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306" r:id="rId6"/>
    <p:sldId id="266" r:id="rId7"/>
    <p:sldId id="268" r:id="rId8"/>
    <p:sldId id="303" r:id="rId9"/>
    <p:sldId id="304" r:id="rId10"/>
    <p:sldId id="270" r:id="rId11"/>
    <p:sldId id="271" r:id="rId12"/>
    <p:sldId id="272" r:id="rId13"/>
    <p:sldId id="275" r:id="rId14"/>
    <p:sldId id="276" r:id="rId15"/>
    <p:sldId id="283" r:id="rId16"/>
    <p:sldId id="302" r:id="rId17"/>
    <p:sldId id="285" r:id="rId18"/>
    <p:sldId id="286" r:id="rId19"/>
    <p:sldId id="287" r:id="rId20"/>
    <p:sldId id="297" r:id="rId21"/>
    <p:sldId id="298" r:id="rId22"/>
    <p:sldId id="301" r:id="rId23"/>
    <p:sldId id="299" r:id="rId2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9963"/>
    <a:srgbClr val="F4898F"/>
    <a:srgbClr val="8FCC89"/>
    <a:srgbClr val="D7787D"/>
    <a:srgbClr val="377DAF"/>
    <a:srgbClr val="8065AC"/>
    <a:srgbClr val="67B2E2"/>
    <a:srgbClr val="D2CBAB"/>
    <a:srgbClr val="FFC640"/>
    <a:srgbClr val="B96C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A3919A-B68A-4FE2-9B33-6496AFE7B69B}" v="254" dt="2023-01-11T16:06:47.8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5" autoAdjust="0"/>
    <p:restoredTop sz="94660"/>
  </p:normalViewPr>
  <p:slideViewPr>
    <p:cSldViewPr snapToGrid="0">
      <p:cViewPr varScale="1">
        <p:scale>
          <a:sx n="108" d="100"/>
          <a:sy n="108" d="100"/>
        </p:scale>
        <p:origin x="-28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nae Hilder" userId="951b8525-54d9-4a99-9941-0f05d7b80c69" providerId="ADAL" clId="{51A3919A-B68A-4FE2-9B33-6496AFE7B69B}"/>
    <pc:docChg chg="undo redo custSel modSld">
      <pc:chgData name="Renae Hilder" userId="951b8525-54d9-4a99-9941-0f05d7b80c69" providerId="ADAL" clId="{51A3919A-B68A-4FE2-9B33-6496AFE7B69B}" dt="2023-01-11T16:07:33.666" v="1553" actId="1076"/>
      <pc:docMkLst>
        <pc:docMk/>
      </pc:docMkLst>
      <pc:sldChg chg="modSp mod">
        <pc:chgData name="Renae Hilder" userId="951b8525-54d9-4a99-9941-0f05d7b80c69" providerId="ADAL" clId="{51A3919A-B68A-4FE2-9B33-6496AFE7B69B}" dt="2023-01-11T14:56:24.906" v="25" actId="1076"/>
        <pc:sldMkLst>
          <pc:docMk/>
          <pc:sldMk cId="3557733051" sldId="256"/>
        </pc:sldMkLst>
        <pc:spChg chg="mod">
          <ac:chgData name="Renae Hilder" userId="951b8525-54d9-4a99-9941-0f05d7b80c69" providerId="ADAL" clId="{51A3919A-B68A-4FE2-9B33-6496AFE7B69B}" dt="2023-01-11T14:55:58.366" v="18" actId="20577"/>
          <ac:spMkLst>
            <pc:docMk/>
            <pc:sldMk cId="3557733051" sldId="256"/>
            <ac:spMk id="12" creationId="{E4F9E585-C92E-4FF1-B831-D91346BD3B7A}"/>
          </ac:spMkLst>
        </pc:spChg>
        <pc:spChg chg="mod">
          <ac:chgData name="Renae Hilder" userId="951b8525-54d9-4a99-9941-0f05d7b80c69" providerId="ADAL" clId="{51A3919A-B68A-4FE2-9B33-6496AFE7B69B}" dt="2023-01-11T14:55:16.366" v="6" actId="14100"/>
          <ac:spMkLst>
            <pc:docMk/>
            <pc:sldMk cId="3557733051" sldId="256"/>
            <ac:spMk id="13" creationId="{5BB25810-6910-48BE-90E2-758983C2C481}"/>
          </ac:spMkLst>
        </pc:spChg>
        <pc:spChg chg="mod">
          <ac:chgData name="Renae Hilder" userId="951b8525-54d9-4a99-9941-0f05d7b80c69" providerId="ADAL" clId="{51A3919A-B68A-4FE2-9B33-6496AFE7B69B}" dt="2023-01-11T14:56:24.906" v="25" actId="1076"/>
          <ac:spMkLst>
            <pc:docMk/>
            <pc:sldMk cId="3557733051" sldId="256"/>
            <ac:spMk id="2658" creationId="{A5377D06-40B2-4E3F-95B7-6189D12276BA}"/>
          </ac:spMkLst>
        </pc:spChg>
        <pc:picChg chg="mod ord">
          <ac:chgData name="Renae Hilder" userId="951b8525-54d9-4a99-9941-0f05d7b80c69" providerId="ADAL" clId="{51A3919A-B68A-4FE2-9B33-6496AFE7B69B}" dt="2023-01-11T14:55:13.574" v="5" actId="1076"/>
          <ac:picMkLst>
            <pc:docMk/>
            <pc:sldMk cId="3557733051" sldId="256"/>
            <ac:picMk id="7" creationId="{0848BC98-9FBC-4600-A79F-229EE8D9C34A}"/>
          </ac:picMkLst>
        </pc:picChg>
        <pc:picChg chg="mod">
          <ac:chgData name="Renae Hilder" userId="951b8525-54d9-4a99-9941-0f05d7b80c69" providerId="ADAL" clId="{51A3919A-B68A-4FE2-9B33-6496AFE7B69B}" dt="2023-01-11T14:55:28.264" v="10" actId="14100"/>
          <ac:picMkLst>
            <pc:docMk/>
            <pc:sldMk cId="3557733051" sldId="256"/>
            <ac:picMk id="9" creationId="{8ABA03C1-C062-43C9-B2A0-0E59D608AA1D}"/>
          </ac:picMkLst>
        </pc:picChg>
      </pc:sldChg>
      <pc:sldChg chg="modSp mod">
        <pc:chgData name="Renae Hilder" userId="951b8525-54d9-4a99-9941-0f05d7b80c69" providerId="ADAL" clId="{51A3919A-B68A-4FE2-9B33-6496AFE7B69B}" dt="2023-01-11T15:11:49.733" v="169" actId="207"/>
        <pc:sldMkLst>
          <pc:docMk/>
          <pc:sldMk cId="237020010" sldId="266"/>
        </pc:sldMkLst>
        <pc:spChg chg="mod">
          <ac:chgData name="Renae Hilder" userId="951b8525-54d9-4a99-9941-0f05d7b80c69" providerId="ADAL" clId="{51A3919A-B68A-4FE2-9B33-6496AFE7B69B}" dt="2023-01-11T15:09:10.915" v="147" actId="255"/>
          <ac:spMkLst>
            <pc:docMk/>
            <pc:sldMk cId="237020010" sldId="266"/>
            <ac:spMk id="4" creationId="{00000000-0000-0000-0000-000000000000}"/>
          </ac:spMkLst>
        </pc:spChg>
        <pc:spChg chg="mod">
          <ac:chgData name="Renae Hilder" userId="951b8525-54d9-4a99-9941-0f05d7b80c69" providerId="ADAL" clId="{51A3919A-B68A-4FE2-9B33-6496AFE7B69B}" dt="2023-01-11T15:07:50.849" v="133" actId="2711"/>
          <ac:spMkLst>
            <pc:docMk/>
            <pc:sldMk cId="237020010" sldId="266"/>
            <ac:spMk id="5" creationId="{00000000-0000-0000-0000-000000000000}"/>
          </ac:spMkLst>
        </pc:spChg>
        <pc:spChg chg="mod">
          <ac:chgData name="Renae Hilder" userId="951b8525-54d9-4a99-9941-0f05d7b80c69" providerId="ADAL" clId="{51A3919A-B68A-4FE2-9B33-6496AFE7B69B}" dt="2023-01-11T15:08:11.332" v="138" actId="2711"/>
          <ac:spMkLst>
            <pc:docMk/>
            <pc:sldMk cId="237020010" sldId="266"/>
            <ac:spMk id="6" creationId="{00000000-0000-0000-0000-000000000000}"/>
          </ac:spMkLst>
        </pc:spChg>
        <pc:spChg chg="mod">
          <ac:chgData name="Renae Hilder" userId="951b8525-54d9-4a99-9941-0f05d7b80c69" providerId="ADAL" clId="{51A3919A-B68A-4FE2-9B33-6496AFE7B69B}" dt="2023-01-11T15:09:11.483" v="148" actId="255"/>
          <ac:spMkLst>
            <pc:docMk/>
            <pc:sldMk cId="237020010" sldId="266"/>
            <ac:spMk id="7" creationId="{00000000-0000-0000-0000-000000000000}"/>
          </ac:spMkLst>
        </pc:spChg>
        <pc:spChg chg="mod">
          <ac:chgData name="Renae Hilder" userId="951b8525-54d9-4a99-9941-0f05d7b80c69" providerId="ADAL" clId="{51A3919A-B68A-4FE2-9B33-6496AFE7B69B}" dt="2023-01-11T15:11:49.733" v="169" actId="207"/>
          <ac:spMkLst>
            <pc:docMk/>
            <pc:sldMk cId="237020010" sldId="266"/>
            <ac:spMk id="8" creationId="{00000000-0000-0000-0000-000000000000}"/>
          </ac:spMkLst>
        </pc:spChg>
      </pc:sldChg>
      <pc:sldChg chg="modSp mod setBg">
        <pc:chgData name="Renae Hilder" userId="951b8525-54d9-4a99-9941-0f05d7b80c69" providerId="ADAL" clId="{51A3919A-B68A-4FE2-9B33-6496AFE7B69B}" dt="2023-01-11T15:11:39.233" v="168" actId="20577"/>
        <pc:sldMkLst>
          <pc:docMk/>
          <pc:sldMk cId="3529503645" sldId="268"/>
        </pc:sldMkLst>
        <pc:spChg chg="mod">
          <ac:chgData name="Renae Hilder" userId="951b8525-54d9-4a99-9941-0f05d7b80c69" providerId="ADAL" clId="{51A3919A-B68A-4FE2-9B33-6496AFE7B69B}" dt="2023-01-11T15:10:16.666" v="159" actId="207"/>
          <ac:spMkLst>
            <pc:docMk/>
            <pc:sldMk cId="3529503645" sldId="268"/>
            <ac:spMk id="2" creationId="{00000000-0000-0000-0000-000000000000}"/>
          </ac:spMkLst>
        </pc:spChg>
        <pc:spChg chg="mod">
          <ac:chgData name="Renae Hilder" userId="951b8525-54d9-4a99-9941-0f05d7b80c69" providerId="ADAL" clId="{51A3919A-B68A-4FE2-9B33-6496AFE7B69B}" dt="2023-01-11T15:10:23.166" v="160" actId="2711"/>
          <ac:spMkLst>
            <pc:docMk/>
            <pc:sldMk cId="3529503645" sldId="268"/>
            <ac:spMk id="4" creationId="{00000000-0000-0000-0000-000000000000}"/>
          </ac:spMkLst>
        </pc:spChg>
        <pc:spChg chg="mod">
          <ac:chgData name="Renae Hilder" userId="951b8525-54d9-4a99-9941-0f05d7b80c69" providerId="ADAL" clId="{51A3919A-B68A-4FE2-9B33-6496AFE7B69B}" dt="2023-01-11T15:10:47.716" v="163" actId="2711"/>
          <ac:spMkLst>
            <pc:docMk/>
            <pc:sldMk cId="3529503645" sldId="268"/>
            <ac:spMk id="5" creationId="{00000000-0000-0000-0000-000000000000}"/>
          </ac:spMkLst>
        </pc:spChg>
        <pc:spChg chg="mod">
          <ac:chgData name="Renae Hilder" userId="951b8525-54d9-4a99-9941-0f05d7b80c69" providerId="ADAL" clId="{51A3919A-B68A-4FE2-9B33-6496AFE7B69B}" dt="2023-01-11T15:11:39.233" v="168" actId="20577"/>
          <ac:spMkLst>
            <pc:docMk/>
            <pc:sldMk cId="3529503645" sldId="268"/>
            <ac:spMk id="6" creationId="{00000000-0000-0000-0000-000000000000}"/>
          </ac:spMkLst>
        </pc:spChg>
        <pc:spChg chg="mod">
          <ac:chgData name="Renae Hilder" userId="951b8525-54d9-4a99-9941-0f05d7b80c69" providerId="ADAL" clId="{51A3919A-B68A-4FE2-9B33-6496AFE7B69B}" dt="2023-01-11T15:10:54.483" v="164" actId="2711"/>
          <ac:spMkLst>
            <pc:docMk/>
            <pc:sldMk cId="3529503645" sldId="268"/>
            <ac:spMk id="7" creationId="{00000000-0000-0000-0000-000000000000}"/>
          </ac:spMkLst>
        </pc:spChg>
      </pc:sldChg>
      <pc:sldChg chg="modSp mod setBg">
        <pc:chgData name="Renae Hilder" userId="951b8525-54d9-4a99-9941-0f05d7b80c69" providerId="ADAL" clId="{51A3919A-B68A-4FE2-9B33-6496AFE7B69B}" dt="2023-01-11T16:04:06.700" v="1519" actId="1076"/>
        <pc:sldMkLst>
          <pc:docMk/>
          <pc:sldMk cId="4141992225" sldId="270"/>
        </pc:sldMkLst>
        <pc:spChg chg="mod">
          <ac:chgData name="Renae Hilder" userId="951b8525-54d9-4a99-9941-0f05d7b80c69" providerId="ADAL" clId="{51A3919A-B68A-4FE2-9B33-6496AFE7B69B}" dt="2023-01-11T15:20:27.083" v="192" actId="207"/>
          <ac:spMkLst>
            <pc:docMk/>
            <pc:sldMk cId="4141992225" sldId="270"/>
            <ac:spMk id="2" creationId="{00000000-0000-0000-0000-000000000000}"/>
          </ac:spMkLst>
        </pc:spChg>
        <pc:spChg chg="mod">
          <ac:chgData name="Renae Hilder" userId="951b8525-54d9-4a99-9941-0f05d7b80c69" providerId="ADAL" clId="{51A3919A-B68A-4FE2-9B33-6496AFE7B69B}" dt="2023-01-11T15:20:07.081" v="189" actId="692"/>
          <ac:spMkLst>
            <pc:docMk/>
            <pc:sldMk cId="4141992225" sldId="270"/>
            <ac:spMk id="4" creationId="{00000000-0000-0000-0000-000000000000}"/>
          </ac:spMkLst>
        </pc:spChg>
        <pc:spChg chg="mod">
          <ac:chgData name="Renae Hilder" userId="951b8525-54d9-4a99-9941-0f05d7b80c69" providerId="ADAL" clId="{51A3919A-B68A-4FE2-9B33-6496AFE7B69B}" dt="2023-01-11T15:20:02.487" v="188" actId="692"/>
          <ac:spMkLst>
            <pc:docMk/>
            <pc:sldMk cId="4141992225" sldId="270"/>
            <ac:spMk id="5" creationId="{00000000-0000-0000-0000-000000000000}"/>
          </ac:spMkLst>
        </pc:spChg>
        <pc:spChg chg="mod">
          <ac:chgData name="Renae Hilder" userId="951b8525-54d9-4a99-9941-0f05d7b80c69" providerId="ADAL" clId="{51A3919A-B68A-4FE2-9B33-6496AFE7B69B}" dt="2023-01-11T15:20:16.019" v="191" actId="692"/>
          <ac:spMkLst>
            <pc:docMk/>
            <pc:sldMk cId="4141992225" sldId="270"/>
            <ac:spMk id="6" creationId="{00000000-0000-0000-0000-000000000000}"/>
          </ac:spMkLst>
        </pc:spChg>
        <pc:spChg chg="mod">
          <ac:chgData name="Renae Hilder" userId="951b8525-54d9-4a99-9941-0f05d7b80c69" providerId="ADAL" clId="{51A3919A-B68A-4FE2-9B33-6496AFE7B69B}" dt="2023-01-11T16:04:06.700" v="1519" actId="1076"/>
          <ac:spMkLst>
            <pc:docMk/>
            <pc:sldMk cId="4141992225" sldId="270"/>
            <ac:spMk id="8" creationId="{00000000-0000-0000-0000-000000000000}"/>
          </ac:spMkLst>
        </pc:spChg>
      </pc:sldChg>
      <pc:sldChg chg="addSp modSp mod setBg">
        <pc:chgData name="Renae Hilder" userId="951b8525-54d9-4a99-9941-0f05d7b80c69" providerId="ADAL" clId="{51A3919A-B68A-4FE2-9B33-6496AFE7B69B}" dt="2023-01-11T16:01:40.934" v="1509" actId="1076"/>
        <pc:sldMkLst>
          <pc:docMk/>
          <pc:sldMk cId="2267093367" sldId="271"/>
        </pc:sldMkLst>
        <pc:spChg chg="add mod">
          <ac:chgData name="Renae Hilder" userId="951b8525-54d9-4a99-9941-0f05d7b80c69" providerId="ADAL" clId="{51A3919A-B68A-4FE2-9B33-6496AFE7B69B}" dt="2023-01-11T16:01:40.934" v="1509" actId="1076"/>
          <ac:spMkLst>
            <pc:docMk/>
            <pc:sldMk cId="2267093367" sldId="271"/>
            <ac:spMk id="2" creationId="{4A72411B-05FD-006D-C211-E14876503290}"/>
          </ac:spMkLst>
        </pc:spChg>
        <pc:spChg chg="mod">
          <ac:chgData name="Renae Hilder" userId="951b8525-54d9-4a99-9941-0f05d7b80c69" providerId="ADAL" clId="{51A3919A-B68A-4FE2-9B33-6496AFE7B69B}" dt="2023-01-11T15:54:40.599" v="1218" actId="692"/>
          <ac:spMkLst>
            <pc:docMk/>
            <pc:sldMk cId="2267093367" sldId="271"/>
            <ac:spMk id="5" creationId="{00000000-0000-0000-0000-000000000000}"/>
          </ac:spMkLst>
        </pc:spChg>
        <pc:spChg chg="mod">
          <ac:chgData name="Renae Hilder" userId="951b8525-54d9-4a99-9941-0f05d7b80c69" providerId="ADAL" clId="{51A3919A-B68A-4FE2-9B33-6496AFE7B69B}" dt="2023-01-11T15:54:52.157" v="1221" actId="692"/>
          <ac:spMkLst>
            <pc:docMk/>
            <pc:sldMk cId="2267093367" sldId="271"/>
            <ac:spMk id="6" creationId="{00000000-0000-0000-0000-000000000000}"/>
          </ac:spMkLst>
        </pc:spChg>
        <pc:spChg chg="mod">
          <ac:chgData name="Renae Hilder" userId="951b8525-54d9-4a99-9941-0f05d7b80c69" providerId="ADAL" clId="{51A3919A-B68A-4FE2-9B33-6496AFE7B69B}" dt="2023-01-11T15:54:44.761" v="1219" actId="692"/>
          <ac:spMkLst>
            <pc:docMk/>
            <pc:sldMk cId="2267093367" sldId="271"/>
            <ac:spMk id="7" creationId="{00000000-0000-0000-0000-000000000000}"/>
          </ac:spMkLst>
        </pc:spChg>
        <pc:spChg chg="mod">
          <ac:chgData name="Renae Hilder" userId="951b8525-54d9-4a99-9941-0f05d7b80c69" providerId="ADAL" clId="{51A3919A-B68A-4FE2-9B33-6496AFE7B69B}" dt="2023-01-11T15:54:48.149" v="1220" actId="692"/>
          <ac:spMkLst>
            <pc:docMk/>
            <pc:sldMk cId="2267093367" sldId="271"/>
            <ac:spMk id="8" creationId="{00000000-0000-0000-0000-000000000000}"/>
          </ac:spMkLst>
        </pc:spChg>
      </pc:sldChg>
      <pc:sldChg chg="modSp mod setBg">
        <pc:chgData name="Renae Hilder" userId="951b8525-54d9-4a99-9941-0f05d7b80c69" providerId="ADAL" clId="{51A3919A-B68A-4FE2-9B33-6496AFE7B69B}" dt="2023-01-11T15:53:57.149" v="1215" actId="2711"/>
        <pc:sldMkLst>
          <pc:docMk/>
          <pc:sldMk cId="2302040948" sldId="272"/>
        </pc:sldMkLst>
        <pc:spChg chg="mod">
          <ac:chgData name="Renae Hilder" userId="951b8525-54d9-4a99-9941-0f05d7b80c69" providerId="ADAL" clId="{51A3919A-B68A-4FE2-9B33-6496AFE7B69B}" dt="2023-01-11T15:53:57.149" v="1215" actId="2711"/>
          <ac:spMkLst>
            <pc:docMk/>
            <pc:sldMk cId="2302040948" sldId="272"/>
            <ac:spMk id="2" creationId="{00000000-0000-0000-0000-000000000000}"/>
          </ac:spMkLst>
        </pc:spChg>
        <pc:spChg chg="mod">
          <ac:chgData name="Renae Hilder" userId="951b8525-54d9-4a99-9941-0f05d7b80c69" providerId="ADAL" clId="{51A3919A-B68A-4FE2-9B33-6496AFE7B69B}" dt="2023-01-11T15:53:57.149" v="1215" actId="2711"/>
          <ac:spMkLst>
            <pc:docMk/>
            <pc:sldMk cId="2302040948" sldId="272"/>
            <ac:spMk id="4" creationId="{00000000-0000-0000-0000-000000000000}"/>
          </ac:spMkLst>
        </pc:spChg>
        <pc:spChg chg="mod">
          <ac:chgData name="Renae Hilder" userId="951b8525-54d9-4a99-9941-0f05d7b80c69" providerId="ADAL" clId="{51A3919A-B68A-4FE2-9B33-6496AFE7B69B}" dt="2023-01-11T15:53:57.149" v="1215" actId="2711"/>
          <ac:spMkLst>
            <pc:docMk/>
            <pc:sldMk cId="2302040948" sldId="272"/>
            <ac:spMk id="5" creationId="{00000000-0000-0000-0000-000000000000}"/>
          </ac:spMkLst>
        </pc:spChg>
        <pc:spChg chg="mod">
          <ac:chgData name="Renae Hilder" userId="951b8525-54d9-4a99-9941-0f05d7b80c69" providerId="ADAL" clId="{51A3919A-B68A-4FE2-9B33-6496AFE7B69B}" dt="2023-01-11T15:53:57.149" v="1215" actId="2711"/>
          <ac:spMkLst>
            <pc:docMk/>
            <pc:sldMk cId="2302040948" sldId="272"/>
            <ac:spMk id="6" creationId="{00000000-0000-0000-0000-000000000000}"/>
          </ac:spMkLst>
        </pc:spChg>
        <pc:spChg chg="mod">
          <ac:chgData name="Renae Hilder" userId="951b8525-54d9-4a99-9941-0f05d7b80c69" providerId="ADAL" clId="{51A3919A-B68A-4FE2-9B33-6496AFE7B69B}" dt="2023-01-11T15:53:57.149" v="1215" actId="2711"/>
          <ac:spMkLst>
            <pc:docMk/>
            <pc:sldMk cId="2302040948" sldId="272"/>
            <ac:spMk id="7" creationId="{00000000-0000-0000-0000-000000000000}"/>
          </ac:spMkLst>
        </pc:spChg>
      </pc:sldChg>
      <pc:sldChg chg="modSp mod setBg">
        <pc:chgData name="Renae Hilder" userId="951b8525-54d9-4a99-9941-0f05d7b80c69" providerId="ADAL" clId="{51A3919A-B68A-4FE2-9B33-6496AFE7B69B}" dt="2023-01-11T15:49:50.716" v="1201" actId="255"/>
        <pc:sldMkLst>
          <pc:docMk/>
          <pc:sldMk cId="3973543847" sldId="275"/>
        </pc:sldMkLst>
        <pc:spChg chg="mod">
          <ac:chgData name="Renae Hilder" userId="951b8525-54d9-4a99-9941-0f05d7b80c69" providerId="ADAL" clId="{51A3919A-B68A-4FE2-9B33-6496AFE7B69B}" dt="2023-01-11T15:34:56.252" v="284" actId="207"/>
          <ac:spMkLst>
            <pc:docMk/>
            <pc:sldMk cId="3973543847" sldId="275"/>
            <ac:spMk id="2" creationId="{00000000-0000-0000-0000-000000000000}"/>
          </ac:spMkLst>
        </pc:spChg>
        <pc:spChg chg="mod">
          <ac:chgData name="Renae Hilder" userId="951b8525-54d9-4a99-9941-0f05d7b80c69" providerId="ADAL" clId="{51A3919A-B68A-4FE2-9B33-6496AFE7B69B}" dt="2023-01-11T15:34:47.032" v="282" actId="692"/>
          <ac:spMkLst>
            <pc:docMk/>
            <pc:sldMk cId="3973543847" sldId="275"/>
            <ac:spMk id="4" creationId="{00000000-0000-0000-0000-000000000000}"/>
          </ac:spMkLst>
        </pc:spChg>
        <pc:spChg chg="mod">
          <ac:chgData name="Renae Hilder" userId="951b8525-54d9-4a99-9941-0f05d7b80c69" providerId="ADAL" clId="{51A3919A-B68A-4FE2-9B33-6496AFE7B69B}" dt="2023-01-11T15:49:50.716" v="1201" actId="255"/>
          <ac:spMkLst>
            <pc:docMk/>
            <pc:sldMk cId="3973543847" sldId="275"/>
            <ac:spMk id="5" creationId="{00000000-0000-0000-0000-000000000000}"/>
          </ac:spMkLst>
        </pc:spChg>
        <pc:spChg chg="mod">
          <ac:chgData name="Renae Hilder" userId="951b8525-54d9-4a99-9941-0f05d7b80c69" providerId="ADAL" clId="{51A3919A-B68A-4FE2-9B33-6496AFE7B69B}" dt="2023-01-11T15:34:50.732" v="283" actId="692"/>
          <ac:spMkLst>
            <pc:docMk/>
            <pc:sldMk cId="3973543847" sldId="275"/>
            <ac:spMk id="6" creationId="{00000000-0000-0000-0000-000000000000}"/>
          </ac:spMkLst>
        </pc:spChg>
        <pc:spChg chg="mod">
          <ac:chgData name="Renae Hilder" userId="951b8525-54d9-4a99-9941-0f05d7b80c69" providerId="ADAL" clId="{51A3919A-B68A-4FE2-9B33-6496AFE7B69B}" dt="2023-01-11T15:34:43.549" v="281" actId="692"/>
          <ac:spMkLst>
            <pc:docMk/>
            <pc:sldMk cId="3973543847" sldId="275"/>
            <ac:spMk id="7" creationId="{00000000-0000-0000-0000-000000000000}"/>
          </ac:spMkLst>
        </pc:spChg>
      </pc:sldChg>
      <pc:sldChg chg="modSp mod setBg">
        <pc:chgData name="Renae Hilder" userId="951b8525-54d9-4a99-9941-0f05d7b80c69" providerId="ADAL" clId="{51A3919A-B68A-4FE2-9B33-6496AFE7B69B}" dt="2023-01-11T16:01:10.449" v="1507" actId="692"/>
        <pc:sldMkLst>
          <pc:docMk/>
          <pc:sldMk cId="1664112378" sldId="276"/>
        </pc:sldMkLst>
        <pc:spChg chg="mod">
          <ac:chgData name="Renae Hilder" userId="951b8525-54d9-4a99-9941-0f05d7b80c69" providerId="ADAL" clId="{51A3919A-B68A-4FE2-9B33-6496AFE7B69B}" dt="2023-01-11T15:37:28.833" v="297" actId="207"/>
          <ac:spMkLst>
            <pc:docMk/>
            <pc:sldMk cId="1664112378" sldId="276"/>
            <ac:spMk id="2" creationId="{00000000-0000-0000-0000-000000000000}"/>
          </ac:spMkLst>
        </pc:spChg>
        <pc:spChg chg="mod">
          <ac:chgData name="Renae Hilder" userId="951b8525-54d9-4a99-9941-0f05d7b80c69" providerId="ADAL" clId="{51A3919A-B68A-4FE2-9B33-6496AFE7B69B}" dt="2023-01-11T16:01:03.631" v="1506" actId="692"/>
          <ac:spMkLst>
            <pc:docMk/>
            <pc:sldMk cId="1664112378" sldId="276"/>
            <ac:spMk id="4" creationId="{00000000-0000-0000-0000-000000000000}"/>
          </ac:spMkLst>
        </pc:spChg>
        <pc:spChg chg="mod">
          <ac:chgData name="Renae Hilder" userId="951b8525-54d9-4a99-9941-0f05d7b80c69" providerId="ADAL" clId="{51A3919A-B68A-4FE2-9B33-6496AFE7B69B}" dt="2023-01-11T16:00:51.866" v="1503" actId="692"/>
          <ac:spMkLst>
            <pc:docMk/>
            <pc:sldMk cId="1664112378" sldId="276"/>
            <ac:spMk id="5" creationId="{00000000-0000-0000-0000-000000000000}"/>
          </ac:spMkLst>
        </pc:spChg>
        <pc:spChg chg="mod">
          <ac:chgData name="Renae Hilder" userId="951b8525-54d9-4a99-9941-0f05d7b80c69" providerId="ADAL" clId="{51A3919A-B68A-4FE2-9B33-6496AFE7B69B}" dt="2023-01-11T16:01:10.449" v="1507" actId="692"/>
          <ac:spMkLst>
            <pc:docMk/>
            <pc:sldMk cId="1664112378" sldId="276"/>
            <ac:spMk id="6" creationId="{00000000-0000-0000-0000-000000000000}"/>
          </ac:spMkLst>
        </pc:spChg>
        <pc:spChg chg="mod">
          <ac:chgData name="Renae Hilder" userId="951b8525-54d9-4a99-9941-0f05d7b80c69" providerId="ADAL" clId="{51A3919A-B68A-4FE2-9B33-6496AFE7B69B}" dt="2023-01-11T16:00:55.599" v="1504" actId="692"/>
          <ac:spMkLst>
            <pc:docMk/>
            <pc:sldMk cId="1664112378" sldId="276"/>
            <ac:spMk id="7" creationId="{00000000-0000-0000-0000-000000000000}"/>
          </ac:spMkLst>
        </pc:spChg>
      </pc:sldChg>
      <pc:sldChg chg="modSp mod setBg">
        <pc:chgData name="Renae Hilder" userId="951b8525-54d9-4a99-9941-0f05d7b80c69" providerId="ADAL" clId="{51A3919A-B68A-4FE2-9B33-6496AFE7B69B}" dt="2023-01-11T15:39:15.883" v="308" actId="1076"/>
        <pc:sldMkLst>
          <pc:docMk/>
          <pc:sldMk cId="997798199" sldId="283"/>
        </pc:sldMkLst>
        <pc:spChg chg="mod">
          <ac:chgData name="Renae Hilder" userId="951b8525-54d9-4a99-9941-0f05d7b80c69" providerId="ADAL" clId="{51A3919A-B68A-4FE2-9B33-6496AFE7B69B}" dt="2023-01-11T15:39:15.883" v="308" actId="1076"/>
          <ac:spMkLst>
            <pc:docMk/>
            <pc:sldMk cId="997798199" sldId="283"/>
            <ac:spMk id="2" creationId="{00000000-0000-0000-0000-000000000000}"/>
          </ac:spMkLst>
        </pc:spChg>
        <pc:spChg chg="mod">
          <ac:chgData name="Renae Hilder" userId="951b8525-54d9-4a99-9941-0f05d7b80c69" providerId="ADAL" clId="{51A3919A-B68A-4FE2-9B33-6496AFE7B69B}" dt="2023-01-11T15:38:32.149" v="303" actId="255"/>
          <ac:spMkLst>
            <pc:docMk/>
            <pc:sldMk cId="997798199" sldId="283"/>
            <ac:spMk id="4" creationId="{00000000-0000-0000-0000-000000000000}"/>
          </ac:spMkLst>
        </pc:spChg>
        <pc:spChg chg="mod">
          <ac:chgData name="Renae Hilder" userId="951b8525-54d9-4a99-9941-0f05d7b80c69" providerId="ADAL" clId="{51A3919A-B68A-4FE2-9B33-6496AFE7B69B}" dt="2023-01-11T15:38:32.149" v="303" actId="255"/>
          <ac:spMkLst>
            <pc:docMk/>
            <pc:sldMk cId="997798199" sldId="283"/>
            <ac:spMk id="5" creationId="{00000000-0000-0000-0000-000000000000}"/>
          </ac:spMkLst>
        </pc:spChg>
        <pc:spChg chg="mod">
          <ac:chgData name="Renae Hilder" userId="951b8525-54d9-4a99-9941-0f05d7b80c69" providerId="ADAL" clId="{51A3919A-B68A-4FE2-9B33-6496AFE7B69B}" dt="2023-01-11T15:38:32.149" v="303" actId="255"/>
          <ac:spMkLst>
            <pc:docMk/>
            <pc:sldMk cId="997798199" sldId="283"/>
            <ac:spMk id="6" creationId="{C855DE49-17E9-4E67-B1EF-8D0ADE62B160}"/>
          </ac:spMkLst>
        </pc:spChg>
      </pc:sldChg>
      <pc:sldChg chg="modSp mod setBg">
        <pc:chgData name="Renae Hilder" userId="951b8525-54d9-4a99-9941-0f05d7b80c69" providerId="ADAL" clId="{51A3919A-B68A-4FE2-9B33-6496AFE7B69B}" dt="2023-01-11T15:49:38.131" v="1200" actId="255"/>
        <pc:sldMkLst>
          <pc:docMk/>
          <pc:sldMk cId="28186375" sldId="285"/>
        </pc:sldMkLst>
        <pc:spChg chg="mod">
          <ac:chgData name="Renae Hilder" userId="951b8525-54d9-4a99-9941-0f05d7b80c69" providerId="ADAL" clId="{51A3919A-B68A-4FE2-9B33-6496AFE7B69B}" dt="2023-01-11T15:47:36.816" v="1152" actId="2711"/>
          <ac:spMkLst>
            <pc:docMk/>
            <pc:sldMk cId="28186375" sldId="285"/>
            <ac:spMk id="2" creationId="{00000000-0000-0000-0000-000000000000}"/>
          </ac:spMkLst>
        </pc:spChg>
        <pc:spChg chg="mod">
          <ac:chgData name="Renae Hilder" userId="951b8525-54d9-4a99-9941-0f05d7b80c69" providerId="ADAL" clId="{51A3919A-B68A-4FE2-9B33-6496AFE7B69B}" dt="2023-01-11T15:49:38.131" v="1200" actId="255"/>
          <ac:spMkLst>
            <pc:docMk/>
            <pc:sldMk cId="28186375" sldId="285"/>
            <ac:spMk id="4" creationId="{00000000-0000-0000-0000-000000000000}"/>
          </ac:spMkLst>
        </pc:spChg>
        <pc:spChg chg="mod">
          <ac:chgData name="Renae Hilder" userId="951b8525-54d9-4a99-9941-0f05d7b80c69" providerId="ADAL" clId="{51A3919A-B68A-4FE2-9B33-6496AFE7B69B}" dt="2023-01-11T15:49:38.131" v="1200" actId="255"/>
          <ac:spMkLst>
            <pc:docMk/>
            <pc:sldMk cId="28186375" sldId="285"/>
            <ac:spMk id="7" creationId="{00000000-0000-0000-0000-000000000000}"/>
          </ac:spMkLst>
        </pc:spChg>
        <pc:spChg chg="mod">
          <ac:chgData name="Renae Hilder" userId="951b8525-54d9-4a99-9941-0f05d7b80c69" providerId="ADAL" clId="{51A3919A-B68A-4FE2-9B33-6496AFE7B69B}" dt="2023-01-11T15:49:38.131" v="1200" actId="255"/>
          <ac:spMkLst>
            <pc:docMk/>
            <pc:sldMk cId="28186375" sldId="285"/>
            <ac:spMk id="8" creationId="{00000000-0000-0000-0000-000000000000}"/>
          </ac:spMkLst>
        </pc:spChg>
        <pc:spChg chg="mod">
          <ac:chgData name="Renae Hilder" userId="951b8525-54d9-4a99-9941-0f05d7b80c69" providerId="ADAL" clId="{51A3919A-B68A-4FE2-9B33-6496AFE7B69B}" dt="2023-01-11T15:49:38.131" v="1200" actId="255"/>
          <ac:spMkLst>
            <pc:docMk/>
            <pc:sldMk cId="28186375" sldId="285"/>
            <ac:spMk id="9" creationId="{00000000-0000-0000-0000-000000000000}"/>
          </ac:spMkLst>
        </pc:spChg>
      </pc:sldChg>
      <pc:sldChg chg="modSp mod setBg">
        <pc:chgData name="Renae Hilder" userId="951b8525-54d9-4a99-9941-0f05d7b80c69" providerId="ADAL" clId="{51A3919A-B68A-4FE2-9B33-6496AFE7B69B}" dt="2023-01-11T16:03:29.649" v="1517" actId="1076"/>
        <pc:sldMkLst>
          <pc:docMk/>
          <pc:sldMk cId="1901863646" sldId="286"/>
        </pc:sldMkLst>
        <pc:spChg chg="mod">
          <ac:chgData name="Renae Hilder" userId="951b8525-54d9-4a99-9941-0f05d7b80c69" providerId="ADAL" clId="{51A3919A-B68A-4FE2-9B33-6496AFE7B69B}" dt="2023-01-11T15:50:03.341" v="1202" actId="2711"/>
          <ac:spMkLst>
            <pc:docMk/>
            <pc:sldMk cId="1901863646" sldId="286"/>
            <ac:spMk id="2" creationId="{00000000-0000-0000-0000-000000000000}"/>
          </ac:spMkLst>
        </pc:spChg>
        <pc:spChg chg="mod">
          <ac:chgData name="Renae Hilder" userId="951b8525-54d9-4a99-9941-0f05d7b80c69" providerId="ADAL" clId="{51A3919A-B68A-4FE2-9B33-6496AFE7B69B}" dt="2023-01-11T15:56:12.649" v="1226" actId="692"/>
          <ac:spMkLst>
            <pc:docMk/>
            <pc:sldMk cId="1901863646" sldId="286"/>
            <ac:spMk id="4" creationId="{00000000-0000-0000-0000-000000000000}"/>
          </ac:spMkLst>
        </pc:spChg>
        <pc:spChg chg="mod">
          <ac:chgData name="Renae Hilder" userId="951b8525-54d9-4a99-9941-0f05d7b80c69" providerId="ADAL" clId="{51A3919A-B68A-4FE2-9B33-6496AFE7B69B}" dt="2023-01-11T15:56:04.749" v="1224" actId="692"/>
          <ac:spMkLst>
            <pc:docMk/>
            <pc:sldMk cId="1901863646" sldId="286"/>
            <ac:spMk id="5" creationId="{00000000-0000-0000-0000-000000000000}"/>
          </ac:spMkLst>
        </pc:spChg>
        <pc:spChg chg="mod">
          <ac:chgData name="Renae Hilder" userId="951b8525-54d9-4a99-9941-0f05d7b80c69" providerId="ADAL" clId="{51A3919A-B68A-4FE2-9B33-6496AFE7B69B}" dt="2023-01-11T15:56:16.673" v="1227" actId="692"/>
          <ac:spMkLst>
            <pc:docMk/>
            <pc:sldMk cId="1901863646" sldId="286"/>
            <ac:spMk id="6" creationId="{00000000-0000-0000-0000-000000000000}"/>
          </ac:spMkLst>
        </pc:spChg>
        <pc:spChg chg="mod">
          <ac:chgData name="Renae Hilder" userId="951b8525-54d9-4a99-9941-0f05d7b80c69" providerId="ADAL" clId="{51A3919A-B68A-4FE2-9B33-6496AFE7B69B}" dt="2023-01-11T16:03:29.649" v="1517" actId="1076"/>
          <ac:spMkLst>
            <pc:docMk/>
            <pc:sldMk cId="1901863646" sldId="286"/>
            <ac:spMk id="7" creationId="{00000000-0000-0000-0000-000000000000}"/>
          </ac:spMkLst>
        </pc:spChg>
      </pc:sldChg>
      <pc:sldChg chg="modSp mod setBg">
        <pc:chgData name="Renae Hilder" userId="951b8525-54d9-4a99-9941-0f05d7b80c69" providerId="ADAL" clId="{51A3919A-B68A-4FE2-9B33-6496AFE7B69B}" dt="2023-01-11T16:03:40.883" v="1518" actId="1076"/>
        <pc:sldMkLst>
          <pc:docMk/>
          <pc:sldMk cId="4245958360" sldId="287"/>
        </pc:sldMkLst>
        <pc:spChg chg="mod">
          <ac:chgData name="Renae Hilder" userId="951b8525-54d9-4a99-9941-0f05d7b80c69" providerId="ADAL" clId="{51A3919A-B68A-4FE2-9B33-6496AFE7B69B}" dt="2023-01-11T15:50:15.182" v="1203" actId="2711"/>
          <ac:spMkLst>
            <pc:docMk/>
            <pc:sldMk cId="4245958360" sldId="287"/>
            <ac:spMk id="2" creationId="{00000000-0000-0000-0000-000000000000}"/>
          </ac:spMkLst>
        </pc:spChg>
        <pc:spChg chg="mod">
          <ac:chgData name="Renae Hilder" userId="951b8525-54d9-4a99-9941-0f05d7b80c69" providerId="ADAL" clId="{51A3919A-B68A-4FE2-9B33-6496AFE7B69B}" dt="2023-01-11T16:02:41.599" v="1512" actId="1076"/>
          <ac:spMkLst>
            <pc:docMk/>
            <pc:sldMk cId="4245958360" sldId="287"/>
            <ac:spMk id="5" creationId="{00000000-0000-0000-0000-000000000000}"/>
          </ac:spMkLst>
        </pc:spChg>
        <pc:spChg chg="mod">
          <ac:chgData name="Renae Hilder" userId="951b8525-54d9-4a99-9941-0f05d7b80c69" providerId="ADAL" clId="{51A3919A-B68A-4FE2-9B33-6496AFE7B69B}" dt="2023-01-11T15:56:43.499" v="1232" actId="692"/>
          <ac:spMkLst>
            <pc:docMk/>
            <pc:sldMk cId="4245958360" sldId="287"/>
            <ac:spMk id="6" creationId="{00000000-0000-0000-0000-000000000000}"/>
          </ac:spMkLst>
        </pc:spChg>
        <pc:spChg chg="mod">
          <ac:chgData name="Renae Hilder" userId="951b8525-54d9-4a99-9941-0f05d7b80c69" providerId="ADAL" clId="{51A3919A-B68A-4FE2-9B33-6496AFE7B69B}" dt="2023-01-11T16:03:40.883" v="1518" actId="1076"/>
          <ac:spMkLst>
            <pc:docMk/>
            <pc:sldMk cId="4245958360" sldId="287"/>
            <ac:spMk id="7" creationId="{00000000-0000-0000-0000-000000000000}"/>
          </ac:spMkLst>
        </pc:spChg>
        <pc:spChg chg="mod">
          <ac:chgData name="Renae Hilder" userId="951b8525-54d9-4a99-9941-0f05d7b80c69" providerId="ADAL" clId="{51A3919A-B68A-4FE2-9B33-6496AFE7B69B}" dt="2023-01-11T15:56:39.899" v="1231" actId="692"/>
          <ac:spMkLst>
            <pc:docMk/>
            <pc:sldMk cId="4245958360" sldId="287"/>
            <ac:spMk id="8" creationId="{00000000-0000-0000-0000-000000000000}"/>
          </ac:spMkLst>
        </pc:spChg>
      </pc:sldChg>
      <pc:sldChg chg="delSp modSp mod">
        <pc:chgData name="Renae Hilder" userId="951b8525-54d9-4a99-9941-0f05d7b80c69" providerId="ADAL" clId="{51A3919A-B68A-4FE2-9B33-6496AFE7B69B}" dt="2023-01-11T15:50:27.299" v="1204" actId="2711"/>
        <pc:sldMkLst>
          <pc:docMk/>
          <pc:sldMk cId="846966462" sldId="297"/>
        </pc:sldMkLst>
        <pc:spChg chg="mod">
          <ac:chgData name="Renae Hilder" userId="951b8525-54d9-4a99-9941-0f05d7b80c69" providerId="ADAL" clId="{51A3919A-B68A-4FE2-9B33-6496AFE7B69B}" dt="2023-01-11T15:50:27.299" v="1204" actId="2711"/>
          <ac:spMkLst>
            <pc:docMk/>
            <pc:sldMk cId="846966462" sldId="297"/>
            <ac:spMk id="2" creationId="{B39C8257-ECA4-46C1-8F9C-9C487C193B61}"/>
          </ac:spMkLst>
        </pc:spChg>
        <pc:spChg chg="del">
          <ac:chgData name="Renae Hilder" userId="951b8525-54d9-4a99-9941-0f05d7b80c69" providerId="ADAL" clId="{51A3919A-B68A-4FE2-9B33-6496AFE7B69B}" dt="2023-01-11T15:43:58.697" v="889" actId="478"/>
          <ac:spMkLst>
            <pc:docMk/>
            <pc:sldMk cId="846966462" sldId="297"/>
            <ac:spMk id="3" creationId="{8845774D-DFE1-43F4-893A-6595EE6F8EED}"/>
          </ac:spMkLst>
        </pc:spChg>
      </pc:sldChg>
      <pc:sldChg chg="modSp mod setBg">
        <pc:chgData name="Renae Hilder" userId="951b8525-54d9-4a99-9941-0f05d7b80c69" providerId="ADAL" clId="{51A3919A-B68A-4FE2-9B33-6496AFE7B69B}" dt="2023-01-11T15:57:07.716" v="1233" actId="14100"/>
        <pc:sldMkLst>
          <pc:docMk/>
          <pc:sldMk cId="4135858300" sldId="298"/>
        </pc:sldMkLst>
        <pc:spChg chg="mod">
          <ac:chgData name="Renae Hilder" userId="951b8525-54d9-4a99-9941-0f05d7b80c69" providerId="ADAL" clId="{51A3919A-B68A-4FE2-9B33-6496AFE7B69B}" dt="2023-01-11T15:57:07.716" v="1233" actId="14100"/>
          <ac:spMkLst>
            <pc:docMk/>
            <pc:sldMk cId="4135858300" sldId="298"/>
            <ac:spMk id="2" creationId="{00000000-0000-0000-0000-000000000000}"/>
          </ac:spMkLst>
        </pc:spChg>
        <pc:spChg chg="mod">
          <ac:chgData name="Renae Hilder" userId="951b8525-54d9-4a99-9941-0f05d7b80c69" providerId="ADAL" clId="{51A3919A-B68A-4FE2-9B33-6496AFE7B69B}" dt="2023-01-11T15:50:49.299" v="1206" actId="255"/>
          <ac:spMkLst>
            <pc:docMk/>
            <pc:sldMk cId="4135858300" sldId="298"/>
            <ac:spMk id="5" creationId="{00000000-0000-0000-0000-000000000000}"/>
          </ac:spMkLst>
        </pc:spChg>
        <pc:spChg chg="mod">
          <ac:chgData name="Renae Hilder" userId="951b8525-54d9-4a99-9941-0f05d7b80c69" providerId="ADAL" clId="{51A3919A-B68A-4FE2-9B33-6496AFE7B69B}" dt="2023-01-11T15:51:22.016" v="1210" actId="242"/>
          <ac:spMkLst>
            <pc:docMk/>
            <pc:sldMk cId="4135858300" sldId="298"/>
            <ac:spMk id="6" creationId="{00000000-0000-0000-0000-000000000000}"/>
          </ac:spMkLst>
        </pc:spChg>
        <pc:spChg chg="mod">
          <ac:chgData name="Renae Hilder" userId="951b8525-54d9-4a99-9941-0f05d7b80c69" providerId="ADAL" clId="{51A3919A-B68A-4FE2-9B33-6496AFE7B69B}" dt="2023-01-11T15:50:49.299" v="1206" actId="255"/>
          <ac:spMkLst>
            <pc:docMk/>
            <pc:sldMk cId="4135858300" sldId="298"/>
            <ac:spMk id="7" creationId="{00000000-0000-0000-0000-000000000000}"/>
          </ac:spMkLst>
        </pc:spChg>
        <pc:spChg chg="mod">
          <ac:chgData name="Renae Hilder" userId="951b8525-54d9-4a99-9941-0f05d7b80c69" providerId="ADAL" clId="{51A3919A-B68A-4FE2-9B33-6496AFE7B69B}" dt="2023-01-11T15:50:49.299" v="1206" actId="255"/>
          <ac:spMkLst>
            <pc:docMk/>
            <pc:sldMk cId="4135858300" sldId="298"/>
            <ac:spMk id="8" creationId="{00000000-0000-0000-0000-000000000000}"/>
          </ac:spMkLst>
        </pc:spChg>
      </pc:sldChg>
      <pc:sldChg chg="addSp delSp modSp mod setBg">
        <pc:chgData name="Renae Hilder" userId="951b8525-54d9-4a99-9941-0f05d7b80c69" providerId="ADAL" clId="{51A3919A-B68A-4FE2-9B33-6496AFE7B69B}" dt="2023-01-11T16:03:06.750" v="1515" actId="14100"/>
        <pc:sldMkLst>
          <pc:docMk/>
          <pc:sldMk cId="2505910676" sldId="299"/>
        </pc:sldMkLst>
        <pc:spChg chg="del">
          <ac:chgData name="Renae Hilder" userId="951b8525-54d9-4a99-9941-0f05d7b80c69" providerId="ADAL" clId="{51A3919A-B68A-4FE2-9B33-6496AFE7B69B}" dt="2023-01-11T15:58:32.655" v="1374" actId="478"/>
          <ac:spMkLst>
            <pc:docMk/>
            <pc:sldMk cId="2505910676" sldId="299"/>
            <ac:spMk id="2" creationId="{00000000-0000-0000-0000-000000000000}"/>
          </ac:spMkLst>
        </pc:spChg>
        <pc:spChg chg="add mod">
          <ac:chgData name="Renae Hilder" userId="951b8525-54d9-4a99-9941-0f05d7b80c69" providerId="ADAL" clId="{51A3919A-B68A-4FE2-9B33-6496AFE7B69B}" dt="2023-01-11T16:02:12.533" v="1510" actId="2711"/>
          <ac:spMkLst>
            <pc:docMk/>
            <pc:sldMk cId="2505910676" sldId="299"/>
            <ac:spMk id="3" creationId="{1251459D-56E5-0763-FAC0-6366D88008CB}"/>
          </ac:spMkLst>
        </pc:spChg>
        <pc:spChg chg="mod">
          <ac:chgData name="Renae Hilder" userId="951b8525-54d9-4a99-9941-0f05d7b80c69" providerId="ADAL" clId="{51A3919A-B68A-4FE2-9B33-6496AFE7B69B}" dt="2023-01-11T16:02:20.332" v="1511" actId="255"/>
          <ac:spMkLst>
            <pc:docMk/>
            <pc:sldMk cId="2505910676" sldId="299"/>
            <ac:spMk id="5" creationId="{00000000-0000-0000-0000-000000000000}"/>
          </ac:spMkLst>
        </pc:spChg>
        <pc:spChg chg="mod">
          <ac:chgData name="Renae Hilder" userId="951b8525-54d9-4a99-9941-0f05d7b80c69" providerId="ADAL" clId="{51A3919A-B68A-4FE2-9B33-6496AFE7B69B}" dt="2023-01-11T16:02:20.332" v="1511" actId="255"/>
          <ac:spMkLst>
            <pc:docMk/>
            <pc:sldMk cId="2505910676" sldId="299"/>
            <ac:spMk id="6" creationId="{00000000-0000-0000-0000-000000000000}"/>
          </ac:spMkLst>
        </pc:spChg>
        <pc:spChg chg="mod">
          <ac:chgData name="Renae Hilder" userId="951b8525-54d9-4a99-9941-0f05d7b80c69" providerId="ADAL" clId="{51A3919A-B68A-4FE2-9B33-6496AFE7B69B}" dt="2023-01-11T16:02:57.883" v="1514" actId="692"/>
          <ac:spMkLst>
            <pc:docMk/>
            <pc:sldMk cId="2505910676" sldId="299"/>
            <ac:spMk id="7" creationId="{00000000-0000-0000-0000-000000000000}"/>
          </ac:spMkLst>
        </pc:spChg>
        <pc:spChg chg="mod">
          <ac:chgData name="Renae Hilder" userId="951b8525-54d9-4a99-9941-0f05d7b80c69" providerId="ADAL" clId="{51A3919A-B68A-4FE2-9B33-6496AFE7B69B}" dt="2023-01-11T16:03:06.750" v="1515" actId="14100"/>
          <ac:spMkLst>
            <pc:docMk/>
            <pc:sldMk cId="2505910676" sldId="299"/>
            <ac:spMk id="8" creationId="{00000000-0000-0000-0000-000000000000}"/>
          </ac:spMkLst>
        </pc:spChg>
      </pc:sldChg>
      <pc:sldChg chg="modSp mod setBg">
        <pc:chgData name="Renae Hilder" userId="951b8525-54d9-4a99-9941-0f05d7b80c69" providerId="ADAL" clId="{51A3919A-B68A-4FE2-9B33-6496AFE7B69B}" dt="2023-01-11T16:03:12.166" v="1516" actId="14100"/>
        <pc:sldMkLst>
          <pc:docMk/>
          <pc:sldMk cId="3684746239" sldId="301"/>
        </pc:sldMkLst>
        <pc:spChg chg="mod">
          <ac:chgData name="Renae Hilder" userId="951b8525-54d9-4a99-9941-0f05d7b80c69" providerId="ADAL" clId="{51A3919A-B68A-4FE2-9B33-6496AFE7B69B}" dt="2023-01-11T15:51:52.316" v="1214" actId="14100"/>
          <ac:spMkLst>
            <pc:docMk/>
            <pc:sldMk cId="3684746239" sldId="301"/>
            <ac:spMk id="2" creationId="{00000000-0000-0000-0000-000000000000}"/>
          </ac:spMkLst>
        </pc:spChg>
        <pc:spChg chg="mod">
          <ac:chgData name="Renae Hilder" userId="951b8525-54d9-4a99-9941-0f05d7b80c69" providerId="ADAL" clId="{51A3919A-B68A-4FE2-9B33-6496AFE7B69B}" dt="2023-01-11T15:57:32.683" v="1268" actId="692"/>
          <ac:spMkLst>
            <pc:docMk/>
            <pc:sldMk cId="3684746239" sldId="301"/>
            <ac:spMk id="5" creationId="{00000000-0000-0000-0000-000000000000}"/>
          </ac:spMkLst>
        </pc:spChg>
        <pc:spChg chg="mod">
          <ac:chgData name="Renae Hilder" userId="951b8525-54d9-4a99-9941-0f05d7b80c69" providerId="ADAL" clId="{51A3919A-B68A-4FE2-9B33-6496AFE7B69B}" dt="2023-01-11T15:57:55.066" v="1338" actId="692"/>
          <ac:spMkLst>
            <pc:docMk/>
            <pc:sldMk cId="3684746239" sldId="301"/>
            <ac:spMk id="6" creationId="{00000000-0000-0000-0000-000000000000}"/>
          </ac:spMkLst>
        </pc:spChg>
        <pc:spChg chg="mod">
          <ac:chgData name="Renae Hilder" userId="951b8525-54d9-4a99-9941-0f05d7b80c69" providerId="ADAL" clId="{51A3919A-B68A-4FE2-9B33-6496AFE7B69B}" dt="2023-01-11T15:57:43.666" v="1302" actId="692"/>
          <ac:spMkLst>
            <pc:docMk/>
            <pc:sldMk cId="3684746239" sldId="301"/>
            <ac:spMk id="7" creationId="{00000000-0000-0000-0000-000000000000}"/>
          </ac:spMkLst>
        </pc:spChg>
        <pc:spChg chg="mod">
          <ac:chgData name="Renae Hilder" userId="951b8525-54d9-4a99-9941-0f05d7b80c69" providerId="ADAL" clId="{51A3919A-B68A-4FE2-9B33-6496AFE7B69B}" dt="2023-01-11T16:03:12.166" v="1516" actId="14100"/>
          <ac:spMkLst>
            <pc:docMk/>
            <pc:sldMk cId="3684746239" sldId="301"/>
            <ac:spMk id="8" creationId="{00000000-0000-0000-0000-000000000000}"/>
          </ac:spMkLst>
        </pc:spChg>
      </pc:sldChg>
      <pc:sldChg chg="delSp modSp mod">
        <pc:chgData name="Renae Hilder" userId="951b8525-54d9-4a99-9941-0f05d7b80c69" providerId="ADAL" clId="{51A3919A-B68A-4FE2-9B33-6496AFE7B69B}" dt="2023-01-11T15:38:47.532" v="306" actId="2711"/>
        <pc:sldMkLst>
          <pc:docMk/>
          <pc:sldMk cId="4037367186" sldId="302"/>
        </pc:sldMkLst>
        <pc:spChg chg="mod">
          <ac:chgData name="Renae Hilder" userId="951b8525-54d9-4a99-9941-0f05d7b80c69" providerId="ADAL" clId="{51A3919A-B68A-4FE2-9B33-6496AFE7B69B}" dt="2023-01-11T15:38:47.532" v="306" actId="2711"/>
          <ac:spMkLst>
            <pc:docMk/>
            <pc:sldMk cId="4037367186" sldId="302"/>
            <ac:spMk id="2" creationId="{290D7A12-9C5F-467D-ABA2-33EA446D7C4C}"/>
          </ac:spMkLst>
        </pc:spChg>
        <pc:spChg chg="del">
          <ac:chgData name="Renae Hilder" userId="951b8525-54d9-4a99-9941-0f05d7b80c69" providerId="ADAL" clId="{51A3919A-B68A-4FE2-9B33-6496AFE7B69B}" dt="2023-01-11T15:38:38.443" v="304" actId="478"/>
          <ac:spMkLst>
            <pc:docMk/>
            <pc:sldMk cId="4037367186" sldId="302"/>
            <ac:spMk id="3" creationId="{43B5292E-B898-4CE6-9008-5B13C52AEA4B}"/>
          </ac:spMkLst>
        </pc:spChg>
      </pc:sldChg>
      <pc:sldChg chg="modSp mod">
        <pc:chgData name="Renae Hilder" userId="951b8525-54d9-4a99-9941-0f05d7b80c69" providerId="ADAL" clId="{51A3919A-B68A-4FE2-9B33-6496AFE7B69B}" dt="2023-01-11T15:18:11.001" v="179" actId="2711"/>
        <pc:sldMkLst>
          <pc:docMk/>
          <pc:sldMk cId="410052771" sldId="303"/>
        </pc:sldMkLst>
        <pc:spChg chg="mod">
          <ac:chgData name="Renae Hilder" userId="951b8525-54d9-4a99-9941-0f05d7b80c69" providerId="ADAL" clId="{51A3919A-B68A-4FE2-9B33-6496AFE7B69B}" dt="2023-01-11T15:17:57.916" v="177" actId="207"/>
          <ac:spMkLst>
            <pc:docMk/>
            <pc:sldMk cId="410052771" sldId="303"/>
            <ac:spMk id="2" creationId="{00000000-0000-0000-0000-000000000000}"/>
          </ac:spMkLst>
        </pc:spChg>
        <pc:spChg chg="mod">
          <ac:chgData name="Renae Hilder" userId="951b8525-54d9-4a99-9941-0f05d7b80c69" providerId="ADAL" clId="{51A3919A-B68A-4FE2-9B33-6496AFE7B69B}" dt="2023-01-11T15:18:03.316" v="178" actId="2711"/>
          <ac:spMkLst>
            <pc:docMk/>
            <pc:sldMk cId="410052771" sldId="303"/>
            <ac:spMk id="4" creationId="{00000000-0000-0000-0000-000000000000}"/>
          </ac:spMkLst>
        </pc:spChg>
        <pc:spChg chg="mod">
          <ac:chgData name="Renae Hilder" userId="951b8525-54d9-4a99-9941-0f05d7b80c69" providerId="ADAL" clId="{51A3919A-B68A-4FE2-9B33-6496AFE7B69B}" dt="2023-01-11T15:18:11.001" v="179" actId="2711"/>
          <ac:spMkLst>
            <pc:docMk/>
            <pc:sldMk cId="410052771" sldId="303"/>
            <ac:spMk id="5" creationId="{00000000-0000-0000-0000-000000000000}"/>
          </ac:spMkLst>
        </pc:spChg>
        <pc:spChg chg="mod">
          <ac:chgData name="Renae Hilder" userId="951b8525-54d9-4a99-9941-0f05d7b80c69" providerId="ADAL" clId="{51A3919A-B68A-4FE2-9B33-6496AFE7B69B}" dt="2023-01-11T15:17:15.832" v="175" actId="692"/>
          <ac:spMkLst>
            <pc:docMk/>
            <pc:sldMk cId="410052771" sldId="303"/>
            <ac:spMk id="6" creationId="{00000000-0000-0000-0000-000000000000}"/>
          </ac:spMkLst>
        </pc:spChg>
        <pc:spChg chg="mod">
          <ac:chgData name="Renae Hilder" userId="951b8525-54d9-4a99-9941-0f05d7b80c69" providerId="ADAL" clId="{51A3919A-B68A-4FE2-9B33-6496AFE7B69B}" dt="2023-01-11T15:17:11.083" v="174" actId="692"/>
          <ac:spMkLst>
            <pc:docMk/>
            <pc:sldMk cId="410052771" sldId="303"/>
            <ac:spMk id="7" creationId="{00000000-0000-0000-0000-000000000000}"/>
          </ac:spMkLst>
        </pc:spChg>
      </pc:sldChg>
      <pc:sldChg chg="addSp delSp modSp mod">
        <pc:chgData name="Renae Hilder" userId="951b8525-54d9-4a99-9941-0f05d7b80c69" providerId="ADAL" clId="{51A3919A-B68A-4FE2-9B33-6496AFE7B69B}" dt="2023-01-11T16:07:33.666" v="1553" actId="1076"/>
        <pc:sldMkLst>
          <pc:docMk/>
          <pc:sldMk cId="952881094" sldId="306"/>
        </pc:sldMkLst>
        <pc:spChg chg="add del mod">
          <ac:chgData name="Renae Hilder" userId="951b8525-54d9-4a99-9941-0f05d7b80c69" providerId="ADAL" clId="{51A3919A-B68A-4FE2-9B33-6496AFE7B69B}" dt="2023-01-11T15:02:48.832" v="126" actId="948"/>
          <ac:spMkLst>
            <pc:docMk/>
            <pc:sldMk cId="952881094" sldId="306"/>
            <ac:spMk id="2" creationId="{1008C7B2-7312-5373-0D08-75C4E272916E}"/>
          </ac:spMkLst>
        </pc:spChg>
        <pc:spChg chg="add mod">
          <ac:chgData name="Renae Hilder" userId="951b8525-54d9-4a99-9941-0f05d7b80c69" providerId="ADAL" clId="{51A3919A-B68A-4FE2-9B33-6496AFE7B69B}" dt="2023-01-11T14:59:43.133" v="87" actId="255"/>
          <ac:spMkLst>
            <pc:docMk/>
            <pc:sldMk cId="952881094" sldId="306"/>
            <ac:spMk id="3" creationId="{2CA9FE9C-807F-F3E6-ABE6-8FEC62C7FC43}"/>
          </ac:spMkLst>
        </pc:spChg>
        <pc:spChg chg="add del mod">
          <ac:chgData name="Renae Hilder" userId="951b8525-54d9-4a99-9941-0f05d7b80c69" providerId="ADAL" clId="{51A3919A-B68A-4FE2-9B33-6496AFE7B69B}" dt="2023-01-11T15:00:54.482" v="104" actId="478"/>
          <ac:spMkLst>
            <pc:docMk/>
            <pc:sldMk cId="952881094" sldId="306"/>
            <ac:spMk id="4" creationId="{319D63A0-7A76-AAF7-892D-AE74677C8995}"/>
          </ac:spMkLst>
        </pc:spChg>
        <pc:spChg chg="add mod">
          <ac:chgData name="Renae Hilder" userId="951b8525-54d9-4a99-9941-0f05d7b80c69" providerId="ADAL" clId="{51A3919A-B68A-4FE2-9B33-6496AFE7B69B}" dt="2023-01-11T16:07:33.666" v="1553" actId="1076"/>
          <ac:spMkLst>
            <pc:docMk/>
            <pc:sldMk cId="952881094" sldId="306"/>
            <ac:spMk id="5" creationId="{27C82752-E7C7-DD05-9B69-651AC2590621}"/>
          </ac:spMkLst>
        </pc:spChg>
        <pc:spChg chg="del">
          <ac:chgData name="Renae Hilder" userId="951b8525-54d9-4a99-9941-0f05d7b80c69" providerId="ADAL" clId="{51A3919A-B68A-4FE2-9B33-6496AFE7B69B}" dt="2023-01-11T14:58:47.879" v="81" actId="478"/>
          <ac:spMkLst>
            <pc:docMk/>
            <pc:sldMk cId="952881094" sldId="306"/>
            <ac:spMk id="12" creationId="{E4F9E585-C92E-4FF1-B831-D91346BD3B7A}"/>
          </ac:spMkLst>
        </pc:spChg>
      </pc:sldChg>
    </pc:docChg>
  </pc:docChgLst>
  <pc:docChgLst>
    <pc:chgData name="Vanessa Msapenda" userId="2ab2da82-8a09-48b6-bd2d-abcad4ff4c1a" providerId="ADAL" clId="{33D75FA3-3739-4975-9011-3480409D2900}"/>
    <pc:docChg chg="modSld">
      <pc:chgData name="Vanessa Msapenda" userId="2ab2da82-8a09-48b6-bd2d-abcad4ff4c1a" providerId="ADAL" clId="{33D75FA3-3739-4975-9011-3480409D2900}" dt="2022-12-07T00:12:39.041" v="9" actId="14100"/>
      <pc:docMkLst>
        <pc:docMk/>
      </pc:docMkLst>
      <pc:sldChg chg="addSp delSp modSp mod">
        <pc:chgData name="Vanessa Msapenda" userId="2ab2da82-8a09-48b6-bd2d-abcad4ff4c1a" providerId="ADAL" clId="{33D75FA3-3739-4975-9011-3480409D2900}" dt="2022-12-07T00:12:39.041" v="9" actId="14100"/>
        <pc:sldMkLst>
          <pc:docMk/>
          <pc:sldMk cId="952881094" sldId="306"/>
        </pc:sldMkLst>
        <pc:spChg chg="add mod">
          <ac:chgData name="Vanessa Msapenda" userId="2ab2da82-8a09-48b6-bd2d-abcad4ff4c1a" providerId="ADAL" clId="{33D75FA3-3739-4975-9011-3480409D2900}" dt="2022-12-07T00:12:39.041" v="9" actId="14100"/>
          <ac:spMkLst>
            <pc:docMk/>
            <pc:sldMk cId="952881094" sldId="306"/>
            <ac:spMk id="2" creationId="{1008C7B2-7312-5373-0D08-75C4E272916E}"/>
          </ac:spMkLst>
        </pc:spChg>
        <pc:spChg chg="del mod">
          <ac:chgData name="Vanessa Msapenda" userId="2ab2da82-8a09-48b6-bd2d-abcad4ff4c1a" providerId="ADAL" clId="{33D75FA3-3739-4975-9011-3480409D2900}" dt="2022-12-07T00:12:11.340" v="4"/>
          <ac:spMkLst>
            <pc:docMk/>
            <pc:sldMk cId="952881094" sldId="306"/>
            <ac:spMk id="2658" creationId="{A5377D06-40B2-4E3F-95B7-6189D12276BA}"/>
          </ac:spMkLst>
        </pc:spChg>
      </pc:sldChg>
    </pc:docChg>
  </pc:docChgLst>
  <pc:docChgLst>
    <pc:chgData name="Vanessa Msapenda" userId="S::vanessa.msapenda@anglicarewa.org.au::2ab2da82-8a09-48b6-bd2d-abcad4ff4c1a" providerId="AD" clId="Web-{C57FB189-9A41-01BD-39F4-18643DE8FF13}"/>
    <pc:docChg chg="modSld">
      <pc:chgData name="Vanessa Msapenda" userId="S::vanessa.msapenda@anglicarewa.org.au::2ab2da82-8a09-48b6-bd2d-abcad4ff4c1a" providerId="AD" clId="Web-{C57FB189-9A41-01BD-39F4-18643DE8FF13}" dt="2022-12-07T00:11:48.541" v="2" actId="14100"/>
      <pc:docMkLst>
        <pc:docMk/>
      </pc:docMkLst>
      <pc:sldChg chg="modSp">
        <pc:chgData name="Vanessa Msapenda" userId="S::vanessa.msapenda@anglicarewa.org.au::2ab2da82-8a09-48b6-bd2d-abcad4ff4c1a" providerId="AD" clId="Web-{C57FB189-9A41-01BD-39F4-18643DE8FF13}" dt="2022-12-07T00:11:48.541" v="2" actId="14100"/>
        <pc:sldMkLst>
          <pc:docMk/>
          <pc:sldMk cId="952881094" sldId="306"/>
        </pc:sldMkLst>
        <pc:spChg chg="mod">
          <ac:chgData name="Vanessa Msapenda" userId="S::vanessa.msapenda@anglicarewa.org.au::2ab2da82-8a09-48b6-bd2d-abcad4ff4c1a" providerId="AD" clId="Web-{C57FB189-9A41-01BD-39F4-18643DE8FF13}" dt="2022-12-07T00:11:43.213" v="1" actId="1076"/>
          <ac:spMkLst>
            <pc:docMk/>
            <pc:sldMk cId="952881094" sldId="306"/>
            <ac:spMk id="12" creationId="{E4F9E585-C92E-4FF1-B831-D91346BD3B7A}"/>
          </ac:spMkLst>
        </pc:spChg>
        <pc:spChg chg="mod">
          <ac:chgData name="Vanessa Msapenda" userId="S::vanessa.msapenda@anglicarewa.org.au::2ab2da82-8a09-48b6-bd2d-abcad4ff4c1a" providerId="AD" clId="Web-{C57FB189-9A41-01BD-39F4-18643DE8FF13}" dt="2022-12-07T00:11:48.541" v="2" actId="14100"/>
          <ac:spMkLst>
            <pc:docMk/>
            <pc:sldMk cId="952881094" sldId="306"/>
            <ac:spMk id="2658" creationId="{A5377D06-40B2-4E3F-95B7-6189D12276B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42EAD3B1-DAA2-42A3-BC01-25122E88CC79}" type="datetimeFigureOut">
              <a:rPr lang="en-AU" smtClean="0"/>
              <a:t>11/01/2023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84FE943-581E-464A-8E60-9BF4E8E960DE}" type="slidenum">
              <a:rPr lang="en-AU" smtClean="0"/>
              <a:t>‹#›</a:t>
            </a:fld>
            <a:endParaRPr lang="en-AU"/>
          </a:p>
        </p:txBody>
      </p:sp>
    </p:spTree>
    <p:extLst>
      <p:ext uri="{BB962C8B-B14F-4D97-AF65-F5344CB8AC3E}">
        <p14:creationId xmlns:p14="http://schemas.microsoft.com/office/powerpoint/2010/main" val="1194679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42EAD3B1-DAA2-42A3-BC01-25122E88CC79}" type="datetimeFigureOut">
              <a:rPr lang="en-AU" smtClean="0"/>
              <a:t>11/01/2023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84FE943-581E-464A-8E60-9BF4E8E960DE}" type="slidenum">
              <a:rPr lang="en-AU" smtClean="0"/>
              <a:t>‹#›</a:t>
            </a:fld>
            <a:endParaRPr lang="en-AU"/>
          </a:p>
        </p:txBody>
      </p:sp>
    </p:spTree>
    <p:extLst>
      <p:ext uri="{BB962C8B-B14F-4D97-AF65-F5344CB8AC3E}">
        <p14:creationId xmlns:p14="http://schemas.microsoft.com/office/powerpoint/2010/main" val="997145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42EAD3B1-DAA2-42A3-BC01-25122E88CC79}" type="datetimeFigureOut">
              <a:rPr lang="en-AU" smtClean="0"/>
              <a:t>11/01/2023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84FE943-581E-464A-8E60-9BF4E8E960DE}" type="slidenum">
              <a:rPr lang="en-AU" smtClean="0"/>
              <a:t>‹#›</a:t>
            </a:fld>
            <a:endParaRPr lang="en-AU"/>
          </a:p>
        </p:txBody>
      </p:sp>
    </p:spTree>
    <p:extLst>
      <p:ext uri="{BB962C8B-B14F-4D97-AF65-F5344CB8AC3E}">
        <p14:creationId xmlns:p14="http://schemas.microsoft.com/office/powerpoint/2010/main" val="677075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42EAD3B1-DAA2-42A3-BC01-25122E88CC79}" type="datetimeFigureOut">
              <a:rPr lang="en-AU" smtClean="0"/>
              <a:t>11/01/2023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84FE943-581E-464A-8E60-9BF4E8E960DE}" type="slidenum">
              <a:rPr lang="en-AU" smtClean="0"/>
              <a:t>‹#›</a:t>
            </a:fld>
            <a:endParaRPr lang="en-AU"/>
          </a:p>
        </p:txBody>
      </p:sp>
    </p:spTree>
    <p:extLst>
      <p:ext uri="{BB962C8B-B14F-4D97-AF65-F5344CB8AC3E}">
        <p14:creationId xmlns:p14="http://schemas.microsoft.com/office/powerpoint/2010/main" val="4016961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EAD3B1-DAA2-42A3-BC01-25122E88CC79}" type="datetimeFigureOut">
              <a:rPr lang="en-AU" smtClean="0"/>
              <a:t>11/01/2023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184FE943-581E-464A-8E60-9BF4E8E960DE}" type="slidenum">
              <a:rPr lang="en-AU" smtClean="0"/>
              <a:t>‹#›</a:t>
            </a:fld>
            <a:endParaRPr lang="en-AU"/>
          </a:p>
        </p:txBody>
      </p:sp>
    </p:spTree>
    <p:extLst>
      <p:ext uri="{BB962C8B-B14F-4D97-AF65-F5344CB8AC3E}">
        <p14:creationId xmlns:p14="http://schemas.microsoft.com/office/powerpoint/2010/main" val="750988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42EAD3B1-DAA2-42A3-BC01-25122E88CC79}" type="datetimeFigureOut">
              <a:rPr lang="en-AU" smtClean="0"/>
              <a:t>11/01/2023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84FE943-581E-464A-8E60-9BF4E8E960DE}" type="slidenum">
              <a:rPr lang="en-AU" smtClean="0"/>
              <a:t>‹#›</a:t>
            </a:fld>
            <a:endParaRPr lang="en-AU"/>
          </a:p>
        </p:txBody>
      </p:sp>
    </p:spTree>
    <p:extLst>
      <p:ext uri="{BB962C8B-B14F-4D97-AF65-F5344CB8AC3E}">
        <p14:creationId xmlns:p14="http://schemas.microsoft.com/office/powerpoint/2010/main" val="2737728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42EAD3B1-DAA2-42A3-BC01-25122E88CC79}" type="datetimeFigureOut">
              <a:rPr lang="en-AU" smtClean="0"/>
              <a:t>11/01/2023</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184FE943-581E-464A-8E60-9BF4E8E960DE}" type="slidenum">
              <a:rPr lang="en-AU" smtClean="0"/>
              <a:t>‹#›</a:t>
            </a:fld>
            <a:endParaRPr lang="en-AU"/>
          </a:p>
        </p:txBody>
      </p:sp>
    </p:spTree>
    <p:extLst>
      <p:ext uri="{BB962C8B-B14F-4D97-AF65-F5344CB8AC3E}">
        <p14:creationId xmlns:p14="http://schemas.microsoft.com/office/powerpoint/2010/main" val="1580935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42EAD3B1-DAA2-42A3-BC01-25122E88CC79}" type="datetimeFigureOut">
              <a:rPr lang="en-AU" smtClean="0"/>
              <a:t>11/01/2023</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184FE943-581E-464A-8E60-9BF4E8E960DE}" type="slidenum">
              <a:rPr lang="en-AU" smtClean="0"/>
              <a:t>‹#›</a:t>
            </a:fld>
            <a:endParaRPr lang="en-AU"/>
          </a:p>
        </p:txBody>
      </p:sp>
    </p:spTree>
    <p:extLst>
      <p:ext uri="{BB962C8B-B14F-4D97-AF65-F5344CB8AC3E}">
        <p14:creationId xmlns:p14="http://schemas.microsoft.com/office/powerpoint/2010/main" val="3261405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EAD3B1-DAA2-42A3-BC01-25122E88CC79}" type="datetimeFigureOut">
              <a:rPr lang="en-AU" smtClean="0"/>
              <a:t>11/01/2023</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184FE943-581E-464A-8E60-9BF4E8E960DE}" type="slidenum">
              <a:rPr lang="en-AU" smtClean="0"/>
              <a:t>‹#›</a:t>
            </a:fld>
            <a:endParaRPr lang="en-AU"/>
          </a:p>
        </p:txBody>
      </p:sp>
    </p:spTree>
    <p:extLst>
      <p:ext uri="{BB962C8B-B14F-4D97-AF65-F5344CB8AC3E}">
        <p14:creationId xmlns:p14="http://schemas.microsoft.com/office/powerpoint/2010/main" val="742625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EAD3B1-DAA2-42A3-BC01-25122E88CC79}" type="datetimeFigureOut">
              <a:rPr lang="en-AU" smtClean="0"/>
              <a:t>11/01/2023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84FE943-581E-464A-8E60-9BF4E8E960DE}" type="slidenum">
              <a:rPr lang="en-AU" smtClean="0"/>
              <a:t>‹#›</a:t>
            </a:fld>
            <a:endParaRPr lang="en-AU"/>
          </a:p>
        </p:txBody>
      </p:sp>
    </p:spTree>
    <p:extLst>
      <p:ext uri="{BB962C8B-B14F-4D97-AF65-F5344CB8AC3E}">
        <p14:creationId xmlns:p14="http://schemas.microsoft.com/office/powerpoint/2010/main" val="894920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EAD3B1-DAA2-42A3-BC01-25122E88CC79}" type="datetimeFigureOut">
              <a:rPr lang="en-AU" smtClean="0"/>
              <a:t>11/01/2023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184FE943-581E-464A-8E60-9BF4E8E960DE}" type="slidenum">
              <a:rPr lang="en-AU" smtClean="0"/>
              <a:t>‹#›</a:t>
            </a:fld>
            <a:endParaRPr lang="en-AU"/>
          </a:p>
        </p:txBody>
      </p:sp>
    </p:spTree>
    <p:extLst>
      <p:ext uri="{BB962C8B-B14F-4D97-AF65-F5344CB8AC3E}">
        <p14:creationId xmlns:p14="http://schemas.microsoft.com/office/powerpoint/2010/main" val="2087234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EAD3B1-DAA2-42A3-BC01-25122E88CC79}" type="datetimeFigureOut">
              <a:rPr lang="en-AU" smtClean="0"/>
              <a:t>11/01/2023</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4FE943-581E-464A-8E60-9BF4E8E960DE}" type="slidenum">
              <a:rPr lang="en-AU" smtClean="0"/>
              <a:t>‹#›</a:t>
            </a:fld>
            <a:endParaRPr lang="en-AU"/>
          </a:p>
        </p:txBody>
      </p:sp>
    </p:spTree>
    <p:extLst>
      <p:ext uri="{BB962C8B-B14F-4D97-AF65-F5344CB8AC3E}">
        <p14:creationId xmlns:p14="http://schemas.microsoft.com/office/powerpoint/2010/main" val="2013729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8ABA03C1-C062-43C9-B2A0-0E59D608AA1D}"/>
              </a:ext>
            </a:extLst>
          </p:cNvPr>
          <p:cNvPicPr>
            <a:picLocks noChangeAspect="1"/>
          </p:cNvPicPr>
          <p:nvPr/>
        </p:nvPicPr>
        <p:blipFill rotWithShape="1">
          <a:blip r:embed="rId2"/>
          <a:srcRect t="9029" b="21762"/>
          <a:stretch/>
        </p:blipFill>
        <p:spPr>
          <a:xfrm rot="2941548">
            <a:off x="8745219" y="831764"/>
            <a:ext cx="1800125" cy="6940705"/>
          </a:xfrm>
          <a:prstGeom prst="rect">
            <a:avLst/>
          </a:prstGeom>
        </p:spPr>
      </p:pic>
      <p:sp>
        <p:nvSpPr>
          <p:cNvPr id="11" name="TextBox 10">
            <a:extLst>
              <a:ext uri="{FF2B5EF4-FFF2-40B4-BE49-F238E27FC236}">
                <a16:creationId xmlns:a16="http://schemas.microsoft.com/office/drawing/2014/main" id="{169CF970-A641-4765-B9EB-8A0EEE769966}"/>
              </a:ext>
            </a:extLst>
          </p:cNvPr>
          <p:cNvSpPr txBox="1"/>
          <p:nvPr/>
        </p:nvSpPr>
        <p:spPr>
          <a:xfrm>
            <a:off x="8556376" y="6034251"/>
            <a:ext cx="1935544" cy="600164"/>
          </a:xfrm>
          <a:prstGeom prst="rect">
            <a:avLst/>
          </a:prstGeom>
          <a:noFill/>
        </p:spPr>
        <p:txBody>
          <a:bodyPr wrap="square" rtlCol="0">
            <a:spAutoFit/>
          </a:bodyPr>
          <a:lstStyle/>
          <a:p>
            <a:pPr algn="r"/>
            <a:r>
              <a:rPr lang="en-AU" sz="1100" dirty="0">
                <a:solidFill>
                  <a:srgbClr val="58595B"/>
                </a:solidFill>
                <a:latin typeface="Century Gothic" panose="020B0502020202020204" pitchFamily="34" charset="0"/>
              </a:rPr>
              <a:t>Produced by:</a:t>
            </a:r>
            <a:br>
              <a:rPr lang="en-AU" sz="1100" dirty="0">
                <a:solidFill>
                  <a:srgbClr val="58595B"/>
                </a:solidFill>
                <a:latin typeface="Century Gothic" panose="020B0502020202020204" pitchFamily="34" charset="0"/>
              </a:rPr>
            </a:br>
            <a:r>
              <a:rPr lang="en-AU" sz="1100" b="1" dirty="0">
                <a:solidFill>
                  <a:srgbClr val="58595B"/>
                </a:solidFill>
                <a:latin typeface="Century Gothic" panose="020B0502020202020204" pitchFamily="34" charset="0"/>
              </a:rPr>
              <a:t>Anglicare WA</a:t>
            </a:r>
            <a:br>
              <a:rPr lang="en-AU" sz="1100" b="1" dirty="0">
                <a:solidFill>
                  <a:srgbClr val="58595B"/>
                </a:solidFill>
                <a:latin typeface="Century Gothic" panose="020B0502020202020204" pitchFamily="34" charset="0"/>
              </a:rPr>
            </a:br>
            <a:r>
              <a:rPr lang="en-AU" sz="1100" dirty="0">
                <a:solidFill>
                  <a:srgbClr val="58595B"/>
                </a:solidFill>
                <a:latin typeface="Century Gothic" panose="020B0502020202020204" pitchFamily="34" charset="0"/>
              </a:rPr>
              <a:t>Home Stretch WA Team</a:t>
            </a:r>
          </a:p>
        </p:txBody>
      </p:sp>
      <p:sp>
        <p:nvSpPr>
          <p:cNvPr id="2658" name="TextBox 2657">
            <a:extLst>
              <a:ext uri="{FF2B5EF4-FFF2-40B4-BE49-F238E27FC236}">
                <a16:creationId xmlns:a16="http://schemas.microsoft.com/office/drawing/2014/main" id="{A5377D06-40B2-4E3F-95B7-6189D12276BA}"/>
              </a:ext>
            </a:extLst>
          </p:cNvPr>
          <p:cNvSpPr txBox="1"/>
          <p:nvPr/>
        </p:nvSpPr>
        <p:spPr>
          <a:xfrm>
            <a:off x="505097" y="2794157"/>
            <a:ext cx="7532914" cy="3508653"/>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r>
              <a:rPr lang="en-AU" sz="1400" dirty="0">
                <a:latin typeface="Century Gothic" panose="020B0502020202020204" pitchFamily="34" charset="0"/>
                <a:ea typeface="Times New Roman" panose="02020603050405020304" pitchFamily="18" charset="0"/>
                <a:cs typeface="Arial" panose="020B0604020202020204" pitchFamily="34" charset="0"/>
              </a:rPr>
              <a:t>The card sort activity is a non-threatening way to set up a Staying On Agreement. </a:t>
            </a:r>
          </a:p>
          <a:p>
            <a:r>
              <a:rPr lang="en-AU" sz="1400" dirty="0">
                <a:latin typeface="Century Gothic" panose="020B0502020202020204" pitchFamily="34" charset="0"/>
                <a:ea typeface="Times New Roman" panose="02020603050405020304" pitchFamily="18" charset="0"/>
                <a:cs typeface="Arial" panose="020B0604020202020204" pitchFamily="34" charset="0"/>
              </a:rPr>
              <a:t> </a:t>
            </a:r>
          </a:p>
          <a:p>
            <a:r>
              <a:rPr lang="en-AU" sz="1400" dirty="0">
                <a:latin typeface="Century Gothic" panose="020B0502020202020204" pitchFamily="34" charset="0"/>
                <a:ea typeface="Times New Roman" panose="02020603050405020304" pitchFamily="18" charset="0"/>
                <a:cs typeface="Arial" panose="020B0604020202020204" pitchFamily="34" charset="0"/>
              </a:rPr>
              <a:t>The cards can be used to open discussion on the expectations on the living arrangement once the young person is 18 and provide an opportunity to talk about any issues that may arise and how these may be addressed. </a:t>
            </a:r>
          </a:p>
          <a:p>
            <a:br>
              <a:rPr lang="en-AU" sz="1400" dirty="0">
                <a:latin typeface="Century Gothic" panose="020B0502020202020204" pitchFamily="34" charset="0"/>
                <a:ea typeface="Times New Roman" panose="02020603050405020304" pitchFamily="18" charset="0"/>
                <a:cs typeface="Arial" panose="020B0604020202020204" pitchFamily="34" charset="0"/>
              </a:rPr>
            </a:br>
            <a:r>
              <a:rPr lang="en-AU" sz="1400" dirty="0">
                <a:latin typeface="Century Gothic" panose="020B0502020202020204" pitchFamily="34" charset="0"/>
                <a:ea typeface="Times New Roman" panose="02020603050405020304" pitchFamily="18" charset="0"/>
                <a:cs typeface="Arial" panose="020B0604020202020204" pitchFamily="34" charset="0"/>
              </a:rPr>
              <a:t>It can be used to work out any house rules and expectations and the young persons contribution, support available through the Home Stretch team and roles and responsibilities within the Staying On Agreement. </a:t>
            </a:r>
          </a:p>
          <a:p>
            <a:endParaRPr lang="en-AU" sz="1400" dirty="0">
              <a:latin typeface="Century Gothic" panose="020B0502020202020204" pitchFamily="34" charset="0"/>
              <a:ea typeface="Times New Roman" panose="02020603050405020304" pitchFamily="18" charset="0"/>
              <a:cs typeface="Arial" panose="020B0604020202020204" pitchFamily="34" charset="0"/>
            </a:endParaRPr>
          </a:p>
          <a:p>
            <a:r>
              <a:rPr lang="en-AU" sz="1400" dirty="0">
                <a:latin typeface="Century Gothic" panose="020B0502020202020204" pitchFamily="34" charset="0"/>
                <a:ea typeface="Times New Roman" panose="02020603050405020304" pitchFamily="18" charset="0"/>
                <a:cs typeface="Arial" panose="020B0604020202020204" pitchFamily="34" charset="0"/>
              </a:rPr>
              <a:t>The cards can be cut out and additional topics added if relevant. </a:t>
            </a:r>
          </a:p>
          <a:p>
            <a:endParaRPr lang="en-AU" sz="1400" dirty="0">
              <a:latin typeface="Arial" panose="020B0604020202020204" pitchFamily="34" charset="0"/>
              <a:ea typeface="Times New Roman" panose="02020603050405020304" pitchFamily="18" charset="0"/>
              <a:cs typeface="Arial" panose="020B0604020202020204" pitchFamily="34" charset="0"/>
            </a:endParaRPr>
          </a:p>
          <a:p>
            <a:endParaRPr lang="en-AU" sz="1400" dirty="0">
              <a:latin typeface="Arial" panose="020B0604020202020204" pitchFamily="34" charset="0"/>
              <a:ea typeface="Times New Roman" panose="02020603050405020304" pitchFamily="18" charset="0"/>
              <a:cs typeface="Arial" panose="020B0604020202020204" pitchFamily="34" charset="0"/>
            </a:endParaRPr>
          </a:p>
          <a:p>
            <a:endParaRPr lang="en-AU" sz="1400" dirty="0">
              <a:latin typeface="Arial" panose="020B0604020202020204" pitchFamily="34" charset="0"/>
              <a:ea typeface="Times New Roman" panose="02020603050405020304" pitchFamily="18" charset="0"/>
              <a:cs typeface="Arial" panose="020B0604020202020204" pitchFamily="34" charset="0"/>
            </a:endParaRPr>
          </a:p>
          <a:p>
            <a:br>
              <a:rPr lang="en-AU" sz="1400" dirty="0">
                <a:latin typeface="Arial" panose="020B0604020202020204" pitchFamily="34" charset="0"/>
                <a:ea typeface="Calibri" panose="020F0502020204030204" pitchFamily="34" charset="0"/>
                <a:cs typeface="Arial" panose="020B0604020202020204" pitchFamily="34" charset="0"/>
              </a:rPr>
            </a:br>
            <a:endParaRPr lang="en-US" sz="1350" dirty="0">
              <a:latin typeface="Century Gothic" panose="020B0502020202020204" pitchFamily="34" charset="0"/>
              <a:cs typeface="Calibri"/>
            </a:endParaRPr>
          </a:p>
        </p:txBody>
      </p:sp>
      <p:sp>
        <p:nvSpPr>
          <p:cNvPr id="12" name="TextBox 11">
            <a:extLst>
              <a:ext uri="{FF2B5EF4-FFF2-40B4-BE49-F238E27FC236}">
                <a16:creationId xmlns:a16="http://schemas.microsoft.com/office/drawing/2014/main" id="{E4F9E585-C92E-4FF1-B831-D91346BD3B7A}"/>
              </a:ext>
            </a:extLst>
          </p:cNvPr>
          <p:cNvSpPr txBox="1"/>
          <p:nvPr/>
        </p:nvSpPr>
        <p:spPr>
          <a:xfrm>
            <a:off x="1407121" y="1847852"/>
            <a:ext cx="6991030" cy="461665"/>
          </a:xfrm>
          <a:prstGeom prst="rect">
            <a:avLst/>
          </a:prstGeom>
          <a:noFill/>
        </p:spPr>
        <p:txBody>
          <a:bodyPr wrap="square" rtlCol="0">
            <a:spAutoFit/>
          </a:bodyPr>
          <a:lstStyle/>
          <a:p>
            <a:r>
              <a:rPr lang="en-AU" sz="2400" b="1" dirty="0">
                <a:solidFill>
                  <a:srgbClr val="8065AC"/>
                </a:solidFill>
                <a:latin typeface="Century Gothic" panose="020B0502020202020204" pitchFamily="34" charset="0"/>
              </a:rPr>
              <a:t>Card Sort Activity- Practice Tool </a:t>
            </a:r>
          </a:p>
        </p:txBody>
      </p:sp>
      <p:sp>
        <p:nvSpPr>
          <p:cNvPr id="13" name="Freeform 13">
            <a:extLst>
              <a:ext uri="{FF2B5EF4-FFF2-40B4-BE49-F238E27FC236}">
                <a16:creationId xmlns:a16="http://schemas.microsoft.com/office/drawing/2014/main" id="{5BB25810-6910-48BE-90E2-758983C2C481}"/>
              </a:ext>
            </a:extLst>
          </p:cNvPr>
          <p:cNvSpPr/>
          <p:nvPr/>
        </p:nvSpPr>
        <p:spPr>
          <a:xfrm>
            <a:off x="-1" y="315769"/>
            <a:ext cx="11068595" cy="1215984"/>
          </a:xfrm>
          <a:custGeom>
            <a:avLst/>
            <a:gdLst>
              <a:gd name="connsiteX0" fmla="*/ 0 w 4618355"/>
              <a:gd name="connsiteY0" fmla="*/ 0 h 866140"/>
              <a:gd name="connsiteX1" fmla="*/ 4177111 w 4618355"/>
              <a:gd name="connsiteY1" fmla="*/ 0 h 866140"/>
              <a:gd name="connsiteX2" fmla="*/ 4202850 w 4618355"/>
              <a:gd name="connsiteY2" fmla="*/ 0 h 866140"/>
              <a:gd name="connsiteX3" fmla="*/ 4202850 w 4618355"/>
              <a:gd name="connsiteY3" fmla="*/ 2547 h 866140"/>
              <a:gd name="connsiteX4" fmla="*/ 4266037 w 4618355"/>
              <a:gd name="connsiteY4" fmla="*/ 8799 h 866140"/>
              <a:gd name="connsiteX5" fmla="*/ 4618355 w 4618355"/>
              <a:gd name="connsiteY5" fmla="*/ 433070 h 866140"/>
              <a:gd name="connsiteX6" fmla="*/ 4266037 w 4618355"/>
              <a:gd name="connsiteY6" fmla="*/ 857342 h 866140"/>
              <a:gd name="connsiteX7" fmla="*/ 4202850 w 4618355"/>
              <a:gd name="connsiteY7" fmla="*/ 863593 h 866140"/>
              <a:gd name="connsiteX8" fmla="*/ 4202850 w 4618355"/>
              <a:gd name="connsiteY8" fmla="*/ 866140 h 866140"/>
              <a:gd name="connsiteX9" fmla="*/ 4177111 w 4618355"/>
              <a:gd name="connsiteY9" fmla="*/ 866140 h 866140"/>
              <a:gd name="connsiteX10" fmla="*/ 0 w 4618355"/>
              <a:gd name="connsiteY10" fmla="*/ 866140 h 8661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18355" h="866140">
                <a:moveTo>
                  <a:pt x="0" y="0"/>
                </a:moveTo>
                <a:lnTo>
                  <a:pt x="4177111" y="0"/>
                </a:lnTo>
                <a:lnTo>
                  <a:pt x="4202850" y="0"/>
                </a:lnTo>
                <a:lnTo>
                  <a:pt x="4202850" y="2547"/>
                </a:lnTo>
                <a:lnTo>
                  <a:pt x="4266037" y="8799"/>
                </a:lnTo>
                <a:cubicBezTo>
                  <a:pt x="4467105" y="49181"/>
                  <a:pt x="4618355" y="223789"/>
                  <a:pt x="4618355" y="433070"/>
                </a:cubicBezTo>
                <a:cubicBezTo>
                  <a:pt x="4618355" y="642351"/>
                  <a:pt x="4467105" y="816960"/>
                  <a:pt x="4266037" y="857342"/>
                </a:cubicBezTo>
                <a:lnTo>
                  <a:pt x="4202850" y="863593"/>
                </a:lnTo>
                <a:lnTo>
                  <a:pt x="4202850" y="866140"/>
                </a:lnTo>
                <a:lnTo>
                  <a:pt x="4177111" y="866140"/>
                </a:lnTo>
                <a:lnTo>
                  <a:pt x="0" y="866140"/>
                </a:lnTo>
                <a:close/>
              </a:path>
            </a:pathLst>
          </a:custGeom>
          <a:gradFill>
            <a:gsLst>
              <a:gs pos="45000">
                <a:srgbClr val="377DAF"/>
              </a:gs>
              <a:gs pos="100000">
                <a:srgbClr val="8065AC">
                  <a:alpha val="14559"/>
                </a:srgbClr>
              </a:gs>
            </a:gsLst>
            <a:lin ang="1800000" scaled="0"/>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r>
              <a:rPr lang="en-US" sz="3200" b="1" dirty="0">
                <a:solidFill>
                  <a:schemeClr val="bg1"/>
                </a:solidFill>
                <a:latin typeface="Century Gothic" panose="020B0502020202020204" pitchFamily="34" charset="0"/>
              </a:rPr>
              <a:t>Staying On Agreement </a:t>
            </a:r>
            <a:endParaRPr lang="en-US" sz="3600" b="1" dirty="0">
              <a:solidFill>
                <a:schemeClr val="bg1"/>
              </a:solidFill>
              <a:latin typeface="Century Gothic" panose="020B0502020202020204" pitchFamily="34" charset="0"/>
            </a:endParaRPr>
          </a:p>
        </p:txBody>
      </p:sp>
      <p:pic>
        <p:nvPicPr>
          <p:cNvPr id="7" name="Picture 6" descr="A picture containing logo&#10;&#10;Description automatically generated">
            <a:extLst>
              <a:ext uri="{FF2B5EF4-FFF2-40B4-BE49-F238E27FC236}">
                <a16:creationId xmlns:a16="http://schemas.microsoft.com/office/drawing/2014/main" id="{0848BC98-9FBC-4600-A79F-229EE8D9C34A}"/>
              </a:ext>
            </a:extLst>
          </p:cNvPr>
          <p:cNvPicPr>
            <a:picLocks noChangeAspect="1"/>
          </p:cNvPicPr>
          <p:nvPr/>
        </p:nvPicPr>
        <p:blipFill>
          <a:blip r:embed="rId3"/>
          <a:stretch>
            <a:fillRect/>
          </a:stretch>
        </p:blipFill>
        <p:spPr>
          <a:xfrm>
            <a:off x="9459685" y="29935"/>
            <a:ext cx="2331720" cy="1787652"/>
          </a:xfrm>
          <a:prstGeom prst="rect">
            <a:avLst/>
          </a:prstGeom>
        </p:spPr>
      </p:pic>
    </p:spTree>
    <p:extLst>
      <p:ext uri="{BB962C8B-B14F-4D97-AF65-F5344CB8AC3E}">
        <p14:creationId xmlns:p14="http://schemas.microsoft.com/office/powerpoint/2010/main" val="35577330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8FCC89"/>
        </a:solidFill>
        <a:effectLst/>
      </p:bgPr>
    </p:bg>
    <p:spTree>
      <p:nvGrpSpPr>
        <p:cNvPr id="1" name=""/>
        <p:cNvGrpSpPr/>
        <p:nvPr/>
      </p:nvGrpSpPr>
      <p:grpSpPr>
        <a:xfrm>
          <a:off x="0" y="0"/>
          <a:ext cx="0" cy="0"/>
          <a:chOff x="0" y="0"/>
          <a:chExt cx="0" cy="0"/>
        </a:xfrm>
      </p:grpSpPr>
      <p:sp>
        <p:nvSpPr>
          <p:cNvPr id="4" name="TextBox 3"/>
          <p:cNvSpPr txBox="1"/>
          <p:nvPr/>
        </p:nvSpPr>
        <p:spPr>
          <a:xfrm>
            <a:off x="134223" y="192946"/>
            <a:ext cx="5418851" cy="2474053"/>
          </a:xfrm>
          <a:prstGeom prst="rect">
            <a:avLst/>
          </a:prstGeom>
          <a:ln w="38100">
            <a:solidFill>
              <a:srgbClr val="F4898F"/>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algn="ctr"/>
            <a:r>
              <a:rPr lang="en-AU" sz="6000" dirty="0">
                <a:latin typeface="Century Gothic" panose="020B0502020202020204" pitchFamily="34" charset="0"/>
              </a:rPr>
              <a:t>Partners staying over</a:t>
            </a:r>
          </a:p>
        </p:txBody>
      </p:sp>
      <p:sp>
        <p:nvSpPr>
          <p:cNvPr id="5" name="TextBox 4"/>
          <p:cNvSpPr txBox="1"/>
          <p:nvPr/>
        </p:nvSpPr>
        <p:spPr>
          <a:xfrm>
            <a:off x="6407336" y="192945"/>
            <a:ext cx="5418851" cy="2474053"/>
          </a:xfrm>
          <a:prstGeom prst="rect">
            <a:avLst/>
          </a:prstGeom>
          <a:ln w="38100">
            <a:solidFill>
              <a:srgbClr val="F4898F"/>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r>
              <a:rPr kumimoji="0" lang="en-US" altLang="en-US" sz="5800" b="0" i="0" u="none" strike="noStrike" cap="none" normalizeH="0" baseline="0" dirty="0">
                <a:ln>
                  <a:noFill/>
                </a:ln>
                <a:solidFill>
                  <a:schemeClr val="tx1"/>
                </a:solidFill>
                <a:effectLst/>
                <a:latin typeface="Century Gothic" panose="020B0502020202020204" pitchFamily="34" charset="0"/>
                <a:cs typeface="Calibri" panose="020F0502020204030204" pitchFamily="34" charset="0"/>
              </a:rPr>
              <a:t>Friends &amp; family  staying over</a:t>
            </a:r>
          </a:p>
        </p:txBody>
      </p:sp>
      <p:sp>
        <p:nvSpPr>
          <p:cNvPr id="6" name="TextBox 5"/>
          <p:cNvSpPr txBox="1"/>
          <p:nvPr/>
        </p:nvSpPr>
        <p:spPr>
          <a:xfrm>
            <a:off x="134223" y="2899075"/>
            <a:ext cx="5418851" cy="2474053"/>
          </a:xfrm>
          <a:prstGeom prst="rect">
            <a:avLst/>
          </a:prstGeom>
          <a:ln w="38100">
            <a:solidFill>
              <a:srgbClr val="F4898F"/>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r>
              <a:rPr kumimoji="0" lang="en-US" altLang="en-US" sz="6000" b="0" i="0" u="none" strike="noStrike" cap="none" normalizeH="0" baseline="0" dirty="0">
                <a:ln>
                  <a:noFill/>
                </a:ln>
                <a:solidFill>
                  <a:schemeClr val="tx1"/>
                </a:solidFill>
                <a:effectLst/>
                <a:latin typeface="Century Gothic" panose="020B0502020202020204" pitchFamily="34" charset="0"/>
              </a:rPr>
              <a:t>Dealing with conflict</a:t>
            </a:r>
          </a:p>
        </p:txBody>
      </p:sp>
      <p:sp>
        <p:nvSpPr>
          <p:cNvPr id="7" name="TextBox 6"/>
          <p:cNvSpPr txBox="1"/>
          <p:nvPr/>
        </p:nvSpPr>
        <p:spPr>
          <a:xfrm>
            <a:off x="6407336" y="2899075"/>
            <a:ext cx="5418851" cy="2474053"/>
          </a:xfrm>
          <a:prstGeom prst="rect">
            <a:avLst/>
          </a:prstGeom>
          <a:ln w="38100">
            <a:solidFill>
              <a:srgbClr val="F4898F"/>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r>
              <a:rPr kumimoji="0" lang="en-US" altLang="en-US" sz="6000" b="0" i="0" u="none" strike="noStrike" cap="none" normalizeH="0" baseline="0" dirty="0">
                <a:ln>
                  <a:noFill/>
                </a:ln>
                <a:solidFill>
                  <a:schemeClr val="tx1"/>
                </a:solidFill>
                <a:effectLst/>
                <a:latin typeface="Century Gothic" panose="020B0502020202020204" pitchFamily="34" charset="0"/>
              </a:rPr>
              <a:t>Talking to the Department</a:t>
            </a:r>
          </a:p>
        </p:txBody>
      </p:sp>
      <p:sp>
        <p:nvSpPr>
          <p:cNvPr id="2" name="TextBox 1"/>
          <p:cNvSpPr txBox="1"/>
          <p:nvPr/>
        </p:nvSpPr>
        <p:spPr>
          <a:xfrm>
            <a:off x="237744" y="5596128"/>
            <a:ext cx="4416552" cy="369332"/>
          </a:xfrm>
          <a:prstGeom prst="rect">
            <a:avLst/>
          </a:prstGeom>
          <a:noFill/>
        </p:spPr>
        <p:txBody>
          <a:bodyPr wrap="square" rtlCol="0">
            <a:spAutoFit/>
          </a:bodyPr>
          <a:lstStyle/>
          <a:p>
            <a:r>
              <a:rPr lang="en-AU" dirty="0">
                <a:solidFill>
                  <a:schemeClr val="bg1"/>
                </a:solidFill>
                <a:latin typeface="Century Gothic" panose="020B0502020202020204" pitchFamily="34" charset="0"/>
              </a:rPr>
              <a:t>Supporting relationships</a:t>
            </a:r>
          </a:p>
        </p:txBody>
      </p:sp>
    </p:spTree>
    <p:extLst>
      <p:ext uri="{BB962C8B-B14F-4D97-AF65-F5344CB8AC3E}">
        <p14:creationId xmlns:p14="http://schemas.microsoft.com/office/powerpoint/2010/main" val="39735438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8FCC89"/>
        </a:solidFill>
        <a:effectLst/>
      </p:bgPr>
    </p:bg>
    <p:spTree>
      <p:nvGrpSpPr>
        <p:cNvPr id="1" name=""/>
        <p:cNvGrpSpPr/>
        <p:nvPr/>
      </p:nvGrpSpPr>
      <p:grpSpPr>
        <a:xfrm>
          <a:off x="0" y="0"/>
          <a:ext cx="0" cy="0"/>
          <a:chOff x="0" y="0"/>
          <a:chExt cx="0" cy="0"/>
        </a:xfrm>
      </p:grpSpPr>
      <p:sp>
        <p:nvSpPr>
          <p:cNvPr id="4" name="TextBox 3"/>
          <p:cNvSpPr txBox="1"/>
          <p:nvPr/>
        </p:nvSpPr>
        <p:spPr>
          <a:xfrm>
            <a:off x="134223" y="192946"/>
            <a:ext cx="5418851" cy="2474053"/>
          </a:xfrm>
          <a:prstGeom prst="rect">
            <a:avLst/>
          </a:prstGeom>
          <a:ln w="38100">
            <a:solidFill>
              <a:srgbClr val="F4898F"/>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r>
              <a:rPr lang="en-US" altLang="en-US" sz="6600" dirty="0">
                <a:solidFill>
                  <a:schemeClr val="tx1"/>
                </a:solidFill>
                <a:latin typeface="Century Gothic" panose="020B0502020202020204" pitchFamily="34" charset="0"/>
                <a:cs typeface="Calibri" panose="020F0502020204030204" pitchFamily="34" charset="0"/>
              </a:rPr>
              <a:t>Connecting with family</a:t>
            </a:r>
          </a:p>
        </p:txBody>
      </p:sp>
      <p:sp>
        <p:nvSpPr>
          <p:cNvPr id="5" name="TextBox 4"/>
          <p:cNvSpPr txBox="1"/>
          <p:nvPr/>
        </p:nvSpPr>
        <p:spPr>
          <a:xfrm>
            <a:off x="6407336" y="192945"/>
            <a:ext cx="5418851" cy="2474053"/>
          </a:xfrm>
          <a:prstGeom prst="rect">
            <a:avLst/>
          </a:prstGeom>
          <a:ln w="38100">
            <a:solidFill>
              <a:srgbClr val="F4898F"/>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r>
              <a:rPr kumimoji="0" lang="en-US" altLang="en-US" sz="6600" b="0" i="0" u="none" strike="noStrike" cap="none" normalizeH="0" baseline="0" dirty="0">
                <a:ln>
                  <a:noFill/>
                </a:ln>
                <a:solidFill>
                  <a:schemeClr val="tx1"/>
                </a:solidFill>
                <a:effectLst/>
                <a:latin typeface="Century Gothic" panose="020B0502020202020204" pitchFamily="34" charset="0"/>
                <a:cs typeface="Calibri" panose="020F0502020204030204" pitchFamily="34" charset="0"/>
              </a:rPr>
              <a:t>Getting around</a:t>
            </a:r>
          </a:p>
        </p:txBody>
      </p:sp>
      <p:sp>
        <p:nvSpPr>
          <p:cNvPr id="6" name="TextBox 5"/>
          <p:cNvSpPr txBox="1"/>
          <p:nvPr/>
        </p:nvSpPr>
        <p:spPr>
          <a:xfrm>
            <a:off x="134223" y="2899075"/>
            <a:ext cx="5418851" cy="2474053"/>
          </a:xfrm>
          <a:prstGeom prst="rect">
            <a:avLst/>
          </a:prstGeom>
          <a:ln w="38100">
            <a:solidFill>
              <a:srgbClr val="F4898F"/>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r>
              <a:rPr kumimoji="0" lang="en-US" altLang="en-US" sz="6600" b="0" i="0" u="none" strike="noStrike" cap="none" normalizeH="0" baseline="0" dirty="0">
                <a:ln>
                  <a:noFill/>
                </a:ln>
                <a:solidFill>
                  <a:schemeClr val="tx1"/>
                </a:solidFill>
                <a:effectLst/>
                <a:latin typeface="Century Gothic" panose="020B0502020202020204" pitchFamily="34" charset="0"/>
              </a:rPr>
              <a:t>Coming &amp; going</a:t>
            </a:r>
            <a:r>
              <a:rPr kumimoji="0" lang="en-US" altLang="en-US" sz="6600" b="0" i="0" u="none" strike="noStrike" cap="none" normalizeH="0" dirty="0">
                <a:ln>
                  <a:noFill/>
                </a:ln>
                <a:solidFill>
                  <a:schemeClr val="tx1"/>
                </a:solidFill>
                <a:effectLst/>
                <a:latin typeface="Century Gothic" panose="020B0502020202020204" pitchFamily="34" charset="0"/>
              </a:rPr>
              <a:t> </a:t>
            </a:r>
            <a:endParaRPr kumimoji="0" lang="en-US" altLang="en-US" sz="6600" b="0" i="0" u="none" strike="noStrike" cap="none" normalizeH="0" baseline="0" dirty="0">
              <a:ln>
                <a:noFill/>
              </a:ln>
              <a:solidFill>
                <a:schemeClr val="tx1"/>
              </a:solidFill>
              <a:effectLst/>
              <a:latin typeface="Century Gothic" panose="020B0502020202020204" pitchFamily="34" charset="0"/>
            </a:endParaRPr>
          </a:p>
        </p:txBody>
      </p:sp>
      <p:sp>
        <p:nvSpPr>
          <p:cNvPr id="7" name="TextBox 6"/>
          <p:cNvSpPr txBox="1"/>
          <p:nvPr/>
        </p:nvSpPr>
        <p:spPr>
          <a:xfrm>
            <a:off x="6407336" y="2899075"/>
            <a:ext cx="5418851" cy="2474053"/>
          </a:xfrm>
          <a:prstGeom prst="rect">
            <a:avLst/>
          </a:prstGeom>
          <a:ln w="38100">
            <a:solidFill>
              <a:srgbClr val="F4898F"/>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r>
              <a:rPr kumimoji="0" lang="en-US" altLang="en-US" sz="6600" b="0" i="0" u="none" strike="noStrike" cap="none" normalizeH="0" baseline="0" dirty="0">
                <a:ln>
                  <a:noFill/>
                </a:ln>
                <a:solidFill>
                  <a:schemeClr val="tx1"/>
                </a:solidFill>
                <a:effectLst/>
                <a:latin typeface="Century Gothic" panose="020B0502020202020204" pitchFamily="34" charset="0"/>
              </a:rPr>
              <a:t>Handling</a:t>
            </a:r>
            <a:r>
              <a:rPr kumimoji="0" lang="en-US" altLang="en-US" sz="6600" b="0" i="0" u="none" strike="noStrike" cap="none" normalizeH="0" dirty="0">
                <a:ln>
                  <a:noFill/>
                </a:ln>
                <a:solidFill>
                  <a:schemeClr val="tx1"/>
                </a:solidFill>
                <a:effectLst/>
                <a:latin typeface="Century Gothic" panose="020B0502020202020204" pitchFamily="34" charset="0"/>
              </a:rPr>
              <a:t> crisis</a:t>
            </a:r>
            <a:endParaRPr kumimoji="0" lang="en-US" altLang="en-US" sz="6600" b="0" i="0" u="none" strike="noStrike" cap="none" normalizeH="0" baseline="0" dirty="0">
              <a:ln>
                <a:noFill/>
              </a:ln>
              <a:solidFill>
                <a:schemeClr val="tx1"/>
              </a:solidFill>
              <a:effectLst/>
              <a:latin typeface="Century Gothic" panose="020B0502020202020204" pitchFamily="34" charset="0"/>
            </a:endParaRPr>
          </a:p>
        </p:txBody>
      </p:sp>
      <p:sp>
        <p:nvSpPr>
          <p:cNvPr id="2" name="TextBox 1"/>
          <p:cNvSpPr txBox="1"/>
          <p:nvPr/>
        </p:nvSpPr>
        <p:spPr>
          <a:xfrm>
            <a:off x="237744" y="5596128"/>
            <a:ext cx="4416552" cy="369332"/>
          </a:xfrm>
          <a:prstGeom prst="rect">
            <a:avLst/>
          </a:prstGeom>
          <a:noFill/>
        </p:spPr>
        <p:txBody>
          <a:bodyPr wrap="square" rtlCol="0">
            <a:spAutoFit/>
          </a:bodyPr>
          <a:lstStyle/>
          <a:p>
            <a:r>
              <a:rPr lang="en-AU" dirty="0">
                <a:solidFill>
                  <a:schemeClr val="bg1"/>
                </a:solidFill>
                <a:latin typeface="Century Gothic" panose="020B0502020202020204" pitchFamily="34" charset="0"/>
              </a:rPr>
              <a:t>Supporting relationships</a:t>
            </a:r>
          </a:p>
        </p:txBody>
      </p:sp>
    </p:spTree>
    <p:extLst>
      <p:ext uri="{BB962C8B-B14F-4D97-AF65-F5344CB8AC3E}">
        <p14:creationId xmlns:p14="http://schemas.microsoft.com/office/powerpoint/2010/main" val="1664112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D2CBAB"/>
        </a:solidFill>
        <a:effectLst/>
      </p:bgPr>
    </p:bg>
    <p:spTree>
      <p:nvGrpSpPr>
        <p:cNvPr id="1" name=""/>
        <p:cNvGrpSpPr/>
        <p:nvPr/>
      </p:nvGrpSpPr>
      <p:grpSpPr>
        <a:xfrm>
          <a:off x="0" y="0"/>
          <a:ext cx="0" cy="0"/>
          <a:chOff x="0" y="0"/>
          <a:chExt cx="0" cy="0"/>
        </a:xfrm>
      </p:grpSpPr>
      <p:sp>
        <p:nvSpPr>
          <p:cNvPr id="4" name="TextBox 3"/>
          <p:cNvSpPr txBox="1"/>
          <p:nvPr/>
        </p:nvSpPr>
        <p:spPr>
          <a:xfrm>
            <a:off x="134223" y="192946"/>
            <a:ext cx="5418851" cy="2474053"/>
          </a:xfrm>
          <a:prstGeom prst="rect">
            <a:avLst/>
          </a:prstGeom>
          <a:ln w="38100">
            <a:solidFill>
              <a:srgbClr val="FFC640"/>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algn="ctr"/>
            <a:r>
              <a:rPr lang="en-AU" sz="6600" dirty="0">
                <a:latin typeface="Century Gothic" panose="020B0502020202020204" pitchFamily="34" charset="0"/>
              </a:rPr>
              <a:t>Exploring culture</a:t>
            </a:r>
          </a:p>
        </p:txBody>
      </p:sp>
      <p:sp>
        <p:nvSpPr>
          <p:cNvPr id="5" name="TextBox 4"/>
          <p:cNvSpPr txBox="1"/>
          <p:nvPr/>
        </p:nvSpPr>
        <p:spPr>
          <a:xfrm>
            <a:off x="6407336" y="192945"/>
            <a:ext cx="5418851" cy="2474053"/>
          </a:xfrm>
          <a:prstGeom prst="rect">
            <a:avLst/>
          </a:prstGeom>
          <a:ln w="38100">
            <a:solidFill>
              <a:srgbClr val="FFC640"/>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r>
              <a:rPr lang="en-US" altLang="en-US" sz="6600">
                <a:solidFill>
                  <a:schemeClr val="tx1"/>
                </a:solidFill>
                <a:latin typeface="Century Gothic" panose="020B0502020202020204" pitchFamily="34" charset="0"/>
              </a:rPr>
              <a:t>Customs and rituals</a:t>
            </a:r>
            <a:endParaRPr lang="en-US" altLang="en-US" sz="6600" dirty="0">
              <a:solidFill>
                <a:schemeClr val="tx1"/>
              </a:solidFill>
              <a:latin typeface="Century Gothic" panose="020B0502020202020204" pitchFamily="34" charset="0"/>
            </a:endParaRPr>
          </a:p>
        </p:txBody>
      </p:sp>
      <p:sp>
        <p:nvSpPr>
          <p:cNvPr id="2" name="TextBox 1"/>
          <p:cNvSpPr txBox="1"/>
          <p:nvPr/>
        </p:nvSpPr>
        <p:spPr>
          <a:xfrm>
            <a:off x="134222" y="5788633"/>
            <a:ext cx="4416552" cy="369332"/>
          </a:xfrm>
          <a:prstGeom prst="rect">
            <a:avLst/>
          </a:prstGeom>
          <a:noFill/>
        </p:spPr>
        <p:txBody>
          <a:bodyPr wrap="square" rtlCol="0">
            <a:spAutoFit/>
          </a:bodyPr>
          <a:lstStyle/>
          <a:p>
            <a:r>
              <a:rPr lang="en-AU" dirty="0">
                <a:solidFill>
                  <a:schemeClr val="bg1"/>
                </a:solidFill>
                <a:latin typeface="Century Gothic" panose="020B0502020202020204" pitchFamily="34" charset="0"/>
              </a:rPr>
              <a:t>Domain: Identity &amp; culture</a:t>
            </a:r>
          </a:p>
        </p:txBody>
      </p:sp>
      <p:sp>
        <p:nvSpPr>
          <p:cNvPr id="6" name="TextBox 5">
            <a:extLst>
              <a:ext uri="{FF2B5EF4-FFF2-40B4-BE49-F238E27FC236}">
                <a16:creationId xmlns:a16="http://schemas.microsoft.com/office/drawing/2014/main" id="{C855DE49-17E9-4E67-B1EF-8D0ADE62B160}"/>
              </a:ext>
            </a:extLst>
          </p:cNvPr>
          <p:cNvSpPr txBox="1"/>
          <p:nvPr/>
        </p:nvSpPr>
        <p:spPr>
          <a:xfrm>
            <a:off x="134222" y="2953975"/>
            <a:ext cx="5418851" cy="2474053"/>
          </a:xfrm>
          <a:prstGeom prst="rect">
            <a:avLst/>
          </a:prstGeom>
          <a:ln w="38100">
            <a:solidFill>
              <a:srgbClr val="FFC640"/>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algn="ctr"/>
            <a:r>
              <a:rPr lang="en-US" sz="6600" dirty="0">
                <a:latin typeface="Century Gothic" panose="020B0502020202020204" pitchFamily="34" charset="0"/>
              </a:rPr>
              <a:t>C</a:t>
            </a:r>
            <a:r>
              <a:rPr lang="en-AU" sz="6600" dirty="0" err="1">
                <a:latin typeface="Century Gothic" panose="020B0502020202020204" pitchFamily="34" charset="0"/>
              </a:rPr>
              <a:t>onnection</a:t>
            </a:r>
            <a:r>
              <a:rPr lang="en-AU" sz="6600" dirty="0">
                <a:latin typeface="Century Gothic" panose="020B0502020202020204" pitchFamily="34" charset="0"/>
              </a:rPr>
              <a:t> to Country </a:t>
            </a:r>
          </a:p>
        </p:txBody>
      </p:sp>
    </p:spTree>
    <p:extLst>
      <p:ext uri="{BB962C8B-B14F-4D97-AF65-F5344CB8AC3E}">
        <p14:creationId xmlns:p14="http://schemas.microsoft.com/office/powerpoint/2010/main" val="9977981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0D7A12-9C5F-467D-ABA2-33EA446D7C4C}"/>
              </a:ext>
            </a:extLst>
          </p:cNvPr>
          <p:cNvSpPr>
            <a:spLocks noGrp="1"/>
          </p:cNvSpPr>
          <p:nvPr>
            <p:ph type="title"/>
          </p:nvPr>
        </p:nvSpPr>
        <p:spPr>
          <a:xfrm>
            <a:off x="472440" y="538380"/>
            <a:ext cx="10515600" cy="1325563"/>
          </a:xfrm>
        </p:spPr>
        <p:txBody>
          <a:bodyPr/>
          <a:lstStyle/>
          <a:p>
            <a:pPr algn="ctr"/>
            <a:r>
              <a:rPr lang="en-US" dirty="0">
                <a:latin typeface="Century Gothic" panose="020B0502020202020204" pitchFamily="34" charset="0"/>
              </a:rPr>
              <a:t>Used to work out the young persons contribution </a:t>
            </a:r>
            <a:endParaRPr lang="en-AU" dirty="0">
              <a:latin typeface="Century Gothic" panose="020B0502020202020204" pitchFamily="34" charset="0"/>
            </a:endParaRPr>
          </a:p>
        </p:txBody>
      </p:sp>
    </p:spTree>
    <p:extLst>
      <p:ext uri="{BB962C8B-B14F-4D97-AF65-F5344CB8AC3E}">
        <p14:creationId xmlns:p14="http://schemas.microsoft.com/office/powerpoint/2010/main" val="40373671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8065AC">
            <a:alpha val="25000"/>
          </a:srgbClr>
        </a:solidFill>
        <a:effectLst/>
      </p:bgPr>
    </p:bg>
    <p:spTree>
      <p:nvGrpSpPr>
        <p:cNvPr id="1" name=""/>
        <p:cNvGrpSpPr/>
        <p:nvPr/>
      </p:nvGrpSpPr>
      <p:grpSpPr>
        <a:xfrm>
          <a:off x="0" y="0"/>
          <a:ext cx="0" cy="0"/>
          <a:chOff x="0" y="0"/>
          <a:chExt cx="0" cy="0"/>
        </a:xfrm>
      </p:grpSpPr>
      <p:sp>
        <p:nvSpPr>
          <p:cNvPr id="4" name="TextBox 3"/>
          <p:cNvSpPr txBox="1"/>
          <p:nvPr/>
        </p:nvSpPr>
        <p:spPr>
          <a:xfrm>
            <a:off x="237742" y="226334"/>
            <a:ext cx="5418851" cy="2474053"/>
          </a:xfrm>
          <a:prstGeom prst="rect">
            <a:avLst/>
          </a:prstGeom>
          <a:ln w="38100">
            <a:solidFill>
              <a:srgbClr val="377DAF">
                <a:alpha val="25000"/>
              </a:srgbClr>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algn="ctr"/>
            <a:r>
              <a:rPr lang="en-AU" sz="5800" i="1" dirty="0">
                <a:latin typeface="Century Gothic" panose="020B0502020202020204" pitchFamily="34" charset="0"/>
              </a:rPr>
              <a:t>What can I contribute to?</a:t>
            </a:r>
          </a:p>
        </p:txBody>
      </p:sp>
      <p:sp>
        <p:nvSpPr>
          <p:cNvPr id="7" name="TextBox 6"/>
          <p:cNvSpPr txBox="1"/>
          <p:nvPr/>
        </p:nvSpPr>
        <p:spPr>
          <a:xfrm>
            <a:off x="6407336" y="2899075"/>
            <a:ext cx="5418851" cy="2474053"/>
          </a:xfrm>
          <a:prstGeom prst="rect">
            <a:avLst/>
          </a:prstGeom>
          <a:ln w="38100">
            <a:solidFill>
              <a:srgbClr val="377DAF">
                <a:alpha val="25000"/>
              </a:srgbClr>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r>
              <a:rPr kumimoji="0" lang="en-US" altLang="en-US" sz="5800" b="0" i="0" u="none" strike="noStrike" cap="none" normalizeH="0" baseline="0" dirty="0">
                <a:ln>
                  <a:noFill/>
                </a:ln>
                <a:solidFill>
                  <a:schemeClr val="tx1"/>
                </a:solidFill>
                <a:effectLst/>
                <a:latin typeface="Century Gothic" panose="020B0502020202020204" pitchFamily="34" charset="0"/>
              </a:rPr>
              <a:t>Fuel</a:t>
            </a:r>
          </a:p>
        </p:txBody>
      </p:sp>
      <p:sp>
        <p:nvSpPr>
          <p:cNvPr id="2" name="TextBox 1"/>
          <p:cNvSpPr txBox="1"/>
          <p:nvPr/>
        </p:nvSpPr>
        <p:spPr>
          <a:xfrm>
            <a:off x="237742" y="5711632"/>
            <a:ext cx="4416552" cy="369332"/>
          </a:xfrm>
          <a:prstGeom prst="rect">
            <a:avLst/>
          </a:prstGeom>
          <a:noFill/>
        </p:spPr>
        <p:txBody>
          <a:bodyPr wrap="square" rtlCol="0">
            <a:spAutoFit/>
          </a:bodyPr>
          <a:lstStyle/>
          <a:p>
            <a:r>
              <a:rPr lang="en-AU" dirty="0">
                <a:latin typeface="Century Gothic" panose="020B0502020202020204" pitchFamily="34" charset="0"/>
              </a:rPr>
              <a:t>SOA: Contributing to the household</a:t>
            </a:r>
          </a:p>
        </p:txBody>
      </p:sp>
      <p:sp>
        <p:nvSpPr>
          <p:cNvPr id="8" name="TextBox 7"/>
          <p:cNvSpPr txBox="1"/>
          <p:nvPr/>
        </p:nvSpPr>
        <p:spPr>
          <a:xfrm>
            <a:off x="6407336" y="199042"/>
            <a:ext cx="5418851" cy="2474053"/>
          </a:xfrm>
          <a:prstGeom prst="rect">
            <a:avLst/>
          </a:prstGeom>
          <a:ln w="38100">
            <a:solidFill>
              <a:srgbClr val="377DAF">
                <a:alpha val="25000"/>
              </a:srgbClr>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algn="ctr"/>
            <a:r>
              <a:rPr lang="en-AU" sz="5800" dirty="0">
                <a:latin typeface="Century Gothic" panose="020B0502020202020204" pitchFamily="34" charset="0"/>
              </a:rPr>
              <a:t>Gardening</a:t>
            </a:r>
          </a:p>
        </p:txBody>
      </p:sp>
      <p:sp>
        <p:nvSpPr>
          <p:cNvPr id="9" name="TextBox 8"/>
          <p:cNvSpPr txBox="1"/>
          <p:nvPr/>
        </p:nvSpPr>
        <p:spPr>
          <a:xfrm>
            <a:off x="237743" y="2899075"/>
            <a:ext cx="5418851" cy="2474053"/>
          </a:xfrm>
          <a:prstGeom prst="rect">
            <a:avLst/>
          </a:prstGeom>
          <a:ln w="38100">
            <a:solidFill>
              <a:srgbClr val="377DAF">
                <a:alpha val="25000"/>
              </a:srgbClr>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algn="ctr"/>
            <a:r>
              <a:rPr lang="en-AU" sz="5800" dirty="0">
                <a:latin typeface="Century Gothic" panose="020B0502020202020204" pitchFamily="34" charset="0"/>
              </a:rPr>
              <a:t>Internet</a:t>
            </a:r>
          </a:p>
        </p:txBody>
      </p:sp>
    </p:spTree>
    <p:extLst>
      <p:ext uri="{BB962C8B-B14F-4D97-AF65-F5344CB8AC3E}">
        <p14:creationId xmlns:p14="http://schemas.microsoft.com/office/powerpoint/2010/main" val="28186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8065AC">
            <a:alpha val="25000"/>
          </a:srgbClr>
        </a:solidFill>
        <a:effectLst/>
      </p:bgPr>
    </p:bg>
    <p:spTree>
      <p:nvGrpSpPr>
        <p:cNvPr id="1" name=""/>
        <p:cNvGrpSpPr/>
        <p:nvPr/>
      </p:nvGrpSpPr>
      <p:grpSpPr>
        <a:xfrm>
          <a:off x="0" y="0"/>
          <a:ext cx="0" cy="0"/>
          <a:chOff x="0" y="0"/>
          <a:chExt cx="0" cy="0"/>
        </a:xfrm>
      </p:grpSpPr>
      <p:sp>
        <p:nvSpPr>
          <p:cNvPr id="4" name="TextBox 3"/>
          <p:cNvSpPr txBox="1"/>
          <p:nvPr/>
        </p:nvSpPr>
        <p:spPr>
          <a:xfrm>
            <a:off x="134223" y="192946"/>
            <a:ext cx="5418851" cy="2474053"/>
          </a:xfrm>
          <a:prstGeom prst="rect">
            <a:avLst/>
          </a:prstGeom>
          <a:ln w="38100">
            <a:solidFill>
              <a:srgbClr val="377DAF">
                <a:alpha val="25000"/>
              </a:srgbClr>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algn="ctr"/>
            <a:r>
              <a:rPr lang="en-AU" sz="7200" dirty="0">
                <a:latin typeface="Century Gothic" panose="020B0502020202020204" pitchFamily="34" charset="0"/>
              </a:rPr>
              <a:t>Cleaning</a:t>
            </a:r>
          </a:p>
        </p:txBody>
      </p:sp>
      <p:sp>
        <p:nvSpPr>
          <p:cNvPr id="5" name="TextBox 4"/>
          <p:cNvSpPr txBox="1"/>
          <p:nvPr/>
        </p:nvSpPr>
        <p:spPr>
          <a:xfrm>
            <a:off x="6407336" y="192945"/>
            <a:ext cx="5418851" cy="2474053"/>
          </a:xfrm>
          <a:prstGeom prst="rect">
            <a:avLst/>
          </a:prstGeom>
          <a:ln w="38100">
            <a:solidFill>
              <a:srgbClr val="377DAF">
                <a:alpha val="25000"/>
              </a:srgbClr>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r>
              <a:rPr kumimoji="0" lang="en-US" altLang="en-US" sz="7200" b="0" i="0" u="none" strike="noStrike" cap="none" normalizeH="0" baseline="0" dirty="0">
                <a:ln>
                  <a:noFill/>
                </a:ln>
                <a:solidFill>
                  <a:schemeClr val="tx1"/>
                </a:solidFill>
                <a:effectLst/>
                <a:latin typeface="Century Gothic" panose="020B0502020202020204" pitchFamily="34" charset="0"/>
                <a:cs typeface="Calibri" panose="020F0502020204030204" pitchFamily="34" charset="0"/>
              </a:rPr>
              <a:t>Doing a shop</a:t>
            </a:r>
          </a:p>
        </p:txBody>
      </p:sp>
      <p:sp>
        <p:nvSpPr>
          <p:cNvPr id="6" name="TextBox 5"/>
          <p:cNvSpPr txBox="1"/>
          <p:nvPr/>
        </p:nvSpPr>
        <p:spPr>
          <a:xfrm>
            <a:off x="134223" y="2899075"/>
            <a:ext cx="5418851" cy="2474053"/>
          </a:xfrm>
          <a:prstGeom prst="rect">
            <a:avLst/>
          </a:prstGeom>
          <a:ln w="38100">
            <a:solidFill>
              <a:srgbClr val="377DAF">
                <a:alpha val="25000"/>
              </a:srgbClr>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r>
              <a:rPr kumimoji="0" lang="en-US" altLang="en-US" sz="7200" b="0" i="0" u="none" strike="noStrike" cap="none" normalizeH="0" baseline="0" dirty="0">
                <a:ln>
                  <a:noFill/>
                </a:ln>
                <a:solidFill>
                  <a:schemeClr val="tx1"/>
                </a:solidFill>
                <a:effectLst/>
                <a:latin typeface="Century Gothic" panose="020B0502020202020204" pitchFamily="34" charset="0"/>
              </a:rPr>
              <a:t>Laundry </a:t>
            </a:r>
          </a:p>
        </p:txBody>
      </p:sp>
      <p:sp>
        <p:nvSpPr>
          <p:cNvPr id="7" name="TextBox 6"/>
          <p:cNvSpPr txBox="1"/>
          <p:nvPr/>
        </p:nvSpPr>
        <p:spPr>
          <a:xfrm>
            <a:off x="6407336" y="2899074"/>
            <a:ext cx="5418851" cy="2474053"/>
          </a:xfrm>
          <a:prstGeom prst="rect">
            <a:avLst/>
          </a:prstGeom>
          <a:ln w="38100">
            <a:solidFill>
              <a:srgbClr val="377DAF">
                <a:alpha val="25000"/>
              </a:srgbClr>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r>
              <a:rPr kumimoji="0" lang="en-US" altLang="en-US" sz="7200" b="0" i="0" u="none" strike="noStrike" cap="none" normalizeH="0" baseline="0" dirty="0">
                <a:ln>
                  <a:noFill/>
                </a:ln>
                <a:solidFill>
                  <a:schemeClr val="tx1"/>
                </a:solidFill>
                <a:effectLst/>
                <a:latin typeface="Century Gothic" panose="020B0502020202020204" pitchFamily="34" charset="0"/>
              </a:rPr>
              <a:t>Ironing</a:t>
            </a:r>
          </a:p>
        </p:txBody>
      </p:sp>
      <p:sp>
        <p:nvSpPr>
          <p:cNvPr id="2" name="TextBox 1"/>
          <p:cNvSpPr txBox="1"/>
          <p:nvPr/>
        </p:nvSpPr>
        <p:spPr>
          <a:xfrm>
            <a:off x="237744" y="5596128"/>
            <a:ext cx="4416552" cy="369332"/>
          </a:xfrm>
          <a:prstGeom prst="rect">
            <a:avLst/>
          </a:prstGeom>
          <a:noFill/>
        </p:spPr>
        <p:txBody>
          <a:bodyPr wrap="square" rtlCol="0">
            <a:spAutoFit/>
          </a:bodyPr>
          <a:lstStyle/>
          <a:p>
            <a:r>
              <a:rPr lang="en-AU" dirty="0">
                <a:latin typeface="Century Gothic" panose="020B0502020202020204" pitchFamily="34" charset="0"/>
              </a:rPr>
              <a:t>SOA: Contributing to the household</a:t>
            </a:r>
          </a:p>
        </p:txBody>
      </p:sp>
    </p:spTree>
    <p:extLst>
      <p:ext uri="{BB962C8B-B14F-4D97-AF65-F5344CB8AC3E}">
        <p14:creationId xmlns:p14="http://schemas.microsoft.com/office/powerpoint/2010/main" val="19018636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8065AC">
            <a:alpha val="25000"/>
          </a:srgbClr>
        </a:solidFill>
        <a:effectLst/>
      </p:bgPr>
    </p:bg>
    <p:spTree>
      <p:nvGrpSpPr>
        <p:cNvPr id="1" name=""/>
        <p:cNvGrpSpPr/>
        <p:nvPr/>
      </p:nvGrpSpPr>
      <p:grpSpPr>
        <a:xfrm>
          <a:off x="0" y="0"/>
          <a:ext cx="0" cy="0"/>
          <a:chOff x="0" y="0"/>
          <a:chExt cx="0" cy="0"/>
        </a:xfrm>
      </p:grpSpPr>
      <p:sp>
        <p:nvSpPr>
          <p:cNvPr id="5" name="TextBox 4"/>
          <p:cNvSpPr txBox="1"/>
          <p:nvPr/>
        </p:nvSpPr>
        <p:spPr>
          <a:xfrm>
            <a:off x="6407335" y="192943"/>
            <a:ext cx="5418851" cy="2474053"/>
          </a:xfrm>
          <a:prstGeom prst="rect">
            <a:avLst/>
          </a:prstGeom>
          <a:ln w="38100">
            <a:solidFill>
              <a:srgbClr val="377DAF">
                <a:alpha val="25000"/>
              </a:srgbClr>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r>
              <a:rPr kumimoji="0" lang="en-US" altLang="en-US" sz="7200" b="0" i="0" u="none" strike="noStrike" cap="none" normalizeH="0" baseline="0" dirty="0">
                <a:ln>
                  <a:noFill/>
                </a:ln>
                <a:solidFill>
                  <a:schemeClr val="tx1"/>
                </a:solidFill>
                <a:effectLst/>
                <a:latin typeface="Century Gothic" panose="020B0502020202020204" pitchFamily="34" charset="0"/>
                <a:cs typeface="Calibri" panose="020F0502020204030204" pitchFamily="34" charset="0"/>
              </a:rPr>
              <a:t>Bills</a:t>
            </a:r>
          </a:p>
        </p:txBody>
      </p:sp>
      <p:sp>
        <p:nvSpPr>
          <p:cNvPr id="6" name="TextBox 5"/>
          <p:cNvSpPr txBox="1"/>
          <p:nvPr/>
        </p:nvSpPr>
        <p:spPr>
          <a:xfrm>
            <a:off x="134223" y="2899075"/>
            <a:ext cx="5418851" cy="2474053"/>
          </a:xfrm>
          <a:prstGeom prst="rect">
            <a:avLst/>
          </a:prstGeom>
          <a:ln w="38100">
            <a:solidFill>
              <a:srgbClr val="377DAF">
                <a:alpha val="25000"/>
              </a:srgbClr>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r>
              <a:rPr kumimoji="0" lang="en-US" altLang="en-US" sz="7200" b="0" i="0" u="none" strike="noStrike" cap="none" normalizeH="0" baseline="0" dirty="0">
                <a:ln>
                  <a:noFill/>
                </a:ln>
                <a:solidFill>
                  <a:schemeClr val="tx1"/>
                </a:solidFill>
                <a:effectLst/>
                <a:latin typeface="Century Gothic" panose="020B0502020202020204" pitchFamily="34" charset="0"/>
              </a:rPr>
              <a:t>Insurance</a:t>
            </a:r>
          </a:p>
        </p:txBody>
      </p:sp>
      <p:sp>
        <p:nvSpPr>
          <p:cNvPr id="7" name="TextBox 6"/>
          <p:cNvSpPr txBox="1"/>
          <p:nvPr/>
        </p:nvSpPr>
        <p:spPr>
          <a:xfrm>
            <a:off x="6407335" y="2899075"/>
            <a:ext cx="5418851" cy="2474053"/>
          </a:xfrm>
          <a:prstGeom prst="rect">
            <a:avLst/>
          </a:prstGeom>
          <a:ln w="38100">
            <a:solidFill>
              <a:srgbClr val="377DAF">
                <a:alpha val="25000"/>
              </a:srgbClr>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r>
              <a:rPr lang="en-US" altLang="en-US" sz="7200" dirty="0">
                <a:solidFill>
                  <a:schemeClr val="tx1"/>
                </a:solidFill>
                <a:latin typeface="Century Gothic" panose="020B0502020202020204" pitchFamily="34" charset="0"/>
                <a:cs typeface="Calibri" panose="020F0502020204030204" pitchFamily="34" charset="0"/>
              </a:rPr>
              <a:t>Anything Else</a:t>
            </a:r>
            <a:endParaRPr kumimoji="0" lang="en-US" altLang="en-US" sz="7200" b="0" i="0" u="none" strike="noStrike" cap="none" normalizeH="0" baseline="0" dirty="0">
              <a:ln>
                <a:noFill/>
              </a:ln>
              <a:solidFill>
                <a:schemeClr val="tx1"/>
              </a:solidFill>
              <a:effectLst/>
              <a:latin typeface="Century Gothic" panose="020B0502020202020204" pitchFamily="34" charset="0"/>
              <a:cs typeface="Calibri" panose="020F0502020204030204" pitchFamily="34" charset="0"/>
            </a:endParaRPr>
          </a:p>
        </p:txBody>
      </p:sp>
      <p:sp>
        <p:nvSpPr>
          <p:cNvPr id="2" name="TextBox 1"/>
          <p:cNvSpPr txBox="1"/>
          <p:nvPr/>
        </p:nvSpPr>
        <p:spPr>
          <a:xfrm>
            <a:off x="237744" y="5596128"/>
            <a:ext cx="4416552" cy="369332"/>
          </a:xfrm>
          <a:prstGeom prst="rect">
            <a:avLst/>
          </a:prstGeom>
          <a:noFill/>
        </p:spPr>
        <p:txBody>
          <a:bodyPr wrap="square" rtlCol="0">
            <a:spAutoFit/>
          </a:bodyPr>
          <a:lstStyle/>
          <a:p>
            <a:r>
              <a:rPr lang="en-AU" dirty="0">
                <a:latin typeface="Century Gothic" panose="020B0502020202020204" pitchFamily="34" charset="0"/>
              </a:rPr>
              <a:t>SOA: Contributing to the household</a:t>
            </a:r>
          </a:p>
        </p:txBody>
      </p:sp>
      <p:sp>
        <p:nvSpPr>
          <p:cNvPr id="8" name="TextBox 7"/>
          <p:cNvSpPr txBox="1"/>
          <p:nvPr/>
        </p:nvSpPr>
        <p:spPr>
          <a:xfrm>
            <a:off x="134223" y="192944"/>
            <a:ext cx="5418851" cy="2474053"/>
          </a:xfrm>
          <a:prstGeom prst="rect">
            <a:avLst/>
          </a:prstGeom>
          <a:ln w="38100">
            <a:solidFill>
              <a:srgbClr val="377DAF">
                <a:alpha val="25000"/>
              </a:srgbClr>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r>
              <a:rPr kumimoji="0" lang="en-US" altLang="en-US" sz="7200" b="0" i="0" u="none" strike="noStrike" cap="none" normalizeH="0" baseline="0" dirty="0">
                <a:ln>
                  <a:noFill/>
                </a:ln>
                <a:solidFill>
                  <a:schemeClr val="tx1"/>
                </a:solidFill>
                <a:effectLst/>
                <a:latin typeface="Century Gothic" panose="020B0502020202020204" pitchFamily="34" charset="0"/>
              </a:rPr>
              <a:t>Cooking </a:t>
            </a:r>
          </a:p>
        </p:txBody>
      </p:sp>
    </p:spTree>
    <p:extLst>
      <p:ext uri="{BB962C8B-B14F-4D97-AF65-F5344CB8AC3E}">
        <p14:creationId xmlns:p14="http://schemas.microsoft.com/office/powerpoint/2010/main" val="42459583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C8257-ECA4-46C1-8F9C-9C487C193B61}"/>
              </a:ext>
            </a:extLst>
          </p:cNvPr>
          <p:cNvSpPr>
            <a:spLocks noGrp="1"/>
          </p:cNvSpPr>
          <p:nvPr>
            <p:ph type="title"/>
          </p:nvPr>
        </p:nvSpPr>
        <p:spPr>
          <a:xfrm>
            <a:off x="549443" y="576880"/>
            <a:ext cx="10515600" cy="1325563"/>
          </a:xfrm>
        </p:spPr>
        <p:txBody>
          <a:bodyPr/>
          <a:lstStyle/>
          <a:p>
            <a:pPr algn="ctr"/>
            <a:r>
              <a:rPr lang="en-US" dirty="0">
                <a:latin typeface="Century Gothic" panose="020B0502020202020204" pitchFamily="34" charset="0"/>
              </a:rPr>
              <a:t>Talk about the different Roles &amp; the Agreement</a:t>
            </a:r>
            <a:endParaRPr lang="en-AU" dirty="0">
              <a:latin typeface="Century Gothic" panose="020B0502020202020204" pitchFamily="34" charset="0"/>
            </a:endParaRPr>
          </a:p>
        </p:txBody>
      </p:sp>
    </p:spTree>
    <p:extLst>
      <p:ext uri="{BB962C8B-B14F-4D97-AF65-F5344CB8AC3E}">
        <p14:creationId xmlns:p14="http://schemas.microsoft.com/office/powerpoint/2010/main" val="8469664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D7787D">
            <a:alpha val="25000"/>
          </a:srgbClr>
        </a:solidFill>
        <a:effectLst/>
      </p:bgPr>
    </p:bg>
    <p:spTree>
      <p:nvGrpSpPr>
        <p:cNvPr id="1" name=""/>
        <p:cNvGrpSpPr/>
        <p:nvPr/>
      </p:nvGrpSpPr>
      <p:grpSpPr>
        <a:xfrm>
          <a:off x="0" y="0"/>
          <a:ext cx="0" cy="0"/>
          <a:chOff x="0" y="0"/>
          <a:chExt cx="0" cy="0"/>
        </a:xfrm>
      </p:grpSpPr>
      <p:sp>
        <p:nvSpPr>
          <p:cNvPr id="5" name="TextBox 4"/>
          <p:cNvSpPr txBox="1"/>
          <p:nvPr/>
        </p:nvSpPr>
        <p:spPr>
          <a:xfrm>
            <a:off x="6407336" y="192945"/>
            <a:ext cx="5418851" cy="2474053"/>
          </a:xfrm>
          <a:prstGeom prst="rect">
            <a:avLst/>
          </a:prstGeom>
          <a:ln w="38100">
            <a:solidFill>
              <a:srgbClr val="639963">
                <a:alpha val="25000"/>
              </a:srgbClr>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r>
              <a:rPr lang="en-US" altLang="en-US" sz="6000" dirty="0">
                <a:solidFill>
                  <a:schemeClr val="tx1"/>
                </a:solidFill>
                <a:latin typeface="Century Gothic" panose="020B0502020202020204" pitchFamily="34" charset="0"/>
                <a:cs typeface="Calibri" panose="020F0502020204030204" pitchFamily="34" charset="0"/>
              </a:rPr>
              <a:t>Home Stretch Coordinator</a:t>
            </a:r>
            <a:endParaRPr kumimoji="0" lang="en-US" altLang="en-US" sz="6000" b="0" i="0" u="none" strike="noStrike" cap="none" normalizeH="0" baseline="0" dirty="0">
              <a:ln>
                <a:noFill/>
              </a:ln>
              <a:solidFill>
                <a:schemeClr val="tx1"/>
              </a:solidFill>
              <a:effectLst/>
              <a:latin typeface="Century Gothic" panose="020B0502020202020204" pitchFamily="34" charset="0"/>
              <a:cs typeface="Calibri" panose="020F0502020204030204" pitchFamily="34" charset="0"/>
            </a:endParaRPr>
          </a:p>
        </p:txBody>
      </p:sp>
      <p:sp>
        <p:nvSpPr>
          <p:cNvPr id="6" name="TextBox 5"/>
          <p:cNvSpPr txBox="1"/>
          <p:nvPr/>
        </p:nvSpPr>
        <p:spPr>
          <a:xfrm>
            <a:off x="134223" y="2899075"/>
            <a:ext cx="5580777" cy="2474053"/>
          </a:xfrm>
          <a:prstGeom prst="rect">
            <a:avLst/>
          </a:prstGeom>
          <a:ln w="38100">
            <a:solidFill>
              <a:srgbClr val="639963">
                <a:alpha val="25000"/>
              </a:srgbClr>
            </a:solidFill>
          </a:ln>
        </p:spPr>
        <p:style>
          <a:lnRef idx="2">
            <a:schemeClr val="accent1"/>
          </a:lnRef>
          <a:fillRef idx="1">
            <a:schemeClr val="lt1"/>
          </a:fillRef>
          <a:effectRef idx="0">
            <a:schemeClr val="accent1"/>
          </a:effectRef>
          <a:fontRef idx="minor">
            <a:schemeClr val="dk1"/>
          </a:fontRef>
        </p:style>
        <p:txBody>
          <a:bodyPr wrap="square" rtlCol="0" anchor="b" anchorCtr="0">
            <a:noAutofit/>
          </a:bodyPr>
          <a:lstStyle/>
          <a:p>
            <a:pPr lvl="0" algn="ctr" eaLnBrk="0" fontAlgn="base" hangingPunct="0">
              <a:spcBef>
                <a:spcPct val="0"/>
              </a:spcBef>
              <a:spcAft>
                <a:spcPct val="0"/>
              </a:spcAft>
            </a:pPr>
            <a:r>
              <a:rPr lang="en-US" altLang="en-US" sz="6000" dirty="0">
                <a:solidFill>
                  <a:schemeClr val="tx1"/>
                </a:solidFill>
                <a:latin typeface="Century Gothic" panose="020B0502020202020204" pitchFamily="34" charset="0"/>
              </a:rPr>
              <a:t>Young Person	</a:t>
            </a:r>
            <a:r>
              <a:rPr kumimoji="0" lang="en-US" altLang="en-US" sz="6000" b="0" i="0" u="none" strike="noStrike" cap="none" normalizeH="0" baseline="0" dirty="0">
                <a:ln>
                  <a:noFill/>
                </a:ln>
                <a:solidFill>
                  <a:schemeClr val="tx1"/>
                </a:solidFill>
                <a:effectLst/>
                <a:latin typeface="Century Gothic" panose="020B0502020202020204" pitchFamily="34" charset="0"/>
              </a:rPr>
              <a:t> </a:t>
            </a:r>
          </a:p>
        </p:txBody>
      </p:sp>
      <p:sp>
        <p:nvSpPr>
          <p:cNvPr id="7" name="TextBox 6"/>
          <p:cNvSpPr txBox="1"/>
          <p:nvPr/>
        </p:nvSpPr>
        <p:spPr>
          <a:xfrm>
            <a:off x="6407335" y="2899074"/>
            <a:ext cx="5418851" cy="2474053"/>
          </a:xfrm>
          <a:prstGeom prst="rect">
            <a:avLst/>
          </a:prstGeom>
          <a:ln w="38100">
            <a:solidFill>
              <a:srgbClr val="639963">
                <a:alpha val="25000"/>
              </a:srgbClr>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r>
              <a:rPr kumimoji="0" lang="en-US" altLang="en-US" sz="6000" b="0" i="0" u="none" strike="noStrike" cap="none" normalizeH="0" baseline="0" dirty="0">
                <a:ln>
                  <a:noFill/>
                </a:ln>
                <a:solidFill>
                  <a:schemeClr val="tx1"/>
                </a:solidFill>
                <a:effectLst/>
                <a:latin typeface="Century Gothic" panose="020B0502020202020204" pitchFamily="34" charset="0"/>
              </a:rPr>
              <a:t>Carer </a:t>
            </a:r>
          </a:p>
        </p:txBody>
      </p:sp>
      <p:sp>
        <p:nvSpPr>
          <p:cNvPr id="2" name="TextBox 1"/>
          <p:cNvSpPr txBox="1"/>
          <p:nvPr/>
        </p:nvSpPr>
        <p:spPr>
          <a:xfrm>
            <a:off x="237743" y="5567553"/>
            <a:ext cx="9830282" cy="369332"/>
          </a:xfrm>
          <a:prstGeom prst="rect">
            <a:avLst/>
          </a:prstGeom>
          <a:noFill/>
        </p:spPr>
        <p:txBody>
          <a:bodyPr wrap="square" rtlCol="0">
            <a:spAutoFit/>
          </a:bodyPr>
          <a:lstStyle/>
          <a:p>
            <a:r>
              <a:rPr lang="en-AU" dirty="0">
                <a:latin typeface="Century Gothic" panose="020B0502020202020204" pitchFamily="34" charset="0"/>
              </a:rPr>
              <a:t>SOA: To explain the different roles &amp; responsibilities within the Staying On Agreement </a:t>
            </a:r>
          </a:p>
        </p:txBody>
      </p:sp>
      <p:sp>
        <p:nvSpPr>
          <p:cNvPr id="8" name="TextBox 7"/>
          <p:cNvSpPr txBox="1"/>
          <p:nvPr/>
        </p:nvSpPr>
        <p:spPr>
          <a:xfrm>
            <a:off x="134222" y="192944"/>
            <a:ext cx="5580778" cy="2474053"/>
          </a:xfrm>
          <a:prstGeom prst="rect">
            <a:avLst/>
          </a:prstGeom>
          <a:ln w="38100">
            <a:solidFill>
              <a:srgbClr val="639963">
                <a:alpha val="25000"/>
              </a:srgbClr>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r>
              <a:rPr lang="en-US" altLang="en-US" sz="6000" dirty="0">
                <a:solidFill>
                  <a:schemeClr val="tx1"/>
                </a:solidFill>
                <a:latin typeface="Century Gothic" panose="020B0502020202020204" pitchFamily="34" charset="0"/>
              </a:rPr>
              <a:t>Home Stretch Coach</a:t>
            </a:r>
            <a:endParaRPr kumimoji="0" lang="en-US" altLang="en-US" sz="6000" b="0" i="0" u="none" strike="noStrike" cap="none" normalizeH="0" baseline="0" dirty="0">
              <a:ln>
                <a:noFill/>
              </a:ln>
              <a:solidFill>
                <a:schemeClr val="tx1"/>
              </a:solidFill>
              <a:effectLst/>
              <a:latin typeface="Century Gothic" panose="020B0502020202020204" pitchFamily="34" charset="0"/>
            </a:endParaRPr>
          </a:p>
        </p:txBody>
      </p:sp>
    </p:spTree>
    <p:extLst>
      <p:ext uri="{BB962C8B-B14F-4D97-AF65-F5344CB8AC3E}">
        <p14:creationId xmlns:p14="http://schemas.microsoft.com/office/powerpoint/2010/main" val="41358583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D7787D">
            <a:alpha val="25000"/>
          </a:srgbClr>
        </a:solidFill>
        <a:effectLst/>
      </p:bgPr>
    </p:bg>
    <p:spTree>
      <p:nvGrpSpPr>
        <p:cNvPr id="1" name=""/>
        <p:cNvGrpSpPr/>
        <p:nvPr/>
      </p:nvGrpSpPr>
      <p:grpSpPr>
        <a:xfrm>
          <a:off x="0" y="0"/>
          <a:ext cx="0" cy="0"/>
          <a:chOff x="0" y="0"/>
          <a:chExt cx="0" cy="0"/>
        </a:xfrm>
      </p:grpSpPr>
      <p:sp>
        <p:nvSpPr>
          <p:cNvPr id="5" name="TextBox 4"/>
          <p:cNvSpPr txBox="1"/>
          <p:nvPr/>
        </p:nvSpPr>
        <p:spPr>
          <a:xfrm>
            <a:off x="6407336" y="192945"/>
            <a:ext cx="5418851" cy="2474053"/>
          </a:xfrm>
          <a:prstGeom prst="rect">
            <a:avLst/>
          </a:prstGeom>
          <a:ln w="38100">
            <a:solidFill>
              <a:srgbClr val="639963">
                <a:alpha val="25000"/>
              </a:srgbClr>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r>
              <a:rPr lang="en-US" altLang="en-US" sz="7200" dirty="0">
                <a:solidFill>
                  <a:schemeClr val="tx1"/>
                </a:solidFill>
                <a:latin typeface="Century Gothic" panose="020B0502020202020204" pitchFamily="34" charset="0"/>
                <a:cs typeface="Calibri" panose="020F0502020204030204" pitchFamily="34" charset="0"/>
              </a:rPr>
              <a:t>Someone else</a:t>
            </a:r>
            <a:endParaRPr kumimoji="0" lang="en-US" altLang="en-US" sz="7200" b="0" i="0" u="none" strike="noStrike" cap="none" normalizeH="0" baseline="0" dirty="0">
              <a:ln>
                <a:noFill/>
              </a:ln>
              <a:solidFill>
                <a:schemeClr val="tx1"/>
              </a:solidFill>
              <a:effectLst/>
              <a:latin typeface="Century Gothic" panose="020B0502020202020204" pitchFamily="34" charset="0"/>
              <a:cs typeface="Calibri" panose="020F0502020204030204" pitchFamily="34" charset="0"/>
            </a:endParaRPr>
          </a:p>
        </p:txBody>
      </p:sp>
      <p:sp>
        <p:nvSpPr>
          <p:cNvPr id="6" name="TextBox 5"/>
          <p:cNvSpPr txBox="1"/>
          <p:nvPr/>
        </p:nvSpPr>
        <p:spPr>
          <a:xfrm>
            <a:off x="134223" y="2899075"/>
            <a:ext cx="5650443" cy="2474053"/>
          </a:xfrm>
          <a:prstGeom prst="rect">
            <a:avLst/>
          </a:prstGeom>
          <a:ln w="38100">
            <a:solidFill>
              <a:srgbClr val="639963">
                <a:alpha val="25000"/>
              </a:srgbClr>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r>
              <a:rPr kumimoji="0" lang="en-US" altLang="en-US" sz="7200" b="0" i="0" u="none" strike="noStrike" cap="none" normalizeH="0" baseline="0" dirty="0">
                <a:ln>
                  <a:noFill/>
                </a:ln>
                <a:solidFill>
                  <a:schemeClr val="tx1"/>
                </a:solidFill>
                <a:effectLst/>
                <a:latin typeface="Century Gothic" panose="020B0502020202020204" pitchFamily="34" charset="0"/>
              </a:rPr>
              <a:t> </a:t>
            </a:r>
          </a:p>
        </p:txBody>
      </p:sp>
      <p:sp>
        <p:nvSpPr>
          <p:cNvPr id="7" name="TextBox 6"/>
          <p:cNvSpPr txBox="1"/>
          <p:nvPr/>
        </p:nvSpPr>
        <p:spPr>
          <a:xfrm>
            <a:off x="6407335" y="2899074"/>
            <a:ext cx="5418851" cy="2474053"/>
          </a:xfrm>
          <a:prstGeom prst="rect">
            <a:avLst/>
          </a:prstGeom>
          <a:ln w="38100">
            <a:solidFill>
              <a:srgbClr val="639963">
                <a:alpha val="25000"/>
              </a:srgbClr>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endParaRPr kumimoji="0" lang="en-US" altLang="en-US" sz="7200" b="0" i="0" u="none" strike="noStrike" cap="none" normalizeH="0" baseline="0" dirty="0">
              <a:ln>
                <a:noFill/>
              </a:ln>
              <a:solidFill>
                <a:schemeClr val="tx1"/>
              </a:solidFill>
              <a:effectLst/>
              <a:latin typeface="Century Gothic" panose="020B0502020202020204" pitchFamily="34" charset="0"/>
            </a:endParaRPr>
          </a:p>
        </p:txBody>
      </p:sp>
      <p:sp>
        <p:nvSpPr>
          <p:cNvPr id="2" name="TextBox 1"/>
          <p:cNvSpPr txBox="1"/>
          <p:nvPr/>
        </p:nvSpPr>
        <p:spPr>
          <a:xfrm>
            <a:off x="237742" y="5567553"/>
            <a:ext cx="9791781" cy="369332"/>
          </a:xfrm>
          <a:prstGeom prst="rect">
            <a:avLst/>
          </a:prstGeom>
          <a:noFill/>
        </p:spPr>
        <p:txBody>
          <a:bodyPr wrap="square" rtlCol="0">
            <a:spAutoFit/>
          </a:bodyPr>
          <a:lstStyle/>
          <a:p>
            <a:r>
              <a:rPr lang="en-AU" dirty="0">
                <a:latin typeface="Century Gothic" panose="020B0502020202020204" pitchFamily="34" charset="0"/>
              </a:rPr>
              <a:t>SOA: To explain the different roles &amp; responsibilities within the Staying On Agreement </a:t>
            </a:r>
          </a:p>
        </p:txBody>
      </p:sp>
      <p:sp>
        <p:nvSpPr>
          <p:cNvPr id="8" name="TextBox 7"/>
          <p:cNvSpPr txBox="1"/>
          <p:nvPr/>
        </p:nvSpPr>
        <p:spPr>
          <a:xfrm>
            <a:off x="134221" y="192944"/>
            <a:ext cx="5650443" cy="2474053"/>
          </a:xfrm>
          <a:prstGeom prst="rect">
            <a:avLst/>
          </a:prstGeom>
          <a:ln w="38100">
            <a:solidFill>
              <a:srgbClr val="639963">
                <a:alpha val="25000"/>
              </a:srgbClr>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r>
              <a:rPr lang="en-US" altLang="en-US" sz="7200" dirty="0">
                <a:solidFill>
                  <a:schemeClr val="tx1"/>
                </a:solidFill>
                <a:latin typeface="Century Gothic" panose="020B0502020202020204" pitchFamily="34" charset="0"/>
              </a:rPr>
              <a:t>Case Worker</a:t>
            </a:r>
            <a:endParaRPr kumimoji="0" lang="en-US" altLang="en-US" sz="7200" b="0" i="0" u="none" strike="noStrike" cap="none" normalizeH="0" baseline="0" dirty="0">
              <a:ln>
                <a:noFill/>
              </a:ln>
              <a:solidFill>
                <a:schemeClr val="tx1"/>
              </a:solidFill>
              <a:effectLst/>
              <a:latin typeface="Century Gothic" panose="020B0502020202020204" pitchFamily="34" charset="0"/>
            </a:endParaRPr>
          </a:p>
        </p:txBody>
      </p:sp>
    </p:spTree>
    <p:extLst>
      <p:ext uri="{BB962C8B-B14F-4D97-AF65-F5344CB8AC3E}">
        <p14:creationId xmlns:p14="http://schemas.microsoft.com/office/powerpoint/2010/main" val="3684746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008C7B2-7312-5373-0D08-75C4E272916E}"/>
              </a:ext>
            </a:extLst>
          </p:cNvPr>
          <p:cNvSpPr txBox="1"/>
          <p:nvPr/>
        </p:nvSpPr>
        <p:spPr>
          <a:xfrm>
            <a:off x="431501" y="878241"/>
            <a:ext cx="11365417" cy="5755935"/>
          </a:xfrm>
          <a:prstGeom prst="rect">
            <a:avLst/>
          </a:prstGeom>
          <a:solidFill>
            <a:srgbClr val="D7D2CB">
              <a:alpha val="20000"/>
            </a:srgbClr>
          </a:solidFill>
          <a:ln>
            <a:noFill/>
          </a:ln>
        </p:spPr>
        <p:style>
          <a:lnRef idx="2">
            <a:schemeClr val="dk1"/>
          </a:lnRef>
          <a:fillRef idx="1">
            <a:schemeClr val="lt1"/>
          </a:fillRef>
          <a:effectRef idx="0">
            <a:schemeClr val="dk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indent="0">
              <a:lnSpc>
                <a:spcPct val="120000"/>
              </a:lnSpc>
              <a:spcBef>
                <a:spcPts val="0"/>
              </a:spcBef>
              <a:buNone/>
              <a:tabLst>
                <a:tab pos="2637155" algn="ctr"/>
                <a:tab pos="5274310" algn="r"/>
              </a:tabLst>
            </a:pPr>
            <a:endParaRPr lang="en-AU" sz="1100" b="1" dirty="0">
              <a:effectLst/>
              <a:latin typeface="Century Gothic" panose="020B0502020202020204" pitchFamily="34" charset="0"/>
              <a:ea typeface="Times New Roman" panose="02020603050405020304" pitchFamily="18" charset="0"/>
              <a:cs typeface="Arial" panose="020B0604020202020204" pitchFamily="34" charset="0"/>
            </a:endParaRPr>
          </a:p>
          <a:p>
            <a:pPr marL="0" indent="0">
              <a:lnSpc>
                <a:spcPct val="120000"/>
              </a:lnSpc>
              <a:spcBef>
                <a:spcPts val="0"/>
              </a:spcBef>
              <a:spcAft>
                <a:spcPts val="800"/>
              </a:spcAft>
              <a:buNone/>
              <a:tabLst>
                <a:tab pos="2637155" algn="ctr"/>
                <a:tab pos="5274310" algn="r"/>
              </a:tabLst>
            </a:pPr>
            <a:r>
              <a:rPr lang="en-AU" sz="1100" b="1" dirty="0">
                <a:effectLst/>
                <a:latin typeface="Century Gothic" panose="020B0502020202020204" pitchFamily="34" charset="0"/>
                <a:ea typeface="Times New Roman" panose="02020603050405020304" pitchFamily="18" charset="0"/>
                <a:cs typeface="Arial" panose="020B0604020202020204" pitchFamily="34" charset="0"/>
              </a:rPr>
              <a:t>People involved: </a:t>
            </a:r>
            <a:r>
              <a:rPr lang="en-AU" sz="1100" dirty="0">
                <a:effectLst/>
                <a:latin typeface="Century Gothic" panose="020B0502020202020204" pitchFamily="34" charset="0"/>
                <a:ea typeface="Times New Roman" panose="02020603050405020304" pitchFamily="18" charset="0"/>
                <a:cs typeface="Arial" panose="020B0604020202020204" pitchFamily="34" charset="0"/>
              </a:rPr>
              <a:t>Young Person, Carer/family, Transition Coach, Staying On Facilitator, Other Supports/ Family as relevant  </a:t>
            </a:r>
            <a:endParaRPr lang="en-AU" sz="1100" dirty="0">
              <a:effectLst/>
              <a:latin typeface="Century Gothic" panose="020B0502020202020204" pitchFamily="34" charset="0"/>
              <a:ea typeface="Calibri" panose="020F0502020204030204" pitchFamily="34" charset="0"/>
              <a:cs typeface="Arial" panose="020B0604020202020204" pitchFamily="34" charset="0"/>
            </a:endParaRPr>
          </a:p>
          <a:p>
            <a:pPr marL="0" indent="0">
              <a:lnSpc>
                <a:spcPct val="120000"/>
              </a:lnSpc>
              <a:spcBef>
                <a:spcPts val="0"/>
              </a:spcBef>
              <a:spcAft>
                <a:spcPts val="800"/>
              </a:spcAft>
              <a:buNone/>
              <a:tabLst>
                <a:tab pos="2637155" algn="ctr"/>
                <a:tab pos="5274310" algn="r"/>
              </a:tabLst>
            </a:pPr>
            <a:r>
              <a:rPr lang="en-AU" sz="1100" b="1" dirty="0">
                <a:effectLst/>
                <a:latin typeface="Century Gothic" panose="020B0502020202020204" pitchFamily="34" charset="0"/>
                <a:ea typeface="Times New Roman" panose="02020603050405020304" pitchFamily="18" charset="0"/>
                <a:cs typeface="Arial" panose="020B0604020202020204" pitchFamily="34" charset="0"/>
              </a:rPr>
              <a:t>Activity options: </a:t>
            </a:r>
            <a:endParaRPr lang="en-AU" sz="1100" dirty="0">
              <a:effectLst/>
              <a:latin typeface="Century Gothic" panose="020B0502020202020204" pitchFamily="34" charset="0"/>
              <a:ea typeface="Calibri" panose="020F0502020204030204" pitchFamily="34" charset="0"/>
              <a:cs typeface="Arial" panose="020B0604020202020204" pitchFamily="34" charset="0"/>
            </a:endParaRPr>
          </a:p>
          <a:p>
            <a:pPr marL="0" indent="0">
              <a:lnSpc>
                <a:spcPct val="120000"/>
              </a:lnSpc>
              <a:spcBef>
                <a:spcPts val="0"/>
              </a:spcBef>
              <a:spcAft>
                <a:spcPts val="800"/>
              </a:spcAft>
              <a:buNone/>
              <a:tabLst>
                <a:tab pos="2637155" algn="ctr"/>
                <a:tab pos="5274310" algn="r"/>
              </a:tabLst>
            </a:pPr>
            <a:r>
              <a:rPr lang="en-AU" sz="1100" b="1" dirty="0">
                <a:effectLst/>
                <a:latin typeface="Century Gothic" panose="020B0502020202020204" pitchFamily="34" charset="0"/>
                <a:ea typeface="Times New Roman" panose="02020603050405020304" pitchFamily="18" charset="0"/>
                <a:cs typeface="Arial" panose="020B0604020202020204" pitchFamily="34" charset="0"/>
              </a:rPr>
              <a:t>Group discussion </a:t>
            </a:r>
            <a:endParaRPr lang="en-AU" sz="1100" dirty="0">
              <a:effectLst/>
              <a:latin typeface="Century Gothic" panose="020B0502020202020204" pitchFamily="34" charset="0"/>
              <a:ea typeface="Calibri" panose="020F0502020204030204" pitchFamily="34" charset="0"/>
              <a:cs typeface="Arial" panose="020B0604020202020204" pitchFamily="34" charset="0"/>
            </a:endParaRPr>
          </a:p>
          <a:p>
            <a:pPr marL="342900" lvl="0" indent="-342900">
              <a:lnSpc>
                <a:spcPct val="120000"/>
              </a:lnSpc>
              <a:spcBef>
                <a:spcPts val="0"/>
              </a:spcBef>
              <a:spcAft>
                <a:spcPts val="800"/>
              </a:spcAft>
              <a:buFont typeface="+mj-lt"/>
              <a:buAutoNum type="arabicPeriod"/>
              <a:tabLst>
                <a:tab pos="2637155" algn="ctr"/>
                <a:tab pos="5274310" algn="r"/>
              </a:tabLst>
            </a:pPr>
            <a:r>
              <a:rPr lang="en-AU" sz="1100" dirty="0">
                <a:effectLst/>
                <a:latin typeface="Century Gothic" panose="020B0502020202020204" pitchFamily="34" charset="0"/>
                <a:ea typeface="Times New Roman" panose="02020603050405020304" pitchFamily="18" charset="0"/>
                <a:cs typeface="Arial" panose="020B0604020202020204" pitchFamily="34" charset="0"/>
              </a:rPr>
              <a:t>Place all the cards on the floor </a:t>
            </a:r>
            <a:endParaRPr lang="en-AU" sz="1100" dirty="0">
              <a:effectLst/>
              <a:latin typeface="Century Gothic" panose="020B0502020202020204" pitchFamily="34" charset="0"/>
              <a:ea typeface="Calibri" panose="020F0502020204030204" pitchFamily="34" charset="0"/>
              <a:cs typeface="Arial" panose="020B0604020202020204" pitchFamily="34" charset="0"/>
            </a:endParaRPr>
          </a:p>
          <a:p>
            <a:pPr marL="342900" lvl="0" indent="-342900">
              <a:lnSpc>
                <a:spcPct val="120000"/>
              </a:lnSpc>
              <a:spcBef>
                <a:spcPts val="0"/>
              </a:spcBef>
              <a:spcAft>
                <a:spcPts val="800"/>
              </a:spcAft>
              <a:buFont typeface="+mj-lt"/>
              <a:buAutoNum type="arabicPeriod"/>
              <a:tabLst>
                <a:tab pos="2637155" algn="ctr"/>
                <a:tab pos="5274310" algn="r"/>
              </a:tabLst>
            </a:pPr>
            <a:r>
              <a:rPr lang="en-AU" sz="1100" dirty="0">
                <a:effectLst/>
                <a:latin typeface="Century Gothic" panose="020B0502020202020204" pitchFamily="34" charset="0"/>
                <a:ea typeface="Times New Roman" panose="02020603050405020304" pitchFamily="18" charset="0"/>
                <a:cs typeface="Arial" panose="020B0604020202020204" pitchFamily="34" charset="0"/>
              </a:rPr>
              <a:t>Carers and Young People select those that are most important to them to talk about when living together.  </a:t>
            </a:r>
            <a:endParaRPr lang="en-AU" sz="1100" dirty="0">
              <a:effectLst/>
              <a:latin typeface="Century Gothic" panose="020B0502020202020204" pitchFamily="34" charset="0"/>
              <a:ea typeface="Calibri" panose="020F0502020204030204" pitchFamily="34" charset="0"/>
              <a:cs typeface="Arial" panose="020B0604020202020204" pitchFamily="34" charset="0"/>
            </a:endParaRPr>
          </a:p>
          <a:p>
            <a:pPr marL="342900" lvl="0" indent="-342900">
              <a:lnSpc>
                <a:spcPct val="120000"/>
              </a:lnSpc>
              <a:spcBef>
                <a:spcPts val="0"/>
              </a:spcBef>
              <a:spcAft>
                <a:spcPts val="800"/>
              </a:spcAft>
              <a:buFont typeface="+mj-lt"/>
              <a:buAutoNum type="arabicPeriod"/>
              <a:tabLst>
                <a:tab pos="2637155" algn="ctr"/>
                <a:tab pos="5274310" algn="r"/>
              </a:tabLst>
            </a:pPr>
            <a:r>
              <a:rPr lang="en-AU" sz="1100" dirty="0">
                <a:effectLst/>
                <a:latin typeface="Century Gothic" panose="020B0502020202020204" pitchFamily="34" charset="0"/>
                <a:ea typeface="Times New Roman" panose="02020603050405020304" pitchFamily="18" charset="0"/>
                <a:cs typeface="Arial" panose="020B0604020202020204" pitchFamily="34" charset="0"/>
              </a:rPr>
              <a:t>Discuss what the expectations are around each card </a:t>
            </a:r>
            <a:endParaRPr lang="en-AU" sz="1100" dirty="0">
              <a:effectLst/>
              <a:latin typeface="Century Gothic" panose="020B0502020202020204" pitchFamily="34" charset="0"/>
              <a:ea typeface="Calibri" panose="020F0502020204030204" pitchFamily="34" charset="0"/>
              <a:cs typeface="Arial" panose="020B0604020202020204" pitchFamily="34" charset="0"/>
            </a:endParaRPr>
          </a:p>
          <a:p>
            <a:pPr marL="342900" lvl="0" indent="-342900">
              <a:lnSpc>
                <a:spcPct val="120000"/>
              </a:lnSpc>
              <a:spcBef>
                <a:spcPts val="0"/>
              </a:spcBef>
              <a:spcAft>
                <a:spcPts val="800"/>
              </a:spcAft>
              <a:buFont typeface="+mj-lt"/>
              <a:buAutoNum type="arabicPeriod"/>
              <a:tabLst>
                <a:tab pos="2637155" algn="ctr"/>
                <a:tab pos="5274310" algn="r"/>
              </a:tabLst>
            </a:pPr>
            <a:r>
              <a:rPr lang="en-AU" sz="1100" dirty="0">
                <a:effectLst/>
                <a:latin typeface="Century Gothic" panose="020B0502020202020204" pitchFamily="34" charset="0"/>
                <a:ea typeface="Times New Roman" panose="02020603050405020304" pitchFamily="18" charset="0"/>
                <a:cs typeface="Arial" panose="020B0604020202020204" pitchFamily="34" charset="0"/>
              </a:rPr>
              <a:t>Discuss any current issues and possible ways to deal with them if they arise</a:t>
            </a:r>
            <a:endParaRPr lang="en-AU" sz="1100" dirty="0">
              <a:effectLst/>
              <a:latin typeface="Century Gothic" panose="020B0502020202020204" pitchFamily="34" charset="0"/>
              <a:ea typeface="Calibri" panose="020F0502020204030204" pitchFamily="34" charset="0"/>
              <a:cs typeface="Arial" panose="020B0604020202020204" pitchFamily="34" charset="0"/>
            </a:endParaRPr>
          </a:p>
          <a:p>
            <a:pPr marL="342900" lvl="0" indent="-342900">
              <a:lnSpc>
                <a:spcPct val="120000"/>
              </a:lnSpc>
              <a:spcBef>
                <a:spcPts val="0"/>
              </a:spcBef>
              <a:spcAft>
                <a:spcPts val="800"/>
              </a:spcAft>
              <a:buFont typeface="+mj-lt"/>
              <a:buAutoNum type="arabicPeriod"/>
              <a:tabLst>
                <a:tab pos="2637155" algn="ctr"/>
                <a:tab pos="5274310" algn="r"/>
              </a:tabLst>
            </a:pPr>
            <a:r>
              <a:rPr lang="en-AU" sz="1100" dirty="0">
                <a:effectLst/>
                <a:latin typeface="Century Gothic" panose="020B0502020202020204" pitchFamily="34" charset="0"/>
                <a:ea typeface="Times New Roman" panose="02020603050405020304" pitchFamily="18" charset="0"/>
                <a:cs typeface="Arial" panose="020B0604020202020204" pitchFamily="34" charset="0"/>
              </a:rPr>
              <a:t>Come up with an agreement about how to make it work.</a:t>
            </a:r>
            <a:endParaRPr lang="en-AU" sz="1100" dirty="0">
              <a:effectLst/>
              <a:latin typeface="Century Gothic" panose="020B0502020202020204" pitchFamily="34" charset="0"/>
              <a:ea typeface="Calibri" panose="020F0502020204030204" pitchFamily="34" charset="0"/>
              <a:cs typeface="Arial" panose="020B0604020202020204" pitchFamily="34" charset="0"/>
            </a:endParaRPr>
          </a:p>
          <a:p>
            <a:pPr marL="342900" lvl="0" indent="-342900">
              <a:lnSpc>
                <a:spcPct val="120000"/>
              </a:lnSpc>
              <a:spcBef>
                <a:spcPts val="0"/>
              </a:spcBef>
              <a:spcAft>
                <a:spcPts val="800"/>
              </a:spcAft>
              <a:buFont typeface="+mj-lt"/>
              <a:buAutoNum type="arabicPeriod"/>
              <a:tabLst>
                <a:tab pos="2637155" algn="ctr"/>
                <a:tab pos="5274310" algn="r"/>
              </a:tabLst>
            </a:pPr>
            <a:r>
              <a:rPr lang="en-AU" sz="1100" dirty="0">
                <a:effectLst/>
                <a:latin typeface="Century Gothic" panose="020B0502020202020204" pitchFamily="34" charset="0"/>
                <a:ea typeface="Times New Roman" panose="02020603050405020304" pitchFamily="18" charset="0"/>
                <a:cs typeface="Arial" panose="020B0604020202020204" pitchFamily="34" charset="0"/>
              </a:rPr>
              <a:t>Fill in the  “Staying On Agreement template”  with what has been agreed upon and sign. </a:t>
            </a:r>
          </a:p>
          <a:p>
            <a:pPr lvl="0">
              <a:lnSpc>
                <a:spcPct val="120000"/>
              </a:lnSpc>
              <a:spcBef>
                <a:spcPts val="0"/>
              </a:spcBef>
              <a:spcAft>
                <a:spcPts val="800"/>
              </a:spcAft>
              <a:tabLst>
                <a:tab pos="2637155" algn="ctr"/>
                <a:tab pos="5274310" algn="r"/>
              </a:tabLst>
            </a:pPr>
            <a:endParaRPr lang="en-AU" sz="1100" dirty="0">
              <a:effectLst/>
              <a:latin typeface="Century Gothic" panose="020B0502020202020204" pitchFamily="34" charset="0"/>
              <a:ea typeface="Calibri" panose="020F0502020204030204" pitchFamily="34" charset="0"/>
              <a:cs typeface="Arial" panose="020B0604020202020204" pitchFamily="34" charset="0"/>
            </a:endParaRPr>
          </a:p>
          <a:p>
            <a:pPr marL="0" indent="0">
              <a:lnSpc>
                <a:spcPct val="120000"/>
              </a:lnSpc>
              <a:spcBef>
                <a:spcPts val="0"/>
              </a:spcBef>
              <a:spcAft>
                <a:spcPts val="800"/>
              </a:spcAft>
              <a:buNone/>
            </a:pPr>
            <a:r>
              <a:rPr lang="en-AU" sz="1100" b="1" dirty="0">
                <a:effectLst/>
                <a:latin typeface="Century Gothic" panose="020B0502020202020204" pitchFamily="34" charset="0"/>
                <a:ea typeface="Calibri" panose="020F0502020204030204" pitchFamily="34" charset="0"/>
                <a:cs typeface="Arial" panose="020B0604020202020204" pitchFamily="34" charset="0"/>
              </a:rPr>
              <a:t>Take turns</a:t>
            </a:r>
            <a:endParaRPr lang="en-AU" sz="1100" dirty="0">
              <a:effectLst/>
              <a:latin typeface="Century Gothic" panose="020B0502020202020204" pitchFamily="34" charset="0"/>
              <a:ea typeface="Calibri" panose="020F0502020204030204" pitchFamily="34" charset="0"/>
              <a:cs typeface="Arial" panose="020B0604020202020204" pitchFamily="34" charset="0"/>
            </a:endParaRPr>
          </a:p>
          <a:p>
            <a:pPr marL="342900" lvl="0" indent="-342900">
              <a:lnSpc>
                <a:spcPct val="120000"/>
              </a:lnSpc>
              <a:spcBef>
                <a:spcPts val="0"/>
              </a:spcBef>
              <a:spcAft>
                <a:spcPts val="800"/>
              </a:spcAft>
              <a:buFont typeface="+mj-lt"/>
              <a:buAutoNum type="arabicPeriod"/>
            </a:pPr>
            <a:r>
              <a:rPr lang="en-US" sz="1100" dirty="0">
                <a:effectLst/>
                <a:latin typeface="Century Gothic" panose="020B0502020202020204" pitchFamily="34" charset="0"/>
                <a:ea typeface="Calibri" panose="020F0502020204030204" pitchFamily="34" charset="0"/>
                <a:cs typeface="Arial" panose="020B0604020202020204" pitchFamily="34" charset="0"/>
              </a:rPr>
              <a:t>Young person to meet with transition coach to discuss topics important to them </a:t>
            </a:r>
            <a:endParaRPr lang="en-AU" sz="1100" dirty="0">
              <a:effectLst/>
              <a:latin typeface="Century Gothic" panose="020B0502020202020204" pitchFamily="34" charset="0"/>
              <a:ea typeface="Calibri" panose="020F0502020204030204" pitchFamily="34" charset="0"/>
              <a:cs typeface="Arial" panose="020B0604020202020204" pitchFamily="34" charset="0"/>
            </a:endParaRPr>
          </a:p>
          <a:p>
            <a:pPr marL="342900" lvl="0" indent="-342900">
              <a:lnSpc>
                <a:spcPct val="120000"/>
              </a:lnSpc>
              <a:spcBef>
                <a:spcPts val="0"/>
              </a:spcBef>
              <a:spcAft>
                <a:spcPts val="800"/>
              </a:spcAft>
              <a:buFont typeface="+mj-lt"/>
              <a:buAutoNum type="arabicPeriod"/>
            </a:pPr>
            <a:r>
              <a:rPr lang="en-US" sz="1100" dirty="0">
                <a:effectLst/>
                <a:latin typeface="Century Gothic" panose="020B0502020202020204" pitchFamily="34" charset="0"/>
                <a:ea typeface="Calibri" panose="020F0502020204030204" pitchFamily="34" charset="0"/>
                <a:cs typeface="Arial" panose="020B0604020202020204" pitchFamily="34" charset="0"/>
              </a:rPr>
              <a:t>Carer to meet with Coordinator to discuss topics important to them </a:t>
            </a:r>
            <a:endParaRPr lang="en-AU" sz="1100" dirty="0">
              <a:effectLst/>
              <a:latin typeface="Century Gothic" panose="020B0502020202020204" pitchFamily="34" charset="0"/>
              <a:ea typeface="Calibri" panose="020F0502020204030204" pitchFamily="34" charset="0"/>
              <a:cs typeface="Arial" panose="020B0604020202020204" pitchFamily="34" charset="0"/>
            </a:endParaRPr>
          </a:p>
          <a:p>
            <a:pPr marL="342900" lvl="0" indent="-342900">
              <a:lnSpc>
                <a:spcPct val="120000"/>
              </a:lnSpc>
              <a:spcBef>
                <a:spcPts val="0"/>
              </a:spcBef>
              <a:spcAft>
                <a:spcPts val="800"/>
              </a:spcAft>
              <a:buFont typeface="+mj-lt"/>
              <a:buAutoNum type="arabicPeriod"/>
            </a:pPr>
            <a:r>
              <a:rPr lang="en-US" sz="1100" dirty="0">
                <a:effectLst/>
                <a:latin typeface="Century Gothic" panose="020B0502020202020204" pitchFamily="34" charset="0"/>
                <a:ea typeface="Calibri" panose="020F0502020204030204" pitchFamily="34" charset="0"/>
                <a:cs typeface="Arial" panose="020B0604020202020204" pitchFamily="34" charset="0"/>
              </a:rPr>
              <a:t>Young Person and Carer to meet together to discuss all topics and ways to deal with any issues that arise.  </a:t>
            </a:r>
            <a:endParaRPr lang="en-AU" sz="1100" dirty="0">
              <a:effectLst/>
              <a:latin typeface="Century Gothic" panose="020B0502020202020204" pitchFamily="34" charset="0"/>
              <a:ea typeface="Calibri" panose="020F0502020204030204" pitchFamily="34" charset="0"/>
              <a:cs typeface="Arial" panose="020B0604020202020204" pitchFamily="34" charset="0"/>
            </a:endParaRPr>
          </a:p>
          <a:p>
            <a:pPr marL="342900" lvl="0" indent="-342900">
              <a:lnSpc>
                <a:spcPct val="120000"/>
              </a:lnSpc>
              <a:spcBef>
                <a:spcPts val="0"/>
              </a:spcBef>
              <a:spcAft>
                <a:spcPts val="800"/>
              </a:spcAft>
              <a:buFont typeface="+mj-lt"/>
              <a:buAutoNum type="arabicPeriod"/>
            </a:pPr>
            <a:r>
              <a:rPr lang="en-US" sz="1100" dirty="0">
                <a:effectLst/>
                <a:latin typeface="Century Gothic" panose="020B0502020202020204" pitchFamily="34" charset="0"/>
                <a:ea typeface="Calibri" panose="020F0502020204030204" pitchFamily="34" charset="0"/>
                <a:cs typeface="Arial" panose="020B0604020202020204" pitchFamily="34" charset="0"/>
              </a:rPr>
              <a:t>Come up with an agreement about how to make it work. </a:t>
            </a:r>
            <a:endParaRPr lang="en-AU" sz="1100" dirty="0">
              <a:effectLst/>
              <a:latin typeface="Century Gothic" panose="020B0502020202020204" pitchFamily="34" charset="0"/>
              <a:ea typeface="Calibri" panose="020F0502020204030204" pitchFamily="34" charset="0"/>
              <a:cs typeface="Arial" panose="020B0604020202020204" pitchFamily="34" charset="0"/>
            </a:endParaRPr>
          </a:p>
          <a:p>
            <a:pPr marL="342900" lvl="0" indent="-342900">
              <a:lnSpc>
                <a:spcPct val="120000"/>
              </a:lnSpc>
              <a:spcBef>
                <a:spcPts val="0"/>
              </a:spcBef>
              <a:spcAft>
                <a:spcPts val="800"/>
              </a:spcAft>
              <a:buFont typeface="+mj-lt"/>
              <a:buAutoNum type="arabicPeriod"/>
            </a:pPr>
            <a:r>
              <a:rPr lang="en-AU" sz="1100" dirty="0">
                <a:effectLst/>
                <a:latin typeface="Century Gothic" panose="020B0502020202020204" pitchFamily="34" charset="0"/>
                <a:ea typeface="Calibri" panose="020F0502020204030204" pitchFamily="34" charset="0"/>
                <a:cs typeface="Arial" panose="020B0604020202020204" pitchFamily="34" charset="0"/>
              </a:rPr>
              <a:t>Fill in the  “Staying On Agreement template” with what has been agreed upon and sign. </a:t>
            </a:r>
          </a:p>
          <a:p>
            <a:pPr marL="342900" lvl="0" indent="-342900">
              <a:lnSpc>
                <a:spcPct val="120000"/>
              </a:lnSpc>
              <a:spcBef>
                <a:spcPts val="0"/>
              </a:spcBef>
              <a:spcAft>
                <a:spcPts val="800"/>
              </a:spcAft>
              <a:buFont typeface="+mj-lt"/>
              <a:buAutoNum type="arabicPeriod"/>
            </a:pPr>
            <a:endParaRPr lang="en-AU" sz="1100" dirty="0">
              <a:latin typeface="Century Gothic" panose="020B0502020202020204" pitchFamily="34" charset="0"/>
              <a:ea typeface="Calibri" panose="020F0502020204030204" pitchFamily="34" charset="0"/>
              <a:cs typeface="Arial" panose="020B0604020202020204" pitchFamily="34" charset="0"/>
            </a:endParaRPr>
          </a:p>
          <a:p>
            <a:pPr lvl="0">
              <a:lnSpc>
                <a:spcPct val="120000"/>
              </a:lnSpc>
              <a:spcBef>
                <a:spcPts val="0"/>
              </a:spcBef>
              <a:spcAft>
                <a:spcPts val="800"/>
              </a:spcAft>
            </a:pPr>
            <a:r>
              <a:rPr lang="en-AU" sz="1100" dirty="0">
                <a:latin typeface="Century Gothic" panose="020B0502020202020204" pitchFamily="34" charset="0"/>
                <a:ea typeface="Calibri" panose="020F0502020204030204" pitchFamily="34" charset="0"/>
                <a:cs typeface="Arial" panose="020B0604020202020204" pitchFamily="34" charset="0"/>
              </a:rPr>
              <a:t>* The process can be repeated for Staying On Reviews </a:t>
            </a:r>
          </a:p>
        </p:txBody>
      </p:sp>
      <p:sp>
        <p:nvSpPr>
          <p:cNvPr id="3" name="Round Single Corner of Rectangle 3">
            <a:extLst>
              <a:ext uri="{FF2B5EF4-FFF2-40B4-BE49-F238E27FC236}">
                <a16:creationId xmlns:a16="http://schemas.microsoft.com/office/drawing/2014/main" id="{2CA9FE9C-807F-F3E6-ABE6-8FEC62C7FC43}"/>
              </a:ext>
            </a:extLst>
          </p:cNvPr>
          <p:cNvSpPr/>
          <p:nvPr/>
        </p:nvSpPr>
        <p:spPr>
          <a:xfrm flipH="1">
            <a:off x="431501" y="367879"/>
            <a:ext cx="11351195" cy="510362"/>
          </a:xfrm>
          <a:prstGeom prst="round1Rect">
            <a:avLst>
              <a:gd name="adj" fmla="val 50000"/>
            </a:avLst>
          </a:prstGeom>
          <a:gradFill>
            <a:gsLst>
              <a:gs pos="0">
                <a:srgbClr val="8065AC"/>
              </a:gs>
              <a:gs pos="100000">
                <a:srgbClr val="377DAF"/>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a:solidFill>
                  <a:schemeClr val="bg1"/>
                </a:solidFill>
                <a:latin typeface="Century Gothic" panose="020B0502020202020204" pitchFamily="34" charset="0"/>
                <a:ea typeface="Roboto Medium"/>
                <a:cs typeface="Roboto Medium" panose="02000000000000000000" pitchFamily="2" charset="0"/>
              </a:rPr>
              <a:t>Card Sort Activity – Step by Step Guide</a:t>
            </a:r>
            <a:endParaRPr lang="en-AU" sz="1600" b="1" dirty="0">
              <a:solidFill>
                <a:schemeClr val="bg1"/>
              </a:solidFill>
              <a:effectLst/>
              <a:latin typeface="Century Gothic" panose="020B0502020202020204" pitchFamily="34" charset="0"/>
            </a:endParaRPr>
          </a:p>
        </p:txBody>
      </p:sp>
      <p:sp>
        <p:nvSpPr>
          <p:cNvPr id="5" name="TextBox 4">
            <a:extLst>
              <a:ext uri="{FF2B5EF4-FFF2-40B4-BE49-F238E27FC236}">
                <a16:creationId xmlns:a16="http://schemas.microsoft.com/office/drawing/2014/main" id="{27C82752-E7C7-DD05-9B69-651AC2590621}"/>
              </a:ext>
            </a:extLst>
          </p:cNvPr>
          <p:cNvSpPr txBox="1"/>
          <p:nvPr/>
        </p:nvSpPr>
        <p:spPr>
          <a:xfrm>
            <a:off x="5668600" y="6611779"/>
            <a:ext cx="8180938" cy="246221"/>
          </a:xfrm>
          <a:prstGeom prst="rect">
            <a:avLst/>
          </a:prstGeom>
          <a:noFill/>
        </p:spPr>
        <p:txBody>
          <a:bodyPr wrap="square">
            <a:spAutoFit/>
          </a:bodyPr>
          <a:lstStyle/>
          <a:p>
            <a:pPr>
              <a:tabLst>
                <a:tab pos="2865755" algn="ctr"/>
                <a:tab pos="5731510" algn="r"/>
              </a:tabLst>
            </a:pPr>
            <a:r>
              <a:rPr lang="en-AU" sz="1000" dirty="0">
                <a:effectLst/>
                <a:latin typeface="Century Gothic" panose="020B0502020202020204" pitchFamily="34" charset="0"/>
                <a:ea typeface="Calibri" panose="020F0502020204030204" pitchFamily="34" charset="0"/>
                <a:cs typeface="Arial" panose="020B0604020202020204" pitchFamily="34" charset="0"/>
              </a:rPr>
              <a:t>SO-PT-001-Home Stretch WA – Staying On Agreement – Card Sort Tool V1.0 Review Date: 01/08/27</a:t>
            </a:r>
            <a:endParaRPr lang="en-AU" sz="1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528810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D7787D">
            <a:alpha val="25000"/>
          </a:srgbClr>
        </a:solidFill>
        <a:effectLst/>
      </p:bgPr>
    </p:bg>
    <p:spTree>
      <p:nvGrpSpPr>
        <p:cNvPr id="1" name=""/>
        <p:cNvGrpSpPr/>
        <p:nvPr/>
      </p:nvGrpSpPr>
      <p:grpSpPr>
        <a:xfrm>
          <a:off x="0" y="0"/>
          <a:ext cx="0" cy="0"/>
          <a:chOff x="0" y="0"/>
          <a:chExt cx="0" cy="0"/>
        </a:xfrm>
      </p:grpSpPr>
      <p:sp>
        <p:nvSpPr>
          <p:cNvPr id="5" name="TextBox 4"/>
          <p:cNvSpPr txBox="1"/>
          <p:nvPr/>
        </p:nvSpPr>
        <p:spPr>
          <a:xfrm>
            <a:off x="6407336" y="192945"/>
            <a:ext cx="5418851" cy="2474053"/>
          </a:xfrm>
          <a:prstGeom prst="rect">
            <a:avLst/>
          </a:prstGeom>
          <a:ln w="38100">
            <a:solidFill>
              <a:srgbClr val="639963">
                <a:alpha val="25000"/>
              </a:srgbClr>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r>
              <a:rPr lang="en-US" altLang="en-US" sz="6000" dirty="0">
                <a:solidFill>
                  <a:schemeClr val="tx1"/>
                </a:solidFill>
                <a:latin typeface="Century Gothic" panose="020B0502020202020204" pitchFamily="34" charset="0"/>
                <a:cs typeface="Calibri" panose="020F0502020204030204" pitchFamily="34" charset="0"/>
              </a:rPr>
              <a:t>Reviewing the Payment </a:t>
            </a:r>
            <a:endParaRPr kumimoji="0" lang="en-US" altLang="en-US" sz="6000" b="0" i="0" u="none" strike="noStrike" cap="none" normalizeH="0" baseline="0" dirty="0">
              <a:ln>
                <a:noFill/>
              </a:ln>
              <a:solidFill>
                <a:schemeClr val="tx1"/>
              </a:solidFill>
              <a:effectLst/>
              <a:latin typeface="Century Gothic" panose="020B0502020202020204" pitchFamily="34" charset="0"/>
              <a:cs typeface="Calibri" panose="020F0502020204030204" pitchFamily="34" charset="0"/>
            </a:endParaRPr>
          </a:p>
        </p:txBody>
      </p:sp>
      <p:sp>
        <p:nvSpPr>
          <p:cNvPr id="6" name="TextBox 5"/>
          <p:cNvSpPr txBox="1"/>
          <p:nvPr/>
        </p:nvSpPr>
        <p:spPr>
          <a:xfrm>
            <a:off x="134223" y="2899075"/>
            <a:ext cx="5650443" cy="2474053"/>
          </a:xfrm>
          <a:prstGeom prst="rect">
            <a:avLst/>
          </a:prstGeom>
          <a:ln w="38100">
            <a:solidFill>
              <a:srgbClr val="639963">
                <a:alpha val="25000"/>
              </a:srgbClr>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r>
              <a:rPr kumimoji="0" lang="en-US" altLang="en-US" sz="6000" b="0" i="0" u="none" strike="noStrike" cap="none" normalizeH="0" baseline="0" dirty="0">
                <a:ln>
                  <a:noFill/>
                </a:ln>
                <a:solidFill>
                  <a:schemeClr val="tx1"/>
                </a:solidFill>
                <a:effectLst/>
                <a:latin typeface="Century Gothic" panose="020B0502020202020204" pitchFamily="34" charset="0"/>
              </a:rPr>
              <a:t>Confidentiality </a:t>
            </a:r>
          </a:p>
        </p:txBody>
      </p:sp>
      <p:sp>
        <p:nvSpPr>
          <p:cNvPr id="7" name="TextBox 6"/>
          <p:cNvSpPr txBox="1"/>
          <p:nvPr/>
        </p:nvSpPr>
        <p:spPr>
          <a:xfrm>
            <a:off x="6407335" y="2899074"/>
            <a:ext cx="5418851" cy="2474053"/>
          </a:xfrm>
          <a:prstGeom prst="rect">
            <a:avLst/>
          </a:prstGeom>
          <a:ln w="38100">
            <a:solidFill>
              <a:srgbClr val="639963">
                <a:alpha val="25000"/>
              </a:srgbClr>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endParaRPr kumimoji="0" lang="en-US" altLang="en-US" sz="6000" b="0" i="0" u="none" strike="noStrike" cap="none" normalizeH="0" baseline="0" dirty="0">
              <a:ln>
                <a:noFill/>
              </a:ln>
              <a:solidFill>
                <a:schemeClr val="tx1"/>
              </a:solidFill>
              <a:effectLst/>
              <a:latin typeface="Century Gothic" panose="020B0502020202020204" pitchFamily="34" charset="0"/>
            </a:endParaRPr>
          </a:p>
        </p:txBody>
      </p:sp>
      <p:sp>
        <p:nvSpPr>
          <p:cNvPr id="8" name="TextBox 7"/>
          <p:cNvSpPr txBox="1"/>
          <p:nvPr/>
        </p:nvSpPr>
        <p:spPr>
          <a:xfrm>
            <a:off x="134223" y="230597"/>
            <a:ext cx="5650442" cy="2474053"/>
          </a:xfrm>
          <a:prstGeom prst="rect">
            <a:avLst/>
          </a:prstGeom>
          <a:ln w="38100">
            <a:solidFill>
              <a:srgbClr val="639963">
                <a:alpha val="25000"/>
              </a:srgbClr>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r>
              <a:rPr kumimoji="0" lang="en-US" altLang="en-US" sz="6000" b="0" i="0" u="none" strike="noStrike" cap="none" normalizeH="0" baseline="0" dirty="0">
                <a:ln>
                  <a:noFill/>
                </a:ln>
                <a:solidFill>
                  <a:schemeClr val="tx1"/>
                </a:solidFill>
                <a:effectLst/>
                <a:latin typeface="Century Gothic" panose="020B0502020202020204" pitchFamily="34" charset="0"/>
              </a:rPr>
              <a:t>Reviewing the Agreement </a:t>
            </a:r>
          </a:p>
        </p:txBody>
      </p:sp>
      <p:sp>
        <p:nvSpPr>
          <p:cNvPr id="3" name="TextBox 2">
            <a:extLst>
              <a:ext uri="{FF2B5EF4-FFF2-40B4-BE49-F238E27FC236}">
                <a16:creationId xmlns:a16="http://schemas.microsoft.com/office/drawing/2014/main" id="{1251459D-56E5-0763-FAC0-6366D88008CB}"/>
              </a:ext>
            </a:extLst>
          </p:cNvPr>
          <p:cNvSpPr txBox="1"/>
          <p:nvPr/>
        </p:nvSpPr>
        <p:spPr>
          <a:xfrm>
            <a:off x="134223" y="5605203"/>
            <a:ext cx="9791781" cy="369332"/>
          </a:xfrm>
          <a:prstGeom prst="rect">
            <a:avLst/>
          </a:prstGeom>
          <a:noFill/>
        </p:spPr>
        <p:txBody>
          <a:bodyPr wrap="square" rtlCol="0">
            <a:spAutoFit/>
          </a:bodyPr>
          <a:lstStyle/>
          <a:p>
            <a:r>
              <a:rPr lang="en-AU" dirty="0">
                <a:latin typeface="Century Gothic" panose="020B0502020202020204" pitchFamily="34" charset="0"/>
              </a:rPr>
              <a:t>SOA: To explain the different roles &amp; responsibilities within the Staying On Agreement </a:t>
            </a:r>
          </a:p>
        </p:txBody>
      </p:sp>
    </p:spTree>
    <p:extLst>
      <p:ext uri="{BB962C8B-B14F-4D97-AF65-F5344CB8AC3E}">
        <p14:creationId xmlns:p14="http://schemas.microsoft.com/office/powerpoint/2010/main" val="2505910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8065AC"/>
        </a:solidFill>
        <a:effectLst/>
      </p:bgPr>
    </p:bg>
    <p:spTree>
      <p:nvGrpSpPr>
        <p:cNvPr id="1" name=""/>
        <p:cNvGrpSpPr/>
        <p:nvPr/>
      </p:nvGrpSpPr>
      <p:grpSpPr>
        <a:xfrm>
          <a:off x="0" y="0"/>
          <a:ext cx="0" cy="0"/>
          <a:chOff x="0" y="0"/>
          <a:chExt cx="0" cy="0"/>
        </a:xfrm>
      </p:grpSpPr>
      <p:sp>
        <p:nvSpPr>
          <p:cNvPr id="4" name="TextBox 3"/>
          <p:cNvSpPr txBox="1"/>
          <p:nvPr/>
        </p:nvSpPr>
        <p:spPr>
          <a:xfrm>
            <a:off x="134223" y="192946"/>
            <a:ext cx="5418851" cy="2474053"/>
          </a:xfrm>
          <a:prstGeom prst="rect">
            <a:avLst/>
          </a:prstGeom>
          <a:ln w="38100">
            <a:solidFill>
              <a:srgbClr val="377DAF"/>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algn="ctr"/>
            <a:r>
              <a:rPr lang="en-AU" sz="7200" dirty="0">
                <a:latin typeface="Century Gothic" panose="020B0502020202020204" pitchFamily="34" charset="0"/>
              </a:rPr>
              <a:t>Nailing it!</a:t>
            </a:r>
          </a:p>
        </p:txBody>
      </p:sp>
      <p:sp>
        <p:nvSpPr>
          <p:cNvPr id="5" name="TextBox 4"/>
          <p:cNvSpPr txBox="1"/>
          <p:nvPr/>
        </p:nvSpPr>
        <p:spPr>
          <a:xfrm>
            <a:off x="6407336" y="192946"/>
            <a:ext cx="5418851" cy="2474053"/>
          </a:xfrm>
          <a:prstGeom prst="rect">
            <a:avLst/>
          </a:prstGeom>
          <a:ln w="38100">
            <a:solidFill>
              <a:srgbClr val="377DAF"/>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r>
              <a:rPr lang="en-AU" sz="7200" dirty="0">
                <a:solidFill>
                  <a:prstClr val="black"/>
                </a:solidFill>
                <a:latin typeface="Century Gothic" panose="020B0502020202020204" pitchFamily="34" charset="0"/>
              </a:rPr>
              <a:t>Not on my radar</a:t>
            </a:r>
            <a:endParaRPr kumimoji="0" lang="en-US" altLang="en-US" sz="1050" b="0" i="0" u="none" strike="noStrike" cap="none" normalizeH="0" baseline="0" dirty="0">
              <a:ln>
                <a:noFill/>
              </a:ln>
              <a:solidFill>
                <a:schemeClr val="tx1"/>
              </a:solidFill>
              <a:effectLst/>
              <a:latin typeface="Century Gothic" panose="020B0502020202020204" pitchFamily="34" charset="0"/>
            </a:endParaRPr>
          </a:p>
        </p:txBody>
      </p:sp>
      <p:sp>
        <p:nvSpPr>
          <p:cNvPr id="6" name="TextBox 5"/>
          <p:cNvSpPr txBox="1"/>
          <p:nvPr/>
        </p:nvSpPr>
        <p:spPr>
          <a:xfrm>
            <a:off x="134223" y="2899075"/>
            <a:ext cx="5418851" cy="2474053"/>
          </a:xfrm>
          <a:prstGeom prst="rect">
            <a:avLst/>
          </a:prstGeom>
          <a:ln w="38100">
            <a:solidFill>
              <a:srgbClr val="377DAF"/>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r>
              <a:rPr kumimoji="0" lang="en-US" altLang="en-US" sz="7200" b="0" i="0" u="none" strike="noStrike" cap="none" normalizeH="0" baseline="0" dirty="0">
                <a:ln>
                  <a:noFill/>
                </a:ln>
                <a:solidFill>
                  <a:schemeClr val="tx1"/>
                </a:solidFill>
                <a:effectLst/>
              </a:rPr>
              <a:t>Agree</a:t>
            </a:r>
          </a:p>
        </p:txBody>
      </p:sp>
      <p:sp>
        <p:nvSpPr>
          <p:cNvPr id="7" name="TextBox 6"/>
          <p:cNvSpPr txBox="1"/>
          <p:nvPr/>
        </p:nvSpPr>
        <p:spPr>
          <a:xfrm>
            <a:off x="6407336" y="2899075"/>
            <a:ext cx="5418851" cy="2474053"/>
          </a:xfrm>
          <a:prstGeom prst="rect">
            <a:avLst/>
          </a:prstGeom>
          <a:ln w="38100">
            <a:solidFill>
              <a:srgbClr val="377DAF"/>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r>
              <a:rPr lang="en-US" altLang="en-US" sz="7200" dirty="0">
                <a:solidFill>
                  <a:schemeClr val="tx1"/>
                </a:solidFill>
                <a:latin typeface="Century Gothic" panose="020B0502020202020204" pitchFamily="34" charset="0"/>
              </a:rPr>
              <a:t>D</a:t>
            </a:r>
            <a:r>
              <a:rPr kumimoji="0" lang="en-US" altLang="en-US" sz="7200" b="0" i="0" u="none" strike="noStrike" cap="none" normalizeH="0" baseline="0" dirty="0">
                <a:ln>
                  <a:noFill/>
                </a:ln>
                <a:solidFill>
                  <a:schemeClr val="tx1"/>
                </a:solidFill>
                <a:effectLst/>
                <a:latin typeface="Century Gothic" panose="020B0502020202020204" pitchFamily="34" charset="0"/>
              </a:rPr>
              <a:t>on’t agree</a:t>
            </a:r>
          </a:p>
        </p:txBody>
      </p:sp>
      <p:sp>
        <p:nvSpPr>
          <p:cNvPr id="8" name="TextBox 7"/>
          <p:cNvSpPr txBox="1"/>
          <p:nvPr/>
        </p:nvSpPr>
        <p:spPr>
          <a:xfrm>
            <a:off x="210312" y="5559552"/>
            <a:ext cx="8997696" cy="646331"/>
          </a:xfrm>
          <a:prstGeom prst="rect">
            <a:avLst/>
          </a:prstGeom>
          <a:noFill/>
        </p:spPr>
        <p:txBody>
          <a:bodyPr wrap="square" rtlCol="0">
            <a:spAutoFit/>
          </a:bodyPr>
          <a:lstStyle/>
          <a:p>
            <a:r>
              <a:rPr lang="en-AU" dirty="0">
                <a:solidFill>
                  <a:schemeClr val="bg1"/>
                </a:solidFill>
                <a:latin typeface="Century Gothic" panose="020B0502020202020204" pitchFamily="34" charset="0"/>
              </a:rPr>
              <a:t>Acknowledging existing house rules, elements that aren’t relevant, as well allowing space matching and differing opinions…</a:t>
            </a:r>
          </a:p>
        </p:txBody>
      </p:sp>
    </p:spTree>
    <p:extLst>
      <p:ext uri="{BB962C8B-B14F-4D97-AF65-F5344CB8AC3E}">
        <p14:creationId xmlns:p14="http://schemas.microsoft.com/office/powerpoint/2010/main" val="237020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377DAF"/>
        </a:solidFill>
        <a:effectLst/>
      </p:bgPr>
    </p:bg>
    <p:spTree>
      <p:nvGrpSpPr>
        <p:cNvPr id="1" name=""/>
        <p:cNvGrpSpPr/>
        <p:nvPr/>
      </p:nvGrpSpPr>
      <p:grpSpPr>
        <a:xfrm>
          <a:off x="0" y="0"/>
          <a:ext cx="0" cy="0"/>
          <a:chOff x="0" y="0"/>
          <a:chExt cx="0" cy="0"/>
        </a:xfrm>
      </p:grpSpPr>
      <p:sp>
        <p:nvSpPr>
          <p:cNvPr id="4" name="TextBox 3"/>
          <p:cNvSpPr txBox="1"/>
          <p:nvPr/>
        </p:nvSpPr>
        <p:spPr>
          <a:xfrm>
            <a:off x="134223" y="192946"/>
            <a:ext cx="5418851" cy="2474053"/>
          </a:xfrm>
          <a:prstGeom prst="rect">
            <a:avLst/>
          </a:prstGeom>
          <a:ln w="38100">
            <a:solidFill>
              <a:srgbClr val="8065AC"/>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algn="ctr"/>
            <a:r>
              <a:rPr lang="en-AU" sz="7200" dirty="0">
                <a:latin typeface="Century Gothic" panose="020B0502020202020204" pitchFamily="34" charset="0"/>
              </a:rPr>
              <a:t>Not sure </a:t>
            </a:r>
          </a:p>
        </p:txBody>
      </p:sp>
      <p:sp>
        <p:nvSpPr>
          <p:cNvPr id="5" name="TextBox 4"/>
          <p:cNvSpPr txBox="1"/>
          <p:nvPr/>
        </p:nvSpPr>
        <p:spPr>
          <a:xfrm>
            <a:off x="6407336" y="138082"/>
            <a:ext cx="5418851" cy="2474053"/>
          </a:xfrm>
          <a:prstGeom prst="rect">
            <a:avLst/>
          </a:prstGeom>
          <a:ln w="38100">
            <a:solidFill>
              <a:srgbClr val="8065AC"/>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r>
              <a:rPr kumimoji="0" lang="en-US" altLang="en-US" sz="7200" b="0" i="0" u="none" strike="noStrike" cap="none" normalizeH="0" baseline="0" dirty="0">
                <a:ln>
                  <a:noFill/>
                </a:ln>
                <a:solidFill>
                  <a:schemeClr val="tx1"/>
                </a:solidFill>
                <a:effectLst/>
                <a:latin typeface="Century Gothic" panose="020B0502020202020204" pitchFamily="34" charset="0"/>
                <a:cs typeface="Calibri" panose="020F0502020204030204" pitchFamily="34" charset="0"/>
              </a:rPr>
              <a:t>Think about it</a:t>
            </a:r>
          </a:p>
        </p:txBody>
      </p:sp>
      <p:sp>
        <p:nvSpPr>
          <p:cNvPr id="6" name="TextBox 5"/>
          <p:cNvSpPr txBox="1"/>
          <p:nvPr/>
        </p:nvSpPr>
        <p:spPr>
          <a:xfrm>
            <a:off x="134223" y="2899075"/>
            <a:ext cx="5418851" cy="2474053"/>
          </a:xfrm>
          <a:prstGeom prst="rect">
            <a:avLst/>
          </a:prstGeom>
          <a:ln w="38100">
            <a:solidFill>
              <a:srgbClr val="8065AC"/>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r>
              <a:rPr kumimoji="0" lang="en-US" altLang="en-US" sz="6600" b="0" i="0" u="none" strike="noStrike" cap="none" normalizeH="0" baseline="0" dirty="0">
                <a:ln>
                  <a:noFill/>
                </a:ln>
                <a:solidFill>
                  <a:schemeClr val="tx1"/>
                </a:solidFill>
                <a:effectLst/>
                <a:latin typeface="Century Gothic" panose="020B0502020202020204" pitchFamily="34" charset="0"/>
              </a:rPr>
              <a:t>To be talked about</a:t>
            </a:r>
          </a:p>
        </p:txBody>
      </p:sp>
      <p:sp>
        <p:nvSpPr>
          <p:cNvPr id="7" name="TextBox 6"/>
          <p:cNvSpPr txBox="1"/>
          <p:nvPr/>
        </p:nvSpPr>
        <p:spPr>
          <a:xfrm>
            <a:off x="6407336" y="2899075"/>
            <a:ext cx="5418851" cy="2474053"/>
          </a:xfrm>
          <a:prstGeom prst="rect">
            <a:avLst/>
          </a:prstGeom>
          <a:ln w="38100">
            <a:solidFill>
              <a:srgbClr val="8065AC"/>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r>
              <a:rPr kumimoji="0" lang="en-US" altLang="en-US" sz="7200" b="0" i="0" u="none" strike="noStrike" cap="none" normalizeH="0" baseline="0" dirty="0">
                <a:ln>
                  <a:noFill/>
                </a:ln>
                <a:solidFill>
                  <a:schemeClr val="tx1"/>
                </a:solidFill>
                <a:effectLst/>
                <a:latin typeface="Century Gothic" panose="020B0502020202020204" pitchFamily="34" charset="0"/>
                <a:cs typeface="Calibri" panose="020F0502020204030204" pitchFamily="34" charset="0"/>
              </a:rPr>
              <a:t>Not relevant</a:t>
            </a:r>
          </a:p>
        </p:txBody>
      </p:sp>
      <p:sp>
        <p:nvSpPr>
          <p:cNvPr id="2" name="TextBox 1"/>
          <p:cNvSpPr txBox="1"/>
          <p:nvPr/>
        </p:nvSpPr>
        <p:spPr>
          <a:xfrm>
            <a:off x="237744" y="5596128"/>
            <a:ext cx="10488168" cy="646331"/>
          </a:xfrm>
          <a:prstGeom prst="rect">
            <a:avLst/>
          </a:prstGeom>
          <a:noFill/>
        </p:spPr>
        <p:txBody>
          <a:bodyPr wrap="square" rtlCol="0">
            <a:spAutoFit/>
          </a:bodyPr>
          <a:lstStyle/>
          <a:p>
            <a:r>
              <a:rPr lang="en-AU" dirty="0">
                <a:solidFill>
                  <a:schemeClr val="bg1"/>
                </a:solidFill>
                <a:latin typeface="Century Gothic" panose="020B0502020202020204" pitchFamily="34" charset="0"/>
              </a:rPr>
              <a:t>Young people and carers might have differing opinions or not sure where they sit with something just yet. Give time to think about and address at a review, or amongst themselves.</a:t>
            </a:r>
          </a:p>
        </p:txBody>
      </p:sp>
    </p:spTree>
    <p:extLst>
      <p:ext uri="{BB962C8B-B14F-4D97-AF65-F5344CB8AC3E}">
        <p14:creationId xmlns:p14="http://schemas.microsoft.com/office/powerpoint/2010/main" val="3529503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639963"/>
        </a:solidFill>
        <a:effectLst/>
      </p:bgPr>
    </p:bg>
    <p:spTree>
      <p:nvGrpSpPr>
        <p:cNvPr id="1" name=""/>
        <p:cNvGrpSpPr/>
        <p:nvPr/>
      </p:nvGrpSpPr>
      <p:grpSpPr>
        <a:xfrm>
          <a:off x="0" y="0"/>
          <a:ext cx="0" cy="0"/>
          <a:chOff x="0" y="0"/>
          <a:chExt cx="0" cy="0"/>
        </a:xfrm>
      </p:grpSpPr>
      <p:sp>
        <p:nvSpPr>
          <p:cNvPr id="4" name="TextBox 3"/>
          <p:cNvSpPr txBox="1"/>
          <p:nvPr/>
        </p:nvSpPr>
        <p:spPr>
          <a:xfrm>
            <a:off x="134223" y="192946"/>
            <a:ext cx="5418851" cy="2474053"/>
          </a:xfrm>
          <a:prstGeom prst="rect">
            <a:avLst/>
          </a:prstGeom>
          <a:ln w="38100">
            <a:solidFill>
              <a:srgbClr val="D7787D"/>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algn="ctr"/>
            <a:r>
              <a:rPr lang="en-AU" sz="7200" dirty="0">
                <a:latin typeface="Century Gothic" panose="020B0502020202020204" pitchFamily="34" charset="0"/>
              </a:rPr>
              <a:t>Important</a:t>
            </a:r>
          </a:p>
        </p:txBody>
      </p:sp>
      <p:sp>
        <p:nvSpPr>
          <p:cNvPr id="5" name="TextBox 4"/>
          <p:cNvSpPr txBox="1"/>
          <p:nvPr/>
        </p:nvSpPr>
        <p:spPr>
          <a:xfrm>
            <a:off x="6407336" y="138082"/>
            <a:ext cx="5418851" cy="2474053"/>
          </a:xfrm>
          <a:prstGeom prst="rect">
            <a:avLst/>
          </a:prstGeom>
          <a:ln w="38100">
            <a:solidFill>
              <a:srgbClr val="D7787D"/>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r>
              <a:rPr kumimoji="0" lang="en-US" altLang="en-US" sz="7200" b="0" i="0" u="none" strike="noStrike" cap="none" normalizeH="0" baseline="0" dirty="0">
                <a:ln>
                  <a:noFill/>
                </a:ln>
                <a:solidFill>
                  <a:schemeClr val="tx1"/>
                </a:solidFill>
                <a:effectLst/>
                <a:latin typeface="Century Gothic" panose="020B0502020202020204" pitchFamily="34" charset="0"/>
                <a:cs typeface="Calibri" panose="020F0502020204030204" pitchFamily="34" charset="0"/>
              </a:rPr>
              <a:t>Not Important </a:t>
            </a:r>
          </a:p>
        </p:txBody>
      </p:sp>
      <p:sp>
        <p:nvSpPr>
          <p:cNvPr id="6" name="TextBox 5"/>
          <p:cNvSpPr txBox="1"/>
          <p:nvPr/>
        </p:nvSpPr>
        <p:spPr>
          <a:xfrm>
            <a:off x="134223" y="2899075"/>
            <a:ext cx="5418851" cy="2474053"/>
          </a:xfrm>
          <a:prstGeom prst="rect">
            <a:avLst/>
          </a:prstGeom>
          <a:ln w="38100">
            <a:solidFill>
              <a:srgbClr val="D7787D"/>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endParaRPr kumimoji="0" lang="en-US" altLang="en-US" sz="7200" b="0" i="0" u="none" strike="noStrike" cap="none" normalizeH="0" baseline="0" dirty="0">
              <a:ln>
                <a:noFill/>
              </a:ln>
              <a:solidFill>
                <a:schemeClr val="tx1"/>
              </a:solidFill>
              <a:effectLst/>
            </a:endParaRPr>
          </a:p>
        </p:txBody>
      </p:sp>
      <p:sp>
        <p:nvSpPr>
          <p:cNvPr id="7" name="TextBox 6"/>
          <p:cNvSpPr txBox="1"/>
          <p:nvPr/>
        </p:nvSpPr>
        <p:spPr>
          <a:xfrm>
            <a:off x="6407336" y="2899075"/>
            <a:ext cx="5418851" cy="2474053"/>
          </a:xfrm>
          <a:prstGeom prst="rect">
            <a:avLst/>
          </a:prstGeom>
          <a:ln w="38100">
            <a:solidFill>
              <a:srgbClr val="D7787D"/>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endParaRPr kumimoji="0" lang="en-US" altLang="en-US" sz="72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sp>
        <p:nvSpPr>
          <p:cNvPr id="2" name="TextBox 1"/>
          <p:cNvSpPr txBox="1"/>
          <p:nvPr/>
        </p:nvSpPr>
        <p:spPr>
          <a:xfrm>
            <a:off x="237744" y="5596128"/>
            <a:ext cx="10488168" cy="646331"/>
          </a:xfrm>
          <a:prstGeom prst="rect">
            <a:avLst/>
          </a:prstGeom>
          <a:noFill/>
        </p:spPr>
        <p:txBody>
          <a:bodyPr wrap="square" rtlCol="0">
            <a:spAutoFit/>
          </a:bodyPr>
          <a:lstStyle/>
          <a:p>
            <a:r>
              <a:rPr lang="en-AU" dirty="0">
                <a:solidFill>
                  <a:schemeClr val="bg1"/>
                </a:solidFill>
                <a:latin typeface="Century Gothic" panose="020B0502020202020204" pitchFamily="34" charset="0"/>
              </a:rPr>
              <a:t>Young people and carers might have differing opinions or not sure where they sit with something just yet. Give time to think about and address at a review, or amongst themselves.</a:t>
            </a:r>
          </a:p>
        </p:txBody>
      </p:sp>
    </p:spTree>
    <p:extLst>
      <p:ext uri="{BB962C8B-B14F-4D97-AF65-F5344CB8AC3E}">
        <p14:creationId xmlns:p14="http://schemas.microsoft.com/office/powerpoint/2010/main" val="410052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E9406-DD95-4414-A6BC-99608AF23964}"/>
              </a:ext>
            </a:extLst>
          </p:cNvPr>
          <p:cNvSpPr>
            <a:spLocks noGrp="1"/>
          </p:cNvSpPr>
          <p:nvPr>
            <p:ph type="title"/>
          </p:nvPr>
        </p:nvSpPr>
        <p:spPr/>
        <p:txBody>
          <a:bodyPr/>
          <a:lstStyle/>
          <a:p>
            <a:endParaRPr lang="en-AU"/>
          </a:p>
        </p:txBody>
      </p:sp>
      <p:sp>
        <p:nvSpPr>
          <p:cNvPr id="3" name="Content Placeholder 2">
            <a:extLst>
              <a:ext uri="{FF2B5EF4-FFF2-40B4-BE49-F238E27FC236}">
                <a16:creationId xmlns:a16="http://schemas.microsoft.com/office/drawing/2014/main" id="{F8B45495-C223-476D-BAC1-7A7205FF0F7A}"/>
              </a:ext>
            </a:extLst>
          </p:cNvPr>
          <p:cNvSpPr>
            <a:spLocks noGrp="1"/>
          </p:cNvSpPr>
          <p:nvPr>
            <p:ph idx="1"/>
          </p:nvPr>
        </p:nvSpPr>
        <p:spPr/>
        <p:txBody>
          <a:bodyPr/>
          <a:lstStyle/>
          <a:p>
            <a:endParaRPr lang="en-AU"/>
          </a:p>
        </p:txBody>
      </p:sp>
    </p:spTree>
    <p:extLst>
      <p:ext uri="{BB962C8B-B14F-4D97-AF65-F5344CB8AC3E}">
        <p14:creationId xmlns:p14="http://schemas.microsoft.com/office/powerpoint/2010/main" val="2536587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D7787D"/>
        </a:solidFill>
        <a:effectLst/>
      </p:bgPr>
    </p:bg>
    <p:spTree>
      <p:nvGrpSpPr>
        <p:cNvPr id="1" name=""/>
        <p:cNvGrpSpPr/>
        <p:nvPr/>
      </p:nvGrpSpPr>
      <p:grpSpPr>
        <a:xfrm>
          <a:off x="0" y="0"/>
          <a:ext cx="0" cy="0"/>
          <a:chOff x="0" y="0"/>
          <a:chExt cx="0" cy="0"/>
        </a:xfrm>
      </p:grpSpPr>
      <p:sp>
        <p:nvSpPr>
          <p:cNvPr id="4" name="TextBox 3"/>
          <p:cNvSpPr txBox="1"/>
          <p:nvPr/>
        </p:nvSpPr>
        <p:spPr>
          <a:xfrm>
            <a:off x="134223" y="192946"/>
            <a:ext cx="5418851" cy="2474053"/>
          </a:xfrm>
          <a:prstGeom prst="rect">
            <a:avLst/>
          </a:prstGeom>
          <a:ln w="38100">
            <a:solidFill>
              <a:srgbClr val="639963"/>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algn="ctr"/>
            <a:r>
              <a:rPr lang="en-AU" sz="6000" dirty="0">
                <a:latin typeface="Century Gothic" panose="020B0502020202020204" pitchFamily="34" charset="0"/>
              </a:rPr>
              <a:t>Looking after my space</a:t>
            </a:r>
          </a:p>
        </p:txBody>
      </p:sp>
      <p:sp>
        <p:nvSpPr>
          <p:cNvPr id="5" name="TextBox 4"/>
          <p:cNvSpPr txBox="1"/>
          <p:nvPr/>
        </p:nvSpPr>
        <p:spPr>
          <a:xfrm>
            <a:off x="6407336" y="192946"/>
            <a:ext cx="5418851" cy="2474053"/>
          </a:xfrm>
          <a:prstGeom prst="rect">
            <a:avLst/>
          </a:prstGeom>
          <a:ln w="38100">
            <a:solidFill>
              <a:srgbClr val="639963"/>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r>
              <a:rPr kumimoji="0" lang="en-US" altLang="en-US" sz="6000" b="0" i="0" u="none" strike="noStrike" cap="none" normalizeH="0" baseline="0" dirty="0">
                <a:ln>
                  <a:noFill/>
                </a:ln>
                <a:solidFill>
                  <a:schemeClr val="tx1"/>
                </a:solidFill>
                <a:effectLst/>
                <a:latin typeface="Century Gothic" panose="020B0502020202020204" pitchFamily="34" charset="0"/>
                <a:cs typeface="Calibri" panose="020F0502020204030204" pitchFamily="34" charset="0"/>
              </a:rPr>
              <a:t>Finding a place to live</a:t>
            </a:r>
          </a:p>
        </p:txBody>
      </p:sp>
      <p:sp>
        <p:nvSpPr>
          <p:cNvPr id="6" name="TextBox 5"/>
          <p:cNvSpPr txBox="1"/>
          <p:nvPr/>
        </p:nvSpPr>
        <p:spPr>
          <a:xfrm>
            <a:off x="134223" y="2899075"/>
            <a:ext cx="5418851" cy="2474053"/>
          </a:xfrm>
          <a:prstGeom prst="rect">
            <a:avLst/>
          </a:prstGeom>
          <a:ln w="38100">
            <a:solidFill>
              <a:srgbClr val="639963"/>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r>
              <a:rPr kumimoji="0" lang="en-US" altLang="en-US" sz="6000" b="0" i="0" u="none" strike="noStrike" cap="none" normalizeH="0" baseline="0" dirty="0">
                <a:ln>
                  <a:noFill/>
                </a:ln>
                <a:solidFill>
                  <a:schemeClr val="tx1"/>
                </a:solidFill>
                <a:effectLst/>
                <a:latin typeface="Century Gothic" panose="020B0502020202020204" pitchFamily="34" charset="0"/>
              </a:rPr>
              <a:t>Other people living here</a:t>
            </a:r>
          </a:p>
        </p:txBody>
      </p:sp>
      <p:sp>
        <p:nvSpPr>
          <p:cNvPr id="2" name="TextBox 1"/>
          <p:cNvSpPr txBox="1"/>
          <p:nvPr/>
        </p:nvSpPr>
        <p:spPr>
          <a:xfrm>
            <a:off x="237744" y="5596128"/>
            <a:ext cx="4416552" cy="369332"/>
          </a:xfrm>
          <a:prstGeom prst="rect">
            <a:avLst/>
          </a:prstGeom>
          <a:noFill/>
        </p:spPr>
        <p:txBody>
          <a:bodyPr wrap="square" rtlCol="0">
            <a:spAutoFit/>
          </a:bodyPr>
          <a:lstStyle/>
          <a:p>
            <a:r>
              <a:rPr lang="en-AU" dirty="0">
                <a:solidFill>
                  <a:schemeClr val="bg1"/>
                </a:solidFill>
                <a:latin typeface="Century Gothic" panose="020B0502020202020204" pitchFamily="34" charset="0"/>
              </a:rPr>
              <a:t>Living together…</a:t>
            </a:r>
          </a:p>
        </p:txBody>
      </p:sp>
      <p:sp>
        <p:nvSpPr>
          <p:cNvPr id="8" name="TextBox 7"/>
          <p:cNvSpPr txBox="1"/>
          <p:nvPr/>
        </p:nvSpPr>
        <p:spPr>
          <a:xfrm>
            <a:off x="6407336" y="2899075"/>
            <a:ext cx="5418851" cy="2474053"/>
          </a:xfrm>
          <a:prstGeom prst="rect">
            <a:avLst/>
          </a:prstGeom>
          <a:ln w="38100">
            <a:solidFill>
              <a:srgbClr val="639963"/>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algn="ctr"/>
            <a:r>
              <a:rPr lang="en-AU" sz="6000" dirty="0">
                <a:latin typeface="Century Gothic" panose="020B0502020202020204" pitchFamily="34" charset="0"/>
              </a:rPr>
              <a:t>Moving out</a:t>
            </a:r>
          </a:p>
        </p:txBody>
      </p:sp>
    </p:spTree>
    <p:extLst>
      <p:ext uri="{BB962C8B-B14F-4D97-AF65-F5344CB8AC3E}">
        <p14:creationId xmlns:p14="http://schemas.microsoft.com/office/powerpoint/2010/main" val="4141992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D7787D"/>
        </a:solidFill>
        <a:effectLst/>
      </p:bgPr>
    </p:bg>
    <p:spTree>
      <p:nvGrpSpPr>
        <p:cNvPr id="1" name=""/>
        <p:cNvGrpSpPr/>
        <p:nvPr/>
      </p:nvGrpSpPr>
      <p:grpSpPr>
        <a:xfrm>
          <a:off x="0" y="0"/>
          <a:ext cx="0" cy="0"/>
          <a:chOff x="0" y="0"/>
          <a:chExt cx="0" cy="0"/>
        </a:xfrm>
      </p:grpSpPr>
      <p:sp>
        <p:nvSpPr>
          <p:cNvPr id="5" name="TextBox 4"/>
          <p:cNvSpPr txBox="1"/>
          <p:nvPr/>
        </p:nvSpPr>
        <p:spPr>
          <a:xfrm>
            <a:off x="6401182" y="192944"/>
            <a:ext cx="5418851" cy="2474053"/>
          </a:xfrm>
          <a:prstGeom prst="rect">
            <a:avLst/>
          </a:prstGeom>
          <a:ln w="38100">
            <a:solidFill>
              <a:srgbClr val="639963"/>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r>
              <a:rPr kumimoji="0" lang="en-US" altLang="en-US" sz="6000" b="0" i="0" u="none" strike="noStrike" cap="none" normalizeH="0" baseline="0" dirty="0">
                <a:ln>
                  <a:noFill/>
                </a:ln>
                <a:solidFill>
                  <a:schemeClr val="tx1"/>
                </a:solidFill>
                <a:effectLst/>
                <a:latin typeface="Century Gothic" panose="020B0502020202020204" pitchFamily="34" charset="0"/>
              </a:rPr>
              <a:t>Staying On for How Long?</a:t>
            </a:r>
          </a:p>
        </p:txBody>
      </p:sp>
      <p:sp>
        <p:nvSpPr>
          <p:cNvPr id="6" name="TextBox 5"/>
          <p:cNvSpPr txBox="1"/>
          <p:nvPr/>
        </p:nvSpPr>
        <p:spPr>
          <a:xfrm>
            <a:off x="371967" y="192945"/>
            <a:ext cx="5418851" cy="2474053"/>
          </a:xfrm>
          <a:prstGeom prst="rect">
            <a:avLst/>
          </a:prstGeom>
          <a:ln w="38100">
            <a:solidFill>
              <a:srgbClr val="639963"/>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r>
              <a:rPr kumimoji="0" lang="en-US" altLang="en-US" sz="6600" b="0" i="0" u="none" strike="noStrike" cap="none" normalizeH="0" baseline="0" dirty="0">
                <a:ln>
                  <a:noFill/>
                </a:ln>
                <a:solidFill>
                  <a:schemeClr val="tx1"/>
                </a:solidFill>
                <a:effectLst/>
                <a:latin typeface="Century Gothic" panose="020B0502020202020204" pitchFamily="34" charset="0"/>
              </a:rPr>
              <a:t>Using</a:t>
            </a:r>
            <a:r>
              <a:rPr kumimoji="0" lang="en-US" altLang="en-US" sz="6600" b="0" i="0" u="none" strike="noStrike" cap="none" normalizeH="0" dirty="0">
                <a:ln>
                  <a:noFill/>
                </a:ln>
                <a:solidFill>
                  <a:schemeClr val="tx1"/>
                </a:solidFill>
                <a:effectLst/>
                <a:latin typeface="Century Gothic" panose="020B0502020202020204" pitchFamily="34" charset="0"/>
              </a:rPr>
              <a:t> the car</a:t>
            </a:r>
            <a:endParaRPr kumimoji="0" lang="en-US" altLang="en-US" sz="6600" b="0" i="0" u="none" strike="noStrike" cap="none" normalizeH="0" baseline="0" dirty="0">
              <a:ln>
                <a:noFill/>
              </a:ln>
              <a:solidFill>
                <a:schemeClr val="tx1"/>
              </a:solidFill>
              <a:effectLst/>
              <a:latin typeface="Century Gothic" panose="020B0502020202020204" pitchFamily="34" charset="0"/>
            </a:endParaRPr>
          </a:p>
        </p:txBody>
      </p:sp>
      <p:sp>
        <p:nvSpPr>
          <p:cNvPr id="7" name="TextBox 6"/>
          <p:cNvSpPr txBox="1"/>
          <p:nvPr/>
        </p:nvSpPr>
        <p:spPr>
          <a:xfrm>
            <a:off x="6401182" y="2953977"/>
            <a:ext cx="5418851" cy="2474053"/>
          </a:xfrm>
          <a:prstGeom prst="rect">
            <a:avLst/>
          </a:prstGeom>
          <a:ln w="38100">
            <a:solidFill>
              <a:srgbClr val="639963"/>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endParaRPr kumimoji="0" lang="en-US" altLang="en-US" sz="6600" b="0" i="0" u="none" strike="noStrike" cap="none" normalizeH="0" baseline="0" dirty="0">
              <a:ln>
                <a:noFill/>
              </a:ln>
              <a:solidFill>
                <a:schemeClr val="tx1"/>
              </a:solidFill>
              <a:effectLst/>
              <a:latin typeface="Century Gothic" panose="020B0502020202020204" pitchFamily="34" charset="0"/>
            </a:endParaRPr>
          </a:p>
        </p:txBody>
      </p:sp>
      <p:sp>
        <p:nvSpPr>
          <p:cNvPr id="8" name="TextBox 7"/>
          <p:cNvSpPr txBox="1"/>
          <p:nvPr/>
        </p:nvSpPr>
        <p:spPr>
          <a:xfrm>
            <a:off x="371966" y="2894536"/>
            <a:ext cx="5418851" cy="2474053"/>
          </a:xfrm>
          <a:prstGeom prst="rect">
            <a:avLst/>
          </a:prstGeom>
          <a:ln w="38100">
            <a:solidFill>
              <a:srgbClr val="639963"/>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r>
              <a:rPr kumimoji="0" lang="en-US" altLang="en-US" sz="6600" b="0" i="0" u="none" strike="noStrike" cap="none" normalizeH="0" baseline="0" dirty="0">
                <a:ln>
                  <a:noFill/>
                </a:ln>
                <a:solidFill>
                  <a:schemeClr val="tx1"/>
                </a:solidFill>
                <a:effectLst/>
                <a:latin typeface="Century Gothic" panose="020B0502020202020204" pitchFamily="34" charset="0"/>
                <a:cs typeface="Calibri" panose="020F0502020204030204" pitchFamily="34" charset="0"/>
              </a:rPr>
              <a:t>House Rules </a:t>
            </a:r>
          </a:p>
        </p:txBody>
      </p:sp>
      <p:sp>
        <p:nvSpPr>
          <p:cNvPr id="2" name="TextBox 1">
            <a:extLst>
              <a:ext uri="{FF2B5EF4-FFF2-40B4-BE49-F238E27FC236}">
                <a16:creationId xmlns:a16="http://schemas.microsoft.com/office/drawing/2014/main" id="{4A72411B-05FD-006D-C211-E14876503290}"/>
              </a:ext>
            </a:extLst>
          </p:cNvPr>
          <p:cNvSpPr txBox="1"/>
          <p:nvPr/>
        </p:nvSpPr>
        <p:spPr>
          <a:xfrm>
            <a:off x="371966" y="5596127"/>
            <a:ext cx="4416552" cy="369332"/>
          </a:xfrm>
          <a:prstGeom prst="rect">
            <a:avLst/>
          </a:prstGeom>
          <a:noFill/>
        </p:spPr>
        <p:txBody>
          <a:bodyPr wrap="square" rtlCol="0">
            <a:spAutoFit/>
          </a:bodyPr>
          <a:lstStyle/>
          <a:p>
            <a:r>
              <a:rPr lang="en-AU" dirty="0">
                <a:solidFill>
                  <a:schemeClr val="bg1"/>
                </a:solidFill>
                <a:latin typeface="Century Gothic" panose="020B0502020202020204" pitchFamily="34" charset="0"/>
              </a:rPr>
              <a:t>Living together…</a:t>
            </a:r>
          </a:p>
        </p:txBody>
      </p:sp>
    </p:spTree>
    <p:extLst>
      <p:ext uri="{BB962C8B-B14F-4D97-AF65-F5344CB8AC3E}">
        <p14:creationId xmlns:p14="http://schemas.microsoft.com/office/powerpoint/2010/main" val="22670933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B96CAC"/>
        </a:solidFill>
        <a:effectLst/>
      </p:bgPr>
    </p:bg>
    <p:spTree>
      <p:nvGrpSpPr>
        <p:cNvPr id="1" name=""/>
        <p:cNvGrpSpPr/>
        <p:nvPr/>
      </p:nvGrpSpPr>
      <p:grpSpPr>
        <a:xfrm>
          <a:off x="0" y="0"/>
          <a:ext cx="0" cy="0"/>
          <a:chOff x="0" y="0"/>
          <a:chExt cx="0" cy="0"/>
        </a:xfrm>
      </p:grpSpPr>
      <p:sp>
        <p:nvSpPr>
          <p:cNvPr id="4" name="TextBox 3"/>
          <p:cNvSpPr txBox="1"/>
          <p:nvPr/>
        </p:nvSpPr>
        <p:spPr>
          <a:xfrm>
            <a:off x="134222" y="2880741"/>
            <a:ext cx="5418851" cy="2474053"/>
          </a:xfrm>
          <a:prstGeom prst="rect">
            <a:avLst/>
          </a:prstGeom>
          <a:ln w="38100">
            <a:solidFill>
              <a:srgbClr val="67B2E2"/>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r>
              <a:rPr lang="en-US" altLang="en-US" sz="7200" dirty="0">
                <a:solidFill>
                  <a:schemeClr val="tx1"/>
                </a:solidFill>
                <a:latin typeface="Century Gothic" panose="020B0502020202020204" pitchFamily="34" charset="0"/>
                <a:cs typeface="Calibri" panose="020F0502020204030204" pitchFamily="34" charset="0"/>
              </a:rPr>
              <a:t>Drinking at home</a:t>
            </a:r>
          </a:p>
        </p:txBody>
      </p:sp>
      <p:sp>
        <p:nvSpPr>
          <p:cNvPr id="5" name="TextBox 4"/>
          <p:cNvSpPr txBox="1"/>
          <p:nvPr/>
        </p:nvSpPr>
        <p:spPr>
          <a:xfrm>
            <a:off x="6407336" y="192945"/>
            <a:ext cx="5418851" cy="2474053"/>
          </a:xfrm>
          <a:prstGeom prst="rect">
            <a:avLst/>
          </a:prstGeom>
          <a:ln w="38100">
            <a:solidFill>
              <a:srgbClr val="67B2E2"/>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r>
              <a:rPr kumimoji="0" lang="en-US" altLang="en-US" sz="7200" b="0" i="0" u="none" strike="noStrike" cap="none" normalizeH="0" baseline="0" dirty="0">
                <a:ln>
                  <a:noFill/>
                </a:ln>
                <a:solidFill>
                  <a:schemeClr val="tx1"/>
                </a:solidFill>
                <a:effectLst/>
                <a:latin typeface="Century Gothic" panose="020B0502020202020204" pitchFamily="34" charset="0"/>
                <a:cs typeface="Calibri" panose="020F0502020204030204" pitchFamily="34" charset="0"/>
              </a:rPr>
              <a:t>Staying healthy</a:t>
            </a:r>
          </a:p>
        </p:txBody>
      </p:sp>
      <p:sp>
        <p:nvSpPr>
          <p:cNvPr id="6" name="TextBox 5"/>
          <p:cNvSpPr txBox="1"/>
          <p:nvPr/>
        </p:nvSpPr>
        <p:spPr>
          <a:xfrm>
            <a:off x="134222" y="192944"/>
            <a:ext cx="5418851" cy="2474053"/>
          </a:xfrm>
          <a:prstGeom prst="rect">
            <a:avLst/>
          </a:prstGeom>
          <a:ln w="38100">
            <a:solidFill>
              <a:srgbClr val="67B2E2"/>
            </a:solidFill>
          </a:ln>
        </p:spPr>
        <p:style>
          <a:lnRef idx="2">
            <a:schemeClr val="accent1"/>
          </a:lnRef>
          <a:fillRef idx="1">
            <a:schemeClr val="lt1"/>
          </a:fillRef>
          <a:effectRef idx="0">
            <a:schemeClr val="accent1"/>
          </a:effectRef>
          <a:fontRef idx="minor">
            <a:schemeClr val="dk1"/>
          </a:fontRef>
        </p:style>
        <p:txBody>
          <a:bodyPr wrap="square" lIns="91440" tIns="45720" rIns="91440" bIns="45720" rtlCol="0" anchor="ctr" anchorCtr="0">
            <a:noAutofit/>
          </a:bodyPr>
          <a:lstStyle/>
          <a:p>
            <a:pPr algn="ctr" eaLnBrk="0" fontAlgn="base" hangingPunct="0">
              <a:spcBef>
                <a:spcPct val="0"/>
              </a:spcBef>
              <a:spcAft>
                <a:spcPct val="0"/>
              </a:spcAft>
            </a:pPr>
            <a:r>
              <a:rPr lang="en-US" altLang="en-US" sz="7200" dirty="0">
                <a:solidFill>
                  <a:schemeClr val="tx1"/>
                </a:solidFill>
                <a:latin typeface="Century Gothic" panose="020B0502020202020204" pitchFamily="34" charset="0"/>
                <a:cs typeface="Calibri"/>
              </a:rPr>
              <a:t>Smoking </a:t>
            </a:r>
            <a:endParaRPr kumimoji="0" lang="en-US" altLang="en-US" sz="7200" b="0" i="0" u="none" strike="noStrike" cap="none" normalizeH="0" baseline="0" dirty="0">
              <a:ln>
                <a:noFill/>
              </a:ln>
              <a:solidFill>
                <a:schemeClr val="tx1"/>
              </a:solidFill>
              <a:effectLst/>
              <a:latin typeface="Century Gothic" panose="020B0502020202020204" pitchFamily="34" charset="0"/>
            </a:endParaRPr>
          </a:p>
        </p:txBody>
      </p:sp>
      <p:sp>
        <p:nvSpPr>
          <p:cNvPr id="7" name="TextBox 6"/>
          <p:cNvSpPr txBox="1"/>
          <p:nvPr/>
        </p:nvSpPr>
        <p:spPr>
          <a:xfrm>
            <a:off x="6407336" y="2899075"/>
            <a:ext cx="5418851" cy="2474053"/>
          </a:xfrm>
          <a:prstGeom prst="rect">
            <a:avLst/>
          </a:prstGeom>
          <a:ln w="38100">
            <a:solidFill>
              <a:srgbClr val="67B2E2"/>
            </a:solidFill>
          </a:ln>
        </p:spPr>
        <p:style>
          <a:lnRef idx="2">
            <a:schemeClr val="accent1"/>
          </a:lnRef>
          <a:fillRef idx="1">
            <a:schemeClr val="lt1"/>
          </a:fillRef>
          <a:effectRef idx="0">
            <a:schemeClr val="accent1"/>
          </a:effectRef>
          <a:fontRef idx="minor">
            <a:schemeClr val="dk1"/>
          </a:fontRef>
        </p:style>
        <p:txBody>
          <a:bodyPr wrap="square" rtlCol="0" anchor="ctr" anchorCtr="0">
            <a:noAutofit/>
          </a:bodyPr>
          <a:lstStyle/>
          <a:p>
            <a:pPr lvl="0" algn="ctr" eaLnBrk="0" fontAlgn="base" hangingPunct="0">
              <a:spcBef>
                <a:spcPct val="0"/>
              </a:spcBef>
              <a:spcAft>
                <a:spcPct val="0"/>
              </a:spcAft>
            </a:pPr>
            <a:r>
              <a:rPr kumimoji="0" lang="en-US" altLang="en-US" sz="7200" b="0" i="0" u="none" strike="noStrike" cap="none" normalizeH="0" baseline="0" dirty="0">
                <a:ln>
                  <a:noFill/>
                </a:ln>
                <a:solidFill>
                  <a:schemeClr val="tx1"/>
                </a:solidFill>
                <a:effectLst/>
                <a:latin typeface="Century Gothic" panose="020B0502020202020204" pitchFamily="34" charset="0"/>
              </a:rPr>
              <a:t>Using drugs</a:t>
            </a:r>
          </a:p>
        </p:txBody>
      </p:sp>
      <p:sp>
        <p:nvSpPr>
          <p:cNvPr id="2" name="TextBox 1"/>
          <p:cNvSpPr txBox="1"/>
          <p:nvPr/>
        </p:nvSpPr>
        <p:spPr>
          <a:xfrm>
            <a:off x="237744" y="5596128"/>
            <a:ext cx="4416552" cy="369332"/>
          </a:xfrm>
          <a:prstGeom prst="rect">
            <a:avLst/>
          </a:prstGeom>
          <a:noFill/>
        </p:spPr>
        <p:txBody>
          <a:bodyPr wrap="square" rtlCol="0">
            <a:spAutoFit/>
          </a:bodyPr>
          <a:lstStyle/>
          <a:p>
            <a:r>
              <a:rPr lang="en-AU" dirty="0">
                <a:solidFill>
                  <a:schemeClr val="bg1"/>
                </a:solidFill>
                <a:latin typeface="Century Gothic" panose="020B0502020202020204" pitchFamily="34" charset="0"/>
              </a:rPr>
              <a:t>Health and lifestyle choices</a:t>
            </a:r>
          </a:p>
        </p:txBody>
      </p:sp>
    </p:spTree>
    <p:extLst>
      <p:ext uri="{BB962C8B-B14F-4D97-AF65-F5344CB8AC3E}">
        <p14:creationId xmlns:p14="http://schemas.microsoft.com/office/powerpoint/2010/main" val="23020409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0360b95a-be0e-49d9-8294-b65e34c53ba4">
      <Terms xmlns="http://schemas.microsoft.com/office/infopath/2007/PartnerControls"/>
    </lcf76f155ced4ddcb4097134ff3c332f>
    <TaxCatchAll xmlns="f2ea6035-7443-40f2-a7b0-07dd8ea4a24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40DC3FE9185E46905F89DC3853F52A" ma:contentTypeVersion="21" ma:contentTypeDescription="Create a new document." ma:contentTypeScope="" ma:versionID="a4e1c9c3ae50225f6e51f72e08816b0d">
  <xsd:schema xmlns:xsd="http://www.w3.org/2001/XMLSchema" xmlns:xs="http://www.w3.org/2001/XMLSchema" xmlns:p="http://schemas.microsoft.com/office/2006/metadata/properties" xmlns:ns2="0360b95a-be0e-49d9-8294-b65e34c53ba4" xmlns:ns3="f2ea6035-7443-40f2-a7b0-07dd8ea4a244" targetNamespace="http://schemas.microsoft.com/office/2006/metadata/properties" ma:root="true" ma:fieldsID="9441a6201e310ec8d0d9bdf3fc50178a" ns2:_="" ns3:_="">
    <xsd:import namespace="0360b95a-be0e-49d9-8294-b65e34c53ba4"/>
    <xsd:import namespace="f2ea6035-7443-40f2-a7b0-07dd8ea4a24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MediaServiceOCR" minOccurs="0"/>
                <xsd:element ref="ns3:SharedWithUsers" minOccurs="0"/>
                <xsd:element ref="ns3:SharedWithDetails" minOccurs="0"/>
                <xsd:element ref="ns2:lcf76f155ced4ddcb4097134ff3c332f" minOccurs="0"/>
                <xsd:element ref="ns3:TaxCatchAll"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60b95a-be0e-49d9-8294-b65e34c53ba4" elementFormDefault="qualified">
    <xsd:import namespace="http://schemas.microsoft.com/office/2006/documentManagement/types"/>
    <xsd:import namespace="http://schemas.microsoft.com/office/infopath/2007/PartnerControls"/>
    <xsd:element name="MediaServiceMetadata" ma:index="7" nillable="true" ma:displayName="MediaServiceMetadata" ma:hidden="true" ma:internalName="MediaServiceMetadata" ma:readOnly="true">
      <xsd:simpleType>
        <xsd:restriction base="dms:Note"/>
      </xsd:simpleType>
    </xsd:element>
    <xsd:element name="MediaServiceFastMetadata" ma:index="8" nillable="true" ma:displayName="MediaServiceFastMetadata" ma:hidden="true" ma:internalName="MediaServiceFastMetadata" ma:readOnly="true">
      <xsd:simpleType>
        <xsd:restriction base="dms:Note"/>
      </xsd:simpleType>
    </xsd:element>
    <xsd:element name="MediaServiceAutoKeyPoints" ma:index="9" nillable="true" ma:displayName="MediaServiceAutoKeyPoints" ma:hidden="true" ma:internalName="MediaServiceAutoKeyPoints" ma:readOnly="true">
      <xsd:simpleType>
        <xsd:restriction base="dms:Note"/>
      </xsd:simpleType>
    </xsd:element>
    <xsd:element name="MediaServiceKeyPoints" ma:index="10" nillable="true" ma:displayName="KeyPoints" ma:hidden="true" ma:internalName="MediaServiceKeyPoints" ma:readOnly="true">
      <xsd:simpleType>
        <xsd:restriction base="dms:Note"/>
      </xsd:simpleType>
    </xsd:element>
    <xsd:element name="MediaServiceDateTaken" ma:index="11" nillable="true" ma:displayName="MediaServiceDateTaken" ma:hidden="true" ma:internalName="MediaServiceDateTaken" ma:readOnly="true">
      <xsd:simpleType>
        <xsd:restriction base="dms:Text"/>
      </xsd:simpleType>
    </xsd:element>
    <xsd:element name="MediaServiceAutoTags" ma:index="12" nillable="true" ma:displayName="Tags" ma:hidden="true" ma:internalName="MediaServiceAutoTags" ma:readOnly="true">
      <xsd:simpleType>
        <xsd:restriction base="dms:Text"/>
      </xsd:simpleType>
    </xsd:element>
    <xsd:element name="MediaServiceLocation" ma:index="13" nillable="true" ma:displayName="Location" ma:hidden="true"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hidden="true" ma:internalName="MediaServiceOCR" ma:readOnly="true">
      <xsd:simpleType>
        <xsd:restriction base="dms:Note"/>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77400058-9ee8-4424-a975-0c6aae9a367e" ma:termSetId="09814cd3-568e-fe90-9814-8d621ff8fb84" ma:anchorId="fba54fb3-c3e1-fe81-a776-ca4b69148c4d" ma:open="true" ma:isKeyword="false">
      <xsd:complexType>
        <xsd:sequence>
          <xsd:element ref="pc:Terms" minOccurs="0" maxOccurs="1"/>
        </xsd:sequence>
      </xsd:complexType>
    </xsd:element>
    <xsd:element name="MediaLengthInSeconds" ma:index="23"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2ea6035-7443-40f2-a7b0-07dd8ea4a244" elementFormDefault="qualified">
    <xsd:import namespace="http://schemas.microsoft.com/office/2006/documentManagement/types"/>
    <xsd:import namespace="http://schemas.microsoft.com/office/infopath/2007/PartnerControls"/>
    <xsd:element name="SharedWithUsers" ma:index="17"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hidden="true" ma:internalName="SharedWithDetails" ma:readOnly="true">
      <xsd:simpleType>
        <xsd:restriction base="dms:Note"/>
      </xsd:simpleType>
    </xsd:element>
    <xsd:element name="TaxCatchAll" ma:index="21" nillable="true" ma:displayName="Taxonomy Catch All Column" ma:hidden="true" ma:list="{177a4c90-e371-4b6e-a5d5-1121745a4788}" ma:internalName="TaxCatchAll" ma:readOnly="false" ma:showField="CatchAllData" ma:web="f2ea6035-7443-40f2-a7b0-07dd8ea4a24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8AAAC34-BFD8-492B-88A8-CF5E826B9ED8}">
  <ds:schemaRefs>
    <ds:schemaRef ds:uri="http://schemas.microsoft.com/sharepoint/v3/contenttype/forms"/>
  </ds:schemaRefs>
</ds:datastoreItem>
</file>

<file path=customXml/itemProps2.xml><?xml version="1.0" encoding="utf-8"?>
<ds:datastoreItem xmlns:ds="http://schemas.openxmlformats.org/officeDocument/2006/customXml" ds:itemID="{D83507A0-2A13-4EA2-B287-C896D09B58DD}">
  <ds:schemaRefs>
    <ds:schemaRef ds:uri="http://www.w3.org/XML/1998/namespace"/>
    <ds:schemaRef ds:uri="http://schemas.microsoft.com/office/2006/metadata/properties"/>
    <ds:schemaRef ds:uri="http://purl.org/dc/terms/"/>
    <ds:schemaRef ds:uri="0360b95a-be0e-49d9-8294-b65e34c53ba4"/>
    <ds:schemaRef ds:uri="http://purl.org/dc/elements/1.1/"/>
    <ds:schemaRef ds:uri="http://schemas.microsoft.com/office/infopath/2007/PartnerControls"/>
    <ds:schemaRef ds:uri="f2ea6035-7443-40f2-a7b0-07dd8ea4a244"/>
    <ds:schemaRef ds:uri="http://purl.org/dc/dcmitype/"/>
    <ds:schemaRef ds:uri="http://schemas.microsoft.com/office/2006/documentManagement/types"/>
    <ds:schemaRef ds:uri="http://schemas.openxmlformats.org/package/2006/metadata/core-properties"/>
  </ds:schemaRefs>
</ds:datastoreItem>
</file>

<file path=customXml/itemProps3.xml><?xml version="1.0" encoding="utf-8"?>
<ds:datastoreItem xmlns:ds="http://schemas.openxmlformats.org/officeDocument/2006/customXml" ds:itemID="{ACAA7D7E-FCDF-4ED1-AE33-2E8D7AC661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60b95a-be0e-49d9-8294-b65e34c53ba4"/>
    <ds:schemaRef ds:uri="f2ea6035-7443-40f2-a7b0-07dd8ea4a2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867</TotalTime>
  <Words>660</Words>
  <Application>Microsoft Office PowerPoint</Application>
  <PresentationFormat>Widescreen</PresentationFormat>
  <Paragraphs>105</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Used to work out the young persons contribution </vt:lpstr>
      <vt:lpstr>PowerPoint Presentation</vt:lpstr>
      <vt:lpstr>PowerPoint Presentation</vt:lpstr>
      <vt:lpstr>PowerPoint Presentation</vt:lpstr>
      <vt:lpstr>Talk about the different Roles &amp; the Agreement</vt:lpstr>
      <vt:lpstr>PowerPoint Presentation</vt:lpstr>
      <vt:lpstr>PowerPoint Presentation</vt:lpstr>
      <vt:lpstr>PowerPoint Presentation</vt:lpstr>
    </vt:vector>
  </TitlesOfParts>
  <Company>AnglicareWA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Kazim</dc:creator>
  <cp:lastModifiedBy>Renae Hilder</cp:lastModifiedBy>
  <cp:revision>45</cp:revision>
  <cp:lastPrinted>2021-02-17T03:56:29Z</cp:lastPrinted>
  <dcterms:created xsi:type="dcterms:W3CDTF">2019-11-04T04:59:15Z</dcterms:created>
  <dcterms:modified xsi:type="dcterms:W3CDTF">2023-01-11T16:07:42Z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0x0101007940DC3FE9185E46905F89DC3853F52A</vt:lpwstr>
  </property>
  <property fmtid="{D5CDD505-2E9C-101B-9397-08002B2CF9AE}" pid="3" name="Order">
    <vt:r8>74066200</vt:r8>
  </property>
  <property fmtid="{D5CDD505-2E9C-101B-9397-08002B2CF9AE}" pid="4" name="MediaServiceImageTags">
    <vt:lpwstr/>
  </property>
</Properties>
</file>