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4"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23E71CF-DA93-DD8A-3A0C-9590D2718F5B}" name="Jessica Walpole" initials="JW" userId="S::jessica.walpole@anglicarewa.org.au::501a8a02-7846-4281-accb-ca60d3f2ce1c"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A425E8-A964-4E08-B3B8-1437D30C590D}" v="1" dt="2023-04-30T17:29:14.9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0" d="100"/>
          <a:sy n="110" d="100"/>
        </p:scale>
        <p:origin x="122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nae Hilder" userId="S::renae.hilder@anglicarewa.org.au::951b8525-54d9-4a99-9941-0f05d7b80c69" providerId="AD" clId="Web-{1DA425E8-A964-4E08-B3B8-1437D30C590D}"/>
    <pc:docChg chg="">
      <pc:chgData name="Renae Hilder" userId="S::renae.hilder@anglicarewa.org.au::951b8525-54d9-4a99-9941-0f05d7b80c69" providerId="AD" clId="Web-{1DA425E8-A964-4E08-B3B8-1437D30C590D}" dt="2023-04-30T17:29:14.903" v="0"/>
      <pc:docMkLst>
        <pc:docMk/>
      </pc:docMkLst>
      <pc:sldChg chg="delCm">
        <pc:chgData name="Renae Hilder" userId="S::renae.hilder@anglicarewa.org.au::951b8525-54d9-4a99-9941-0f05d7b80c69" providerId="AD" clId="Web-{1DA425E8-A964-4E08-B3B8-1437D30C590D}" dt="2023-04-30T17:29:14.903" v="0"/>
        <pc:sldMkLst>
          <pc:docMk/>
          <pc:sldMk cId="3171689578" sldId="274"/>
        </pc:sldMkLst>
        <pc:extLst>
          <p:ext xmlns:p="http://schemas.openxmlformats.org/presentationml/2006/main" uri="{D6D511B9-2390-475A-947B-AFAB55BFBCF1}">
            <pc226:cmChg xmlns:pc226="http://schemas.microsoft.com/office/powerpoint/2022/06/main/command" chg="del">
              <pc226:chgData name="Renae Hilder" userId="S::renae.hilder@anglicarewa.org.au::951b8525-54d9-4a99-9941-0f05d7b80c69" providerId="AD" clId="Web-{1DA425E8-A964-4E08-B3B8-1437D30C590D}" dt="2023-04-30T17:29:14.903" v="0"/>
              <pc2:cmMkLst xmlns:pc2="http://schemas.microsoft.com/office/powerpoint/2019/9/main/command">
                <pc:docMk/>
                <pc:sldMk cId="3171689578" sldId="274"/>
                <pc2:cmMk id="{BD816004-D5C3-4BDA-BFE8-3E1FF56B5C66}"/>
              </pc2:cmMkLst>
            </pc226:cmChg>
          </p:ext>
        </pc:ext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390B69C-0BFC-4145-8007-E88F2BFCD556}" type="datetimeFigureOut">
              <a:rPr lang="en-AU" smtClean="0"/>
              <a:t>30/04/2023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01B832E-C46A-48D7-B949-ED14E503DE4C}" type="slidenum">
              <a:rPr lang="en-AU" smtClean="0"/>
              <a:t>‹#›</a:t>
            </a:fld>
            <a:endParaRPr lang="en-AU"/>
          </a:p>
        </p:txBody>
      </p:sp>
    </p:spTree>
    <p:extLst>
      <p:ext uri="{BB962C8B-B14F-4D97-AF65-F5344CB8AC3E}">
        <p14:creationId xmlns:p14="http://schemas.microsoft.com/office/powerpoint/2010/main" val="1202416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90B69C-0BFC-4145-8007-E88F2BFCD556}" type="datetimeFigureOut">
              <a:rPr lang="en-AU" smtClean="0"/>
              <a:t>30/04/2023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01B832E-C46A-48D7-B949-ED14E503DE4C}" type="slidenum">
              <a:rPr lang="en-AU" smtClean="0"/>
              <a:t>‹#›</a:t>
            </a:fld>
            <a:endParaRPr lang="en-AU"/>
          </a:p>
        </p:txBody>
      </p:sp>
    </p:spTree>
    <p:extLst>
      <p:ext uri="{BB962C8B-B14F-4D97-AF65-F5344CB8AC3E}">
        <p14:creationId xmlns:p14="http://schemas.microsoft.com/office/powerpoint/2010/main" val="3513406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90B69C-0BFC-4145-8007-E88F2BFCD556}" type="datetimeFigureOut">
              <a:rPr lang="en-AU" smtClean="0"/>
              <a:t>30/04/2023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01B832E-C46A-48D7-B949-ED14E503DE4C}" type="slidenum">
              <a:rPr lang="en-AU" smtClean="0"/>
              <a:t>‹#›</a:t>
            </a:fld>
            <a:endParaRPr lang="en-AU"/>
          </a:p>
        </p:txBody>
      </p:sp>
    </p:spTree>
    <p:extLst>
      <p:ext uri="{BB962C8B-B14F-4D97-AF65-F5344CB8AC3E}">
        <p14:creationId xmlns:p14="http://schemas.microsoft.com/office/powerpoint/2010/main" val="3891504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90B69C-0BFC-4145-8007-E88F2BFCD556}" type="datetimeFigureOut">
              <a:rPr lang="en-AU" smtClean="0"/>
              <a:t>30/04/2023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01B832E-C46A-48D7-B949-ED14E503DE4C}" type="slidenum">
              <a:rPr lang="en-AU" smtClean="0"/>
              <a:t>‹#›</a:t>
            </a:fld>
            <a:endParaRPr lang="en-AU"/>
          </a:p>
        </p:txBody>
      </p:sp>
    </p:spTree>
    <p:extLst>
      <p:ext uri="{BB962C8B-B14F-4D97-AF65-F5344CB8AC3E}">
        <p14:creationId xmlns:p14="http://schemas.microsoft.com/office/powerpoint/2010/main" val="3198009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90B69C-0BFC-4145-8007-E88F2BFCD556}" type="datetimeFigureOut">
              <a:rPr lang="en-AU" smtClean="0"/>
              <a:t>30/04/2023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01B832E-C46A-48D7-B949-ED14E503DE4C}" type="slidenum">
              <a:rPr lang="en-AU" smtClean="0"/>
              <a:t>‹#›</a:t>
            </a:fld>
            <a:endParaRPr lang="en-AU"/>
          </a:p>
        </p:txBody>
      </p:sp>
    </p:spTree>
    <p:extLst>
      <p:ext uri="{BB962C8B-B14F-4D97-AF65-F5344CB8AC3E}">
        <p14:creationId xmlns:p14="http://schemas.microsoft.com/office/powerpoint/2010/main" val="2877354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390B69C-0BFC-4145-8007-E88F2BFCD556}" type="datetimeFigureOut">
              <a:rPr lang="en-AU" smtClean="0"/>
              <a:t>30/04/2023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01B832E-C46A-48D7-B949-ED14E503DE4C}" type="slidenum">
              <a:rPr lang="en-AU" smtClean="0"/>
              <a:t>‹#›</a:t>
            </a:fld>
            <a:endParaRPr lang="en-AU"/>
          </a:p>
        </p:txBody>
      </p:sp>
    </p:spTree>
    <p:extLst>
      <p:ext uri="{BB962C8B-B14F-4D97-AF65-F5344CB8AC3E}">
        <p14:creationId xmlns:p14="http://schemas.microsoft.com/office/powerpoint/2010/main" val="303282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90B69C-0BFC-4145-8007-E88F2BFCD556}" type="datetimeFigureOut">
              <a:rPr lang="en-AU" smtClean="0"/>
              <a:t>30/04/2023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01B832E-C46A-48D7-B949-ED14E503DE4C}" type="slidenum">
              <a:rPr lang="en-AU" smtClean="0"/>
              <a:t>‹#›</a:t>
            </a:fld>
            <a:endParaRPr lang="en-AU"/>
          </a:p>
        </p:txBody>
      </p:sp>
    </p:spTree>
    <p:extLst>
      <p:ext uri="{BB962C8B-B14F-4D97-AF65-F5344CB8AC3E}">
        <p14:creationId xmlns:p14="http://schemas.microsoft.com/office/powerpoint/2010/main" val="1176028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390B69C-0BFC-4145-8007-E88F2BFCD556}" type="datetimeFigureOut">
              <a:rPr lang="en-AU" smtClean="0"/>
              <a:t>30/04/2023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01B832E-C46A-48D7-B949-ED14E503DE4C}" type="slidenum">
              <a:rPr lang="en-AU" smtClean="0"/>
              <a:t>‹#›</a:t>
            </a:fld>
            <a:endParaRPr lang="en-AU"/>
          </a:p>
        </p:txBody>
      </p:sp>
    </p:spTree>
    <p:extLst>
      <p:ext uri="{BB962C8B-B14F-4D97-AF65-F5344CB8AC3E}">
        <p14:creationId xmlns:p14="http://schemas.microsoft.com/office/powerpoint/2010/main" val="398548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90B69C-0BFC-4145-8007-E88F2BFCD556}" type="datetimeFigureOut">
              <a:rPr lang="en-AU" smtClean="0"/>
              <a:t>30/04/2023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01B832E-C46A-48D7-B949-ED14E503DE4C}" type="slidenum">
              <a:rPr lang="en-AU" smtClean="0"/>
              <a:t>‹#›</a:t>
            </a:fld>
            <a:endParaRPr lang="en-AU"/>
          </a:p>
        </p:txBody>
      </p:sp>
    </p:spTree>
    <p:extLst>
      <p:ext uri="{BB962C8B-B14F-4D97-AF65-F5344CB8AC3E}">
        <p14:creationId xmlns:p14="http://schemas.microsoft.com/office/powerpoint/2010/main" val="3613941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90B69C-0BFC-4145-8007-E88F2BFCD556}" type="datetimeFigureOut">
              <a:rPr lang="en-AU" smtClean="0"/>
              <a:t>30/04/2023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01B832E-C46A-48D7-B949-ED14E503DE4C}" type="slidenum">
              <a:rPr lang="en-AU" smtClean="0"/>
              <a:t>‹#›</a:t>
            </a:fld>
            <a:endParaRPr lang="en-AU"/>
          </a:p>
        </p:txBody>
      </p:sp>
    </p:spTree>
    <p:extLst>
      <p:ext uri="{BB962C8B-B14F-4D97-AF65-F5344CB8AC3E}">
        <p14:creationId xmlns:p14="http://schemas.microsoft.com/office/powerpoint/2010/main" val="2898975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90B69C-0BFC-4145-8007-E88F2BFCD556}" type="datetimeFigureOut">
              <a:rPr lang="en-AU" smtClean="0"/>
              <a:t>30/04/2023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01B832E-C46A-48D7-B949-ED14E503DE4C}" type="slidenum">
              <a:rPr lang="en-AU" smtClean="0"/>
              <a:t>‹#›</a:t>
            </a:fld>
            <a:endParaRPr lang="en-AU"/>
          </a:p>
        </p:txBody>
      </p:sp>
    </p:spTree>
    <p:extLst>
      <p:ext uri="{BB962C8B-B14F-4D97-AF65-F5344CB8AC3E}">
        <p14:creationId xmlns:p14="http://schemas.microsoft.com/office/powerpoint/2010/main" val="2105817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90B69C-0BFC-4145-8007-E88F2BFCD556}" type="datetimeFigureOut">
              <a:rPr lang="en-AU" smtClean="0"/>
              <a:t>30/04/2023</a:t>
            </a:fld>
            <a:endParaRPr lang="en-AU"/>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1B832E-C46A-48D7-B949-ED14E503DE4C}" type="slidenum">
              <a:rPr lang="en-AU" smtClean="0"/>
              <a:t>‹#›</a:t>
            </a:fld>
            <a:endParaRPr lang="en-AU"/>
          </a:p>
        </p:txBody>
      </p:sp>
    </p:spTree>
    <p:extLst>
      <p:ext uri="{BB962C8B-B14F-4D97-AF65-F5344CB8AC3E}">
        <p14:creationId xmlns:p14="http://schemas.microsoft.com/office/powerpoint/2010/main" val="10228929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66667-D40B-F5E9-C441-BD6C95201F4F}"/>
              </a:ext>
            </a:extLst>
          </p:cNvPr>
          <p:cNvSpPr>
            <a:spLocks noGrp="1"/>
          </p:cNvSpPr>
          <p:nvPr>
            <p:ph type="title"/>
          </p:nvPr>
        </p:nvSpPr>
        <p:spPr>
          <a:xfrm>
            <a:off x="681037" y="246745"/>
            <a:ext cx="8543925" cy="615730"/>
          </a:xfrm>
        </p:spPr>
        <p:txBody>
          <a:bodyPr>
            <a:noAutofit/>
          </a:bodyPr>
          <a:lstStyle/>
          <a:p>
            <a:pPr algn="ctr"/>
            <a:r>
              <a:rPr lang="en-AU" sz="2000" b="1" dirty="0">
                <a:solidFill>
                  <a:srgbClr val="8065AC"/>
                </a:solidFill>
                <a:latin typeface="Century Gothic" panose="020B0502020202020204" pitchFamily="34" charset="0"/>
              </a:rPr>
              <a:t>THE FOOTPRINT TOOL</a:t>
            </a:r>
            <a:br>
              <a:rPr lang="en-AU" sz="2000" b="1" dirty="0">
                <a:solidFill>
                  <a:srgbClr val="8065AC"/>
                </a:solidFill>
                <a:latin typeface="Century Gothic" panose="020B0502020202020204" pitchFamily="34" charset="0"/>
              </a:rPr>
            </a:br>
            <a:r>
              <a:rPr lang="en-AU" sz="2000" b="1" dirty="0">
                <a:solidFill>
                  <a:srgbClr val="8065AC"/>
                </a:solidFill>
                <a:latin typeface="Century Gothic" panose="020B0502020202020204" pitchFamily="34" charset="0"/>
              </a:rPr>
              <a:t>Question Cards</a:t>
            </a:r>
          </a:p>
        </p:txBody>
      </p:sp>
      <p:sp>
        <p:nvSpPr>
          <p:cNvPr id="3" name="Content Placeholder 2">
            <a:extLst>
              <a:ext uri="{FF2B5EF4-FFF2-40B4-BE49-F238E27FC236}">
                <a16:creationId xmlns:a16="http://schemas.microsoft.com/office/drawing/2014/main" id="{5DAD4873-A59B-4C3F-001D-D3597FCCE9F6}"/>
              </a:ext>
            </a:extLst>
          </p:cNvPr>
          <p:cNvSpPr>
            <a:spLocks noGrp="1"/>
          </p:cNvSpPr>
          <p:nvPr>
            <p:ph idx="1"/>
          </p:nvPr>
        </p:nvSpPr>
        <p:spPr>
          <a:xfrm>
            <a:off x="27707" y="1792269"/>
            <a:ext cx="3283528" cy="4348883"/>
          </a:xfrm>
          <a:solidFill>
            <a:srgbClr val="67B2E2"/>
          </a:solidFill>
        </p:spPr>
        <p:txBody>
          <a:bodyPr>
            <a:normAutofit/>
          </a:bodyPr>
          <a:lstStyle/>
          <a:p>
            <a:pPr marL="0" indent="0">
              <a:buNone/>
            </a:pPr>
            <a:r>
              <a:rPr lang="en-AU" sz="14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Who can you talk to?</a:t>
            </a:r>
          </a:p>
          <a:p>
            <a:pPr marL="0" indent="0">
              <a:buNone/>
            </a:pPr>
            <a:r>
              <a:rPr lang="en-AU" sz="14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When you need to know something, who do you go to?</a:t>
            </a:r>
          </a:p>
          <a:p>
            <a:pPr marL="0" indent="0">
              <a:buNone/>
            </a:pPr>
            <a:r>
              <a:rPr lang="en-AU" sz="14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What is important to you?</a:t>
            </a:r>
          </a:p>
          <a:p>
            <a:pPr marL="0" indent="0">
              <a:buNone/>
            </a:pPr>
            <a:r>
              <a:rPr lang="en-AU" sz="14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Who do you enjoy spending time with?</a:t>
            </a:r>
          </a:p>
          <a:p>
            <a:pPr marL="0" indent="0">
              <a:buNone/>
            </a:pPr>
            <a:r>
              <a:rPr lang="en-AU" sz="14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Who makes you a priority?</a:t>
            </a:r>
          </a:p>
          <a:p>
            <a:pPr marL="0" indent="0">
              <a:buNone/>
            </a:pPr>
            <a:r>
              <a:rPr lang="en-AU" sz="14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Who is there for you in a crisis?</a:t>
            </a:r>
          </a:p>
          <a:p>
            <a:pPr marL="0" indent="0">
              <a:buNone/>
            </a:pPr>
            <a:r>
              <a:rPr lang="en-AU" sz="14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Who is there for you for no reason?</a:t>
            </a:r>
          </a:p>
          <a:p>
            <a:pPr marL="0" indent="0">
              <a:buNone/>
            </a:pPr>
            <a:r>
              <a:rPr lang="en-AU" sz="14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Who can you depend on?</a:t>
            </a:r>
          </a:p>
          <a:p>
            <a:pPr marL="0" indent="0">
              <a:buNone/>
            </a:pPr>
            <a:r>
              <a:rPr lang="en-AU" sz="14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Who can you reconnect with?</a:t>
            </a:r>
          </a:p>
          <a:p>
            <a:pPr marL="0" indent="0">
              <a:buNone/>
            </a:pPr>
            <a:r>
              <a:rPr lang="en-AU" sz="1400" dirty="0">
                <a:solidFill>
                  <a:schemeClr val="bg1"/>
                </a:solidFill>
                <a:latin typeface="Century Gothic" panose="020B0502020202020204" pitchFamily="34" charset="0"/>
                <a:cs typeface="Times New Roman" panose="02020603050405020304" pitchFamily="18" charset="0"/>
              </a:rPr>
              <a:t>Who is a safe person?</a:t>
            </a:r>
          </a:p>
          <a:p>
            <a:pPr marL="0" indent="0">
              <a:buNone/>
            </a:pPr>
            <a:r>
              <a:rPr lang="en-US" sz="1400" dirty="0">
                <a:solidFill>
                  <a:schemeClr val="bg1"/>
                </a:solidFill>
                <a:latin typeface="Century Gothic" panose="020B0502020202020204" pitchFamily="34" charset="0"/>
                <a:cs typeface="Times New Roman" panose="02020603050405020304" pitchFamily="18" charset="0"/>
              </a:rPr>
              <a:t>Who do you learn things from?</a:t>
            </a:r>
          </a:p>
          <a:p>
            <a:pPr marL="0" indent="0">
              <a:buNone/>
            </a:pPr>
            <a:r>
              <a:rPr lang="en-US" sz="1400" dirty="0">
                <a:solidFill>
                  <a:schemeClr val="bg1"/>
                </a:solidFill>
                <a:latin typeface="Century Gothic" panose="020B0502020202020204" pitchFamily="34" charset="0"/>
                <a:cs typeface="Times New Roman" panose="02020603050405020304" pitchFamily="18" charset="0"/>
              </a:rPr>
              <a:t>Who can you trust?</a:t>
            </a:r>
            <a:endParaRPr lang="en-AU" sz="1463"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dirty="0"/>
          </a:p>
        </p:txBody>
      </p:sp>
      <p:sp>
        <p:nvSpPr>
          <p:cNvPr id="4" name="TextBox 3">
            <a:extLst>
              <a:ext uri="{FF2B5EF4-FFF2-40B4-BE49-F238E27FC236}">
                <a16:creationId xmlns:a16="http://schemas.microsoft.com/office/drawing/2014/main" id="{0A67D73E-F9B9-0AC5-5A42-D397F2F77FB6}"/>
              </a:ext>
            </a:extLst>
          </p:cNvPr>
          <p:cNvSpPr txBox="1"/>
          <p:nvPr/>
        </p:nvSpPr>
        <p:spPr>
          <a:xfrm>
            <a:off x="3311235" y="1792269"/>
            <a:ext cx="3283528" cy="4348883"/>
          </a:xfrm>
          <a:prstGeom prst="rect">
            <a:avLst/>
          </a:prstGeom>
          <a:solidFill>
            <a:srgbClr val="B96CAC"/>
          </a:solidFill>
        </p:spPr>
        <p:txBody>
          <a:bodyPr wrap="square" rtlCol="0">
            <a:spAutoFit/>
          </a:bodyPr>
          <a:lstStyle/>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Who would you call if you had good news?</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Who is the most important person/people in my life?</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Who helps you reach your goals?</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Who make you feel happy?</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Who makes you sing?</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Is there anyone you can share a meal with?</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Who would you invite to stay the night?</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Who could help you connect to country?</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Do you need help to explore your country?</a:t>
            </a:r>
          </a:p>
          <a:p>
            <a:pPr defTabSz="914400">
              <a:lnSpc>
                <a:spcPct val="90000"/>
              </a:lnSpc>
              <a:spcBef>
                <a:spcPts val="1000"/>
              </a:spcBef>
            </a:pPr>
            <a:endParaRPr lang="en-AU" sz="1400" dirty="0">
              <a:solidFill>
                <a:schemeClr val="bg1"/>
              </a:solidFill>
              <a:latin typeface="Century Gothic" panose="020B0502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2DCD0AF1-242F-70D7-70CC-A5ED24E71AF4}"/>
              </a:ext>
            </a:extLst>
          </p:cNvPr>
          <p:cNvSpPr txBox="1"/>
          <p:nvPr/>
        </p:nvSpPr>
        <p:spPr>
          <a:xfrm>
            <a:off x="6594763" y="1792269"/>
            <a:ext cx="3283528" cy="4348883"/>
          </a:xfrm>
          <a:prstGeom prst="rect">
            <a:avLst/>
          </a:prstGeom>
          <a:solidFill>
            <a:srgbClr val="8FCC89"/>
          </a:solidFill>
        </p:spPr>
        <p:txBody>
          <a:bodyPr wrap="square" rtlCol="0">
            <a:spAutoFit/>
          </a:bodyPr>
          <a:lstStyle/>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When you are down who can you go to?</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Who makes you laugh?</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Who makes you happy?</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Who is easy to talk to?</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What does a friendship look like?</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What do you want from a friendship?</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What do you want from a relationship?</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What can you do to build your Support Circle?</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What actions can you think of that will help?</a:t>
            </a:r>
          </a:p>
          <a:p>
            <a:pPr defTabSz="914400">
              <a:lnSpc>
                <a:spcPct val="90000"/>
              </a:lnSpc>
              <a:spcBef>
                <a:spcPts val="1000"/>
              </a:spcBef>
            </a:pPr>
            <a:r>
              <a:rPr lang="en-AU" sz="1400" dirty="0">
                <a:solidFill>
                  <a:schemeClr val="bg1"/>
                </a:solidFill>
                <a:latin typeface="Century Gothic" panose="020B0502020202020204" pitchFamily="34" charset="0"/>
                <a:cs typeface="Times New Roman" panose="02020603050405020304" pitchFamily="18" charset="0"/>
              </a:rPr>
              <a:t>What qualities in people are most important to you?</a:t>
            </a:r>
          </a:p>
        </p:txBody>
      </p:sp>
      <p:pic>
        <p:nvPicPr>
          <p:cNvPr id="6" name="Picture 5" descr="A picture containing logo&#10;&#10;Description automatically generated">
            <a:extLst>
              <a:ext uri="{FF2B5EF4-FFF2-40B4-BE49-F238E27FC236}">
                <a16:creationId xmlns:a16="http://schemas.microsoft.com/office/drawing/2014/main" id="{1E25F5C9-029C-16AA-0FAE-7DA2853B8A23}"/>
              </a:ext>
            </a:extLst>
          </p:cNvPr>
          <p:cNvPicPr/>
          <p:nvPr/>
        </p:nvPicPr>
        <p:blipFill>
          <a:blip r:embed="rId2"/>
          <a:stretch>
            <a:fillRect/>
          </a:stretch>
        </p:blipFill>
        <p:spPr>
          <a:xfrm>
            <a:off x="8285019" y="306037"/>
            <a:ext cx="1468510" cy="1057720"/>
          </a:xfrm>
          <a:prstGeom prst="rect">
            <a:avLst/>
          </a:prstGeom>
        </p:spPr>
      </p:pic>
      <p:sp>
        <p:nvSpPr>
          <p:cNvPr id="7" name="TextBox 6">
            <a:extLst>
              <a:ext uri="{FF2B5EF4-FFF2-40B4-BE49-F238E27FC236}">
                <a16:creationId xmlns:a16="http://schemas.microsoft.com/office/drawing/2014/main" id="{D466C659-E51D-5AE3-32C1-574147820410}"/>
              </a:ext>
            </a:extLst>
          </p:cNvPr>
          <p:cNvSpPr txBox="1"/>
          <p:nvPr/>
        </p:nvSpPr>
        <p:spPr>
          <a:xfrm>
            <a:off x="254298" y="1082750"/>
            <a:ext cx="8457461" cy="461665"/>
          </a:xfrm>
          <a:prstGeom prst="rect">
            <a:avLst/>
          </a:prstGeom>
          <a:noFill/>
        </p:spPr>
        <p:txBody>
          <a:bodyPr wrap="square" rtlCol="0">
            <a:spAutoFit/>
          </a:bodyPr>
          <a:lstStyle/>
          <a:p>
            <a:r>
              <a:rPr lang="en-AU" sz="1200" dirty="0">
                <a:latin typeface="Century Gothic" panose="020B0502020202020204" pitchFamily="34" charset="0"/>
              </a:rPr>
              <a:t>These question cards can be used as conversation prompts to help the coach support the young person to explore and talk about the people, places and things that are important in their life.</a:t>
            </a:r>
          </a:p>
        </p:txBody>
      </p:sp>
      <p:sp>
        <p:nvSpPr>
          <p:cNvPr id="8" name="TextBox 7">
            <a:extLst>
              <a:ext uri="{FF2B5EF4-FFF2-40B4-BE49-F238E27FC236}">
                <a16:creationId xmlns:a16="http://schemas.microsoft.com/office/drawing/2014/main" id="{4794F1A6-A157-171E-B6E4-8C20181F7611}"/>
              </a:ext>
            </a:extLst>
          </p:cNvPr>
          <p:cNvSpPr txBox="1"/>
          <p:nvPr/>
        </p:nvSpPr>
        <p:spPr>
          <a:xfrm>
            <a:off x="2952207" y="6605664"/>
            <a:ext cx="7056714" cy="246221"/>
          </a:xfrm>
          <a:prstGeom prst="rect">
            <a:avLst/>
          </a:prstGeom>
          <a:noFill/>
        </p:spPr>
        <p:txBody>
          <a:bodyPr wrap="square" rtlCol="0">
            <a:spAutoFit/>
          </a:bodyPr>
          <a:lstStyle/>
          <a:p>
            <a:r>
              <a:rPr lang="en-AU" sz="1000" dirty="0">
                <a:latin typeface="Century Gothic" panose="020B0502020202020204" pitchFamily="34" charset="0"/>
              </a:rPr>
              <a:t>SC-PT-002-Home Stretch WA – Support Circles – Footprints Tool Question Cards V1.0 Review Date: 01/08/27    </a:t>
            </a:r>
            <a:fld id="{FAF2028B-B26A-49E2-82B4-6A83F2E78EF9}" type="slidenum">
              <a:rPr lang="en-AU" sz="1000" smtClean="0">
                <a:latin typeface="Century Gothic" panose="020B0502020202020204" pitchFamily="34" charset="0"/>
              </a:rPr>
              <a:t>1</a:t>
            </a:fld>
            <a:r>
              <a:rPr lang="en-AU" sz="1000" dirty="0">
                <a:latin typeface="Century Gothic" panose="020B0502020202020204" pitchFamily="34" charset="0"/>
              </a:rPr>
              <a:t>.</a:t>
            </a:r>
          </a:p>
        </p:txBody>
      </p:sp>
    </p:spTree>
    <p:extLst>
      <p:ext uri="{BB962C8B-B14F-4D97-AF65-F5344CB8AC3E}">
        <p14:creationId xmlns:p14="http://schemas.microsoft.com/office/powerpoint/2010/main" val="31716895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0360b95a-be0e-49d9-8294-b65e34c53ba4">
      <Terms xmlns="http://schemas.microsoft.com/office/infopath/2007/PartnerControls"/>
    </lcf76f155ced4ddcb4097134ff3c332f>
    <TaxCatchAll xmlns="f2ea6035-7443-40f2-a7b0-07dd8ea4a24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40DC3FE9185E46905F89DC3853F52A" ma:contentTypeVersion="21" ma:contentTypeDescription="Create a new document." ma:contentTypeScope="" ma:versionID="a4e1c9c3ae50225f6e51f72e08816b0d">
  <xsd:schema xmlns:xsd="http://www.w3.org/2001/XMLSchema" xmlns:xs="http://www.w3.org/2001/XMLSchema" xmlns:p="http://schemas.microsoft.com/office/2006/metadata/properties" xmlns:ns2="0360b95a-be0e-49d9-8294-b65e34c53ba4" xmlns:ns3="f2ea6035-7443-40f2-a7b0-07dd8ea4a244" targetNamespace="http://schemas.microsoft.com/office/2006/metadata/properties" ma:root="true" ma:fieldsID="9441a6201e310ec8d0d9bdf3fc50178a" ns2:_="" ns3:_="">
    <xsd:import namespace="0360b95a-be0e-49d9-8294-b65e34c53ba4"/>
    <xsd:import namespace="f2ea6035-7443-40f2-a7b0-07dd8ea4a24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60b95a-be0e-49d9-8294-b65e34c53ba4" elementFormDefault="qualified">
    <xsd:import namespace="http://schemas.microsoft.com/office/2006/documentManagement/types"/>
    <xsd:import namespace="http://schemas.microsoft.com/office/infopath/2007/PartnerControls"/>
    <xsd:element name="MediaServiceMetadata" ma:index="7" nillable="true" ma:displayName="MediaServiceMetadata" ma:hidden="true" ma:internalName="MediaServiceMetadata" ma:readOnly="true">
      <xsd:simpleType>
        <xsd:restriction base="dms:Note"/>
      </xsd:simpleType>
    </xsd:element>
    <xsd:element name="MediaServiceFastMetadata" ma:index="8" nillable="true" ma:displayName="MediaServiceFastMetadata" ma:hidden="true" ma:internalName="MediaServiceFastMetadata" ma:readOnly="true">
      <xsd:simpleType>
        <xsd:restriction base="dms:Note"/>
      </xsd:simpleType>
    </xsd:element>
    <xsd:element name="MediaServiceAutoKeyPoints" ma:index="9" nillable="true" ma:displayName="MediaServiceAutoKeyPoints" ma:hidden="true" ma:internalName="MediaServiceAutoKeyPoints" ma:readOnly="true">
      <xsd:simpleType>
        <xsd:restriction base="dms:Note"/>
      </xsd:simpleType>
    </xsd:element>
    <xsd:element name="MediaServiceKeyPoints" ma:index="10" nillable="true" ma:displayName="KeyPoints" ma:hidden="true" ma:internalName="MediaServiceKeyPoints" ma:readOnly="true">
      <xsd:simpleType>
        <xsd:restriction base="dms:Note"/>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hidden="true" ma:internalName="MediaServiceAutoTags" ma:readOnly="true">
      <xsd:simpleType>
        <xsd:restriction base="dms:Text"/>
      </xsd:simpleType>
    </xsd:element>
    <xsd:element name="MediaServiceLocation" ma:index="13" nillable="true" ma:displayName="Location" ma:hidden="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hidden="true" ma:internalName="MediaServiceOCR" ma:readOnly="true">
      <xsd:simpleType>
        <xsd:restriction base="dms:Note"/>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77400058-9ee8-4424-a975-0c6aae9a367e"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2ea6035-7443-40f2-a7b0-07dd8ea4a244" elementFormDefault="qualified">
    <xsd:import namespace="http://schemas.microsoft.com/office/2006/documentManagement/types"/>
    <xsd:import namespace="http://schemas.microsoft.com/office/infopath/2007/PartnerControls"/>
    <xsd:element name="SharedWithUsers" ma:index="17"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hidden="true" ma:internalName="SharedWithDetails" ma:readOnly="true">
      <xsd:simpleType>
        <xsd:restriction base="dms:Note"/>
      </xsd:simpleType>
    </xsd:element>
    <xsd:element name="TaxCatchAll" ma:index="21" nillable="true" ma:displayName="Taxonomy Catch All Column" ma:hidden="true" ma:list="{177a4c90-e371-4b6e-a5d5-1121745a4788}" ma:internalName="TaxCatchAll" ma:readOnly="false" ma:showField="CatchAllData" ma:web="f2ea6035-7443-40f2-a7b0-07dd8ea4a24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36ABC7D-90A6-4C8A-ACC0-BF339673F2AC}">
  <ds:schemaRefs>
    <ds:schemaRef ds:uri="http://schemas.microsoft.com/office/2006/metadata/properties"/>
    <ds:schemaRef ds:uri="http://schemas.microsoft.com/office/infopath/2007/PartnerControls"/>
    <ds:schemaRef ds:uri="0360b95a-be0e-49d9-8294-b65e34c53ba4"/>
    <ds:schemaRef ds:uri="f2ea6035-7443-40f2-a7b0-07dd8ea4a244"/>
  </ds:schemaRefs>
</ds:datastoreItem>
</file>

<file path=customXml/itemProps2.xml><?xml version="1.0" encoding="utf-8"?>
<ds:datastoreItem xmlns:ds="http://schemas.openxmlformats.org/officeDocument/2006/customXml" ds:itemID="{95907303-397E-444B-8494-59848E8517F8}">
  <ds:schemaRefs>
    <ds:schemaRef ds:uri="http://schemas.microsoft.com/sharepoint/v3/contenttype/forms"/>
  </ds:schemaRefs>
</ds:datastoreItem>
</file>

<file path=customXml/itemProps3.xml><?xml version="1.0" encoding="utf-8"?>
<ds:datastoreItem xmlns:ds="http://schemas.openxmlformats.org/officeDocument/2006/customXml" ds:itemID="{CAFF8F42-65E7-4F38-8984-9CD7871993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60b95a-be0e-49d9-8294-b65e34c53ba4"/>
    <ds:schemaRef ds:uri="f2ea6035-7443-40f2-a7b0-07dd8ea4a2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8</TotalTime>
  <Words>302</Words>
  <Application>Microsoft Office PowerPoint</Application>
  <PresentationFormat>A4 Paper (210x297 mm)</PresentationFormat>
  <Paragraphs>34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FOOTPRINT TOOL Question Cards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FOOTPRINT TOOL Question Cards</dc:title>
  <dc:creator>Renae Hilder</dc:creator>
  <cp:lastModifiedBy>Renae Hilder</cp:lastModifiedBy>
  <cp:revision>2</cp:revision>
  <dcterms:created xsi:type="dcterms:W3CDTF">2023-04-30T15:43:24Z</dcterms:created>
  <dcterms:modified xsi:type="dcterms:W3CDTF">2023-04-30T17:29:14Z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0x0101007940DC3FE9185E46905F89DC3853F52A</vt:lpwstr>
  </property>
  <property fmtid="{D5CDD505-2E9C-101B-9397-08002B2CF9AE}" pid="3" name="MediaServiceImageTags">
    <vt:lpwstr/>
  </property>
</Properties>
</file>