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3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4EE892-7DCD-421C-922E-9B710FA684CB}" v="113" dt="2023-04-30T17:31:33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9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e Hilder" userId="951b8525-54d9-4a99-9941-0f05d7b80c69" providerId="ADAL" clId="{AD281859-D7A0-48A2-8AF1-0845A4C6D21F}"/>
    <pc:docChg chg="modSld">
      <pc:chgData name="Renae Hilder" userId="951b8525-54d9-4a99-9941-0f05d7b80c69" providerId="ADAL" clId="{AD281859-D7A0-48A2-8AF1-0845A4C6D21F}" dt="2023-04-30T17:37:58.114" v="1" actId="20577"/>
      <pc:docMkLst>
        <pc:docMk/>
      </pc:docMkLst>
      <pc:sldChg chg="modSp mod">
        <pc:chgData name="Renae Hilder" userId="951b8525-54d9-4a99-9941-0f05d7b80c69" providerId="ADAL" clId="{AD281859-D7A0-48A2-8AF1-0845A4C6D21F}" dt="2023-04-30T17:37:58.114" v="1" actId="20577"/>
        <pc:sldMkLst>
          <pc:docMk/>
          <pc:sldMk cId="1502788931" sldId="303"/>
        </pc:sldMkLst>
        <pc:spChg chg="mod">
          <ac:chgData name="Renae Hilder" userId="951b8525-54d9-4a99-9941-0f05d7b80c69" providerId="ADAL" clId="{AD281859-D7A0-48A2-8AF1-0845A4C6D21F}" dt="2023-04-30T17:37:58.114" v="1" actId="20577"/>
          <ac:spMkLst>
            <pc:docMk/>
            <pc:sldMk cId="1502788931" sldId="303"/>
            <ac:spMk id="7" creationId="{16216506-A93D-2B71-62C5-DEA477475D13}"/>
          </ac:spMkLst>
        </pc:spChg>
      </pc:sldChg>
    </pc:docChg>
  </pc:docChgLst>
  <pc:docChgLst>
    <pc:chgData name="Renae Hilder" userId="S::renae.hilder@anglicarewa.org.au::951b8525-54d9-4a99-9941-0f05d7b80c69" providerId="AD" clId="Web-{DB4EE892-7DCD-421C-922E-9B710FA684CB}"/>
    <pc:docChg chg="modSld">
      <pc:chgData name="Renae Hilder" userId="S::renae.hilder@anglicarewa.org.au::951b8525-54d9-4a99-9941-0f05d7b80c69" providerId="AD" clId="Web-{DB4EE892-7DCD-421C-922E-9B710FA684CB}" dt="2023-04-30T17:31:33.616" v="56" actId="1076"/>
      <pc:docMkLst>
        <pc:docMk/>
      </pc:docMkLst>
      <pc:sldChg chg="modSp">
        <pc:chgData name="Renae Hilder" userId="S::renae.hilder@anglicarewa.org.au::951b8525-54d9-4a99-9941-0f05d7b80c69" providerId="AD" clId="Web-{DB4EE892-7DCD-421C-922E-9B710FA684CB}" dt="2023-04-30T17:31:33.616" v="56" actId="1076"/>
        <pc:sldMkLst>
          <pc:docMk/>
          <pc:sldMk cId="1502788931" sldId="303"/>
        </pc:sldMkLst>
        <pc:spChg chg="mod">
          <ac:chgData name="Renae Hilder" userId="S::renae.hilder@anglicarewa.org.au::951b8525-54d9-4a99-9941-0f05d7b80c69" providerId="AD" clId="Web-{DB4EE892-7DCD-421C-922E-9B710FA684CB}" dt="2023-04-30T17:31:33.616" v="56" actId="1076"/>
          <ac:spMkLst>
            <pc:docMk/>
            <pc:sldMk cId="1502788931" sldId="303"/>
            <ac:spMk id="6" creationId="{9808F9BA-9964-D70F-3DBE-2750643200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999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790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186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74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932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62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803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51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69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34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84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347CC-090E-40E9-B03E-648811EE1414}" type="datetimeFigureOut">
              <a:rPr lang="en-AU" smtClean="0"/>
              <a:t>1/05/2023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EF90D-CF6B-4E43-A0BB-D65AB648996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6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7ECF-B8AE-2D3C-97BF-2F01FCE74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33" y="110766"/>
            <a:ext cx="9074134" cy="86726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377DAF"/>
                </a:solidFill>
                <a:latin typeface="Century Gothic" panose="020B0502020202020204" pitchFamily="34" charset="0"/>
              </a:rPr>
              <a:t>THE FOOTPRINT TOOL</a:t>
            </a:r>
            <a:br>
              <a:rPr lang="en-US" sz="2000" b="1" dirty="0">
                <a:solidFill>
                  <a:srgbClr val="377DAF"/>
                </a:solidFill>
                <a:latin typeface="Century Gothic" panose="020B0502020202020204" pitchFamily="34" charset="0"/>
              </a:rPr>
            </a:br>
            <a:r>
              <a:rPr lang="en-US" sz="2000" b="1" dirty="0">
                <a:solidFill>
                  <a:srgbClr val="377DAF"/>
                </a:solidFill>
                <a:latin typeface="Century Gothic" panose="020B0502020202020204" pitchFamily="34" charset="0"/>
              </a:rPr>
              <a:t>Word Prompt List</a:t>
            </a:r>
            <a:endParaRPr lang="en-AU" sz="2000" b="1" dirty="0">
              <a:solidFill>
                <a:srgbClr val="377DA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37660-DC9C-B50A-256D-5C82BE9FB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737183" y="8510086"/>
            <a:ext cx="12472109" cy="3323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5850"/>
              <a:t>	 					</a:t>
            </a:r>
          </a:p>
          <a:p>
            <a:pPr marL="0" indent="0">
              <a:buNone/>
            </a:pPr>
            <a:r>
              <a:rPr lang="en-US" sz="5850"/>
              <a:t>       						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AU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2E08B70-DA00-0677-C456-0218ACCDA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096299"/>
              </p:ext>
            </p:extLst>
          </p:nvPr>
        </p:nvGraphicFramePr>
        <p:xfrm>
          <a:off x="41635" y="1423185"/>
          <a:ext cx="9822730" cy="59887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4244">
                  <a:extLst>
                    <a:ext uri="{9D8B030D-6E8A-4147-A177-3AD203B41FA5}">
                      <a16:colId xmlns:a16="http://schemas.microsoft.com/office/drawing/2014/main" val="2190015826"/>
                    </a:ext>
                  </a:extLst>
                </a:gridCol>
                <a:gridCol w="3274244">
                  <a:extLst>
                    <a:ext uri="{9D8B030D-6E8A-4147-A177-3AD203B41FA5}">
                      <a16:colId xmlns:a16="http://schemas.microsoft.com/office/drawing/2014/main" val="359888027"/>
                    </a:ext>
                  </a:extLst>
                </a:gridCol>
                <a:gridCol w="3274242">
                  <a:extLst>
                    <a:ext uri="{9D8B030D-6E8A-4147-A177-3AD203B41FA5}">
                      <a16:colId xmlns:a16="http://schemas.microsoft.com/office/drawing/2014/main" val="1270482199"/>
                    </a:ext>
                  </a:extLst>
                </a:gridCol>
              </a:tblGrid>
              <a:tr h="356158">
                <a:tc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People/Relationships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Housing/Accommodation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Services &amp; Others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014858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Shared Accommodation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Mental health/Emotional Wellbeing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75088"/>
                  </a:ext>
                </a:extLst>
              </a:tr>
              <a:tr h="284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Parents/Step Parents/Foster Parents/Carers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Boarding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Physical Health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70657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Brother/Sister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Homeless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Disability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749659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Grandparents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Private Rental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NDIS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877739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Aunty/Uncle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Staying On Agreement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Finances/Money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80081"/>
                  </a:ext>
                </a:extLst>
              </a:tr>
              <a:tr h="249352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Partner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Couch Surfing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Recreation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6804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Elders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Medical Centre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Sports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85737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Kids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Hospital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Culture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316315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Friends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Housing Allowance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Country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27619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Colleagues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Residential Care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Religion/Spirituality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65177"/>
                  </a:ext>
                </a:extLst>
              </a:tr>
              <a:tr h="304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Counsellor/Case Worker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Genogram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83232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Doctor/Nurse/Health Worker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Identification Documents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550404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Ancestors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Drivers Licence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64324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Acquaintances/Others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Passport</a:t>
                      </a: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513473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534197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62975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5A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7D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99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44410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92608517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20154566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AU" sz="10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83893757"/>
                  </a:ext>
                </a:extLst>
              </a:tr>
            </a:tbl>
          </a:graphicData>
        </a:graphic>
      </p:graphicFrame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2A1C3B5D-FF33-705C-5585-4E58A1057D7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395855" y="192902"/>
            <a:ext cx="1468510" cy="10577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08F9BA-9964-D70F-3DBE-27506432004A}"/>
              </a:ext>
            </a:extLst>
          </p:cNvPr>
          <p:cNvSpPr txBox="1"/>
          <p:nvPr/>
        </p:nvSpPr>
        <p:spPr>
          <a:xfrm>
            <a:off x="183054" y="776913"/>
            <a:ext cx="845746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latin typeface="Century Gothic"/>
              </a:rPr>
              <a:t>The young person can use this list of words as prompts when completing the Footprints activities to help capture all the important people, places and things important to them </a:t>
            </a:r>
            <a:endParaRPr lang="en-AU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latin typeface="Century Gothic" panose="020B0502020202020204" pitchFamily="34" charset="0"/>
              </a:rPr>
              <a:t>The spaces can be used to add words that have cultural meaning to the young person.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16506-A93D-2B71-62C5-DEA477475D13}"/>
              </a:ext>
            </a:extLst>
          </p:cNvPr>
          <p:cNvSpPr txBox="1"/>
          <p:nvPr/>
        </p:nvSpPr>
        <p:spPr>
          <a:xfrm>
            <a:off x="2952207" y="6605664"/>
            <a:ext cx="7056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>
                <a:latin typeface="Century Gothic" panose="020B0502020202020204" pitchFamily="34" charset="0"/>
              </a:rPr>
              <a:t>SC-PT-003-Home </a:t>
            </a:r>
            <a:r>
              <a:rPr lang="en-AU" sz="1000" dirty="0">
                <a:latin typeface="Century Gothic" panose="020B0502020202020204" pitchFamily="34" charset="0"/>
              </a:rPr>
              <a:t>Stretch WA – Support Circles – Footprints Tool Word Prompt List V1.0 Review Date: 01/08/27    </a:t>
            </a:r>
            <a:fld id="{FAF2028B-B26A-49E2-82B4-6A83F2E78EF9}" type="slidenum">
              <a:rPr lang="en-AU" sz="1000" smtClean="0">
                <a:latin typeface="Century Gothic" panose="020B0502020202020204" pitchFamily="34" charset="0"/>
              </a:rPr>
              <a:t>1</a:t>
            </a:fld>
            <a:r>
              <a:rPr lang="en-AU" sz="10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2788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0DC3FE9185E46905F89DC3853F52A" ma:contentTypeVersion="21" ma:contentTypeDescription="Create a new document." ma:contentTypeScope="" ma:versionID="a4e1c9c3ae50225f6e51f72e08816b0d">
  <xsd:schema xmlns:xsd="http://www.w3.org/2001/XMLSchema" xmlns:xs="http://www.w3.org/2001/XMLSchema" xmlns:p="http://schemas.microsoft.com/office/2006/metadata/properties" xmlns:ns2="0360b95a-be0e-49d9-8294-b65e34c53ba4" xmlns:ns3="f2ea6035-7443-40f2-a7b0-07dd8ea4a244" targetNamespace="http://schemas.microsoft.com/office/2006/metadata/properties" ma:root="true" ma:fieldsID="9441a6201e310ec8d0d9bdf3fc50178a" ns2:_="" ns3:_="">
    <xsd:import namespace="0360b95a-be0e-49d9-8294-b65e34c53ba4"/>
    <xsd:import namespace="f2ea6035-7443-40f2-a7b0-07dd8ea4a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0b95a-be0e-49d9-8294-b65e34c53b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13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7400058-9ee8-4424-a975-0c6aae9a36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a6035-7443-40f2-a7b0-07dd8ea4a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177a4c90-e371-4b6e-a5d5-1121745a4788}" ma:internalName="TaxCatchAll" ma:readOnly="false" ma:showField="CatchAllData" ma:web="f2ea6035-7443-40f2-a7b0-07dd8ea4a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60b95a-be0e-49d9-8294-b65e34c53ba4">
      <Terms xmlns="http://schemas.microsoft.com/office/infopath/2007/PartnerControls"/>
    </lcf76f155ced4ddcb4097134ff3c332f>
    <TaxCatchAll xmlns="f2ea6035-7443-40f2-a7b0-07dd8ea4a244" xsi:nil="true"/>
  </documentManagement>
</p:properties>
</file>

<file path=customXml/itemProps1.xml><?xml version="1.0" encoding="utf-8"?>
<ds:datastoreItem xmlns:ds="http://schemas.openxmlformats.org/officeDocument/2006/customXml" ds:itemID="{E8EE57BD-4DA9-4F90-9A4E-FD9C8F78A9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60b95a-be0e-49d9-8294-b65e34c53ba4"/>
    <ds:schemaRef ds:uri="f2ea6035-7443-40f2-a7b0-07dd8ea4a2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D66E6C-3177-44E6-98FB-BEFE7A75B9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4905E-7B12-4BB3-8055-76354ACFA7A1}">
  <ds:schemaRefs>
    <ds:schemaRef ds:uri="http://schemas.microsoft.com/office/2006/metadata/properties"/>
    <ds:schemaRef ds:uri="http://schemas.microsoft.com/office/infopath/2007/PartnerControls"/>
    <ds:schemaRef ds:uri="0360b95a-be0e-49d9-8294-b65e34c53ba4"/>
    <ds:schemaRef ds:uri="f2ea6035-7443-40f2-a7b0-07dd8ea4a2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175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THE FOOTPRINT TOOL Word Prompt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FOOTPRINT TOOL Word Prompt List</dc:title>
  <dc:creator>Renae Hilder</dc:creator>
  <cp:lastModifiedBy>Renae Hilder</cp:lastModifiedBy>
  <cp:revision>11</cp:revision>
  <dcterms:created xsi:type="dcterms:W3CDTF">2023-04-30T15:45:17Z</dcterms:created>
  <dcterms:modified xsi:type="dcterms:W3CDTF">2023-04-30T17:38:01Z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0x0101007940DC3FE9185E46905F89DC3853F52A</vt:lpwstr>
  </property>
  <property fmtid="{D5CDD505-2E9C-101B-9397-08002B2CF9AE}" pid="3" name="MediaServiceImageTags">
    <vt:lpwstr/>
  </property>
</Properties>
</file>