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03" r:id="rId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B4EE892-7DCD-421C-922E-9B710FA684CB}" v="113" dt="2023-04-30T17:31:33.8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90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nae Hilder" userId="951b8525-54d9-4a99-9941-0f05d7b80c69" providerId="ADAL" clId="{AD281859-D7A0-48A2-8AF1-0845A4C6D21F}"/>
    <pc:docChg chg="modSld">
      <pc:chgData name="Renae Hilder" userId="951b8525-54d9-4a99-9941-0f05d7b80c69" providerId="ADAL" clId="{AD281859-D7A0-48A2-8AF1-0845A4C6D21F}" dt="2023-04-30T17:37:58.114" v="1" actId="20577"/>
      <pc:docMkLst>
        <pc:docMk/>
      </pc:docMkLst>
      <pc:sldChg chg="modSp mod">
        <pc:chgData name="Renae Hilder" userId="951b8525-54d9-4a99-9941-0f05d7b80c69" providerId="ADAL" clId="{AD281859-D7A0-48A2-8AF1-0845A4C6D21F}" dt="2023-04-30T17:37:58.114" v="1" actId="20577"/>
        <pc:sldMkLst>
          <pc:docMk/>
          <pc:sldMk cId="1502788931" sldId="303"/>
        </pc:sldMkLst>
        <pc:spChg chg="mod">
          <ac:chgData name="Renae Hilder" userId="951b8525-54d9-4a99-9941-0f05d7b80c69" providerId="ADAL" clId="{AD281859-D7A0-48A2-8AF1-0845A4C6D21F}" dt="2023-04-30T17:37:58.114" v="1" actId="20577"/>
          <ac:spMkLst>
            <pc:docMk/>
            <pc:sldMk cId="1502788931" sldId="303"/>
            <ac:spMk id="7" creationId="{16216506-A93D-2B71-62C5-DEA477475D13}"/>
          </ac:spMkLst>
        </pc:spChg>
      </pc:sldChg>
    </pc:docChg>
  </pc:docChgLst>
  <pc:docChgLst>
    <pc:chgData name="Renae Hilder" userId="S::renae.hilder@anglicarewa.org.au::951b8525-54d9-4a99-9941-0f05d7b80c69" providerId="AD" clId="Web-{DB4EE892-7DCD-421C-922E-9B710FA684CB}"/>
    <pc:docChg chg="modSld">
      <pc:chgData name="Renae Hilder" userId="S::renae.hilder@anglicarewa.org.au::951b8525-54d9-4a99-9941-0f05d7b80c69" providerId="AD" clId="Web-{DB4EE892-7DCD-421C-922E-9B710FA684CB}" dt="2023-04-30T17:31:33.616" v="56" actId="1076"/>
      <pc:docMkLst>
        <pc:docMk/>
      </pc:docMkLst>
      <pc:sldChg chg="modSp">
        <pc:chgData name="Renae Hilder" userId="S::renae.hilder@anglicarewa.org.au::951b8525-54d9-4a99-9941-0f05d7b80c69" providerId="AD" clId="Web-{DB4EE892-7DCD-421C-922E-9B710FA684CB}" dt="2023-04-30T17:31:33.616" v="56" actId="1076"/>
        <pc:sldMkLst>
          <pc:docMk/>
          <pc:sldMk cId="1502788931" sldId="303"/>
        </pc:sldMkLst>
        <pc:spChg chg="mod">
          <ac:chgData name="Renae Hilder" userId="S::renae.hilder@anglicarewa.org.au::951b8525-54d9-4a99-9941-0f05d7b80c69" providerId="AD" clId="Web-{DB4EE892-7DCD-421C-922E-9B710FA684CB}" dt="2023-04-30T17:31:33.616" v="56" actId="1076"/>
          <ac:spMkLst>
            <pc:docMk/>
            <pc:sldMk cId="1502788931" sldId="303"/>
            <ac:spMk id="6" creationId="{9808F9BA-9964-D70F-3DBE-27506432004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347CC-090E-40E9-B03E-648811EE1414}" type="datetimeFigureOut">
              <a:rPr lang="en-AU" smtClean="0"/>
              <a:t>1/05/2023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F90D-CF6B-4E43-A0BB-D65AB64899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19999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347CC-090E-40E9-B03E-648811EE1414}" type="datetimeFigureOut">
              <a:rPr lang="en-AU" smtClean="0"/>
              <a:t>1/05/2023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F90D-CF6B-4E43-A0BB-D65AB64899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67909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347CC-090E-40E9-B03E-648811EE1414}" type="datetimeFigureOut">
              <a:rPr lang="en-AU" smtClean="0"/>
              <a:t>1/05/2023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F90D-CF6B-4E43-A0BB-D65AB64899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21862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347CC-090E-40E9-B03E-648811EE1414}" type="datetimeFigureOut">
              <a:rPr lang="en-AU" smtClean="0"/>
              <a:t>1/05/2023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F90D-CF6B-4E43-A0BB-D65AB64899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56745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347CC-090E-40E9-B03E-648811EE1414}" type="datetimeFigureOut">
              <a:rPr lang="en-AU" smtClean="0"/>
              <a:t>1/05/2023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F90D-CF6B-4E43-A0BB-D65AB64899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89324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347CC-090E-40E9-B03E-648811EE1414}" type="datetimeFigureOut">
              <a:rPr lang="en-AU" smtClean="0"/>
              <a:t>1/05/2023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F90D-CF6B-4E43-A0BB-D65AB64899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06624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347CC-090E-40E9-B03E-648811EE1414}" type="datetimeFigureOut">
              <a:rPr lang="en-AU" smtClean="0"/>
              <a:t>1/05/2023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F90D-CF6B-4E43-A0BB-D65AB64899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78032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347CC-090E-40E9-B03E-648811EE1414}" type="datetimeFigureOut">
              <a:rPr lang="en-AU" smtClean="0"/>
              <a:t>1/05/2023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F90D-CF6B-4E43-A0BB-D65AB64899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70518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347CC-090E-40E9-B03E-648811EE1414}" type="datetimeFigureOut">
              <a:rPr lang="en-AU" smtClean="0"/>
              <a:t>1/05/2023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F90D-CF6B-4E43-A0BB-D65AB64899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39696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347CC-090E-40E9-B03E-648811EE1414}" type="datetimeFigureOut">
              <a:rPr lang="en-AU" smtClean="0"/>
              <a:t>1/05/2023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F90D-CF6B-4E43-A0BB-D65AB64899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01349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347CC-090E-40E9-B03E-648811EE1414}" type="datetimeFigureOut">
              <a:rPr lang="en-AU" smtClean="0"/>
              <a:t>1/05/2023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F90D-CF6B-4E43-A0BB-D65AB64899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59845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347CC-090E-40E9-B03E-648811EE1414}" type="datetimeFigureOut">
              <a:rPr lang="en-AU" smtClean="0"/>
              <a:t>1/05/2023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EF90D-CF6B-4E43-A0BB-D65AB64899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24611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57ECF-B8AE-2D3C-97BF-2F01FCE74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933" y="110766"/>
            <a:ext cx="9074134" cy="867262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>
                <a:solidFill>
                  <a:srgbClr val="377DAF"/>
                </a:solidFill>
                <a:latin typeface="Century Gothic" panose="020B0502020202020204" pitchFamily="34" charset="0"/>
              </a:rPr>
              <a:t>THE FOOTPRINT TOOL</a:t>
            </a:r>
            <a:br>
              <a:rPr lang="en-US" sz="2000" b="1" dirty="0">
                <a:solidFill>
                  <a:srgbClr val="377DAF"/>
                </a:solidFill>
                <a:latin typeface="Century Gothic" panose="020B0502020202020204" pitchFamily="34" charset="0"/>
              </a:rPr>
            </a:br>
            <a:r>
              <a:rPr lang="en-US" sz="2000" b="1" dirty="0">
                <a:solidFill>
                  <a:srgbClr val="377DAF"/>
                </a:solidFill>
                <a:latin typeface="Century Gothic" panose="020B0502020202020204" pitchFamily="34" charset="0"/>
              </a:rPr>
              <a:t>Word Prompt List</a:t>
            </a:r>
            <a:endParaRPr lang="en-AU" sz="2000" b="1" dirty="0">
              <a:solidFill>
                <a:srgbClr val="377DAF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937660-DC9C-B50A-256D-5C82BE9FB3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737183" y="8510086"/>
            <a:ext cx="12472109" cy="33237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 sz="5850"/>
              <a:t>	 					</a:t>
            </a:r>
          </a:p>
          <a:p>
            <a:pPr marL="0" indent="0">
              <a:buNone/>
            </a:pPr>
            <a:r>
              <a:rPr lang="en-US" sz="5850"/>
              <a:t>       						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AU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2E08B70-DA00-0677-C456-0218ACCDAA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3096299"/>
              </p:ext>
            </p:extLst>
          </p:nvPr>
        </p:nvGraphicFramePr>
        <p:xfrm>
          <a:off x="41635" y="1423185"/>
          <a:ext cx="9822730" cy="59887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74244">
                  <a:extLst>
                    <a:ext uri="{9D8B030D-6E8A-4147-A177-3AD203B41FA5}">
                      <a16:colId xmlns:a16="http://schemas.microsoft.com/office/drawing/2014/main" val="2190015826"/>
                    </a:ext>
                  </a:extLst>
                </a:gridCol>
                <a:gridCol w="3274244">
                  <a:extLst>
                    <a:ext uri="{9D8B030D-6E8A-4147-A177-3AD203B41FA5}">
                      <a16:colId xmlns:a16="http://schemas.microsoft.com/office/drawing/2014/main" val="359888027"/>
                    </a:ext>
                  </a:extLst>
                </a:gridCol>
                <a:gridCol w="3274242">
                  <a:extLst>
                    <a:ext uri="{9D8B030D-6E8A-4147-A177-3AD203B41FA5}">
                      <a16:colId xmlns:a16="http://schemas.microsoft.com/office/drawing/2014/main" val="1270482199"/>
                    </a:ext>
                  </a:extLst>
                </a:gridCol>
              </a:tblGrid>
              <a:tr h="356158">
                <a:tc>
                  <a:txBody>
                    <a:bodyPr/>
                    <a:lstStyle/>
                    <a:p>
                      <a:r>
                        <a:rPr lang="en-AU" sz="12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People/Relationships</a:t>
                      </a:r>
                    </a:p>
                  </a:txBody>
                  <a:tcPr marL="74295" marR="74295" marT="37148" marB="37148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5A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Housing/Accommodation</a:t>
                      </a:r>
                    </a:p>
                  </a:txBody>
                  <a:tcPr marL="74295" marR="74295" marT="37148" marB="37148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7DA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Services &amp; Others</a:t>
                      </a:r>
                    </a:p>
                  </a:txBody>
                  <a:tcPr marL="74295" marR="74295" marT="37148" marB="37148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996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014858"/>
                  </a:ext>
                </a:extLst>
              </a:tr>
              <a:tr h="281724">
                <a:tc>
                  <a:txBody>
                    <a:bodyPr/>
                    <a:lstStyle/>
                    <a:p>
                      <a:r>
                        <a:rPr lang="en-AU" sz="10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Family</a:t>
                      </a:r>
                    </a:p>
                  </a:txBody>
                  <a:tcPr marL="74295" marR="74295" marT="37148" marB="37148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5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Shared Accommodation</a:t>
                      </a:r>
                    </a:p>
                  </a:txBody>
                  <a:tcPr marL="74295" marR="74295" marT="37148" marB="37148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7D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Mental health/Emotional Wellbeing</a:t>
                      </a:r>
                    </a:p>
                  </a:txBody>
                  <a:tcPr marL="74295" marR="74295" marT="37148" marB="37148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996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2775088"/>
                  </a:ext>
                </a:extLst>
              </a:tr>
              <a:tr h="2846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Parents/Step Parents/Foster Parents/Carers</a:t>
                      </a:r>
                    </a:p>
                  </a:txBody>
                  <a:tcPr marL="74295" marR="74295" marT="37148" marB="37148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5A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0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Boarding</a:t>
                      </a:r>
                    </a:p>
                  </a:txBody>
                  <a:tcPr marL="74295" marR="74295" marT="37148" marB="37148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7DA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0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Physical Health</a:t>
                      </a:r>
                    </a:p>
                  </a:txBody>
                  <a:tcPr marL="74295" marR="74295" marT="37148" marB="37148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996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9570657"/>
                  </a:ext>
                </a:extLst>
              </a:tr>
              <a:tr h="286327">
                <a:tc>
                  <a:txBody>
                    <a:bodyPr/>
                    <a:lstStyle/>
                    <a:p>
                      <a:r>
                        <a:rPr lang="en-AU" sz="10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Brother/Sister</a:t>
                      </a:r>
                    </a:p>
                  </a:txBody>
                  <a:tcPr marL="74295" marR="74295" marT="37148" marB="37148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5A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0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Homeless</a:t>
                      </a:r>
                    </a:p>
                  </a:txBody>
                  <a:tcPr marL="74295" marR="74295" marT="37148" marB="37148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7D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Disability</a:t>
                      </a:r>
                    </a:p>
                  </a:txBody>
                  <a:tcPr marL="74295" marR="74295" marT="37148" marB="37148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996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8749659"/>
                  </a:ext>
                </a:extLst>
              </a:tr>
              <a:tr h="2817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Grandparents</a:t>
                      </a:r>
                    </a:p>
                  </a:txBody>
                  <a:tcPr marL="74295" marR="74295" marT="37148" marB="37148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5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Private Rental</a:t>
                      </a:r>
                    </a:p>
                  </a:txBody>
                  <a:tcPr marL="74295" marR="74295" marT="37148" marB="37148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7D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NDIS</a:t>
                      </a:r>
                    </a:p>
                  </a:txBody>
                  <a:tcPr marL="74295" marR="74295" marT="37148" marB="37148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996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7877739"/>
                  </a:ext>
                </a:extLst>
              </a:tr>
              <a:tr h="281724">
                <a:tc>
                  <a:txBody>
                    <a:bodyPr/>
                    <a:lstStyle/>
                    <a:p>
                      <a:r>
                        <a:rPr lang="en-AU" sz="10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Aunty/Uncle</a:t>
                      </a:r>
                    </a:p>
                  </a:txBody>
                  <a:tcPr marL="74295" marR="74295" marT="37148" marB="37148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5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Staying On Agreement</a:t>
                      </a:r>
                    </a:p>
                  </a:txBody>
                  <a:tcPr marL="74295" marR="74295" marT="37148" marB="37148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7D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Finances/Money</a:t>
                      </a:r>
                    </a:p>
                  </a:txBody>
                  <a:tcPr marL="74295" marR="74295" marT="37148" marB="37148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996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1880081"/>
                  </a:ext>
                </a:extLst>
              </a:tr>
              <a:tr h="249352">
                <a:tc>
                  <a:txBody>
                    <a:bodyPr/>
                    <a:lstStyle/>
                    <a:p>
                      <a:r>
                        <a:rPr lang="en-AU" sz="10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Partner</a:t>
                      </a:r>
                    </a:p>
                  </a:txBody>
                  <a:tcPr marL="74295" marR="74295" marT="37148" marB="37148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5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Couch Surfing</a:t>
                      </a:r>
                    </a:p>
                  </a:txBody>
                  <a:tcPr marL="74295" marR="74295" marT="37148" marB="37148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7D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Recreation</a:t>
                      </a:r>
                    </a:p>
                  </a:txBody>
                  <a:tcPr marL="74295" marR="74295" marT="37148" marB="37148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996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9768041"/>
                  </a:ext>
                </a:extLst>
              </a:tr>
              <a:tr h="2817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Elders</a:t>
                      </a:r>
                    </a:p>
                  </a:txBody>
                  <a:tcPr marL="74295" marR="74295" marT="37148" marB="37148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5A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0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Medical Centre</a:t>
                      </a:r>
                    </a:p>
                  </a:txBody>
                  <a:tcPr marL="74295" marR="74295" marT="37148" marB="37148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7D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Sports</a:t>
                      </a:r>
                    </a:p>
                  </a:txBody>
                  <a:tcPr marL="74295" marR="74295" marT="37148" marB="37148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996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1385737"/>
                  </a:ext>
                </a:extLst>
              </a:tr>
              <a:tr h="2817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Kids</a:t>
                      </a:r>
                    </a:p>
                  </a:txBody>
                  <a:tcPr marL="74295" marR="74295" marT="37148" marB="37148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5A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0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Hospital</a:t>
                      </a:r>
                    </a:p>
                  </a:txBody>
                  <a:tcPr marL="74295" marR="74295" marT="37148" marB="37148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7D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Culture</a:t>
                      </a:r>
                    </a:p>
                  </a:txBody>
                  <a:tcPr marL="74295" marR="74295" marT="37148" marB="37148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996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316315"/>
                  </a:ext>
                </a:extLst>
              </a:tr>
              <a:tr h="281724">
                <a:tc>
                  <a:txBody>
                    <a:bodyPr/>
                    <a:lstStyle/>
                    <a:p>
                      <a:r>
                        <a:rPr lang="en-AU" sz="10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Friends</a:t>
                      </a:r>
                    </a:p>
                  </a:txBody>
                  <a:tcPr marL="74295" marR="74295" marT="37148" marB="37148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5A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0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Housing Allowance</a:t>
                      </a:r>
                    </a:p>
                  </a:txBody>
                  <a:tcPr marL="74295" marR="74295" marT="37148" marB="37148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7D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Country</a:t>
                      </a:r>
                    </a:p>
                  </a:txBody>
                  <a:tcPr marL="74295" marR="74295" marT="37148" marB="37148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996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2927619"/>
                  </a:ext>
                </a:extLst>
              </a:tr>
              <a:tr h="2817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Colleagues</a:t>
                      </a:r>
                    </a:p>
                  </a:txBody>
                  <a:tcPr marL="74295" marR="74295" marT="37148" marB="37148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5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Residential Care</a:t>
                      </a:r>
                    </a:p>
                  </a:txBody>
                  <a:tcPr marL="74295" marR="74295" marT="37148" marB="37148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7D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Religion/Spirituality</a:t>
                      </a:r>
                    </a:p>
                  </a:txBody>
                  <a:tcPr marL="74295" marR="74295" marT="37148" marB="37148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996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5465177"/>
                  </a:ext>
                </a:extLst>
              </a:tr>
              <a:tr h="3047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Counsellor/Case Worker</a:t>
                      </a:r>
                    </a:p>
                  </a:txBody>
                  <a:tcPr marL="74295" marR="74295" marT="37148" marB="37148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5A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0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7D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Genogram</a:t>
                      </a:r>
                    </a:p>
                  </a:txBody>
                  <a:tcPr marL="74295" marR="74295" marT="37148" marB="37148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996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9832321"/>
                  </a:ext>
                </a:extLst>
              </a:tr>
              <a:tr h="2817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Doctor/Nurse/Health Worker</a:t>
                      </a:r>
                    </a:p>
                  </a:txBody>
                  <a:tcPr marL="74295" marR="74295" marT="37148" marB="37148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5A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0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7D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Identification Documents</a:t>
                      </a:r>
                    </a:p>
                  </a:txBody>
                  <a:tcPr marL="74295" marR="74295" marT="37148" marB="37148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996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8550404"/>
                  </a:ext>
                </a:extLst>
              </a:tr>
              <a:tr h="2817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Ancestors</a:t>
                      </a:r>
                    </a:p>
                  </a:txBody>
                  <a:tcPr marL="74295" marR="74295" marT="37148" marB="37148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5A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0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7D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Drivers Licence</a:t>
                      </a:r>
                    </a:p>
                  </a:txBody>
                  <a:tcPr marL="74295" marR="74295" marT="37148" marB="37148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996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6564324"/>
                  </a:ext>
                </a:extLst>
              </a:tr>
              <a:tr h="2817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Acquaintances/Others</a:t>
                      </a:r>
                    </a:p>
                  </a:txBody>
                  <a:tcPr marL="74295" marR="74295" marT="37148" marB="37148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5A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0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7D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Passport</a:t>
                      </a:r>
                    </a:p>
                  </a:txBody>
                  <a:tcPr marL="74295" marR="74295" marT="37148" marB="37148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996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2513473"/>
                  </a:ext>
                </a:extLst>
              </a:tr>
              <a:tr h="281724">
                <a:tc>
                  <a:txBody>
                    <a:bodyPr/>
                    <a:lstStyle/>
                    <a:p>
                      <a:endParaRPr lang="en-AU" sz="10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5A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0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7DA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0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996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5534197"/>
                  </a:ext>
                </a:extLst>
              </a:tr>
              <a:tr h="281724">
                <a:tc>
                  <a:txBody>
                    <a:bodyPr/>
                    <a:lstStyle/>
                    <a:p>
                      <a:endParaRPr lang="en-AU" sz="10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5A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0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7DA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0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996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2862975"/>
                  </a:ext>
                </a:extLst>
              </a:tr>
              <a:tr h="281724">
                <a:tc>
                  <a:txBody>
                    <a:bodyPr/>
                    <a:lstStyle/>
                    <a:p>
                      <a:endParaRPr lang="en-AU" sz="10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5A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0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7DA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0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996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3644410"/>
                  </a:ext>
                </a:extLst>
              </a:tr>
              <a:tr h="281724">
                <a:tc>
                  <a:txBody>
                    <a:bodyPr/>
                    <a:lstStyle/>
                    <a:p>
                      <a:endParaRPr lang="en-AU" sz="1000" dirty="0"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AU" sz="1000" dirty="0"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AU" sz="1000" dirty="0"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692608517"/>
                  </a:ext>
                </a:extLst>
              </a:tr>
              <a:tr h="281724">
                <a:tc>
                  <a:txBody>
                    <a:bodyPr/>
                    <a:lstStyle/>
                    <a:p>
                      <a:endParaRPr lang="en-AU" sz="1000" dirty="0"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en-AU" sz="1000" dirty="0"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en-AU" sz="1000" dirty="0"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220154566"/>
                  </a:ext>
                </a:extLst>
              </a:tr>
              <a:tr h="281724">
                <a:tc>
                  <a:txBody>
                    <a:bodyPr/>
                    <a:lstStyle/>
                    <a:p>
                      <a:endParaRPr lang="en-AU" sz="1000" dirty="0"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en-AU" sz="1000" dirty="0"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en-AU" sz="1000" dirty="0"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83893757"/>
                  </a:ext>
                </a:extLst>
              </a:tr>
            </a:tbl>
          </a:graphicData>
        </a:graphic>
      </p:graphicFrame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:a16="http://schemas.microsoft.com/office/drawing/2014/main" id="{2A1C3B5D-FF33-705C-5585-4E58A1057D79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8395855" y="192902"/>
            <a:ext cx="1468510" cy="105772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808F9BA-9964-D70F-3DBE-27506432004A}"/>
              </a:ext>
            </a:extLst>
          </p:cNvPr>
          <p:cNvSpPr txBox="1"/>
          <p:nvPr/>
        </p:nvSpPr>
        <p:spPr>
          <a:xfrm>
            <a:off x="183054" y="776913"/>
            <a:ext cx="8457461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>
                <a:latin typeface="Century Gothic"/>
              </a:rPr>
              <a:t>The young person can use this list of words as prompts when completing the Footprints activities to help capture all the important people, places and things important to them </a:t>
            </a:r>
            <a:endParaRPr lang="en-AU" sz="1200" dirty="0">
              <a:latin typeface="Century Gothic" panose="020B0502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>
                <a:latin typeface="Century Gothic" panose="020B0502020202020204" pitchFamily="34" charset="0"/>
              </a:rPr>
              <a:t>The spaces can be used to add words that have cultural meaning to the young person.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6216506-A93D-2B71-62C5-DEA477475D13}"/>
              </a:ext>
            </a:extLst>
          </p:cNvPr>
          <p:cNvSpPr txBox="1"/>
          <p:nvPr/>
        </p:nvSpPr>
        <p:spPr>
          <a:xfrm>
            <a:off x="2952207" y="6605664"/>
            <a:ext cx="70567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>
                <a:latin typeface="Century Gothic" panose="020B0502020202020204" pitchFamily="34" charset="0"/>
              </a:rPr>
              <a:t>SC-PT-003-Home </a:t>
            </a:r>
            <a:r>
              <a:rPr lang="en-AU" sz="1000" dirty="0">
                <a:latin typeface="Century Gothic" panose="020B0502020202020204" pitchFamily="34" charset="0"/>
              </a:rPr>
              <a:t>Stretch WA – Support Circles – Footprints Tool Word Prompt List V1.0 Review Date: 01/08/27    </a:t>
            </a:r>
            <a:fld id="{FAF2028B-B26A-49E2-82B4-6A83F2E78EF9}" type="slidenum">
              <a:rPr lang="en-AU" sz="1000" smtClean="0">
                <a:latin typeface="Century Gothic" panose="020B0502020202020204" pitchFamily="34" charset="0"/>
              </a:rPr>
              <a:t>1</a:t>
            </a:fld>
            <a:r>
              <a:rPr lang="en-AU" sz="1000" dirty="0">
                <a:latin typeface="Century Gothic" panose="020B0502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02788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40DC3FE9185E46905F89DC3853F52A" ma:contentTypeVersion="21" ma:contentTypeDescription="Create a new document." ma:contentTypeScope="" ma:versionID="a4e1c9c3ae50225f6e51f72e08816b0d">
  <xsd:schema xmlns:xsd="http://www.w3.org/2001/XMLSchema" xmlns:xs="http://www.w3.org/2001/XMLSchema" xmlns:p="http://schemas.microsoft.com/office/2006/metadata/properties" xmlns:ns2="0360b95a-be0e-49d9-8294-b65e34c53ba4" xmlns:ns3="f2ea6035-7443-40f2-a7b0-07dd8ea4a244" targetNamespace="http://schemas.microsoft.com/office/2006/metadata/properties" ma:root="true" ma:fieldsID="9441a6201e310ec8d0d9bdf3fc50178a" ns2:_="" ns3:_="">
    <xsd:import namespace="0360b95a-be0e-49d9-8294-b65e34c53ba4"/>
    <xsd:import namespace="f2ea6035-7443-40f2-a7b0-07dd8ea4a2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60b95a-be0e-49d9-8294-b65e34c53b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7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8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0" nillable="true" ma:displayName="KeyPoints" ma:hidden="true" ma:internalName="MediaServiceKeyPoints" ma:readOnly="true">
      <xsd:simpleType>
        <xsd:restriction base="dms:Note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2" nillable="true" ma:displayName="Tags" ma:hidden="true" ma:internalName="MediaServiceAutoTags" ma:readOnly="true">
      <xsd:simpleType>
        <xsd:restriction base="dms:Text"/>
      </xsd:simpleType>
    </xsd:element>
    <xsd:element name="MediaServiceLocation" ma:index="13" nillable="true" ma:displayName="Location" ma:hidden="true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hidden="true" ma:internalName="MediaServiceOCR" ma:readOnly="true">
      <xsd:simpleType>
        <xsd:restriction base="dms:Note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77400058-9ee8-4424-a975-0c6aae9a367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ea6035-7443-40f2-a7b0-07dd8ea4a24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hidden="true" ma:internalName="SharedWithDetails" ma:readOnly="true">
      <xsd:simpleType>
        <xsd:restriction base="dms:Note"/>
      </xsd:simpleType>
    </xsd:element>
    <xsd:element name="TaxCatchAll" ma:index="21" nillable="true" ma:displayName="Taxonomy Catch All Column" ma:hidden="true" ma:list="{177a4c90-e371-4b6e-a5d5-1121745a4788}" ma:internalName="TaxCatchAll" ma:readOnly="false" ma:showField="CatchAllData" ma:web="f2ea6035-7443-40f2-a7b0-07dd8ea4a24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360b95a-be0e-49d9-8294-b65e34c53ba4">
      <Terms xmlns="http://schemas.microsoft.com/office/infopath/2007/PartnerControls"/>
    </lcf76f155ced4ddcb4097134ff3c332f>
    <TaxCatchAll xmlns="f2ea6035-7443-40f2-a7b0-07dd8ea4a244" xsi:nil="true"/>
  </documentManagement>
</p:properties>
</file>

<file path=customXml/itemProps1.xml><?xml version="1.0" encoding="utf-8"?>
<ds:datastoreItem xmlns:ds="http://schemas.openxmlformats.org/officeDocument/2006/customXml" ds:itemID="{E8EE57BD-4DA9-4F90-9A4E-FD9C8F78A9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360b95a-be0e-49d9-8294-b65e34c53ba4"/>
    <ds:schemaRef ds:uri="f2ea6035-7443-40f2-a7b0-07dd8ea4a2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3D66E6C-3177-44E6-98FB-BEFE7A75B9E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F24905E-7B12-4BB3-8055-76354ACFA7A1}">
  <ds:schemaRefs>
    <ds:schemaRef ds:uri="http://schemas.microsoft.com/office/2006/metadata/properties"/>
    <ds:schemaRef ds:uri="http://schemas.microsoft.com/office/infopath/2007/PartnerControls"/>
    <ds:schemaRef ds:uri="0360b95a-be0e-49d9-8294-b65e34c53ba4"/>
    <ds:schemaRef ds:uri="f2ea6035-7443-40f2-a7b0-07dd8ea4a24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8</TotalTime>
  <Words>175</Words>
  <Application>Microsoft Office PowerPoint</Application>
  <PresentationFormat>A4 Paper (210x297 mm)</PresentationFormat>
  <Paragraphs>49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THE FOOTPRINT TOOL Word Prompt List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FOOTPRINT TOOL Word Prompt List</dc:title>
  <dc:creator>Renae Hilder</dc:creator>
  <cp:lastModifiedBy>Renae Hilder</cp:lastModifiedBy>
  <cp:revision>11</cp:revision>
  <dcterms:created xsi:type="dcterms:W3CDTF">2023-04-30T15:45:17Z</dcterms:created>
  <dcterms:modified xsi:type="dcterms:W3CDTF">2023-04-30T17:38:01Z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0x0101007940DC3FE9185E46905F89DC3853F52A</vt:lpwstr>
  </property>
  <property fmtid="{D5CDD505-2E9C-101B-9397-08002B2CF9AE}" pid="3" name="MediaServiceImageTags">
    <vt:lpwstr/>
  </property>
</Properties>
</file>