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2.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3.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4.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5.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6.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7.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8.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6"/>
  </p:notesMasterIdLst>
  <p:sldIdLst>
    <p:sldId id="303" r:id="rId5"/>
    <p:sldId id="306" r:id="rId6"/>
    <p:sldId id="304" r:id="rId7"/>
    <p:sldId id="279" r:id="rId8"/>
    <p:sldId id="292" r:id="rId9"/>
    <p:sldId id="278" r:id="rId10"/>
    <p:sldId id="293" r:id="rId11"/>
    <p:sldId id="277" r:id="rId12"/>
    <p:sldId id="294" r:id="rId13"/>
    <p:sldId id="280" r:id="rId14"/>
    <p:sldId id="295" r:id="rId15"/>
    <p:sldId id="282" r:id="rId16"/>
    <p:sldId id="296" r:id="rId17"/>
    <p:sldId id="289" r:id="rId18"/>
    <p:sldId id="297" r:id="rId19"/>
    <p:sldId id="290" r:id="rId20"/>
    <p:sldId id="298" r:id="rId21"/>
    <p:sldId id="307" r:id="rId22"/>
    <p:sldId id="308" r:id="rId23"/>
    <p:sldId id="310" r:id="rId24"/>
    <p:sldId id="311" r:id="rId25"/>
  </p:sldIdLst>
  <p:sldSz cx="5327650" cy="3779838"/>
  <p:notesSz cx="3017838" cy="45656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65AC"/>
    <a:srgbClr val="58595B"/>
    <a:srgbClr val="639963"/>
    <a:srgbClr val="377DAF"/>
    <a:srgbClr val="F4898F"/>
    <a:srgbClr val="67B2E2"/>
    <a:srgbClr val="D2CBAB"/>
    <a:srgbClr val="FFC640"/>
    <a:srgbClr val="8FCC89"/>
    <a:srgbClr val="FBD1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86D739-AA6B-4C08-BEFB-91BA9CDA01A4}" v="33" dt="2022-11-03T06:50:29.3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85" d="100"/>
          <a:sy n="185" d="100"/>
        </p:scale>
        <p:origin x="16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nn Koehler" userId="02727d94-d684-4d5e-a479-84a977d43a38" providerId="ADAL" clId="{C3FB19A6-CB67-4520-B871-437292AE2AF5}"/>
    <pc:docChg chg="undo custSel modSld">
      <pc:chgData name="Lynn Koehler" userId="02727d94-d684-4d5e-a479-84a977d43a38" providerId="ADAL" clId="{C3FB19A6-CB67-4520-B871-437292AE2AF5}" dt="2022-10-11T07:32:02.568" v="6" actId="571"/>
      <pc:docMkLst>
        <pc:docMk/>
      </pc:docMkLst>
      <pc:sldChg chg="addSp modSp">
        <pc:chgData name="Lynn Koehler" userId="02727d94-d684-4d5e-a479-84a977d43a38" providerId="ADAL" clId="{C3FB19A6-CB67-4520-B871-437292AE2AF5}" dt="2022-10-11T07:32:02.568" v="6" actId="571"/>
        <pc:sldMkLst>
          <pc:docMk/>
          <pc:sldMk cId="2472663795" sldId="279"/>
        </pc:sldMkLst>
        <pc:spChg chg="add mod">
          <ac:chgData name="Lynn Koehler" userId="02727d94-d684-4d5e-a479-84a977d43a38" providerId="ADAL" clId="{C3FB19A6-CB67-4520-B871-437292AE2AF5}" dt="2022-10-11T07:32:02.568" v="6" actId="571"/>
          <ac:spMkLst>
            <pc:docMk/>
            <pc:sldMk cId="2472663795" sldId="279"/>
            <ac:spMk id="7" creationId="{712E3370-C8E0-F2EA-392E-D5F057C24C73}"/>
          </ac:spMkLst>
        </pc:spChg>
      </pc:sldChg>
      <pc:sldChg chg="modSp mod">
        <pc:chgData name="Lynn Koehler" userId="02727d94-d684-4d5e-a479-84a977d43a38" providerId="ADAL" clId="{C3FB19A6-CB67-4520-B871-437292AE2AF5}" dt="2022-10-11T06:38:33.337" v="5" actId="20577"/>
        <pc:sldMkLst>
          <pc:docMk/>
          <pc:sldMk cId="753859528" sldId="304"/>
        </pc:sldMkLst>
        <pc:spChg chg="mod">
          <ac:chgData name="Lynn Koehler" userId="02727d94-d684-4d5e-a479-84a977d43a38" providerId="ADAL" clId="{C3FB19A6-CB67-4520-B871-437292AE2AF5}" dt="2022-10-11T06:38:33.337" v="5" actId="20577"/>
          <ac:spMkLst>
            <pc:docMk/>
            <pc:sldMk cId="753859528" sldId="304"/>
            <ac:spMk id="5" creationId="{A1B8B5BE-2766-3344-A90C-B28F80FE180B}"/>
          </ac:spMkLst>
        </pc:spChg>
      </pc:sldChg>
    </pc:docChg>
  </pc:docChgLst>
  <pc:docChgLst>
    <pc:chgData name="Renae Hilder" userId="951b8525-54d9-4a99-9941-0f05d7b80c69" providerId="ADAL" clId="{EA863519-871C-4138-8DB6-01DA6AC63954}"/>
    <pc:docChg chg="undo custSel modSld">
      <pc:chgData name="Renae Hilder" userId="951b8525-54d9-4a99-9941-0f05d7b80c69" providerId="ADAL" clId="{EA863519-871C-4138-8DB6-01DA6AC63954}" dt="2022-08-11T09:27:37.475" v="247" actId="20577"/>
      <pc:docMkLst>
        <pc:docMk/>
      </pc:docMkLst>
      <pc:sldChg chg="addSp modSp mod">
        <pc:chgData name="Renae Hilder" userId="951b8525-54d9-4a99-9941-0f05d7b80c69" providerId="ADAL" clId="{EA863519-871C-4138-8DB6-01DA6AC63954}" dt="2022-08-11T09:23:41.141" v="213" actId="1076"/>
        <pc:sldMkLst>
          <pc:docMk/>
          <pc:sldMk cId="1638505636" sldId="277"/>
        </pc:sldMkLst>
        <pc:spChg chg="add mod">
          <ac:chgData name="Renae Hilder" userId="951b8525-54d9-4a99-9941-0f05d7b80c69" providerId="ADAL" clId="{EA863519-871C-4138-8DB6-01DA6AC63954}" dt="2022-08-11T09:19:13.387" v="107" actId="1076"/>
          <ac:spMkLst>
            <pc:docMk/>
            <pc:sldMk cId="1638505636" sldId="277"/>
            <ac:spMk id="3" creationId="{C5CFCB80-3AD6-3C99-ACD4-6003C23988F5}"/>
          </ac:spMkLst>
        </pc:spChg>
        <pc:spChg chg="mod">
          <ac:chgData name="Renae Hilder" userId="951b8525-54d9-4a99-9941-0f05d7b80c69" providerId="ADAL" clId="{EA863519-871C-4138-8DB6-01DA6AC63954}" dt="2022-08-11T09:23:41.141" v="213" actId="1076"/>
          <ac:spMkLst>
            <pc:docMk/>
            <pc:sldMk cId="1638505636" sldId="277"/>
            <ac:spMk id="6" creationId="{784EDFD5-DBD7-0140-B3C2-E9CD2C44DC51}"/>
          </ac:spMkLst>
        </pc:spChg>
      </pc:sldChg>
      <pc:sldChg chg="addSp modSp mod">
        <pc:chgData name="Renae Hilder" userId="951b8525-54d9-4a99-9941-0f05d7b80c69" providerId="ADAL" clId="{EA863519-871C-4138-8DB6-01DA6AC63954}" dt="2022-08-11T09:18:59.441" v="103" actId="1076"/>
        <pc:sldMkLst>
          <pc:docMk/>
          <pc:sldMk cId="2036317940" sldId="278"/>
        </pc:sldMkLst>
        <pc:spChg chg="add mod">
          <ac:chgData name="Renae Hilder" userId="951b8525-54d9-4a99-9941-0f05d7b80c69" providerId="ADAL" clId="{EA863519-871C-4138-8DB6-01DA6AC63954}" dt="2022-08-11T09:18:59.441" v="103" actId="1076"/>
          <ac:spMkLst>
            <pc:docMk/>
            <pc:sldMk cId="2036317940" sldId="278"/>
            <ac:spMk id="3" creationId="{348645FD-0421-6968-66C7-10897AAAA99A}"/>
          </ac:spMkLst>
        </pc:spChg>
      </pc:sldChg>
      <pc:sldChg chg="addSp delSp modSp mod">
        <pc:chgData name="Renae Hilder" userId="951b8525-54d9-4a99-9941-0f05d7b80c69" providerId="ADAL" clId="{EA863519-871C-4138-8DB6-01DA6AC63954}" dt="2022-08-11T09:18:33.646" v="98" actId="1076"/>
        <pc:sldMkLst>
          <pc:docMk/>
          <pc:sldMk cId="2472663795" sldId="279"/>
        </pc:sldMkLst>
        <pc:spChg chg="add del mod">
          <ac:chgData name="Renae Hilder" userId="951b8525-54d9-4a99-9941-0f05d7b80c69" providerId="ADAL" clId="{EA863519-871C-4138-8DB6-01DA6AC63954}" dt="2022-08-11T09:18:30.073" v="96" actId="478"/>
          <ac:spMkLst>
            <pc:docMk/>
            <pc:sldMk cId="2472663795" sldId="279"/>
            <ac:spMk id="7" creationId="{F4B5B15F-BEB8-BA9E-9E5C-5AC722EB4186}"/>
          </ac:spMkLst>
        </pc:spChg>
        <pc:spChg chg="add mod">
          <ac:chgData name="Renae Hilder" userId="951b8525-54d9-4a99-9941-0f05d7b80c69" providerId="ADAL" clId="{EA863519-871C-4138-8DB6-01DA6AC63954}" dt="2022-08-11T09:18:33.646" v="98" actId="1076"/>
          <ac:spMkLst>
            <pc:docMk/>
            <pc:sldMk cId="2472663795" sldId="279"/>
            <ac:spMk id="9" creationId="{D17EF8AB-6A3D-EF87-878D-01B2FCD99315}"/>
          </ac:spMkLst>
        </pc:spChg>
      </pc:sldChg>
      <pc:sldChg chg="addSp modSp mod">
        <pc:chgData name="Renae Hilder" userId="951b8525-54d9-4a99-9941-0f05d7b80c69" providerId="ADAL" clId="{EA863519-871C-4138-8DB6-01DA6AC63954}" dt="2022-08-11T09:19:23.023" v="111" actId="1076"/>
        <pc:sldMkLst>
          <pc:docMk/>
          <pc:sldMk cId="3003508851" sldId="280"/>
        </pc:sldMkLst>
        <pc:spChg chg="add mod">
          <ac:chgData name="Renae Hilder" userId="951b8525-54d9-4a99-9941-0f05d7b80c69" providerId="ADAL" clId="{EA863519-871C-4138-8DB6-01DA6AC63954}" dt="2022-08-11T09:19:23.023" v="111" actId="1076"/>
          <ac:spMkLst>
            <pc:docMk/>
            <pc:sldMk cId="3003508851" sldId="280"/>
            <ac:spMk id="3" creationId="{0840AB2D-645E-FE7C-75DF-CFAF812D1DF5}"/>
          </ac:spMkLst>
        </pc:spChg>
      </pc:sldChg>
      <pc:sldChg chg="addSp modSp mod">
        <pc:chgData name="Renae Hilder" userId="951b8525-54d9-4a99-9941-0f05d7b80c69" providerId="ADAL" clId="{EA863519-871C-4138-8DB6-01DA6AC63954}" dt="2022-08-11T09:19:37.435" v="115" actId="1076"/>
        <pc:sldMkLst>
          <pc:docMk/>
          <pc:sldMk cId="1367873099" sldId="282"/>
        </pc:sldMkLst>
        <pc:spChg chg="add mod">
          <ac:chgData name="Renae Hilder" userId="951b8525-54d9-4a99-9941-0f05d7b80c69" providerId="ADAL" clId="{EA863519-871C-4138-8DB6-01DA6AC63954}" dt="2022-08-11T09:19:37.435" v="115" actId="1076"/>
          <ac:spMkLst>
            <pc:docMk/>
            <pc:sldMk cId="1367873099" sldId="282"/>
            <ac:spMk id="3" creationId="{48F98424-516F-63FB-0D3F-616E86862C90}"/>
          </ac:spMkLst>
        </pc:spChg>
      </pc:sldChg>
      <pc:sldChg chg="addSp delSp modSp mod">
        <pc:chgData name="Renae Hilder" userId="951b8525-54d9-4a99-9941-0f05d7b80c69" providerId="ADAL" clId="{EA863519-871C-4138-8DB6-01DA6AC63954}" dt="2022-08-11T09:25:48.873" v="232" actId="20577"/>
        <pc:sldMkLst>
          <pc:docMk/>
          <pc:sldMk cId="1636243163" sldId="289"/>
        </pc:sldMkLst>
        <pc:spChg chg="del">
          <ac:chgData name="Renae Hilder" userId="951b8525-54d9-4a99-9941-0f05d7b80c69" providerId="ADAL" clId="{EA863519-871C-4138-8DB6-01DA6AC63954}" dt="2022-08-11T09:25:21.522" v="226" actId="478"/>
          <ac:spMkLst>
            <pc:docMk/>
            <pc:sldMk cId="1636243163" sldId="289"/>
            <ac:spMk id="2" creationId="{B6E40668-CE9A-E044-87FD-E7FD36C085BF}"/>
          </ac:spMkLst>
        </pc:spChg>
        <pc:spChg chg="add mod">
          <ac:chgData name="Renae Hilder" userId="951b8525-54d9-4a99-9941-0f05d7b80c69" providerId="ADAL" clId="{EA863519-871C-4138-8DB6-01DA6AC63954}" dt="2022-08-11T09:19:54.092" v="119" actId="1076"/>
          <ac:spMkLst>
            <pc:docMk/>
            <pc:sldMk cId="1636243163" sldId="289"/>
            <ac:spMk id="3" creationId="{72190B42-8676-624E-871B-0100ADFD1B7F}"/>
          </ac:spMkLst>
        </pc:spChg>
        <pc:spChg chg="mod">
          <ac:chgData name="Renae Hilder" userId="951b8525-54d9-4a99-9941-0f05d7b80c69" providerId="ADAL" clId="{EA863519-871C-4138-8DB6-01DA6AC63954}" dt="2022-08-11T09:25:48.873" v="232" actId="20577"/>
          <ac:spMkLst>
            <pc:docMk/>
            <pc:sldMk cId="1636243163" sldId="289"/>
            <ac:spMk id="6" creationId="{784EDFD5-DBD7-0140-B3C2-E9CD2C44DC51}"/>
          </ac:spMkLst>
        </pc:spChg>
        <pc:spChg chg="del mod">
          <ac:chgData name="Renae Hilder" userId="951b8525-54d9-4a99-9941-0f05d7b80c69" providerId="ADAL" clId="{EA863519-871C-4138-8DB6-01DA6AC63954}" dt="2022-08-11T09:25:45.089" v="229" actId="478"/>
          <ac:spMkLst>
            <pc:docMk/>
            <pc:sldMk cId="1636243163" sldId="289"/>
            <ac:spMk id="7" creationId="{485230D1-0819-4698-A7DE-CCA3C7A428FA}"/>
          </ac:spMkLst>
        </pc:spChg>
      </pc:sldChg>
      <pc:sldChg chg="addSp modSp mod">
        <pc:chgData name="Renae Hilder" userId="951b8525-54d9-4a99-9941-0f05d7b80c69" providerId="ADAL" clId="{EA863519-871C-4138-8DB6-01DA6AC63954}" dt="2022-08-11T09:26:04.745" v="235" actId="20577"/>
        <pc:sldMkLst>
          <pc:docMk/>
          <pc:sldMk cId="3846358320" sldId="290"/>
        </pc:sldMkLst>
        <pc:spChg chg="add mod">
          <ac:chgData name="Renae Hilder" userId="951b8525-54d9-4a99-9941-0f05d7b80c69" providerId="ADAL" clId="{EA863519-871C-4138-8DB6-01DA6AC63954}" dt="2022-08-11T09:20:12.899" v="123" actId="1076"/>
          <ac:spMkLst>
            <pc:docMk/>
            <pc:sldMk cId="3846358320" sldId="290"/>
            <ac:spMk id="3" creationId="{183D400F-BB9A-EA58-D09D-B9C886349787}"/>
          </ac:spMkLst>
        </pc:spChg>
        <pc:spChg chg="mod">
          <ac:chgData name="Renae Hilder" userId="951b8525-54d9-4a99-9941-0f05d7b80c69" providerId="ADAL" clId="{EA863519-871C-4138-8DB6-01DA6AC63954}" dt="2022-08-11T09:26:04.745" v="235" actId="20577"/>
          <ac:spMkLst>
            <pc:docMk/>
            <pc:sldMk cId="3846358320" sldId="290"/>
            <ac:spMk id="6" creationId="{784EDFD5-DBD7-0140-B3C2-E9CD2C44DC51}"/>
          </ac:spMkLst>
        </pc:spChg>
      </pc:sldChg>
      <pc:sldChg chg="addSp delSp modSp mod">
        <pc:chgData name="Renae Hilder" userId="951b8525-54d9-4a99-9941-0f05d7b80c69" providerId="ADAL" clId="{EA863519-871C-4138-8DB6-01DA6AC63954}" dt="2022-08-11T09:23:04.691" v="205" actId="20577"/>
        <pc:sldMkLst>
          <pc:docMk/>
          <pc:sldMk cId="3431331623" sldId="292"/>
        </pc:sldMkLst>
        <pc:spChg chg="add del mod">
          <ac:chgData name="Renae Hilder" userId="951b8525-54d9-4a99-9941-0f05d7b80c69" providerId="ADAL" clId="{EA863519-871C-4138-8DB6-01DA6AC63954}" dt="2022-08-11T09:18:45.839" v="99" actId="478"/>
          <ac:spMkLst>
            <pc:docMk/>
            <pc:sldMk cId="3431331623" sldId="292"/>
            <ac:spMk id="2" creationId="{C2BA2DC9-398A-8370-896B-E11C59084D85}"/>
          </ac:spMkLst>
        </pc:spChg>
        <pc:spChg chg="mod">
          <ac:chgData name="Renae Hilder" userId="951b8525-54d9-4a99-9941-0f05d7b80c69" providerId="ADAL" clId="{EA863519-871C-4138-8DB6-01DA6AC63954}" dt="2022-08-11T09:23:04.691" v="205" actId="20577"/>
          <ac:spMkLst>
            <pc:docMk/>
            <pc:sldMk cId="3431331623" sldId="292"/>
            <ac:spMk id="5" creationId="{A1B8B5BE-2766-3344-A90C-B28F80FE180B}"/>
          </ac:spMkLst>
        </pc:spChg>
        <pc:spChg chg="add mod">
          <ac:chgData name="Renae Hilder" userId="951b8525-54d9-4a99-9941-0f05d7b80c69" providerId="ADAL" clId="{EA863519-871C-4138-8DB6-01DA6AC63954}" dt="2022-08-11T09:18:49.179" v="101" actId="1076"/>
          <ac:spMkLst>
            <pc:docMk/>
            <pc:sldMk cId="3431331623" sldId="292"/>
            <ac:spMk id="6" creationId="{8A96DAFD-095E-670F-A48A-B30C8C63C8CB}"/>
          </ac:spMkLst>
        </pc:spChg>
      </pc:sldChg>
      <pc:sldChg chg="addSp modSp mod">
        <pc:chgData name="Renae Hilder" userId="951b8525-54d9-4a99-9941-0f05d7b80c69" providerId="ADAL" clId="{EA863519-871C-4138-8DB6-01DA6AC63954}" dt="2022-08-11T09:23:21.806" v="208" actId="20577"/>
        <pc:sldMkLst>
          <pc:docMk/>
          <pc:sldMk cId="3004239849" sldId="293"/>
        </pc:sldMkLst>
        <pc:spChg chg="add mod">
          <ac:chgData name="Renae Hilder" userId="951b8525-54d9-4a99-9941-0f05d7b80c69" providerId="ADAL" clId="{EA863519-871C-4138-8DB6-01DA6AC63954}" dt="2022-08-11T09:19:07.937" v="105" actId="1076"/>
          <ac:spMkLst>
            <pc:docMk/>
            <pc:sldMk cId="3004239849" sldId="293"/>
            <ac:spMk id="2" creationId="{09A8A3AA-0330-2CE0-27FA-C3E2E7CDA41D}"/>
          </ac:spMkLst>
        </pc:spChg>
        <pc:spChg chg="mod">
          <ac:chgData name="Renae Hilder" userId="951b8525-54d9-4a99-9941-0f05d7b80c69" providerId="ADAL" clId="{EA863519-871C-4138-8DB6-01DA6AC63954}" dt="2022-08-11T09:23:21.806" v="208" actId="20577"/>
          <ac:spMkLst>
            <pc:docMk/>
            <pc:sldMk cId="3004239849" sldId="293"/>
            <ac:spMk id="5" creationId="{A1B8B5BE-2766-3344-A90C-B28F80FE180B}"/>
          </ac:spMkLst>
        </pc:spChg>
      </pc:sldChg>
      <pc:sldChg chg="addSp modSp mod">
        <pc:chgData name="Renae Hilder" userId="951b8525-54d9-4a99-9941-0f05d7b80c69" providerId="ADAL" clId="{EA863519-871C-4138-8DB6-01DA6AC63954}" dt="2022-08-11T09:24:35.556" v="225" actId="20577"/>
        <pc:sldMkLst>
          <pc:docMk/>
          <pc:sldMk cId="1243589109" sldId="294"/>
        </pc:sldMkLst>
        <pc:spChg chg="add mod">
          <ac:chgData name="Renae Hilder" userId="951b8525-54d9-4a99-9941-0f05d7b80c69" providerId="ADAL" clId="{EA863519-871C-4138-8DB6-01DA6AC63954}" dt="2022-08-11T09:19:18.741" v="109" actId="1076"/>
          <ac:spMkLst>
            <pc:docMk/>
            <pc:sldMk cId="1243589109" sldId="294"/>
            <ac:spMk id="2" creationId="{8C0B5EF2-3B29-098D-C330-67C52D7C9055}"/>
          </ac:spMkLst>
        </pc:spChg>
        <pc:spChg chg="mod">
          <ac:chgData name="Renae Hilder" userId="951b8525-54d9-4a99-9941-0f05d7b80c69" providerId="ADAL" clId="{EA863519-871C-4138-8DB6-01DA6AC63954}" dt="2022-08-11T09:24:35.556" v="225" actId="20577"/>
          <ac:spMkLst>
            <pc:docMk/>
            <pc:sldMk cId="1243589109" sldId="294"/>
            <ac:spMk id="5" creationId="{A1B8B5BE-2766-3344-A90C-B28F80FE180B}"/>
          </ac:spMkLst>
        </pc:spChg>
      </pc:sldChg>
      <pc:sldChg chg="addSp modSp mod">
        <pc:chgData name="Renae Hilder" userId="951b8525-54d9-4a99-9941-0f05d7b80c69" providerId="ADAL" clId="{EA863519-871C-4138-8DB6-01DA6AC63954}" dt="2022-08-11T09:19:31.063" v="113" actId="1076"/>
        <pc:sldMkLst>
          <pc:docMk/>
          <pc:sldMk cId="3608406071" sldId="295"/>
        </pc:sldMkLst>
        <pc:spChg chg="add mod">
          <ac:chgData name="Renae Hilder" userId="951b8525-54d9-4a99-9941-0f05d7b80c69" providerId="ADAL" clId="{EA863519-871C-4138-8DB6-01DA6AC63954}" dt="2022-08-11T09:19:31.063" v="113" actId="1076"/>
          <ac:spMkLst>
            <pc:docMk/>
            <pc:sldMk cId="3608406071" sldId="295"/>
            <ac:spMk id="2" creationId="{A9DC37FA-8AC5-5768-3A82-14B24940385D}"/>
          </ac:spMkLst>
        </pc:spChg>
      </pc:sldChg>
      <pc:sldChg chg="addSp modSp mod">
        <pc:chgData name="Renae Hilder" userId="951b8525-54d9-4a99-9941-0f05d7b80c69" providerId="ADAL" clId="{EA863519-871C-4138-8DB6-01DA6AC63954}" dt="2022-08-11T09:19:46.026" v="117" actId="1076"/>
        <pc:sldMkLst>
          <pc:docMk/>
          <pc:sldMk cId="2576335773" sldId="296"/>
        </pc:sldMkLst>
        <pc:spChg chg="add mod">
          <ac:chgData name="Renae Hilder" userId="951b8525-54d9-4a99-9941-0f05d7b80c69" providerId="ADAL" clId="{EA863519-871C-4138-8DB6-01DA6AC63954}" dt="2022-08-11T09:19:46.026" v="117" actId="1076"/>
          <ac:spMkLst>
            <pc:docMk/>
            <pc:sldMk cId="2576335773" sldId="296"/>
            <ac:spMk id="2" creationId="{42FB8C94-406F-2A89-DDC0-4E4F1549CCBD}"/>
          </ac:spMkLst>
        </pc:spChg>
      </pc:sldChg>
      <pc:sldChg chg="addSp modSp mod">
        <pc:chgData name="Renae Hilder" userId="951b8525-54d9-4a99-9941-0f05d7b80c69" providerId="ADAL" clId="{EA863519-871C-4138-8DB6-01DA6AC63954}" dt="2022-08-11T09:20:05.411" v="121" actId="1076"/>
        <pc:sldMkLst>
          <pc:docMk/>
          <pc:sldMk cId="793790422" sldId="297"/>
        </pc:sldMkLst>
        <pc:spChg chg="add mod">
          <ac:chgData name="Renae Hilder" userId="951b8525-54d9-4a99-9941-0f05d7b80c69" providerId="ADAL" clId="{EA863519-871C-4138-8DB6-01DA6AC63954}" dt="2022-08-11T09:20:05.411" v="121" actId="1076"/>
          <ac:spMkLst>
            <pc:docMk/>
            <pc:sldMk cId="793790422" sldId="297"/>
            <ac:spMk id="2" creationId="{E66EF068-EA8D-0738-7222-E1ADF9B9DE8D}"/>
          </ac:spMkLst>
        </pc:spChg>
      </pc:sldChg>
      <pc:sldChg chg="addSp modSp mod">
        <pc:chgData name="Renae Hilder" userId="951b8525-54d9-4a99-9941-0f05d7b80c69" providerId="ADAL" clId="{EA863519-871C-4138-8DB6-01DA6AC63954}" dt="2022-08-11T09:20:21.551" v="125" actId="1076"/>
        <pc:sldMkLst>
          <pc:docMk/>
          <pc:sldMk cId="3303614410" sldId="298"/>
        </pc:sldMkLst>
        <pc:spChg chg="add mod">
          <ac:chgData name="Renae Hilder" userId="951b8525-54d9-4a99-9941-0f05d7b80c69" providerId="ADAL" clId="{EA863519-871C-4138-8DB6-01DA6AC63954}" dt="2022-08-11T09:20:21.551" v="125" actId="1076"/>
          <ac:spMkLst>
            <pc:docMk/>
            <pc:sldMk cId="3303614410" sldId="298"/>
            <ac:spMk id="2" creationId="{48C10C10-FDBA-FEA2-6318-C28C1CC5D2D7}"/>
          </ac:spMkLst>
        </pc:spChg>
      </pc:sldChg>
      <pc:sldChg chg="addSp delSp modSp mod">
        <pc:chgData name="Renae Hilder" userId="951b8525-54d9-4a99-9941-0f05d7b80c69" providerId="ADAL" clId="{EA863519-871C-4138-8DB6-01DA6AC63954}" dt="2022-08-11T09:22:14.548" v="187" actId="1076"/>
        <pc:sldMkLst>
          <pc:docMk/>
          <pc:sldMk cId="2049474279" sldId="303"/>
        </pc:sldMkLst>
        <pc:spChg chg="add del mod">
          <ac:chgData name="Renae Hilder" userId="951b8525-54d9-4a99-9941-0f05d7b80c69" providerId="ADAL" clId="{EA863519-871C-4138-8DB6-01DA6AC63954}" dt="2022-08-10T01:49:14.301" v="1"/>
          <ac:spMkLst>
            <pc:docMk/>
            <pc:sldMk cId="2049474279" sldId="303"/>
            <ac:spMk id="5" creationId="{04C99069-8E18-7F8D-45A0-DEC23C553739}"/>
          </ac:spMkLst>
        </pc:spChg>
        <pc:spChg chg="add del mod">
          <ac:chgData name="Renae Hilder" userId="951b8525-54d9-4a99-9941-0f05d7b80c69" providerId="ADAL" clId="{EA863519-871C-4138-8DB6-01DA6AC63954}" dt="2022-08-10T01:49:23.799" v="3"/>
          <ac:spMkLst>
            <pc:docMk/>
            <pc:sldMk cId="2049474279" sldId="303"/>
            <ac:spMk id="7" creationId="{8299E0E7-E3EF-B479-9F88-CD7D6B387D90}"/>
          </ac:spMkLst>
        </pc:spChg>
        <pc:spChg chg="add mod">
          <ac:chgData name="Renae Hilder" userId="951b8525-54d9-4a99-9941-0f05d7b80c69" providerId="ADAL" clId="{EA863519-871C-4138-8DB6-01DA6AC63954}" dt="2022-08-11T09:22:14.548" v="187" actId="1076"/>
          <ac:spMkLst>
            <pc:docMk/>
            <pc:sldMk cId="2049474279" sldId="303"/>
            <ac:spMk id="10" creationId="{24373E02-B153-33CD-68BB-842BF16CFBE2}"/>
          </ac:spMkLst>
        </pc:spChg>
      </pc:sldChg>
      <pc:sldChg chg="addSp delSp modSp mod">
        <pc:chgData name="Renae Hilder" userId="951b8525-54d9-4a99-9941-0f05d7b80c69" providerId="ADAL" clId="{EA863519-871C-4138-8DB6-01DA6AC63954}" dt="2022-08-11T09:22:45.206" v="199" actId="20577"/>
        <pc:sldMkLst>
          <pc:docMk/>
          <pc:sldMk cId="753859528" sldId="304"/>
        </pc:sldMkLst>
        <pc:spChg chg="add del mod">
          <ac:chgData name="Renae Hilder" userId="951b8525-54d9-4a99-9941-0f05d7b80c69" providerId="ADAL" clId="{EA863519-871C-4138-8DB6-01DA6AC63954}" dt="2022-08-11T09:18:22.472" v="93" actId="478"/>
          <ac:spMkLst>
            <pc:docMk/>
            <pc:sldMk cId="753859528" sldId="304"/>
            <ac:spMk id="2" creationId="{27CF710D-5FAD-3C6E-51B3-835F9E9CAD36}"/>
          </ac:spMkLst>
        </pc:spChg>
        <pc:spChg chg="mod">
          <ac:chgData name="Renae Hilder" userId="951b8525-54d9-4a99-9941-0f05d7b80c69" providerId="ADAL" clId="{EA863519-871C-4138-8DB6-01DA6AC63954}" dt="2022-08-11T09:22:45.206" v="199" actId="20577"/>
          <ac:spMkLst>
            <pc:docMk/>
            <pc:sldMk cId="753859528" sldId="304"/>
            <ac:spMk id="5" creationId="{A1B8B5BE-2766-3344-A90C-B28F80FE180B}"/>
          </ac:spMkLst>
        </pc:spChg>
        <pc:spChg chg="add del mod">
          <ac:chgData name="Renae Hilder" userId="951b8525-54d9-4a99-9941-0f05d7b80c69" providerId="ADAL" clId="{EA863519-871C-4138-8DB6-01DA6AC63954}" dt="2022-08-11T09:18:20.423" v="92"/>
          <ac:spMkLst>
            <pc:docMk/>
            <pc:sldMk cId="753859528" sldId="304"/>
            <ac:spMk id="6" creationId="{F0714ACA-3E69-F132-1E8E-C327BA1B05B8}"/>
          </ac:spMkLst>
        </pc:spChg>
        <pc:spChg chg="add mod">
          <ac:chgData name="Renae Hilder" userId="951b8525-54d9-4a99-9941-0f05d7b80c69" providerId="ADAL" clId="{EA863519-871C-4138-8DB6-01DA6AC63954}" dt="2022-08-11T09:18:26.179" v="95" actId="1076"/>
          <ac:spMkLst>
            <pc:docMk/>
            <pc:sldMk cId="753859528" sldId="304"/>
            <ac:spMk id="7" creationId="{EEF44E6D-53EF-4FE2-BD9A-7112EF3765D7}"/>
          </ac:spMkLst>
        </pc:spChg>
      </pc:sldChg>
      <pc:sldChg chg="addSp modSp mod">
        <pc:chgData name="Renae Hilder" userId="951b8525-54d9-4a99-9941-0f05d7b80c69" providerId="ADAL" clId="{EA863519-871C-4138-8DB6-01DA6AC63954}" dt="2022-08-11T09:18:06.806" v="90" actId="20577"/>
        <pc:sldMkLst>
          <pc:docMk/>
          <pc:sldMk cId="75766931" sldId="306"/>
        </pc:sldMkLst>
        <pc:spChg chg="add mod">
          <ac:chgData name="Renae Hilder" userId="951b8525-54d9-4a99-9941-0f05d7b80c69" providerId="ADAL" clId="{EA863519-871C-4138-8DB6-01DA6AC63954}" dt="2022-08-11T09:18:06.806" v="90" actId="20577"/>
          <ac:spMkLst>
            <pc:docMk/>
            <pc:sldMk cId="75766931" sldId="306"/>
            <ac:spMk id="3" creationId="{90AE6C2F-A03C-55A0-21B6-FBF4A40EF191}"/>
          </ac:spMkLst>
        </pc:spChg>
      </pc:sldChg>
      <pc:sldChg chg="addSp modSp mod">
        <pc:chgData name="Renae Hilder" userId="951b8525-54d9-4a99-9941-0f05d7b80c69" providerId="ADAL" clId="{EA863519-871C-4138-8DB6-01DA6AC63954}" dt="2022-08-11T09:20:42.484" v="129" actId="207"/>
        <pc:sldMkLst>
          <pc:docMk/>
          <pc:sldMk cId="1311303292" sldId="307"/>
        </pc:sldMkLst>
        <pc:spChg chg="add mod">
          <ac:chgData name="Renae Hilder" userId="951b8525-54d9-4a99-9941-0f05d7b80c69" providerId="ADAL" clId="{EA863519-871C-4138-8DB6-01DA6AC63954}" dt="2022-08-11T09:20:42.484" v="129" actId="207"/>
          <ac:spMkLst>
            <pc:docMk/>
            <pc:sldMk cId="1311303292" sldId="307"/>
            <ac:spMk id="3" creationId="{9DCA3992-D9EB-5CCA-9F3A-383CF4658F67}"/>
          </ac:spMkLst>
        </pc:spChg>
      </pc:sldChg>
      <pc:sldChg chg="addSp modSp mod">
        <pc:chgData name="Renae Hilder" userId="951b8525-54d9-4a99-9941-0f05d7b80c69" providerId="ADAL" clId="{EA863519-871C-4138-8DB6-01DA6AC63954}" dt="2022-08-11T09:27:10.339" v="239" actId="20577"/>
        <pc:sldMkLst>
          <pc:docMk/>
          <pc:sldMk cId="1373347441" sldId="308"/>
        </pc:sldMkLst>
        <pc:spChg chg="add mod">
          <ac:chgData name="Renae Hilder" userId="951b8525-54d9-4a99-9941-0f05d7b80c69" providerId="ADAL" clId="{EA863519-871C-4138-8DB6-01DA6AC63954}" dt="2022-08-11T09:20:54.118" v="131" actId="1076"/>
          <ac:spMkLst>
            <pc:docMk/>
            <pc:sldMk cId="1373347441" sldId="308"/>
            <ac:spMk id="4" creationId="{B2947505-925F-1B80-BAA8-1702EE36F344}"/>
          </ac:spMkLst>
        </pc:spChg>
        <pc:spChg chg="mod">
          <ac:chgData name="Renae Hilder" userId="951b8525-54d9-4a99-9941-0f05d7b80c69" providerId="ADAL" clId="{EA863519-871C-4138-8DB6-01DA6AC63954}" dt="2022-08-11T09:27:10.339" v="239" actId="20577"/>
          <ac:spMkLst>
            <pc:docMk/>
            <pc:sldMk cId="1373347441" sldId="308"/>
            <ac:spMk id="8" creationId="{78E72E51-B55B-4EC7-A294-72FEEC73249C}"/>
          </ac:spMkLst>
        </pc:spChg>
      </pc:sldChg>
      <pc:sldChg chg="addSp modSp mod">
        <pc:chgData name="Renae Hilder" userId="951b8525-54d9-4a99-9941-0f05d7b80c69" providerId="ADAL" clId="{EA863519-871C-4138-8DB6-01DA6AC63954}" dt="2022-08-11T09:21:00.223" v="133" actId="1076"/>
        <pc:sldMkLst>
          <pc:docMk/>
          <pc:sldMk cId="3826848508" sldId="310"/>
        </pc:sldMkLst>
        <pc:spChg chg="add mod">
          <ac:chgData name="Renae Hilder" userId="951b8525-54d9-4a99-9941-0f05d7b80c69" providerId="ADAL" clId="{EA863519-871C-4138-8DB6-01DA6AC63954}" dt="2022-08-11T09:21:00.223" v="133" actId="1076"/>
          <ac:spMkLst>
            <pc:docMk/>
            <pc:sldMk cId="3826848508" sldId="310"/>
            <ac:spMk id="3" creationId="{CFF4B051-27AD-498A-2927-11AF97C92C24}"/>
          </ac:spMkLst>
        </pc:spChg>
      </pc:sldChg>
      <pc:sldChg chg="addSp modSp mod">
        <pc:chgData name="Renae Hilder" userId="951b8525-54d9-4a99-9941-0f05d7b80c69" providerId="ADAL" clId="{EA863519-871C-4138-8DB6-01DA6AC63954}" dt="2022-08-11T09:27:37.475" v="247" actId="20577"/>
        <pc:sldMkLst>
          <pc:docMk/>
          <pc:sldMk cId="1383518847" sldId="311"/>
        </pc:sldMkLst>
        <pc:spChg chg="add mod">
          <ac:chgData name="Renae Hilder" userId="951b8525-54d9-4a99-9941-0f05d7b80c69" providerId="ADAL" clId="{EA863519-871C-4138-8DB6-01DA6AC63954}" dt="2022-08-11T09:21:08.420" v="135" actId="1076"/>
          <ac:spMkLst>
            <pc:docMk/>
            <pc:sldMk cId="1383518847" sldId="311"/>
            <ac:spMk id="4" creationId="{5F1F6C4C-A31C-3075-CBA6-DB0417F75F4B}"/>
          </ac:spMkLst>
        </pc:spChg>
        <pc:spChg chg="mod">
          <ac:chgData name="Renae Hilder" userId="951b8525-54d9-4a99-9941-0f05d7b80c69" providerId="ADAL" clId="{EA863519-871C-4138-8DB6-01DA6AC63954}" dt="2022-08-11T09:27:37.475" v="247" actId="20577"/>
          <ac:spMkLst>
            <pc:docMk/>
            <pc:sldMk cId="1383518847" sldId="311"/>
            <ac:spMk id="12" creationId="{575B19B9-7ECD-4DE8-8C2D-0012CE531616}"/>
          </ac:spMkLst>
        </pc:spChg>
      </pc:sldChg>
    </pc:docChg>
  </pc:docChgLst>
  <pc:docChgLst>
    <pc:chgData name="Andrew Kazim" userId="S::andrew.kazim@anglicarewa.org.au::2331d3c3-9e4f-4afe-9880-9e5bc9a763db" providerId="AD" clId="Web-{1AB260B4-40D0-62C5-34B3-CD43224EACFD}"/>
    <pc:docChg chg="modSld">
      <pc:chgData name="Andrew Kazim" userId="S::andrew.kazim@anglicarewa.org.au::2331d3c3-9e4f-4afe-9880-9e5bc9a763db" providerId="AD" clId="Web-{1AB260B4-40D0-62C5-34B3-CD43224EACFD}" dt="2022-10-10T08:56:36.257" v="11" actId="1076"/>
      <pc:docMkLst>
        <pc:docMk/>
      </pc:docMkLst>
      <pc:sldChg chg="modSp">
        <pc:chgData name="Andrew Kazim" userId="S::andrew.kazim@anglicarewa.org.au::2331d3c3-9e4f-4afe-9880-9e5bc9a763db" providerId="AD" clId="Web-{1AB260B4-40D0-62C5-34B3-CD43224EACFD}" dt="2022-10-10T08:56:36.257" v="11" actId="1076"/>
        <pc:sldMkLst>
          <pc:docMk/>
          <pc:sldMk cId="2036317940" sldId="278"/>
        </pc:sldMkLst>
        <pc:spChg chg="mod">
          <ac:chgData name="Andrew Kazim" userId="S::andrew.kazim@anglicarewa.org.au::2331d3c3-9e4f-4afe-9880-9e5bc9a763db" providerId="AD" clId="Web-{1AB260B4-40D0-62C5-34B3-CD43224EACFD}" dt="2022-10-10T08:53:23.955" v="3" actId="1076"/>
          <ac:spMkLst>
            <pc:docMk/>
            <pc:sldMk cId="2036317940" sldId="278"/>
            <ac:spMk id="6" creationId="{784EDFD5-DBD7-0140-B3C2-E9CD2C44DC51}"/>
          </ac:spMkLst>
        </pc:spChg>
        <pc:spChg chg="mod">
          <ac:chgData name="Andrew Kazim" userId="S::andrew.kazim@anglicarewa.org.au::2331d3c3-9e4f-4afe-9880-9e5bc9a763db" providerId="AD" clId="Web-{1AB260B4-40D0-62C5-34B3-CD43224EACFD}" dt="2022-10-10T08:56:36.257" v="11" actId="1076"/>
          <ac:spMkLst>
            <pc:docMk/>
            <pc:sldMk cId="2036317940" sldId="278"/>
            <ac:spMk id="11" creationId="{1B96039C-F7F4-1C4B-A0F2-68D9778107E9}"/>
          </ac:spMkLst>
        </pc:spChg>
      </pc:sldChg>
      <pc:sldChg chg="modSp">
        <pc:chgData name="Andrew Kazim" userId="S::andrew.kazim@anglicarewa.org.au::2331d3c3-9e4f-4afe-9880-9e5bc9a763db" providerId="AD" clId="Web-{1AB260B4-40D0-62C5-34B3-CD43224EACFD}" dt="2022-10-10T08:56:32.930" v="9" actId="1076"/>
        <pc:sldMkLst>
          <pc:docMk/>
          <pc:sldMk cId="3846358320" sldId="290"/>
        </pc:sldMkLst>
        <pc:spChg chg="mod">
          <ac:chgData name="Andrew Kazim" userId="S::andrew.kazim@anglicarewa.org.au::2331d3c3-9e4f-4afe-9880-9e5bc9a763db" providerId="AD" clId="Web-{1AB260B4-40D0-62C5-34B3-CD43224EACFD}" dt="2022-10-10T08:56:30.570" v="8" actId="1076"/>
          <ac:spMkLst>
            <pc:docMk/>
            <pc:sldMk cId="3846358320" sldId="290"/>
            <ac:spMk id="6" creationId="{784EDFD5-DBD7-0140-B3C2-E9CD2C44DC51}"/>
          </ac:spMkLst>
        </pc:spChg>
        <pc:spChg chg="mod">
          <ac:chgData name="Andrew Kazim" userId="S::andrew.kazim@anglicarewa.org.au::2331d3c3-9e4f-4afe-9880-9e5bc9a763db" providerId="AD" clId="Web-{1AB260B4-40D0-62C5-34B3-CD43224EACFD}" dt="2022-10-10T08:56:32.930" v="9" actId="1076"/>
          <ac:spMkLst>
            <pc:docMk/>
            <pc:sldMk cId="3846358320" sldId="290"/>
            <ac:spMk id="10" creationId="{6B6BBBEC-7829-FB41-B6D2-887468F614B2}"/>
          </ac:spMkLst>
        </pc:spChg>
      </pc:sldChg>
    </pc:docChg>
  </pc:docChgLst>
  <pc:docChgLst>
    <pc:chgData name="Renae Hilder" userId="951b8525-54d9-4a99-9941-0f05d7b80c69" providerId="ADAL" clId="{E586D739-AA6B-4C08-BEFB-91BA9CDA01A4}"/>
    <pc:docChg chg="undo redo custSel modSld">
      <pc:chgData name="Renae Hilder" userId="951b8525-54d9-4a99-9941-0f05d7b80c69" providerId="ADAL" clId="{E586D739-AA6B-4C08-BEFB-91BA9CDA01A4}" dt="2022-11-06T08:27:27.990" v="864" actId="1076"/>
      <pc:docMkLst>
        <pc:docMk/>
      </pc:docMkLst>
      <pc:sldChg chg="addSp delSp modSp mod">
        <pc:chgData name="Renae Hilder" userId="951b8525-54d9-4a99-9941-0f05d7b80c69" providerId="ADAL" clId="{E586D739-AA6B-4C08-BEFB-91BA9CDA01A4}" dt="2022-11-03T06:47:28.708" v="829" actId="1076"/>
        <pc:sldMkLst>
          <pc:docMk/>
          <pc:sldMk cId="1638505636" sldId="277"/>
        </pc:sldMkLst>
        <pc:spChg chg="del">
          <ac:chgData name="Renae Hilder" userId="951b8525-54d9-4a99-9941-0f05d7b80c69" providerId="ADAL" clId="{E586D739-AA6B-4C08-BEFB-91BA9CDA01A4}" dt="2022-11-03T01:35:33.776" v="568" actId="478"/>
          <ac:spMkLst>
            <pc:docMk/>
            <pc:sldMk cId="1638505636" sldId="277"/>
            <ac:spMk id="3" creationId="{C5CFCB80-3AD6-3C99-ACD4-6003C23988F5}"/>
          </ac:spMkLst>
        </pc:spChg>
        <pc:spChg chg="mod">
          <ac:chgData name="Renae Hilder" userId="951b8525-54d9-4a99-9941-0f05d7b80c69" providerId="ADAL" clId="{E586D739-AA6B-4C08-BEFB-91BA9CDA01A4}" dt="2022-11-03T01:35:42.117" v="569" actId="1076"/>
          <ac:spMkLst>
            <pc:docMk/>
            <pc:sldMk cId="1638505636" sldId="277"/>
            <ac:spMk id="4" creationId="{EC7D4DB8-846A-124A-AFBA-4D7EF0ABFB49}"/>
          </ac:spMkLst>
        </pc:spChg>
        <pc:spChg chg="mod">
          <ac:chgData name="Renae Hilder" userId="951b8525-54d9-4a99-9941-0f05d7b80c69" providerId="ADAL" clId="{E586D739-AA6B-4C08-BEFB-91BA9CDA01A4}" dt="2022-11-03T06:47:16.032" v="826" actId="1076"/>
          <ac:spMkLst>
            <pc:docMk/>
            <pc:sldMk cId="1638505636" sldId="277"/>
            <ac:spMk id="5" creationId="{44D1C50D-D66B-CF4D-B4C3-6F5A1033F45F}"/>
          </ac:spMkLst>
        </pc:spChg>
        <pc:spChg chg="mod">
          <ac:chgData name="Renae Hilder" userId="951b8525-54d9-4a99-9941-0f05d7b80c69" providerId="ADAL" clId="{E586D739-AA6B-4C08-BEFB-91BA9CDA01A4}" dt="2022-11-03T01:17:07.750" v="481" actId="207"/>
          <ac:spMkLst>
            <pc:docMk/>
            <pc:sldMk cId="1638505636" sldId="277"/>
            <ac:spMk id="6" creationId="{784EDFD5-DBD7-0140-B3C2-E9CD2C44DC51}"/>
          </ac:spMkLst>
        </pc:spChg>
        <pc:spChg chg="mod">
          <ac:chgData name="Renae Hilder" userId="951b8525-54d9-4a99-9941-0f05d7b80c69" providerId="ADAL" clId="{E586D739-AA6B-4C08-BEFB-91BA9CDA01A4}" dt="2022-11-03T01:17:12.495" v="482" actId="207"/>
          <ac:spMkLst>
            <pc:docMk/>
            <pc:sldMk cId="1638505636" sldId="277"/>
            <ac:spMk id="11" creationId="{0E70E1F2-4CB5-F847-8B6D-D117B352A418}"/>
          </ac:spMkLst>
        </pc:spChg>
        <pc:picChg chg="add mod modCrop">
          <ac:chgData name="Renae Hilder" userId="951b8525-54d9-4a99-9941-0f05d7b80c69" providerId="ADAL" clId="{E586D739-AA6B-4C08-BEFB-91BA9CDA01A4}" dt="2022-11-03T06:47:06.357" v="823" actId="1076"/>
          <ac:picMkLst>
            <pc:docMk/>
            <pc:sldMk cId="1638505636" sldId="277"/>
            <ac:picMk id="9" creationId="{DF2B223D-02C6-9173-B593-88308417E2BA}"/>
          </ac:picMkLst>
        </pc:picChg>
        <pc:picChg chg="add mod modCrop">
          <ac:chgData name="Renae Hilder" userId="951b8525-54d9-4a99-9941-0f05d7b80c69" providerId="ADAL" clId="{E586D739-AA6B-4C08-BEFB-91BA9CDA01A4}" dt="2022-11-03T06:47:28.708" v="829" actId="1076"/>
          <ac:picMkLst>
            <pc:docMk/>
            <pc:sldMk cId="1638505636" sldId="277"/>
            <ac:picMk id="12" creationId="{3D6E1861-62E5-8263-D156-3463BC8EAFE6}"/>
          </ac:picMkLst>
        </pc:picChg>
        <pc:inkChg chg="del">
          <ac:chgData name="Renae Hilder" userId="951b8525-54d9-4a99-9941-0f05d7b80c69" providerId="ADAL" clId="{E586D739-AA6B-4C08-BEFB-91BA9CDA01A4}" dt="2022-11-03T01:16:51.334" v="477" actId="478"/>
          <ac:inkMkLst>
            <pc:docMk/>
            <pc:sldMk cId="1638505636" sldId="277"/>
            <ac:inkMk id="48" creationId="{B50E564E-170C-D343-986C-6792300D51CB}"/>
          </ac:inkMkLst>
        </pc:inkChg>
        <pc:inkChg chg="del">
          <ac:chgData name="Renae Hilder" userId="951b8525-54d9-4a99-9941-0f05d7b80c69" providerId="ADAL" clId="{E586D739-AA6B-4C08-BEFB-91BA9CDA01A4}" dt="2022-11-03T01:16:52.174" v="478" actId="478"/>
          <ac:inkMkLst>
            <pc:docMk/>
            <pc:sldMk cId="1638505636" sldId="277"/>
            <ac:inkMk id="49" creationId="{DA2C301E-2BCD-194B-B762-F3E8B652E719}"/>
          </ac:inkMkLst>
        </pc:inkChg>
      </pc:sldChg>
      <pc:sldChg chg="addSp delSp modSp mod">
        <pc:chgData name="Renae Hilder" userId="951b8525-54d9-4a99-9941-0f05d7b80c69" providerId="ADAL" clId="{E586D739-AA6B-4C08-BEFB-91BA9CDA01A4}" dt="2022-11-03T01:52:23.681" v="691" actId="1076"/>
        <pc:sldMkLst>
          <pc:docMk/>
          <pc:sldMk cId="2036317940" sldId="278"/>
        </pc:sldMkLst>
        <pc:spChg chg="del mod">
          <ac:chgData name="Renae Hilder" userId="951b8525-54d9-4a99-9941-0f05d7b80c69" providerId="ADAL" clId="{E586D739-AA6B-4C08-BEFB-91BA9CDA01A4}" dt="2022-11-03T01:15:48.251" v="468" actId="478"/>
          <ac:spMkLst>
            <pc:docMk/>
            <pc:sldMk cId="2036317940" sldId="278"/>
            <ac:spMk id="3" creationId="{348645FD-0421-6968-66C7-10897AAAA99A}"/>
          </ac:spMkLst>
        </pc:spChg>
        <pc:spChg chg="mod">
          <ac:chgData name="Renae Hilder" userId="951b8525-54d9-4a99-9941-0f05d7b80c69" providerId="ADAL" clId="{E586D739-AA6B-4C08-BEFB-91BA9CDA01A4}" dt="2022-11-03T01:37:07.157" v="578" actId="1076"/>
          <ac:spMkLst>
            <pc:docMk/>
            <pc:sldMk cId="2036317940" sldId="278"/>
            <ac:spMk id="4" creationId="{EC7D4DB8-846A-124A-AFBA-4D7EF0ABFB49}"/>
          </ac:spMkLst>
        </pc:spChg>
        <pc:spChg chg="mod">
          <ac:chgData name="Renae Hilder" userId="951b8525-54d9-4a99-9941-0f05d7b80c69" providerId="ADAL" clId="{E586D739-AA6B-4C08-BEFB-91BA9CDA01A4}" dt="2022-11-03T01:15:33.472" v="462" actId="207"/>
          <ac:spMkLst>
            <pc:docMk/>
            <pc:sldMk cId="2036317940" sldId="278"/>
            <ac:spMk id="5" creationId="{44D1C50D-D66B-CF4D-B4C3-6F5A1033F45F}"/>
          </ac:spMkLst>
        </pc:spChg>
        <pc:spChg chg="mod">
          <ac:chgData name="Renae Hilder" userId="951b8525-54d9-4a99-9941-0f05d7b80c69" providerId="ADAL" clId="{E586D739-AA6B-4C08-BEFB-91BA9CDA01A4}" dt="2022-11-03T01:16:06.828" v="470" actId="207"/>
          <ac:spMkLst>
            <pc:docMk/>
            <pc:sldMk cId="2036317940" sldId="278"/>
            <ac:spMk id="6" creationId="{784EDFD5-DBD7-0140-B3C2-E9CD2C44DC51}"/>
          </ac:spMkLst>
        </pc:spChg>
        <pc:spChg chg="mod">
          <ac:chgData name="Renae Hilder" userId="951b8525-54d9-4a99-9941-0f05d7b80c69" providerId="ADAL" clId="{E586D739-AA6B-4C08-BEFB-91BA9CDA01A4}" dt="2022-11-03T01:37:22.274" v="579" actId="1076"/>
          <ac:spMkLst>
            <pc:docMk/>
            <pc:sldMk cId="2036317940" sldId="278"/>
            <ac:spMk id="11" creationId="{1B96039C-F7F4-1C4B-A0F2-68D9778107E9}"/>
          </ac:spMkLst>
        </pc:spChg>
        <pc:picChg chg="add mod modCrop">
          <ac:chgData name="Renae Hilder" userId="951b8525-54d9-4a99-9941-0f05d7b80c69" providerId="ADAL" clId="{E586D739-AA6B-4C08-BEFB-91BA9CDA01A4}" dt="2022-11-03T01:51:44.628" v="688" actId="732"/>
          <ac:picMkLst>
            <pc:docMk/>
            <pc:sldMk cId="2036317940" sldId="278"/>
            <ac:picMk id="9" creationId="{B2506362-D01A-F9E5-D174-84B9191A8B1B}"/>
          </ac:picMkLst>
        </pc:picChg>
        <pc:picChg chg="add mod">
          <ac:chgData name="Renae Hilder" userId="951b8525-54d9-4a99-9941-0f05d7b80c69" providerId="ADAL" clId="{E586D739-AA6B-4C08-BEFB-91BA9CDA01A4}" dt="2022-11-03T01:52:23.681" v="691" actId="1076"/>
          <ac:picMkLst>
            <pc:docMk/>
            <pc:sldMk cId="2036317940" sldId="278"/>
            <ac:picMk id="12" creationId="{4250C4EA-8EF7-B5D9-AB95-877D5C7B85AF}"/>
          </ac:picMkLst>
        </pc:picChg>
        <pc:inkChg chg="del">
          <ac:chgData name="Renae Hilder" userId="951b8525-54d9-4a99-9941-0f05d7b80c69" providerId="ADAL" clId="{E586D739-AA6B-4C08-BEFB-91BA9CDA01A4}" dt="2022-11-03T01:15:36.352" v="463" actId="478"/>
          <ac:inkMkLst>
            <pc:docMk/>
            <pc:sldMk cId="2036317940" sldId="278"/>
            <ac:inkMk id="48" creationId="{B50E564E-170C-D343-986C-6792300D51CB}"/>
          </ac:inkMkLst>
        </pc:inkChg>
        <pc:inkChg chg="del">
          <ac:chgData name="Renae Hilder" userId="951b8525-54d9-4a99-9941-0f05d7b80c69" providerId="ADAL" clId="{E586D739-AA6B-4C08-BEFB-91BA9CDA01A4}" dt="2022-11-03T01:15:37.854" v="464" actId="478"/>
          <ac:inkMkLst>
            <pc:docMk/>
            <pc:sldMk cId="2036317940" sldId="278"/>
            <ac:inkMk id="49" creationId="{DA2C301E-2BCD-194B-B762-F3E8B652E719}"/>
          </ac:inkMkLst>
        </pc:inkChg>
      </pc:sldChg>
      <pc:sldChg chg="addSp delSp modSp mod">
        <pc:chgData name="Renae Hilder" userId="951b8525-54d9-4a99-9941-0f05d7b80c69" providerId="ADAL" clId="{E586D739-AA6B-4C08-BEFB-91BA9CDA01A4}" dt="2022-11-03T06:46:07.213" v="819" actId="1076"/>
        <pc:sldMkLst>
          <pc:docMk/>
          <pc:sldMk cId="2472663795" sldId="279"/>
        </pc:sldMkLst>
        <pc:spChg chg="mod">
          <ac:chgData name="Renae Hilder" userId="951b8525-54d9-4a99-9941-0f05d7b80c69" providerId="ADAL" clId="{E586D739-AA6B-4C08-BEFB-91BA9CDA01A4}" dt="2022-11-03T01:13:35.649" v="445" actId="207"/>
          <ac:spMkLst>
            <pc:docMk/>
            <pc:sldMk cId="2472663795" sldId="279"/>
            <ac:spMk id="5" creationId="{44D1C50D-D66B-CF4D-B4C3-6F5A1033F45F}"/>
          </ac:spMkLst>
        </pc:spChg>
        <pc:spChg chg="mod">
          <ac:chgData name="Renae Hilder" userId="951b8525-54d9-4a99-9941-0f05d7b80c69" providerId="ADAL" clId="{E586D739-AA6B-4C08-BEFB-91BA9CDA01A4}" dt="2022-11-03T01:14:05.222" v="450" actId="207"/>
          <ac:spMkLst>
            <pc:docMk/>
            <pc:sldMk cId="2472663795" sldId="279"/>
            <ac:spMk id="6" creationId="{784EDFD5-DBD7-0140-B3C2-E9CD2C44DC51}"/>
          </ac:spMkLst>
        </pc:spChg>
        <pc:spChg chg="del mod">
          <ac:chgData name="Renae Hilder" userId="951b8525-54d9-4a99-9941-0f05d7b80c69" providerId="ADAL" clId="{E586D739-AA6B-4C08-BEFB-91BA9CDA01A4}" dt="2022-11-03T01:14:10.468" v="452" actId="478"/>
          <ac:spMkLst>
            <pc:docMk/>
            <pc:sldMk cId="2472663795" sldId="279"/>
            <ac:spMk id="9" creationId="{D17EF8AB-6A3D-EF87-878D-01B2FCD99315}"/>
          </ac:spMkLst>
        </pc:spChg>
        <pc:spChg chg="mod">
          <ac:chgData name="Renae Hilder" userId="951b8525-54d9-4a99-9941-0f05d7b80c69" providerId="ADAL" clId="{E586D739-AA6B-4C08-BEFB-91BA9CDA01A4}" dt="2022-11-03T01:14:35.398" v="453" actId="207"/>
          <ac:spMkLst>
            <pc:docMk/>
            <pc:sldMk cId="2472663795" sldId="279"/>
            <ac:spMk id="11" creationId="{5B50625D-D610-F847-B270-50D8C227DB81}"/>
          </ac:spMkLst>
        </pc:spChg>
        <pc:picChg chg="add mod modCrop">
          <ac:chgData name="Renae Hilder" userId="951b8525-54d9-4a99-9941-0f05d7b80c69" providerId="ADAL" clId="{E586D739-AA6B-4C08-BEFB-91BA9CDA01A4}" dt="2022-11-03T06:46:07.213" v="819" actId="1076"/>
          <ac:picMkLst>
            <pc:docMk/>
            <pc:sldMk cId="2472663795" sldId="279"/>
            <ac:picMk id="12" creationId="{3091ACEF-F63E-6147-7CD2-3B0DE1B28D47}"/>
          </ac:picMkLst>
        </pc:picChg>
        <pc:picChg chg="add mod">
          <ac:chgData name="Renae Hilder" userId="951b8525-54d9-4a99-9941-0f05d7b80c69" providerId="ADAL" clId="{E586D739-AA6B-4C08-BEFB-91BA9CDA01A4}" dt="2022-11-03T06:45:47.150" v="815" actId="1076"/>
          <ac:picMkLst>
            <pc:docMk/>
            <pc:sldMk cId="2472663795" sldId="279"/>
            <ac:picMk id="13" creationId="{6A650172-BC20-AB23-6D2C-6EC5FC1B7F7E}"/>
          </ac:picMkLst>
        </pc:picChg>
        <pc:inkChg chg="del">
          <ac:chgData name="Renae Hilder" userId="951b8525-54d9-4a99-9941-0f05d7b80c69" providerId="ADAL" clId="{E586D739-AA6B-4C08-BEFB-91BA9CDA01A4}" dt="2022-11-03T01:13:39.118" v="446" actId="478"/>
          <ac:inkMkLst>
            <pc:docMk/>
            <pc:sldMk cId="2472663795" sldId="279"/>
            <ac:inkMk id="48" creationId="{B50E564E-170C-D343-986C-6792300D51CB}"/>
          </ac:inkMkLst>
        </pc:inkChg>
        <pc:inkChg chg="del">
          <ac:chgData name="Renae Hilder" userId="951b8525-54d9-4a99-9941-0f05d7b80c69" providerId="ADAL" clId="{E586D739-AA6B-4C08-BEFB-91BA9CDA01A4}" dt="2022-11-03T01:13:40.217" v="447" actId="478"/>
          <ac:inkMkLst>
            <pc:docMk/>
            <pc:sldMk cId="2472663795" sldId="279"/>
            <ac:inkMk id="49" creationId="{DA2C301E-2BCD-194B-B762-F3E8B652E719}"/>
          </ac:inkMkLst>
        </pc:inkChg>
      </pc:sldChg>
      <pc:sldChg chg="addSp delSp modSp mod">
        <pc:chgData name="Renae Hilder" userId="951b8525-54d9-4a99-9941-0f05d7b80c69" providerId="ADAL" clId="{E586D739-AA6B-4C08-BEFB-91BA9CDA01A4}" dt="2022-11-03T06:48:56.759" v="843" actId="478"/>
        <pc:sldMkLst>
          <pc:docMk/>
          <pc:sldMk cId="3003508851" sldId="280"/>
        </pc:sldMkLst>
        <pc:spChg chg="del">
          <ac:chgData name="Renae Hilder" userId="951b8525-54d9-4a99-9941-0f05d7b80c69" providerId="ADAL" clId="{E586D739-AA6B-4C08-BEFB-91BA9CDA01A4}" dt="2022-11-03T01:27:16.359" v="495" actId="478"/>
          <ac:spMkLst>
            <pc:docMk/>
            <pc:sldMk cId="3003508851" sldId="280"/>
            <ac:spMk id="3" creationId="{0840AB2D-645E-FE7C-75DF-CFAF812D1DF5}"/>
          </ac:spMkLst>
        </pc:spChg>
        <pc:spChg chg="mod">
          <ac:chgData name="Renae Hilder" userId="951b8525-54d9-4a99-9941-0f05d7b80c69" providerId="ADAL" clId="{E586D739-AA6B-4C08-BEFB-91BA9CDA01A4}" dt="2022-11-03T01:26:54.065" v="489" actId="207"/>
          <ac:spMkLst>
            <pc:docMk/>
            <pc:sldMk cId="3003508851" sldId="280"/>
            <ac:spMk id="5" creationId="{44D1C50D-D66B-CF4D-B4C3-6F5A1033F45F}"/>
          </ac:spMkLst>
        </pc:spChg>
        <pc:spChg chg="mod">
          <ac:chgData name="Renae Hilder" userId="951b8525-54d9-4a99-9941-0f05d7b80c69" providerId="ADAL" clId="{E586D739-AA6B-4C08-BEFB-91BA9CDA01A4}" dt="2022-11-03T01:27:08.355" v="493" actId="207"/>
          <ac:spMkLst>
            <pc:docMk/>
            <pc:sldMk cId="3003508851" sldId="280"/>
            <ac:spMk id="6" creationId="{784EDFD5-DBD7-0140-B3C2-E9CD2C44DC51}"/>
          </ac:spMkLst>
        </pc:spChg>
        <pc:spChg chg="mod">
          <ac:chgData name="Renae Hilder" userId="951b8525-54d9-4a99-9941-0f05d7b80c69" providerId="ADAL" clId="{E586D739-AA6B-4C08-BEFB-91BA9CDA01A4}" dt="2022-11-03T01:27:13.574" v="494" actId="207"/>
          <ac:spMkLst>
            <pc:docMk/>
            <pc:sldMk cId="3003508851" sldId="280"/>
            <ac:spMk id="11" creationId="{7EAF8B1B-CFBF-3042-B3D6-2AA7F439124A}"/>
          </ac:spMkLst>
        </pc:spChg>
        <pc:picChg chg="add del mod modCrop">
          <ac:chgData name="Renae Hilder" userId="951b8525-54d9-4a99-9941-0f05d7b80c69" providerId="ADAL" clId="{E586D739-AA6B-4C08-BEFB-91BA9CDA01A4}" dt="2022-11-03T06:48:56.759" v="843" actId="478"/>
          <ac:picMkLst>
            <pc:docMk/>
            <pc:sldMk cId="3003508851" sldId="280"/>
            <ac:picMk id="9" creationId="{0415F444-74D2-6701-D615-171C03838189}"/>
          </ac:picMkLst>
        </pc:picChg>
        <pc:picChg chg="add mod">
          <ac:chgData name="Renae Hilder" userId="951b8525-54d9-4a99-9941-0f05d7b80c69" providerId="ADAL" clId="{E586D739-AA6B-4C08-BEFB-91BA9CDA01A4}" dt="2022-11-03T01:57:59.734" v="730"/>
          <ac:picMkLst>
            <pc:docMk/>
            <pc:sldMk cId="3003508851" sldId="280"/>
            <ac:picMk id="12" creationId="{A74E5236-6458-DFD3-10A8-1CF9CD0ABD41}"/>
          </ac:picMkLst>
        </pc:picChg>
        <pc:inkChg chg="del">
          <ac:chgData name="Renae Hilder" userId="951b8525-54d9-4a99-9941-0f05d7b80c69" providerId="ADAL" clId="{E586D739-AA6B-4C08-BEFB-91BA9CDA01A4}" dt="2022-11-03T01:26:55.634" v="490" actId="478"/>
          <ac:inkMkLst>
            <pc:docMk/>
            <pc:sldMk cId="3003508851" sldId="280"/>
            <ac:inkMk id="48" creationId="{B50E564E-170C-D343-986C-6792300D51CB}"/>
          </ac:inkMkLst>
        </pc:inkChg>
        <pc:inkChg chg="del">
          <ac:chgData name="Renae Hilder" userId="951b8525-54d9-4a99-9941-0f05d7b80c69" providerId="ADAL" clId="{E586D739-AA6B-4C08-BEFB-91BA9CDA01A4}" dt="2022-11-03T01:26:58.642" v="491" actId="478"/>
          <ac:inkMkLst>
            <pc:docMk/>
            <pc:sldMk cId="3003508851" sldId="280"/>
            <ac:inkMk id="49" creationId="{DA2C301E-2BCD-194B-B762-F3E8B652E719}"/>
          </ac:inkMkLst>
        </pc:inkChg>
      </pc:sldChg>
      <pc:sldChg chg="addSp delSp modSp mod">
        <pc:chgData name="Renae Hilder" userId="951b8525-54d9-4a99-9941-0f05d7b80c69" providerId="ADAL" clId="{E586D739-AA6B-4C08-BEFB-91BA9CDA01A4}" dt="2022-11-03T06:49:53.149" v="849" actId="1076"/>
        <pc:sldMkLst>
          <pc:docMk/>
          <pc:sldMk cId="1367873099" sldId="282"/>
        </pc:sldMkLst>
        <pc:spChg chg="del">
          <ac:chgData name="Renae Hilder" userId="951b8525-54d9-4a99-9941-0f05d7b80c69" providerId="ADAL" clId="{E586D739-AA6B-4C08-BEFB-91BA9CDA01A4}" dt="2022-11-03T01:29:04.919" v="512" actId="478"/>
          <ac:spMkLst>
            <pc:docMk/>
            <pc:sldMk cId="1367873099" sldId="282"/>
            <ac:spMk id="3" creationId="{48F98424-516F-63FB-0D3F-616E86862C90}"/>
          </ac:spMkLst>
        </pc:spChg>
        <pc:spChg chg="mod">
          <ac:chgData name="Renae Hilder" userId="951b8525-54d9-4a99-9941-0f05d7b80c69" providerId="ADAL" clId="{E586D739-AA6B-4C08-BEFB-91BA9CDA01A4}" dt="2022-11-03T01:28:55.159" v="508" actId="207"/>
          <ac:spMkLst>
            <pc:docMk/>
            <pc:sldMk cId="1367873099" sldId="282"/>
            <ac:spMk id="5" creationId="{44D1C50D-D66B-CF4D-B4C3-6F5A1033F45F}"/>
          </ac:spMkLst>
        </pc:spChg>
        <pc:spChg chg="mod">
          <ac:chgData name="Renae Hilder" userId="951b8525-54d9-4a99-9941-0f05d7b80c69" providerId="ADAL" clId="{E586D739-AA6B-4C08-BEFB-91BA9CDA01A4}" dt="2022-11-03T01:29:01.893" v="511" actId="207"/>
          <ac:spMkLst>
            <pc:docMk/>
            <pc:sldMk cId="1367873099" sldId="282"/>
            <ac:spMk id="11" creationId="{81225821-B5E3-7F43-998C-C27B4FAEB47B}"/>
          </ac:spMkLst>
        </pc:spChg>
        <pc:picChg chg="add mod modCrop">
          <ac:chgData name="Renae Hilder" userId="951b8525-54d9-4a99-9941-0f05d7b80c69" providerId="ADAL" clId="{E586D739-AA6B-4C08-BEFB-91BA9CDA01A4}" dt="2022-11-03T06:49:53.149" v="849" actId="1076"/>
          <ac:picMkLst>
            <pc:docMk/>
            <pc:sldMk cId="1367873099" sldId="282"/>
            <ac:picMk id="9" creationId="{F02B693A-FFE1-5654-A32A-F2D7D9A8DC3E}"/>
          </ac:picMkLst>
        </pc:picChg>
        <pc:picChg chg="add mod modCrop">
          <ac:chgData name="Renae Hilder" userId="951b8525-54d9-4a99-9941-0f05d7b80c69" providerId="ADAL" clId="{E586D739-AA6B-4C08-BEFB-91BA9CDA01A4}" dt="2022-11-03T01:59:49.240" v="744" actId="732"/>
          <ac:picMkLst>
            <pc:docMk/>
            <pc:sldMk cId="1367873099" sldId="282"/>
            <ac:picMk id="12" creationId="{59A77F36-E187-C97A-6003-376A8A0D2F4D}"/>
          </ac:picMkLst>
        </pc:picChg>
        <pc:inkChg chg="del">
          <ac:chgData name="Renae Hilder" userId="951b8525-54d9-4a99-9941-0f05d7b80c69" providerId="ADAL" clId="{E586D739-AA6B-4C08-BEFB-91BA9CDA01A4}" dt="2022-11-03T01:28:56.768" v="509" actId="478"/>
          <ac:inkMkLst>
            <pc:docMk/>
            <pc:sldMk cId="1367873099" sldId="282"/>
            <ac:inkMk id="48" creationId="{B50E564E-170C-D343-986C-6792300D51CB}"/>
          </ac:inkMkLst>
        </pc:inkChg>
        <pc:inkChg chg="del">
          <ac:chgData name="Renae Hilder" userId="951b8525-54d9-4a99-9941-0f05d7b80c69" providerId="ADAL" clId="{E586D739-AA6B-4C08-BEFB-91BA9CDA01A4}" dt="2022-11-03T01:28:57.951" v="510" actId="478"/>
          <ac:inkMkLst>
            <pc:docMk/>
            <pc:sldMk cId="1367873099" sldId="282"/>
            <ac:inkMk id="49" creationId="{DA2C301E-2BCD-194B-B762-F3E8B652E719}"/>
          </ac:inkMkLst>
        </pc:inkChg>
      </pc:sldChg>
      <pc:sldChg chg="addSp delSp modSp mod">
        <pc:chgData name="Renae Hilder" userId="951b8525-54d9-4a99-9941-0f05d7b80c69" providerId="ADAL" clId="{E586D739-AA6B-4C08-BEFB-91BA9CDA01A4}" dt="2022-11-06T08:27:27.990" v="864" actId="1076"/>
        <pc:sldMkLst>
          <pc:docMk/>
          <pc:sldMk cId="1636243163" sldId="289"/>
        </pc:sldMkLst>
        <pc:spChg chg="del">
          <ac:chgData name="Renae Hilder" userId="951b8525-54d9-4a99-9941-0f05d7b80c69" providerId="ADAL" clId="{E586D739-AA6B-4C08-BEFB-91BA9CDA01A4}" dt="2022-11-03T01:29:43.567" v="522" actId="478"/>
          <ac:spMkLst>
            <pc:docMk/>
            <pc:sldMk cId="1636243163" sldId="289"/>
            <ac:spMk id="3" creationId="{72190B42-8676-624E-871B-0100ADFD1B7F}"/>
          </ac:spMkLst>
        </pc:spChg>
        <pc:spChg chg="mod">
          <ac:chgData name="Renae Hilder" userId="951b8525-54d9-4a99-9941-0f05d7b80c69" providerId="ADAL" clId="{E586D739-AA6B-4C08-BEFB-91BA9CDA01A4}" dt="2022-11-06T08:27:17.058" v="861" actId="1076"/>
          <ac:spMkLst>
            <pc:docMk/>
            <pc:sldMk cId="1636243163" sldId="289"/>
            <ac:spMk id="5" creationId="{44D1C50D-D66B-CF4D-B4C3-6F5A1033F45F}"/>
          </ac:spMkLst>
        </pc:spChg>
        <pc:spChg chg="mod">
          <ac:chgData name="Renae Hilder" userId="951b8525-54d9-4a99-9941-0f05d7b80c69" providerId="ADAL" clId="{E586D739-AA6B-4C08-BEFB-91BA9CDA01A4}" dt="2022-11-03T01:30:01.683" v="525" actId="207"/>
          <ac:spMkLst>
            <pc:docMk/>
            <pc:sldMk cId="1636243163" sldId="289"/>
            <ac:spMk id="6" creationId="{784EDFD5-DBD7-0140-B3C2-E9CD2C44DC51}"/>
          </ac:spMkLst>
        </pc:spChg>
        <pc:spChg chg="mod">
          <ac:chgData name="Renae Hilder" userId="951b8525-54d9-4a99-9941-0f05d7b80c69" providerId="ADAL" clId="{E586D739-AA6B-4C08-BEFB-91BA9CDA01A4}" dt="2022-11-03T01:29:48.799" v="523" actId="207"/>
          <ac:spMkLst>
            <pc:docMk/>
            <pc:sldMk cId="1636243163" sldId="289"/>
            <ac:spMk id="11" creationId="{6695F0C3-0338-FB40-9797-5F29C8F28E8C}"/>
          </ac:spMkLst>
        </pc:spChg>
        <pc:picChg chg="add mod modCrop">
          <ac:chgData name="Renae Hilder" userId="951b8525-54d9-4a99-9941-0f05d7b80c69" providerId="ADAL" clId="{E586D739-AA6B-4C08-BEFB-91BA9CDA01A4}" dt="2022-11-06T08:27:27.990" v="864" actId="1076"/>
          <ac:picMkLst>
            <pc:docMk/>
            <pc:sldMk cId="1636243163" sldId="289"/>
            <ac:picMk id="2" creationId="{0C65893F-5D16-DCC6-D548-98B8C6E9942C}"/>
          </ac:picMkLst>
        </pc:picChg>
        <pc:picChg chg="add mod modCrop">
          <ac:chgData name="Renae Hilder" userId="951b8525-54d9-4a99-9941-0f05d7b80c69" providerId="ADAL" clId="{E586D739-AA6B-4C08-BEFB-91BA9CDA01A4}" dt="2022-11-03T06:50:40.956" v="853" actId="732"/>
          <ac:picMkLst>
            <pc:docMk/>
            <pc:sldMk cId="1636243163" sldId="289"/>
            <ac:picMk id="7" creationId="{A3174E67-8178-15D2-5256-9B45CEE1BA15}"/>
          </ac:picMkLst>
        </pc:picChg>
        <pc:inkChg chg="del">
          <ac:chgData name="Renae Hilder" userId="951b8525-54d9-4a99-9941-0f05d7b80c69" providerId="ADAL" clId="{E586D739-AA6B-4C08-BEFB-91BA9CDA01A4}" dt="2022-11-03T01:29:38.334" v="520" actId="478"/>
          <ac:inkMkLst>
            <pc:docMk/>
            <pc:sldMk cId="1636243163" sldId="289"/>
            <ac:inkMk id="48" creationId="{B50E564E-170C-D343-986C-6792300D51CB}"/>
          </ac:inkMkLst>
        </pc:inkChg>
        <pc:inkChg chg="del">
          <ac:chgData name="Renae Hilder" userId="951b8525-54d9-4a99-9941-0f05d7b80c69" providerId="ADAL" clId="{E586D739-AA6B-4C08-BEFB-91BA9CDA01A4}" dt="2022-11-03T01:29:40.551" v="521" actId="478"/>
          <ac:inkMkLst>
            <pc:docMk/>
            <pc:sldMk cId="1636243163" sldId="289"/>
            <ac:inkMk id="49" creationId="{DA2C301E-2BCD-194B-B762-F3E8B652E719}"/>
          </ac:inkMkLst>
        </pc:inkChg>
      </pc:sldChg>
      <pc:sldChg chg="addSp delSp modSp mod">
        <pc:chgData name="Renae Hilder" userId="951b8525-54d9-4a99-9941-0f05d7b80c69" providerId="ADAL" clId="{E586D739-AA6B-4C08-BEFB-91BA9CDA01A4}" dt="2022-11-03T02:02:57.489" v="768" actId="688"/>
        <pc:sldMkLst>
          <pc:docMk/>
          <pc:sldMk cId="3846358320" sldId="290"/>
        </pc:sldMkLst>
        <pc:spChg chg="del">
          <ac:chgData name="Renae Hilder" userId="951b8525-54d9-4a99-9941-0f05d7b80c69" providerId="ADAL" clId="{E586D739-AA6B-4C08-BEFB-91BA9CDA01A4}" dt="2022-11-03T01:30:56.433" v="537" actId="478"/>
          <ac:spMkLst>
            <pc:docMk/>
            <pc:sldMk cId="3846358320" sldId="290"/>
            <ac:spMk id="3" creationId="{183D400F-BB9A-EA58-D09D-B9C886349787}"/>
          </ac:spMkLst>
        </pc:spChg>
        <pc:spChg chg="mod">
          <ac:chgData name="Renae Hilder" userId="951b8525-54d9-4a99-9941-0f05d7b80c69" providerId="ADAL" clId="{E586D739-AA6B-4C08-BEFB-91BA9CDA01A4}" dt="2022-11-03T02:02:17.633" v="760" actId="1076"/>
          <ac:spMkLst>
            <pc:docMk/>
            <pc:sldMk cId="3846358320" sldId="290"/>
            <ac:spMk id="5" creationId="{44D1C50D-D66B-CF4D-B4C3-6F5A1033F45F}"/>
          </ac:spMkLst>
        </pc:spChg>
        <pc:spChg chg="mod">
          <ac:chgData name="Renae Hilder" userId="951b8525-54d9-4a99-9941-0f05d7b80c69" providerId="ADAL" clId="{E586D739-AA6B-4C08-BEFB-91BA9CDA01A4}" dt="2022-11-03T01:30:51.835" v="534" actId="207"/>
          <ac:spMkLst>
            <pc:docMk/>
            <pc:sldMk cId="3846358320" sldId="290"/>
            <ac:spMk id="6" creationId="{784EDFD5-DBD7-0140-B3C2-E9CD2C44DC51}"/>
          </ac:spMkLst>
        </pc:spChg>
        <pc:spChg chg="mod">
          <ac:chgData name="Renae Hilder" userId="951b8525-54d9-4a99-9941-0f05d7b80c69" providerId="ADAL" clId="{E586D739-AA6B-4C08-BEFB-91BA9CDA01A4}" dt="2022-11-03T01:31:00.835" v="538" actId="207"/>
          <ac:spMkLst>
            <pc:docMk/>
            <pc:sldMk cId="3846358320" sldId="290"/>
            <ac:spMk id="10" creationId="{6B6BBBEC-7829-FB41-B6D2-887468F614B2}"/>
          </ac:spMkLst>
        </pc:spChg>
        <pc:picChg chg="add mod modCrop">
          <ac:chgData name="Renae Hilder" userId="951b8525-54d9-4a99-9941-0f05d7b80c69" providerId="ADAL" clId="{E586D739-AA6B-4C08-BEFB-91BA9CDA01A4}" dt="2022-11-03T02:01:44.389" v="754" actId="732"/>
          <ac:picMkLst>
            <pc:docMk/>
            <pc:sldMk cId="3846358320" sldId="290"/>
            <ac:picMk id="9" creationId="{A0F75335-3B22-6574-8D54-01DEC9959673}"/>
          </ac:picMkLst>
        </pc:picChg>
        <pc:picChg chg="add mod">
          <ac:chgData name="Renae Hilder" userId="951b8525-54d9-4a99-9941-0f05d7b80c69" providerId="ADAL" clId="{E586D739-AA6B-4C08-BEFB-91BA9CDA01A4}" dt="2022-11-03T02:02:57.489" v="768" actId="688"/>
          <ac:picMkLst>
            <pc:docMk/>
            <pc:sldMk cId="3846358320" sldId="290"/>
            <ac:picMk id="12" creationId="{2B0F6C93-4EA9-8AD1-622A-D9BC633596B4}"/>
          </ac:picMkLst>
        </pc:picChg>
        <pc:inkChg chg="del">
          <ac:chgData name="Renae Hilder" userId="951b8525-54d9-4a99-9941-0f05d7b80c69" providerId="ADAL" clId="{E586D739-AA6B-4C08-BEFB-91BA9CDA01A4}" dt="2022-11-03T01:30:54.034" v="535" actId="478"/>
          <ac:inkMkLst>
            <pc:docMk/>
            <pc:sldMk cId="3846358320" sldId="290"/>
            <ac:inkMk id="48" creationId="{B50E564E-170C-D343-986C-6792300D51CB}"/>
          </ac:inkMkLst>
        </pc:inkChg>
        <pc:inkChg chg="del">
          <ac:chgData name="Renae Hilder" userId="951b8525-54d9-4a99-9941-0f05d7b80c69" providerId="ADAL" clId="{E586D739-AA6B-4C08-BEFB-91BA9CDA01A4}" dt="2022-11-03T01:30:55.484" v="536" actId="478"/>
          <ac:inkMkLst>
            <pc:docMk/>
            <pc:sldMk cId="3846358320" sldId="290"/>
            <ac:inkMk id="49" creationId="{DA2C301E-2BCD-194B-B762-F3E8B652E719}"/>
          </ac:inkMkLst>
        </pc:inkChg>
      </pc:sldChg>
      <pc:sldChg chg="addSp delSp modSp mod">
        <pc:chgData name="Renae Hilder" userId="951b8525-54d9-4a99-9941-0f05d7b80c69" providerId="ADAL" clId="{E586D739-AA6B-4C08-BEFB-91BA9CDA01A4}" dt="2022-11-03T06:46:29.624" v="821" actId="1076"/>
        <pc:sldMkLst>
          <pc:docMk/>
          <pc:sldMk cId="3431331623" sldId="292"/>
        </pc:sldMkLst>
        <pc:spChg chg="mod">
          <ac:chgData name="Renae Hilder" userId="951b8525-54d9-4a99-9941-0f05d7b80c69" providerId="ADAL" clId="{E586D739-AA6B-4C08-BEFB-91BA9CDA01A4}" dt="2022-11-03T01:15:21.794" v="461" actId="1076"/>
          <ac:spMkLst>
            <pc:docMk/>
            <pc:sldMk cId="3431331623" sldId="292"/>
            <ac:spMk id="3" creationId="{6F4EC062-5208-D44D-A785-9EE647053692}"/>
          </ac:spMkLst>
        </pc:spChg>
        <pc:spChg chg="mod">
          <ac:chgData name="Renae Hilder" userId="951b8525-54d9-4a99-9941-0f05d7b80c69" providerId="ADAL" clId="{E586D739-AA6B-4C08-BEFB-91BA9CDA01A4}" dt="2022-11-03T01:35:15.651" v="564" actId="20577"/>
          <ac:spMkLst>
            <pc:docMk/>
            <pc:sldMk cId="3431331623" sldId="292"/>
            <ac:spMk id="5" creationId="{A1B8B5BE-2766-3344-A90C-B28F80FE180B}"/>
          </ac:spMkLst>
        </pc:spChg>
        <pc:spChg chg="del">
          <ac:chgData name="Renae Hilder" userId="951b8525-54d9-4a99-9941-0f05d7b80c69" providerId="ADAL" clId="{E586D739-AA6B-4C08-BEFB-91BA9CDA01A4}" dt="2022-11-03T01:14:47.517" v="456" actId="478"/>
          <ac:spMkLst>
            <pc:docMk/>
            <pc:sldMk cId="3431331623" sldId="292"/>
            <ac:spMk id="6" creationId="{8A96DAFD-095E-670F-A48A-B30C8C63C8CB}"/>
          </ac:spMkLst>
        </pc:spChg>
        <pc:picChg chg="add mod">
          <ac:chgData name="Renae Hilder" userId="951b8525-54d9-4a99-9941-0f05d7b80c69" providerId="ADAL" clId="{E586D739-AA6B-4C08-BEFB-91BA9CDA01A4}" dt="2022-11-03T06:46:29.624" v="821" actId="1076"/>
          <ac:picMkLst>
            <pc:docMk/>
            <pc:sldMk cId="3431331623" sldId="292"/>
            <ac:picMk id="7" creationId="{ABA4345B-381F-D7D4-29EC-39173BCF976A}"/>
          </ac:picMkLst>
        </pc:picChg>
        <pc:inkChg chg="del">
          <ac:chgData name="Renae Hilder" userId="951b8525-54d9-4a99-9941-0f05d7b80c69" providerId="ADAL" clId="{E586D739-AA6B-4C08-BEFB-91BA9CDA01A4}" dt="2022-11-03T01:14:42.934" v="454" actId="478"/>
          <ac:inkMkLst>
            <pc:docMk/>
            <pc:sldMk cId="3431331623" sldId="292"/>
            <ac:inkMk id="19" creationId="{2BE12EDC-8D3A-9B43-B30D-837CE6136FE5}"/>
          </ac:inkMkLst>
        </pc:inkChg>
        <pc:inkChg chg="del">
          <ac:chgData name="Renae Hilder" userId="951b8525-54d9-4a99-9941-0f05d7b80c69" providerId="ADAL" clId="{E586D739-AA6B-4C08-BEFB-91BA9CDA01A4}" dt="2022-11-03T01:14:44.768" v="455" actId="478"/>
          <ac:inkMkLst>
            <pc:docMk/>
            <pc:sldMk cId="3431331623" sldId="292"/>
            <ac:inkMk id="28" creationId="{F9A91595-05CB-7C41-883B-C9FB21F19B2E}"/>
          </ac:inkMkLst>
        </pc:inkChg>
      </pc:sldChg>
      <pc:sldChg chg="addSp delSp modSp mod">
        <pc:chgData name="Renae Hilder" userId="951b8525-54d9-4a99-9941-0f05d7b80c69" providerId="ADAL" clId="{E586D739-AA6B-4C08-BEFB-91BA9CDA01A4}" dt="2022-11-03T06:42:14.802" v="782" actId="1076"/>
        <pc:sldMkLst>
          <pc:docMk/>
          <pc:sldMk cId="3004239849" sldId="293"/>
        </pc:sldMkLst>
        <pc:spChg chg="del">
          <ac:chgData name="Renae Hilder" userId="951b8525-54d9-4a99-9941-0f05d7b80c69" providerId="ADAL" clId="{E586D739-AA6B-4C08-BEFB-91BA9CDA01A4}" dt="2022-11-03T01:16:21.484" v="473" actId="478"/>
          <ac:spMkLst>
            <pc:docMk/>
            <pc:sldMk cId="3004239849" sldId="293"/>
            <ac:spMk id="2" creationId="{09A8A3AA-0330-2CE0-27FA-C3E2E7CDA41D}"/>
          </ac:spMkLst>
        </pc:spChg>
        <pc:spChg chg="mod">
          <ac:chgData name="Renae Hilder" userId="951b8525-54d9-4a99-9941-0f05d7b80c69" providerId="ADAL" clId="{E586D739-AA6B-4C08-BEFB-91BA9CDA01A4}" dt="2022-11-03T01:36:43.552" v="575" actId="1076"/>
          <ac:spMkLst>
            <pc:docMk/>
            <pc:sldMk cId="3004239849" sldId="293"/>
            <ac:spMk id="3" creationId="{6F4EC062-5208-D44D-A785-9EE647053692}"/>
          </ac:spMkLst>
        </pc:spChg>
        <pc:spChg chg="mod">
          <ac:chgData name="Renae Hilder" userId="951b8525-54d9-4a99-9941-0f05d7b80c69" providerId="ADAL" clId="{E586D739-AA6B-4C08-BEFB-91BA9CDA01A4}" dt="2022-11-03T01:35:24.551" v="567" actId="20577"/>
          <ac:spMkLst>
            <pc:docMk/>
            <pc:sldMk cId="3004239849" sldId="293"/>
            <ac:spMk id="5" creationId="{A1B8B5BE-2766-3344-A90C-B28F80FE180B}"/>
          </ac:spMkLst>
        </pc:spChg>
        <pc:picChg chg="add mod modCrop">
          <ac:chgData name="Renae Hilder" userId="951b8525-54d9-4a99-9941-0f05d7b80c69" providerId="ADAL" clId="{E586D739-AA6B-4C08-BEFB-91BA9CDA01A4}" dt="2022-11-03T06:42:14.802" v="782" actId="1076"/>
          <ac:picMkLst>
            <pc:docMk/>
            <pc:sldMk cId="3004239849" sldId="293"/>
            <ac:picMk id="7" creationId="{3D636915-4AE0-34A9-8565-4D7D0A2E84B1}"/>
          </ac:picMkLst>
        </pc:picChg>
        <pc:inkChg chg="del">
          <ac:chgData name="Renae Hilder" userId="951b8525-54d9-4a99-9941-0f05d7b80c69" providerId="ADAL" clId="{E586D739-AA6B-4C08-BEFB-91BA9CDA01A4}" dt="2022-11-03T01:16:14.717" v="471" actId="478"/>
          <ac:inkMkLst>
            <pc:docMk/>
            <pc:sldMk cId="3004239849" sldId="293"/>
            <ac:inkMk id="19" creationId="{2BE12EDC-8D3A-9B43-B30D-837CE6136FE5}"/>
          </ac:inkMkLst>
        </pc:inkChg>
        <pc:inkChg chg="del">
          <ac:chgData name="Renae Hilder" userId="951b8525-54d9-4a99-9941-0f05d7b80c69" providerId="ADAL" clId="{E586D739-AA6B-4C08-BEFB-91BA9CDA01A4}" dt="2022-11-03T01:16:16.468" v="472" actId="478"/>
          <ac:inkMkLst>
            <pc:docMk/>
            <pc:sldMk cId="3004239849" sldId="293"/>
            <ac:inkMk id="28" creationId="{F9A91595-05CB-7C41-883B-C9FB21F19B2E}"/>
          </ac:inkMkLst>
        </pc:inkChg>
      </pc:sldChg>
      <pc:sldChg chg="addSp delSp modSp mod">
        <pc:chgData name="Renae Hilder" userId="951b8525-54d9-4a99-9941-0f05d7b80c69" providerId="ADAL" clId="{E586D739-AA6B-4C08-BEFB-91BA9CDA01A4}" dt="2022-11-03T06:48:03.333" v="834" actId="1076"/>
        <pc:sldMkLst>
          <pc:docMk/>
          <pc:sldMk cId="1243589109" sldId="294"/>
        </pc:sldMkLst>
        <pc:spChg chg="del">
          <ac:chgData name="Renae Hilder" userId="951b8525-54d9-4a99-9941-0f05d7b80c69" providerId="ADAL" clId="{E586D739-AA6B-4C08-BEFB-91BA9CDA01A4}" dt="2022-11-03T01:17:20.786" v="485" actId="478"/>
          <ac:spMkLst>
            <pc:docMk/>
            <pc:sldMk cId="1243589109" sldId="294"/>
            <ac:spMk id="2" creationId="{8C0B5EF2-3B29-098D-C330-67C52D7C9055}"/>
          </ac:spMkLst>
        </pc:spChg>
        <pc:spChg chg="mod">
          <ac:chgData name="Renae Hilder" userId="951b8525-54d9-4a99-9941-0f05d7b80c69" providerId="ADAL" clId="{E586D739-AA6B-4C08-BEFB-91BA9CDA01A4}" dt="2022-11-03T01:36:39.039" v="574" actId="1076"/>
          <ac:spMkLst>
            <pc:docMk/>
            <pc:sldMk cId="1243589109" sldId="294"/>
            <ac:spMk id="3" creationId="{6F4EC062-5208-D44D-A785-9EE647053692}"/>
          </ac:spMkLst>
        </pc:spChg>
        <pc:spChg chg="mod">
          <ac:chgData name="Renae Hilder" userId="951b8525-54d9-4a99-9941-0f05d7b80c69" providerId="ADAL" clId="{E586D739-AA6B-4C08-BEFB-91BA9CDA01A4}" dt="2022-11-03T01:35:59.767" v="572" actId="20577"/>
          <ac:spMkLst>
            <pc:docMk/>
            <pc:sldMk cId="1243589109" sldId="294"/>
            <ac:spMk id="5" creationId="{A1B8B5BE-2766-3344-A90C-B28F80FE180B}"/>
          </ac:spMkLst>
        </pc:spChg>
        <pc:picChg chg="add mod">
          <ac:chgData name="Renae Hilder" userId="951b8525-54d9-4a99-9941-0f05d7b80c69" providerId="ADAL" clId="{E586D739-AA6B-4C08-BEFB-91BA9CDA01A4}" dt="2022-11-03T06:48:03.333" v="834" actId="1076"/>
          <ac:picMkLst>
            <pc:docMk/>
            <pc:sldMk cId="1243589109" sldId="294"/>
            <ac:picMk id="7" creationId="{A61DD138-C776-278A-1C8C-EAD166197972}"/>
          </ac:picMkLst>
        </pc:picChg>
        <pc:inkChg chg="del">
          <ac:chgData name="Renae Hilder" userId="951b8525-54d9-4a99-9941-0f05d7b80c69" providerId="ADAL" clId="{E586D739-AA6B-4C08-BEFB-91BA9CDA01A4}" dt="2022-11-03T01:17:17.401" v="483" actId="478"/>
          <ac:inkMkLst>
            <pc:docMk/>
            <pc:sldMk cId="1243589109" sldId="294"/>
            <ac:inkMk id="19" creationId="{2BE12EDC-8D3A-9B43-B30D-837CE6136FE5}"/>
          </ac:inkMkLst>
        </pc:inkChg>
        <pc:inkChg chg="del">
          <ac:chgData name="Renae Hilder" userId="951b8525-54d9-4a99-9941-0f05d7b80c69" providerId="ADAL" clId="{E586D739-AA6B-4C08-BEFB-91BA9CDA01A4}" dt="2022-11-03T01:17:18.756" v="484" actId="478"/>
          <ac:inkMkLst>
            <pc:docMk/>
            <pc:sldMk cId="1243589109" sldId="294"/>
            <ac:inkMk id="28" creationId="{F9A91595-05CB-7C41-883B-C9FB21F19B2E}"/>
          </ac:inkMkLst>
        </pc:inkChg>
      </pc:sldChg>
      <pc:sldChg chg="addSp delSp modSp mod">
        <pc:chgData name="Renae Hilder" userId="951b8525-54d9-4a99-9941-0f05d7b80c69" providerId="ADAL" clId="{E586D739-AA6B-4C08-BEFB-91BA9CDA01A4}" dt="2022-11-03T06:49:23.904" v="846" actId="1076"/>
        <pc:sldMkLst>
          <pc:docMk/>
          <pc:sldMk cId="3608406071" sldId="295"/>
        </pc:sldMkLst>
        <pc:spChg chg="del">
          <ac:chgData name="Renae Hilder" userId="951b8525-54d9-4a99-9941-0f05d7b80c69" providerId="ADAL" clId="{E586D739-AA6B-4C08-BEFB-91BA9CDA01A4}" dt="2022-11-03T01:36:08.705" v="573" actId="478"/>
          <ac:spMkLst>
            <pc:docMk/>
            <pc:sldMk cId="3608406071" sldId="295"/>
            <ac:spMk id="2" creationId="{A9DC37FA-8AC5-5768-3A82-14B24940385D}"/>
          </ac:spMkLst>
        </pc:spChg>
        <pc:spChg chg="mod">
          <ac:chgData name="Renae Hilder" userId="951b8525-54d9-4a99-9941-0f05d7b80c69" providerId="ADAL" clId="{E586D739-AA6B-4C08-BEFB-91BA9CDA01A4}" dt="2022-11-03T01:41:16.579" v="601" actId="1076"/>
          <ac:spMkLst>
            <pc:docMk/>
            <pc:sldMk cId="3608406071" sldId="295"/>
            <ac:spMk id="3" creationId="{6F4EC062-5208-D44D-A785-9EE647053692}"/>
          </ac:spMkLst>
        </pc:spChg>
        <pc:spChg chg="mod">
          <ac:chgData name="Renae Hilder" userId="951b8525-54d9-4a99-9941-0f05d7b80c69" providerId="ADAL" clId="{E586D739-AA6B-4C08-BEFB-91BA9CDA01A4}" dt="2022-11-03T01:28:39.534" v="507" actId="20577"/>
          <ac:spMkLst>
            <pc:docMk/>
            <pc:sldMk cId="3608406071" sldId="295"/>
            <ac:spMk id="5" creationId="{A1B8B5BE-2766-3344-A90C-B28F80FE180B}"/>
          </ac:spMkLst>
        </pc:spChg>
        <pc:picChg chg="add mod modCrop">
          <ac:chgData name="Renae Hilder" userId="951b8525-54d9-4a99-9941-0f05d7b80c69" providerId="ADAL" clId="{E586D739-AA6B-4C08-BEFB-91BA9CDA01A4}" dt="2022-11-03T06:49:23.904" v="846" actId="1076"/>
          <ac:picMkLst>
            <pc:docMk/>
            <pc:sldMk cId="3608406071" sldId="295"/>
            <ac:picMk id="7" creationId="{5B66BA82-42CF-1DFB-392A-DF27EAA49B5F}"/>
          </ac:picMkLst>
        </pc:picChg>
        <pc:inkChg chg="del">
          <ac:chgData name="Renae Hilder" userId="951b8525-54d9-4a99-9941-0f05d7b80c69" providerId="ADAL" clId="{E586D739-AA6B-4C08-BEFB-91BA9CDA01A4}" dt="2022-11-03T01:27:41.318" v="496" actId="478"/>
          <ac:inkMkLst>
            <pc:docMk/>
            <pc:sldMk cId="3608406071" sldId="295"/>
            <ac:inkMk id="19" creationId="{2BE12EDC-8D3A-9B43-B30D-837CE6136FE5}"/>
          </ac:inkMkLst>
        </pc:inkChg>
        <pc:inkChg chg="del">
          <ac:chgData name="Renae Hilder" userId="951b8525-54d9-4a99-9941-0f05d7b80c69" providerId="ADAL" clId="{E586D739-AA6B-4C08-BEFB-91BA9CDA01A4}" dt="2022-11-03T01:27:42.651" v="497" actId="478"/>
          <ac:inkMkLst>
            <pc:docMk/>
            <pc:sldMk cId="3608406071" sldId="295"/>
            <ac:inkMk id="28" creationId="{F9A91595-05CB-7C41-883B-C9FB21F19B2E}"/>
          </ac:inkMkLst>
        </pc:inkChg>
      </pc:sldChg>
      <pc:sldChg chg="addSp delSp modSp mod">
        <pc:chgData name="Renae Hilder" userId="951b8525-54d9-4a99-9941-0f05d7b80c69" providerId="ADAL" clId="{E586D739-AA6B-4C08-BEFB-91BA9CDA01A4}" dt="2022-11-03T02:00:17.902" v="745" actId="1076"/>
        <pc:sldMkLst>
          <pc:docMk/>
          <pc:sldMk cId="2576335773" sldId="296"/>
        </pc:sldMkLst>
        <pc:spChg chg="del">
          <ac:chgData name="Renae Hilder" userId="951b8525-54d9-4a99-9941-0f05d7b80c69" providerId="ADAL" clId="{E586D739-AA6B-4C08-BEFB-91BA9CDA01A4}" dt="2022-11-03T01:29:12.251" v="515" actId="478"/>
          <ac:spMkLst>
            <pc:docMk/>
            <pc:sldMk cId="2576335773" sldId="296"/>
            <ac:spMk id="2" creationId="{42FB8C94-406F-2A89-DDC0-4E4F1549CCBD}"/>
          </ac:spMkLst>
        </pc:spChg>
        <pc:spChg chg="mod">
          <ac:chgData name="Renae Hilder" userId="951b8525-54d9-4a99-9941-0f05d7b80c69" providerId="ADAL" clId="{E586D739-AA6B-4C08-BEFB-91BA9CDA01A4}" dt="2022-11-03T01:41:12.074" v="600" actId="1076"/>
          <ac:spMkLst>
            <pc:docMk/>
            <pc:sldMk cId="2576335773" sldId="296"/>
            <ac:spMk id="3" creationId="{6F4EC062-5208-D44D-A785-9EE647053692}"/>
          </ac:spMkLst>
        </pc:spChg>
        <pc:spChg chg="mod">
          <ac:chgData name="Renae Hilder" userId="951b8525-54d9-4a99-9941-0f05d7b80c69" providerId="ADAL" clId="{E586D739-AA6B-4C08-BEFB-91BA9CDA01A4}" dt="2022-11-03T01:29:25.567" v="518" actId="207"/>
          <ac:spMkLst>
            <pc:docMk/>
            <pc:sldMk cId="2576335773" sldId="296"/>
            <ac:spMk id="5" creationId="{A1B8B5BE-2766-3344-A90C-B28F80FE180B}"/>
          </ac:spMkLst>
        </pc:spChg>
        <pc:picChg chg="add mod">
          <ac:chgData name="Renae Hilder" userId="951b8525-54d9-4a99-9941-0f05d7b80c69" providerId="ADAL" clId="{E586D739-AA6B-4C08-BEFB-91BA9CDA01A4}" dt="2022-11-03T02:00:17.902" v="745" actId="1076"/>
          <ac:picMkLst>
            <pc:docMk/>
            <pc:sldMk cId="2576335773" sldId="296"/>
            <ac:picMk id="7" creationId="{F537AD01-2335-DBC0-40A2-30F532A6FB01}"/>
          </ac:picMkLst>
        </pc:picChg>
        <pc:inkChg chg="del">
          <ac:chgData name="Renae Hilder" userId="951b8525-54d9-4a99-9941-0f05d7b80c69" providerId="ADAL" clId="{E586D739-AA6B-4C08-BEFB-91BA9CDA01A4}" dt="2022-11-03T01:29:09.934" v="513" actId="478"/>
          <ac:inkMkLst>
            <pc:docMk/>
            <pc:sldMk cId="2576335773" sldId="296"/>
            <ac:inkMk id="19" creationId="{2BE12EDC-8D3A-9B43-B30D-837CE6136FE5}"/>
          </ac:inkMkLst>
        </pc:inkChg>
        <pc:inkChg chg="del">
          <ac:chgData name="Renae Hilder" userId="951b8525-54d9-4a99-9941-0f05d7b80c69" providerId="ADAL" clId="{E586D739-AA6B-4C08-BEFB-91BA9CDA01A4}" dt="2022-11-03T01:29:11.284" v="514" actId="478"/>
          <ac:inkMkLst>
            <pc:docMk/>
            <pc:sldMk cId="2576335773" sldId="296"/>
            <ac:inkMk id="28" creationId="{F9A91595-05CB-7C41-883B-C9FB21F19B2E}"/>
          </ac:inkMkLst>
        </pc:inkChg>
      </pc:sldChg>
      <pc:sldChg chg="addSp delSp modSp mod">
        <pc:chgData name="Renae Hilder" userId="951b8525-54d9-4a99-9941-0f05d7b80c69" providerId="ADAL" clId="{E586D739-AA6B-4C08-BEFB-91BA9CDA01A4}" dt="2022-11-03T01:41:07.303" v="599" actId="1076"/>
        <pc:sldMkLst>
          <pc:docMk/>
          <pc:sldMk cId="793790422" sldId="297"/>
        </pc:sldMkLst>
        <pc:spChg chg="del">
          <ac:chgData name="Renae Hilder" userId="951b8525-54d9-4a99-9941-0f05d7b80c69" providerId="ADAL" clId="{E586D739-AA6B-4C08-BEFB-91BA9CDA01A4}" dt="2022-11-03T01:30:12.684" v="528" actId="478"/>
          <ac:spMkLst>
            <pc:docMk/>
            <pc:sldMk cId="793790422" sldId="297"/>
            <ac:spMk id="2" creationId="{E66EF068-EA8D-0738-7222-E1ADF9B9DE8D}"/>
          </ac:spMkLst>
        </pc:spChg>
        <pc:spChg chg="mod">
          <ac:chgData name="Renae Hilder" userId="951b8525-54d9-4a99-9941-0f05d7b80c69" providerId="ADAL" clId="{E586D739-AA6B-4C08-BEFB-91BA9CDA01A4}" dt="2022-11-03T01:41:07.303" v="599" actId="1076"/>
          <ac:spMkLst>
            <pc:docMk/>
            <pc:sldMk cId="793790422" sldId="297"/>
            <ac:spMk id="3" creationId="{6F4EC062-5208-D44D-A785-9EE647053692}"/>
          </ac:spMkLst>
        </pc:spChg>
        <pc:spChg chg="mod">
          <ac:chgData name="Renae Hilder" userId="951b8525-54d9-4a99-9941-0f05d7b80c69" providerId="ADAL" clId="{E586D739-AA6B-4C08-BEFB-91BA9CDA01A4}" dt="2022-11-03T01:30:34.101" v="532" actId="207"/>
          <ac:spMkLst>
            <pc:docMk/>
            <pc:sldMk cId="793790422" sldId="297"/>
            <ac:spMk id="5" creationId="{A1B8B5BE-2766-3344-A90C-B28F80FE180B}"/>
          </ac:spMkLst>
        </pc:spChg>
        <pc:picChg chg="add mod">
          <ac:chgData name="Renae Hilder" userId="951b8525-54d9-4a99-9941-0f05d7b80c69" providerId="ADAL" clId="{E586D739-AA6B-4C08-BEFB-91BA9CDA01A4}" dt="2022-11-03T01:40:42.467" v="595"/>
          <ac:picMkLst>
            <pc:docMk/>
            <pc:sldMk cId="793790422" sldId="297"/>
            <ac:picMk id="7" creationId="{83ABD946-42C5-E611-35B7-9543C82CA24C}"/>
          </ac:picMkLst>
        </pc:picChg>
        <pc:inkChg chg="del">
          <ac:chgData name="Renae Hilder" userId="951b8525-54d9-4a99-9941-0f05d7b80c69" providerId="ADAL" clId="{E586D739-AA6B-4C08-BEFB-91BA9CDA01A4}" dt="2022-11-03T01:30:07.184" v="526" actId="478"/>
          <ac:inkMkLst>
            <pc:docMk/>
            <pc:sldMk cId="793790422" sldId="297"/>
            <ac:inkMk id="19" creationId="{2BE12EDC-8D3A-9B43-B30D-837CE6136FE5}"/>
          </ac:inkMkLst>
        </pc:inkChg>
        <pc:inkChg chg="del">
          <ac:chgData name="Renae Hilder" userId="951b8525-54d9-4a99-9941-0f05d7b80c69" providerId="ADAL" clId="{E586D739-AA6B-4C08-BEFB-91BA9CDA01A4}" dt="2022-11-03T01:30:09.867" v="527" actId="478"/>
          <ac:inkMkLst>
            <pc:docMk/>
            <pc:sldMk cId="793790422" sldId="297"/>
            <ac:inkMk id="28" creationId="{F9A91595-05CB-7C41-883B-C9FB21F19B2E}"/>
          </ac:inkMkLst>
        </pc:inkChg>
      </pc:sldChg>
      <pc:sldChg chg="addSp delSp modSp mod">
        <pc:chgData name="Renae Hilder" userId="951b8525-54d9-4a99-9941-0f05d7b80c69" providerId="ADAL" clId="{E586D739-AA6B-4C08-BEFB-91BA9CDA01A4}" dt="2022-11-03T02:03:56.736" v="780" actId="14100"/>
        <pc:sldMkLst>
          <pc:docMk/>
          <pc:sldMk cId="3303614410" sldId="298"/>
        </pc:sldMkLst>
        <pc:spChg chg="del">
          <ac:chgData name="Renae Hilder" userId="951b8525-54d9-4a99-9941-0f05d7b80c69" providerId="ADAL" clId="{E586D739-AA6B-4C08-BEFB-91BA9CDA01A4}" dt="2022-11-03T01:31:10.386" v="541" actId="478"/>
          <ac:spMkLst>
            <pc:docMk/>
            <pc:sldMk cId="3303614410" sldId="298"/>
            <ac:spMk id="2" creationId="{48C10C10-FDBA-FEA2-6318-C28C1CC5D2D7}"/>
          </ac:spMkLst>
        </pc:spChg>
        <pc:spChg chg="mod">
          <ac:chgData name="Renae Hilder" userId="951b8525-54d9-4a99-9941-0f05d7b80c69" providerId="ADAL" clId="{E586D739-AA6B-4C08-BEFB-91BA9CDA01A4}" dt="2022-11-03T01:40:59.363" v="598" actId="1076"/>
          <ac:spMkLst>
            <pc:docMk/>
            <pc:sldMk cId="3303614410" sldId="298"/>
            <ac:spMk id="3" creationId="{6F4EC062-5208-D44D-A785-9EE647053692}"/>
          </ac:spMkLst>
        </pc:spChg>
        <pc:spChg chg="mod">
          <ac:chgData name="Renae Hilder" userId="951b8525-54d9-4a99-9941-0f05d7b80c69" providerId="ADAL" clId="{E586D739-AA6B-4C08-BEFB-91BA9CDA01A4}" dt="2022-11-03T01:31:32.017" v="544" actId="207"/>
          <ac:spMkLst>
            <pc:docMk/>
            <pc:sldMk cId="3303614410" sldId="298"/>
            <ac:spMk id="5" creationId="{A1B8B5BE-2766-3344-A90C-B28F80FE180B}"/>
          </ac:spMkLst>
        </pc:spChg>
        <pc:picChg chg="add mod">
          <ac:chgData name="Renae Hilder" userId="951b8525-54d9-4a99-9941-0f05d7b80c69" providerId="ADAL" clId="{E586D739-AA6B-4C08-BEFB-91BA9CDA01A4}" dt="2022-11-03T02:03:56.736" v="780" actId="14100"/>
          <ac:picMkLst>
            <pc:docMk/>
            <pc:sldMk cId="3303614410" sldId="298"/>
            <ac:picMk id="7" creationId="{569D1E55-2774-42A4-93A6-58D36F0D49F2}"/>
          </ac:picMkLst>
        </pc:picChg>
        <pc:inkChg chg="del">
          <ac:chgData name="Renae Hilder" userId="951b8525-54d9-4a99-9941-0f05d7b80c69" providerId="ADAL" clId="{E586D739-AA6B-4C08-BEFB-91BA9CDA01A4}" dt="2022-11-03T01:31:07.467" v="539" actId="478"/>
          <ac:inkMkLst>
            <pc:docMk/>
            <pc:sldMk cId="3303614410" sldId="298"/>
            <ac:inkMk id="19" creationId="{2BE12EDC-8D3A-9B43-B30D-837CE6136FE5}"/>
          </ac:inkMkLst>
        </pc:inkChg>
        <pc:inkChg chg="del">
          <ac:chgData name="Renae Hilder" userId="951b8525-54d9-4a99-9941-0f05d7b80c69" providerId="ADAL" clId="{E586D739-AA6B-4C08-BEFB-91BA9CDA01A4}" dt="2022-11-03T01:31:08.701" v="540" actId="478"/>
          <ac:inkMkLst>
            <pc:docMk/>
            <pc:sldMk cId="3303614410" sldId="298"/>
            <ac:inkMk id="28" creationId="{F9A91595-05CB-7C41-883B-C9FB21F19B2E}"/>
          </ac:inkMkLst>
        </pc:inkChg>
        <pc:inkChg chg="del">
          <ac:chgData name="Renae Hilder" userId="951b8525-54d9-4a99-9941-0f05d7b80c69" providerId="ADAL" clId="{E586D739-AA6B-4C08-BEFB-91BA9CDA01A4}" dt="2022-11-03T01:40:51.951" v="597" actId="478"/>
          <ac:inkMkLst>
            <pc:docMk/>
            <pc:sldMk cId="3303614410" sldId="298"/>
            <ac:inkMk id="29" creationId="{56A0891D-24AF-6548-BA7F-EB826A3C8DB5}"/>
          </ac:inkMkLst>
        </pc:inkChg>
      </pc:sldChg>
      <pc:sldChg chg="addSp delSp modSp mod">
        <pc:chgData name="Renae Hilder" userId="951b8525-54d9-4a99-9941-0f05d7b80c69" providerId="ADAL" clId="{E586D739-AA6B-4C08-BEFB-91BA9CDA01A4}" dt="2022-11-03T06:44:07.115" v="794" actId="1076"/>
        <pc:sldMkLst>
          <pc:docMk/>
          <pc:sldMk cId="2049474279" sldId="303"/>
        </pc:sldMkLst>
        <pc:spChg chg="mod">
          <ac:chgData name="Renae Hilder" userId="951b8525-54d9-4a99-9941-0f05d7b80c69" providerId="ADAL" clId="{E586D739-AA6B-4C08-BEFB-91BA9CDA01A4}" dt="2022-11-02T15:59:58.632" v="288" actId="207"/>
          <ac:spMkLst>
            <pc:docMk/>
            <pc:sldMk cId="2049474279" sldId="303"/>
            <ac:spMk id="3" creationId="{CF043F33-EB67-44AC-92CD-F6615ADE54CE}"/>
          </ac:spMkLst>
        </pc:spChg>
        <pc:spChg chg="mod topLvl">
          <ac:chgData name="Renae Hilder" userId="951b8525-54d9-4a99-9941-0f05d7b80c69" providerId="ADAL" clId="{E586D739-AA6B-4C08-BEFB-91BA9CDA01A4}" dt="2022-11-03T01:04:52.167" v="357" actId="207"/>
          <ac:spMkLst>
            <pc:docMk/>
            <pc:sldMk cId="2049474279" sldId="303"/>
            <ac:spMk id="4" creationId="{EC7D4DB8-846A-124A-AFBA-4D7EF0ABFB49}"/>
          </ac:spMkLst>
        </pc:spChg>
        <pc:spChg chg="mod">
          <ac:chgData name="Renae Hilder" userId="951b8525-54d9-4a99-9941-0f05d7b80c69" providerId="ADAL" clId="{E586D739-AA6B-4C08-BEFB-91BA9CDA01A4}" dt="2022-11-03T00:57:33.301" v="316" actId="20577"/>
          <ac:spMkLst>
            <pc:docMk/>
            <pc:sldMk cId="2049474279" sldId="303"/>
            <ac:spMk id="6" creationId="{784EDFD5-DBD7-0140-B3C2-E9CD2C44DC51}"/>
          </ac:spMkLst>
        </pc:spChg>
        <pc:spChg chg="mod topLvl">
          <ac:chgData name="Renae Hilder" userId="951b8525-54d9-4a99-9941-0f05d7b80c69" providerId="ADAL" clId="{E586D739-AA6B-4C08-BEFB-91BA9CDA01A4}" dt="2022-11-03T01:05:09.654" v="358" actId="207"/>
          <ac:spMkLst>
            <pc:docMk/>
            <pc:sldMk cId="2049474279" sldId="303"/>
            <ac:spMk id="8" creationId="{29FA5034-24D3-174A-8E1C-3913A4E83ADF}"/>
          </ac:spMkLst>
        </pc:spChg>
        <pc:spChg chg="mod">
          <ac:chgData name="Renae Hilder" userId="951b8525-54d9-4a99-9941-0f05d7b80c69" providerId="ADAL" clId="{E586D739-AA6B-4C08-BEFB-91BA9CDA01A4}" dt="2022-11-03T01:01:07.031" v="335" actId="1076"/>
          <ac:spMkLst>
            <pc:docMk/>
            <pc:sldMk cId="2049474279" sldId="303"/>
            <ac:spMk id="9" creationId="{A32E6DCC-0763-4A46-B135-89518B37B6D1}"/>
          </ac:spMkLst>
        </pc:spChg>
        <pc:spChg chg="del">
          <ac:chgData name="Renae Hilder" userId="951b8525-54d9-4a99-9941-0f05d7b80c69" providerId="ADAL" clId="{E586D739-AA6B-4C08-BEFB-91BA9CDA01A4}" dt="2022-11-02T15:29:16.077" v="154" actId="478"/>
          <ac:spMkLst>
            <pc:docMk/>
            <pc:sldMk cId="2049474279" sldId="303"/>
            <ac:spMk id="10" creationId="{24373E02-B153-33CD-68BB-842BF16CFBE2}"/>
          </ac:spMkLst>
        </pc:spChg>
        <pc:grpChg chg="add del mod">
          <ac:chgData name="Renae Hilder" userId="951b8525-54d9-4a99-9941-0f05d7b80c69" providerId="ADAL" clId="{E586D739-AA6B-4C08-BEFB-91BA9CDA01A4}" dt="2022-11-03T01:04:52.167" v="357" actId="207"/>
          <ac:grpSpMkLst>
            <pc:docMk/>
            <pc:sldMk cId="2049474279" sldId="303"/>
            <ac:grpSpMk id="2" creationId="{FE860DF5-825B-4647-ABA7-BE3412B568B8}"/>
          </ac:grpSpMkLst>
        </pc:grpChg>
        <pc:picChg chg="add mod modCrop">
          <ac:chgData name="Renae Hilder" userId="951b8525-54d9-4a99-9941-0f05d7b80c69" providerId="ADAL" clId="{E586D739-AA6B-4C08-BEFB-91BA9CDA01A4}" dt="2022-11-03T06:43:47.624" v="791" actId="732"/>
          <ac:picMkLst>
            <pc:docMk/>
            <pc:sldMk cId="2049474279" sldId="303"/>
            <ac:picMk id="7" creationId="{9FDE02DD-2270-1E84-791C-B245BBCF0149}"/>
          </ac:picMkLst>
        </pc:picChg>
        <pc:picChg chg="add del mod modCrop">
          <ac:chgData name="Renae Hilder" userId="951b8525-54d9-4a99-9941-0f05d7b80c69" providerId="ADAL" clId="{E586D739-AA6B-4C08-BEFB-91BA9CDA01A4}" dt="2022-11-03T01:03:21.701" v="350" actId="478"/>
          <ac:picMkLst>
            <pc:docMk/>
            <pc:sldMk cId="2049474279" sldId="303"/>
            <ac:picMk id="12" creationId="{F8E3E365-E0E1-CC59-14E1-7746D8974EA9}"/>
          </ac:picMkLst>
        </pc:picChg>
        <pc:picChg chg="add mod modCrop">
          <ac:chgData name="Renae Hilder" userId="951b8525-54d9-4a99-9941-0f05d7b80c69" providerId="ADAL" clId="{E586D739-AA6B-4C08-BEFB-91BA9CDA01A4}" dt="2022-11-03T06:44:07.115" v="794" actId="1076"/>
          <ac:picMkLst>
            <pc:docMk/>
            <pc:sldMk cId="2049474279" sldId="303"/>
            <ac:picMk id="14" creationId="{8BD32158-BEF8-A30B-CA5C-48129EE78B6F}"/>
          </ac:picMkLst>
        </pc:picChg>
        <pc:inkChg chg="del">
          <ac:chgData name="Renae Hilder" userId="951b8525-54d9-4a99-9941-0f05d7b80c69" providerId="ADAL" clId="{E586D739-AA6B-4C08-BEFB-91BA9CDA01A4}" dt="2022-11-02T15:35:28.310" v="169" actId="478"/>
          <ac:inkMkLst>
            <pc:docMk/>
            <pc:sldMk cId="2049474279" sldId="303"/>
            <ac:inkMk id="48" creationId="{B50E564E-170C-D343-986C-6792300D51CB}"/>
          </ac:inkMkLst>
        </pc:inkChg>
        <pc:inkChg chg="del mod">
          <ac:chgData name="Renae Hilder" userId="951b8525-54d9-4a99-9941-0f05d7b80c69" providerId="ADAL" clId="{E586D739-AA6B-4C08-BEFB-91BA9CDA01A4}" dt="2022-11-02T15:35:33.377" v="170" actId="478"/>
          <ac:inkMkLst>
            <pc:docMk/>
            <pc:sldMk cId="2049474279" sldId="303"/>
            <ac:inkMk id="49" creationId="{DA2C301E-2BCD-194B-B762-F3E8B652E719}"/>
          </ac:inkMkLst>
        </pc:inkChg>
      </pc:sldChg>
      <pc:sldChg chg="addSp delSp modSp mod">
        <pc:chgData name="Renae Hilder" userId="951b8525-54d9-4a99-9941-0f05d7b80c69" providerId="ADAL" clId="{E586D739-AA6B-4C08-BEFB-91BA9CDA01A4}" dt="2022-11-06T08:26:54.029" v="858" actId="1076"/>
        <pc:sldMkLst>
          <pc:docMk/>
          <pc:sldMk cId="753859528" sldId="304"/>
        </pc:sldMkLst>
        <pc:spChg chg="mod">
          <ac:chgData name="Renae Hilder" userId="951b8525-54d9-4a99-9941-0f05d7b80c69" providerId="ADAL" clId="{E586D739-AA6B-4C08-BEFB-91BA9CDA01A4}" dt="2022-11-03T01:12:57.146" v="444" actId="1076"/>
          <ac:spMkLst>
            <pc:docMk/>
            <pc:sldMk cId="753859528" sldId="304"/>
            <ac:spMk id="3" creationId="{6F4EC062-5208-D44D-A785-9EE647053692}"/>
          </ac:spMkLst>
        </pc:spChg>
        <pc:spChg chg="mod">
          <ac:chgData name="Renae Hilder" userId="951b8525-54d9-4a99-9941-0f05d7b80c69" providerId="ADAL" clId="{E586D739-AA6B-4C08-BEFB-91BA9CDA01A4}" dt="2022-11-03T01:09:05.739" v="374" actId="1076"/>
          <ac:spMkLst>
            <pc:docMk/>
            <pc:sldMk cId="753859528" sldId="304"/>
            <ac:spMk id="4" creationId="{64368198-89D9-FE45-9118-DD3743C850FF}"/>
          </ac:spMkLst>
        </pc:spChg>
        <pc:spChg chg="mod">
          <ac:chgData name="Renae Hilder" userId="951b8525-54d9-4a99-9941-0f05d7b80c69" providerId="ADAL" clId="{E586D739-AA6B-4C08-BEFB-91BA9CDA01A4}" dt="2022-11-03T01:12:27.178" v="441" actId="207"/>
          <ac:spMkLst>
            <pc:docMk/>
            <pc:sldMk cId="753859528" sldId="304"/>
            <ac:spMk id="5" creationId="{A1B8B5BE-2766-3344-A90C-B28F80FE180B}"/>
          </ac:spMkLst>
        </pc:spChg>
        <pc:spChg chg="del mod">
          <ac:chgData name="Renae Hilder" userId="951b8525-54d9-4a99-9941-0f05d7b80c69" providerId="ADAL" clId="{E586D739-AA6B-4C08-BEFB-91BA9CDA01A4}" dt="2022-11-03T01:12:32.469" v="443" actId="478"/>
          <ac:spMkLst>
            <pc:docMk/>
            <pc:sldMk cId="753859528" sldId="304"/>
            <ac:spMk id="7" creationId="{EEF44E6D-53EF-4FE2-BD9A-7112EF3765D7}"/>
          </ac:spMkLst>
        </pc:spChg>
        <pc:picChg chg="add mod">
          <ac:chgData name="Renae Hilder" userId="951b8525-54d9-4a99-9941-0f05d7b80c69" providerId="ADAL" clId="{E586D739-AA6B-4C08-BEFB-91BA9CDA01A4}" dt="2022-11-06T08:26:54.029" v="858" actId="1076"/>
          <ac:picMkLst>
            <pc:docMk/>
            <pc:sldMk cId="753859528" sldId="304"/>
            <ac:picMk id="6" creationId="{F2D2B4DF-7FC8-BF9A-A509-88C31EC03648}"/>
          </ac:picMkLst>
        </pc:picChg>
        <pc:inkChg chg="del">
          <ac:chgData name="Renae Hilder" userId="951b8525-54d9-4a99-9941-0f05d7b80c69" providerId="ADAL" clId="{E586D739-AA6B-4C08-BEFB-91BA9CDA01A4}" dt="2022-11-03T01:06:50.234" v="366" actId="478"/>
          <ac:inkMkLst>
            <pc:docMk/>
            <pc:sldMk cId="753859528" sldId="304"/>
            <ac:inkMk id="19" creationId="{2BE12EDC-8D3A-9B43-B30D-837CE6136FE5}"/>
          </ac:inkMkLst>
        </pc:inkChg>
        <pc:inkChg chg="del">
          <ac:chgData name="Renae Hilder" userId="951b8525-54d9-4a99-9941-0f05d7b80c69" providerId="ADAL" clId="{E586D739-AA6B-4C08-BEFB-91BA9CDA01A4}" dt="2022-11-03T01:06:52.334" v="367" actId="478"/>
          <ac:inkMkLst>
            <pc:docMk/>
            <pc:sldMk cId="753859528" sldId="304"/>
            <ac:inkMk id="28" creationId="{F9A91595-05CB-7C41-883B-C9FB21F19B2E}"/>
          </ac:inkMkLst>
        </pc:inkChg>
      </pc:sldChg>
      <pc:sldChg chg="addSp delSp modSp mod">
        <pc:chgData name="Renae Hilder" userId="951b8525-54d9-4a99-9941-0f05d7b80c69" providerId="ADAL" clId="{E586D739-AA6B-4C08-BEFB-91BA9CDA01A4}" dt="2022-11-03T06:44:18.875" v="795" actId="688"/>
        <pc:sldMkLst>
          <pc:docMk/>
          <pc:sldMk cId="75766931" sldId="306"/>
        </pc:sldMkLst>
        <pc:spChg chg="del">
          <ac:chgData name="Renae Hilder" userId="951b8525-54d9-4a99-9941-0f05d7b80c69" providerId="ADAL" clId="{E586D739-AA6B-4C08-BEFB-91BA9CDA01A4}" dt="2022-11-03T01:06:36.001" v="365" actId="478"/>
          <ac:spMkLst>
            <pc:docMk/>
            <pc:sldMk cId="75766931" sldId="306"/>
            <ac:spMk id="3" creationId="{90AE6C2F-A03C-55A0-21B6-FBF4A40EF191}"/>
          </ac:spMkLst>
        </pc:spChg>
        <pc:spChg chg="mod">
          <ac:chgData name="Renae Hilder" userId="951b8525-54d9-4a99-9941-0f05d7b80c69" providerId="ADAL" clId="{E586D739-AA6B-4C08-BEFB-91BA9CDA01A4}" dt="2022-11-03T01:06:33.161" v="364" actId="20577"/>
          <ac:spMkLst>
            <pc:docMk/>
            <pc:sldMk cId="75766931" sldId="306"/>
            <ac:spMk id="6" creationId="{784EDFD5-DBD7-0140-B3C2-E9CD2C44DC51}"/>
          </ac:spMkLst>
        </pc:spChg>
        <pc:spChg chg="mod">
          <ac:chgData name="Renae Hilder" userId="951b8525-54d9-4a99-9941-0f05d7b80c69" providerId="ADAL" clId="{E586D739-AA6B-4C08-BEFB-91BA9CDA01A4}" dt="2022-11-03T01:05:55.743" v="362" actId="207"/>
          <ac:spMkLst>
            <pc:docMk/>
            <pc:sldMk cId="75766931" sldId="306"/>
            <ac:spMk id="8" creationId="{29FA5034-24D3-174A-8E1C-3913A4E83ADF}"/>
          </ac:spMkLst>
        </pc:spChg>
        <pc:spChg chg="mod">
          <ac:chgData name="Renae Hilder" userId="951b8525-54d9-4a99-9941-0f05d7b80c69" providerId="ADAL" clId="{E586D739-AA6B-4C08-BEFB-91BA9CDA01A4}" dt="2022-11-03T01:48:12.768" v="670" actId="1076"/>
          <ac:spMkLst>
            <pc:docMk/>
            <pc:sldMk cId="75766931" sldId="306"/>
            <ac:spMk id="9" creationId="{A32E6DCC-0763-4A46-B135-89518B37B6D1}"/>
          </ac:spMkLst>
        </pc:spChg>
        <pc:picChg chg="add mod modCrop">
          <ac:chgData name="Renae Hilder" userId="951b8525-54d9-4a99-9941-0f05d7b80c69" providerId="ADAL" clId="{E586D739-AA6B-4C08-BEFB-91BA9CDA01A4}" dt="2022-11-03T01:47:38.231" v="666" actId="732"/>
          <ac:picMkLst>
            <pc:docMk/>
            <pc:sldMk cId="75766931" sldId="306"/>
            <ac:picMk id="7" creationId="{D82B6C48-228B-AD8E-D59D-71C9BE6DF3C9}"/>
          </ac:picMkLst>
        </pc:picChg>
        <pc:picChg chg="add mod">
          <ac:chgData name="Renae Hilder" userId="951b8525-54d9-4a99-9941-0f05d7b80c69" providerId="ADAL" clId="{E586D739-AA6B-4C08-BEFB-91BA9CDA01A4}" dt="2022-11-03T06:44:18.875" v="795" actId="688"/>
          <ac:picMkLst>
            <pc:docMk/>
            <pc:sldMk cId="75766931" sldId="306"/>
            <ac:picMk id="10" creationId="{EA411927-76B4-B376-A078-EB7D3F1FC747}"/>
          </ac:picMkLst>
        </pc:picChg>
        <pc:inkChg chg="del">
          <ac:chgData name="Renae Hilder" userId="951b8525-54d9-4a99-9941-0f05d7b80c69" providerId="ADAL" clId="{E586D739-AA6B-4C08-BEFB-91BA9CDA01A4}" dt="2022-11-03T01:05:33.184" v="360" actId="478"/>
          <ac:inkMkLst>
            <pc:docMk/>
            <pc:sldMk cId="75766931" sldId="306"/>
            <ac:inkMk id="48" creationId="{B50E564E-170C-D343-986C-6792300D51CB}"/>
          </ac:inkMkLst>
        </pc:inkChg>
        <pc:inkChg chg="del">
          <ac:chgData name="Renae Hilder" userId="951b8525-54d9-4a99-9941-0f05d7b80c69" providerId="ADAL" clId="{E586D739-AA6B-4C08-BEFB-91BA9CDA01A4}" dt="2022-11-03T01:05:35.233" v="361" actId="478"/>
          <ac:inkMkLst>
            <pc:docMk/>
            <pc:sldMk cId="75766931" sldId="306"/>
            <ac:inkMk id="49" creationId="{DA2C301E-2BCD-194B-B762-F3E8B652E719}"/>
          </ac:inkMkLst>
        </pc:inkChg>
      </pc:sldChg>
      <pc:sldChg chg="delSp modSp mod">
        <pc:chgData name="Renae Hilder" userId="951b8525-54d9-4a99-9941-0f05d7b80c69" providerId="ADAL" clId="{E586D739-AA6B-4C08-BEFB-91BA9CDA01A4}" dt="2022-11-03T01:34:26.886" v="561" actId="20577"/>
        <pc:sldMkLst>
          <pc:docMk/>
          <pc:sldMk cId="1311303292" sldId="307"/>
        </pc:sldMkLst>
        <pc:spChg chg="del">
          <ac:chgData name="Renae Hilder" userId="951b8525-54d9-4a99-9941-0f05d7b80c69" providerId="ADAL" clId="{E586D739-AA6B-4C08-BEFB-91BA9CDA01A4}" dt="2022-11-03T01:32:55.917" v="548" actId="478"/>
          <ac:spMkLst>
            <pc:docMk/>
            <pc:sldMk cId="1311303292" sldId="307"/>
            <ac:spMk id="3" creationId="{9DCA3992-D9EB-5CCA-9F3A-383CF4658F67}"/>
          </ac:spMkLst>
        </pc:spChg>
        <pc:spChg chg="mod">
          <ac:chgData name="Renae Hilder" userId="951b8525-54d9-4a99-9941-0f05d7b80c69" providerId="ADAL" clId="{E586D739-AA6B-4C08-BEFB-91BA9CDA01A4}" dt="2022-11-03T01:34:26.886" v="561" actId="20577"/>
          <ac:spMkLst>
            <pc:docMk/>
            <pc:sldMk cId="1311303292" sldId="307"/>
            <ac:spMk id="6" creationId="{784EDFD5-DBD7-0140-B3C2-E9CD2C44DC51}"/>
          </ac:spMkLst>
        </pc:spChg>
      </pc:sldChg>
      <pc:sldChg chg="delSp modSp mod">
        <pc:chgData name="Renae Hilder" userId="951b8525-54d9-4a99-9941-0f05d7b80c69" providerId="ADAL" clId="{E586D739-AA6B-4C08-BEFB-91BA9CDA01A4}" dt="2022-11-03T01:34:19.984" v="560" actId="478"/>
        <pc:sldMkLst>
          <pc:docMk/>
          <pc:sldMk cId="1373347441" sldId="308"/>
        </pc:sldMkLst>
        <pc:spChg chg="del">
          <ac:chgData name="Renae Hilder" userId="951b8525-54d9-4a99-9941-0f05d7b80c69" providerId="ADAL" clId="{E586D739-AA6B-4C08-BEFB-91BA9CDA01A4}" dt="2022-11-03T01:34:19.984" v="560" actId="478"/>
          <ac:spMkLst>
            <pc:docMk/>
            <pc:sldMk cId="1373347441" sldId="308"/>
            <ac:spMk id="4" creationId="{B2947505-925F-1B80-BAA8-1702EE36F344}"/>
          </ac:spMkLst>
        </pc:spChg>
        <pc:spChg chg="mod">
          <ac:chgData name="Renae Hilder" userId="951b8525-54d9-4a99-9941-0f05d7b80c69" providerId="ADAL" clId="{E586D739-AA6B-4C08-BEFB-91BA9CDA01A4}" dt="2022-11-03T01:33:05.116" v="549" actId="207"/>
          <ac:spMkLst>
            <pc:docMk/>
            <pc:sldMk cId="1373347441" sldId="308"/>
            <ac:spMk id="10" creationId="{E2F65102-B239-4ED3-AE49-562805056ECA}"/>
          </ac:spMkLst>
        </pc:spChg>
      </pc:sldChg>
      <pc:sldChg chg="delSp modSp mod">
        <pc:chgData name="Renae Hilder" userId="951b8525-54d9-4a99-9941-0f05d7b80c69" providerId="ADAL" clId="{E586D739-AA6B-4C08-BEFB-91BA9CDA01A4}" dt="2022-11-03T01:34:12.834" v="558" actId="478"/>
        <pc:sldMkLst>
          <pc:docMk/>
          <pc:sldMk cId="3826848508" sldId="310"/>
        </pc:sldMkLst>
        <pc:spChg chg="del">
          <ac:chgData name="Renae Hilder" userId="951b8525-54d9-4a99-9941-0f05d7b80c69" providerId="ADAL" clId="{E586D739-AA6B-4C08-BEFB-91BA9CDA01A4}" dt="2022-11-03T01:34:12.834" v="558" actId="478"/>
          <ac:spMkLst>
            <pc:docMk/>
            <pc:sldMk cId="3826848508" sldId="310"/>
            <ac:spMk id="3" creationId="{CFF4B051-27AD-498A-2927-11AF97C92C24}"/>
          </ac:spMkLst>
        </pc:spChg>
        <pc:spChg chg="mod">
          <ac:chgData name="Renae Hilder" userId="951b8525-54d9-4a99-9941-0f05d7b80c69" providerId="ADAL" clId="{E586D739-AA6B-4C08-BEFB-91BA9CDA01A4}" dt="2022-11-03T01:33:22.542" v="552" actId="207"/>
          <ac:spMkLst>
            <pc:docMk/>
            <pc:sldMk cId="3826848508" sldId="310"/>
            <ac:spMk id="6" creationId="{784EDFD5-DBD7-0140-B3C2-E9CD2C44DC51}"/>
          </ac:spMkLst>
        </pc:spChg>
      </pc:sldChg>
      <pc:sldChg chg="delSp modSp mod">
        <pc:chgData name="Renae Hilder" userId="951b8525-54d9-4a99-9941-0f05d7b80c69" providerId="ADAL" clId="{E586D739-AA6B-4C08-BEFB-91BA9CDA01A4}" dt="2022-11-03T01:34:16.134" v="559" actId="478"/>
        <pc:sldMkLst>
          <pc:docMk/>
          <pc:sldMk cId="1383518847" sldId="311"/>
        </pc:sldMkLst>
        <pc:spChg chg="del">
          <ac:chgData name="Renae Hilder" userId="951b8525-54d9-4a99-9941-0f05d7b80c69" providerId="ADAL" clId="{E586D739-AA6B-4C08-BEFB-91BA9CDA01A4}" dt="2022-11-03T01:34:16.134" v="559" actId="478"/>
          <ac:spMkLst>
            <pc:docMk/>
            <pc:sldMk cId="1383518847" sldId="311"/>
            <ac:spMk id="4" creationId="{5F1F6C4C-A31C-3075-CBA6-DB0417F75F4B}"/>
          </ac:spMkLst>
        </pc:spChg>
        <pc:spChg chg="mod">
          <ac:chgData name="Renae Hilder" userId="951b8525-54d9-4a99-9941-0f05d7b80c69" providerId="ADAL" clId="{E586D739-AA6B-4C08-BEFB-91BA9CDA01A4}" dt="2022-11-03T01:34:03.498" v="557" actId="1076"/>
          <ac:spMkLst>
            <pc:docMk/>
            <pc:sldMk cId="1383518847" sldId="311"/>
            <ac:spMk id="8" creationId="{ECE47EFE-88CC-7740-9DEA-F578DAB15D7A}"/>
          </ac:spMkLst>
        </pc:spChg>
        <pc:spChg chg="mod">
          <ac:chgData name="Renae Hilder" userId="951b8525-54d9-4a99-9941-0f05d7b80c69" providerId="ADAL" clId="{E586D739-AA6B-4C08-BEFB-91BA9CDA01A4}" dt="2022-11-03T01:33:41.840" v="555" actId="207"/>
          <ac:spMkLst>
            <pc:docMk/>
            <pc:sldMk cId="1383518847" sldId="311"/>
            <ac:spMk id="10" creationId="{68BD6378-41D6-4E12-A707-D78492EE2EE6}"/>
          </ac:spMkLst>
        </pc:spChg>
        <pc:spChg chg="mod">
          <ac:chgData name="Renae Hilder" userId="951b8525-54d9-4a99-9941-0f05d7b80c69" providerId="ADAL" clId="{E586D739-AA6B-4C08-BEFB-91BA9CDA01A4}" dt="2022-11-03T01:33:47.262" v="556" actId="207"/>
          <ac:spMkLst>
            <pc:docMk/>
            <pc:sldMk cId="1383518847" sldId="311"/>
            <ac:spMk id="12" creationId="{575B19B9-7ECD-4DE8-8C2D-0012CE531616}"/>
          </ac:spMkLst>
        </pc:spChg>
      </pc:sldChg>
    </pc:docChg>
  </pc:docChgLst>
  <pc:docChgLst>
    <pc:chgData name="Andrew Kazim" userId="S::andrew.kazim@anglicarewa.org.au::2331d3c3-9e4f-4afe-9880-9e5bc9a763db" providerId="AD" clId="Web-{93369888-0B7F-939A-3A54-91936A74C70A}"/>
    <pc:docChg chg="modSld">
      <pc:chgData name="Andrew Kazim" userId="S::andrew.kazim@anglicarewa.org.au::2331d3c3-9e4f-4afe-9880-9e5bc9a763db" providerId="AD" clId="Web-{93369888-0B7F-939A-3A54-91936A74C70A}" dt="2022-09-08T08:48:59.300" v="0" actId="20577"/>
      <pc:docMkLst>
        <pc:docMk/>
      </pc:docMkLst>
      <pc:sldChg chg="modSp">
        <pc:chgData name="Andrew Kazim" userId="S::andrew.kazim@anglicarewa.org.au::2331d3c3-9e4f-4afe-9880-9e5bc9a763db" providerId="AD" clId="Web-{93369888-0B7F-939A-3A54-91936A74C70A}" dt="2022-09-08T08:48:59.300" v="0" actId="20577"/>
        <pc:sldMkLst>
          <pc:docMk/>
          <pc:sldMk cId="75766931" sldId="306"/>
        </pc:sldMkLst>
        <pc:spChg chg="mod">
          <ac:chgData name="Andrew Kazim" userId="S::andrew.kazim@anglicarewa.org.au::2331d3c3-9e4f-4afe-9880-9e5bc9a763db" providerId="AD" clId="Web-{93369888-0B7F-939A-3A54-91936A74C70A}" dt="2022-09-08T08:48:59.300" v="0" actId="20577"/>
          <ac:spMkLst>
            <pc:docMk/>
            <pc:sldMk cId="75766931" sldId="306"/>
            <ac:spMk id="6" creationId="{784EDFD5-DBD7-0140-B3C2-E9CD2C44DC51}"/>
          </ac:spMkLst>
        </pc:spChg>
      </pc:sldChg>
    </pc:docChg>
  </pc:docChgLst>
  <pc:docChgLst>
    <pc:chgData name="Lynn Koehler" userId="S::lynn.koehler@anglicarewa.org.au::02727d94-d684-4d5e-a479-84a977d43a38" providerId="AD" clId="Web-{8EA15C14-39DF-F616-7783-02EDF4E2CE28}"/>
    <pc:docChg chg="modSld">
      <pc:chgData name="Lynn Koehler" userId="S::lynn.koehler@anglicarewa.org.au::02727d94-d684-4d5e-a479-84a977d43a38" providerId="AD" clId="Web-{8EA15C14-39DF-F616-7783-02EDF4E2CE28}" dt="2022-10-13T02:30:27.100" v="0" actId="1076"/>
      <pc:docMkLst>
        <pc:docMk/>
      </pc:docMkLst>
      <pc:sldChg chg="modSp">
        <pc:chgData name="Lynn Koehler" userId="S::lynn.koehler@anglicarewa.org.au::02727d94-d684-4d5e-a479-84a977d43a38" providerId="AD" clId="Web-{8EA15C14-39DF-F616-7783-02EDF4E2CE28}" dt="2022-10-13T02:30:27.100" v="0" actId="1076"/>
        <pc:sldMkLst>
          <pc:docMk/>
          <pc:sldMk cId="2036317940" sldId="278"/>
        </pc:sldMkLst>
        <pc:spChg chg="mod">
          <ac:chgData name="Lynn Koehler" userId="S::lynn.koehler@anglicarewa.org.au::02727d94-d684-4d5e-a479-84a977d43a38" providerId="AD" clId="Web-{8EA15C14-39DF-F616-7783-02EDF4E2CE28}" dt="2022-10-13T02:30:27.100" v="0" actId="1076"/>
          <ac:spMkLst>
            <pc:docMk/>
            <pc:sldMk cId="2036317940" sldId="278"/>
            <ac:spMk id="11" creationId="{1B96039C-F7F4-1C4B-A0F2-68D9778107E9}"/>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2T07:26:07.778"/>
    </inkml:context>
    <inkml:brush xml:id="br0">
      <inkml:brushProperty name="width" value="0.35" units="cm"/>
      <inkml:brushProperty name="height" value="0.35" units="cm"/>
      <inkml:brushProperty name="color" value="#CCFAED"/>
    </inkml:brush>
  </inkml:definitions>
  <inkml:trace contextRef="#ctx0" brushRef="#br0">1 1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2T07:26:07.778"/>
    </inkml:context>
    <inkml:brush xml:id="br0">
      <inkml:brushProperty name="width" value="0.35" units="cm"/>
      <inkml:brushProperty name="height" value="0.35" units="cm"/>
      <inkml:brushProperty name="color" value="#CCFAED"/>
    </inkml:brush>
  </inkml:definitions>
  <inkml:trace contextRef="#ctx0" brushRef="#br0">1 1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2T07:26:07.778"/>
    </inkml:context>
    <inkml:brush xml:id="br0">
      <inkml:brushProperty name="width" value="0.35" units="cm"/>
      <inkml:brushProperty name="height" value="0.35" units="cm"/>
      <inkml:brushProperty name="color" value="#CCFAED"/>
    </inkml:brush>
  </inkml:definitions>
  <inkml:trace contextRef="#ctx0" brushRef="#br0">1 1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2T07:26:07.778"/>
    </inkml:context>
    <inkml:brush xml:id="br0">
      <inkml:brushProperty name="width" value="0.35" units="cm"/>
      <inkml:brushProperty name="height" value="0.35" units="cm"/>
      <inkml:brushProperty name="color" value="#CCFAED"/>
    </inkml:brush>
  </inkml:definitions>
  <inkml:trace contextRef="#ctx0" brushRef="#br0">1 1 24575,'0'0'0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2T07:26:07.778"/>
    </inkml:context>
    <inkml:brush xml:id="br0">
      <inkml:brushProperty name="width" value="0.35" units="cm"/>
      <inkml:brushProperty name="height" value="0.35" units="cm"/>
      <inkml:brushProperty name="color" value="#CCFAED"/>
    </inkml:brush>
  </inkml:definitions>
  <inkml:trace contextRef="#ctx0" brushRef="#br0">1 1 24575,'0'0'0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2T07:26:07.778"/>
    </inkml:context>
    <inkml:brush xml:id="br0">
      <inkml:brushProperty name="width" value="0.35" units="cm"/>
      <inkml:brushProperty name="height" value="0.35" units="cm"/>
      <inkml:brushProperty name="color" value="#CCFAED"/>
    </inkml:brush>
  </inkml:definitions>
  <inkml:trace contextRef="#ctx0" brushRef="#br0">1 1 24575,'0'0'0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2T07:26:07.778"/>
    </inkml:context>
    <inkml:brush xml:id="br0">
      <inkml:brushProperty name="width" value="0.35" units="cm"/>
      <inkml:brushProperty name="height" value="0.35" units="cm"/>
      <inkml:brushProperty name="color" value="#CCFAED"/>
    </inkml:brush>
  </inkml:definitions>
  <inkml:trace contextRef="#ctx0" brushRef="#br0">1 1 24575,'0'0'0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2T07:26:07.778"/>
    </inkml:context>
    <inkml:brush xml:id="br0">
      <inkml:brushProperty name="width" value="0.35" units="cm"/>
      <inkml:brushProperty name="height" value="0.35" units="cm"/>
      <inkml:brushProperty name="color" value="#CCFAED"/>
    </inkml:brush>
  </inkml:definitions>
  <inkml:trace contextRef="#ctx0" brushRef="#br0">1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307730" cy="229075"/>
          </a:xfrm>
          <a:prstGeom prst="rect">
            <a:avLst/>
          </a:prstGeom>
        </p:spPr>
        <p:txBody>
          <a:bodyPr vert="horz" lIns="41455" tIns="20728" rIns="41455" bIns="20728" rtlCol="0"/>
          <a:lstStyle>
            <a:lvl1pPr algn="l">
              <a:defRPr sz="500"/>
            </a:lvl1pPr>
          </a:lstStyle>
          <a:p>
            <a:endParaRPr lang="en-US"/>
          </a:p>
        </p:txBody>
      </p:sp>
      <p:sp>
        <p:nvSpPr>
          <p:cNvPr id="3" name="Date Placeholder 2"/>
          <p:cNvSpPr>
            <a:spLocks noGrp="1"/>
          </p:cNvSpPr>
          <p:nvPr>
            <p:ph type="dt" idx="1"/>
          </p:nvPr>
        </p:nvSpPr>
        <p:spPr>
          <a:xfrm>
            <a:off x="1709410" y="0"/>
            <a:ext cx="1307730" cy="229075"/>
          </a:xfrm>
          <a:prstGeom prst="rect">
            <a:avLst/>
          </a:prstGeom>
        </p:spPr>
        <p:txBody>
          <a:bodyPr vert="horz" lIns="41455" tIns="20728" rIns="41455" bIns="20728" rtlCol="0"/>
          <a:lstStyle>
            <a:lvl1pPr algn="r">
              <a:defRPr sz="500"/>
            </a:lvl1pPr>
          </a:lstStyle>
          <a:p>
            <a:fld id="{B5BDF68F-0856-AC4B-8B87-AB83D1F09AE2}" type="datetimeFigureOut">
              <a:rPr lang="en-US" smtClean="0"/>
              <a:t>11/6/2022</a:t>
            </a:fld>
            <a:endParaRPr lang="en-US"/>
          </a:p>
        </p:txBody>
      </p:sp>
      <p:sp>
        <p:nvSpPr>
          <p:cNvPr id="4" name="Slide Image Placeholder 3"/>
          <p:cNvSpPr>
            <a:spLocks noGrp="1" noRot="1" noChangeAspect="1"/>
          </p:cNvSpPr>
          <p:nvPr>
            <p:ph type="sldImg" idx="2"/>
          </p:nvPr>
        </p:nvSpPr>
        <p:spPr>
          <a:xfrm>
            <a:off x="423863" y="571500"/>
            <a:ext cx="2170112" cy="1539875"/>
          </a:xfrm>
          <a:prstGeom prst="rect">
            <a:avLst/>
          </a:prstGeom>
          <a:noFill/>
          <a:ln w="12700">
            <a:solidFill>
              <a:prstClr val="black"/>
            </a:solidFill>
          </a:ln>
        </p:spPr>
        <p:txBody>
          <a:bodyPr vert="horz" lIns="41455" tIns="20728" rIns="41455" bIns="20728" rtlCol="0" anchor="ctr"/>
          <a:lstStyle/>
          <a:p>
            <a:endParaRPr lang="en-US"/>
          </a:p>
        </p:txBody>
      </p:sp>
      <p:sp>
        <p:nvSpPr>
          <p:cNvPr id="5" name="Notes Placeholder 4"/>
          <p:cNvSpPr>
            <a:spLocks noGrp="1"/>
          </p:cNvSpPr>
          <p:nvPr>
            <p:ph type="body" sz="quarter" idx="3"/>
          </p:nvPr>
        </p:nvSpPr>
        <p:spPr>
          <a:xfrm>
            <a:off x="301784" y="2197219"/>
            <a:ext cx="2414270" cy="1797725"/>
          </a:xfrm>
          <a:prstGeom prst="rect">
            <a:avLst/>
          </a:prstGeom>
        </p:spPr>
        <p:txBody>
          <a:bodyPr vert="horz" lIns="41455" tIns="20728" rIns="41455" bIns="20728"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4336576"/>
            <a:ext cx="1307730" cy="229075"/>
          </a:xfrm>
          <a:prstGeom prst="rect">
            <a:avLst/>
          </a:prstGeom>
        </p:spPr>
        <p:txBody>
          <a:bodyPr vert="horz" lIns="41455" tIns="20728" rIns="41455" bIns="20728" rtlCol="0" anchor="b"/>
          <a:lstStyle>
            <a:lvl1pPr algn="l">
              <a:defRPr sz="500"/>
            </a:lvl1pPr>
          </a:lstStyle>
          <a:p>
            <a:endParaRPr lang="en-US"/>
          </a:p>
        </p:txBody>
      </p:sp>
      <p:sp>
        <p:nvSpPr>
          <p:cNvPr id="7" name="Slide Number Placeholder 6"/>
          <p:cNvSpPr>
            <a:spLocks noGrp="1"/>
          </p:cNvSpPr>
          <p:nvPr>
            <p:ph type="sldNum" sz="quarter" idx="5"/>
          </p:nvPr>
        </p:nvSpPr>
        <p:spPr>
          <a:xfrm>
            <a:off x="1709410" y="4336576"/>
            <a:ext cx="1307730" cy="229075"/>
          </a:xfrm>
          <a:prstGeom prst="rect">
            <a:avLst/>
          </a:prstGeom>
        </p:spPr>
        <p:txBody>
          <a:bodyPr vert="horz" lIns="41455" tIns="20728" rIns="41455" bIns="20728" rtlCol="0" anchor="b"/>
          <a:lstStyle>
            <a:lvl1pPr algn="r">
              <a:defRPr sz="500"/>
            </a:lvl1pPr>
          </a:lstStyle>
          <a:p>
            <a:fld id="{A3650195-7536-8A47-A849-7E301A5786B0}" type="slidenum">
              <a:rPr lang="en-US" smtClean="0"/>
              <a:t>‹#›</a:t>
            </a:fld>
            <a:endParaRPr lang="en-US"/>
          </a:p>
        </p:txBody>
      </p:sp>
    </p:spTree>
    <p:extLst>
      <p:ext uri="{BB962C8B-B14F-4D97-AF65-F5344CB8AC3E}">
        <p14:creationId xmlns:p14="http://schemas.microsoft.com/office/powerpoint/2010/main" val="2803794734"/>
      </p:ext>
    </p:extLst>
  </p:cSld>
  <p:clrMap bg1="lt1" tx1="dk1" bg2="lt2" tx2="dk2" accent1="accent1" accent2="accent2" accent3="accent3" accent4="accent4" accent5="accent5" accent6="accent6" hlink="hlink" folHlink="folHlink"/>
  <p:notesStyle>
    <a:lvl1pPr marL="0" algn="l" defTabSz="437083" rtl="0" eaLnBrk="1" latinLnBrk="0" hangingPunct="1">
      <a:defRPr sz="574" kern="1200">
        <a:solidFill>
          <a:schemeClr val="tx1"/>
        </a:solidFill>
        <a:latin typeface="+mn-lt"/>
        <a:ea typeface="+mn-ea"/>
        <a:cs typeface="+mn-cs"/>
      </a:defRPr>
    </a:lvl1pPr>
    <a:lvl2pPr marL="218542" algn="l" defTabSz="437083" rtl="0" eaLnBrk="1" latinLnBrk="0" hangingPunct="1">
      <a:defRPr sz="574" kern="1200">
        <a:solidFill>
          <a:schemeClr val="tx1"/>
        </a:solidFill>
        <a:latin typeface="+mn-lt"/>
        <a:ea typeface="+mn-ea"/>
        <a:cs typeface="+mn-cs"/>
      </a:defRPr>
    </a:lvl2pPr>
    <a:lvl3pPr marL="437083" algn="l" defTabSz="437083" rtl="0" eaLnBrk="1" latinLnBrk="0" hangingPunct="1">
      <a:defRPr sz="574" kern="1200">
        <a:solidFill>
          <a:schemeClr val="tx1"/>
        </a:solidFill>
        <a:latin typeface="+mn-lt"/>
        <a:ea typeface="+mn-ea"/>
        <a:cs typeface="+mn-cs"/>
      </a:defRPr>
    </a:lvl3pPr>
    <a:lvl4pPr marL="655625" algn="l" defTabSz="437083" rtl="0" eaLnBrk="1" latinLnBrk="0" hangingPunct="1">
      <a:defRPr sz="574" kern="1200">
        <a:solidFill>
          <a:schemeClr val="tx1"/>
        </a:solidFill>
        <a:latin typeface="+mn-lt"/>
        <a:ea typeface="+mn-ea"/>
        <a:cs typeface="+mn-cs"/>
      </a:defRPr>
    </a:lvl4pPr>
    <a:lvl5pPr marL="874166" algn="l" defTabSz="437083" rtl="0" eaLnBrk="1" latinLnBrk="0" hangingPunct="1">
      <a:defRPr sz="574" kern="1200">
        <a:solidFill>
          <a:schemeClr val="tx1"/>
        </a:solidFill>
        <a:latin typeface="+mn-lt"/>
        <a:ea typeface="+mn-ea"/>
        <a:cs typeface="+mn-cs"/>
      </a:defRPr>
    </a:lvl5pPr>
    <a:lvl6pPr marL="1092708" algn="l" defTabSz="437083" rtl="0" eaLnBrk="1" latinLnBrk="0" hangingPunct="1">
      <a:defRPr sz="574" kern="1200">
        <a:solidFill>
          <a:schemeClr val="tx1"/>
        </a:solidFill>
        <a:latin typeface="+mn-lt"/>
        <a:ea typeface="+mn-ea"/>
        <a:cs typeface="+mn-cs"/>
      </a:defRPr>
    </a:lvl6pPr>
    <a:lvl7pPr marL="1311250" algn="l" defTabSz="437083" rtl="0" eaLnBrk="1" latinLnBrk="0" hangingPunct="1">
      <a:defRPr sz="574" kern="1200">
        <a:solidFill>
          <a:schemeClr val="tx1"/>
        </a:solidFill>
        <a:latin typeface="+mn-lt"/>
        <a:ea typeface="+mn-ea"/>
        <a:cs typeface="+mn-cs"/>
      </a:defRPr>
    </a:lvl7pPr>
    <a:lvl8pPr marL="1529791" algn="l" defTabSz="437083" rtl="0" eaLnBrk="1" latinLnBrk="0" hangingPunct="1">
      <a:defRPr sz="574" kern="1200">
        <a:solidFill>
          <a:schemeClr val="tx1"/>
        </a:solidFill>
        <a:latin typeface="+mn-lt"/>
        <a:ea typeface="+mn-ea"/>
        <a:cs typeface="+mn-cs"/>
      </a:defRPr>
    </a:lvl8pPr>
    <a:lvl9pPr marL="1748333" algn="l" defTabSz="437083" rtl="0" eaLnBrk="1" latinLnBrk="0" hangingPunct="1">
      <a:defRPr sz="57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650195-7536-8A47-A849-7E301A5786B0}" type="slidenum">
              <a:rPr lang="en-US" smtClean="0"/>
              <a:t>1</a:t>
            </a:fld>
            <a:endParaRPr lang="en-US"/>
          </a:p>
        </p:txBody>
      </p:sp>
    </p:spTree>
    <p:extLst>
      <p:ext uri="{BB962C8B-B14F-4D97-AF65-F5344CB8AC3E}">
        <p14:creationId xmlns:p14="http://schemas.microsoft.com/office/powerpoint/2010/main" val="1329404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650195-7536-8A47-A849-7E301A5786B0}" type="slidenum">
              <a:rPr lang="en-US" smtClean="0"/>
              <a:t>10</a:t>
            </a:fld>
            <a:endParaRPr lang="en-US"/>
          </a:p>
        </p:txBody>
      </p:sp>
    </p:spTree>
    <p:extLst>
      <p:ext uri="{BB962C8B-B14F-4D97-AF65-F5344CB8AC3E}">
        <p14:creationId xmlns:p14="http://schemas.microsoft.com/office/powerpoint/2010/main" val="983486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650195-7536-8A47-A849-7E301A5786B0}" type="slidenum">
              <a:rPr lang="en-US" smtClean="0"/>
              <a:t>11</a:t>
            </a:fld>
            <a:endParaRPr lang="en-US"/>
          </a:p>
        </p:txBody>
      </p:sp>
    </p:spTree>
    <p:extLst>
      <p:ext uri="{BB962C8B-B14F-4D97-AF65-F5344CB8AC3E}">
        <p14:creationId xmlns:p14="http://schemas.microsoft.com/office/powerpoint/2010/main" val="2722232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650195-7536-8A47-A849-7E301A5786B0}" type="slidenum">
              <a:rPr lang="en-US" smtClean="0"/>
              <a:t>12</a:t>
            </a:fld>
            <a:endParaRPr lang="en-US"/>
          </a:p>
        </p:txBody>
      </p:sp>
    </p:spTree>
    <p:extLst>
      <p:ext uri="{BB962C8B-B14F-4D97-AF65-F5344CB8AC3E}">
        <p14:creationId xmlns:p14="http://schemas.microsoft.com/office/powerpoint/2010/main" val="1772945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650195-7536-8A47-A849-7E301A5786B0}" type="slidenum">
              <a:rPr lang="en-US" smtClean="0"/>
              <a:t>13</a:t>
            </a:fld>
            <a:endParaRPr lang="en-US"/>
          </a:p>
        </p:txBody>
      </p:sp>
    </p:spTree>
    <p:extLst>
      <p:ext uri="{BB962C8B-B14F-4D97-AF65-F5344CB8AC3E}">
        <p14:creationId xmlns:p14="http://schemas.microsoft.com/office/powerpoint/2010/main" val="1391758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650195-7536-8A47-A849-7E301A5786B0}" type="slidenum">
              <a:rPr lang="en-US" smtClean="0"/>
              <a:t>14</a:t>
            </a:fld>
            <a:endParaRPr lang="en-US"/>
          </a:p>
        </p:txBody>
      </p:sp>
    </p:spTree>
    <p:extLst>
      <p:ext uri="{BB962C8B-B14F-4D97-AF65-F5344CB8AC3E}">
        <p14:creationId xmlns:p14="http://schemas.microsoft.com/office/powerpoint/2010/main" val="897670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650195-7536-8A47-A849-7E301A5786B0}" type="slidenum">
              <a:rPr lang="en-US" smtClean="0"/>
              <a:t>15</a:t>
            </a:fld>
            <a:endParaRPr lang="en-US"/>
          </a:p>
        </p:txBody>
      </p:sp>
    </p:spTree>
    <p:extLst>
      <p:ext uri="{BB962C8B-B14F-4D97-AF65-F5344CB8AC3E}">
        <p14:creationId xmlns:p14="http://schemas.microsoft.com/office/powerpoint/2010/main" val="2423681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650195-7536-8A47-A849-7E301A5786B0}" type="slidenum">
              <a:rPr lang="en-US" smtClean="0"/>
              <a:t>16</a:t>
            </a:fld>
            <a:endParaRPr lang="en-US"/>
          </a:p>
        </p:txBody>
      </p:sp>
    </p:spTree>
    <p:extLst>
      <p:ext uri="{BB962C8B-B14F-4D97-AF65-F5344CB8AC3E}">
        <p14:creationId xmlns:p14="http://schemas.microsoft.com/office/powerpoint/2010/main" val="1246444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650195-7536-8A47-A849-7E301A5786B0}" type="slidenum">
              <a:rPr lang="en-US" smtClean="0"/>
              <a:t>17</a:t>
            </a:fld>
            <a:endParaRPr lang="en-US"/>
          </a:p>
        </p:txBody>
      </p:sp>
    </p:spTree>
    <p:extLst>
      <p:ext uri="{BB962C8B-B14F-4D97-AF65-F5344CB8AC3E}">
        <p14:creationId xmlns:p14="http://schemas.microsoft.com/office/powerpoint/2010/main" val="4106282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650195-7536-8A47-A849-7E301A5786B0}" type="slidenum">
              <a:rPr lang="en-US" smtClean="0"/>
              <a:t>18</a:t>
            </a:fld>
            <a:endParaRPr lang="en-US"/>
          </a:p>
        </p:txBody>
      </p:sp>
    </p:spTree>
    <p:extLst>
      <p:ext uri="{BB962C8B-B14F-4D97-AF65-F5344CB8AC3E}">
        <p14:creationId xmlns:p14="http://schemas.microsoft.com/office/powerpoint/2010/main" val="1772945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650195-7536-8A47-A849-7E301A5786B0}" type="slidenum">
              <a:rPr lang="en-US" smtClean="0"/>
              <a:t>19</a:t>
            </a:fld>
            <a:endParaRPr lang="en-US"/>
          </a:p>
        </p:txBody>
      </p:sp>
    </p:spTree>
    <p:extLst>
      <p:ext uri="{BB962C8B-B14F-4D97-AF65-F5344CB8AC3E}">
        <p14:creationId xmlns:p14="http://schemas.microsoft.com/office/powerpoint/2010/main" val="1391758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650195-7536-8A47-A849-7E301A5786B0}" type="slidenum">
              <a:rPr lang="en-US" smtClean="0"/>
              <a:t>2</a:t>
            </a:fld>
            <a:endParaRPr lang="en-US"/>
          </a:p>
        </p:txBody>
      </p:sp>
    </p:spTree>
    <p:extLst>
      <p:ext uri="{BB962C8B-B14F-4D97-AF65-F5344CB8AC3E}">
        <p14:creationId xmlns:p14="http://schemas.microsoft.com/office/powerpoint/2010/main" val="13593494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650195-7536-8A47-A849-7E301A5786B0}" type="slidenum">
              <a:rPr lang="en-US" smtClean="0"/>
              <a:t>20</a:t>
            </a:fld>
            <a:endParaRPr lang="en-US"/>
          </a:p>
        </p:txBody>
      </p:sp>
    </p:spTree>
    <p:extLst>
      <p:ext uri="{BB962C8B-B14F-4D97-AF65-F5344CB8AC3E}">
        <p14:creationId xmlns:p14="http://schemas.microsoft.com/office/powerpoint/2010/main" val="8976706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650195-7536-8A47-A849-7E301A5786B0}" type="slidenum">
              <a:rPr lang="en-US" smtClean="0"/>
              <a:t>21</a:t>
            </a:fld>
            <a:endParaRPr lang="en-US"/>
          </a:p>
        </p:txBody>
      </p:sp>
    </p:spTree>
    <p:extLst>
      <p:ext uri="{BB962C8B-B14F-4D97-AF65-F5344CB8AC3E}">
        <p14:creationId xmlns:p14="http://schemas.microsoft.com/office/powerpoint/2010/main" val="2423681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650195-7536-8A47-A849-7E301A5786B0}" type="slidenum">
              <a:rPr lang="en-US" smtClean="0"/>
              <a:t>3</a:t>
            </a:fld>
            <a:endParaRPr lang="en-US"/>
          </a:p>
        </p:txBody>
      </p:sp>
    </p:spTree>
    <p:extLst>
      <p:ext uri="{BB962C8B-B14F-4D97-AF65-F5344CB8AC3E}">
        <p14:creationId xmlns:p14="http://schemas.microsoft.com/office/powerpoint/2010/main" val="242261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650195-7536-8A47-A849-7E301A5786B0}" type="slidenum">
              <a:rPr lang="en-US" smtClean="0"/>
              <a:t>4</a:t>
            </a:fld>
            <a:endParaRPr lang="en-US"/>
          </a:p>
        </p:txBody>
      </p:sp>
    </p:spTree>
    <p:extLst>
      <p:ext uri="{BB962C8B-B14F-4D97-AF65-F5344CB8AC3E}">
        <p14:creationId xmlns:p14="http://schemas.microsoft.com/office/powerpoint/2010/main" val="1335490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650195-7536-8A47-A849-7E301A5786B0}" type="slidenum">
              <a:rPr lang="en-US" smtClean="0"/>
              <a:t>5</a:t>
            </a:fld>
            <a:endParaRPr lang="en-US"/>
          </a:p>
        </p:txBody>
      </p:sp>
    </p:spTree>
    <p:extLst>
      <p:ext uri="{BB962C8B-B14F-4D97-AF65-F5344CB8AC3E}">
        <p14:creationId xmlns:p14="http://schemas.microsoft.com/office/powerpoint/2010/main" val="4200467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650195-7536-8A47-A849-7E301A5786B0}" type="slidenum">
              <a:rPr lang="en-US" smtClean="0"/>
              <a:t>6</a:t>
            </a:fld>
            <a:endParaRPr lang="en-US"/>
          </a:p>
        </p:txBody>
      </p:sp>
    </p:spTree>
    <p:extLst>
      <p:ext uri="{BB962C8B-B14F-4D97-AF65-F5344CB8AC3E}">
        <p14:creationId xmlns:p14="http://schemas.microsoft.com/office/powerpoint/2010/main" val="4260087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650195-7536-8A47-A849-7E301A5786B0}" type="slidenum">
              <a:rPr lang="en-US" smtClean="0"/>
              <a:t>7</a:t>
            </a:fld>
            <a:endParaRPr lang="en-US"/>
          </a:p>
        </p:txBody>
      </p:sp>
    </p:spTree>
    <p:extLst>
      <p:ext uri="{BB962C8B-B14F-4D97-AF65-F5344CB8AC3E}">
        <p14:creationId xmlns:p14="http://schemas.microsoft.com/office/powerpoint/2010/main" val="1884939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650195-7536-8A47-A849-7E301A5786B0}" type="slidenum">
              <a:rPr lang="en-US" smtClean="0"/>
              <a:t>8</a:t>
            </a:fld>
            <a:endParaRPr lang="en-US"/>
          </a:p>
        </p:txBody>
      </p:sp>
    </p:spTree>
    <p:extLst>
      <p:ext uri="{BB962C8B-B14F-4D97-AF65-F5344CB8AC3E}">
        <p14:creationId xmlns:p14="http://schemas.microsoft.com/office/powerpoint/2010/main" val="163074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650195-7536-8A47-A849-7E301A5786B0}" type="slidenum">
              <a:rPr lang="en-US" smtClean="0"/>
              <a:t>9</a:t>
            </a:fld>
            <a:endParaRPr lang="en-US"/>
          </a:p>
        </p:txBody>
      </p:sp>
    </p:spTree>
    <p:extLst>
      <p:ext uri="{BB962C8B-B14F-4D97-AF65-F5344CB8AC3E}">
        <p14:creationId xmlns:p14="http://schemas.microsoft.com/office/powerpoint/2010/main" val="1874429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99574" y="618599"/>
            <a:ext cx="4528503" cy="1315944"/>
          </a:xfrm>
        </p:spPr>
        <p:txBody>
          <a:bodyPr anchor="b"/>
          <a:lstStyle>
            <a:lvl1pPr algn="ctr">
              <a:defRPr sz="3307"/>
            </a:lvl1pPr>
          </a:lstStyle>
          <a:p>
            <a:r>
              <a:rPr lang="en-GB"/>
              <a:t>Click to edit Master title style</a:t>
            </a:r>
            <a:endParaRPr lang="en-US"/>
          </a:p>
        </p:txBody>
      </p:sp>
      <p:sp>
        <p:nvSpPr>
          <p:cNvPr id="3" name="Subtitle 2"/>
          <p:cNvSpPr>
            <a:spLocks noGrp="1"/>
          </p:cNvSpPr>
          <p:nvPr>
            <p:ph type="subTitle" idx="1"/>
          </p:nvPr>
        </p:nvSpPr>
        <p:spPr>
          <a:xfrm>
            <a:off x="665956" y="1985290"/>
            <a:ext cx="3995738" cy="912586"/>
          </a:xfrm>
        </p:spPr>
        <p:txBody>
          <a:bodyPr/>
          <a:lstStyle>
            <a:lvl1pPr marL="0" indent="0" algn="ctr">
              <a:buNone/>
              <a:defRPr sz="1323"/>
            </a:lvl1pPr>
            <a:lvl2pPr marL="252009" indent="0" algn="ctr">
              <a:buNone/>
              <a:defRPr sz="1102"/>
            </a:lvl2pPr>
            <a:lvl3pPr marL="504017" indent="0" algn="ctr">
              <a:buNone/>
              <a:defRPr sz="992"/>
            </a:lvl3pPr>
            <a:lvl4pPr marL="756026" indent="0" algn="ctr">
              <a:buNone/>
              <a:defRPr sz="882"/>
            </a:lvl4pPr>
            <a:lvl5pPr marL="1008035" indent="0" algn="ctr">
              <a:buNone/>
              <a:defRPr sz="882"/>
            </a:lvl5pPr>
            <a:lvl6pPr marL="1260043" indent="0" algn="ctr">
              <a:buNone/>
              <a:defRPr sz="882"/>
            </a:lvl6pPr>
            <a:lvl7pPr marL="1512052" indent="0" algn="ctr">
              <a:buNone/>
              <a:defRPr sz="882"/>
            </a:lvl7pPr>
            <a:lvl8pPr marL="1764060" indent="0" algn="ctr">
              <a:buNone/>
              <a:defRPr sz="882"/>
            </a:lvl8pPr>
            <a:lvl9pPr marL="2016069" indent="0" algn="ctr">
              <a:buNone/>
              <a:defRPr sz="882"/>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E86F96DF-ED24-3145-ABB2-47B9C4E4A141}" type="datetimeFigureOut">
              <a:rPr lang="en-US" smtClean="0"/>
              <a:t>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C78A4E-766E-984F-B98D-6C5270B0A8EB}" type="slidenum">
              <a:rPr lang="en-US" smtClean="0"/>
              <a:t>‹#›</a:t>
            </a:fld>
            <a:endParaRPr lang="en-US"/>
          </a:p>
        </p:txBody>
      </p:sp>
    </p:spTree>
    <p:extLst>
      <p:ext uri="{BB962C8B-B14F-4D97-AF65-F5344CB8AC3E}">
        <p14:creationId xmlns:p14="http://schemas.microsoft.com/office/powerpoint/2010/main" val="3978415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86F96DF-ED24-3145-ABB2-47B9C4E4A141}" type="datetimeFigureOut">
              <a:rPr lang="en-US" smtClean="0"/>
              <a:t>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C78A4E-766E-984F-B98D-6C5270B0A8EB}" type="slidenum">
              <a:rPr lang="en-US" smtClean="0"/>
              <a:t>‹#›</a:t>
            </a:fld>
            <a:endParaRPr lang="en-US"/>
          </a:p>
        </p:txBody>
      </p:sp>
    </p:spTree>
    <p:extLst>
      <p:ext uri="{BB962C8B-B14F-4D97-AF65-F5344CB8AC3E}">
        <p14:creationId xmlns:p14="http://schemas.microsoft.com/office/powerpoint/2010/main" val="1832283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2600" y="201241"/>
            <a:ext cx="1148775" cy="32032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366276" y="201241"/>
            <a:ext cx="3379728" cy="32032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86F96DF-ED24-3145-ABB2-47B9C4E4A141}" type="datetimeFigureOut">
              <a:rPr lang="en-US" smtClean="0"/>
              <a:t>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C78A4E-766E-984F-B98D-6C5270B0A8EB}" type="slidenum">
              <a:rPr lang="en-US" smtClean="0"/>
              <a:t>‹#›</a:t>
            </a:fld>
            <a:endParaRPr lang="en-US"/>
          </a:p>
        </p:txBody>
      </p:sp>
    </p:spTree>
    <p:extLst>
      <p:ext uri="{BB962C8B-B14F-4D97-AF65-F5344CB8AC3E}">
        <p14:creationId xmlns:p14="http://schemas.microsoft.com/office/powerpoint/2010/main" val="1204780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86F96DF-ED24-3145-ABB2-47B9C4E4A141}" type="datetimeFigureOut">
              <a:rPr lang="en-US" smtClean="0"/>
              <a:t>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C78A4E-766E-984F-B98D-6C5270B0A8EB}" type="slidenum">
              <a:rPr lang="en-US" smtClean="0"/>
              <a:t>‹#›</a:t>
            </a:fld>
            <a:endParaRPr lang="en-US"/>
          </a:p>
        </p:txBody>
      </p:sp>
    </p:spTree>
    <p:extLst>
      <p:ext uri="{BB962C8B-B14F-4D97-AF65-F5344CB8AC3E}">
        <p14:creationId xmlns:p14="http://schemas.microsoft.com/office/powerpoint/2010/main" val="393554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3501" y="942336"/>
            <a:ext cx="4595098" cy="1572307"/>
          </a:xfrm>
        </p:spPr>
        <p:txBody>
          <a:bodyPr anchor="b"/>
          <a:lstStyle>
            <a:lvl1pPr>
              <a:defRPr sz="3307"/>
            </a:lvl1pPr>
          </a:lstStyle>
          <a:p>
            <a:r>
              <a:rPr lang="en-GB"/>
              <a:t>Click to edit Master title style</a:t>
            </a:r>
            <a:endParaRPr lang="en-US"/>
          </a:p>
        </p:txBody>
      </p:sp>
      <p:sp>
        <p:nvSpPr>
          <p:cNvPr id="3" name="Text Placeholder 2"/>
          <p:cNvSpPr>
            <a:spLocks noGrp="1"/>
          </p:cNvSpPr>
          <p:nvPr>
            <p:ph type="body" idx="1"/>
          </p:nvPr>
        </p:nvSpPr>
        <p:spPr>
          <a:xfrm>
            <a:off x="363501" y="2529518"/>
            <a:ext cx="4595098" cy="826839"/>
          </a:xfrm>
        </p:spPr>
        <p:txBody>
          <a:bodyPr/>
          <a:lstStyle>
            <a:lvl1pPr marL="0" indent="0">
              <a:buNone/>
              <a:defRPr sz="1323">
                <a:solidFill>
                  <a:schemeClr val="tx1"/>
                </a:solidFill>
              </a:defRPr>
            </a:lvl1pPr>
            <a:lvl2pPr marL="252009" indent="0">
              <a:buNone/>
              <a:defRPr sz="1102">
                <a:solidFill>
                  <a:schemeClr val="tx1">
                    <a:tint val="75000"/>
                  </a:schemeClr>
                </a:solidFill>
              </a:defRPr>
            </a:lvl2pPr>
            <a:lvl3pPr marL="504017" indent="0">
              <a:buNone/>
              <a:defRPr sz="992">
                <a:solidFill>
                  <a:schemeClr val="tx1">
                    <a:tint val="75000"/>
                  </a:schemeClr>
                </a:solidFill>
              </a:defRPr>
            </a:lvl3pPr>
            <a:lvl4pPr marL="756026" indent="0">
              <a:buNone/>
              <a:defRPr sz="882">
                <a:solidFill>
                  <a:schemeClr val="tx1">
                    <a:tint val="75000"/>
                  </a:schemeClr>
                </a:solidFill>
              </a:defRPr>
            </a:lvl4pPr>
            <a:lvl5pPr marL="1008035" indent="0">
              <a:buNone/>
              <a:defRPr sz="882">
                <a:solidFill>
                  <a:schemeClr val="tx1">
                    <a:tint val="75000"/>
                  </a:schemeClr>
                </a:solidFill>
              </a:defRPr>
            </a:lvl5pPr>
            <a:lvl6pPr marL="1260043" indent="0">
              <a:buNone/>
              <a:defRPr sz="882">
                <a:solidFill>
                  <a:schemeClr val="tx1">
                    <a:tint val="75000"/>
                  </a:schemeClr>
                </a:solidFill>
              </a:defRPr>
            </a:lvl6pPr>
            <a:lvl7pPr marL="1512052" indent="0">
              <a:buNone/>
              <a:defRPr sz="882">
                <a:solidFill>
                  <a:schemeClr val="tx1">
                    <a:tint val="75000"/>
                  </a:schemeClr>
                </a:solidFill>
              </a:defRPr>
            </a:lvl7pPr>
            <a:lvl8pPr marL="1764060" indent="0">
              <a:buNone/>
              <a:defRPr sz="882">
                <a:solidFill>
                  <a:schemeClr val="tx1">
                    <a:tint val="75000"/>
                  </a:schemeClr>
                </a:solidFill>
              </a:defRPr>
            </a:lvl8pPr>
            <a:lvl9pPr marL="2016069" indent="0">
              <a:buNone/>
              <a:defRPr sz="882">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86F96DF-ED24-3145-ABB2-47B9C4E4A141}" type="datetimeFigureOut">
              <a:rPr lang="en-US" smtClean="0"/>
              <a:t>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C78A4E-766E-984F-B98D-6C5270B0A8EB}" type="slidenum">
              <a:rPr lang="en-US" smtClean="0"/>
              <a:t>‹#›</a:t>
            </a:fld>
            <a:endParaRPr lang="en-US"/>
          </a:p>
        </p:txBody>
      </p:sp>
    </p:spTree>
    <p:extLst>
      <p:ext uri="{BB962C8B-B14F-4D97-AF65-F5344CB8AC3E}">
        <p14:creationId xmlns:p14="http://schemas.microsoft.com/office/powerpoint/2010/main" val="4046223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366276" y="1006207"/>
            <a:ext cx="2264251" cy="23982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2697123" y="1006207"/>
            <a:ext cx="2264251" cy="23982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E86F96DF-ED24-3145-ABB2-47B9C4E4A141}" type="datetimeFigureOut">
              <a:rPr lang="en-US" smtClean="0"/>
              <a:t>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C78A4E-766E-984F-B98D-6C5270B0A8EB}" type="slidenum">
              <a:rPr lang="en-US" smtClean="0"/>
              <a:t>‹#›</a:t>
            </a:fld>
            <a:endParaRPr lang="en-US"/>
          </a:p>
        </p:txBody>
      </p:sp>
    </p:spTree>
    <p:extLst>
      <p:ext uri="{BB962C8B-B14F-4D97-AF65-F5344CB8AC3E}">
        <p14:creationId xmlns:p14="http://schemas.microsoft.com/office/powerpoint/2010/main" val="2041413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6970" y="201242"/>
            <a:ext cx="4595098" cy="730594"/>
          </a:xfrm>
        </p:spPr>
        <p:txBody>
          <a:bodyPr/>
          <a:lstStyle/>
          <a:p>
            <a:r>
              <a:rPr lang="en-GB"/>
              <a:t>Click to edit Master title style</a:t>
            </a:r>
            <a:endParaRPr lang="en-US"/>
          </a:p>
        </p:txBody>
      </p:sp>
      <p:sp>
        <p:nvSpPr>
          <p:cNvPr id="3" name="Text Placeholder 2"/>
          <p:cNvSpPr>
            <a:spLocks noGrp="1"/>
          </p:cNvSpPr>
          <p:nvPr>
            <p:ph type="body" idx="1"/>
          </p:nvPr>
        </p:nvSpPr>
        <p:spPr>
          <a:xfrm>
            <a:off x="366971" y="926586"/>
            <a:ext cx="2253845" cy="454105"/>
          </a:xfrm>
        </p:spPr>
        <p:txBody>
          <a:bodyPr anchor="b"/>
          <a:lstStyle>
            <a:lvl1pPr marL="0" indent="0">
              <a:buNone/>
              <a:defRPr sz="1323" b="1"/>
            </a:lvl1pPr>
            <a:lvl2pPr marL="252009" indent="0">
              <a:buNone/>
              <a:defRPr sz="1102" b="1"/>
            </a:lvl2pPr>
            <a:lvl3pPr marL="504017" indent="0">
              <a:buNone/>
              <a:defRPr sz="992" b="1"/>
            </a:lvl3pPr>
            <a:lvl4pPr marL="756026" indent="0">
              <a:buNone/>
              <a:defRPr sz="882" b="1"/>
            </a:lvl4pPr>
            <a:lvl5pPr marL="1008035" indent="0">
              <a:buNone/>
              <a:defRPr sz="882" b="1"/>
            </a:lvl5pPr>
            <a:lvl6pPr marL="1260043" indent="0">
              <a:buNone/>
              <a:defRPr sz="882" b="1"/>
            </a:lvl6pPr>
            <a:lvl7pPr marL="1512052" indent="0">
              <a:buNone/>
              <a:defRPr sz="882" b="1"/>
            </a:lvl7pPr>
            <a:lvl8pPr marL="1764060" indent="0">
              <a:buNone/>
              <a:defRPr sz="882" b="1"/>
            </a:lvl8pPr>
            <a:lvl9pPr marL="2016069" indent="0">
              <a:buNone/>
              <a:defRPr sz="882" b="1"/>
            </a:lvl9pPr>
          </a:lstStyle>
          <a:p>
            <a:pPr lvl="0"/>
            <a:r>
              <a:rPr lang="en-GB"/>
              <a:t>Click to edit Master text styles</a:t>
            </a:r>
          </a:p>
        </p:txBody>
      </p:sp>
      <p:sp>
        <p:nvSpPr>
          <p:cNvPr id="4" name="Content Placeholder 3"/>
          <p:cNvSpPr>
            <a:spLocks noGrp="1"/>
          </p:cNvSpPr>
          <p:nvPr>
            <p:ph sz="half" idx="2"/>
          </p:nvPr>
        </p:nvSpPr>
        <p:spPr>
          <a:xfrm>
            <a:off x="366971" y="1380691"/>
            <a:ext cx="2253845" cy="20307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2697123" y="926586"/>
            <a:ext cx="2264945" cy="454105"/>
          </a:xfrm>
        </p:spPr>
        <p:txBody>
          <a:bodyPr anchor="b"/>
          <a:lstStyle>
            <a:lvl1pPr marL="0" indent="0">
              <a:buNone/>
              <a:defRPr sz="1323" b="1"/>
            </a:lvl1pPr>
            <a:lvl2pPr marL="252009" indent="0">
              <a:buNone/>
              <a:defRPr sz="1102" b="1"/>
            </a:lvl2pPr>
            <a:lvl3pPr marL="504017" indent="0">
              <a:buNone/>
              <a:defRPr sz="992" b="1"/>
            </a:lvl3pPr>
            <a:lvl4pPr marL="756026" indent="0">
              <a:buNone/>
              <a:defRPr sz="882" b="1"/>
            </a:lvl4pPr>
            <a:lvl5pPr marL="1008035" indent="0">
              <a:buNone/>
              <a:defRPr sz="882" b="1"/>
            </a:lvl5pPr>
            <a:lvl6pPr marL="1260043" indent="0">
              <a:buNone/>
              <a:defRPr sz="882" b="1"/>
            </a:lvl6pPr>
            <a:lvl7pPr marL="1512052" indent="0">
              <a:buNone/>
              <a:defRPr sz="882" b="1"/>
            </a:lvl7pPr>
            <a:lvl8pPr marL="1764060" indent="0">
              <a:buNone/>
              <a:defRPr sz="882" b="1"/>
            </a:lvl8pPr>
            <a:lvl9pPr marL="2016069" indent="0">
              <a:buNone/>
              <a:defRPr sz="882" b="1"/>
            </a:lvl9pPr>
          </a:lstStyle>
          <a:p>
            <a:pPr lvl="0"/>
            <a:r>
              <a:rPr lang="en-GB"/>
              <a:t>Click to edit Master text styles</a:t>
            </a:r>
          </a:p>
        </p:txBody>
      </p:sp>
      <p:sp>
        <p:nvSpPr>
          <p:cNvPr id="6" name="Content Placeholder 5"/>
          <p:cNvSpPr>
            <a:spLocks noGrp="1"/>
          </p:cNvSpPr>
          <p:nvPr>
            <p:ph sz="quarter" idx="4"/>
          </p:nvPr>
        </p:nvSpPr>
        <p:spPr>
          <a:xfrm>
            <a:off x="2697123" y="1380691"/>
            <a:ext cx="2264945" cy="20307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E86F96DF-ED24-3145-ABB2-47B9C4E4A141}" type="datetimeFigureOut">
              <a:rPr lang="en-US" smtClean="0"/>
              <a:t>11/6/2022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C78A4E-766E-984F-B98D-6C5270B0A8EB}" type="slidenum">
              <a:rPr lang="en-US" smtClean="0"/>
              <a:t>‹#›</a:t>
            </a:fld>
            <a:endParaRPr lang="en-US"/>
          </a:p>
        </p:txBody>
      </p:sp>
    </p:spTree>
    <p:extLst>
      <p:ext uri="{BB962C8B-B14F-4D97-AF65-F5344CB8AC3E}">
        <p14:creationId xmlns:p14="http://schemas.microsoft.com/office/powerpoint/2010/main" val="2122221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E86F96DF-ED24-3145-ABB2-47B9C4E4A141}" type="datetimeFigureOut">
              <a:rPr lang="en-US" smtClean="0"/>
              <a:t>11/6/2022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C78A4E-766E-984F-B98D-6C5270B0A8EB}" type="slidenum">
              <a:rPr lang="en-US" smtClean="0"/>
              <a:t>‹#›</a:t>
            </a:fld>
            <a:endParaRPr lang="en-US"/>
          </a:p>
        </p:txBody>
      </p:sp>
    </p:spTree>
    <p:extLst>
      <p:ext uri="{BB962C8B-B14F-4D97-AF65-F5344CB8AC3E}">
        <p14:creationId xmlns:p14="http://schemas.microsoft.com/office/powerpoint/2010/main" val="2797136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6F96DF-ED24-3145-ABB2-47B9C4E4A141}" type="datetimeFigureOut">
              <a:rPr lang="en-US" smtClean="0"/>
              <a:t>11/6/2022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C78A4E-766E-984F-B98D-6C5270B0A8EB}" type="slidenum">
              <a:rPr lang="en-US" smtClean="0"/>
              <a:t>‹#›</a:t>
            </a:fld>
            <a:endParaRPr lang="en-US"/>
          </a:p>
        </p:txBody>
      </p:sp>
    </p:spTree>
    <p:extLst>
      <p:ext uri="{BB962C8B-B14F-4D97-AF65-F5344CB8AC3E}">
        <p14:creationId xmlns:p14="http://schemas.microsoft.com/office/powerpoint/2010/main" val="3610514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6970" y="251989"/>
            <a:ext cx="1718306" cy="881962"/>
          </a:xfrm>
        </p:spPr>
        <p:txBody>
          <a:bodyPr anchor="b"/>
          <a:lstStyle>
            <a:lvl1pPr>
              <a:defRPr sz="1764"/>
            </a:lvl1pPr>
          </a:lstStyle>
          <a:p>
            <a:r>
              <a:rPr lang="en-GB"/>
              <a:t>Click to edit Master title style</a:t>
            </a:r>
            <a:endParaRPr lang="en-US"/>
          </a:p>
        </p:txBody>
      </p:sp>
      <p:sp>
        <p:nvSpPr>
          <p:cNvPr id="3" name="Content Placeholder 2"/>
          <p:cNvSpPr>
            <a:spLocks noGrp="1"/>
          </p:cNvSpPr>
          <p:nvPr>
            <p:ph idx="1"/>
          </p:nvPr>
        </p:nvSpPr>
        <p:spPr>
          <a:xfrm>
            <a:off x="2264945" y="544227"/>
            <a:ext cx="2697123" cy="2686135"/>
          </a:xfrm>
        </p:spPr>
        <p:txBody>
          <a:bodyPr/>
          <a:lstStyle>
            <a:lvl1pPr>
              <a:defRPr sz="1764"/>
            </a:lvl1pPr>
            <a:lvl2pPr>
              <a:defRPr sz="1543"/>
            </a:lvl2pPr>
            <a:lvl3pPr>
              <a:defRPr sz="1323"/>
            </a:lvl3pPr>
            <a:lvl4pPr>
              <a:defRPr sz="1102"/>
            </a:lvl4pPr>
            <a:lvl5pPr>
              <a:defRPr sz="1102"/>
            </a:lvl5pPr>
            <a:lvl6pPr>
              <a:defRPr sz="1102"/>
            </a:lvl6pPr>
            <a:lvl7pPr>
              <a:defRPr sz="1102"/>
            </a:lvl7pPr>
            <a:lvl8pPr>
              <a:defRPr sz="1102"/>
            </a:lvl8pPr>
            <a:lvl9pPr>
              <a:defRPr sz="1102"/>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366970" y="1133952"/>
            <a:ext cx="1718306" cy="2100785"/>
          </a:xfrm>
        </p:spPr>
        <p:txBody>
          <a:bodyPr/>
          <a:lstStyle>
            <a:lvl1pPr marL="0" indent="0">
              <a:buNone/>
              <a:defRPr sz="882"/>
            </a:lvl1pPr>
            <a:lvl2pPr marL="252009" indent="0">
              <a:buNone/>
              <a:defRPr sz="772"/>
            </a:lvl2pPr>
            <a:lvl3pPr marL="504017" indent="0">
              <a:buNone/>
              <a:defRPr sz="661"/>
            </a:lvl3pPr>
            <a:lvl4pPr marL="756026" indent="0">
              <a:buNone/>
              <a:defRPr sz="551"/>
            </a:lvl4pPr>
            <a:lvl5pPr marL="1008035" indent="0">
              <a:buNone/>
              <a:defRPr sz="551"/>
            </a:lvl5pPr>
            <a:lvl6pPr marL="1260043" indent="0">
              <a:buNone/>
              <a:defRPr sz="551"/>
            </a:lvl6pPr>
            <a:lvl7pPr marL="1512052" indent="0">
              <a:buNone/>
              <a:defRPr sz="551"/>
            </a:lvl7pPr>
            <a:lvl8pPr marL="1764060" indent="0">
              <a:buNone/>
              <a:defRPr sz="551"/>
            </a:lvl8pPr>
            <a:lvl9pPr marL="2016069" indent="0">
              <a:buNone/>
              <a:defRPr sz="551"/>
            </a:lvl9pPr>
          </a:lstStyle>
          <a:p>
            <a:pPr lvl="0"/>
            <a:r>
              <a:rPr lang="en-GB"/>
              <a:t>Click to edit Master text styles</a:t>
            </a:r>
          </a:p>
        </p:txBody>
      </p:sp>
      <p:sp>
        <p:nvSpPr>
          <p:cNvPr id="5" name="Date Placeholder 4"/>
          <p:cNvSpPr>
            <a:spLocks noGrp="1"/>
          </p:cNvSpPr>
          <p:nvPr>
            <p:ph type="dt" sz="half" idx="10"/>
          </p:nvPr>
        </p:nvSpPr>
        <p:spPr/>
        <p:txBody>
          <a:bodyPr/>
          <a:lstStyle/>
          <a:p>
            <a:fld id="{E86F96DF-ED24-3145-ABB2-47B9C4E4A141}" type="datetimeFigureOut">
              <a:rPr lang="en-US" smtClean="0"/>
              <a:t>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C78A4E-766E-984F-B98D-6C5270B0A8EB}" type="slidenum">
              <a:rPr lang="en-US" smtClean="0"/>
              <a:t>‹#›</a:t>
            </a:fld>
            <a:endParaRPr lang="en-US"/>
          </a:p>
        </p:txBody>
      </p:sp>
    </p:spTree>
    <p:extLst>
      <p:ext uri="{BB962C8B-B14F-4D97-AF65-F5344CB8AC3E}">
        <p14:creationId xmlns:p14="http://schemas.microsoft.com/office/powerpoint/2010/main" val="2456937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6970" y="251989"/>
            <a:ext cx="1718306" cy="881962"/>
          </a:xfrm>
        </p:spPr>
        <p:txBody>
          <a:bodyPr anchor="b"/>
          <a:lstStyle>
            <a:lvl1pPr>
              <a:defRPr sz="1764"/>
            </a:lvl1pPr>
          </a:lstStyle>
          <a:p>
            <a:r>
              <a:rPr lang="en-GB"/>
              <a:t>Click to edit Master title style</a:t>
            </a:r>
            <a:endParaRPr lang="en-US"/>
          </a:p>
        </p:txBody>
      </p:sp>
      <p:sp>
        <p:nvSpPr>
          <p:cNvPr id="3" name="Picture Placeholder 2"/>
          <p:cNvSpPr>
            <a:spLocks noGrp="1" noChangeAspect="1"/>
          </p:cNvSpPr>
          <p:nvPr>
            <p:ph type="pic" idx="1"/>
          </p:nvPr>
        </p:nvSpPr>
        <p:spPr>
          <a:xfrm>
            <a:off x="2264945" y="544227"/>
            <a:ext cx="2697123" cy="2686135"/>
          </a:xfrm>
        </p:spPr>
        <p:txBody>
          <a:bodyPr anchor="t"/>
          <a:lstStyle>
            <a:lvl1pPr marL="0" indent="0">
              <a:buNone/>
              <a:defRPr sz="1764"/>
            </a:lvl1pPr>
            <a:lvl2pPr marL="252009" indent="0">
              <a:buNone/>
              <a:defRPr sz="1543"/>
            </a:lvl2pPr>
            <a:lvl3pPr marL="504017" indent="0">
              <a:buNone/>
              <a:defRPr sz="1323"/>
            </a:lvl3pPr>
            <a:lvl4pPr marL="756026" indent="0">
              <a:buNone/>
              <a:defRPr sz="1102"/>
            </a:lvl4pPr>
            <a:lvl5pPr marL="1008035" indent="0">
              <a:buNone/>
              <a:defRPr sz="1102"/>
            </a:lvl5pPr>
            <a:lvl6pPr marL="1260043" indent="0">
              <a:buNone/>
              <a:defRPr sz="1102"/>
            </a:lvl6pPr>
            <a:lvl7pPr marL="1512052" indent="0">
              <a:buNone/>
              <a:defRPr sz="1102"/>
            </a:lvl7pPr>
            <a:lvl8pPr marL="1764060" indent="0">
              <a:buNone/>
              <a:defRPr sz="1102"/>
            </a:lvl8pPr>
            <a:lvl9pPr marL="2016069" indent="0">
              <a:buNone/>
              <a:defRPr sz="1102"/>
            </a:lvl9pPr>
          </a:lstStyle>
          <a:p>
            <a:r>
              <a:rPr lang="en-GB"/>
              <a:t>Click icon to add picture</a:t>
            </a:r>
            <a:endParaRPr lang="en-US"/>
          </a:p>
        </p:txBody>
      </p:sp>
      <p:sp>
        <p:nvSpPr>
          <p:cNvPr id="4" name="Text Placeholder 3"/>
          <p:cNvSpPr>
            <a:spLocks noGrp="1"/>
          </p:cNvSpPr>
          <p:nvPr>
            <p:ph type="body" sz="half" idx="2"/>
          </p:nvPr>
        </p:nvSpPr>
        <p:spPr>
          <a:xfrm>
            <a:off x="366970" y="1133952"/>
            <a:ext cx="1718306" cy="2100785"/>
          </a:xfrm>
        </p:spPr>
        <p:txBody>
          <a:bodyPr/>
          <a:lstStyle>
            <a:lvl1pPr marL="0" indent="0">
              <a:buNone/>
              <a:defRPr sz="882"/>
            </a:lvl1pPr>
            <a:lvl2pPr marL="252009" indent="0">
              <a:buNone/>
              <a:defRPr sz="772"/>
            </a:lvl2pPr>
            <a:lvl3pPr marL="504017" indent="0">
              <a:buNone/>
              <a:defRPr sz="661"/>
            </a:lvl3pPr>
            <a:lvl4pPr marL="756026" indent="0">
              <a:buNone/>
              <a:defRPr sz="551"/>
            </a:lvl4pPr>
            <a:lvl5pPr marL="1008035" indent="0">
              <a:buNone/>
              <a:defRPr sz="551"/>
            </a:lvl5pPr>
            <a:lvl6pPr marL="1260043" indent="0">
              <a:buNone/>
              <a:defRPr sz="551"/>
            </a:lvl6pPr>
            <a:lvl7pPr marL="1512052" indent="0">
              <a:buNone/>
              <a:defRPr sz="551"/>
            </a:lvl7pPr>
            <a:lvl8pPr marL="1764060" indent="0">
              <a:buNone/>
              <a:defRPr sz="551"/>
            </a:lvl8pPr>
            <a:lvl9pPr marL="2016069" indent="0">
              <a:buNone/>
              <a:defRPr sz="551"/>
            </a:lvl9pPr>
          </a:lstStyle>
          <a:p>
            <a:pPr lvl="0"/>
            <a:r>
              <a:rPr lang="en-GB"/>
              <a:t>Click to edit Master text styles</a:t>
            </a:r>
          </a:p>
        </p:txBody>
      </p:sp>
      <p:sp>
        <p:nvSpPr>
          <p:cNvPr id="5" name="Date Placeholder 4"/>
          <p:cNvSpPr>
            <a:spLocks noGrp="1"/>
          </p:cNvSpPr>
          <p:nvPr>
            <p:ph type="dt" sz="half" idx="10"/>
          </p:nvPr>
        </p:nvSpPr>
        <p:spPr/>
        <p:txBody>
          <a:bodyPr/>
          <a:lstStyle/>
          <a:p>
            <a:fld id="{E86F96DF-ED24-3145-ABB2-47B9C4E4A141}" type="datetimeFigureOut">
              <a:rPr lang="en-US" smtClean="0"/>
              <a:t>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C78A4E-766E-984F-B98D-6C5270B0A8EB}" type="slidenum">
              <a:rPr lang="en-US" smtClean="0"/>
              <a:t>‹#›</a:t>
            </a:fld>
            <a:endParaRPr lang="en-US"/>
          </a:p>
        </p:txBody>
      </p:sp>
    </p:spTree>
    <p:extLst>
      <p:ext uri="{BB962C8B-B14F-4D97-AF65-F5344CB8AC3E}">
        <p14:creationId xmlns:p14="http://schemas.microsoft.com/office/powerpoint/2010/main" val="3406087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6276" y="201242"/>
            <a:ext cx="4595098" cy="730594"/>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366276" y="1006207"/>
            <a:ext cx="4595098" cy="239827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366276" y="3503351"/>
            <a:ext cx="1198721" cy="201241"/>
          </a:xfrm>
          <a:prstGeom prst="rect">
            <a:avLst/>
          </a:prstGeom>
        </p:spPr>
        <p:txBody>
          <a:bodyPr vert="horz" lIns="91440" tIns="45720" rIns="91440" bIns="45720" rtlCol="0" anchor="ctr"/>
          <a:lstStyle>
            <a:lvl1pPr algn="l">
              <a:defRPr sz="661">
                <a:solidFill>
                  <a:schemeClr val="tx1">
                    <a:tint val="75000"/>
                  </a:schemeClr>
                </a:solidFill>
              </a:defRPr>
            </a:lvl1pPr>
          </a:lstStyle>
          <a:p>
            <a:fld id="{E86F96DF-ED24-3145-ABB2-47B9C4E4A141}" type="datetimeFigureOut">
              <a:rPr lang="en-US" smtClean="0"/>
              <a:t>11/6/2022</a:t>
            </a:fld>
            <a:endParaRPr lang="en-US"/>
          </a:p>
        </p:txBody>
      </p:sp>
      <p:sp>
        <p:nvSpPr>
          <p:cNvPr id="5" name="Footer Placeholder 4"/>
          <p:cNvSpPr>
            <a:spLocks noGrp="1"/>
          </p:cNvSpPr>
          <p:nvPr>
            <p:ph type="ftr" sz="quarter" idx="3"/>
          </p:nvPr>
        </p:nvSpPr>
        <p:spPr>
          <a:xfrm>
            <a:off x="1764784" y="3503351"/>
            <a:ext cx="1798082" cy="201241"/>
          </a:xfrm>
          <a:prstGeom prst="rect">
            <a:avLst/>
          </a:prstGeom>
        </p:spPr>
        <p:txBody>
          <a:bodyPr vert="horz" lIns="91440" tIns="45720" rIns="91440" bIns="45720" rtlCol="0" anchor="ctr"/>
          <a:lstStyle>
            <a:lvl1pPr algn="ctr">
              <a:defRPr sz="66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762653" y="3503351"/>
            <a:ext cx="1198721" cy="201241"/>
          </a:xfrm>
          <a:prstGeom prst="rect">
            <a:avLst/>
          </a:prstGeom>
        </p:spPr>
        <p:txBody>
          <a:bodyPr vert="horz" lIns="91440" tIns="45720" rIns="91440" bIns="45720" rtlCol="0" anchor="ctr"/>
          <a:lstStyle>
            <a:lvl1pPr algn="r">
              <a:defRPr sz="661">
                <a:solidFill>
                  <a:schemeClr val="tx1">
                    <a:tint val="75000"/>
                  </a:schemeClr>
                </a:solidFill>
              </a:defRPr>
            </a:lvl1pPr>
          </a:lstStyle>
          <a:p>
            <a:fld id="{D8C78A4E-766E-984F-B98D-6C5270B0A8EB}" type="slidenum">
              <a:rPr lang="en-US" smtClean="0"/>
              <a:t>‹#›</a:t>
            </a:fld>
            <a:endParaRPr lang="en-US"/>
          </a:p>
        </p:txBody>
      </p:sp>
    </p:spTree>
    <p:extLst>
      <p:ext uri="{BB962C8B-B14F-4D97-AF65-F5344CB8AC3E}">
        <p14:creationId xmlns:p14="http://schemas.microsoft.com/office/powerpoint/2010/main" val="24169683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504017" rtl="0" eaLnBrk="1" latinLnBrk="0" hangingPunct="1">
        <a:lnSpc>
          <a:spcPct val="90000"/>
        </a:lnSpc>
        <a:spcBef>
          <a:spcPct val="0"/>
        </a:spcBef>
        <a:buNone/>
        <a:defRPr sz="2425" kern="1200">
          <a:solidFill>
            <a:schemeClr val="tx1"/>
          </a:solidFill>
          <a:latin typeface="+mj-lt"/>
          <a:ea typeface="+mj-ea"/>
          <a:cs typeface="+mj-cs"/>
        </a:defRPr>
      </a:lvl1pPr>
    </p:titleStyle>
    <p:bodyStyle>
      <a:lvl1pPr marL="126004" indent="-126004" algn="l" defTabSz="504017" rtl="0" eaLnBrk="1" latinLnBrk="0" hangingPunct="1">
        <a:lnSpc>
          <a:spcPct val="90000"/>
        </a:lnSpc>
        <a:spcBef>
          <a:spcPts val="551"/>
        </a:spcBef>
        <a:buFont typeface="Arial" panose="020B0604020202020204" pitchFamily="34" charset="0"/>
        <a:buChar char="•"/>
        <a:defRPr sz="1543" kern="1200">
          <a:solidFill>
            <a:schemeClr val="tx1"/>
          </a:solidFill>
          <a:latin typeface="+mn-lt"/>
          <a:ea typeface="+mn-ea"/>
          <a:cs typeface="+mn-cs"/>
        </a:defRPr>
      </a:lvl1pPr>
      <a:lvl2pPr marL="378013" indent="-126004" algn="l" defTabSz="504017" rtl="0" eaLnBrk="1" latinLnBrk="0" hangingPunct="1">
        <a:lnSpc>
          <a:spcPct val="90000"/>
        </a:lnSpc>
        <a:spcBef>
          <a:spcPts val="276"/>
        </a:spcBef>
        <a:buFont typeface="Arial" panose="020B0604020202020204" pitchFamily="34" charset="0"/>
        <a:buChar char="•"/>
        <a:defRPr sz="1323" kern="1200">
          <a:solidFill>
            <a:schemeClr val="tx1"/>
          </a:solidFill>
          <a:latin typeface="+mn-lt"/>
          <a:ea typeface="+mn-ea"/>
          <a:cs typeface="+mn-cs"/>
        </a:defRPr>
      </a:lvl2pPr>
      <a:lvl3pPr marL="630022" indent="-126004" algn="l" defTabSz="504017" rtl="0" eaLnBrk="1" latinLnBrk="0" hangingPunct="1">
        <a:lnSpc>
          <a:spcPct val="90000"/>
        </a:lnSpc>
        <a:spcBef>
          <a:spcPts val="276"/>
        </a:spcBef>
        <a:buFont typeface="Arial" panose="020B0604020202020204" pitchFamily="34" charset="0"/>
        <a:buChar char="•"/>
        <a:defRPr sz="1102" kern="1200">
          <a:solidFill>
            <a:schemeClr val="tx1"/>
          </a:solidFill>
          <a:latin typeface="+mn-lt"/>
          <a:ea typeface="+mn-ea"/>
          <a:cs typeface="+mn-cs"/>
        </a:defRPr>
      </a:lvl3pPr>
      <a:lvl4pPr marL="882030" indent="-126004" algn="l" defTabSz="504017" rtl="0" eaLnBrk="1" latinLnBrk="0" hangingPunct="1">
        <a:lnSpc>
          <a:spcPct val="90000"/>
        </a:lnSpc>
        <a:spcBef>
          <a:spcPts val="276"/>
        </a:spcBef>
        <a:buFont typeface="Arial" panose="020B0604020202020204" pitchFamily="34" charset="0"/>
        <a:buChar char="•"/>
        <a:defRPr sz="992" kern="1200">
          <a:solidFill>
            <a:schemeClr val="tx1"/>
          </a:solidFill>
          <a:latin typeface="+mn-lt"/>
          <a:ea typeface="+mn-ea"/>
          <a:cs typeface="+mn-cs"/>
        </a:defRPr>
      </a:lvl4pPr>
      <a:lvl5pPr marL="1134039" indent="-126004" algn="l" defTabSz="504017" rtl="0" eaLnBrk="1" latinLnBrk="0" hangingPunct="1">
        <a:lnSpc>
          <a:spcPct val="90000"/>
        </a:lnSpc>
        <a:spcBef>
          <a:spcPts val="276"/>
        </a:spcBef>
        <a:buFont typeface="Arial" panose="020B0604020202020204" pitchFamily="34" charset="0"/>
        <a:buChar char="•"/>
        <a:defRPr sz="992" kern="1200">
          <a:solidFill>
            <a:schemeClr val="tx1"/>
          </a:solidFill>
          <a:latin typeface="+mn-lt"/>
          <a:ea typeface="+mn-ea"/>
          <a:cs typeface="+mn-cs"/>
        </a:defRPr>
      </a:lvl5pPr>
      <a:lvl6pPr marL="1386048" indent="-126004" algn="l" defTabSz="504017" rtl="0" eaLnBrk="1" latinLnBrk="0" hangingPunct="1">
        <a:lnSpc>
          <a:spcPct val="90000"/>
        </a:lnSpc>
        <a:spcBef>
          <a:spcPts val="276"/>
        </a:spcBef>
        <a:buFont typeface="Arial" panose="020B0604020202020204" pitchFamily="34" charset="0"/>
        <a:buChar char="•"/>
        <a:defRPr sz="992" kern="1200">
          <a:solidFill>
            <a:schemeClr val="tx1"/>
          </a:solidFill>
          <a:latin typeface="+mn-lt"/>
          <a:ea typeface="+mn-ea"/>
          <a:cs typeface="+mn-cs"/>
        </a:defRPr>
      </a:lvl6pPr>
      <a:lvl7pPr marL="1638056" indent="-126004" algn="l" defTabSz="504017" rtl="0" eaLnBrk="1" latinLnBrk="0" hangingPunct="1">
        <a:lnSpc>
          <a:spcPct val="90000"/>
        </a:lnSpc>
        <a:spcBef>
          <a:spcPts val="276"/>
        </a:spcBef>
        <a:buFont typeface="Arial" panose="020B0604020202020204" pitchFamily="34" charset="0"/>
        <a:buChar char="•"/>
        <a:defRPr sz="992" kern="1200">
          <a:solidFill>
            <a:schemeClr val="tx1"/>
          </a:solidFill>
          <a:latin typeface="+mn-lt"/>
          <a:ea typeface="+mn-ea"/>
          <a:cs typeface="+mn-cs"/>
        </a:defRPr>
      </a:lvl7pPr>
      <a:lvl8pPr marL="1890065" indent="-126004" algn="l" defTabSz="504017" rtl="0" eaLnBrk="1" latinLnBrk="0" hangingPunct="1">
        <a:lnSpc>
          <a:spcPct val="90000"/>
        </a:lnSpc>
        <a:spcBef>
          <a:spcPts val="276"/>
        </a:spcBef>
        <a:buFont typeface="Arial" panose="020B0604020202020204" pitchFamily="34" charset="0"/>
        <a:buChar char="•"/>
        <a:defRPr sz="992" kern="1200">
          <a:solidFill>
            <a:schemeClr val="tx1"/>
          </a:solidFill>
          <a:latin typeface="+mn-lt"/>
          <a:ea typeface="+mn-ea"/>
          <a:cs typeface="+mn-cs"/>
        </a:defRPr>
      </a:lvl8pPr>
      <a:lvl9pPr marL="2142073" indent="-126004" algn="l" defTabSz="504017" rtl="0" eaLnBrk="1" latinLnBrk="0" hangingPunct="1">
        <a:lnSpc>
          <a:spcPct val="90000"/>
        </a:lnSpc>
        <a:spcBef>
          <a:spcPts val="276"/>
        </a:spcBef>
        <a:buFont typeface="Arial" panose="020B0604020202020204" pitchFamily="34" charset="0"/>
        <a:buChar char="•"/>
        <a:defRPr sz="992" kern="1200">
          <a:solidFill>
            <a:schemeClr val="tx1"/>
          </a:solidFill>
          <a:latin typeface="+mn-lt"/>
          <a:ea typeface="+mn-ea"/>
          <a:cs typeface="+mn-cs"/>
        </a:defRPr>
      </a:lvl9pPr>
    </p:bodyStyle>
    <p:otherStyle>
      <a:defPPr>
        <a:defRPr lang="en-US"/>
      </a:defPPr>
      <a:lvl1pPr marL="0" algn="l" defTabSz="504017" rtl="0" eaLnBrk="1" latinLnBrk="0" hangingPunct="1">
        <a:defRPr sz="992" kern="1200">
          <a:solidFill>
            <a:schemeClr val="tx1"/>
          </a:solidFill>
          <a:latin typeface="+mn-lt"/>
          <a:ea typeface="+mn-ea"/>
          <a:cs typeface="+mn-cs"/>
        </a:defRPr>
      </a:lvl1pPr>
      <a:lvl2pPr marL="252009" algn="l" defTabSz="504017" rtl="0" eaLnBrk="1" latinLnBrk="0" hangingPunct="1">
        <a:defRPr sz="992" kern="1200">
          <a:solidFill>
            <a:schemeClr val="tx1"/>
          </a:solidFill>
          <a:latin typeface="+mn-lt"/>
          <a:ea typeface="+mn-ea"/>
          <a:cs typeface="+mn-cs"/>
        </a:defRPr>
      </a:lvl2pPr>
      <a:lvl3pPr marL="504017" algn="l" defTabSz="504017" rtl="0" eaLnBrk="1" latinLnBrk="0" hangingPunct="1">
        <a:defRPr sz="992" kern="1200">
          <a:solidFill>
            <a:schemeClr val="tx1"/>
          </a:solidFill>
          <a:latin typeface="+mn-lt"/>
          <a:ea typeface="+mn-ea"/>
          <a:cs typeface="+mn-cs"/>
        </a:defRPr>
      </a:lvl3pPr>
      <a:lvl4pPr marL="756026" algn="l" defTabSz="504017" rtl="0" eaLnBrk="1" latinLnBrk="0" hangingPunct="1">
        <a:defRPr sz="992" kern="1200">
          <a:solidFill>
            <a:schemeClr val="tx1"/>
          </a:solidFill>
          <a:latin typeface="+mn-lt"/>
          <a:ea typeface="+mn-ea"/>
          <a:cs typeface="+mn-cs"/>
        </a:defRPr>
      </a:lvl4pPr>
      <a:lvl5pPr marL="1008035" algn="l" defTabSz="504017" rtl="0" eaLnBrk="1" latinLnBrk="0" hangingPunct="1">
        <a:defRPr sz="992" kern="1200">
          <a:solidFill>
            <a:schemeClr val="tx1"/>
          </a:solidFill>
          <a:latin typeface="+mn-lt"/>
          <a:ea typeface="+mn-ea"/>
          <a:cs typeface="+mn-cs"/>
        </a:defRPr>
      </a:lvl5pPr>
      <a:lvl6pPr marL="1260043" algn="l" defTabSz="504017" rtl="0" eaLnBrk="1" latinLnBrk="0" hangingPunct="1">
        <a:defRPr sz="992" kern="1200">
          <a:solidFill>
            <a:schemeClr val="tx1"/>
          </a:solidFill>
          <a:latin typeface="+mn-lt"/>
          <a:ea typeface="+mn-ea"/>
          <a:cs typeface="+mn-cs"/>
        </a:defRPr>
      </a:lvl6pPr>
      <a:lvl7pPr marL="1512052" algn="l" defTabSz="504017" rtl="0" eaLnBrk="1" latinLnBrk="0" hangingPunct="1">
        <a:defRPr sz="992" kern="1200">
          <a:solidFill>
            <a:schemeClr val="tx1"/>
          </a:solidFill>
          <a:latin typeface="+mn-lt"/>
          <a:ea typeface="+mn-ea"/>
          <a:cs typeface="+mn-cs"/>
        </a:defRPr>
      </a:lvl7pPr>
      <a:lvl8pPr marL="1764060" algn="l" defTabSz="504017" rtl="0" eaLnBrk="1" latinLnBrk="0" hangingPunct="1">
        <a:defRPr sz="992" kern="1200">
          <a:solidFill>
            <a:schemeClr val="tx1"/>
          </a:solidFill>
          <a:latin typeface="+mn-lt"/>
          <a:ea typeface="+mn-ea"/>
          <a:cs typeface="+mn-cs"/>
        </a:defRPr>
      </a:lvl8pPr>
      <a:lvl9pPr marL="2016069" algn="l" defTabSz="504017" rtl="0" eaLnBrk="1" latinLnBrk="0" hangingPunct="1">
        <a:defRPr sz="99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12"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customXml" Target="../ink/ink4.xml"/><Relationship Id="rId11"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12"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ustomXml" Target="../ink/ink5.xml"/><Relationship Id="rId11"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12"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customXml" Target="../ink/ink6.xml"/><Relationship Id="rId11"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8.png"/><Relationship Id="rId4" Type="http://schemas.openxmlformats.org/officeDocument/2006/relationships/customXml" Target="../ink/ink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8.png"/><Relationship Id="rId4" Type="http://schemas.openxmlformats.org/officeDocument/2006/relationships/customXml" Target="../ink/ink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12"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ustomXml" Target="../ink/ink1.xml"/><Relationship Id="rId11"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12"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12"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32E6DCC-0763-4A46-B135-89518B37B6D1}"/>
              </a:ext>
            </a:extLst>
          </p:cNvPr>
          <p:cNvSpPr/>
          <p:nvPr/>
        </p:nvSpPr>
        <p:spPr>
          <a:xfrm>
            <a:off x="-1" y="0"/>
            <a:ext cx="5327650" cy="3779838"/>
          </a:xfrm>
          <a:prstGeom prst="rect">
            <a:avLst/>
          </a:prstGeom>
          <a:solidFill>
            <a:srgbClr val="8065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 name="Group 1">
            <a:extLst>
              <a:ext uri="{FF2B5EF4-FFF2-40B4-BE49-F238E27FC236}">
                <a16:creationId xmlns:a16="http://schemas.microsoft.com/office/drawing/2014/main" id="{FE860DF5-825B-4647-ABA7-BE3412B568B8}"/>
              </a:ext>
            </a:extLst>
          </p:cNvPr>
          <p:cNvGrpSpPr/>
          <p:nvPr/>
        </p:nvGrpSpPr>
        <p:grpSpPr>
          <a:xfrm>
            <a:off x="-293075" y="120410"/>
            <a:ext cx="5428647" cy="3688003"/>
            <a:chOff x="-278857" y="165159"/>
            <a:chExt cx="5428647" cy="3688003"/>
          </a:xfrm>
          <a:solidFill>
            <a:schemeClr val="bg1"/>
          </a:solidFill>
        </p:grpSpPr>
        <p:sp>
          <p:nvSpPr>
            <p:cNvPr id="4" name="Oval 3">
              <a:extLst>
                <a:ext uri="{FF2B5EF4-FFF2-40B4-BE49-F238E27FC236}">
                  <a16:creationId xmlns:a16="http://schemas.microsoft.com/office/drawing/2014/main" id="{EC7D4DB8-846A-124A-AFBA-4D7EF0ABFB49}"/>
                </a:ext>
              </a:extLst>
            </p:cNvPr>
            <p:cNvSpPr/>
            <p:nvPr/>
          </p:nvSpPr>
          <p:spPr>
            <a:xfrm>
              <a:off x="-278857" y="165159"/>
              <a:ext cx="5418503" cy="3688003"/>
            </a:xfrm>
            <a:custGeom>
              <a:avLst/>
              <a:gdLst>
                <a:gd name="connsiteX0" fmla="*/ 0 w 5168347"/>
                <a:gd name="connsiteY0" fmla="*/ 2136913 h 4273826"/>
                <a:gd name="connsiteX1" fmla="*/ 2584174 w 5168347"/>
                <a:gd name="connsiteY1" fmla="*/ 0 h 4273826"/>
                <a:gd name="connsiteX2" fmla="*/ 5168348 w 5168347"/>
                <a:gd name="connsiteY2" fmla="*/ 2136913 h 4273826"/>
                <a:gd name="connsiteX3" fmla="*/ 2584174 w 5168347"/>
                <a:gd name="connsiteY3" fmla="*/ 4273826 h 4273826"/>
                <a:gd name="connsiteX4" fmla="*/ 0 w 5168347"/>
                <a:gd name="connsiteY4" fmla="*/ 2136913 h 4273826"/>
                <a:gd name="connsiteX0" fmla="*/ 0 w 5241571"/>
                <a:gd name="connsiteY0" fmla="*/ 2190515 h 4327428"/>
                <a:gd name="connsiteX1" fmla="*/ 2584174 w 5241571"/>
                <a:gd name="connsiteY1" fmla="*/ 53602 h 4327428"/>
                <a:gd name="connsiteX2" fmla="*/ 4591878 w 5241571"/>
                <a:gd name="connsiteY2" fmla="*/ 773386 h 4327428"/>
                <a:gd name="connsiteX3" fmla="*/ 5168348 w 5241571"/>
                <a:gd name="connsiteY3" fmla="*/ 2190515 h 4327428"/>
                <a:gd name="connsiteX4" fmla="*/ 2584174 w 5241571"/>
                <a:gd name="connsiteY4" fmla="*/ 4327428 h 4327428"/>
                <a:gd name="connsiteX5" fmla="*/ 0 w 5241571"/>
                <a:gd name="connsiteY5" fmla="*/ 2190515 h 4327428"/>
                <a:gd name="connsiteX0" fmla="*/ 0 w 5243947"/>
                <a:gd name="connsiteY0" fmla="*/ 2195585 h 4332498"/>
                <a:gd name="connsiteX1" fmla="*/ 2584174 w 5243947"/>
                <a:gd name="connsiteY1" fmla="*/ 58672 h 4332498"/>
                <a:gd name="connsiteX2" fmla="*/ 4611756 w 5243947"/>
                <a:gd name="connsiteY2" fmla="*/ 738699 h 4332498"/>
                <a:gd name="connsiteX3" fmla="*/ 5168348 w 5243947"/>
                <a:gd name="connsiteY3" fmla="*/ 2195585 h 4332498"/>
                <a:gd name="connsiteX4" fmla="*/ 2584174 w 5243947"/>
                <a:gd name="connsiteY4" fmla="*/ 4332498 h 4332498"/>
                <a:gd name="connsiteX5" fmla="*/ 0 w 5243947"/>
                <a:gd name="connsiteY5" fmla="*/ 2195585 h 4332498"/>
                <a:gd name="connsiteX0" fmla="*/ 37498 w 5281445"/>
                <a:gd name="connsiteY0" fmla="*/ 2149751 h 4286664"/>
                <a:gd name="connsiteX1" fmla="*/ 1190437 w 5281445"/>
                <a:gd name="connsiteY1" fmla="*/ 401318 h 4286664"/>
                <a:gd name="connsiteX2" fmla="*/ 2621672 w 5281445"/>
                <a:gd name="connsiteY2" fmla="*/ 12838 h 4286664"/>
                <a:gd name="connsiteX3" fmla="*/ 4649254 w 5281445"/>
                <a:gd name="connsiteY3" fmla="*/ 692865 h 4286664"/>
                <a:gd name="connsiteX4" fmla="*/ 5205846 w 5281445"/>
                <a:gd name="connsiteY4" fmla="*/ 2149751 h 4286664"/>
                <a:gd name="connsiteX5" fmla="*/ 2621672 w 5281445"/>
                <a:gd name="connsiteY5" fmla="*/ 4286664 h 4286664"/>
                <a:gd name="connsiteX6" fmla="*/ 37498 w 5281445"/>
                <a:gd name="connsiteY6" fmla="*/ 2149751 h 4286664"/>
                <a:gd name="connsiteX0" fmla="*/ 37498 w 5206080"/>
                <a:gd name="connsiteY0" fmla="*/ 2149751 h 4315973"/>
                <a:gd name="connsiteX1" fmla="*/ 1190437 w 5206080"/>
                <a:gd name="connsiteY1" fmla="*/ 401318 h 4315973"/>
                <a:gd name="connsiteX2" fmla="*/ 2621672 w 5206080"/>
                <a:gd name="connsiteY2" fmla="*/ 12838 h 4315973"/>
                <a:gd name="connsiteX3" fmla="*/ 4649254 w 5206080"/>
                <a:gd name="connsiteY3" fmla="*/ 692865 h 4315973"/>
                <a:gd name="connsiteX4" fmla="*/ 5205846 w 5206080"/>
                <a:gd name="connsiteY4" fmla="*/ 2149751 h 4315973"/>
                <a:gd name="connsiteX5" fmla="*/ 4708889 w 5206080"/>
                <a:gd name="connsiteY5" fmla="*/ 3310170 h 4315973"/>
                <a:gd name="connsiteX6" fmla="*/ 2621672 w 5206080"/>
                <a:gd name="connsiteY6" fmla="*/ 4286664 h 4315973"/>
                <a:gd name="connsiteX7" fmla="*/ 37498 w 5206080"/>
                <a:gd name="connsiteY7" fmla="*/ 2149751 h 4315973"/>
                <a:gd name="connsiteX0" fmla="*/ 37498 w 5205951"/>
                <a:gd name="connsiteY0" fmla="*/ 2144216 h 4310438"/>
                <a:gd name="connsiteX1" fmla="*/ 1190437 w 5205951"/>
                <a:gd name="connsiteY1" fmla="*/ 395783 h 4310438"/>
                <a:gd name="connsiteX2" fmla="*/ 2621672 w 5205951"/>
                <a:gd name="connsiteY2" fmla="*/ 7303 h 4310438"/>
                <a:gd name="connsiteX3" fmla="*/ 3668593 w 5205951"/>
                <a:gd name="connsiteY3" fmla="*/ 183748 h 4310438"/>
                <a:gd name="connsiteX4" fmla="*/ 4649254 w 5205951"/>
                <a:gd name="connsiteY4" fmla="*/ 687330 h 4310438"/>
                <a:gd name="connsiteX5" fmla="*/ 5205846 w 5205951"/>
                <a:gd name="connsiteY5" fmla="*/ 2144216 h 4310438"/>
                <a:gd name="connsiteX6" fmla="*/ 4708889 w 5205951"/>
                <a:gd name="connsiteY6" fmla="*/ 3304635 h 4310438"/>
                <a:gd name="connsiteX7" fmla="*/ 2621672 w 5205951"/>
                <a:gd name="connsiteY7" fmla="*/ 4281129 h 4310438"/>
                <a:gd name="connsiteX8" fmla="*/ 37498 w 5205951"/>
                <a:gd name="connsiteY8" fmla="*/ 2144216 h 4310438"/>
                <a:gd name="connsiteX0" fmla="*/ 37498 w 5220476"/>
                <a:gd name="connsiteY0" fmla="*/ 2144216 h 4310438"/>
                <a:gd name="connsiteX1" fmla="*/ 1190437 w 5220476"/>
                <a:gd name="connsiteY1" fmla="*/ 395783 h 4310438"/>
                <a:gd name="connsiteX2" fmla="*/ 2621672 w 5220476"/>
                <a:gd name="connsiteY2" fmla="*/ 7303 h 4310438"/>
                <a:gd name="connsiteX3" fmla="*/ 3668593 w 5220476"/>
                <a:gd name="connsiteY3" fmla="*/ 183748 h 4310438"/>
                <a:gd name="connsiteX4" fmla="*/ 4649254 w 5220476"/>
                <a:gd name="connsiteY4" fmla="*/ 687330 h 4310438"/>
                <a:gd name="connsiteX5" fmla="*/ 5073325 w 5220476"/>
                <a:gd name="connsiteY5" fmla="*/ 1376443 h 4310438"/>
                <a:gd name="connsiteX6" fmla="*/ 5205846 w 5220476"/>
                <a:gd name="connsiteY6" fmla="*/ 2144216 h 4310438"/>
                <a:gd name="connsiteX7" fmla="*/ 4708889 w 5220476"/>
                <a:gd name="connsiteY7" fmla="*/ 3304635 h 4310438"/>
                <a:gd name="connsiteX8" fmla="*/ 2621672 w 5220476"/>
                <a:gd name="connsiteY8" fmla="*/ 4281129 h 4310438"/>
                <a:gd name="connsiteX9" fmla="*/ 37498 w 5220476"/>
                <a:gd name="connsiteY9" fmla="*/ 2144216 h 4310438"/>
                <a:gd name="connsiteX0" fmla="*/ 37498 w 5206296"/>
                <a:gd name="connsiteY0" fmla="*/ 2144216 h 4307298"/>
                <a:gd name="connsiteX1" fmla="*/ 1190437 w 5206296"/>
                <a:gd name="connsiteY1" fmla="*/ 395783 h 4307298"/>
                <a:gd name="connsiteX2" fmla="*/ 2621672 w 5206296"/>
                <a:gd name="connsiteY2" fmla="*/ 7303 h 4307298"/>
                <a:gd name="connsiteX3" fmla="*/ 3668593 w 5206296"/>
                <a:gd name="connsiteY3" fmla="*/ 183748 h 4307298"/>
                <a:gd name="connsiteX4" fmla="*/ 4649254 w 5206296"/>
                <a:gd name="connsiteY4" fmla="*/ 687330 h 4307298"/>
                <a:gd name="connsiteX5" fmla="*/ 5073325 w 5206296"/>
                <a:gd name="connsiteY5" fmla="*/ 1376443 h 4307298"/>
                <a:gd name="connsiteX6" fmla="*/ 5205846 w 5206296"/>
                <a:gd name="connsiteY6" fmla="*/ 2144216 h 4307298"/>
                <a:gd name="connsiteX7" fmla="*/ 5093202 w 5206296"/>
                <a:gd name="connsiteY7" fmla="*/ 2900443 h 4307298"/>
                <a:gd name="connsiteX8" fmla="*/ 4708889 w 5206296"/>
                <a:gd name="connsiteY8" fmla="*/ 3304635 h 4307298"/>
                <a:gd name="connsiteX9" fmla="*/ 2621672 w 5206296"/>
                <a:gd name="connsiteY9" fmla="*/ 4281129 h 4307298"/>
                <a:gd name="connsiteX10" fmla="*/ 37498 w 5206296"/>
                <a:gd name="connsiteY10" fmla="*/ 2144216 h 4307298"/>
                <a:gd name="connsiteX0" fmla="*/ 37498 w 5206296"/>
                <a:gd name="connsiteY0" fmla="*/ 2144216 h 4311706"/>
                <a:gd name="connsiteX1" fmla="*/ 1190437 w 5206296"/>
                <a:gd name="connsiteY1" fmla="*/ 395783 h 4311706"/>
                <a:gd name="connsiteX2" fmla="*/ 2621672 w 5206296"/>
                <a:gd name="connsiteY2" fmla="*/ 7303 h 4311706"/>
                <a:gd name="connsiteX3" fmla="*/ 3668593 w 5206296"/>
                <a:gd name="connsiteY3" fmla="*/ 183748 h 4311706"/>
                <a:gd name="connsiteX4" fmla="*/ 4649254 w 5206296"/>
                <a:gd name="connsiteY4" fmla="*/ 687330 h 4311706"/>
                <a:gd name="connsiteX5" fmla="*/ 5073325 w 5206296"/>
                <a:gd name="connsiteY5" fmla="*/ 1376443 h 4311706"/>
                <a:gd name="connsiteX6" fmla="*/ 5205846 w 5206296"/>
                <a:gd name="connsiteY6" fmla="*/ 2144216 h 4311706"/>
                <a:gd name="connsiteX7" fmla="*/ 5093202 w 5206296"/>
                <a:gd name="connsiteY7" fmla="*/ 2900443 h 4311706"/>
                <a:gd name="connsiteX8" fmla="*/ 4708889 w 5206296"/>
                <a:gd name="connsiteY8" fmla="*/ 3370896 h 4311706"/>
                <a:gd name="connsiteX9" fmla="*/ 2621672 w 5206296"/>
                <a:gd name="connsiteY9" fmla="*/ 4281129 h 4311706"/>
                <a:gd name="connsiteX10" fmla="*/ 37498 w 5206296"/>
                <a:gd name="connsiteY10" fmla="*/ 2144216 h 4311706"/>
                <a:gd name="connsiteX0" fmla="*/ 37498 w 5206296"/>
                <a:gd name="connsiteY0" fmla="*/ 2144216 h 4313286"/>
                <a:gd name="connsiteX1" fmla="*/ 1190437 w 5206296"/>
                <a:gd name="connsiteY1" fmla="*/ 395783 h 4313286"/>
                <a:gd name="connsiteX2" fmla="*/ 2621672 w 5206296"/>
                <a:gd name="connsiteY2" fmla="*/ 7303 h 4313286"/>
                <a:gd name="connsiteX3" fmla="*/ 3668593 w 5206296"/>
                <a:gd name="connsiteY3" fmla="*/ 183748 h 4313286"/>
                <a:gd name="connsiteX4" fmla="*/ 4649254 w 5206296"/>
                <a:gd name="connsiteY4" fmla="*/ 687330 h 4313286"/>
                <a:gd name="connsiteX5" fmla="*/ 5073325 w 5206296"/>
                <a:gd name="connsiteY5" fmla="*/ 1376443 h 4313286"/>
                <a:gd name="connsiteX6" fmla="*/ 5205846 w 5206296"/>
                <a:gd name="connsiteY6" fmla="*/ 2144216 h 4313286"/>
                <a:gd name="connsiteX7" fmla="*/ 5093202 w 5206296"/>
                <a:gd name="connsiteY7" fmla="*/ 2900443 h 4313286"/>
                <a:gd name="connsiteX8" fmla="*/ 4708889 w 5206296"/>
                <a:gd name="connsiteY8" fmla="*/ 3370896 h 4313286"/>
                <a:gd name="connsiteX9" fmla="*/ 2621672 w 5206296"/>
                <a:gd name="connsiteY9" fmla="*/ 4281129 h 4313286"/>
                <a:gd name="connsiteX10" fmla="*/ 37498 w 5206296"/>
                <a:gd name="connsiteY10" fmla="*/ 2144216 h 4313286"/>
                <a:gd name="connsiteX0" fmla="*/ 37498 w 5206296"/>
                <a:gd name="connsiteY0" fmla="*/ 2144216 h 4323453"/>
                <a:gd name="connsiteX1" fmla="*/ 1190437 w 5206296"/>
                <a:gd name="connsiteY1" fmla="*/ 395783 h 4323453"/>
                <a:gd name="connsiteX2" fmla="*/ 2621672 w 5206296"/>
                <a:gd name="connsiteY2" fmla="*/ 7303 h 4323453"/>
                <a:gd name="connsiteX3" fmla="*/ 3668593 w 5206296"/>
                <a:gd name="connsiteY3" fmla="*/ 183748 h 4323453"/>
                <a:gd name="connsiteX4" fmla="*/ 4649254 w 5206296"/>
                <a:gd name="connsiteY4" fmla="*/ 687330 h 4323453"/>
                <a:gd name="connsiteX5" fmla="*/ 5073325 w 5206296"/>
                <a:gd name="connsiteY5" fmla="*/ 1376443 h 4323453"/>
                <a:gd name="connsiteX6" fmla="*/ 5205846 w 5206296"/>
                <a:gd name="connsiteY6" fmla="*/ 2144216 h 4323453"/>
                <a:gd name="connsiteX7" fmla="*/ 5093202 w 5206296"/>
                <a:gd name="connsiteY7" fmla="*/ 2900443 h 4323453"/>
                <a:gd name="connsiteX8" fmla="*/ 4675758 w 5206296"/>
                <a:gd name="connsiteY8" fmla="*/ 3490165 h 4323453"/>
                <a:gd name="connsiteX9" fmla="*/ 2621672 w 5206296"/>
                <a:gd name="connsiteY9" fmla="*/ 4281129 h 4323453"/>
                <a:gd name="connsiteX10" fmla="*/ 37498 w 5206296"/>
                <a:gd name="connsiteY10" fmla="*/ 2144216 h 4323453"/>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2002 w 5170800"/>
                <a:gd name="connsiteY0" fmla="*/ 2144216 h 4281917"/>
                <a:gd name="connsiteX1" fmla="*/ 1154941 w 5170800"/>
                <a:gd name="connsiteY1" fmla="*/ 395783 h 4281917"/>
                <a:gd name="connsiteX2" fmla="*/ 2586176 w 5170800"/>
                <a:gd name="connsiteY2" fmla="*/ 7303 h 4281917"/>
                <a:gd name="connsiteX3" fmla="*/ 3633097 w 5170800"/>
                <a:gd name="connsiteY3" fmla="*/ 183748 h 4281917"/>
                <a:gd name="connsiteX4" fmla="*/ 4613758 w 5170800"/>
                <a:gd name="connsiteY4" fmla="*/ 687330 h 4281917"/>
                <a:gd name="connsiteX5" fmla="*/ 5037829 w 5170800"/>
                <a:gd name="connsiteY5" fmla="*/ 1376443 h 4281917"/>
                <a:gd name="connsiteX6" fmla="*/ 5170350 w 5170800"/>
                <a:gd name="connsiteY6" fmla="*/ 2144216 h 4281917"/>
                <a:gd name="connsiteX7" fmla="*/ 5057706 w 5170800"/>
                <a:gd name="connsiteY7" fmla="*/ 2900443 h 4281917"/>
                <a:gd name="connsiteX8" fmla="*/ 4746279 w 5170800"/>
                <a:gd name="connsiteY8" fmla="*/ 3563052 h 4281917"/>
                <a:gd name="connsiteX9" fmla="*/ 2586176 w 5170800"/>
                <a:gd name="connsiteY9" fmla="*/ 4281129 h 4281917"/>
                <a:gd name="connsiteX10" fmla="*/ 923028 w 5170800"/>
                <a:gd name="connsiteY10" fmla="*/ 3429854 h 4281917"/>
                <a:gd name="connsiteX11" fmla="*/ 2002 w 5170800"/>
                <a:gd name="connsiteY11" fmla="*/ 2144216 h 4281917"/>
                <a:gd name="connsiteX0" fmla="*/ 4651 w 5173449"/>
                <a:gd name="connsiteY0" fmla="*/ 2144216 h 4281138"/>
                <a:gd name="connsiteX1" fmla="*/ 1157590 w 5173449"/>
                <a:gd name="connsiteY1" fmla="*/ 395783 h 4281138"/>
                <a:gd name="connsiteX2" fmla="*/ 2588825 w 5173449"/>
                <a:gd name="connsiteY2" fmla="*/ 7303 h 4281138"/>
                <a:gd name="connsiteX3" fmla="*/ 3635746 w 5173449"/>
                <a:gd name="connsiteY3" fmla="*/ 183748 h 4281138"/>
                <a:gd name="connsiteX4" fmla="*/ 4616407 w 5173449"/>
                <a:gd name="connsiteY4" fmla="*/ 687330 h 4281138"/>
                <a:gd name="connsiteX5" fmla="*/ 5040478 w 5173449"/>
                <a:gd name="connsiteY5" fmla="*/ 1376443 h 4281138"/>
                <a:gd name="connsiteX6" fmla="*/ 5172999 w 5173449"/>
                <a:gd name="connsiteY6" fmla="*/ 2144216 h 4281138"/>
                <a:gd name="connsiteX7" fmla="*/ 5060355 w 5173449"/>
                <a:gd name="connsiteY7" fmla="*/ 2900443 h 4281138"/>
                <a:gd name="connsiteX8" fmla="*/ 4748928 w 5173449"/>
                <a:gd name="connsiteY8" fmla="*/ 3563052 h 4281138"/>
                <a:gd name="connsiteX9" fmla="*/ 2588825 w 5173449"/>
                <a:gd name="connsiteY9" fmla="*/ 4281129 h 4281138"/>
                <a:gd name="connsiteX10" fmla="*/ 826286 w 5173449"/>
                <a:gd name="connsiteY10" fmla="*/ 3549123 h 4281138"/>
                <a:gd name="connsiteX11" fmla="*/ 4651 w 5173449"/>
                <a:gd name="connsiteY11" fmla="*/ 2144216 h 4281138"/>
                <a:gd name="connsiteX0" fmla="*/ 4651 w 5173449"/>
                <a:gd name="connsiteY0" fmla="*/ 2149708 h 4286630"/>
                <a:gd name="connsiteX1" fmla="*/ 1157590 w 5173449"/>
                <a:gd name="connsiteY1" fmla="*/ 401275 h 4286630"/>
                <a:gd name="connsiteX2" fmla="*/ 2588825 w 5173449"/>
                <a:gd name="connsiteY2" fmla="*/ 12795 h 4286630"/>
                <a:gd name="connsiteX3" fmla="*/ 3861033 w 5173449"/>
                <a:gd name="connsiteY3" fmla="*/ 149484 h 4286630"/>
                <a:gd name="connsiteX4" fmla="*/ 4616407 w 5173449"/>
                <a:gd name="connsiteY4" fmla="*/ 692822 h 4286630"/>
                <a:gd name="connsiteX5" fmla="*/ 5040478 w 5173449"/>
                <a:gd name="connsiteY5" fmla="*/ 1381935 h 4286630"/>
                <a:gd name="connsiteX6" fmla="*/ 5172999 w 5173449"/>
                <a:gd name="connsiteY6" fmla="*/ 2149708 h 4286630"/>
                <a:gd name="connsiteX7" fmla="*/ 5060355 w 5173449"/>
                <a:gd name="connsiteY7" fmla="*/ 2905935 h 4286630"/>
                <a:gd name="connsiteX8" fmla="*/ 4748928 w 5173449"/>
                <a:gd name="connsiteY8" fmla="*/ 3568544 h 4286630"/>
                <a:gd name="connsiteX9" fmla="*/ 2588825 w 5173449"/>
                <a:gd name="connsiteY9" fmla="*/ 4286621 h 4286630"/>
                <a:gd name="connsiteX10" fmla="*/ 826286 w 5173449"/>
                <a:gd name="connsiteY10" fmla="*/ 3554615 h 4286630"/>
                <a:gd name="connsiteX11" fmla="*/ 4651 w 5173449"/>
                <a:gd name="connsiteY11" fmla="*/ 2149708 h 4286630"/>
                <a:gd name="connsiteX0" fmla="*/ 4651 w 5173449"/>
                <a:gd name="connsiteY0" fmla="*/ 2149708 h 4286630"/>
                <a:gd name="connsiteX1" fmla="*/ 1157590 w 5173449"/>
                <a:gd name="connsiteY1" fmla="*/ 401275 h 4286630"/>
                <a:gd name="connsiteX2" fmla="*/ 2588825 w 5173449"/>
                <a:gd name="connsiteY2" fmla="*/ 12795 h 4286630"/>
                <a:gd name="connsiteX3" fmla="*/ 3861033 w 5173449"/>
                <a:gd name="connsiteY3" fmla="*/ 149484 h 4286630"/>
                <a:gd name="connsiteX4" fmla="*/ 4835068 w 5173449"/>
                <a:gd name="connsiteY4" fmla="*/ 672943 h 4286630"/>
                <a:gd name="connsiteX5" fmla="*/ 5040478 w 5173449"/>
                <a:gd name="connsiteY5" fmla="*/ 1381935 h 4286630"/>
                <a:gd name="connsiteX6" fmla="*/ 5172999 w 5173449"/>
                <a:gd name="connsiteY6" fmla="*/ 2149708 h 4286630"/>
                <a:gd name="connsiteX7" fmla="*/ 5060355 w 5173449"/>
                <a:gd name="connsiteY7" fmla="*/ 2905935 h 4286630"/>
                <a:gd name="connsiteX8" fmla="*/ 4748928 w 5173449"/>
                <a:gd name="connsiteY8" fmla="*/ 3568544 h 4286630"/>
                <a:gd name="connsiteX9" fmla="*/ 2588825 w 5173449"/>
                <a:gd name="connsiteY9" fmla="*/ 4286621 h 4286630"/>
                <a:gd name="connsiteX10" fmla="*/ 826286 w 5173449"/>
                <a:gd name="connsiteY10" fmla="*/ 3554615 h 4286630"/>
                <a:gd name="connsiteX11" fmla="*/ 4651 w 5173449"/>
                <a:gd name="connsiteY11" fmla="*/ 2149708 h 4286630"/>
                <a:gd name="connsiteX0" fmla="*/ 4651 w 5252062"/>
                <a:gd name="connsiteY0" fmla="*/ 2149708 h 4286630"/>
                <a:gd name="connsiteX1" fmla="*/ 1157590 w 5252062"/>
                <a:gd name="connsiteY1" fmla="*/ 401275 h 4286630"/>
                <a:gd name="connsiteX2" fmla="*/ 2588825 w 5252062"/>
                <a:gd name="connsiteY2" fmla="*/ 12795 h 4286630"/>
                <a:gd name="connsiteX3" fmla="*/ 3861033 w 5252062"/>
                <a:gd name="connsiteY3" fmla="*/ 149484 h 4286630"/>
                <a:gd name="connsiteX4" fmla="*/ 4835068 w 5252062"/>
                <a:gd name="connsiteY4" fmla="*/ 672943 h 4286630"/>
                <a:gd name="connsiteX5" fmla="*/ 5219382 w 5252062"/>
                <a:gd name="connsiteY5" fmla="*/ 1421691 h 4286630"/>
                <a:gd name="connsiteX6" fmla="*/ 5172999 w 5252062"/>
                <a:gd name="connsiteY6" fmla="*/ 2149708 h 4286630"/>
                <a:gd name="connsiteX7" fmla="*/ 5060355 w 5252062"/>
                <a:gd name="connsiteY7" fmla="*/ 2905935 h 4286630"/>
                <a:gd name="connsiteX8" fmla="*/ 4748928 w 5252062"/>
                <a:gd name="connsiteY8" fmla="*/ 3568544 h 4286630"/>
                <a:gd name="connsiteX9" fmla="*/ 2588825 w 5252062"/>
                <a:gd name="connsiteY9" fmla="*/ 4286621 h 4286630"/>
                <a:gd name="connsiteX10" fmla="*/ 826286 w 5252062"/>
                <a:gd name="connsiteY10" fmla="*/ 3554615 h 4286630"/>
                <a:gd name="connsiteX11" fmla="*/ 4651 w 525206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35068 w 5319892"/>
                <a:gd name="connsiteY4" fmla="*/ 672943 h 4286630"/>
                <a:gd name="connsiteX5" fmla="*/ 5219382 w 5319892"/>
                <a:gd name="connsiteY5" fmla="*/ 1421691 h 4286630"/>
                <a:gd name="connsiteX6" fmla="*/ 5318773 w 5319892"/>
                <a:gd name="connsiteY6" fmla="*/ 2162960 h 4286630"/>
                <a:gd name="connsiteX7" fmla="*/ 5060355 w 5319892"/>
                <a:gd name="connsiteY7" fmla="*/ 2905935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35068 w 5319892"/>
                <a:gd name="connsiteY4" fmla="*/ 672943 h 4286630"/>
                <a:gd name="connsiteX5" fmla="*/ 5219382 w 5319892"/>
                <a:gd name="connsiteY5" fmla="*/ 1421691 h 4286630"/>
                <a:gd name="connsiteX6" fmla="*/ 5318773 w 5319892"/>
                <a:gd name="connsiteY6" fmla="*/ 2162960 h 4286630"/>
                <a:gd name="connsiteX7" fmla="*/ 5212755 w 5319892"/>
                <a:gd name="connsiteY7" fmla="*/ 3018578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88077 w 5319892"/>
                <a:gd name="connsiteY4" fmla="*/ 553674 h 4286630"/>
                <a:gd name="connsiteX5" fmla="*/ 5219382 w 5319892"/>
                <a:gd name="connsiteY5" fmla="*/ 1421691 h 4286630"/>
                <a:gd name="connsiteX6" fmla="*/ 5318773 w 5319892"/>
                <a:gd name="connsiteY6" fmla="*/ 2162960 h 4286630"/>
                <a:gd name="connsiteX7" fmla="*/ 5212755 w 5319892"/>
                <a:gd name="connsiteY7" fmla="*/ 3018578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65310 h 4302232"/>
                <a:gd name="connsiteX1" fmla="*/ 1157590 w 5319892"/>
                <a:gd name="connsiteY1" fmla="*/ 416877 h 4302232"/>
                <a:gd name="connsiteX2" fmla="*/ 2588825 w 5319892"/>
                <a:gd name="connsiteY2" fmla="*/ 28397 h 4302232"/>
                <a:gd name="connsiteX3" fmla="*/ 3867660 w 5319892"/>
                <a:gd name="connsiteY3" fmla="*/ 105452 h 4302232"/>
                <a:gd name="connsiteX4" fmla="*/ 4888077 w 5319892"/>
                <a:gd name="connsiteY4" fmla="*/ 569276 h 4302232"/>
                <a:gd name="connsiteX5" fmla="*/ 5219382 w 5319892"/>
                <a:gd name="connsiteY5" fmla="*/ 1437293 h 4302232"/>
                <a:gd name="connsiteX6" fmla="*/ 5318773 w 5319892"/>
                <a:gd name="connsiteY6" fmla="*/ 2178562 h 4302232"/>
                <a:gd name="connsiteX7" fmla="*/ 5212755 w 5319892"/>
                <a:gd name="connsiteY7" fmla="*/ 3034180 h 4302232"/>
                <a:gd name="connsiteX8" fmla="*/ 4748928 w 5319892"/>
                <a:gd name="connsiteY8" fmla="*/ 3584146 h 4302232"/>
                <a:gd name="connsiteX9" fmla="*/ 2588825 w 5319892"/>
                <a:gd name="connsiteY9" fmla="*/ 4302223 h 4302232"/>
                <a:gd name="connsiteX10" fmla="*/ 826286 w 5319892"/>
                <a:gd name="connsiteY10" fmla="*/ 3570217 h 4302232"/>
                <a:gd name="connsiteX11" fmla="*/ 4651 w 5319892"/>
                <a:gd name="connsiteY11" fmla="*/ 2165310 h 4302232"/>
                <a:gd name="connsiteX0" fmla="*/ 4651 w 5319892"/>
                <a:gd name="connsiteY0" fmla="*/ 2165310 h 4302232"/>
                <a:gd name="connsiteX1" fmla="*/ 1157590 w 5319892"/>
                <a:gd name="connsiteY1" fmla="*/ 416877 h 4302232"/>
                <a:gd name="connsiteX2" fmla="*/ 2588825 w 5319892"/>
                <a:gd name="connsiteY2" fmla="*/ 28397 h 4302232"/>
                <a:gd name="connsiteX3" fmla="*/ 3867660 w 5319892"/>
                <a:gd name="connsiteY3" fmla="*/ 105452 h 4302232"/>
                <a:gd name="connsiteX4" fmla="*/ 4888077 w 5319892"/>
                <a:gd name="connsiteY4" fmla="*/ 569276 h 4302232"/>
                <a:gd name="connsiteX5" fmla="*/ 5219382 w 5319892"/>
                <a:gd name="connsiteY5" fmla="*/ 1437293 h 4302232"/>
                <a:gd name="connsiteX6" fmla="*/ 5318773 w 5319892"/>
                <a:gd name="connsiteY6" fmla="*/ 2178562 h 4302232"/>
                <a:gd name="connsiteX7" fmla="*/ 5133242 w 5319892"/>
                <a:gd name="connsiteY7" fmla="*/ 3067311 h 4302232"/>
                <a:gd name="connsiteX8" fmla="*/ 4748928 w 5319892"/>
                <a:gd name="connsiteY8" fmla="*/ 3584146 h 4302232"/>
                <a:gd name="connsiteX9" fmla="*/ 2588825 w 5319892"/>
                <a:gd name="connsiteY9" fmla="*/ 4302223 h 4302232"/>
                <a:gd name="connsiteX10" fmla="*/ 826286 w 5319892"/>
                <a:gd name="connsiteY10" fmla="*/ 3570217 h 4302232"/>
                <a:gd name="connsiteX11" fmla="*/ 4651 w 5319892"/>
                <a:gd name="connsiteY11" fmla="*/ 2165310 h 4302232"/>
                <a:gd name="connsiteX0" fmla="*/ 4651 w 5371170"/>
                <a:gd name="connsiteY0" fmla="*/ 2165310 h 4302232"/>
                <a:gd name="connsiteX1" fmla="*/ 1157590 w 5371170"/>
                <a:gd name="connsiteY1" fmla="*/ 416877 h 4302232"/>
                <a:gd name="connsiteX2" fmla="*/ 2588825 w 5371170"/>
                <a:gd name="connsiteY2" fmla="*/ 28397 h 4302232"/>
                <a:gd name="connsiteX3" fmla="*/ 3867660 w 5371170"/>
                <a:gd name="connsiteY3" fmla="*/ 105452 h 4302232"/>
                <a:gd name="connsiteX4" fmla="*/ 4888077 w 5371170"/>
                <a:gd name="connsiteY4" fmla="*/ 569276 h 4302232"/>
                <a:gd name="connsiteX5" fmla="*/ 5332026 w 5371170"/>
                <a:gd name="connsiteY5" fmla="*/ 1443919 h 4302232"/>
                <a:gd name="connsiteX6" fmla="*/ 5318773 w 5371170"/>
                <a:gd name="connsiteY6" fmla="*/ 2178562 h 4302232"/>
                <a:gd name="connsiteX7" fmla="*/ 5133242 w 5371170"/>
                <a:gd name="connsiteY7" fmla="*/ 3067311 h 4302232"/>
                <a:gd name="connsiteX8" fmla="*/ 4748928 w 5371170"/>
                <a:gd name="connsiteY8" fmla="*/ 3584146 h 4302232"/>
                <a:gd name="connsiteX9" fmla="*/ 2588825 w 5371170"/>
                <a:gd name="connsiteY9" fmla="*/ 4302223 h 4302232"/>
                <a:gd name="connsiteX10" fmla="*/ 826286 w 5371170"/>
                <a:gd name="connsiteY10" fmla="*/ 3570217 h 4302232"/>
                <a:gd name="connsiteX11" fmla="*/ 4651 w 5371170"/>
                <a:gd name="connsiteY11" fmla="*/ 2165310 h 4302232"/>
                <a:gd name="connsiteX0" fmla="*/ 4651 w 5339123"/>
                <a:gd name="connsiteY0" fmla="*/ 2165310 h 4302232"/>
                <a:gd name="connsiteX1" fmla="*/ 1157590 w 5339123"/>
                <a:gd name="connsiteY1" fmla="*/ 416877 h 4302232"/>
                <a:gd name="connsiteX2" fmla="*/ 2588825 w 5339123"/>
                <a:gd name="connsiteY2" fmla="*/ 28397 h 4302232"/>
                <a:gd name="connsiteX3" fmla="*/ 3867660 w 5339123"/>
                <a:gd name="connsiteY3" fmla="*/ 105452 h 4302232"/>
                <a:gd name="connsiteX4" fmla="*/ 4888077 w 5339123"/>
                <a:gd name="connsiteY4" fmla="*/ 569276 h 4302232"/>
                <a:gd name="connsiteX5" fmla="*/ 5332026 w 5339123"/>
                <a:gd name="connsiteY5" fmla="*/ 1443919 h 4302232"/>
                <a:gd name="connsiteX6" fmla="*/ 5318773 w 5339123"/>
                <a:gd name="connsiteY6" fmla="*/ 2178562 h 4302232"/>
                <a:gd name="connsiteX7" fmla="*/ 5133242 w 5339123"/>
                <a:gd name="connsiteY7" fmla="*/ 3067311 h 4302232"/>
                <a:gd name="connsiteX8" fmla="*/ 4748928 w 5339123"/>
                <a:gd name="connsiteY8" fmla="*/ 3584146 h 4302232"/>
                <a:gd name="connsiteX9" fmla="*/ 2588825 w 5339123"/>
                <a:gd name="connsiteY9" fmla="*/ 4302223 h 4302232"/>
                <a:gd name="connsiteX10" fmla="*/ 826286 w 5339123"/>
                <a:gd name="connsiteY10" fmla="*/ 3570217 h 4302232"/>
                <a:gd name="connsiteX11" fmla="*/ 4651 w 5339123"/>
                <a:gd name="connsiteY11" fmla="*/ 2165310 h 4302232"/>
                <a:gd name="connsiteX0" fmla="*/ 4651 w 5339123"/>
                <a:gd name="connsiteY0" fmla="*/ 2165310 h 4302232"/>
                <a:gd name="connsiteX1" fmla="*/ 1157590 w 5339123"/>
                <a:gd name="connsiteY1" fmla="*/ 416877 h 4302232"/>
                <a:gd name="connsiteX2" fmla="*/ 2588825 w 5339123"/>
                <a:gd name="connsiteY2" fmla="*/ 28397 h 4302232"/>
                <a:gd name="connsiteX3" fmla="*/ 3867660 w 5339123"/>
                <a:gd name="connsiteY3" fmla="*/ 105452 h 4302232"/>
                <a:gd name="connsiteX4" fmla="*/ 5027225 w 5339123"/>
                <a:gd name="connsiteY4" fmla="*/ 443380 h 4302232"/>
                <a:gd name="connsiteX5" fmla="*/ 5332026 w 5339123"/>
                <a:gd name="connsiteY5" fmla="*/ 1443919 h 4302232"/>
                <a:gd name="connsiteX6" fmla="*/ 5318773 w 5339123"/>
                <a:gd name="connsiteY6" fmla="*/ 2178562 h 4302232"/>
                <a:gd name="connsiteX7" fmla="*/ 5133242 w 5339123"/>
                <a:gd name="connsiteY7" fmla="*/ 3067311 h 4302232"/>
                <a:gd name="connsiteX8" fmla="*/ 4748928 w 5339123"/>
                <a:gd name="connsiteY8" fmla="*/ 3584146 h 4302232"/>
                <a:gd name="connsiteX9" fmla="*/ 2588825 w 5339123"/>
                <a:gd name="connsiteY9" fmla="*/ 4302223 h 4302232"/>
                <a:gd name="connsiteX10" fmla="*/ 826286 w 5339123"/>
                <a:gd name="connsiteY10" fmla="*/ 3570217 h 4302232"/>
                <a:gd name="connsiteX11" fmla="*/ 4651 w 5339123"/>
                <a:gd name="connsiteY11" fmla="*/ 2165310 h 4302232"/>
                <a:gd name="connsiteX0" fmla="*/ 4651 w 5339123"/>
                <a:gd name="connsiteY0" fmla="*/ 2206501 h 4343423"/>
                <a:gd name="connsiteX1" fmla="*/ 1157590 w 5339123"/>
                <a:gd name="connsiteY1" fmla="*/ 458068 h 4343423"/>
                <a:gd name="connsiteX2" fmla="*/ 2588825 w 5339123"/>
                <a:gd name="connsiteY2" fmla="*/ 69588 h 4343423"/>
                <a:gd name="connsiteX3" fmla="*/ 3880913 w 5339123"/>
                <a:gd name="connsiteY3" fmla="*/ 67130 h 4343423"/>
                <a:gd name="connsiteX4" fmla="*/ 5027225 w 5339123"/>
                <a:gd name="connsiteY4" fmla="*/ 484571 h 4343423"/>
                <a:gd name="connsiteX5" fmla="*/ 5332026 w 5339123"/>
                <a:gd name="connsiteY5" fmla="*/ 1485110 h 4343423"/>
                <a:gd name="connsiteX6" fmla="*/ 5318773 w 5339123"/>
                <a:gd name="connsiteY6" fmla="*/ 2219753 h 4343423"/>
                <a:gd name="connsiteX7" fmla="*/ 5133242 w 5339123"/>
                <a:gd name="connsiteY7" fmla="*/ 3108502 h 4343423"/>
                <a:gd name="connsiteX8" fmla="*/ 4748928 w 5339123"/>
                <a:gd name="connsiteY8" fmla="*/ 3625337 h 4343423"/>
                <a:gd name="connsiteX9" fmla="*/ 2588825 w 5339123"/>
                <a:gd name="connsiteY9" fmla="*/ 4343414 h 4343423"/>
                <a:gd name="connsiteX10" fmla="*/ 826286 w 5339123"/>
                <a:gd name="connsiteY10" fmla="*/ 3611408 h 4343423"/>
                <a:gd name="connsiteX11" fmla="*/ 4651 w 5339123"/>
                <a:gd name="connsiteY11" fmla="*/ 2206501 h 4343423"/>
                <a:gd name="connsiteX0" fmla="*/ 4651 w 5339123"/>
                <a:gd name="connsiteY0" fmla="*/ 2206501 h 4343423"/>
                <a:gd name="connsiteX1" fmla="*/ 1157590 w 5339123"/>
                <a:gd name="connsiteY1" fmla="*/ 458068 h 4343423"/>
                <a:gd name="connsiteX2" fmla="*/ 2588825 w 5339123"/>
                <a:gd name="connsiteY2" fmla="*/ 69588 h 4343423"/>
                <a:gd name="connsiteX3" fmla="*/ 3880913 w 5339123"/>
                <a:gd name="connsiteY3" fmla="*/ 67130 h 4343423"/>
                <a:gd name="connsiteX4" fmla="*/ 5027225 w 5339123"/>
                <a:gd name="connsiteY4" fmla="*/ 484571 h 4343423"/>
                <a:gd name="connsiteX5" fmla="*/ 5332026 w 5339123"/>
                <a:gd name="connsiteY5" fmla="*/ 1485110 h 4343423"/>
                <a:gd name="connsiteX6" fmla="*/ 5318773 w 5339123"/>
                <a:gd name="connsiteY6" fmla="*/ 2219753 h 4343423"/>
                <a:gd name="connsiteX7" fmla="*/ 5133242 w 5339123"/>
                <a:gd name="connsiteY7" fmla="*/ 3108502 h 4343423"/>
                <a:gd name="connsiteX8" fmla="*/ 4748928 w 5339123"/>
                <a:gd name="connsiteY8" fmla="*/ 3625337 h 4343423"/>
                <a:gd name="connsiteX9" fmla="*/ 2588825 w 5339123"/>
                <a:gd name="connsiteY9" fmla="*/ 4343414 h 4343423"/>
                <a:gd name="connsiteX10" fmla="*/ 826286 w 5339123"/>
                <a:gd name="connsiteY10" fmla="*/ 3611408 h 4343423"/>
                <a:gd name="connsiteX11" fmla="*/ 4651 w 5339123"/>
                <a:gd name="connsiteY11" fmla="*/ 2206501 h 4343423"/>
                <a:gd name="connsiteX0" fmla="*/ 4651 w 5339123"/>
                <a:gd name="connsiteY0" fmla="*/ 2187716 h 4324638"/>
                <a:gd name="connsiteX1" fmla="*/ 1157590 w 5339123"/>
                <a:gd name="connsiteY1" fmla="*/ 439283 h 4324638"/>
                <a:gd name="connsiteX2" fmla="*/ 2588825 w 5339123"/>
                <a:gd name="connsiteY2" fmla="*/ 50803 h 4324638"/>
                <a:gd name="connsiteX3" fmla="*/ 3880913 w 5339123"/>
                <a:gd name="connsiteY3" fmla="*/ 48345 h 4324638"/>
                <a:gd name="connsiteX4" fmla="*/ 5027225 w 5339123"/>
                <a:gd name="connsiteY4" fmla="*/ 465786 h 4324638"/>
                <a:gd name="connsiteX5" fmla="*/ 5332026 w 5339123"/>
                <a:gd name="connsiteY5" fmla="*/ 1466325 h 4324638"/>
                <a:gd name="connsiteX6" fmla="*/ 5318773 w 5339123"/>
                <a:gd name="connsiteY6" fmla="*/ 2200968 h 4324638"/>
                <a:gd name="connsiteX7" fmla="*/ 5133242 w 5339123"/>
                <a:gd name="connsiteY7" fmla="*/ 3089717 h 4324638"/>
                <a:gd name="connsiteX8" fmla="*/ 4748928 w 5339123"/>
                <a:gd name="connsiteY8" fmla="*/ 3606552 h 4324638"/>
                <a:gd name="connsiteX9" fmla="*/ 2588825 w 5339123"/>
                <a:gd name="connsiteY9" fmla="*/ 4324629 h 4324638"/>
                <a:gd name="connsiteX10" fmla="*/ 826286 w 5339123"/>
                <a:gd name="connsiteY10" fmla="*/ 3592623 h 4324638"/>
                <a:gd name="connsiteX11" fmla="*/ 4651 w 5339123"/>
                <a:gd name="connsiteY11" fmla="*/ 2187716 h 4324638"/>
                <a:gd name="connsiteX0" fmla="*/ 4651 w 5339123"/>
                <a:gd name="connsiteY0" fmla="*/ 2187716 h 4324638"/>
                <a:gd name="connsiteX1" fmla="*/ 1157590 w 5339123"/>
                <a:gd name="connsiteY1" fmla="*/ 439283 h 4324638"/>
                <a:gd name="connsiteX2" fmla="*/ 2588825 w 5339123"/>
                <a:gd name="connsiteY2" fmla="*/ 50803 h 4324638"/>
                <a:gd name="connsiteX3" fmla="*/ 3880913 w 5339123"/>
                <a:gd name="connsiteY3" fmla="*/ 48345 h 4324638"/>
                <a:gd name="connsiteX4" fmla="*/ 5027225 w 5339123"/>
                <a:gd name="connsiteY4" fmla="*/ 465786 h 4324638"/>
                <a:gd name="connsiteX5" fmla="*/ 5292269 w 5339123"/>
                <a:gd name="connsiteY5" fmla="*/ 1041580 h 4324638"/>
                <a:gd name="connsiteX6" fmla="*/ 5332026 w 5339123"/>
                <a:gd name="connsiteY6" fmla="*/ 1466325 h 4324638"/>
                <a:gd name="connsiteX7" fmla="*/ 5318773 w 5339123"/>
                <a:gd name="connsiteY7" fmla="*/ 2200968 h 4324638"/>
                <a:gd name="connsiteX8" fmla="*/ 5133242 w 5339123"/>
                <a:gd name="connsiteY8" fmla="*/ 3089717 h 4324638"/>
                <a:gd name="connsiteX9" fmla="*/ 4748928 w 5339123"/>
                <a:gd name="connsiteY9" fmla="*/ 3606552 h 4324638"/>
                <a:gd name="connsiteX10" fmla="*/ 2588825 w 5339123"/>
                <a:gd name="connsiteY10" fmla="*/ 4324629 h 4324638"/>
                <a:gd name="connsiteX11" fmla="*/ 826286 w 5339123"/>
                <a:gd name="connsiteY11" fmla="*/ 3592623 h 4324638"/>
                <a:gd name="connsiteX12" fmla="*/ 4651 w 5339123"/>
                <a:gd name="connsiteY12" fmla="*/ 2187716 h 4324638"/>
                <a:gd name="connsiteX0" fmla="*/ 4651 w 5440057"/>
                <a:gd name="connsiteY0" fmla="*/ 2187716 h 4324638"/>
                <a:gd name="connsiteX1" fmla="*/ 1157590 w 5440057"/>
                <a:gd name="connsiteY1" fmla="*/ 439283 h 4324638"/>
                <a:gd name="connsiteX2" fmla="*/ 2588825 w 5440057"/>
                <a:gd name="connsiteY2" fmla="*/ 50803 h 4324638"/>
                <a:gd name="connsiteX3" fmla="*/ 3880913 w 5440057"/>
                <a:gd name="connsiteY3" fmla="*/ 48345 h 4324638"/>
                <a:gd name="connsiteX4" fmla="*/ 5027225 w 5440057"/>
                <a:gd name="connsiteY4" fmla="*/ 465786 h 4324638"/>
                <a:gd name="connsiteX5" fmla="*/ 5292269 w 5440057"/>
                <a:gd name="connsiteY5" fmla="*/ 1041580 h 4324638"/>
                <a:gd name="connsiteX6" fmla="*/ 5438043 w 5440057"/>
                <a:gd name="connsiteY6" fmla="*/ 1472952 h 4324638"/>
                <a:gd name="connsiteX7" fmla="*/ 5318773 w 5440057"/>
                <a:gd name="connsiteY7" fmla="*/ 2200968 h 4324638"/>
                <a:gd name="connsiteX8" fmla="*/ 5133242 w 5440057"/>
                <a:gd name="connsiteY8" fmla="*/ 3089717 h 4324638"/>
                <a:gd name="connsiteX9" fmla="*/ 4748928 w 5440057"/>
                <a:gd name="connsiteY9" fmla="*/ 3606552 h 4324638"/>
                <a:gd name="connsiteX10" fmla="*/ 2588825 w 5440057"/>
                <a:gd name="connsiteY10" fmla="*/ 4324629 h 4324638"/>
                <a:gd name="connsiteX11" fmla="*/ 826286 w 5440057"/>
                <a:gd name="connsiteY11" fmla="*/ 3592623 h 4324638"/>
                <a:gd name="connsiteX12" fmla="*/ 4651 w 5440057"/>
                <a:gd name="connsiteY12" fmla="*/ 2187716 h 4324638"/>
                <a:gd name="connsiteX0" fmla="*/ 4651 w 5440057"/>
                <a:gd name="connsiteY0" fmla="*/ 2187716 h 4324638"/>
                <a:gd name="connsiteX1" fmla="*/ 1157590 w 5440057"/>
                <a:gd name="connsiteY1" fmla="*/ 439283 h 4324638"/>
                <a:gd name="connsiteX2" fmla="*/ 2588825 w 5440057"/>
                <a:gd name="connsiteY2" fmla="*/ 50803 h 4324638"/>
                <a:gd name="connsiteX3" fmla="*/ 3880913 w 5440057"/>
                <a:gd name="connsiteY3" fmla="*/ 48345 h 4324638"/>
                <a:gd name="connsiteX4" fmla="*/ 5027225 w 5440057"/>
                <a:gd name="connsiteY4" fmla="*/ 465786 h 4324638"/>
                <a:gd name="connsiteX5" fmla="*/ 5385034 w 5440057"/>
                <a:gd name="connsiteY5" fmla="*/ 988571 h 4324638"/>
                <a:gd name="connsiteX6" fmla="*/ 5438043 w 5440057"/>
                <a:gd name="connsiteY6" fmla="*/ 1472952 h 4324638"/>
                <a:gd name="connsiteX7" fmla="*/ 5318773 w 5440057"/>
                <a:gd name="connsiteY7" fmla="*/ 2200968 h 4324638"/>
                <a:gd name="connsiteX8" fmla="*/ 5133242 w 5440057"/>
                <a:gd name="connsiteY8" fmla="*/ 3089717 h 4324638"/>
                <a:gd name="connsiteX9" fmla="*/ 4748928 w 5440057"/>
                <a:gd name="connsiteY9" fmla="*/ 3606552 h 4324638"/>
                <a:gd name="connsiteX10" fmla="*/ 2588825 w 5440057"/>
                <a:gd name="connsiteY10" fmla="*/ 4324629 h 4324638"/>
                <a:gd name="connsiteX11" fmla="*/ 826286 w 5440057"/>
                <a:gd name="connsiteY11" fmla="*/ 3592623 h 4324638"/>
                <a:gd name="connsiteX12" fmla="*/ 4651 w 5440057"/>
                <a:gd name="connsiteY12" fmla="*/ 2187716 h 4324638"/>
                <a:gd name="connsiteX0" fmla="*/ 4651 w 5440057"/>
                <a:gd name="connsiteY0" fmla="*/ 2262587 h 4399509"/>
                <a:gd name="connsiteX1" fmla="*/ 1157590 w 5440057"/>
                <a:gd name="connsiteY1" fmla="*/ 514154 h 4399509"/>
                <a:gd name="connsiteX2" fmla="*/ 2588825 w 5440057"/>
                <a:gd name="connsiteY2" fmla="*/ 125674 h 4399509"/>
                <a:gd name="connsiteX3" fmla="*/ 3900791 w 5440057"/>
                <a:gd name="connsiteY3" fmla="*/ 23824 h 4399509"/>
                <a:gd name="connsiteX4" fmla="*/ 5027225 w 5440057"/>
                <a:gd name="connsiteY4" fmla="*/ 540657 h 4399509"/>
                <a:gd name="connsiteX5" fmla="*/ 5385034 w 5440057"/>
                <a:gd name="connsiteY5" fmla="*/ 1063442 h 4399509"/>
                <a:gd name="connsiteX6" fmla="*/ 5438043 w 5440057"/>
                <a:gd name="connsiteY6" fmla="*/ 1547823 h 4399509"/>
                <a:gd name="connsiteX7" fmla="*/ 5318773 w 5440057"/>
                <a:gd name="connsiteY7" fmla="*/ 2275839 h 4399509"/>
                <a:gd name="connsiteX8" fmla="*/ 5133242 w 5440057"/>
                <a:gd name="connsiteY8" fmla="*/ 3164588 h 4399509"/>
                <a:gd name="connsiteX9" fmla="*/ 4748928 w 5440057"/>
                <a:gd name="connsiteY9" fmla="*/ 3681423 h 4399509"/>
                <a:gd name="connsiteX10" fmla="*/ 2588825 w 5440057"/>
                <a:gd name="connsiteY10" fmla="*/ 4399500 h 4399509"/>
                <a:gd name="connsiteX11" fmla="*/ 826286 w 5440057"/>
                <a:gd name="connsiteY11" fmla="*/ 3667494 h 4399509"/>
                <a:gd name="connsiteX12" fmla="*/ 4651 w 5440057"/>
                <a:gd name="connsiteY12" fmla="*/ 2262587 h 4399509"/>
                <a:gd name="connsiteX0" fmla="*/ 2824 w 5438230"/>
                <a:gd name="connsiteY0" fmla="*/ 2261833 h 4398755"/>
                <a:gd name="connsiteX1" fmla="*/ 1076250 w 5438230"/>
                <a:gd name="connsiteY1" fmla="*/ 480269 h 4398755"/>
                <a:gd name="connsiteX2" fmla="*/ 2586998 w 5438230"/>
                <a:gd name="connsiteY2" fmla="*/ 124920 h 4398755"/>
                <a:gd name="connsiteX3" fmla="*/ 3898964 w 5438230"/>
                <a:gd name="connsiteY3" fmla="*/ 23070 h 4398755"/>
                <a:gd name="connsiteX4" fmla="*/ 5025398 w 5438230"/>
                <a:gd name="connsiteY4" fmla="*/ 539903 h 4398755"/>
                <a:gd name="connsiteX5" fmla="*/ 5383207 w 5438230"/>
                <a:gd name="connsiteY5" fmla="*/ 1062688 h 4398755"/>
                <a:gd name="connsiteX6" fmla="*/ 5436216 w 5438230"/>
                <a:gd name="connsiteY6" fmla="*/ 1547069 h 4398755"/>
                <a:gd name="connsiteX7" fmla="*/ 5316946 w 5438230"/>
                <a:gd name="connsiteY7" fmla="*/ 2275085 h 4398755"/>
                <a:gd name="connsiteX8" fmla="*/ 5131415 w 5438230"/>
                <a:gd name="connsiteY8" fmla="*/ 3163834 h 4398755"/>
                <a:gd name="connsiteX9" fmla="*/ 4747101 w 5438230"/>
                <a:gd name="connsiteY9" fmla="*/ 3680669 h 4398755"/>
                <a:gd name="connsiteX10" fmla="*/ 2586998 w 5438230"/>
                <a:gd name="connsiteY10" fmla="*/ 4398746 h 4398755"/>
                <a:gd name="connsiteX11" fmla="*/ 824459 w 5438230"/>
                <a:gd name="connsiteY11" fmla="*/ 3666740 h 4398755"/>
                <a:gd name="connsiteX12" fmla="*/ 2824 w 5438230"/>
                <a:gd name="connsiteY12" fmla="*/ 2261833 h 4398755"/>
                <a:gd name="connsiteX0" fmla="*/ 2824 w 5438230"/>
                <a:gd name="connsiteY0" fmla="*/ 2261833 h 4398755"/>
                <a:gd name="connsiteX1" fmla="*/ 1076250 w 5438230"/>
                <a:gd name="connsiteY1" fmla="*/ 480269 h 4398755"/>
                <a:gd name="connsiteX2" fmla="*/ 2586998 w 5438230"/>
                <a:gd name="connsiteY2" fmla="*/ 124920 h 4398755"/>
                <a:gd name="connsiteX3" fmla="*/ 3898964 w 5438230"/>
                <a:gd name="connsiteY3" fmla="*/ 23070 h 4398755"/>
                <a:gd name="connsiteX4" fmla="*/ 5025398 w 5438230"/>
                <a:gd name="connsiteY4" fmla="*/ 539903 h 4398755"/>
                <a:gd name="connsiteX5" fmla="*/ 5383207 w 5438230"/>
                <a:gd name="connsiteY5" fmla="*/ 1062688 h 4398755"/>
                <a:gd name="connsiteX6" fmla="*/ 5436216 w 5438230"/>
                <a:gd name="connsiteY6" fmla="*/ 1547069 h 4398755"/>
                <a:gd name="connsiteX7" fmla="*/ 5316946 w 5438230"/>
                <a:gd name="connsiteY7" fmla="*/ 2275085 h 4398755"/>
                <a:gd name="connsiteX8" fmla="*/ 4892876 w 5438230"/>
                <a:gd name="connsiteY8" fmla="*/ 3150582 h 4398755"/>
                <a:gd name="connsiteX9" fmla="*/ 4747101 w 5438230"/>
                <a:gd name="connsiteY9" fmla="*/ 3680669 h 4398755"/>
                <a:gd name="connsiteX10" fmla="*/ 2586998 w 5438230"/>
                <a:gd name="connsiteY10" fmla="*/ 4398746 h 4398755"/>
                <a:gd name="connsiteX11" fmla="*/ 824459 w 5438230"/>
                <a:gd name="connsiteY11" fmla="*/ 3666740 h 4398755"/>
                <a:gd name="connsiteX12" fmla="*/ 2824 w 5438230"/>
                <a:gd name="connsiteY12" fmla="*/ 2261833 h 4398755"/>
                <a:gd name="connsiteX0" fmla="*/ 2824 w 5438230"/>
                <a:gd name="connsiteY0" fmla="*/ 2261833 h 4398766"/>
                <a:gd name="connsiteX1" fmla="*/ 1076250 w 5438230"/>
                <a:gd name="connsiteY1" fmla="*/ 480269 h 4398766"/>
                <a:gd name="connsiteX2" fmla="*/ 2586998 w 5438230"/>
                <a:gd name="connsiteY2" fmla="*/ 124920 h 4398766"/>
                <a:gd name="connsiteX3" fmla="*/ 3898964 w 5438230"/>
                <a:gd name="connsiteY3" fmla="*/ 23070 h 4398766"/>
                <a:gd name="connsiteX4" fmla="*/ 5025398 w 5438230"/>
                <a:gd name="connsiteY4" fmla="*/ 539903 h 4398766"/>
                <a:gd name="connsiteX5" fmla="*/ 5383207 w 5438230"/>
                <a:gd name="connsiteY5" fmla="*/ 1062688 h 4398766"/>
                <a:gd name="connsiteX6" fmla="*/ 5436216 w 5438230"/>
                <a:gd name="connsiteY6" fmla="*/ 1547069 h 4398766"/>
                <a:gd name="connsiteX7" fmla="*/ 5316946 w 5438230"/>
                <a:gd name="connsiteY7" fmla="*/ 2275085 h 4398766"/>
                <a:gd name="connsiteX8" fmla="*/ 4892876 w 5438230"/>
                <a:gd name="connsiteY8" fmla="*/ 3150582 h 4398766"/>
                <a:gd name="connsiteX9" fmla="*/ 4442301 w 5438230"/>
                <a:gd name="connsiteY9" fmla="*/ 3687295 h 4398766"/>
                <a:gd name="connsiteX10" fmla="*/ 2586998 w 5438230"/>
                <a:gd name="connsiteY10" fmla="*/ 4398746 h 4398766"/>
                <a:gd name="connsiteX11" fmla="*/ 824459 w 5438230"/>
                <a:gd name="connsiteY11" fmla="*/ 3666740 h 4398766"/>
                <a:gd name="connsiteX12" fmla="*/ 2824 w 5438230"/>
                <a:gd name="connsiteY12" fmla="*/ 2261833 h 4398766"/>
                <a:gd name="connsiteX0" fmla="*/ 2824 w 5438230"/>
                <a:gd name="connsiteY0" fmla="*/ 2256480 h 4393413"/>
                <a:gd name="connsiteX1" fmla="*/ 1076250 w 5438230"/>
                <a:gd name="connsiteY1" fmla="*/ 474916 h 4393413"/>
                <a:gd name="connsiteX2" fmla="*/ 2586998 w 5438230"/>
                <a:gd name="connsiteY2" fmla="*/ 165949 h 4393413"/>
                <a:gd name="connsiteX3" fmla="*/ 3898964 w 5438230"/>
                <a:gd name="connsiteY3" fmla="*/ 17717 h 4393413"/>
                <a:gd name="connsiteX4" fmla="*/ 5025398 w 5438230"/>
                <a:gd name="connsiteY4" fmla="*/ 534550 h 4393413"/>
                <a:gd name="connsiteX5" fmla="*/ 5383207 w 5438230"/>
                <a:gd name="connsiteY5" fmla="*/ 1057335 h 4393413"/>
                <a:gd name="connsiteX6" fmla="*/ 5436216 w 5438230"/>
                <a:gd name="connsiteY6" fmla="*/ 1541716 h 4393413"/>
                <a:gd name="connsiteX7" fmla="*/ 5316946 w 5438230"/>
                <a:gd name="connsiteY7" fmla="*/ 2269732 h 4393413"/>
                <a:gd name="connsiteX8" fmla="*/ 4892876 w 5438230"/>
                <a:gd name="connsiteY8" fmla="*/ 3145229 h 4393413"/>
                <a:gd name="connsiteX9" fmla="*/ 4442301 w 5438230"/>
                <a:gd name="connsiteY9" fmla="*/ 3681942 h 4393413"/>
                <a:gd name="connsiteX10" fmla="*/ 2586998 w 5438230"/>
                <a:gd name="connsiteY10" fmla="*/ 4393393 h 4393413"/>
                <a:gd name="connsiteX11" fmla="*/ 824459 w 5438230"/>
                <a:gd name="connsiteY11" fmla="*/ 3661387 h 4393413"/>
                <a:gd name="connsiteX12" fmla="*/ 2824 w 5438230"/>
                <a:gd name="connsiteY12" fmla="*/ 2256480 h 4393413"/>
                <a:gd name="connsiteX0" fmla="*/ 2824 w 5437748"/>
                <a:gd name="connsiteY0" fmla="*/ 2256480 h 4393413"/>
                <a:gd name="connsiteX1" fmla="*/ 1076250 w 5437748"/>
                <a:gd name="connsiteY1" fmla="*/ 474916 h 4393413"/>
                <a:gd name="connsiteX2" fmla="*/ 2586998 w 5437748"/>
                <a:gd name="connsiteY2" fmla="*/ 165949 h 4393413"/>
                <a:gd name="connsiteX3" fmla="*/ 3898964 w 5437748"/>
                <a:gd name="connsiteY3" fmla="*/ 17717 h 4393413"/>
                <a:gd name="connsiteX4" fmla="*/ 5025398 w 5437748"/>
                <a:gd name="connsiteY4" fmla="*/ 534550 h 4393413"/>
                <a:gd name="connsiteX5" fmla="*/ 5383207 w 5437748"/>
                <a:gd name="connsiteY5" fmla="*/ 1057335 h 4393413"/>
                <a:gd name="connsiteX6" fmla="*/ 5436216 w 5437748"/>
                <a:gd name="connsiteY6" fmla="*/ 1541716 h 4393413"/>
                <a:gd name="connsiteX7" fmla="*/ 5270564 w 5437748"/>
                <a:gd name="connsiteY7" fmla="*/ 2309488 h 4393413"/>
                <a:gd name="connsiteX8" fmla="*/ 4892876 w 5437748"/>
                <a:gd name="connsiteY8" fmla="*/ 3145229 h 4393413"/>
                <a:gd name="connsiteX9" fmla="*/ 4442301 w 5437748"/>
                <a:gd name="connsiteY9" fmla="*/ 3681942 h 4393413"/>
                <a:gd name="connsiteX10" fmla="*/ 2586998 w 5437748"/>
                <a:gd name="connsiteY10" fmla="*/ 4393393 h 4393413"/>
                <a:gd name="connsiteX11" fmla="*/ 824459 w 5437748"/>
                <a:gd name="connsiteY11" fmla="*/ 3661387 h 4393413"/>
                <a:gd name="connsiteX12" fmla="*/ 2824 w 5437748"/>
                <a:gd name="connsiteY12" fmla="*/ 2256480 h 4393413"/>
                <a:gd name="connsiteX0" fmla="*/ 2824 w 5438511"/>
                <a:gd name="connsiteY0" fmla="*/ 2256480 h 4393413"/>
                <a:gd name="connsiteX1" fmla="*/ 1076250 w 5438511"/>
                <a:gd name="connsiteY1" fmla="*/ 474916 h 4393413"/>
                <a:gd name="connsiteX2" fmla="*/ 2586998 w 5438511"/>
                <a:gd name="connsiteY2" fmla="*/ 165949 h 4393413"/>
                <a:gd name="connsiteX3" fmla="*/ 3898964 w 5438511"/>
                <a:gd name="connsiteY3" fmla="*/ 17717 h 4393413"/>
                <a:gd name="connsiteX4" fmla="*/ 5025398 w 5438511"/>
                <a:gd name="connsiteY4" fmla="*/ 534550 h 4393413"/>
                <a:gd name="connsiteX5" fmla="*/ 5383207 w 5438511"/>
                <a:gd name="connsiteY5" fmla="*/ 1057335 h 4393413"/>
                <a:gd name="connsiteX6" fmla="*/ 5436216 w 5438511"/>
                <a:gd name="connsiteY6" fmla="*/ 1541716 h 4393413"/>
                <a:gd name="connsiteX7" fmla="*/ 5270564 w 5438511"/>
                <a:gd name="connsiteY7" fmla="*/ 2309488 h 4393413"/>
                <a:gd name="connsiteX8" fmla="*/ 4892876 w 5438511"/>
                <a:gd name="connsiteY8" fmla="*/ 3145229 h 4393413"/>
                <a:gd name="connsiteX9" fmla="*/ 4442301 w 5438511"/>
                <a:gd name="connsiteY9" fmla="*/ 3681942 h 4393413"/>
                <a:gd name="connsiteX10" fmla="*/ 2586998 w 5438511"/>
                <a:gd name="connsiteY10" fmla="*/ 4393393 h 4393413"/>
                <a:gd name="connsiteX11" fmla="*/ 824459 w 5438511"/>
                <a:gd name="connsiteY11" fmla="*/ 3661387 h 4393413"/>
                <a:gd name="connsiteX12" fmla="*/ 2824 w 5438511"/>
                <a:gd name="connsiteY12" fmla="*/ 2256480 h 4393413"/>
                <a:gd name="connsiteX0" fmla="*/ 2824 w 5464629"/>
                <a:gd name="connsiteY0" fmla="*/ 2256480 h 4393413"/>
                <a:gd name="connsiteX1" fmla="*/ 1076250 w 5464629"/>
                <a:gd name="connsiteY1" fmla="*/ 474916 h 4393413"/>
                <a:gd name="connsiteX2" fmla="*/ 2586998 w 5464629"/>
                <a:gd name="connsiteY2" fmla="*/ 165949 h 4393413"/>
                <a:gd name="connsiteX3" fmla="*/ 3898964 w 5464629"/>
                <a:gd name="connsiteY3" fmla="*/ 17717 h 4393413"/>
                <a:gd name="connsiteX4" fmla="*/ 5025398 w 5464629"/>
                <a:gd name="connsiteY4" fmla="*/ 534550 h 4393413"/>
                <a:gd name="connsiteX5" fmla="*/ 5383207 w 5464629"/>
                <a:gd name="connsiteY5" fmla="*/ 1057335 h 4393413"/>
                <a:gd name="connsiteX6" fmla="*/ 5462720 w 5464629"/>
                <a:gd name="connsiteY6" fmla="*/ 1554968 h 4393413"/>
                <a:gd name="connsiteX7" fmla="*/ 5270564 w 5464629"/>
                <a:gd name="connsiteY7" fmla="*/ 2309488 h 4393413"/>
                <a:gd name="connsiteX8" fmla="*/ 4892876 w 5464629"/>
                <a:gd name="connsiteY8" fmla="*/ 3145229 h 4393413"/>
                <a:gd name="connsiteX9" fmla="*/ 4442301 w 5464629"/>
                <a:gd name="connsiteY9" fmla="*/ 3681942 h 4393413"/>
                <a:gd name="connsiteX10" fmla="*/ 2586998 w 5464629"/>
                <a:gd name="connsiteY10" fmla="*/ 4393393 h 4393413"/>
                <a:gd name="connsiteX11" fmla="*/ 824459 w 5464629"/>
                <a:gd name="connsiteY11" fmla="*/ 3661387 h 4393413"/>
                <a:gd name="connsiteX12" fmla="*/ 2824 w 5464629"/>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5051902 w 5462720"/>
                <a:gd name="connsiteY8" fmla="*/ 2740361 h 4393413"/>
                <a:gd name="connsiteX9" fmla="*/ 4892876 w 5462720"/>
                <a:gd name="connsiteY9" fmla="*/ 3145229 h 4393413"/>
                <a:gd name="connsiteX10" fmla="*/ 4442301 w 5462720"/>
                <a:gd name="connsiteY10" fmla="*/ 3681942 h 4393413"/>
                <a:gd name="connsiteX11" fmla="*/ 2586998 w 5462720"/>
                <a:gd name="connsiteY11" fmla="*/ 4393393 h 4393413"/>
                <a:gd name="connsiteX12" fmla="*/ 824459 w 5462720"/>
                <a:gd name="connsiteY12" fmla="*/ 3661387 h 4393413"/>
                <a:gd name="connsiteX13" fmla="*/ 2824 w 5462720"/>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383207 w 5495851"/>
                <a:gd name="connsiteY5" fmla="*/ 1057335 h 4393413"/>
                <a:gd name="connsiteX6" fmla="*/ 5495851 w 5495851"/>
                <a:gd name="connsiteY6" fmla="*/ 1588098 h 4393413"/>
                <a:gd name="connsiteX7" fmla="*/ 5270564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270564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853120 w 5495851"/>
                <a:gd name="connsiteY9" fmla="*/ 3363890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045276 w 5495851"/>
                <a:gd name="connsiteY8" fmla="*/ 2833126 h 4393413"/>
                <a:gd name="connsiteX9" fmla="*/ 4853120 w 5495851"/>
                <a:gd name="connsiteY9" fmla="*/ 3363890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363890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363890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450029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32237 h 4369983"/>
                <a:gd name="connsiteX1" fmla="*/ 1076250 w 5495851"/>
                <a:gd name="connsiteY1" fmla="*/ 450673 h 4369983"/>
                <a:gd name="connsiteX2" fmla="*/ 2586998 w 5495851"/>
                <a:gd name="connsiteY2" fmla="*/ 141706 h 4369983"/>
                <a:gd name="connsiteX3" fmla="*/ 3859207 w 5495851"/>
                <a:gd name="connsiteY3" fmla="*/ 19979 h 4369983"/>
                <a:gd name="connsiteX4" fmla="*/ 5025398 w 5495851"/>
                <a:gd name="connsiteY4" fmla="*/ 510307 h 4369983"/>
                <a:gd name="connsiteX5" fmla="*/ 5416338 w 5495851"/>
                <a:gd name="connsiteY5" fmla="*/ 1033092 h 4369983"/>
                <a:gd name="connsiteX6" fmla="*/ 5495851 w 5495851"/>
                <a:gd name="connsiteY6" fmla="*/ 1563855 h 4369983"/>
                <a:gd name="connsiteX7" fmla="*/ 5144668 w 5495851"/>
                <a:gd name="connsiteY7" fmla="*/ 2285245 h 4369983"/>
                <a:gd name="connsiteX8" fmla="*/ 5045276 w 5495851"/>
                <a:gd name="connsiteY8" fmla="*/ 2808883 h 4369983"/>
                <a:gd name="connsiteX9" fmla="*/ 4853120 w 5495851"/>
                <a:gd name="connsiteY9" fmla="*/ 3425786 h 4369983"/>
                <a:gd name="connsiteX10" fmla="*/ 4495310 w 5495851"/>
                <a:gd name="connsiteY10" fmla="*/ 3757091 h 4369983"/>
                <a:gd name="connsiteX11" fmla="*/ 2586998 w 5495851"/>
                <a:gd name="connsiteY11" fmla="*/ 4369150 h 4369983"/>
                <a:gd name="connsiteX12" fmla="*/ 824459 w 5495851"/>
                <a:gd name="connsiteY12" fmla="*/ 3637144 h 4369983"/>
                <a:gd name="connsiteX13" fmla="*/ 2824 w 5495851"/>
                <a:gd name="connsiteY13" fmla="*/ 2232237 h 4369983"/>
                <a:gd name="connsiteX0" fmla="*/ 2824 w 5495851"/>
                <a:gd name="connsiteY0" fmla="*/ 2232237 h 4369983"/>
                <a:gd name="connsiteX1" fmla="*/ 1076250 w 5495851"/>
                <a:gd name="connsiteY1" fmla="*/ 450673 h 4369983"/>
                <a:gd name="connsiteX2" fmla="*/ 2586998 w 5495851"/>
                <a:gd name="connsiteY2" fmla="*/ 141706 h 4369983"/>
                <a:gd name="connsiteX3" fmla="*/ 3859207 w 5495851"/>
                <a:gd name="connsiteY3" fmla="*/ 19979 h 4369983"/>
                <a:gd name="connsiteX4" fmla="*/ 5025398 w 5495851"/>
                <a:gd name="connsiteY4" fmla="*/ 510307 h 4369983"/>
                <a:gd name="connsiteX5" fmla="*/ 5416338 w 5495851"/>
                <a:gd name="connsiteY5" fmla="*/ 1033092 h 4369983"/>
                <a:gd name="connsiteX6" fmla="*/ 5495851 w 5495851"/>
                <a:gd name="connsiteY6" fmla="*/ 1563855 h 4369983"/>
                <a:gd name="connsiteX7" fmla="*/ 5144668 w 5495851"/>
                <a:gd name="connsiteY7" fmla="*/ 2285245 h 4369983"/>
                <a:gd name="connsiteX8" fmla="*/ 5045276 w 5495851"/>
                <a:gd name="connsiteY8" fmla="*/ 2808883 h 4369983"/>
                <a:gd name="connsiteX9" fmla="*/ 4853120 w 5495851"/>
                <a:gd name="connsiteY9" fmla="*/ 3425786 h 4369983"/>
                <a:gd name="connsiteX10" fmla="*/ 4495310 w 5495851"/>
                <a:gd name="connsiteY10" fmla="*/ 3757091 h 4369983"/>
                <a:gd name="connsiteX11" fmla="*/ 2586998 w 5495851"/>
                <a:gd name="connsiteY11" fmla="*/ 4369150 h 4369983"/>
                <a:gd name="connsiteX12" fmla="*/ 824459 w 5495851"/>
                <a:gd name="connsiteY12" fmla="*/ 3637144 h 4369983"/>
                <a:gd name="connsiteX13" fmla="*/ 2824 w 5495851"/>
                <a:gd name="connsiteY13" fmla="*/ 2232237 h 4369983"/>
                <a:gd name="connsiteX0" fmla="*/ 3245 w 5496272"/>
                <a:gd name="connsiteY0" fmla="*/ 2234224 h 4371970"/>
                <a:gd name="connsiteX1" fmla="*/ 1096549 w 5496272"/>
                <a:gd name="connsiteY1" fmla="*/ 558677 h 4371970"/>
                <a:gd name="connsiteX2" fmla="*/ 2587419 w 5496272"/>
                <a:gd name="connsiteY2" fmla="*/ 143693 h 4371970"/>
                <a:gd name="connsiteX3" fmla="*/ 3859628 w 5496272"/>
                <a:gd name="connsiteY3" fmla="*/ 21966 h 4371970"/>
                <a:gd name="connsiteX4" fmla="*/ 5025819 w 5496272"/>
                <a:gd name="connsiteY4" fmla="*/ 512294 h 4371970"/>
                <a:gd name="connsiteX5" fmla="*/ 5416759 w 5496272"/>
                <a:gd name="connsiteY5" fmla="*/ 1035079 h 4371970"/>
                <a:gd name="connsiteX6" fmla="*/ 5496272 w 5496272"/>
                <a:gd name="connsiteY6" fmla="*/ 1565842 h 4371970"/>
                <a:gd name="connsiteX7" fmla="*/ 5145089 w 5496272"/>
                <a:gd name="connsiteY7" fmla="*/ 2287232 h 4371970"/>
                <a:gd name="connsiteX8" fmla="*/ 5045697 w 5496272"/>
                <a:gd name="connsiteY8" fmla="*/ 2810870 h 4371970"/>
                <a:gd name="connsiteX9" fmla="*/ 4853541 w 5496272"/>
                <a:gd name="connsiteY9" fmla="*/ 3427773 h 4371970"/>
                <a:gd name="connsiteX10" fmla="*/ 4495731 w 5496272"/>
                <a:gd name="connsiteY10" fmla="*/ 3759078 h 4371970"/>
                <a:gd name="connsiteX11" fmla="*/ 2587419 w 5496272"/>
                <a:gd name="connsiteY11" fmla="*/ 4371137 h 4371970"/>
                <a:gd name="connsiteX12" fmla="*/ 824880 w 5496272"/>
                <a:gd name="connsiteY12" fmla="*/ 3639131 h 4371970"/>
                <a:gd name="connsiteX13" fmla="*/ 3245 w 5496272"/>
                <a:gd name="connsiteY13" fmla="*/ 2234224 h 4371970"/>
                <a:gd name="connsiteX0" fmla="*/ 2557 w 5495584"/>
                <a:gd name="connsiteY0" fmla="*/ 2234224 h 4371970"/>
                <a:gd name="connsiteX1" fmla="*/ 1062731 w 5495584"/>
                <a:gd name="connsiteY1" fmla="*/ 558677 h 4371970"/>
                <a:gd name="connsiteX2" fmla="*/ 2586731 w 5495584"/>
                <a:gd name="connsiteY2" fmla="*/ 143693 h 4371970"/>
                <a:gd name="connsiteX3" fmla="*/ 3858940 w 5495584"/>
                <a:gd name="connsiteY3" fmla="*/ 21966 h 4371970"/>
                <a:gd name="connsiteX4" fmla="*/ 5025131 w 5495584"/>
                <a:gd name="connsiteY4" fmla="*/ 512294 h 4371970"/>
                <a:gd name="connsiteX5" fmla="*/ 5416071 w 5495584"/>
                <a:gd name="connsiteY5" fmla="*/ 1035079 h 4371970"/>
                <a:gd name="connsiteX6" fmla="*/ 5495584 w 5495584"/>
                <a:gd name="connsiteY6" fmla="*/ 1565842 h 4371970"/>
                <a:gd name="connsiteX7" fmla="*/ 5144401 w 5495584"/>
                <a:gd name="connsiteY7" fmla="*/ 2287232 h 4371970"/>
                <a:gd name="connsiteX8" fmla="*/ 5045009 w 5495584"/>
                <a:gd name="connsiteY8" fmla="*/ 2810870 h 4371970"/>
                <a:gd name="connsiteX9" fmla="*/ 4852853 w 5495584"/>
                <a:gd name="connsiteY9" fmla="*/ 3427773 h 4371970"/>
                <a:gd name="connsiteX10" fmla="*/ 4495043 w 5495584"/>
                <a:gd name="connsiteY10" fmla="*/ 3759078 h 4371970"/>
                <a:gd name="connsiteX11" fmla="*/ 2586731 w 5495584"/>
                <a:gd name="connsiteY11" fmla="*/ 4371137 h 4371970"/>
                <a:gd name="connsiteX12" fmla="*/ 824192 w 5495584"/>
                <a:gd name="connsiteY12" fmla="*/ 3639131 h 4371970"/>
                <a:gd name="connsiteX13" fmla="*/ 2557 w 5495584"/>
                <a:gd name="connsiteY13" fmla="*/ 2234224 h 4371970"/>
                <a:gd name="connsiteX0" fmla="*/ 2557 w 5495584"/>
                <a:gd name="connsiteY0" fmla="*/ 2223449 h 4361195"/>
                <a:gd name="connsiteX1" fmla="*/ 1062731 w 5495584"/>
                <a:gd name="connsiteY1" fmla="*/ 547902 h 4361195"/>
                <a:gd name="connsiteX2" fmla="*/ 2586731 w 5495584"/>
                <a:gd name="connsiteY2" fmla="*/ 285318 h 4361195"/>
                <a:gd name="connsiteX3" fmla="*/ 3858940 w 5495584"/>
                <a:gd name="connsiteY3" fmla="*/ 11191 h 4361195"/>
                <a:gd name="connsiteX4" fmla="*/ 5025131 w 5495584"/>
                <a:gd name="connsiteY4" fmla="*/ 501519 h 4361195"/>
                <a:gd name="connsiteX5" fmla="*/ 5416071 w 5495584"/>
                <a:gd name="connsiteY5" fmla="*/ 1024304 h 4361195"/>
                <a:gd name="connsiteX6" fmla="*/ 5495584 w 5495584"/>
                <a:gd name="connsiteY6" fmla="*/ 1555067 h 4361195"/>
                <a:gd name="connsiteX7" fmla="*/ 5144401 w 5495584"/>
                <a:gd name="connsiteY7" fmla="*/ 2276457 h 4361195"/>
                <a:gd name="connsiteX8" fmla="*/ 5045009 w 5495584"/>
                <a:gd name="connsiteY8" fmla="*/ 2800095 h 4361195"/>
                <a:gd name="connsiteX9" fmla="*/ 4852853 w 5495584"/>
                <a:gd name="connsiteY9" fmla="*/ 3416998 h 4361195"/>
                <a:gd name="connsiteX10" fmla="*/ 4495043 w 5495584"/>
                <a:gd name="connsiteY10" fmla="*/ 3748303 h 4361195"/>
                <a:gd name="connsiteX11" fmla="*/ 2586731 w 5495584"/>
                <a:gd name="connsiteY11" fmla="*/ 4360362 h 4361195"/>
                <a:gd name="connsiteX12" fmla="*/ 824192 w 5495584"/>
                <a:gd name="connsiteY12" fmla="*/ 3628356 h 4361195"/>
                <a:gd name="connsiteX13" fmla="*/ 2557 w 5495584"/>
                <a:gd name="connsiteY13" fmla="*/ 2223449 h 4361195"/>
                <a:gd name="connsiteX0" fmla="*/ 2557 w 5495584"/>
                <a:gd name="connsiteY0" fmla="*/ 2223449 h 4361195"/>
                <a:gd name="connsiteX1" fmla="*/ 1062731 w 5495584"/>
                <a:gd name="connsiteY1" fmla="*/ 547902 h 4361195"/>
                <a:gd name="connsiteX2" fmla="*/ 2586731 w 5495584"/>
                <a:gd name="connsiteY2" fmla="*/ 285318 h 4361195"/>
                <a:gd name="connsiteX3" fmla="*/ 3858940 w 5495584"/>
                <a:gd name="connsiteY3" fmla="*/ 11191 h 4361195"/>
                <a:gd name="connsiteX4" fmla="*/ 5025131 w 5495584"/>
                <a:gd name="connsiteY4" fmla="*/ 501519 h 4361195"/>
                <a:gd name="connsiteX5" fmla="*/ 5416071 w 5495584"/>
                <a:gd name="connsiteY5" fmla="*/ 1024304 h 4361195"/>
                <a:gd name="connsiteX6" fmla="*/ 5495584 w 5495584"/>
                <a:gd name="connsiteY6" fmla="*/ 1555067 h 4361195"/>
                <a:gd name="connsiteX7" fmla="*/ 5078141 w 5495584"/>
                <a:gd name="connsiteY7" fmla="*/ 2269831 h 4361195"/>
                <a:gd name="connsiteX8" fmla="*/ 5045009 w 5495584"/>
                <a:gd name="connsiteY8" fmla="*/ 2800095 h 4361195"/>
                <a:gd name="connsiteX9" fmla="*/ 4852853 w 5495584"/>
                <a:gd name="connsiteY9" fmla="*/ 3416998 h 4361195"/>
                <a:gd name="connsiteX10" fmla="*/ 4495043 w 5495584"/>
                <a:gd name="connsiteY10" fmla="*/ 3748303 h 4361195"/>
                <a:gd name="connsiteX11" fmla="*/ 2586731 w 5495584"/>
                <a:gd name="connsiteY11" fmla="*/ 4360362 h 4361195"/>
                <a:gd name="connsiteX12" fmla="*/ 824192 w 5495584"/>
                <a:gd name="connsiteY12" fmla="*/ 3628356 h 4361195"/>
                <a:gd name="connsiteX13" fmla="*/ 2557 w 5495584"/>
                <a:gd name="connsiteY13" fmla="*/ 2223449 h 4361195"/>
                <a:gd name="connsiteX0" fmla="*/ 2557 w 5495584"/>
                <a:gd name="connsiteY0" fmla="*/ 2223449 h 4363120"/>
                <a:gd name="connsiteX1" fmla="*/ 1062731 w 5495584"/>
                <a:gd name="connsiteY1" fmla="*/ 547902 h 4363120"/>
                <a:gd name="connsiteX2" fmla="*/ 2586731 w 5495584"/>
                <a:gd name="connsiteY2" fmla="*/ 285318 h 4363120"/>
                <a:gd name="connsiteX3" fmla="*/ 3858940 w 5495584"/>
                <a:gd name="connsiteY3" fmla="*/ 11191 h 4363120"/>
                <a:gd name="connsiteX4" fmla="*/ 5025131 w 5495584"/>
                <a:gd name="connsiteY4" fmla="*/ 501519 h 4363120"/>
                <a:gd name="connsiteX5" fmla="*/ 5416071 w 5495584"/>
                <a:gd name="connsiteY5" fmla="*/ 1024304 h 4363120"/>
                <a:gd name="connsiteX6" fmla="*/ 5495584 w 5495584"/>
                <a:gd name="connsiteY6" fmla="*/ 1555067 h 4363120"/>
                <a:gd name="connsiteX7" fmla="*/ 5078141 w 5495584"/>
                <a:gd name="connsiteY7" fmla="*/ 2269831 h 4363120"/>
                <a:gd name="connsiteX8" fmla="*/ 5045009 w 5495584"/>
                <a:gd name="connsiteY8" fmla="*/ 2800095 h 4363120"/>
                <a:gd name="connsiteX9" fmla="*/ 4852853 w 5495584"/>
                <a:gd name="connsiteY9" fmla="*/ 3416998 h 4363120"/>
                <a:gd name="connsiteX10" fmla="*/ 4495043 w 5495584"/>
                <a:gd name="connsiteY10" fmla="*/ 3748303 h 4363120"/>
                <a:gd name="connsiteX11" fmla="*/ 2586731 w 5495584"/>
                <a:gd name="connsiteY11" fmla="*/ 4360362 h 4363120"/>
                <a:gd name="connsiteX12" fmla="*/ 1687149 w 5495584"/>
                <a:gd name="connsiteY12" fmla="*/ 3960255 h 4363120"/>
                <a:gd name="connsiteX13" fmla="*/ 824192 w 5495584"/>
                <a:gd name="connsiteY13" fmla="*/ 3628356 h 4363120"/>
                <a:gd name="connsiteX14" fmla="*/ 2557 w 5495584"/>
                <a:gd name="connsiteY14" fmla="*/ 2223449 h 4363120"/>
                <a:gd name="connsiteX0" fmla="*/ 4140 w 5497167"/>
                <a:gd name="connsiteY0" fmla="*/ 2223449 h 4363120"/>
                <a:gd name="connsiteX1" fmla="*/ 1064314 w 5497167"/>
                <a:gd name="connsiteY1" fmla="*/ 547902 h 4363120"/>
                <a:gd name="connsiteX2" fmla="*/ 2588314 w 5497167"/>
                <a:gd name="connsiteY2" fmla="*/ 285318 h 4363120"/>
                <a:gd name="connsiteX3" fmla="*/ 3860523 w 5497167"/>
                <a:gd name="connsiteY3" fmla="*/ 11191 h 4363120"/>
                <a:gd name="connsiteX4" fmla="*/ 5026714 w 5497167"/>
                <a:gd name="connsiteY4" fmla="*/ 501519 h 4363120"/>
                <a:gd name="connsiteX5" fmla="*/ 5417654 w 5497167"/>
                <a:gd name="connsiteY5" fmla="*/ 1024304 h 4363120"/>
                <a:gd name="connsiteX6" fmla="*/ 5497167 w 5497167"/>
                <a:gd name="connsiteY6" fmla="*/ 1555067 h 4363120"/>
                <a:gd name="connsiteX7" fmla="*/ 5079724 w 5497167"/>
                <a:gd name="connsiteY7" fmla="*/ 2269831 h 4363120"/>
                <a:gd name="connsiteX8" fmla="*/ 5046592 w 5497167"/>
                <a:gd name="connsiteY8" fmla="*/ 2800095 h 4363120"/>
                <a:gd name="connsiteX9" fmla="*/ 4854436 w 5497167"/>
                <a:gd name="connsiteY9" fmla="*/ 3416998 h 4363120"/>
                <a:gd name="connsiteX10" fmla="*/ 4496626 w 5497167"/>
                <a:gd name="connsiteY10" fmla="*/ 3748303 h 4363120"/>
                <a:gd name="connsiteX11" fmla="*/ 2588314 w 5497167"/>
                <a:gd name="connsiteY11" fmla="*/ 4360362 h 4363120"/>
                <a:gd name="connsiteX12" fmla="*/ 1688732 w 5497167"/>
                <a:gd name="connsiteY12" fmla="*/ 3960255 h 4363120"/>
                <a:gd name="connsiteX13" fmla="*/ 772766 w 5497167"/>
                <a:gd name="connsiteY13" fmla="*/ 3681364 h 4363120"/>
                <a:gd name="connsiteX14" fmla="*/ 4140 w 5497167"/>
                <a:gd name="connsiteY14" fmla="*/ 2223449 h 4363120"/>
                <a:gd name="connsiteX0" fmla="*/ 4140 w 5497167"/>
                <a:gd name="connsiteY0" fmla="*/ 2223449 h 4363120"/>
                <a:gd name="connsiteX1" fmla="*/ 1064314 w 5497167"/>
                <a:gd name="connsiteY1" fmla="*/ 547902 h 4363120"/>
                <a:gd name="connsiteX2" fmla="*/ 2588314 w 5497167"/>
                <a:gd name="connsiteY2" fmla="*/ 285318 h 4363120"/>
                <a:gd name="connsiteX3" fmla="*/ 3860523 w 5497167"/>
                <a:gd name="connsiteY3" fmla="*/ 11191 h 4363120"/>
                <a:gd name="connsiteX4" fmla="*/ 5026714 w 5497167"/>
                <a:gd name="connsiteY4" fmla="*/ 501519 h 4363120"/>
                <a:gd name="connsiteX5" fmla="*/ 5417654 w 5497167"/>
                <a:gd name="connsiteY5" fmla="*/ 1024304 h 4363120"/>
                <a:gd name="connsiteX6" fmla="*/ 5497167 w 5497167"/>
                <a:gd name="connsiteY6" fmla="*/ 1555067 h 4363120"/>
                <a:gd name="connsiteX7" fmla="*/ 5079724 w 5497167"/>
                <a:gd name="connsiteY7" fmla="*/ 2269831 h 4363120"/>
                <a:gd name="connsiteX8" fmla="*/ 5046592 w 5497167"/>
                <a:gd name="connsiteY8" fmla="*/ 2800095 h 4363120"/>
                <a:gd name="connsiteX9" fmla="*/ 4854436 w 5497167"/>
                <a:gd name="connsiteY9" fmla="*/ 3416998 h 4363120"/>
                <a:gd name="connsiteX10" fmla="*/ 4496626 w 5497167"/>
                <a:gd name="connsiteY10" fmla="*/ 3748303 h 4363120"/>
                <a:gd name="connsiteX11" fmla="*/ 2588314 w 5497167"/>
                <a:gd name="connsiteY11" fmla="*/ 4360362 h 4363120"/>
                <a:gd name="connsiteX12" fmla="*/ 1688732 w 5497167"/>
                <a:gd name="connsiteY12" fmla="*/ 3960255 h 4363120"/>
                <a:gd name="connsiteX13" fmla="*/ 772766 w 5497167"/>
                <a:gd name="connsiteY13" fmla="*/ 3681364 h 4363120"/>
                <a:gd name="connsiteX14" fmla="*/ 4140 w 5497167"/>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68111 h 4363120"/>
                <a:gd name="connsiteX14" fmla="*/ 3091 w 5496118"/>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21728 h 4363120"/>
                <a:gd name="connsiteX14" fmla="*/ 3091 w 5496118"/>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21728 h 4363120"/>
                <a:gd name="connsiteX14" fmla="*/ 3091 w 5496118"/>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8553 w 5501580"/>
                <a:gd name="connsiteY0" fmla="*/ 2223449 h 4363120"/>
                <a:gd name="connsiteX1" fmla="*/ 1068727 w 5501580"/>
                <a:gd name="connsiteY1" fmla="*/ 547902 h 4363120"/>
                <a:gd name="connsiteX2" fmla="*/ 2592727 w 5501580"/>
                <a:gd name="connsiteY2" fmla="*/ 285318 h 4363120"/>
                <a:gd name="connsiteX3" fmla="*/ 3864936 w 5501580"/>
                <a:gd name="connsiteY3" fmla="*/ 11191 h 4363120"/>
                <a:gd name="connsiteX4" fmla="*/ 5031127 w 5501580"/>
                <a:gd name="connsiteY4" fmla="*/ 501519 h 4363120"/>
                <a:gd name="connsiteX5" fmla="*/ 5422067 w 5501580"/>
                <a:gd name="connsiteY5" fmla="*/ 1024304 h 4363120"/>
                <a:gd name="connsiteX6" fmla="*/ 5501580 w 5501580"/>
                <a:gd name="connsiteY6" fmla="*/ 1555067 h 4363120"/>
                <a:gd name="connsiteX7" fmla="*/ 5084137 w 5501580"/>
                <a:gd name="connsiteY7" fmla="*/ 2269831 h 4363120"/>
                <a:gd name="connsiteX8" fmla="*/ 5051005 w 5501580"/>
                <a:gd name="connsiteY8" fmla="*/ 2800095 h 4363120"/>
                <a:gd name="connsiteX9" fmla="*/ 4858849 w 5501580"/>
                <a:gd name="connsiteY9" fmla="*/ 3416998 h 4363120"/>
                <a:gd name="connsiteX10" fmla="*/ 4501039 w 5501580"/>
                <a:gd name="connsiteY10" fmla="*/ 3748303 h 4363120"/>
                <a:gd name="connsiteX11" fmla="*/ 2592727 w 5501580"/>
                <a:gd name="connsiteY11" fmla="*/ 4360362 h 4363120"/>
                <a:gd name="connsiteX12" fmla="*/ 1693145 w 5501580"/>
                <a:gd name="connsiteY12" fmla="*/ 3960255 h 4363120"/>
                <a:gd name="connsiteX13" fmla="*/ 770553 w 5501580"/>
                <a:gd name="connsiteY13" fmla="*/ 3542215 h 4363120"/>
                <a:gd name="connsiteX14" fmla="*/ 8553 w 5501580"/>
                <a:gd name="connsiteY14" fmla="*/ 2223449 h 4363120"/>
                <a:gd name="connsiteX0" fmla="*/ 8553 w 5501580"/>
                <a:gd name="connsiteY0" fmla="*/ 2223449 h 4363120"/>
                <a:gd name="connsiteX1" fmla="*/ 1068727 w 5501580"/>
                <a:gd name="connsiteY1" fmla="*/ 547902 h 4363120"/>
                <a:gd name="connsiteX2" fmla="*/ 2592727 w 5501580"/>
                <a:gd name="connsiteY2" fmla="*/ 285318 h 4363120"/>
                <a:gd name="connsiteX3" fmla="*/ 3864936 w 5501580"/>
                <a:gd name="connsiteY3" fmla="*/ 11191 h 4363120"/>
                <a:gd name="connsiteX4" fmla="*/ 5031127 w 5501580"/>
                <a:gd name="connsiteY4" fmla="*/ 501519 h 4363120"/>
                <a:gd name="connsiteX5" fmla="*/ 5422067 w 5501580"/>
                <a:gd name="connsiteY5" fmla="*/ 1024304 h 4363120"/>
                <a:gd name="connsiteX6" fmla="*/ 5501580 w 5501580"/>
                <a:gd name="connsiteY6" fmla="*/ 1555067 h 4363120"/>
                <a:gd name="connsiteX7" fmla="*/ 5084137 w 5501580"/>
                <a:gd name="connsiteY7" fmla="*/ 2269831 h 4363120"/>
                <a:gd name="connsiteX8" fmla="*/ 5051005 w 5501580"/>
                <a:gd name="connsiteY8" fmla="*/ 2800095 h 4363120"/>
                <a:gd name="connsiteX9" fmla="*/ 4858849 w 5501580"/>
                <a:gd name="connsiteY9" fmla="*/ 3416998 h 4363120"/>
                <a:gd name="connsiteX10" fmla="*/ 4501039 w 5501580"/>
                <a:gd name="connsiteY10" fmla="*/ 3748303 h 4363120"/>
                <a:gd name="connsiteX11" fmla="*/ 2592727 w 5501580"/>
                <a:gd name="connsiteY11" fmla="*/ 4360362 h 4363120"/>
                <a:gd name="connsiteX12" fmla="*/ 1693145 w 5501580"/>
                <a:gd name="connsiteY12" fmla="*/ 3960255 h 4363120"/>
                <a:gd name="connsiteX13" fmla="*/ 770553 w 5501580"/>
                <a:gd name="connsiteY13" fmla="*/ 3542215 h 4363120"/>
                <a:gd name="connsiteX14" fmla="*/ 8553 w 5501580"/>
                <a:gd name="connsiteY14" fmla="*/ 2223449 h 4363120"/>
                <a:gd name="connsiteX0" fmla="*/ 7091 w 5500118"/>
                <a:gd name="connsiteY0" fmla="*/ 2223449 h 4363120"/>
                <a:gd name="connsiteX1" fmla="*/ 1067265 w 5500118"/>
                <a:gd name="connsiteY1" fmla="*/ 547902 h 4363120"/>
                <a:gd name="connsiteX2" fmla="*/ 2591265 w 5500118"/>
                <a:gd name="connsiteY2" fmla="*/ 285318 h 4363120"/>
                <a:gd name="connsiteX3" fmla="*/ 3863474 w 5500118"/>
                <a:gd name="connsiteY3" fmla="*/ 11191 h 4363120"/>
                <a:gd name="connsiteX4" fmla="*/ 5029665 w 5500118"/>
                <a:gd name="connsiteY4" fmla="*/ 501519 h 4363120"/>
                <a:gd name="connsiteX5" fmla="*/ 5420605 w 5500118"/>
                <a:gd name="connsiteY5" fmla="*/ 1024304 h 4363120"/>
                <a:gd name="connsiteX6" fmla="*/ 5500118 w 5500118"/>
                <a:gd name="connsiteY6" fmla="*/ 1555067 h 4363120"/>
                <a:gd name="connsiteX7" fmla="*/ 5082675 w 5500118"/>
                <a:gd name="connsiteY7" fmla="*/ 2269831 h 4363120"/>
                <a:gd name="connsiteX8" fmla="*/ 5049543 w 5500118"/>
                <a:gd name="connsiteY8" fmla="*/ 2800095 h 4363120"/>
                <a:gd name="connsiteX9" fmla="*/ 4857387 w 5500118"/>
                <a:gd name="connsiteY9" fmla="*/ 3416998 h 4363120"/>
                <a:gd name="connsiteX10" fmla="*/ 4499577 w 5500118"/>
                <a:gd name="connsiteY10" fmla="*/ 3748303 h 4363120"/>
                <a:gd name="connsiteX11" fmla="*/ 2591265 w 5500118"/>
                <a:gd name="connsiteY11" fmla="*/ 4360362 h 4363120"/>
                <a:gd name="connsiteX12" fmla="*/ 1691683 w 5500118"/>
                <a:gd name="connsiteY12" fmla="*/ 3960255 h 4363120"/>
                <a:gd name="connsiteX13" fmla="*/ 788969 w 5500118"/>
                <a:gd name="connsiteY13" fmla="*/ 3502458 h 4363120"/>
                <a:gd name="connsiteX14" fmla="*/ 7091 w 5500118"/>
                <a:gd name="connsiteY14" fmla="*/ 2223449 h 4363120"/>
                <a:gd name="connsiteX0" fmla="*/ 7091 w 5500118"/>
                <a:gd name="connsiteY0" fmla="*/ 2223449 h 3981315"/>
                <a:gd name="connsiteX1" fmla="*/ 1067265 w 5500118"/>
                <a:gd name="connsiteY1" fmla="*/ 547902 h 3981315"/>
                <a:gd name="connsiteX2" fmla="*/ 2591265 w 5500118"/>
                <a:gd name="connsiteY2" fmla="*/ 285318 h 3981315"/>
                <a:gd name="connsiteX3" fmla="*/ 3863474 w 5500118"/>
                <a:gd name="connsiteY3" fmla="*/ 11191 h 3981315"/>
                <a:gd name="connsiteX4" fmla="*/ 5029665 w 5500118"/>
                <a:gd name="connsiteY4" fmla="*/ 501519 h 3981315"/>
                <a:gd name="connsiteX5" fmla="*/ 5420605 w 5500118"/>
                <a:gd name="connsiteY5" fmla="*/ 1024304 h 3981315"/>
                <a:gd name="connsiteX6" fmla="*/ 5500118 w 5500118"/>
                <a:gd name="connsiteY6" fmla="*/ 1555067 h 3981315"/>
                <a:gd name="connsiteX7" fmla="*/ 5082675 w 5500118"/>
                <a:gd name="connsiteY7" fmla="*/ 2269831 h 3981315"/>
                <a:gd name="connsiteX8" fmla="*/ 5049543 w 5500118"/>
                <a:gd name="connsiteY8" fmla="*/ 2800095 h 3981315"/>
                <a:gd name="connsiteX9" fmla="*/ 4857387 w 5500118"/>
                <a:gd name="connsiteY9" fmla="*/ 3416998 h 3981315"/>
                <a:gd name="connsiteX10" fmla="*/ 4499577 w 5500118"/>
                <a:gd name="connsiteY10" fmla="*/ 3748303 h 3981315"/>
                <a:gd name="connsiteX11" fmla="*/ 2766077 w 5500118"/>
                <a:gd name="connsiteY11" fmla="*/ 3600603 h 3981315"/>
                <a:gd name="connsiteX12" fmla="*/ 1691683 w 5500118"/>
                <a:gd name="connsiteY12" fmla="*/ 3960255 h 3981315"/>
                <a:gd name="connsiteX13" fmla="*/ 788969 w 5500118"/>
                <a:gd name="connsiteY13" fmla="*/ 3502458 h 3981315"/>
                <a:gd name="connsiteX14" fmla="*/ 7091 w 5500118"/>
                <a:gd name="connsiteY14" fmla="*/ 2223449 h 3981315"/>
                <a:gd name="connsiteX0" fmla="*/ 7091 w 5500118"/>
                <a:gd name="connsiteY0" fmla="*/ 2223449 h 3850120"/>
                <a:gd name="connsiteX1" fmla="*/ 1067265 w 5500118"/>
                <a:gd name="connsiteY1" fmla="*/ 547902 h 3850120"/>
                <a:gd name="connsiteX2" fmla="*/ 2591265 w 5500118"/>
                <a:gd name="connsiteY2" fmla="*/ 285318 h 3850120"/>
                <a:gd name="connsiteX3" fmla="*/ 3863474 w 5500118"/>
                <a:gd name="connsiteY3" fmla="*/ 11191 h 3850120"/>
                <a:gd name="connsiteX4" fmla="*/ 5029665 w 5500118"/>
                <a:gd name="connsiteY4" fmla="*/ 501519 h 3850120"/>
                <a:gd name="connsiteX5" fmla="*/ 5420605 w 5500118"/>
                <a:gd name="connsiteY5" fmla="*/ 1024304 h 3850120"/>
                <a:gd name="connsiteX6" fmla="*/ 5500118 w 5500118"/>
                <a:gd name="connsiteY6" fmla="*/ 1555067 h 3850120"/>
                <a:gd name="connsiteX7" fmla="*/ 5082675 w 5500118"/>
                <a:gd name="connsiteY7" fmla="*/ 2269831 h 3850120"/>
                <a:gd name="connsiteX8" fmla="*/ 5049543 w 5500118"/>
                <a:gd name="connsiteY8" fmla="*/ 2800095 h 3850120"/>
                <a:gd name="connsiteX9" fmla="*/ 4857387 w 5500118"/>
                <a:gd name="connsiteY9" fmla="*/ 3416998 h 3850120"/>
                <a:gd name="connsiteX10" fmla="*/ 4499577 w 5500118"/>
                <a:gd name="connsiteY10" fmla="*/ 3748303 h 3850120"/>
                <a:gd name="connsiteX11" fmla="*/ 2766077 w 5500118"/>
                <a:gd name="connsiteY11" fmla="*/ 3600603 h 3850120"/>
                <a:gd name="connsiteX12" fmla="*/ 1799260 w 5500118"/>
                <a:gd name="connsiteY12" fmla="*/ 3617355 h 3850120"/>
                <a:gd name="connsiteX13" fmla="*/ 788969 w 5500118"/>
                <a:gd name="connsiteY13" fmla="*/ 3502458 h 3850120"/>
                <a:gd name="connsiteX14" fmla="*/ 7091 w 5500118"/>
                <a:gd name="connsiteY14" fmla="*/ 2223449 h 3850120"/>
                <a:gd name="connsiteX0" fmla="*/ 7091 w 5500118"/>
                <a:gd name="connsiteY0" fmla="*/ 2223449 h 3855916"/>
                <a:gd name="connsiteX1" fmla="*/ 1067265 w 5500118"/>
                <a:gd name="connsiteY1" fmla="*/ 547902 h 3855916"/>
                <a:gd name="connsiteX2" fmla="*/ 2591265 w 5500118"/>
                <a:gd name="connsiteY2" fmla="*/ 285318 h 3855916"/>
                <a:gd name="connsiteX3" fmla="*/ 3863474 w 5500118"/>
                <a:gd name="connsiteY3" fmla="*/ 11191 h 3855916"/>
                <a:gd name="connsiteX4" fmla="*/ 5029665 w 5500118"/>
                <a:gd name="connsiteY4" fmla="*/ 501519 h 3855916"/>
                <a:gd name="connsiteX5" fmla="*/ 5420605 w 5500118"/>
                <a:gd name="connsiteY5" fmla="*/ 1024304 h 3855916"/>
                <a:gd name="connsiteX6" fmla="*/ 5500118 w 5500118"/>
                <a:gd name="connsiteY6" fmla="*/ 1555067 h 3855916"/>
                <a:gd name="connsiteX7" fmla="*/ 5082675 w 5500118"/>
                <a:gd name="connsiteY7" fmla="*/ 2269831 h 3855916"/>
                <a:gd name="connsiteX8" fmla="*/ 5049543 w 5500118"/>
                <a:gd name="connsiteY8" fmla="*/ 2800095 h 3855916"/>
                <a:gd name="connsiteX9" fmla="*/ 4857387 w 5500118"/>
                <a:gd name="connsiteY9" fmla="*/ 3416998 h 3855916"/>
                <a:gd name="connsiteX10" fmla="*/ 4486130 w 5500118"/>
                <a:gd name="connsiteY10" fmla="*/ 3755026 h 3855916"/>
                <a:gd name="connsiteX11" fmla="*/ 2766077 w 5500118"/>
                <a:gd name="connsiteY11" fmla="*/ 3600603 h 3855916"/>
                <a:gd name="connsiteX12" fmla="*/ 1799260 w 5500118"/>
                <a:gd name="connsiteY12" fmla="*/ 3617355 h 3855916"/>
                <a:gd name="connsiteX13" fmla="*/ 788969 w 5500118"/>
                <a:gd name="connsiteY13" fmla="*/ 3502458 h 3855916"/>
                <a:gd name="connsiteX14" fmla="*/ 7091 w 5500118"/>
                <a:gd name="connsiteY14" fmla="*/ 2223449 h 3855916"/>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683828"/>
                <a:gd name="connsiteX1" fmla="*/ 1067265 w 5500118"/>
                <a:gd name="connsiteY1" fmla="*/ 547902 h 3683828"/>
                <a:gd name="connsiteX2" fmla="*/ 2591265 w 5500118"/>
                <a:gd name="connsiteY2" fmla="*/ 285318 h 3683828"/>
                <a:gd name="connsiteX3" fmla="*/ 3863474 w 5500118"/>
                <a:gd name="connsiteY3" fmla="*/ 11191 h 3683828"/>
                <a:gd name="connsiteX4" fmla="*/ 5029665 w 5500118"/>
                <a:gd name="connsiteY4" fmla="*/ 501519 h 3683828"/>
                <a:gd name="connsiteX5" fmla="*/ 5420605 w 5500118"/>
                <a:gd name="connsiteY5" fmla="*/ 1024304 h 3683828"/>
                <a:gd name="connsiteX6" fmla="*/ 5500118 w 5500118"/>
                <a:gd name="connsiteY6" fmla="*/ 1555067 h 3683828"/>
                <a:gd name="connsiteX7" fmla="*/ 5082675 w 5500118"/>
                <a:gd name="connsiteY7" fmla="*/ 2269831 h 3683828"/>
                <a:gd name="connsiteX8" fmla="*/ 5049543 w 5500118"/>
                <a:gd name="connsiteY8" fmla="*/ 2800095 h 3683828"/>
                <a:gd name="connsiteX9" fmla="*/ 4857387 w 5500118"/>
                <a:gd name="connsiteY9" fmla="*/ 3416998 h 3683828"/>
                <a:gd name="connsiteX10" fmla="*/ 4667665 w 5500118"/>
                <a:gd name="connsiteY10" fmla="*/ 3607108 h 3683828"/>
                <a:gd name="connsiteX11" fmla="*/ 2766077 w 5500118"/>
                <a:gd name="connsiteY11" fmla="*/ 3600603 h 3683828"/>
                <a:gd name="connsiteX12" fmla="*/ 1799260 w 5500118"/>
                <a:gd name="connsiteY12" fmla="*/ 3617355 h 3683828"/>
                <a:gd name="connsiteX13" fmla="*/ 1342742 w 5500118"/>
                <a:gd name="connsiteY13" fmla="*/ 3662134 h 3683828"/>
                <a:gd name="connsiteX14" fmla="*/ 788969 w 5500118"/>
                <a:gd name="connsiteY14" fmla="*/ 3502458 h 3683828"/>
                <a:gd name="connsiteX15" fmla="*/ 7091 w 5500118"/>
                <a:gd name="connsiteY15" fmla="*/ 2223449 h 3683828"/>
                <a:gd name="connsiteX0" fmla="*/ 7091 w 5500118"/>
                <a:gd name="connsiteY0" fmla="*/ 2223449 h 3692752"/>
                <a:gd name="connsiteX1" fmla="*/ 1067265 w 5500118"/>
                <a:gd name="connsiteY1" fmla="*/ 547902 h 3692752"/>
                <a:gd name="connsiteX2" fmla="*/ 2591265 w 5500118"/>
                <a:gd name="connsiteY2" fmla="*/ 285318 h 3692752"/>
                <a:gd name="connsiteX3" fmla="*/ 3863474 w 5500118"/>
                <a:gd name="connsiteY3" fmla="*/ 11191 h 3692752"/>
                <a:gd name="connsiteX4" fmla="*/ 5029665 w 5500118"/>
                <a:gd name="connsiteY4" fmla="*/ 501519 h 3692752"/>
                <a:gd name="connsiteX5" fmla="*/ 5420605 w 5500118"/>
                <a:gd name="connsiteY5" fmla="*/ 1024304 h 3692752"/>
                <a:gd name="connsiteX6" fmla="*/ 5500118 w 5500118"/>
                <a:gd name="connsiteY6" fmla="*/ 1555067 h 3692752"/>
                <a:gd name="connsiteX7" fmla="*/ 5082675 w 5500118"/>
                <a:gd name="connsiteY7" fmla="*/ 2269831 h 3692752"/>
                <a:gd name="connsiteX8" fmla="*/ 5049543 w 5500118"/>
                <a:gd name="connsiteY8" fmla="*/ 2800095 h 3692752"/>
                <a:gd name="connsiteX9" fmla="*/ 4857387 w 5500118"/>
                <a:gd name="connsiteY9" fmla="*/ 3416998 h 3692752"/>
                <a:gd name="connsiteX10" fmla="*/ 4667665 w 5500118"/>
                <a:gd name="connsiteY10" fmla="*/ 3607108 h 3692752"/>
                <a:gd name="connsiteX11" fmla="*/ 2766077 w 5500118"/>
                <a:gd name="connsiteY11" fmla="*/ 3600603 h 3692752"/>
                <a:gd name="connsiteX12" fmla="*/ 1799260 w 5500118"/>
                <a:gd name="connsiteY12" fmla="*/ 3617355 h 3692752"/>
                <a:gd name="connsiteX13" fmla="*/ 1342742 w 5500118"/>
                <a:gd name="connsiteY13" fmla="*/ 3675581 h 3692752"/>
                <a:gd name="connsiteX14" fmla="*/ 788969 w 5500118"/>
                <a:gd name="connsiteY14" fmla="*/ 3502458 h 3692752"/>
                <a:gd name="connsiteX15" fmla="*/ 7091 w 5500118"/>
                <a:gd name="connsiteY15" fmla="*/ 2223449 h 3692752"/>
                <a:gd name="connsiteX0" fmla="*/ 7091 w 5500118"/>
                <a:gd name="connsiteY0" fmla="*/ 2223449 h 3675581"/>
                <a:gd name="connsiteX1" fmla="*/ 1067265 w 5500118"/>
                <a:gd name="connsiteY1" fmla="*/ 547902 h 3675581"/>
                <a:gd name="connsiteX2" fmla="*/ 2591265 w 5500118"/>
                <a:gd name="connsiteY2" fmla="*/ 285318 h 3675581"/>
                <a:gd name="connsiteX3" fmla="*/ 3863474 w 5500118"/>
                <a:gd name="connsiteY3" fmla="*/ 11191 h 3675581"/>
                <a:gd name="connsiteX4" fmla="*/ 5029665 w 5500118"/>
                <a:gd name="connsiteY4" fmla="*/ 501519 h 3675581"/>
                <a:gd name="connsiteX5" fmla="*/ 5420605 w 5500118"/>
                <a:gd name="connsiteY5" fmla="*/ 1024304 h 3675581"/>
                <a:gd name="connsiteX6" fmla="*/ 5500118 w 5500118"/>
                <a:gd name="connsiteY6" fmla="*/ 1555067 h 3675581"/>
                <a:gd name="connsiteX7" fmla="*/ 5082675 w 5500118"/>
                <a:gd name="connsiteY7" fmla="*/ 2269831 h 3675581"/>
                <a:gd name="connsiteX8" fmla="*/ 5049543 w 5500118"/>
                <a:gd name="connsiteY8" fmla="*/ 2800095 h 3675581"/>
                <a:gd name="connsiteX9" fmla="*/ 4857387 w 5500118"/>
                <a:gd name="connsiteY9" fmla="*/ 3416998 h 3675581"/>
                <a:gd name="connsiteX10" fmla="*/ 4667665 w 5500118"/>
                <a:gd name="connsiteY10" fmla="*/ 3607108 h 3675581"/>
                <a:gd name="connsiteX11" fmla="*/ 2766077 w 5500118"/>
                <a:gd name="connsiteY11" fmla="*/ 3600603 h 3675581"/>
                <a:gd name="connsiteX12" fmla="*/ 1799260 w 5500118"/>
                <a:gd name="connsiteY12" fmla="*/ 3617355 h 3675581"/>
                <a:gd name="connsiteX13" fmla="*/ 1342742 w 5500118"/>
                <a:gd name="connsiteY13" fmla="*/ 3675581 h 3675581"/>
                <a:gd name="connsiteX14" fmla="*/ 788969 w 5500118"/>
                <a:gd name="connsiteY14" fmla="*/ 3502458 h 3675581"/>
                <a:gd name="connsiteX15" fmla="*/ 7091 w 5500118"/>
                <a:gd name="connsiteY15" fmla="*/ 2223449 h 3675581"/>
                <a:gd name="connsiteX0" fmla="*/ 7091 w 5500118"/>
                <a:gd name="connsiteY0" fmla="*/ 2223449 h 3694446"/>
                <a:gd name="connsiteX1" fmla="*/ 1067265 w 5500118"/>
                <a:gd name="connsiteY1" fmla="*/ 547902 h 3694446"/>
                <a:gd name="connsiteX2" fmla="*/ 2591265 w 5500118"/>
                <a:gd name="connsiteY2" fmla="*/ 285318 h 3694446"/>
                <a:gd name="connsiteX3" fmla="*/ 3863474 w 5500118"/>
                <a:gd name="connsiteY3" fmla="*/ 11191 h 3694446"/>
                <a:gd name="connsiteX4" fmla="*/ 5029665 w 5500118"/>
                <a:gd name="connsiteY4" fmla="*/ 501519 h 3694446"/>
                <a:gd name="connsiteX5" fmla="*/ 5420605 w 5500118"/>
                <a:gd name="connsiteY5" fmla="*/ 1024304 h 3694446"/>
                <a:gd name="connsiteX6" fmla="*/ 5500118 w 5500118"/>
                <a:gd name="connsiteY6" fmla="*/ 1555067 h 3694446"/>
                <a:gd name="connsiteX7" fmla="*/ 5082675 w 5500118"/>
                <a:gd name="connsiteY7" fmla="*/ 2269831 h 3694446"/>
                <a:gd name="connsiteX8" fmla="*/ 5049543 w 5500118"/>
                <a:gd name="connsiteY8" fmla="*/ 2800095 h 3694446"/>
                <a:gd name="connsiteX9" fmla="*/ 4857387 w 5500118"/>
                <a:gd name="connsiteY9" fmla="*/ 3416998 h 3694446"/>
                <a:gd name="connsiteX10" fmla="*/ 4667665 w 5500118"/>
                <a:gd name="connsiteY10" fmla="*/ 3607108 h 3694446"/>
                <a:gd name="connsiteX11" fmla="*/ 2766077 w 5500118"/>
                <a:gd name="connsiteY11" fmla="*/ 3600603 h 3694446"/>
                <a:gd name="connsiteX12" fmla="*/ 1799260 w 5500118"/>
                <a:gd name="connsiteY12" fmla="*/ 3617355 h 3694446"/>
                <a:gd name="connsiteX13" fmla="*/ 1342742 w 5500118"/>
                <a:gd name="connsiteY13" fmla="*/ 3675581 h 3694446"/>
                <a:gd name="connsiteX14" fmla="*/ 788969 w 5500118"/>
                <a:gd name="connsiteY14" fmla="*/ 3502458 h 3694446"/>
                <a:gd name="connsiteX15" fmla="*/ 7091 w 5500118"/>
                <a:gd name="connsiteY15" fmla="*/ 2223449 h 3694446"/>
                <a:gd name="connsiteX0" fmla="*/ 7091 w 5500118"/>
                <a:gd name="connsiteY0" fmla="*/ 2223449 h 3743074"/>
                <a:gd name="connsiteX1" fmla="*/ 1067265 w 5500118"/>
                <a:gd name="connsiteY1" fmla="*/ 547902 h 3743074"/>
                <a:gd name="connsiteX2" fmla="*/ 2591265 w 5500118"/>
                <a:gd name="connsiteY2" fmla="*/ 285318 h 3743074"/>
                <a:gd name="connsiteX3" fmla="*/ 3863474 w 5500118"/>
                <a:gd name="connsiteY3" fmla="*/ 11191 h 3743074"/>
                <a:gd name="connsiteX4" fmla="*/ 5029665 w 5500118"/>
                <a:gd name="connsiteY4" fmla="*/ 501519 h 3743074"/>
                <a:gd name="connsiteX5" fmla="*/ 5420605 w 5500118"/>
                <a:gd name="connsiteY5" fmla="*/ 1024304 h 3743074"/>
                <a:gd name="connsiteX6" fmla="*/ 5500118 w 5500118"/>
                <a:gd name="connsiteY6" fmla="*/ 1555067 h 3743074"/>
                <a:gd name="connsiteX7" fmla="*/ 5082675 w 5500118"/>
                <a:gd name="connsiteY7" fmla="*/ 2269831 h 3743074"/>
                <a:gd name="connsiteX8" fmla="*/ 5049543 w 5500118"/>
                <a:gd name="connsiteY8" fmla="*/ 2800095 h 3743074"/>
                <a:gd name="connsiteX9" fmla="*/ 4857387 w 5500118"/>
                <a:gd name="connsiteY9" fmla="*/ 3416998 h 3743074"/>
                <a:gd name="connsiteX10" fmla="*/ 4667665 w 5500118"/>
                <a:gd name="connsiteY10" fmla="*/ 3607108 h 3743074"/>
                <a:gd name="connsiteX11" fmla="*/ 2766077 w 5500118"/>
                <a:gd name="connsiteY11" fmla="*/ 3600603 h 3743074"/>
                <a:gd name="connsiteX12" fmla="*/ 1799260 w 5500118"/>
                <a:gd name="connsiteY12" fmla="*/ 3617355 h 3743074"/>
                <a:gd name="connsiteX13" fmla="*/ 1255337 w 5500118"/>
                <a:gd name="connsiteY13" fmla="*/ 3729369 h 3743074"/>
                <a:gd name="connsiteX14" fmla="*/ 788969 w 5500118"/>
                <a:gd name="connsiteY14" fmla="*/ 3502458 h 3743074"/>
                <a:gd name="connsiteX15" fmla="*/ 7091 w 5500118"/>
                <a:gd name="connsiteY15" fmla="*/ 2223449 h 3743074"/>
                <a:gd name="connsiteX0" fmla="*/ 7091 w 5500118"/>
                <a:gd name="connsiteY0" fmla="*/ 2223449 h 3729369"/>
                <a:gd name="connsiteX1" fmla="*/ 1067265 w 5500118"/>
                <a:gd name="connsiteY1" fmla="*/ 547902 h 3729369"/>
                <a:gd name="connsiteX2" fmla="*/ 2591265 w 5500118"/>
                <a:gd name="connsiteY2" fmla="*/ 285318 h 3729369"/>
                <a:gd name="connsiteX3" fmla="*/ 3863474 w 5500118"/>
                <a:gd name="connsiteY3" fmla="*/ 11191 h 3729369"/>
                <a:gd name="connsiteX4" fmla="*/ 5029665 w 5500118"/>
                <a:gd name="connsiteY4" fmla="*/ 501519 h 3729369"/>
                <a:gd name="connsiteX5" fmla="*/ 5420605 w 5500118"/>
                <a:gd name="connsiteY5" fmla="*/ 1024304 h 3729369"/>
                <a:gd name="connsiteX6" fmla="*/ 5500118 w 5500118"/>
                <a:gd name="connsiteY6" fmla="*/ 1555067 h 3729369"/>
                <a:gd name="connsiteX7" fmla="*/ 5082675 w 5500118"/>
                <a:gd name="connsiteY7" fmla="*/ 2269831 h 3729369"/>
                <a:gd name="connsiteX8" fmla="*/ 5049543 w 5500118"/>
                <a:gd name="connsiteY8" fmla="*/ 2800095 h 3729369"/>
                <a:gd name="connsiteX9" fmla="*/ 4857387 w 5500118"/>
                <a:gd name="connsiteY9" fmla="*/ 3416998 h 3729369"/>
                <a:gd name="connsiteX10" fmla="*/ 4667665 w 5500118"/>
                <a:gd name="connsiteY10" fmla="*/ 3607108 h 3729369"/>
                <a:gd name="connsiteX11" fmla="*/ 2766077 w 5500118"/>
                <a:gd name="connsiteY11" fmla="*/ 3600603 h 3729369"/>
                <a:gd name="connsiteX12" fmla="*/ 1799260 w 5500118"/>
                <a:gd name="connsiteY12" fmla="*/ 3617355 h 3729369"/>
                <a:gd name="connsiteX13" fmla="*/ 1255337 w 5500118"/>
                <a:gd name="connsiteY13" fmla="*/ 3729369 h 3729369"/>
                <a:gd name="connsiteX14" fmla="*/ 788969 w 5500118"/>
                <a:gd name="connsiteY14" fmla="*/ 3502458 h 3729369"/>
                <a:gd name="connsiteX15" fmla="*/ 7091 w 5500118"/>
                <a:gd name="connsiteY15" fmla="*/ 2223449 h 3729369"/>
                <a:gd name="connsiteX0" fmla="*/ 7091 w 5500118"/>
                <a:gd name="connsiteY0" fmla="*/ 2223449 h 3729369"/>
                <a:gd name="connsiteX1" fmla="*/ 1067265 w 5500118"/>
                <a:gd name="connsiteY1" fmla="*/ 547902 h 3729369"/>
                <a:gd name="connsiteX2" fmla="*/ 2591265 w 5500118"/>
                <a:gd name="connsiteY2" fmla="*/ 285318 h 3729369"/>
                <a:gd name="connsiteX3" fmla="*/ 3863474 w 5500118"/>
                <a:gd name="connsiteY3" fmla="*/ 11191 h 3729369"/>
                <a:gd name="connsiteX4" fmla="*/ 5029665 w 5500118"/>
                <a:gd name="connsiteY4" fmla="*/ 501519 h 3729369"/>
                <a:gd name="connsiteX5" fmla="*/ 5420605 w 5500118"/>
                <a:gd name="connsiteY5" fmla="*/ 1024304 h 3729369"/>
                <a:gd name="connsiteX6" fmla="*/ 5500118 w 5500118"/>
                <a:gd name="connsiteY6" fmla="*/ 1555067 h 3729369"/>
                <a:gd name="connsiteX7" fmla="*/ 5082675 w 5500118"/>
                <a:gd name="connsiteY7" fmla="*/ 2269831 h 3729369"/>
                <a:gd name="connsiteX8" fmla="*/ 5049543 w 5500118"/>
                <a:gd name="connsiteY8" fmla="*/ 2800095 h 3729369"/>
                <a:gd name="connsiteX9" fmla="*/ 4857387 w 5500118"/>
                <a:gd name="connsiteY9" fmla="*/ 3416998 h 3729369"/>
                <a:gd name="connsiteX10" fmla="*/ 4667665 w 5500118"/>
                <a:gd name="connsiteY10" fmla="*/ 3607108 h 3729369"/>
                <a:gd name="connsiteX11" fmla="*/ 2766077 w 5500118"/>
                <a:gd name="connsiteY11" fmla="*/ 3600603 h 3729369"/>
                <a:gd name="connsiteX12" fmla="*/ 1799260 w 5500118"/>
                <a:gd name="connsiteY12" fmla="*/ 3617355 h 3729369"/>
                <a:gd name="connsiteX13" fmla="*/ 1255337 w 5500118"/>
                <a:gd name="connsiteY13" fmla="*/ 3729369 h 3729369"/>
                <a:gd name="connsiteX14" fmla="*/ 788969 w 5500118"/>
                <a:gd name="connsiteY14" fmla="*/ 3502458 h 3729369"/>
                <a:gd name="connsiteX15" fmla="*/ 7091 w 5500118"/>
                <a:gd name="connsiteY15" fmla="*/ 2223449 h 3729369"/>
                <a:gd name="connsiteX0" fmla="*/ 7091 w 5500118"/>
                <a:gd name="connsiteY0" fmla="*/ 2223449 h 3636243"/>
                <a:gd name="connsiteX1" fmla="*/ 1067265 w 5500118"/>
                <a:gd name="connsiteY1" fmla="*/ 547902 h 3636243"/>
                <a:gd name="connsiteX2" fmla="*/ 2591265 w 5500118"/>
                <a:gd name="connsiteY2" fmla="*/ 285318 h 3636243"/>
                <a:gd name="connsiteX3" fmla="*/ 3863474 w 5500118"/>
                <a:gd name="connsiteY3" fmla="*/ 11191 h 3636243"/>
                <a:gd name="connsiteX4" fmla="*/ 5029665 w 5500118"/>
                <a:gd name="connsiteY4" fmla="*/ 501519 h 3636243"/>
                <a:gd name="connsiteX5" fmla="*/ 5420605 w 5500118"/>
                <a:gd name="connsiteY5" fmla="*/ 1024304 h 3636243"/>
                <a:gd name="connsiteX6" fmla="*/ 5500118 w 5500118"/>
                <a:gd name="connsiteY6" fmla="*/ 1555067 h 3636243"/>
                <a:gd name="connsiteX7" fmla="*/ 5082675 w 5500118"/>
                <a:gd name="connsiteY7" fmla="*/ 2269831 h 3636243"/>
                <a:gd name="connsiteX8" fmla="*/ 5049543 w 5500118"/>
                <a:gd name="connsiteY8" fmla="*/ 2800095 h 3636243"/>
                <a:gd name="connsiteX9" fmla="*/ 4857387 w 5500118"/>
                <a:gd name="connsiteY9" fmla="*/ 3416998 h 3636243"/>
                <a:gd name="connsiteX10" fmla="*/ 4667665 w 5500118"/>
                <a:gd name="connsiteY10" fmla="*/ 3607108 h 3636243"/>
                <a:gd name="connsiteX11" fmla="*/ 2766077 w 5500118"/>
                <a:gd name="connsiteY11" fmla="*/ 3600603 h 3636243"/>
                <a:gd name="connsiteX12" fmla="*/ 1799260 w 5500118"/>
                <a:gd name="connsiteY12" fmla="*/ 3617355 h 3636243"/>
                <a:gd name="connsiteX13" fmla="*/ 1262060 w 5500118"/>
                <a:gd name="connsiteY13" fmla="*/ 3581452 h 3636243"/>
                <a:gd name="connsiteX14" fmla="*/ 788969 w 5500118"/>
                <a:gd name="connsiteY14" fmla="*/ 3502458 h 3636243"/>
                <a:gd name="connsiteX15" fmla="*/ 7091 w 5500118"/>
                <a:gd name="connsiteY15" fmla="*/ 2223449 h 3636243"/>
                <a:gd name="connsiteX0" fmla="*/ 7091 w 5500118"/>
                <a:gd name="connsiteY0" fmla="*/ 2223449 h 3620738"/>
                <a:gd name="connsiteX1" fmla="*/ 1067265 w 5500118"/>
                <a:gd name="connsiteY1" fmla="*/ 547902 h 3620738"/>
                <a:gd name="connsiteX2" fmla="*/ 2591265 w 5500118"/>
                <a:gd name="connsiteY2" fmla="*/ 285318 h 3620738"/>
                <a:gd name="connsiteX3" fmla="*/ 3863474 w 5500118"/>
                <a:gd name="connsiteY3" fmla="*/ 11191 h 3620738"/>
                <a:gd name="connsiteX4" fmla="*/ 5029665 w 5500118"/>
                <a:gd name="connsiteY4" fmla="*/ 501519 h 3620738"/>
                <a:gd name="connsiteX5" fmla="*/ 5420605 w 5500118"/>
                <a:gd name="connsiteY5" fmla="*/ 1024304 h 3620738"/>
                <a:gd name="connsiteX6" fmla="*/ 5500118 w 5500118"/>
                <a:gd name="connsiteY6" fmla="*/ 1555067 h 3620738"/>
                <a:gd name="connsiteX7" fmla="*/ 5082675 w 5500118"/>
                <a:gd name="connsiteY7" fmla="*/ 2269831 h 3620738"/>
                <a:gd name="connsiteX8" fmla="*/ 5049543 w 5500118"/>
                <a:gd name="connsiteY8" fmla="*/ 2800095 h 3620738"/>
                <a:gd name="connsiteX9" fmla="*/ 4857387 w 5500118"/>
                <a:gd name="connsiteY9" fmla="*/ 3416998 h 3620738"/>
                <a:gd name="connsiteX10" fmla="*/ 4667665 w 5500118"/>
                <a:gd name="connsiteY10" fmla="*/ 3607108 h 3620738"/>
                <a:gd name="connsiteX11" fmla="*/ 2766077 w 5500118"/>
                <a:gd name="connsiteY11" fmla="*/ 3600603 h 3620738"/>
                <a:gd name="connsiteX12" fmla="*/ 1799260 w 5500118"/>
                <a:gd name="connsiteY12" fmla="*/ 3617355 h 3620738"/>
                <a:gd name="connsiteX13" fmla="*/ 1262060 w 5500118"/>
                <a:gd name="connsiteY13" fmla="*/ 3581452 h 3620738"/>
                <a:gd name="connsiteX14" fmla="*/ 788969 w 5500118"/>
                <a:gd name="connsiteY14" fmla="*/ 3502458 h 3620738"/>
                <a:gd name="connsiteX15" fmla="*/ 7091 w 5500118"/>
                <a:gd name="connsiteY15" fmla="*/ 2223449 h 3620738"/>
                <a:gd name="connsiteX0" fmla="*/ 7091 w 5500118"/>
                <a:gd name="connsiteY0" fmla="*/ 2223449 h 3620738"/>
                <a:gd name="connsiteX1" fmla="*/ 1067265 w 5500118"/>
                <a:gd name="connsiteY1" fmla="*/ 547902 h 3620738"/>
                <a:gd name="connsiteX2" fmla="*/ 2591265 w 5500118"/>
                <a:gd name="connsiteY2" fmla="*/ 285318 h 3620738"/>
                <a:gd name="connsiteX3" fmla="*/ 3863474 w 5500118"/>
                <a:gd name="connsiteY3" fmla="*/ 11191 h 3620738"/>
                <a:gd name="connsiteX4" fmla="*/ 5029665 w 5500118"/>
                <a:gd name="connsiteY4" fmla="*/ 501519 h 3620738"/>
                <a:gd name="connsiteX5" fmla="*/ 5420605 w 5500118"/>
                <a:gd name="connsiteY5" fmla="*/ 1024304 h 3620738"/>
                <a:gd name="connsiteX6" fmla="*/ 5500118 w 5500118"/>
                <a:gd name="connsiteY6" fmla="*/ 1555067 h 3620738"/>
                <a:gd name="connsiteX7" fmla="*/ 5082675 w 5500118"/>
                <a:gd name="connsiteY7" fmla="*/ 2269831 h 3620738"/>
                <a:gd name="connsiteX8" fmla="*/ 5049543 w 5500118"/>
                <a:gd name="connsiteY8" fmla="*/ 2800095 h 3620738"/>
                <a:gd name="connsiteX9" fmla="*/ 4857387 w 5500118"/>
                <a:gd name="connsiteY9" fmla="*/ 3416998 h 3620738"/>
                <a:gd name="connsiteX10" fmla="*/ 4667665 w 5500118"/>
                <a:gd name="connsiteY10" fmla="*/ 3607108 h 3620738"/>
                <a:gd name="connsiteX11" fmla="*/ 2766077 w 5500118"/>
                <a:gd name="connsiteY11" fmla="*/ 3600603 h 3620738"/>
                <a:gd name="connsiteX12" fmla="*/ 1799260 w 5500118"/>
                <a:gd name="connsiteY12" fmla="*/ 3617355 h 3620738"/>
                <a:gd name="connsiteX13" fmla="*/ 1262060 w 5500118"/>
                <a:gd name="connsiteY13" fmla="*/ 3581452 h 3620738"/>
                <a:gd name="connsiteX14" fmla="*/ 788969 w 5500118"/>
                <a:gd name="connsiteY14" fmla="*/ 3502458 h 3620738"/>
                <a:gd name="connsiteX15" fmla="*/ 7091 w 5500118"/>
                <a:gd name="connsiteY15" fmla="*/ 2223449 h 3620738"/>
                <a:gd name="connsiteX0" fmla="*/ 7091 w 5500118"/>
                <a:gd name="connsiteY0" fmla="*/ 2223449 h 3620258"/>
                <a:gd name="connsiteX1" fmla="*/ 1067265 w 5500118"/>
                <a:gd name="connsiteY1" fmla="*/ 547902 h 3620258"/>
                <a:gd name="connsiteX2" fmla="*/ 2591265 w 5500118"/>
                <a:gd name="connsiteY2" fmla="*/ 285318 h 3620258"/>
                <a:gd name="connsiteX3" fmla="*/ 3863474 w 5500118"/>
                <a:gd name="connsiteY3" fmla="*/ 11191 h 3620258"/>
                <a:gd name="connsiteX4" fmla="*/ 5029665 w 5500118"/>
                <a:gd name="connsiteY4" fmla="*/ 501519 h 3620258"/>
                <a:gd name="connsiteX5" fmla="*/ 5420605 w 5500118"/>
                <a:gd name="connsiteY5" fmla="*/ 1024304 h 3620258"/>
                <a:gd name="connsiteX6" fmla="*/ 5500118 w 5500118"/>
                <a:gd name="connsiteY6" fmla="*/ 1555067 h 3620258"/>
                <a:gd name="connsiteX7" fmla="*/ 5082675 w 5500118"/>
                <a:gd name="connsiteY7" fmla="*/ 2269831 h 3620258"/>
                <a:gd name="connsiteX8" fmla="*/ 5049543 w 5500118"/>
                <a:gd name="connsiteY8" fmla="*/ 2800095 h 3620258"/>
                <a:gd name="connsiteX9" fmla="*/ 4857387 w 5500118"/>
                <a:gd name="connsiteY9" fmla="*/ 3416998 h 3620258"/>
                <a:gd name="connsiteX10" fmla="*/ 4667665 w 5500118"/>
                <a:gd name="connsiteY10" fmla="*/ 3607108 h 3620258"/>
                <a:gd name="connsiteX11" fmla="*/ 2766077 w 5500118"/>
                <a:gd name="connsiteY11" fmla="*/ 3600603 h 3620258"/>
                <a:gd name="connsiteX12" fmla="*/ 1799260 w 5500118"/>
                <a:gd name="connsiteY12" fmla="*/ 3617355 h 3620258"/>
                <a:gd name="connsiteX13" fmla="*/ 1403254 w 5500118"/>
                <a:gd name="connsiteY13" fmla="*/ 3568004 h 3620258"/>
                <a:gd name="connsiteX14" fmla="*/ 788969 w 5500118"/>
                <a:gd name="connsiteY14" fmla="*/ 3502458 h 3620258"/>
                <a:gd name="connsiteX15" fmla="*/ 7091 w 5500118"/>
                <a:gd name="connsiteY15" fmla="*/ 2223449 h 3620258"/>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57387 w 5500118"/>
                <a:gd name="connsiteY9" fmla="*/ 3416998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77558 w 5500118"/>
                <a:gd name="connsiteY9" fmla="*/ 3423722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77558 w 5500118"/>
                <a:gd name="connsiteY9" fmla="*/ 3423722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00659"/>
                <a:gd name="connsiteX1" fmla="*/ 1067265 w 5500118"/>
                <a:gd name="connsiteY1" fmla="*/ 547902 h 3600659"/>
                <a:gd name="connsiteX2" fmla="*/ 2591265 w 5500118"/>
                <a:gd name="connsiteY2" fmla="*/ 285318 h 3600659"/>
                <a:gd name="connsiteX3" fmla="*/ 3863474 w 5500118"/>
                <a:gd name="connsiteY3" fmla="*/ 11191 h 3600659"/>
                <a:gd name="connsiteX4" fmla="*/ 5029665 w 5500118"/>
                <a:gd name="connsiteY4" fmla="*/ 501519 h 3600659"/>
                <a:gd name="connsiteX5" fmla="*/ 5420605 w 5500118"/>
                <a:gd name="connsiteY5" fmla="*/ 1024304 h 3600659"/>
                <a:gd name="connsiteX6" fmla="*/ 5500118 w 5500118"/>
                <a:gd name="connsiteY6" fmla="*/ 1555067 h 3600659"/>
                <a:gd name="connsiteX7" fmla="*/ 5082675 w 5500118"/>
                <a:gd name="connsiteY7" fmla="*/ 2269831 h 3600659"/>
                <a:gd name="connsiteX8" fmla="*/ 5049543 w 5500118"/>
                <a:gd name="connsiteY8" fmla="*/ 2800095 h 3600659"/>
                <a:gd name="connsiteX9" fmla="*/ 4877558 w 5500118"/>
                <a:gd name="connsiteY9" fmla="*/ 3423722 h 3600659"/>
                <a:gd name="connsiteX10" fmla="*/ 4681113 w 5500118"/>
                <a:gd name="connsiteY10" fmla="*/ 3573490 h 3600659"/>
                <a:gd name="connsiteX11" fmla="*/ 2766077 w 5500118"/>
                <a:gd name="connsiteY11" fmla="*/ 3600603 h 3600659"/>
                <a:gd name="connsiteX12" fmla="*/ 1940454 w 5500118"/>
                <a:gd name="connsiteY12" fmla="*/ 3583738 h 3600659"/>
                <a:gd name="connsiteX13" fmla="*/ 1403254 w 5500118"/>
                <a:gd name="connsiteY13" fmla="*/ 3568004 h 3600659"/>
                <a:gd name="connsiteX14" fmla="*/ 788969 w 5500118"/>
                <a:gd name="connsiteY14" fmla="*/ 3502458 h 3600659"/>
                <a:gd name="connsiteX15" fmla="*/ 7091 w 5500118"/>
                <a:gd name="connsiteY15" fmla="*/ 2223449 h 360065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877558 w 5500118"/>
                <a:gd name="connsiteY9" fmla="*/ 3423722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64964 w 5500118"/>
                <a:gd name="connsiteY9" fmla="*/ 3470787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44794 w 5500118"/>
                <a:gd name="connsiteY9" fmla="*/ 3316146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71688 w 5500118"/>
                <a:gd name="connsiteY9" fmla="*/ 3343040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9692 w 5502719"/>
                <a:gd name="connsiteY0" fmla="*/ 2223449 h 3592269"/>
                <a:gd name="connsiteX1" fmla="*/ 1069866 w 5502719"/>
                <a:gd name="connsiteY1" fmla="*/ 547902 h 3592269"/>
                <a:gd name="connsiteX2" fmla="*/ 2593866 w 5502719"/>
                <a:gd name="connsiteY2" fmla="*/ 285318 h 3592269"/>
                <a:gd name="connsiteX3" fmla="*/ 3866075 w 5502719"/>
                <a:gd name="connsiteY3" fmla="*/ 11191 h 3592269"/>
                <a:gd name="connsiteX4" fmla="*/ 5032266 w 5502719"/>
                <a:gd name="connsiteY4" fmla="*/ 501519 h 3592269"/>
                <a:gd name="connsiteX5" fmla="*/ 5423206 w 5502719"/>
                <a:gd name="connsiteY5" fmla="*/ 1024304 h 3592269"/>
                <a:gd name="connsiteX6" fmla="*/ 5502719 w 5502719"/>
                <a:gd name="connsiteY6" fmla="*/ 1555067 h 3592269"/>
                <a:gd name="connsiteX7" fmla="*/ 5085276 w 5502719"/>
                <a:gd name="connsiteY7" fmla="*/ 2269831 h 3592269"/>
                <a:gd name="connsiteX8" fmla="*/ 5052144 w 5502719"/>
                <a:gd name="connsiteY8" fmla="*/ 2800095 h 3592269"/>
                <a:gd name="connsiteX9" fmla="*/ 4974289 w 5502719"/>
                <a:gd name="connsiteY9" fmla="*/ 3343040 h 3592269"/>
                <a:gd name="connsiteX10" fmla="*/ 4683714 w 5502719"/>
                <a:gd name="connsiteY10" fmla="*/ 3573490 h 3592269"/>
                <a:gd name="connsiteX11" fmla="*/ 2768678 w 5502719"/>
                <a:gd name="connsiteY11" fmla="*/ 3587156 h 3592269"/>
                <a:gd name="connsiteX12" fmla="*/ 1943055 w 5502719"/>
                <a:gd name="connsiteY12" fmla="*/ 3583738 h 3592269"/>
                <a:gd name="connsiteX13" fmla="*/ 1405855 w 5502719"/>
                <a:gd name="connsiteY13" fmla="*/ 3568004 h 3592269"/>
                <a:gd name="connsiteX14" fmla="*/ 757952 w 5502719"/>
                <a:gd name="connsiteY14" fmla="*/ 3455393 h 3592269"/>
                <a:gd name="connsiteX15" fmla="*/ 9692 w 5502719"/>
                <a:gd name="connsiteY15" fmla="*/ 2223449 h 3592269"/>
                <a:gd name="connsiteX0" fmla="*/ 9692 w 5502719"/>
                <a:gd name="connsiteY0" fmla="*/ 2223449 h 3592269"/>
                <a:gd name="connsiteX1" fmla="*/ 1069866 w 5502719"/>
                <a:gd name="connsiteY1" fmla="*/ 547902 h 3592269"/>
                <a:gd name="connsiteX2" fmla="*/ 2593866 w 5502719"/>
                <a:gd name="connsiteY2" fmla="*/ 285318 h 3592269"/>
                <a:gd name="connsiteX3" fmla="*/ 3866075 w 5502719"/>
                <a:gd name="connsiteY3" fmla="*/ 11191 h 3592269"/>
                <a:gd name="connsiteX4" fmla="*/ 5032266 w 5502719"/>
                <a:gd name="connsiteY4" fmla="*/ 501519 h 3592269"/>
                <a:gd name="connsiteX5" fmla="*/ 5423206 w 5502719"/>
                <a:gd name="connsiteY5" fmla="*/ 1024304 h 3592269"/>
                <a:gd name="connsiteX6" fmla="*/ 5502719 w 5502719"/>
                <a:gd name="connsiteY6" fmla="*/ 1555067 h 3592269"/>
                <a:gd name="connsiteX7" fmla="*/ 5085276 w 5502719"/>
                <a:gd name="connsiteY7" fmla="*/ 2269831 h 3592269"/>
                <a:gd name="connsiteX8" fmla="*/ 5052144 w 5502719"/>
                <a:gd name="connsiteY8" fmla="*/ 2800095 h 3592269"/>
                <a:gd name="connsiteX9" fmla="*/ 4974289 w 5502719"/>
                <a:gd name="connsiteY9" fmla="*/ 3343040 h 3592269"/>
                <a:gd name="connsiteX10" fmla="*/ 4683714 w 5502719"/>
                <a:gd name="connsiteY10" fmla="*/ 3573490 h 3592269"/>
                <a:gd name="connsiteX11" fmla="*/ 2768678 w 5502719"/>
                <a:gd name="connsiteY11" fmla="*/ 3587156 h 3592269"/>
                <a:gd name="connsiteX12" fmla="*/ 1943055 w 5502719"/>
                <a:gd name="connsiteY12" fmla="*/ 3583738 h 3592269"/>
                <a:gd name="connsiteX13" fmla="*/ 1405855 w 5502719"/>
                <a:gd name="connsiteY13" fmla="*/ 3568004 h 3592269"/>
                <a:gd name="connsiteX14" fmla="*/ 757952 w 5502719"/>
                <a:gd name="connsiteY14" fmla="*/ 3455393 h 3592269"/>
                <a:gd name="connsiteX15" fmla="*/ 9692 w 5502719"/>
                <a:gd name="connsiteY15" fmla="*/ 2223449 h 3592269"/>
                <a:gd name="connsiteX0" fmla="*/ 18940 w 5511967"/>
                <a:gd name="connsiteY0" fmla="*/ 2223449 h 3592269"/>
                <a:gd name="connsiteX1" fmla="*/ 1079114 w 5511967"/>
                <a:gd name="connsiteY1" fmla="*/ 547902 h 3592269"/>
                <a:gd name="connsiteX2" fmla="*/ 2603114 w 5511967"/>
                <a:gd name="connsiteY2" fmla="*/ 285318 h 3592269"/>
                <a:gd name="connsiteX3" fmla="*/ 3875323 w 5511967"/>
                <a:gd name="connsiteY3" fmla="*/ 11191 h 3592269"/>
                <a:gd name="connsiteX4" fmla="*/ 5041514 w 5511967"/>
                <a:gd name="connsiteY4" fmla="*/ 501519 h 3592269"/>
                <a:gd name="connsiteX5" fmla="*/ 5432454 w 5511967"/>
                <a:gd name="connsiteY5" fmla="*/ 1024304 h 3592269"/>
                <a:gd name="connsiteX6" fmla="*/ 5511967 w 5511967"/>
                <a:gd name="connsiteY6" fmla="*/ 1555067 h 3592269"/>
                <a:gd name="connsiteX7" fmla="*/ 5094524 w 5511967"/>
                <a:gd name="connsiteY7" fmla="*/ 2269831 h 3592269"/>
                <a:gd name="connsiteX8" fmla="*/ 5061392 w 5511967"/>
                <a:gd name="connsiteY8" fmla="*/ 2800095 h 3592269"/>
                <a:gd name="connsiteX9" fmla="*/ 4983537 w 5511967"/>
                <a:gd name="connsiteY9" fmla="*/ 3343040 h 3592269"/>
                <a:gd name="connsiteX10" fmla="*/ 4692962 w 5511967"/>
                <a:gd name="connsiteY10" fmla="*/ 3573490 h 3592269"/>
                <a:gd name="connsiteX11" fmla="*/ 2777926 w 5511967"/>
                <a:gd name="connsiteY11" fmla="*/ 3587156 h 3592269"/>
                <a:gd name="connsiteX12" fmla="*/ 1952303 w 5511967"/>
                <a:gd name="connsiteY12" fmla="*/ 3583738 h 3592269"/>
                <a:gd name="connsiteX13" fmla="*/ 1415103 w 5511967"/>
                <a:gd name="connsiteY13" fmla="*/ 3568004 h 3592269"/>
                <a:gd name="connsiteX14" fmla="*/ 686518 w 5511967"/>
                <a:gd name="connsiteY14" fmla="*/ 3415052 h 3592269"/>
                <a:gd name="connsiteX15" fmla="*/ 18940 w 5511967"/>
                <a:gd name="connsiteY15" fmla="*/ 2223449 h 3592269"/>
                <a:gd name="connsiteX0" fmla="*/ 18940 w 5511967"/>
                <a:gd name="connsiteY0" fmla="*/ 2223449 h 3592269"/>
                <a:gd name="connsiteX1" fmla="*/ 1079114 w 5511967"/>
                <a:gd name="connsiteY1" fmla="*/ 547902 h 3592269"/>
                <a:gd name="connsiteX2" fmla="*/ 2603114 w 5511967"/>
                <a:gd name="connsiteY2" fmla="*/ 285318 h 3592269"/>
                <a:gd name="connsiteX3" fmla="*/ 3875323 w 5511967"/>
                <a:gd name="connsiteY3" fmla="*/ 11191 h 3592269"/>
                <a:gd name="connsiteX4" fmla="*/ 5041514 w 5511967"/>
                <a:gd name="connsiteY4" fmla="*/ 501519 h 3592269"/>
                <a:gd name="connsiteX5" fmla="*/ 5432454 w 5511967"/>
                <a:gd name="connsiteY5" fmla="*/ 1024304 h 3592269"/>
                <a:gd name="connsiteX6" fmla="*/ 5511967 w 5511967"/>
                <a:gd name="connsiteY6" fmla="*/ 1555067 h 3592269"/>
                <a:gd name="connsiteX7" fmla="*/ 5094524 w 5511967"/>
                <a:gd name="connsiteY7" fmla="*/ 2269831 h 3592269"/>
                <a:gd name="connsiteX8" fmla="*/ 5061392 w 5511967"/>
                <a:gd name="connsiteY8" fmla="*/ 2800095 h 3592269"/>
                <a:gd name="connsiteX9" fmla="*/ 4983537 w 5511967"/>
                <a:gd name="connsiteY9" fmla="*/ 3343040 h 3592269"/>
                <a:gd name="connsiteX10" fmla="*/ 4692962 w 5511967"/>
                <a:gd name="connsiteY10" fmla="*/ 3573490 h 3592269"/>
                <a:gd name="connsiteX11" fmla="*/ 2777926 w 5511967"/>
                <a:gd name="connsiteY11" fmla="*/ 3587156 h 3592269"/>
                <a:gd name="connsiteX12" fmla="*/ 1952303 w 5511967"/>
                <a:gd name="connsiteY12" fmla="*/ 3583738 h 3592269"/>
                <a:gd name="connsiteX13" fmla="*/ 1415103 w 5511967"/>
                <a:gd name="connsiteY13" fmla="*/ 3568004 h 3592269"/>
                <a:gd name="connsiteX14" fmla="*/ 686518 w 5511967"/>
                <a:gd name="connsiteY14" fmla="*/ 3415052 h 3592269"/>
                <a:gd name="connsiteX15" fmla="*/ 18940 w 5511967"/>
                <a:gd name="connsiteY15" fmla="*/ 2223449 h 3592269"/>
                <a:gd name="connsiteX0" fmla="*/ 32548 w 5417999"/>
                <a:gd name="connsiteY0" fmla="*/ 2021743 h 3592269"/>
                <a:gd name="connsiteX1" fmla="*/ 985146 w 5417999"/>
                <a:gd name="connsiteY1" fmla="*/ 547902 h 3592269"/>
                <a:gd name="connsiteX2" fmla="*/ 2509146 w 5417999"/>
                <a:gd name="connsiteY2" fmla="*/ 285318 h 3592269"/>
                <a:gd name="connsiteX3" fmla="*/ 3781355 w 5417999"/>
                <a:gd name="connsiteY3" fmla="*/ 11191 h 3592269"/>
                <a:gd name="connsiteX4" fmla="*/ 4947546 w 5417999"/>
                <a:gd name="connsiteY4" fmla="*/ 501519 h 3592269"/>
                <a:gd name="connsiteX5" fmla="*/ 5338486 w 5417999"/>
                <a:gd name="connsiteY5" fmla="*/ 1024304 h 3592269"/>
                <a:gd name="connsiteX6" fmla="*/ 5417999 w 5417999"/>
                <a:gd name="connsiteY6" fmla="*/ 1555067 h 3592269"/>
                <a:gd name="connsiteX7" fmla="*/ 5000556 w 5417999"/>
                <a:gd name="connsiteY7" fmla="*/ 2269831 h 3592269"/>
                <a:gd name="connsiteX8" fmla="*/ 4967424 w 5417999"/>
                <a:gd name="connsiteY8" fmla="*/ 2800095 h 3592269"/>
                <a:gd name="connsiteX9" fmla="*/ 4889569 w 5417999"/>
                <a:gd name="connsiteY9" fmla="*/ 3343040 h 3592269"/>
                <a:gd name="connsiteX10" fmla="*/ 4598994 w 5417999"/>
                <a:gd name="connsiteY10" fmla="*/ 3573490 h 3592269"/>
                <a:gd name="connsiteX11" fmla="*/ 2683958 w 5417999"/>
                <a:gd name="connsiteY11" fmla="*/ 3587156 h 3592269"/>
                <a:gd name="connsiteX12" fmla="*/ 1858335 w 5417999"/>
                <a:gd name="connsiteY12" fmla="*/ 3583738 h 3592269"/>
                <a:gd name="connsiteX13" fmla="*/ 1321135 w 5417999"/>
                <a:gd name="connsiteY13" fmla="*/ 3568004 h 3592269"/>
                <a:gd name="connsiteX14" fmla="*/ 592550 w 5417999"/>
                <a:gd name="connsiteY14" fmla="*/ 3415052 h 3592269"/>
                <a:gd name="connsiteX15" fmla="*/ 32548 w 5417999"/>
                <a:gd name="connsiteY15" fmla="*/ 2021743 h 3592269"/>
                <a:gd name="connsiteX0" fmla="*/ 4189 w 5389640"/>
                <a:gd name="connsiteY0" fmla="*/ 2021743 h 3592269"/>
                <a:gd name="connsiteX1" fmla="*/ 956787 w 5389640"/>
                <a:gd name="connsiteY1" fmla="*/ 547902 h 3592269"/>
                <a:gd name="connsiteX2" fmla="*/ 2480787 w 5389640"/>
                <a:gd name="connsiteY2" fmla="*/ 285318 h 3592269"/>
                <a:gd name="connsiteX3" fmla="*/ 3752996 w 5389640"/>
                <a:gd name="connsiteY3" fmla="*/ 11191 h 3592269"/>
                <a:gd name="connsiteX4" fmla="*/ 4919187 w 5389640"/>
                <a:gd name="connsiteY4" fmla="*/ 501519 h 3592269"/>
                <a:gd name="connsiteX5" fmla="*/ 5310127 w 5389640"/>
                <a:gd name="connsiteY5" fmla="*/ 1024304 h 3592269"/>
                <a:gd name="connsiteX6" fmla="*/ 5389640 w 5389640"/>
                <a:gd name="connsiteY6" fmla="*/ 1555067 h 3592269"/>
                <a:gd name="connsiteX7" fmla="*/ 4972197 w 5389640"/>
                <a:gd name="connsiteY7" fmla="*/ 2269831 h 3592269"/>
                <a:gd name="connsiteX8" fmla="*/ 4939065 w 5389640"/>
                <a:gd name="connsiteY8" fmla="*/ 2800095 h 3592269"/>
                <a:gd name="connsiteX9" fmla="*/ 4861210 w 5389640"/>
                <a:gd name="connsiteY9" fmla="*/ 3343040 h 3592269"/>
                <a:gd name="connsiteX10" fmla="*/ 4570635 w 5389640"/>
                <a:gd name="connsiteY10" fmla="*/ 3573490 h 3592269"/>
                <a:gd name="connsiteX11" fmla="*/ 2655599 w 5389640"/>
                <a:gd name="connsiteY11" fmla="*/ 3587156 h 3592269"/>
                <a:gd name="connsiteX12" fmla="*/ 1829976 w 5389640"/>
                <a:gd name="connsiteY12" fmla="*/ 3583738 h 3592269"/>
                <a:gd name="connsiteX13" fmla="*/ 1292776 w 5389640"/>
                <a:gd name="connsiteY13" fmla="*/ 3568004 h 3592269"/>
                <a:gd name="connsiteX14" fmla="*/ 564191 w 5389640"/>
                <a:gd name="connsiteY14" fmla="*/ 3415052 h 3592269"/>
                <a:gd name="connsiteX15" fmla="*/ 4189 w 5389640"/>
                <a:gd name="connsiteY15" fmla="*/ 2021743 h 3592269"/>
                <a:gd name="connsiteX0" fmla="*/ 43603 w 5281137"/>
                <a:gd name="connsiteY0" fmla="*/ 2021743 h 3592269"/>
                <a:gd name="connsiteX1" fmla="*/ 848284 w 5281137"/>
                <a:gd name="connsiteY1" fmla="*/ 547902 h 3592269"/>
                <a:gd name="connsiteX2" fmla="*/ 2372284 w 5281137"/>
                <a:gd name="connsiteY2" fmla="*/ 285318 h 3592269"/>
                <a:gd name="connsiteX3" fmla="*/ 3644493 w 5281137"/>
                <a:gd name="connsiteY3" fmla="*/ 11191 h 3592269"/>
                <a:gd name="connsiteX4" fmla="*/ 4810684 w 5281137"/>
                <a:gd name="connsiteY4" fmla="*/ 501519 h 3592269"/>
                <a:gd name="connsiteX5" fmla="*/ 5201624 w 5281137"/>
                <a:gd name="connsiteY5" fmla="*/ 1024304 h 3592269"/>
                <a:gd name="connsiteX6" fmla="*/ 5281137 w 5281137"/>
                <a:gd name="connsiteY6" fmla="*/ 1555067 h 3592269"/>
                <a:gd name="connsiteX7" fmla="*/ 4863694 w 5281137"/>
                <a:gd name="connsiteY7" fmla="*/ 2269831 h 3592269"/>
                <a:gd name="connsiteX8" fmla="*/ 4830562 w 5281137"/>
                <a:gd name="connsiteY8" fmla="*/ 2800095 h 3592269"/>
                <a:gd name="connsiteX9" fmla="*/ 4752707 w 5281137"/>
                <a:gd name="connsiteY9" fmla="*/ 3343040 h 3592269"/>
                <a:gd name="connsiteX10" fmla="*/ 4462132 w 5281137"/>
                <a:gd name="connsiteY10" fmla="*/ 3573490 h 3592269"/>
                <a:gd name="connsiteX11" fmla="*/ 2547096 w 5281137"/>
                <a:gd name="connsiteY11" fmla="*/ 3587156 h 3592269"/>
                <a:gd name="connsiteX12" fmla="*/ 1721473 w 5281137"/>
                <a:gd name="connsiteY12" fmla="*/ 3583738 h 3592269"/>
                <a:gd name="connsiteX13" fmla="*/ 1184273 w 5281137"/>
                <a:gd name="connsiteY13" fmla="*/ 3568004 h 3592269"/>
                <a:gd name="connsiteX14" fmla="*/ 455688 w 5281137"/>
                <a:gd name="connsiteY14" fmla="*/ 3415052 h 3592269"/>
                <a:gd name="connsiteX15" fmla="*/ 43603 w 5281137"/>
                <a:gd name="connsiteY15" fmla="*/ 2021743 h 3592269"/>
                <a:gd name="connsiteX0" fmla="*/ 26781 w 5264315"/>
                <a:gd name="connsiteY0" fmla="*/ 2021743 h 3592269"/>
                <a:gd name="connsiteX1" fmla="*/ 831462 w 5264315"/>
                <a:gd name="connsiteY1" fmla="*/ 547902 h 3592269"/>
                <a:gd name="connsiteX2" fmla="*/ 2355462 w 5264315"/>
                <a:gd name="connsiteY2" fmla="*/ 285318 h 3592269"/>
                <a:gd name="connsiteX3" fmla="*/ 3627671 w 5264315"/>
                <a:gd name="connsiteY3" fmla="*/ 11191 h 3592269"/>
                <a:gd name="connsiteX4" fmla="*/ 4793862 w 5264315"/>
                <a:gd name="connsiteY4" fmla="*/ 501519 h 3592269"/>
                <a:gd name="connsiteX5" fmla="*/ 5184802 w 5264315"/>
                <a:gd name="connsiteY5" fmla="*/ 1024304 h 3592269"/>
                <a:gd name="connsiteX6" fmla="*/ 5264315 w 5264315"/>
                <a:gd name="connsiteY6" fmla="*/ 1555067 h 3592269"/>
                <a:gd name="connsiteX7" fmla="*/ 4846872 w 5264315"/>
                <a:gd name="connsiteY7" fmla="*/ 2269831 h 3592269"/>
                <a:gd name="connsiteX8" fmla="*/ 4813740 w 5264315"/>
                <a:gd name="connsiteY8" fmla="*/ 2800095 h 3592269"/>
                <a:gd name="connsiteX9" fmla="*/ 4735885 w 5264315"/>
                <a:gd name="connsiteY9" fmla="*/ 3343040 h 3592269"/>
                <a:gd name="connsiteX10" fmla="*/ 4445310 w 5264315"/>
                <a:gd name="connsiteY10" fmla="*/ 3573490 h 3592269"/>
                <a:gd name="connsiteX11" fmla="*/ 2530274 w 5264315"/>
                <a:gd name="connsiteY11" fmla="*/ 3587156 h 3592269"/>
                <a:gd name="connsiteX12" fmla="*/ 1704651 w 5264315"/>
                <a:gd name="connsiteY12" fmla="*/ 3583738 h 3592269"/>
                <a:gd name="connsiteX13" fmla="*/ 1167451 w 5264315"/>
                <a:gd name="connsiteY13" fmla="*/ 3568004 h 3592269"/>
                <a:gd name="connsiteX14" fmla="*/ 438866 w 5264315"/>
                <a:gd name="connsiteY14" fmla="*/ 3415052 h 3592269"/>
                <a:gd name="connsiteX15" fmla="*/ 26781 w 5264315"/>
                <a:gd name="connsiteY15" fmla="*/ 2021743 h 3592269"/>
                <a:gd name="connsiteX0" fmla="*/ 13647 w 5251181"/>
                <a:gd name="connsiteY0" fmla="*/ 2021743 h 3631662"/>
                <a:gd name="connsiteX1" fmla="*/ 818328 w 5251181"/>
                <a:gd name="connsiteY1" fmla="*/ 547902 h 3631662"/>
                <a:gd name="connsiteX2" fmla="*/ 2342328 w 5251181"/>
                <a:gd name="connsiteY2" fmla="*/ 285318 h 3631662"/>
                <a:gd name="connsiteX3" fmla="*/ 3614537 w 5251181"/>
                <a:gd name="connsiteY3" fmla="*/ 11191 h 3631662"/>
                <a:gd name="connsiteX4" fmla="*/ 4780728 w 5251181"/>
                <a:gd name="connsiteY4" fmla="*/ 501519 h 3631662"/>
                <a:gd name="connsiteX5" fmla="*/ 5171668 w 5251181"/>
                <a:gd name="connsiteY5" fmla="*/ 1024304 h 3631662"/>
                <a:gd name="connsiteX6" fmla="*/ 5251181 w 5251181"/>
                <a:gd name="connsiteY6" fmla="*/ 1555067 h 3631662"/>
                <a:gd name="connsiteX7" fmla="*/ 4833738 w 5251181"/>
                <a:gd name="connsiteY7" fmla="*/ 2269831 h 3631662"/>
                <a:gd name="connsiteX8" fmla="*/ 4800606 w 5251181"/>
                <a:gd name="connsiteY8" fmla="*/ 2800095 h 3631662"/>
                <a:gd name="connsiteX9" fmla="*/ 4722751 w 5251181"/>
                <a:gd name="connsiteY9" fmla="*/ 3343040 h 3631662"/>
                <a:gd name="connsiteX10" fmla="*/ 4432176 w 5251181"/>
                <a:gd name="connsiteY10" fmla="*/ 3573490 h 3631662"/>
                <a:gd name="connsiteX11" fmla="*/ 2517140 w 5251181"/>
                <a:gd name="connsiteY11" fmla="*/ 3587156 h 3631662"/>
                <a:gd name="connsiteX12" fmla="*/ 1691517 w 5251181"/>
                <a:gd name="connsiteY12" fmla="*/ 3583738 h 3631662"/>
                <a:gd name="connsiteX13" fmla="*/ 1154317 w 5251181"/>
                <a:gd name="connsiteY13" fmla="*/ 3568004 h 3631662"/>
                <a:gd name="connsiteX14" fmla="*/ 613991 w 5251181"/>
                <a:gd name="connsiteY14" fmla="*/ 3529352 h 3631662"/>
                <a:gd name="connsiteX15" fmla="*/ 13647 w 5251181"/>
                <a:gd name="connsiteY15" fmla="*/ 2021743 h 3631662"/>
                <a:gd name="connsiteX0" fmla="*/ 12487 w 5250021"/>
                <a:gd name="connsiteY0" fmla="*/ 2021743 h 3622649"/>
                <a:gd name="connsiteX1" fmla="*/ 817168 w 5250021"/>
                <a:gd name="connsiteY1" fmla="*/ 547902 h 3622649"/>
                <a:gd name="connsiteX2" fmla="*/ 2341168 w 5250021"/>
                <a:gd name="connsiteY2" fmla="*/ 285318 h 3622649"/>
                <a:gd name="connsiteX3" fmla="*/ 3613377 w 5250021"/>
                <a:gd name="connsiteY3" fmla="*/ 11191 h 3622649"/>
                <a:gd name="connsiteX4" fmla="*/ 4779568 w 5250021"/>
                <a:gd name="connsiteY4" fmla="*/ 501519 h 3622649"/>
                <a:gd name="connsiteX5" fmla="*/ 5170508 w 5250021"/>
                <a:gd name="connsiteY5" fmla="*/ 1024304 h 3622649"/>
                <a:gd name="connsiteX6" fmla="*/ 5250021 w 5250021"/>
                <a:gd name="connsiteY6" fmla="*/ 1555067 h 3622649"/>
                <a:gd name="connsiteX7" fmla="*/ 4832578 w 5250021"/>
                <a:gd name="connsiteY7" fmla="*/ 2269831 h 3622649"/>
                <a:gd name="connsiteX8" fmla="*/ 4799446 w 5250021"/>
                <a:gd name="connsiteY8" fmla="*/ 2800095 h 3622649"/>
                <a:gd name="connsiteX9" fmla="*/ 4721591 w 5250021"/>
                <a:gd name="connsiteY9" fmla="*/ 3343040 h 3622649"/>
                <a:gd name="connsiteX10" fmla="*/ 4431016 w 5250021"/>
                <a:gd name="connsiteY10" fmla="*/ 3573490 h 3622649"/>
                <a:gd name="connsiteX11" fmla="*/ 2515980 w 5250021"/>
                <a:gd name="connsiteY11" fmla="*/ 3587156 h 3622649"/>
                <a:gd name="connsiteX12" fmla="*/ 1690357 w 5250021"/>
                <a:gd name="connsiteY12" fmla="*/ 3583738 h 3622649"/>
                <a:gd name="connsiteX13" fmla="*/ 1153157 w 5250021"/>
                <a:gd name="connsiteY13" fmla="*/ 3568004 h 3622649"/>
                <a:gd name="connsiteX14" fmla="*/ 619554 w 5250021"/>
                <a:gd name="connsiteY14" fmla="*/ 3515905 h 3622649"/>
                <a:gd name="connsiteX15" fmla="*/ 12487 w 5250021"/>
                <a:gd name="connsiteY15" fmla="*/ 2021743 h 3622649"/>
                <a:gd name="connsiteX0" fmla="*/ 12487 w 5250021"/>
                <a:gd name="connsiteY0" fmla="*/ 2021743 h 3592269"/>
                <a:gd name="connsiteX1" fmla="*/ 817168 w 5250021"/>
                <a:gd name="connsiteY1" fmla="*/ 547902 h 3592269"/>
                <a:gd name="connsiteX2" fmla="*/ 2341168 w 5250021"/>
                <a:gd name="connsiteY2" fmla="*/ 285318 h 3592269"/>
                <a:gd name="connsiteX3" fmla="*/ 3613377 w 5250021"/>
                <a:gd name="connsiteY3" fmla="*/ 11191 h 3592269"/>
                <a:gd name="connsiteX4" fmla="*/ 4779568 w 5250021"/>
                <a:gd name="connsiteY4" fmla="*/ 501519 h 3592269"/>
                <a:gd name="connsiteX5" fmla="*/ 5170508 w 5250021"/>
                <a:gd name="connsiteY5" fmla="*/ 1024304 h 3592269"/>
                <a:gd name="connsiteX6" fmla="*/ 5250021 w 5250021"/>
                <a:gd name="connsiteY6" fmla="*/ 1555067 h 3592269"/>
                <a:gd name="connsiteX7" fmla="*/ 4832578 w 5250021"/>
                <a:gd name="connsiteY7" fmla="*/ 2269831 h 3592269"/>
                <a:gd name="connsiteX8" fmla="*/ 4799446 w 5250021"/>
                <a:gd name="connsiteY8" fmla="*/ 2800095 h 3592269"/>
                <a:gd name="connsiteX9" fmla="*/ 4721591 w 5250021"/>
                <a:gd name="connsiteY9" fmla="*/ 3343040 h 3592269"/>
                <a:gd name="connsiteX10" fmla="*/ 4431016 w 5250021"/>
                <a:gd name="connsiteY10" fmla="*/ 3573490 h 3592269"/>
                <a:gd name="connsiteX11" fmla="*/ 2515980 w 5250021"/>
                <a:gd name="connsiteY11" fmla="*/ 3587156 h 3592269"/>
                <a:gd name="connsiteX12" fmla="*/ 1690357 w 5250021"/>
                <a:gd name="connsiteY12" fmla="*/ 3583738 h 3592269"/>
                <a:gd name="connsiteX13" fmla="*/ 1153157 w 5250021"/>
                <a:gd name="connsiteY13" fmla="*/ 3568004 h 3592269"/>
                <a:gd name="connsiteX14" fmla="*/ 619554 w 5250021"/>
                <a:gd name="connsiteY14" fmla="*/ 3515905 h 3592269"/>
                <a:gd name="connsiteX15" fmla="*/ 12487 w 5250021"/>
                <a:gd name="connsiteY15" fmla="*/ 2021743 h 3592269"/>
                <a:gd name="connsiteX0" fmla="*/ 1679 w 5239213"/>
                <a:gd name="connsiteY0" fmla="*/ 2021743 h 3632155"/>
                <a:gd name="connsiteX1" fmla="*/ 806360 w 5239213"/>
                <a:gd name="connsiteY1" fmla="*/ 547902 h 3632155"/>
                <a:gd name="connsiteX2" fmla="*/ 2330360 w 5239213"/>
                <a:gd name="connsiteY2" fmla="*/ 285318 h 3632155"/>
                <a:gd name="connsiteX3" fmla="*/ 3602569 w 5239213"/>
                <a:gd name="connsiteY3" fmla="*/ 11191 h 3632155"/>
                <a:gd name="connsiteX4" fmla="*/ 4768760 w 5239213"/>
                <a:gd name="connsiteY4" fmla="*/ 501519 h 3632155"/>
                <a:gd name="connsiteX5" fmla="*/ 5159700 w 5239213"/>
                <a:gd name="connsiteY5" fmla="*/ 1024304 h 3632155"/>
                <a:gd name="connsiteX6" fmla="*/ 5239213 w 5239213"/>
                <a:gd name="connsiteY6" fmla="*/ 1555067 h 3632155"/>
                <a:gd name="connsiteX7" fmla="*/ 4821770 w 5239213"/>
                <a:gd name="connsiteY7" fmla="*/ 2269831 h 3632155"/>
                <a:gd name="connsiteX8" fmla="*/ 4788638 w 5239213"/>
                <a:gd name="connsiteY8" fmla="*/ 2800095 h 3632155"/>
                <a:gd name="connsiteX9" fmla="*/ 4710783 w 5239213"/>
                <a:gd name="connsiteY9" fmla="*/ 3343040 h 3632155"/>
                <a:gd name="connsiteX10" fmla="*/ 4420208 w 5239213"/>
                <a:gd name="connsiteY10" fmla="*/ 3573490 h 3632155"/>
                <a:gd name="connsiteX11" fmla="*/ 2505172 w 5239213"/>
                <a:gd name="connsiteY11" fmla="*/ 3587156 h 3632155"/>
                <a:gd name="connsiteX12" fmla="*/ 1679549 w 5239213"/>
                <a:gd name="connsiteY12" fmla="*/ 3583738 h 3632155"/>
                <a:gd name="connsiteX13" fmla="*/ 1142349 w 5239213"/>
                <a:gd name="connsiteY13" fmla="*/ 3568004 h 3632155"/>
                <a:gd name="connsiteX14" fmla="*/ 716322 w 5239213"/>
                <a:gd name="connsiteY14" fmla="*/ 3583141 h 3632155"/>
                <a:gd name="connsiteX15" fmla="*/ 1679 w 5239213"/>
                <a:gd name="connsiteY15" fmla="*/ 2021743 h 3632155"/>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42349 w 5239213"/>
                <a:gd name="connsiteY13" fmla="*/ 356800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42349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026 w 5309106"/>
                <a:gd name="connsiteY0" fmla="*/ 2239150 h 3592269"/>
                <a:gd name="connsiteX1" fmla="*/ 876253 w 5309106"/>
                <a:gd name="connsiteY1" fmla="*/ 547902 h 3592269"/>
                <a:gd name="connsiteX2" fmla="*/ 2400253 w 5309106"/>
                <a:gd name="connsiteY2" fmla="*/ 285318 h 3592269"/>
                <a:gd name="connsiteX3" fmla="*/ 3672462 w 5309106"/>
                <a:gd name="connsiteY3" fmla="*/ 11191 h 3592269"/>
                <a:gd name="connsiteX4" fmla="*/ 4838653 w 5309106"/>
                <a:gd name="connsiteY4" fmla="*/ 501519 h 3592269"/>
                <a:gd name="connsiteX5" fmla="*/ 5229593 w 5309106"/>
                <a:gd name="connsiteY5" fmla="*/ 1024304 h 3592269"/>
                <a:gd name="connsiteX6" fmla="*/ 5309106 w 5309106"/>
                <a:gd name="connsiteY6" fmla="*/ 1555067 h 3592269"/>
                <a:gd name="connsiteX7" fmla="*/ 4891663 w 5309106"/>
                <a:gd name="connsiteY7" fmla="*/ 2269831 h 3592269"/>
                <a:gd name="connsiteX8" fmla="*/ 4858531 w 5309106"/>
                <a:gd name="connsiteY8" fmla="*/ 2800095 h 3592269"/>
                <a:gd name="connsiteX9" fmla="*/ 4780676 w 5309106"/>
                <a:gd name="connsiteY9" fmla="*/ 3343040 h 3592269"/>
                <a:gd name="connsiteX10" fmla="*/ 4490101 w 5309106"/>
                <a:gd name="connsiteY10" fmla="*/ 3573490 h 3592269"/>
                <a:gd name="connsiteX11" fmla="*/ 2575065 w 5309106"/>
                <a:gd name="connsiteY11" fmla="*/ 3587156 h 3592269"/>
                <a:gd name="connsiteX12" fmla="*/ 1749442 w 5309106"/>
                <a:gd name="connsiteY12" fmla="*/ 3583738 h 3592269"/>
                <a:gd name="connsiteX13" fmla="*/ 1266030 w 5309106"/>
                <a:gd name="connsiteY13" fmla="*/ 3588174 h 3592269"/>
                <a:gd name="connsiteX14" fmla="*/ 786215 w 5309106"/>
                <a:gd name="connsiteY14" fmla="*/ 3583141 h 3592269"/>
                <a:gd name="connsiteX15" fmla="*/ 1026 w 5309106"/>
                <a:gd name="connsiteY15" fmla="*/ 2239150 h 3592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09106" h="3592269">
                  <a:moveTo>
                    <a:pt x="1026" y="2239150"/>
                  </a:moveTo>
                  <a:cubicBezTo>
                    <a:pt x="16032" y="1733277"/>
                    <a:pt x="445557" y="904054"/>
                    <a:pt x="876253" y="547902"/>
                  </a:cubicBezTo>
                  <a:cubicBezTo>
                    <a:pt x="1306949" y="191750"/>
                    <a:pt x="1934218" y="374770"/>
                    <a:pt x="2400253" y="285318"/>
                  </a:cubicBezTo>
                  <a:cubicBezTo>
                    <a:pt x="2866288" y="195866"/>
                    <a:pt x="3327906" y="-55764"/>
                    <a:pt x="3672462" y="11191"/>
                  </a:cubicBezTo>
                  <a:cubicBezTo>
                    <a:pt x="4215801" y="64894"/>
                    <a:pt x="4614470" y="303841"/>
                    <a:pt x="4838653" y="501519"/>
                  </a:cubicBezTo>
                  <a:cubicBezTo>
                    <a:pt x="5066149" y="663745"/>
                    <a:pt x="5178793" y="857548"/>
                    <a:pt x="5229593" y="1024304"/>
                  </a:cubicBezTo>
                  <a:cubicBezTo>
                    <a:pt x="5280393" y="1191061"/>
                    <a:pt x="5296958" y="1358523"/>
                    <a:pt x="5309106" y="1555067"/>
                  </a:cubicBezTo>
                  <a:cubicBezTo>
                    <a:pt x="5309105" y="1956908"/>
                    <a:pt x="4963446" y="2061110"/>
                    <a:pt x="4891663" y="2269831"/>
                  </a:cubicBezTo>
                  <a:cubicBezTo>
                    <a:pt x="4819880" y="2483962"/>
                    <a:pt x="4835340" y="2614423"/>
                    <a:pt x="4858531" y="2800095"/>
                  </a:cubicBezTo>
                  <a:cubicBezTo>
                    <a:pt x="4861844" y="3058654"/>
                    <a:pt x="4912094" y="3162918"/>
                    <a:pt x="4780676" y="3343040"/>
                  </a:cubicBezTo>
                  <a:cubicBezTo>
                    <a:pt x="4561365" y="3543917"/>
                    <a:pt x="4747413" y="3370984"/>
                    <a:pt x="4490101" y="3573490"/>
                  </a:cubicBezTo>
                  <a:cubicBezTo>
                    <a:pt x="3984894" y="3606641"/>
                    <a:pt x="3031841" y="3585448"/>
                    <a:pt x="2575065" y="3587156"/>
                  </a:cubicBezTo>
                  <a:cubicBezTo>
                    <a:pt x="2118289" y="3588864"/>
                    <a:pt x="2765473" y="3591412"/>
                    <a:pt x="1749442" y="3583738"/>
                  </a:cubicBezTo>
                  <a:cubicBezTo>
                    <a:pt x="1183888" y="3596235"/>
                    <a:pt x="1864720" y="3573706"/>
                    <a:pt x="1266030" y="3588174"/>
                  </a:cubicBezTo>
                  <a:cubicBezTo>
                    <a:pt x="808537" y="3582472"/>
                    <a:pt x="1211649" y="3589842"/>
                    <a:pt x="786215" y="3583141"/>
                  </a:cubicBezTo>
                  <a:cubicBezTo>
                    <a:pt x="130232" y="3034832"/>
                    <a:pt x="-13980" y="2745023"/>
                    <a:pt x="1026" y="2239150"/>
                  </a:cubicBezTo>
                  <a:close/>
                </a:path>
              </a:pathLst>
            </a:custGeom>
            <a:grp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Oval 3">
              <a:extLst>
                <a:ext uri="{FF2B5EF4-FFF2-40B4-BE49-F238E27FC236}">
                  <a16:creationId xmlns:a16="http://schemas.microsoft.com/office/drawing/2014/main" id="{29FA5034-24D3-174A-8E1C-3913A4E83ADF}"/>
                </a:ext>
              </a:extLst>
            </p:cNvPr>
            <p:cNvSpPr/>
            <p:nvPr/>
          </p:nvSpPr>
          <p:spPr>
            <a:xfrm>
              <a:off x="561535" y="1379019"/>
              <a:ext cx="4588255" cy="2474143"/>
            </a:xfrm>
            <a:custGeom>
              <a:avLst/>
              <a:gdLst>
                <a:gd name="connsiteX0" fmla="*/ 0 w 5168347"/>
                <a:gd name="connsiteY0" fmla="*/ 2136913 h 4273826"/>
                <a:gd name="connsiteX1" fmla="*/ 2584174 w 5168347"/>
                <a:gd name="connsiteY1" fmla="*/ 0 h 4273826"/>
                <a:gd name="connsiteX2" fmla="*/ 5168348 w 5168347"/>
                <a:gd name="connsiteY2" fmla="*/ 2136913 h 4273826"/>
                <a:gd name="connsiteX3" fmla="*/ 2584174 w 5168347"/>
                <a:gd name="connsiteY3" fmla="*/ 4273826 h 4273826"/>
                <a:gd name="connsiteX4" fmla="*/ 0 w 5168347"/>
                <a:gd name="connsiteY4" fmla="*/ 2136913 h 4273826"/>
                <a:gd name="connsiteX0" fmla="*/ 0 w 5241571"/>
                <a:gd name="connsiteY0" fmla="*/ 2190515 h 4327428"/>
                <a:gd name="connsiteX1" fmla="*/ 2584174 w 5241571"/>
                <a:gd name="connsiteY1" fmla="*/ 53602 h 4327428"/>
                <a:gd name="connsiteX2" fmla="*/ 4591878 w 5241571"/>
                <a:gd name="connsiteY2" fmla="*/ 773386 h 4327428"/>
                <a:gd name="connsiteX3" fmla="*/ 5168348 w 5241571"/>
                <a:gd name="connsiteY3" fmla="*/ 2190515 h 4327428"/>
                <a:gd name="connsiteX4" fmla="*/ 2584174 w 5241571"/>
                <a:gd name="connsiteY4" fmla="*/ 4327428 h 4327428"/>
                <a:gd name="connsiteX5" fmla="*/ 0 w 5241571"/>
                <a:gd name="connsiteY5" fmla="*/ 2190515 h 4327428"/>
                <a:gd name="connsiteX0" fmla="*/ 0 w 5243947"/>
                <a:gd name="connsiteY0" fmla="*/ 2195585 h 4332498"/>
                <a:gd name="connsiteX1" fmla="*/ 2584174 w 5243947"/>
                <a:gd name="connsiteY1" fmla="*/ 58672 h 4332498"/>
                <a:gd name="connsiteX2" fmla="*/ 4611756 w 5243947"/>
                <a:gd name="connsiteY2" fmla="*/ 738699 h 4332498"/>
                <a:gd name="connsiteX3" fmla="*/ 5168348 w 5243947"/>
                <a:gd name="connsiteY3" fmla="*/ 2195585 h 4332498"/>
                <a:gd name="connsiteX4" fmla="*/ 2584174 w 5243947"/>
                <a:gd name="connsiteY4" fmla="*/ 4332498 h 4332498"/>
                <a:gd name="connsiteX5" fmla="*/ 0 w 5243947"/>
                <a:gd name="connsiteY5" fmla="*/ 2195585 h 4332498"/>
                <a:gd name="connsiteX0" fmla="*/ 37498 w 5281445"/>
                <a:gd name="connsiteY0" fmla="*/ 2149751 h 4286664"/>
                <a:gd name="connsiteX1" fmla="*/ 1190437 w 5281445"/>
                <a:gd name="connsiteY1" fmla="*/ 401318 h 4286664"/>
                <a:gd name="connsiteX2" fmla="*/ 2621672 w 5281445"/>
                <a:gd name="connsiteY2" fmla="*/ 12838 h 4286664"/>
                <a:gd name="connsiteX3" fmla="*/ 4649254 w 5281445"/>
                <a:gd name="connsiteY3" fmla="*/ 692865 h 4286664"/>
                <a:gd name="connsiteX4" fmla="*/ 5205846 w 5281445"/>
                <a:gd name="connsiteY4" fmla="*/ 2149751 h 4286664"/>
                <a:gd name="connsiteX5" fmla="*/ 2621672 w 5281445"/>
                <a:gd name="connsiteY5" fmla="*/ 4286664 h 4286664"/>
                <a:gd name="connsiteX6" fmla="*/ 37498 w 5281445"/>
                <a:gd name="connsiteY6" fmla="*/ 2149751 h 4286664"/>
                <a:gd name="connsiteX0" fmla="*/ 37498 w 5206080"/>
                <a:gd name="connsiteY0" fmla="*/ 2149751 h 4315973"/>
                <a:gd name="connsiteX1" fmla="*/ 1190437 w 5206080"/>
                <a:gd name="connsiteY1" fmla="*/ 401318 h 4315973"/>
                <a:gd name="connsiteX2" fmla="*/ 2621672 w 5206080"/>
                <a:gd name="connsiteY2" fmla="*/ 12838 h 4315973"/>
                <a:gd name="connsiteX3" fmla="*/ 4649254 w 5206080"/>
                <a:gd name="connsiteY3" fmla="*/ 692865 h 4315973"/>
                <a:gd name="connsiteX4" fmla="*/ 5205846 w 5206080"/>
                <a:gd name="connsiteY4" fmla="*/ 2149751 h 4315973"/>
                <a:gd name="connsiteX5" fmla="*/ 4708889 w 5206080"/>
                <a:gd name="connsiteY5" fmla="*/ 3310170 h 4315973"/>
                <a:gd name="connsiteX6" fmla="*/ 2621672 w 5206080"/>
                <a:gd name="connsiteY6" fmla="*/ 4286664 h 4315973"/>
                <a:gd name="connsiteX7" fmla="*/ 37498 w 5206080"/>
                <a:gd name="connsiteY7" fmla="*/ 2149751 h 4315973"/>
                <a:gd name="connsiteX0" fmla="*/ 37498 w 5205951"/>
                <a:gd name="connsiteY0" fmla="*/ 2144216 h 4310438"/>
                <a:gd name="connsiteX1" fmla="*/ 1190437 w 5205951"/>
                <a:gd name="connsiteY1" fmla="*/ 395783 h 4310438"/>
                <a:gd name="connsiteX2" fmla="*/ 2621672 w 5205951"/>
                <a:gd name="connsiteY2" fmla="*/ 7303 h 4310438"/>
                <a:gd name="connsiteX3" fmla="*/ 3668593 w 5205951"/>
                <a:gd name="connsiteY3" fmla="*/ 183748 h 4310438"/>
                <a:gd name="connsiteX4" fmla="*/ 4649254 w 5205951"/>
                <a:gd name="connsiteY4" fmla="*/ 687330 h 4310438"/>
                <a:gd name="connsiteX5" fmla="*/ 5205846 w 5205951"/>
                <a:gd name="connsiteY5" fmla="*/ 2144216 h 4310438"/>
                <a:gd name="connsiteX6" fmla="*/ 4708889 w 5205951"/>
                <a:gd name="connsiteY6" fmla="*/ 3304635 h 4310438"/>
                <a:gd name="connsiteX7" fmla="*/ 2621672 w 5205951"/>
                <a:gd name="connsiteY7" fmla="*/ 4281129 h 4310438"/>
                <a:gd name="connsiteX8" fmla="*/ 37498 w 5205951"/>
                <a:gd name="connsiteY8" fmla="*/ 2144216 h 4310438"/>
                <a:gd name="connsiteX0" fmla="*/ 37498 w 5220476"/>
                <a:gd name="connsiteY0" fmla="*/ 2144216 h 4310438"/>
                <a:gd name="connsiteX1" fmla="*/ 1190437 w 5220476"/>
                <a:gd name="connsiteY1" fmla="*/ 395783 h 4310438"/>
                <a:gd name="connsiteX2" fmla="*/ 2621672 w 5220476"/>
                <a:gd name="connsiteY2" fmla="*/ 7303 h 4310438"/>
                <a:gd name="connsiteX3" fmla="*/ 3668593 w 5220476"/>
                <a:gd name="connsiteY3" fmla="*/ 183748 h 4310438"/>
                <a:gd name="connsiteX4" fmla="*/ 4649254 w 5220476"/>
                <a:gd name="connsiteY4" fmla="*/ 687330 h 4310438"/>
                <a:gd name="connsiteX5" fmla="*/ 5073325 w 5220476"/>
                <a:gd name="connsiteY5" fmla="*/ 1376443 h 4310438"/>
                <a:gd name="connsiteX6" fmla="*/ 5205846 w 5220476"/>
                <a:gd name="connsiteY6" fmla="*/ 2144216 h 4310438"/>
                <a:gd name="connsiteX7" fmla="*/ 4708889 w 5220476"/>
                <a:gd name="connsiteY7" fmla="*/ 3304635 h 4310438"/>
                <a:gd name="connsiteX8" fmla="*/ 2621672 w 5220476"/>
                <a:gd name="connsiteY8" fmla="*/ 4281129 h 4310438"/>
                <a:gd name="connsiteX9" fmla="*/ 37498 w 5220476"/>
                <a:gd name="connsiteY9" fmla="*/ 2144216 h 4310438"/>
                <a:gd name="connsiteX0" fmla="*/ 37498 w 5206296"/>
                <a:gd name="connsiteY0" fmla="*/ 2144216 h 4307298"/>
                <a:gd name="connsiteX1" fmla="*/ 1190437 w 5206296"/>
                <a:gd name="connsiteY1" fmla="*/ 395783 h 4307298"/>
                <a:gd name="connsiteX2" fmla="*/ 2621672 w 5206296"/>
                <a:gd name="connsiteY2" fmla="*/ 7303 h 4307298"/>
                <a:gd name="connsiteX3" fmla="*/ 3668593 w 5206296"/>
                <a:gd name="connsiteY3" fmla="*/ 183748 h 4307298"/>
                <a:gd name="connsiteX4" fmla="*/ 4649254 w 5206296"/>
                <a:gd name="connsiteY4" fmla="*/ 687330 h 4307298"/>
                <a:gd name="connsiteX5" fmla="*/ 5073325 w 5206296"/>
                <a:gd name="connsiteY5" fmla="*/ 1376443 h 4307298"/>
                <a:gd name="connsiteX6" fmla="*/ 5205846 w 5206296"/>
                <a:gd name="connsiteY6" fmla="*/ 2144216 h 4307298"/>
                <a:gd name="connsiteX7" fmla="*/ 5093202 w 5206296"/>
                <a:gd name="connsiteY7" fmla="*/ 2900443 h 4307298"/>
                <a:gd name="connsiteX8" fmla="*/ 4708889 w 5206296"/>
                <a:gd name="connsiteY8" fmla="*/ 3304635 h 4307298"/>
                <a:gd name="connsiteX9" fmla="*/ 2621672 w 5206296"/>
                <a:gd name="connsiteY9" fmla="*/ 4281129 h 4307298"/>
                <a:gd name="connsiteX10" fmla="*/ 37498 w 5206296"/>
                <a:gd name="connsiteY10" fmla="*/ 2144216 h 4307298"/>
                <a:gd name="connsiteX0" fmla="*/ 37498 w 5206296"/>
                <a:gd name="connsiteY0" fmla="*/ 2144216 h 4311706"/>
                <a:gd name="connsiteX1" fmla="*/ 1190437 w 5206296"/>
                <a:gd name="connsiteY1" fmla="*/ 395783 h 4311706"/>
                <a:gd name="connsiteX2" fmla="*/ 2621672 w 5206296"/>
                <a:gd name="connsiteY2" fmla="*/ 7303 h 4311706"/>
                <a:gd name="connsiteX3" fmla="*/ 3668593 w 5206296"/>
                <a:gd name="connsiteY3" fmla="*/ 183748 h 4311706"/>
                <a:gd name="connsiteX4" fmla="*/ 4649254 w 5206296"/>
                <a:gd name="connsiteY4" fmla="*/ 687330 h 4311706"/>
                <a:gd name="connsiteX5" fmla="*/ 5073325 w 5206296"/>
                <a:gd name="connsiteY5" fmla="*/ 1376443 h 4311706"/>
                <a:gd name="connsiteX6" fmla="*/ 5205846 w 5206296"/>
                <a:gd name="connsiteY6" fmla="*/ 2144216 h 4311706"/>
                <a:gd name="connsiteX7" fmla="*/ 5093202 w 5206296"/>
                <a:gd name="connsiteY7" fmla="*/ 2900443 h 4311706"/>
                <a:gd name="connsiteX8" fmla="*/ 4708889 w 5206296"/>
                <a:gd name="connsiteY8" fmla="*/ 3370896 h 4311706"/>
                <a:gd name="connsiteX9" fmla="*/ 2621672 w 5206296"/>
                <a:gd name="connsiteY9" fmla="*/ 4281129 h 4311706"/>
                <a:gd name="connsiteX10" fmla="*/ 37498 w 5206296"/>
                <a:gd name="connsiteY10" fmla="*/ 2144216 h 4311706"/>
                <a:gd name="connsiteX0" fmla="*/ 37498 w 5206296"/>
                <a:gd name="connsiteY0" fmla="*/ 2144216 h 4313286"/>
                <a:gd name="connsiteX1" fmla="*/ 1190437 w 5206296"/>
                <a:gd name="connsiteY1" fmla="*/ 395783 h 4313286"/>
                <a:gd name="connsiteX2" fmla="*/ 2621672 w 5206296"/>
                <a:gd name="connsiteY2" fmla="*/ 7303 h 4313286"/>
                <a:gd name="connsiteX3" fmla="*/ 3668593 w 5206296"/>
                <a:gd name="connsiteY3" fmla="*/ 183748 h 4313286"/>
                <a:gd name="connsiteX4" fmla="*/ 4649254 w 5206296"/>
                <a:gd name="connsiteY4" fmla="*/ 687330 h 4313286"/>
                <a:gd name="connsiteX5" fmla="*/ 5073325 w 5206296"/>
                <a:gd name="connsiteY5" fmla="*/ 1376443 h 4313286"/>
                <a:gd name="connsiteX6" fmla="*/ 5205846 w 5206296"/>
                <a:gd name="connsiteY6" fmla="*/ 2144216 h 4313286"/>
                <a:gd name="connsiteX7" fmla="*/ 5093202 w 5206296"/>
                <a:gd name="connsiteY7" fmla="*/ 2900443 h 4313286"/>
                <a:gd name="connsiteX8" fmla="*/ 4708889 w 5206296"/>
                <a:gd name="connsiteY8" fmla="*/ 3370896 h 4313286"/>
                <a:gd name="connsiteX9" fmla="*/ 2621672 w 5206296"/>
                <a:gd name="connsiteY9" fmla="*/ 4281129 h 4313286"/>
                <a:gd name="connsiteX10" fmla="*/ 37498 w 5206296"/>
                <a:gd name="connsiteY10" fmla="*/ 2144216 h 4313286"/>
                <a:gd name="connsiteX0" fmla="*/ 37498 w 5206296"/>
                <a:gd name="connsiteY0" fmla="*/ 2144216 h 4323453"/>
                <a:gd name="connsiteX1" fmla="*/ 1190437 w 5206296"/>
                <a:gd name="connsiteY1" fmla="*/ 395783 h 4323453"/>
                <a:gd name="connsiteX2" fmla="*/ 2621672 w 5206296"/>
                <a:gd name="connsiteY2" fmla="*/ 7303 h 4323453"/>
                <a:gd name="connsiteX3" fmla="*/ 3668593 w 5206296"/>
                <a:gd name="connsiteY3" fmla="*/ 183748 h 4323453"/>
                <a:gd name="connsiteX4" fmla="*/ 4649254 w 5206296"/>
                <a:gd name="connsiteY4" fmla="*/ 687330 h 4323453"/>
                <a:gd name="connsiteX5" fmla="*/ 5073325 w 5206296"/>
                <a:gd name="connsiteY5" fmla="*/ 1376443 h 4323453"/>
                <a:gd name="connsiteX6" fmla="*/ 5205846 w 5206296"/>
                <a:gd name="connsiteY6" fmla="*/ 2144216 h 4323453"/>
                <a:gd name="connsiteX7" fmla="*/ 5093202 w 5206296"/>
                <a:gd name="connsiteY7" fmla="*/ 2900443 h 4323453"/>
                <a:gd name="connsiteX8" fmla="*/ 4675758 w 5206296"/>
                <a:gd name="connsiteY8" fmla="*/ 3490165 h 4323453"/>
                <a:gd name="connsiteX9" fmla="*/ 2621672 w 5206296"/>
                <a:gd name="connsiteY9" fmla="*/ 4281129 h 4323453"/>
                <a:gd name="connsiteX10" fmla="*/ 37498 w 5206296"/>
                <a:gd name="connsiteY10" fmla="*/ 2144216 h 4323453"/>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2002 w 5170800"/>
                <a:gd name="connsiteY0" fmla="*/ 2144216 h 4281917"/>
                <a:gd name="connsiteX1" fmla="*/ 1154941 w 5170800"/>
                <a:gd name="connsiteY1" fmla="*/ 395783 h 4281917"/>
                <a:gd name="connsiteX2" fmla="*/ 2586176 w 5170800"/>
                <a:gd name="connsiteY2" fmla="*/ 7303 h 4281917"/>
                <a:gd name="connsiteX3" fmla="*/ 3633097 w 5170800"/>
                <a:gd name="connsiteY3" fmla="*/ 183748 h 4281917"/>
                <a:gd name="connsiteX4" fmla="*/ 4613758 w 5170800"/>
                <a:gd name="connsiteY4" fmla="*/ 687330 h 4281917"/>
                <a:gd name="connsiteX5" fmla="*/ 5037829 w 5170800"/>
                <a:gd name="connsiteY5" fmla="*/ 1376443 h 4281917"/>
                <a:gd name="connsiteX6" fmla="*/ 5170350 w 5170800"/>
                <a:gd name="connsiteY6" fmla="*/ 2144216 h 4281917"/>
                <a:gd name="connsiteX7" fmla="*/ 5057706 w 5170800"/>
                <a:gd name="connsiteY7" fmla="*/ 2900443 h 4281917"/>
                <a:gd name="connsiteX8" fmla="*/ 4746279 w 5170800"/>
                <a:gd name="connsiteY8" fmla="*/ 3563052 h 4281917"/>
                <a:gd name="connsiteX9" fmla="*/ 2586176 w 5170800"/>
                <a:gd name="connsiteY9" fmla="*/ 4281129 h 4281917"/>
                <a:gd name="connsiteX10" fmla="*/ 923028 w 5170800"/>
                <a:gd name="connsiteY10" fmla="*/ 3429854 h 4281917"/>
                <a:gd name="connsiteX11" fmla="*/ 2002 w 5170800"/>
                <a:gd name="connsiteY11" fmla="*/ 2144216 h 4281917"/>
                <a:gd name="connsiteX0" fmla="*/ 4651 w 5173449"/>
                <a:gd name="connsiteY0" fmla="*/ 2144216 h 4281138"/>
                <a:gd name="connsiteX1" fmla="*/ 1157590 w 5173449"/>
                <a:gd name="connsiteY1" fmla="*/ 395783 h 4281138"/>
                <a:gd name="connsiteX2" fmla="*/ 2588825 w 5173449"/>
                <a:gd name="connsiteY2" fmla="*/ 7303 h 4281138"/>
                <a:gd name="connsiteX3" fmla="*/ 3635746 w 5173449"/>
                <a:gd name="connsiteY3" fmla="*/ 183748 h 4281138"/>
                <a:gd name="connsiteX4" fmla="*/ 4616407 w 5173449"/>
                <a:gd name="connsiteY4" fmla="*/ 687330 h 4281138"/>
                <a:gd name="connsiteX5" fmla="*/ 5040478 w 5173449"/>
                <a:gd name="connsiteY5" fmla="*/ 1376443 h 4281138"/>
                <a:gd name="connsiteX6" fmla="*/ 5172999 w 5173449"/>
                <a:gd name="connsiteY6" fmla="*/ 2144216 h 4281138"/>
                <a:gd name="connsiteX7" fmla="*/ 5060355 w 5173449"/>
                <a:gd name="connsiteY7" fmla="*/ 2900443 h 4281138"/>
                <a:gd name="connsiteX8" fmla="*/ 4748928 w 5173449"/>
                <a:gd name="connsiteY8" fmla="*/ 3563052 h 4281138"/>
                <a:gd name="connsiteX9" fmla="*/ 2588825 w 5173449"/>
                <a:gd name="connsiteY9" fmla="*/ 4281129 h 4281138"/>
                <a:gd name="connsiteX10" fmla="*/ 826286 w 5173449"/>
                <a:gd name="connsiteY10" fmla="*/ 3549123 h 4281138"/>
                <a:gd name="connsiteX11" fmla="*/ 4651 w 5173449"/>
                <a:gd name="connsiteY11" fmla="*/ 2144216 h 4281138"/>
                <a:gd name="connsiteX0" fmla="*/ 4651 w 5173449"/>
                <a:gd name="connsiteY0" fmla="*/ 2149708 h 4286630"/>
                <a:gd name="connsiteX1" fmla="*/ 1157590 w 5173449"/>
                <a:gd name="connsiteY1" fmla="*/ 401275 h 4286630"/>
                <a:gd name="connsiteX2" fmla="*/ 2588825 w 5173449"/>
                <a:gd name="connsiteY2" fmla="*/ 12795 h 4286630"/>
                <a:gd name="connsiteX3" fmla="*/ 3861033 w 5173449"/>
                <a:gd name="connsiteY3" fmla="*/ 149484 h 4286630"/>
                <a:gd name="connsiteX4" fmla="*/ 4616407 w 5173449"/>
                <a:gd name="connsiteY4" fmla="*/ 692822 h 4286630"/>
                <a:gd name="connsiteX5" fmla="*/ 5040478 w 5173449"/>
                <a:gd name="connsiteY5" fmla="*/ 1381935 h 4286630"/>
                <a:gd name="connsiteX6" fmla="*/ 5172999 w 5173449"/>
                <a:gd name="connsiteY6" fmla="*/ 2149708 h 4286630"/>
                <a:gd name="connsiteX7" fmla="*/ 5060355 w 5173449"/>
                <a:gd name="connsiteY7" fmla="*/ 2905935 h 4286630"/>
                <a:gd name="connsiteX8" fmla="*/ 4748928 w 5173449"/>
                <a:gd name="connsiteY8" fmla="*/ 3568544 h 4286630"/>
                <a:gd name="connsiteX9" fmla="*/ 2588825 w 5173449"/>
                <a:gd name="connsiteY9" fmla="*/ 4286621 h 4286630"/>
                <a:gd name="connsiteX10" fmla="*/ 826286 w 5173449"/>
                <a:gd name="connsiteY10" fmla="*/ 3554615 h 4286630"/>
                <a:gd name="connsiteX11" fmla="*/ 4651 w 5173449"/>
                <a:gd name="connsiteY11" fmla="*/ 2149708 h 4286630"/>
                <a:gd name="connsiteX0" fmla="*/ 4651 w 5173449"/>
                <a:gd name="connsiteY0" fmla="*/ 2149708 h 4286630"/>
                <a:gd name="connsiteX1" fmla="*/ 1157590 w 5173449"/>
                <a:gd name="connsiteY1" fmla="*/ 401275 h 4286630"/>
                <a:gd name="connsiteX2" fmla="*/ 2588825 w 5173449"/>
                <a:gd name="connsiteY2" fmla="*/ 12795 h 4286630"/>
                <a:gd name="connsiteX3" fmla="*/ 3861033 w 5173449"/>
                <a:gd name="connsiteY3" fmla="*/ 149484 h 4286630"/>
                <a:gd name="connsiteX4" fmla="*/ 4835068 w 5173449"/>
                <a:gd name="connsiteY4" fmla="*/ 672943 h 4286630"/>
                <a:gd name="connsiteX5" fmla="*/ 5040478 w 5173449"/>
                <a:gd name="connsiteY5" fmla="*/ 1381935 h 4286630"/>
                <a:gd name="connsiteX6" fmla="*/ 5172999 w 5173449"/>
                <a:gd name="connsiteY6" fmla="*/ 2149708 h 4286630"/>
                <a:gd name="connsiteX7" fmla="*/ 5060355 w 5173449"/>
                <a:gd name="connsiteY7" fmla="*/ 2905935 h 4286630"/>
                <a:gd name="connsiteX8" fmla="*/ 4748928 w 5173449"/>
                <a:gd name="connsiteY8" fmla="*/ 3568544 h 4286630"/>
                <a:gd name="connsiteX9" fmla="*/ 2588825 w 5173449"/>
                <a:gd name="connsiteY9" fmla="*/ 4286621 h 4286630"/>
                <a:gd name="connsiteX10" fmla="*/ 826286 w 5173449"/>
                <a:gd name="connsiteY10" fmla="*/ 3554615 h 4286630"/>
                <a:gd name="connsiteX11" fmla="*/ 4651 w 5173449"/>
                <a:gd name="connsiteY11" fmla="*/ 2149708 h 4286630"/>
                <a:gd name="connsiteX0" fmla="*/ 4651 w 5252062"/>
                <a:gd name="connsiteY0" fmla="*/ 2149708 h 4286630"/>
                <a:gd name="connsiteX1" fmla="*/ 1157590 w 5252062"/>
                <a:gd name="connsiteY1" fmla="*/ 401275 h 4286630"/>
                <a:gd name="connsiteX2" fmla="*/ 2588825 w 5252062"/>
                <a:gd name="connsiteY2" fmla="*/ 12795 h 4286630"/>
                <a:gd name="connsiteX3" fmla="*/ 3861033 w 5252062"/>
                <a:gd name="connsiteY3" fmla="*/ 149484 h 4286630"/>
                <a:gd name="connsiteX4" fmla="*/ 4835068 w 5252062"/>
                <a:gd name="connsiteY4" fmla="*/ 672943 h 4286630"/>
                <a:gd name="connsiteX5" fmla="*/ 5219382 w 5252062"/>
                <a:gd name="connsiteY5" fmla="*/ 1421691 h 4286630"/>
                <a:gd name="connsiteX6" fmla="*/ 5172999 w 5252062"/>
                <a:gd name="connsiteY6" fmla="*/ 2149708 h 4286630"/>
                <a:gd name="connsiteX7" fmla="*/ 5060355 w 5252062"/>
                <a:gd name="connsiteY7" fmla="*/ 2905935 h 4286630"/>
                <a:gd name="connsiteX8" fmla="*/ 4748928 w 5252062"/>
                <a:gd name="connsiteY8" fmla="*/ 3568544 h 4286630"/>
                <a:gd name="connsiteX9" fmla="*/ 2588825 w 5252062"/>
                <a:gd name="connsiteY9" fmla="*/ 4286621 h 4286630"/>
                <a:gd name="connsiteX10" fmla="*/ 826286 w 5252062"/>
                <a:gd name="connsiteY10" fmla="*/ 3554615 h 4286630"/>
                <a:gd name="connsiteX11" fmla="*/ 4651 w 525206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35068 w 5319892"/>
                <a:gd name="connsiteY4" fmla="*/ 672943 h 4286630"/>
                <a:gd name="connsiteX5" fmla="*/ 5219382 w 5319892"/>
                <a:gd name="connsiteY5" fmla="*/ 1421691 h 4286630"/>
                <a:gd name="connsiteX6" fmla="*/ 5318773 w 5319892"/>
                <a:gd name="connsiteY6" fmla="*/ 2162960 h 4286630"/>
                <a:gd name="connsiteX7" fmla="*/ 5060355 w 5319892"/>
                <a:gd name="connsiteY7" fmla="*/ 2905935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35068 w 5319892"/>
                <a:gd name="connsiteY4" fmla="*/ 672943 h 4286630"/>
                <a:gd name="connsiteX5" fmla="*/ 5219382 w 5319892"/>
                <a:gd name="connsiteY5" fmla="*/ 1421691 h 4286630"/>
                <a:gd name="connsiteX6" fmla="*/ 5318773 w 5319892"/>
                <a:gd name="connsiteY6" fmla="*/ 2162960 h 4286630"/>
                <a:gd name="connsiteX7" fmla="*/ 5212755 w 5319892"/>
                <a:gd name="connsiteY7" fmla="*/ 3018578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88077 w 5319892"/>
                <a:gd name="connsiteY4" fmla="*/ 553674 h 4286630"/>
                <a:gd name="connsiteX5" fmla="*/ 5219382 w 5319892"/>
                <a:gd name="connsiteY5" fmla="*/ 1421691 h 4286630"/>
                <a:gd name="connsiteX6" fmla="*/ 5318773 w 5319892"/>
                <a:gd name="connsiteY6" fmla="*/ 2162960 h 4286630"/>
                <a:gd name="connsiteX7" fmla="*/ 5212755 w 5319892"/>
                <a:gd name="connsiteY7" fmla="*/ 3018578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65310 h 4302232"/>
                <a:gd name="connsiteX1" fmla="*/ 1157590 w 5319892"/>
                <a:gd name="connsiteY1" fmla="*/ 416877 h 4302232"/>
                <a:gd name="connsiteX2" fmla="*/ 2588825 w 5319892"/>
                <a:gd name="connsiteY2" fmla="*/ 28397 h 4302232"/>
                <a:gd name="connsiteX3" fmla="*/ 3867660 w 5319892"/>
                <a:gd name="connsiteY3" fmla="*/ 105452 h 4302232"/>
                <a:gd name="connsiteX4" fmla="*/ 4888077 w 5319892"/>
                <a:gd name="connsiteY4" fmla="*/ 569276 h 4302232"/>
                <a:gd name="connsiteX5" fmla="*/ 5219382 w 5319892"/>
                <a:gd name="connsiteY5" fmla="*/ 1437293 h 4302232"/>
                <a:gd name="connsiteX6" fmla="*/ 5318773 w 5319892"/>
                <a:gd name="connsiteY6" fmla="*/ 2178562 h 4302232"/>
                <a:gd name="connsiteX7" fmla="*/ 5212755 w 5319892"/>
                <a:gd name="connsiteY7" fmla="*/ 3034180 h 4302232"/>
                <a:gd name="connsiteX8" fmla="*/ 4748928 w 5319892"/>
                <a:gd name="connsiteY8" fmla="*/ 3584146 h 4302232"/>
                <a:gd name="connsiteX9" fmla="*/ 2588825 w 5319892"/>
                <a:gd name="connsiteY9" fmla="*/ 4302223 h 4302232"/>
                <a:gd name="connsiteX10" fmla="*/ 826286 w 5319892"/>
                <a:gd name="connsiteY10" fmla="*/ 3570217 h 4302232"/>
                <a:gd name="connsiteX11" fmla="*/ 4651 w 5319892"/>
                <a:gd name="connsiteY11" fmla="*/ 2165310 h 4302232"/>
                <a:gd name="connsiteX0" fmla="*/ 4651 w 5319892"/>
                <a:gd name="connsiteY0" fmla="*/ 2165310 h 4302232"/>
                <a:gd name="connsiteX1" fmla="*/ 1157590 w 5319892"/>
                <a:gd name="connsiteY1" fmla="*/ 416877 h 4302232"/>
                <a:gd name="connsiteX2" fmla="*/ 2588825 w 5319892"/>
                <a:gd name="connsiteY2" fmla="*/ 28397 h 4302232"/>
                <a:gd name="connsiteX3" fmla="*/ 3867660 w 5319892"/>
                <a:gd name="connsiteY3" fmla="*/ 105452 h 4302232"/>
                <a:gd name="connsiteX4" fmla="*/ 4888077 w 5319892"/>
                <a:gd name="connsiteY4" fmla="*/ 569276 h 4302232"/>
                <a:gd name="connsiteX5" fmla="*/ 5219382 w 5319892"/>
                <a:gd name="connsiteY5" fmla="*/ 1437293 h 4302232"/>
                <a:gd name="connsiteX6" fmla="*/ 5318773 w 5319892"/>
                <a:gd name="connsiteY6" fmla="*/ 2178562 h 4302232"/>
                <a:gd name="connsiteX7" fmla="*/ 5133242 w 5319892"/>
                <a:gd name="connsiteY7" fmla="*/ 3067311 h 4302232"/>
                <a:gd name="connsiteX8" fmla="*/ 4748928 w 5319892"/>
                <a:gd name="connsiteY8" fmla="*/ 3584146 h 4302232"/>
                <a:gd name="connsiteX9" fmla="*/ 2588825 w 5319892"/>
                <a:gd name="connsiteY9" fmla="*/ 4302223 h 4302232"/>
                <a:gd name="connsiteX10" fmla="*/ 826286 w 5319892"/>
                <a:gd name="connsiteY10" fmla="*/ 3570217 h 4302232"/>
                <a:gd name="connsiteX11" fmla="*/ 4651 w 5319892"/>
                <a:gd name="connsiteY11" fmla="*/ 2165310 h 4302232"/>
                <a:gd name="connsiteX0" fmla="*/ 4651 w 5371170"/>
                <a:gd name="connsiteY0" fmla="*/ 2165310 h 4302232"/>
                <a:gd name="connsiteX1" fmla="*/ 1157590 w 5371170"/>
                <a:gd name="connsiteY1" fmla="*/ 416877 h 4302232"/>
                <a:gd name="connsiteX2" fmla="*/ 2588825 w 5371170"/>
                <a:gd name="connsiteY2" fmla="*/ 28397 h 4302232"/>
                <a:gd name="connsiteX3" fmla="*/ 3867660 w 5371170"/>
                <a:gd name="connsiteY3" fmla="*/ 105452 h 4302232"/>
                <a:gd name="connsiteX4" fmla="*/ 4888077 w 5371170"/>
                <a:gd name="connsiteY4" fmla="*/ 569276 h 4302232"/>
                <a:gd name="connsiteX5" fmla="*/ 5332026 w 5371170"/>
                <a:gd name="connsiteY5" fmla="*/ 1443919 h 4302232"/>
                <a:gd name="connsiteX6" fmla="*/ 5318773 w 5371170"/>
                <a:gd name="connsiteY6" fmla="*/ 2178562 h 4302232"/>
                <a:gd name="connsiteX7" fmla="*/ 5133242 w 5371170"/>
                <a:gd name="connsiteY7" fmla="*/ 3067311 h 4302232"/>
                <a:gd name="connsiteX8" fmla="*/ 4748928 w 5371170"/>
                <a:gd name="connsiteY8" fmla="*/ 3584146 h 4302232"/>
                <a:gd name="connsiteX9" fmla="*/ 2588825 w 5371170"/>
                <a:gd name="connsiteY9" fmla="*/ 4302223 h 4302232"/>
                <a:gd name="connsiteX10" fmla="*/ 826286 w 5371170"/>
                <a:gd name="connsiteY10" fmla="*/ 3570217 h 4302232"/>
                <a:gd name="connsiteX11" fmla="*/ 4651 w 5371170"/>
                <a:gd name="connsiteY11" fmla="*/ 2165310 h 4302232"/>
                <a:gd name="connsiteX0" fmla="*/ 4651 w 5339123"/>
                <a:gd name="connsiteY0" fmla="*/ 2165310 h 4302232"/>
                <a:gd name="connsiteX1" fmla="*/ 1157590 w 5339123"/>
                <a:gd name="connsiteY1" fmla="*/ 416877 h 4302232"/>
                <a:gd name="connsiteX2" fmla="*/ 2588825 w 5339123"/>
                <a:gd name="connsiteY2" fmla="*/ 28397 h 4302232"/>
                <a:gd name="connsiteX3" fmla="*/ 3867660 w 5339123"/>
                <a:gd name="connsiteY3" fmla="*/ 105452 h 4302232"/>
                <a:gd name="connsiteX4" fmla="*/ 4888077 w 5339123"/>
                <a:gd name="connsiteY4" fmla="*/ 569276 h 4302232"/>
                <a:gd name="connsiteX5" fmla="*/ 5332026 w 5339123"/>
                <a:gd name="connsiteY5" fmla="*/ 1443919 h 4302232"/>
                <a:gd name="connsiteX6" fmla="*/ 5318773 w 5339123"/>
                <a:gd name="connsiteY6" fmla="*/ 2178562 h 4302232"/>
                <a:gd name="connsiteX7" fmla="*/ 5133242 w 5339123"/>
                <a:gd name="connsiteY7" fmla="*/ 3067311 h 4302232"/>
                <a:gd name="connsiteX8" fmla="*/ 4748928 w 5339123"/>
                <a:gd name="connsiteY8" fmla="*/ 3584146 h 4302232"/>
                <a:gd name="connsiteX9" fmla="*/ 2588825 w 5339123"/>
                <a:gd name="connsiteY9" fmla="*/ 4302223 h 4302232"/>
                <a:gd name="connsiteX10" fmla="*/ 826286 w 5339123"/>
                <a:gd name="connsiteY10" fmla="*/ 3570217 h 4302232"/>
                <a:gd name="connsiteX11" fmla="*/ 4651 w 5339123"/>
                <a:gd name="connsiteY11" fmla="*/ 2165310 h 4302232"/>
                <a:gd name="connsiteX0" fmla="*/ 4651 w 5339123"/>
                <a:gd name="connsiteY0" fmla="*/ 2165310 h 4302232"/>
                <a:gd name="connsiteX1" fmla="*/ 1157590 w 5339123"/>
                <a:gd name="connsiteY1" fmla="*/ 416877 h 4302232"/>
                <a:gd name="connsiteX2" fmla="*/ 2588825 w 5339123"/>
                <a:gd name="connsiteY2" fmla="*/ 28397 h 4302232"/>
                <a:gd name="connsiteX3" fmla="*/ 3867660 w 5339123"/>
                <a:gd name="connsiteY3" fmla="*/ 105452 h 4302232"/>
                <a:gd name="connsiteX4" fmla="*/ 5027225 w 5339123"/>
                <a:gd name="connsiteY4" fmla="*/ 443380 h 4302232"/>
                <a:gd name="connsiteX5" fmla="*/ 5332026 w 5339123"/>
                <a:gd name="connsiteY5" fmla="*/ 1443919 h 4302232"/>
                <a:gd name="connsiteX6" fmla="*/ 5318773 w 5339123"/>
                <a:gd name="connsiteY6" fmla="*/ 2178562 h 4302232"/>
                <a:gd name="connsiteX7" fmla="*/ 5133242 w 5339123"/>
                <a:gd name="connsiteY7" fmla="*/ 3067311 h 4302232"/>
                <a:gd name="connsiteX8" fmla="*/ 4748928 w 5339123"/>
                <a:gd name="connsiteY8" fmla="*/ 3584146 h 4302232"/>
                <a:gd name="connsiteX9" fmla="*/ 2588825 w 5339123"/>
                <a:gd name="connsiteY9" fmla="*/ 4302223 h 4302232"/>
                <a:gd name="connsiteX10" fmla="*/ 826286 w 5339123"/>
                <a:gd name="connsiteY10" fmla="*/ 3570217 h 4302232"/>
                <a:gd name="connsiteX11" fmla="*/ 4651 w 5339123"/>
                <a:gd name="connsiteY11" fmla="*/ 2165310 h 4302232"/>
                <a:gd name="connsiteX0" fmla="*/ 4651 w 5339123"/>
                <a:gd name="connsiteY0" fmla="*/ 2206501 h 4343423"/>
                <a:gd name="connsiteX1" fmla="*/ 1157590 w 5339123"/>
                <a:gd name="connsiteY1" fmla="*/ 458068 h 4343423"/>
                <a:gd name="connsiteX2" fmla="*/ 2588825 w 5339123"/>
                <a:gd name="connsiteY2" fmla="*/ 69588 h 4343423"/>
                <a:gd name="connsiteX3" fmla="*/ 3880913 w 5339123"/>
                <a:gd name="connsiteY3" fmla="*/ 67130 h 4343423"/>
                <a:gd name="connsiteX4" fmla="*/ 5027225 w 5339123"/>
                <a:gd name="connsiteY4" fmla="*/ 484571 h 4343423"/>
                <a:gd name="connsiteX5" fmla="*/ 5332026 w 5339123"/>
                <a:gd name="connsiteY5" fmla="*/ 1485110 h 4343423"/>
                <a:gd name="connsiteX6" fmla="*/ 5318773 w 5339123"/>
                <a:gd name="connsiteY6" fmla="*/ 2219753 h 4343423"/>
                <a:gd name="connsiteX7" fmla="*/ 5133242 w 5339123"/>
                <a:gd name="connsiteY7" fmla="*/ 3108502 h 4343423"/>
                <a:gd name="connsiteX8" fmla="*/ 4748928 w 5339123"/>
                <a:gd name="connsiteY8" fmla="*/ 3625337 h 4343423"/>
                <a:gd name="connsiteX9" fmla="*/ 2588825 w 5339123"/>
                <a:gd name="connsiteY9" fmla="*/ 4343414 h 4343423"/>
                <a:gd name="connsiteX10" fmla="*/ 826286 w 5339123"/>
                <a:gd name="connsiteY10" fmla="*/ 3611408 h 4343423"/>
                <a:gd name="connsiteX11" fmla="*/ 4651 w 5339123"/>
                <a:gd name="connsiteY11" fmla="*/ 2206501 h 4343423"/>
                <a:gd name="connsiteX0" fmla="*/ 4651 w 5339123"/>
                <a:gd name="connsiteY0" fmla="*/ 2206501 h 4343423"/>
                <a:gd name="connsiteX1" fmla="*/ 1157590 w 5339123"/>
                <a:gd name="connsiteY1" fmla="*/ 458068 h 4343423"/>
                <a:gd name="connsiteX2" fmla="*/ 2588825 w 5339123"/>
                <a:gd name="connsiteY2" fmla="*/ 69588 h 4343423"/>
                <a:gd name="connsiteX3" fmla="*/ 3880913 w 5339123"/>
                <a:gd name="connsiteY3" fmla="*/ 67130 h 4343423"/>
                <a:gd name="connsiteX4" fmla="*/ 5027225 w 5339123"/>
                <a:gd name="connsiteY4" fmla="*/ 484571 h 4343423"/>
                <a:gd name="connsiteX5" fmla="*/ 5332026 w 5339123"/>
                <a:gd name="connsiteY5" fmla="*/ 1485110 h 4343423"/>
                <a:gd name="connsiteX6" fmla="*/ 5318773 w 5339123"/>
                <a:gd name="connsiteY6" fmla="*/ 2219753 h 4343423"/>
                <a:gd name="connsiteX7" fmla="*/ 5133242 w 5339123"/>
                <a:gd name="connsiteY7" fmla="*/ 3108502 h 4343423"/>
                <a:gd name="connsiteX8" fmla="*/ 4748928 w 5339123"/>
                <a:gd name="connsiteY8" fmla="*/ 3625337 h 4343423"/>
                <a:gd name="connsiteX9" fmla="*/ 2588825 w 5339123"/>
                <a:gd name="connsiteY9" fmla="*/ 4343414 h 4343423"/>
                <a:gd name="connsiteX10" fmla="*/ 826286 w 5339123"/>
                <a:gd name="connsiteY10" fmla="*/ 3611408 h 4343423"/>
                <a:gd name="connsiteX11" fmla="*/ 4651 w 5339123"/>
                <a:gd name="connsiteY11" fmla="*/ 2206501 h 4343423"/>
                <a:gd name="connsiteX0" fmla="*/ 4651 w 5339123"/>
                <a:gd name="connsiteY0" fmla="*/ 2187716 h 4324638"/>
                <a:gd name="connsiteX1" fmla="*/ 1157590 w 5339123"/>
                <a:gd name="connsiteY1" fmla="*/ 439283 h 4324638"/>
                <a:gd name="connsiteX2" fmla="*/ 2588825 w 5339123"/>
                <a:gd name="connsiteY2" fmla="*/ 50803 h 4324638"/>
                <a:gd name="connsiteX3" fmla="*/ 3880913 w 5339123"/>
                <a:gd name="connsiteY3" fmla="*/ 48345 h 4324638"/>
                <a:gd name="connsiteX4" fmla="*/ 5027225 w 5339123"/>
                <a:gd name="connsiteY4" fmla="*/ 465786 h 4324638"/>
                <a:gd name="connsiteX5" fmla="*/ 5332026 w 5339123"/>
                <a:gd name="connsiteY5" fmla="*/ 1466325 h 4324638"/>
                <a:gd name="connsiteX6" fmla="*/ 5318773 w 5339123"/>
                <a:gd name="connsiteY6" fmla="*/ 2200968 h 4324638"/>
                <a:gd name="connsiteX7" fmla="*/ 5133242 w 5339123"/>
                <a:gd name="connsiteY7" fmla="*/ 3089717 h 4324638"/>
                <a:gd name="connsiteX8" fmla="*/ 4748928 w 5339123"/>
                <a:gd name="connsiteY8" fmla="*/ 3606552 h 4324638"/>
                <a:gd name="connsiteX9" fmla="*/ 2588825 w 5339123"/>
                <a:gd name="connsiteY9" fmla="*/ 4324629 h 4324638"/>
                <a:gd name="connsiteX10" fmla="*/ 826286 w 5339123"/>
                <a:gd name="connsiteY10" fmla="*/ 3592623 h 4324638"/>
                <a:gd name="connsiteX11" fmla="*/ 4651 w 5339123"/>
                <a:gd name="connsiteY11" fmla="*/ 2187716 h 4324638"/>
                <a:gd name="connsiteX0" fmla="*/ 4651 w 5339123"/>
                <a:gd name="connsiteY0" fmla="*/ 2187716 h 4324638"/>
                <a:gd name="connsiteX1" fmla="*/ 1157590 w 5339123"/>
                <a:gd name="connsiteY1" fmla="*/ 439283 h 4324638"/>
                <a:gd name="connsiteX2" fmla="*/ 2588825 w 5339123"/>
                <a:gd name="connsiteY2" fmla="*/ 50803 h 4324638"/>
                <a:gd name="connsiteX3" fmla="*/ 3880913 w 5339123"/>
                <a:gd name="connsiteY3" fmla="*/ 48345 h 4324638"/>
                <a:gd name="connsiteX4" fmla="*/ 5027225 w 5339123"/>
                <a:gd name="connsiteY4" fmla="*/ 465786 h 4324638"/>
                <a:gd name="connsiteX5" fmla="*/ 5292269 w 5339123"/>
                <a:gd name="connsiteY5" fmla="*/ 1041580 h 4324638"/>
                <a:gd name="connsiteX6" fmla="*/ 5332026 w 5339123"/>
                <a:gd name="connsiteY6" fmla="*/ 1466325 h 4324638"/>
                <a:gd name="connsiteX7" fmla="*/ 5318773 w 5339123"/>
                <a:gd name="connsiteY7" fmla="*/ 2200968 h 4324638"/>
                <a:gd name="connsiteX8" fmla="*/ 5133242 w 5339123"/>
                <a:gd name="connsiteY8" fmla="*/ 3089717 h 4324638"/>
                <a:gd name="connsiteX9" fmla="*/ 4748928 w 5339123"/>
                <a:gd name="connsiteY9" fmla="*/ 3606552 h 4324638"/>
                <a:gd name="connsiteX10" fmla="*/ 2588825 w 5339123"/>
                <a:gd name="connsiteY10" fmla="*/ 4324629 h 4324638"/>
                <a:gd name="connsiteX11" fmla="*/ 826286 w 5339123"/>
                <a:gd name="connsiteY11" fmla="*/ 3592623 h 4324638"/>
                <a:gd name="connsiteX12" fmla="*/ 4651 w 5339123"/>
                <a:gd name="connsiteY12" fmla="*/ 2187716 h 4324638"/>
                <a:gd name="connsiteX0" fmla="*/ 4651 w 5440057"/>
                <a:gd name="connsiteY0" fmla="*/ 2187716 h 4324638"/>
                <a:gd name="connsiteX1" fmla="*/ 1157590 w 5440057"/>
                <a:gd name="connsiteY1" fmla="*/ 439283 h 4324638"/>
                <a:gd name="connsiteX2" fmla="*/ 2588825 w 5440057"/>
                <a:gd name="connsiteY2" fmla="*/ 50803 h 4324638"/>
                <a:gd name="connsiteX3" fmla="*/ 3880913 w 5440057"/>
                <a:gd name="connsiteY3" fmla="*/ 48345 h 4324638"/>
                <a:gd name="connsiteX4" fmla="*/ 5027225 w 5440057"/>
                <a:gd name="connsiteY4" fmla="*/ 465786 h 4324638"/>
                <a:gd name="connsiteX5" fmla="*/ 5292269 w 5440057"/>
                <a:gd name="connsiteY5" fmla="*/ 1041580 h 4324638"/>
                <a:gd name="connsiteX6" fmla="*/ 5438043 w 5440057"/>
                <a:gd name="connsiteY6" fmla="*/ 1472952 h 4324638"/>
                <a:gd name="connsiteX7" fmla="*/ 5318773 w 5440057"/>
                <a:gd name="connsiteY7" fmla="*/ 2200968 h 4324638"/>
                <a:gd name="connsiteX8" fmla="*/ 5133242 w 5440057"/>
                <a:gd name="connsiteY8" fmla="*/ 3089717 h 4324638"/>
                <a:gd name="connsiteX9" fmla="*/ 4748928 w 5440057"/>
                <a:gd name="connsiteY9" fmla="*/ 3606552 h 4324638"/>
                <a:gd name="connsiteX10" fmla="*/ 2588825 w 5440057"/>
                <a:gd name="connsiteY10" fmla="*/ 4324629 h 4324638"/>
                <a:gd name="connsiteX11" fmla="*/ 826286 w 5440057"/>
                <a:gd name="connsiteY11" fmla="*/ 3592623 h 4324638"/>
                <a:gd name="connsiteX12" fmla="*/ 4651 w 5440057"/>
                <a:gd name="connsiteY12" fmla="*/ 2187716 h 4324638"/>
                <a:gd name="connsiteX0" fmla="*/ 4651 w 5440057"/>
                <a:gd name="connsiteY0" fmla="*/ 2187716 h 4324638"/>
                <a:gd name="connsiteX1" fmla="*/ 1157590 w 5440057"/>
                <a:gd name="connsiteY1" fmla="*/ 439283 h 4324638"/>
                <a:gd name="connsiteX2" fmla="*/ 2588825 w 5440057"/>
                <a:gd name="connsiteY2" fmla="*/ 50803 h 4324638"/>
                <a:gd name="connsiteX3" fmla="*/ 3880913 w 5440057"/>
                <a:gd name="connsiteY3" fmla="*/ 48345 h 4324638"/>
                <a:gd name="connsiteX4" fmla="*/ 5027225 w 5440057"/>
                <a:gd name="connsiteY4" fmla="*/ 465786 h 4324638"/>
                <a:gd name="connsiteX5" fmla="*/ 5385034 w 5440057"/>
                <a:gd name="connsiteY5" fmla="*/ 988571 h 4324638"/>
                <a:gd name="connsiteX6" fmla="*/ 5438043 w 5440057"/>
                <a:gd name="connsiteY6" fmla="*/ 1472952 h 4324638"/>
                <a:gd name="connsiteX7" fmla="*/ 5318773 w 5440057"/>
                <a:gd name="connsiteY7" fmla="*/ 2200968 h 4324638"/>
                <a:gd name="connsiteX8" fmla="*/ 5133242 w 5440057"/>
                <a:gd name="connsiteY8" fmla="*/ 3089717 h 4324638"/>
                <a:gd name="connsiteX9" fmla="*/ 4748928 w 5440057"/>
                <a:gd name="connsiteY9" fmla="*/ 3606552 h 4324638"/>
                <a:gd name="connsiteX10" fmla="*/ 2588825 w 5440057"/>
                <a:gd name="connsiteY10" fmla="*/ 4324629 h 4324638"/>
                <a:gd name="connsiteX11" fmla="*/ 826286 w 5440057"/>
                <a:gd name="connsiteY11" fmla="*/ 3592623 h 4324638"/>
                <a:gd name="connsiteX12" fmla="*/ 4651 w 5440057"/>
                <a:gd name="connsiteY12" fmla="*/ 2187716 h 4324638"/>
                <a:gd name="connsiteX0" fmla="*/ 4651 w 5440057"/>
                <a:gd name="connsiteY0" fmla="*/ 2262587 h 4399509"/>
                <a:gd name="connsiteX1" fmla="*/ 1157590 w 5440057"/>
                <a:gd name="connsiteY1" fmla="*/ 514154 h 4399509"/>
                <a:gd name="connsiteX2" fmla="*/ 2588825 w 5440057"/>
                <a:gd name="connsiteY2" fmla="*/ 125674 h 4399509"/>
                <a:gd name="connsiteX3" fmla="*/ 3900791 w 5440057"/>
                <a:gd name="connsiteY3" fmla="*/ 23824 h 4399509"/>
                <a:gd name="connsiteX4" fmla="*/ 5027225 w 5440057"/>
                <a:gd name="connsiteY4" fmla="*/ 540657 h 4399509"/>
                <a:gd name="connsiteX5" fmla="*/ 5385034 w 5440057"/>
                <a:gd name="connsiteY5" fmla="*/ 1063442 h 4399509"/>
                <a:gd name="connsiteX6" fmla="*/ 5438043 w 5440057"/>
                <a:gd name="connsiteY6" fmla="*/ 1547823 h 4399509"/>
                <a:gd name="connsiteX7" fmla="*/ 5318773 w 5440057"/>
                <a:gd name="connsiteY7" fmla="*/ 2275839 h 4399509"/>
                <a:gd name="connsiteX8" fmla="*/ 5133242 w 5440057"/>
                <a:gd name="connsiteY8" fmla="*/ 3164588 h 4399509"/>
                <a:gd name="connsiteX9" fmla="*/ 4748928 w 5440057"/>
                <a:gd name="connsiteY9" fmla="*/ 3681423 h 4399509"/>
                <a:gd name="connsiteX10" fmla="*/ 2588825 w 5440057"/>
                <a:gd name="connsiteY10" fmla="*/ 4399500 h 4399509"/>
                <a:gd name="connsiteX11" fmla="*/ 826286 w 5440057"/>
                <a:gd name="connsiteY11" fmla="*/ 3667494 h 4399509"/>
                <a:gd name="connsiteX12" fmla="*/ 4651 w 5440057"/>
                <a:gd name="connsiteY12" fmla="*/ 2262587 h 4399509"/>
                <a:gd name="connsiteX0" fmla="*/ 2824 w 5438230"/>
                <a:gd name="connsiteY0" fmla="*/ 2261833 h 4398755"/>
                <a:gd name="connsiteX1" fmla="*/ 1076250 w 5438230"/>
                <a:gd name="connsiteY1" fmla="*/ 480269 h 4398755"/>
                <a:gd name="connsiteX2" fmla="*/ 2586998 w 5438230"/>
                <a:gd name="connsiteY2" fmla="*/ 124920 h 4398755"/>
                <a:gd name="connsiteX3" fmla="*/ 3898964 w 5438230"/>
                <a:gd name="connsiteY3" fmla="*/ 23070 h 4398755"/>
                <a:gd name="connsiteX4" fmla="*/ 5025398 w 5438230"/>
                <a:gd name="connsiteY4" fmla="*/ 539903 h 4398755"/>
                <a:gd name="connsiteX5" fmla="*/ 5383207 w 5438230"/>
                <a:gd name="connsiteY5" fmla="*/ 1062688 h 4398755"/>
                <a:gd name="connsiteX6" fmla="*/ 5436216 w 5438230"/>
                <a:gd name="connsiteY6" fmla="*/ 1547069 h 4398755"/>
                <a:gd name="connsiteX7" fmla="*/ 5316946 w 5438230"/>
                <a:gd name="connsiteY7" fmla="*/ 2275085 h 4398755"/>
                <a:gd name="connsiteX8" fmla="*/ 5131415 w 5438230"/>
                <a:gd name="connsiteY8" fmla="*/ 3163834 h 4398755"/>
                <a:gd name="connsiteX9" fmla="*/ 4747101 w 5438230"/>
                <a:gd name="connsiteY9" fmla="*/ 3680669 h 4398755"/>
                <a:gd name="connsiteX10" fmla="*/ 2586998 w 5438230"/>
                <a:gd name="connsiteY10" fmla="*/ 4398746 h 4398755"/>
                <a:gd name="connsiteX11" fmla="*/ 824459 w 5438230"/>
                <a:gd name="connsiteY11" fmla="*/ 3666740 h 4398755"/>
                <a:gd name="connsiteX12" fmla="*/ 2824 w 5438230"/>
                <a:gd name="connsiteY12" fmla="*/ 2261833 h 4398755"/>
                <a:gd name="connsiteX0" fmla="*/ 2824 w 5438230"/>
                <a:gd name="connsiteY0" fmla="*/ 2261833 h 4398755"/>
                <a:gd name="connsiteX1" fmla="*/ 1076250 w 5438230"/>
                <a:gd name="connsiteY1" fmla="*/ 480269 h 4398755"/>
                <a:gd name="connsiteX2" fmla="*/ 2586998 w 5438230"/>
                <a:gd name="connsiteY2" fmla="*/ 124920 h 4398755"/>
                <a:gd name="connsiteX3" fmla="*/ 3898964 w 5438230"/>
                <a:gd name="connsiteY3" fmla="*/ 23070 h 4398755"/>
                <a:gd name="connsiteX4" fmla="*/ 5025398 w 5438230"/>
                <a:gd name="connsiteY4" fmla="*/ 539903 h 4398755"/>
                <a:gd name="connsiteX5" fmla="*/ 5383207 w 5438230"/>
                <a:gd name="connsiteY5" fmla="*/ 1062688 h 4398755"/>
                <a:gd name="connsiteX6" fmla="*/ 5436216 w 5438230"/>
                <a:gd name="connsiteY6" fmla="*/ 1547069 h 4398755"/>
                <a:gd name="connsiteX7" fmla="*/ 5316946 w 5438230"/>
                <a:gd name="connsiteY7" fmla="*/ 2275085 h 4398755"/>
                <a:gd name="connsiteX8" fmla="*/ 4892876 w 5438230"/>
                <a:gd name="connsiteY8" fmla="*/ 3150582 h 4398755"/>
                <a:gd name="connsiteX9" fmla="*/ 4747101 w 5438230"/>
                <a:gd name="connsiteY9" fmla="*/ 3680669 h 4398755"/>
                <a:gd name="connsiteX10" fmla="*/ 2586998 w 5438230"/>
                <a:gd name="connsiteY10" fmla="*/ 4398746 h 4398755"/>
                <a:gd name="connsiteX11" fmla="*/ 824459 w 5438230"/>
                <a:gd name="connsiteY11" fmla="*/ 3666740 h 4398755"/>
                <a:gd name="connsiteX12" fmla="*/ 2824 w 5438230"/>
                <a:gd name="connsiteY12" fmla="*/ 2261833 h 4398755"/>
                <a:gd name="connsiteX0" fmla="*/ 2824 w 5438230"/>
                <a:gd name="connsiteY0" fmla="*/ 2261833 h 4398766"/>
                <a:gd name="connsiteX1" fmla="*/ 1076250 w 5438230"/>
                <a:gd name="connsiteY1" fmla="*/ 480269 h 4398766"/>
                <a:gd name="connsiteX2" fmla="*/ 2586998 w 5438230"/>
                <a:gd name="connsiteY2" fmla="*/ 124920 h 4398766"/>
                <a:gd name="connsiteX3" fmla="*/ 3898964 w 5438230"/>
                <a:gd name="connsiteY3" fmla="*/ 23070 h 4398766"/>
                <a:gd name="connsiteX4" fmla="*/ 5025398 w 5438230"/>
                <a:gd name="connsiteY4" fmla="*/ 539903 h 4398766"/>
                <a:gd name="connsiteX5" fmla="*/ 5383207 w 5438230"/>
                <a:gd name="connsiteY5" fmla="*/ 1062688 h 4398766"/>
                <a:gd name="connsiteX6" fmla="*/ 5436216 w 5438230"/>
                <a:gd name="connsiteY6" fmla="*/ 1547069 h 4398766"/>
                <a:gd name="connsiteX7" fmla="*/ 5316946 w 5438230"/>
                <a:gd name="connsiteY7" fmla="*/ 2275085 h 4398766"/>
                <a:gd name="connsiteX8" fmla="*/ 4892876 w 5438230"/>
                <a:gd name="connsiteY8" fmla="*/ 3150582 h 4398766"/>
                <a:gd name="connsiteX9" fmla="*/ 4442301 w 5438230"/>
                <a:gd name="connsiteY9" fmla="*/ 3687295 h 4398766"/>
                <a:gd name="connsiteX10" fmla="*/ 2586998 w 5438230"/>
                <a:gd name="connsiteY10" fmla="*/ 4398746 h 4398766"/>
                <a:gd name="connsiteX11" fmla="*/ 824459 w 5438230"/>
                <a:gd name="connsiteY11" fmla="*/ 3666740 h 4398766"/>
                <a:gd name="connsiteX12" fmla="*/ 2824 w 5438230"/>
                <a:gd name="connsiteY12" fmla="*/ 2261833 h 4398766"/>
                <a:gd name="connsiteX0" fmla="*/ 2824 w 5438230"/>
                <a:gd name="connsiteY0" fmla="*/ 2256480 h 4393413"/>
                <a:gd name="connsiteX1" fmla="*/ 1076250 w 5438230"/>
                <a:gd name="connsiteY1" fmla="*/ 474916 h 4393413"/>
                <a:gd name="connsiteX2" fmla="*/ 2586998 w 5438230"/>
                <a:gd name="connsiteY2" fmla="*/ 165949 h 4393413"/>
                <a:gd name="connsiteX3" fmla="*/ 3898964 w 5438230"/>
                <a:gd name="connsiteY3" fmla="*/ 17717 h 4393413"/>
                <a:gd name="connsiteX4" fmla="*/ 5025398 w 5438230"/>
                <a:gd name="connsiteY4" fmla="*/ 534550 h 4393413"/>
                <a:gd name="connsiteX5" fmla="*/ 5383207 w 5438230"/>
                <a:gd name="connsiteY5" fmla="*/ 1057335 h 4393413"/>
                <a:gd name="connsiteX6" fmla="*/ 5436216 w 5438230"/>
                <a:gd name="connsiteY6" fmla="*/ 1541716 h 4393413"/>
                <a:gd name="connsiteX7" fmla="*/ 5316946 w 5438230"/>
                <a:gd name="connsiteY7" fmla="*/ 2269732 h 4393413"/>
                <a:gd name="connsiteX8" fmla="*/ 4892876 w 5438230"/>
                <a:gd name="connsiteY8" fmla="*/ 3145229 h 4393413"/>
                <a:gd name="connsiteX9" fmla="*/ 4442301 w 5438230"/>
                <a:gd name="connsiteY9" fmla="*/ 3681942 h 4393413"/>
                <a:gd name="connsiteX10" fmla="*/ 2586998 w 5438230"/>
                <a:gd name="connsiteY10" fmla="*/ 4393393 h 4393413"/>
                <a:gd name="connsiteX11" fmla="*/ 824459 w 5438230"/>
                <a:gd name="connsiteY11" fmla="*/ 3661387 h 4393413"/>
                <a:gd name="connsiteX12" fmla="*/ 2824 w 5438230"/>
                <a:gd name="connsiteY12" fmla="*/ 2256480 h 4393413"/>
                <a:gd name="connsiteX0" fmla="*/ 2824 w 5437748"/>
                <a:gd name="connsiteY0" fmla="*/ 2256480 h 4393413"/>
                <a:gd name="connsiteX1" fmla="*/ 1076250 w 5437748"/>
                <a:gd name="connsiteY1" fmla="*/ 474916 h 4393413"/>
                <a:gd name="connsiteX2" fmla="*/ 2586998 w 5437748"/>
                <a:gd name="connsiteY2" fmla="*/ 165949 h 4393413"/>
                <a:gd name="connsiteX3" fmla="*/ 3898964 w 5437748"/>
                <a:gd name="connsiteY3" fmla="*/ 17717 h 4393413"/>
                <a:gd name="connsiteX4" fmla="*/ 5025398 w 5437748"/>
                <a:gd name="connsiteY4" fmla="*/ 534550 h 4393413"/>
                <a:gd name="connsiteX5" fmla="*/ 5383207 w 5437748"/>
                <a:gd name="connsiteY5" fmla="*/ 1057335 h 4393413"/>
                <a:gd name="connsiteX6" fmla="*/ 5436216 w 5437748"/>
                <a:gd name="connsiteY6" fmla="*/ 1541716 h 4393413"/>
                <a:gd name="connsiteX7" fmla="*/ 5270564 w 5437748"/>
                <a:gd name="connsiteY7" fmla="*/ 2309488 h 4393413"/>
                <a:gd name="connsiteX8" fmla="*/ 4892876 w 5437748"/>
                <a:gd name="connsiteY8" fmla="*/ 3145229 h 4393413"/>
                <a:gd name="connsiteX9" fmla="*/ 4442301 w 5437748"/>
                <a:gd name="connsiteY9" fmla="*/ 3681942 h 4393413"/>
                <a:gd name="connsiteX10" fmla="*/ 2586998 w 5437748"/>
                <a:gd name="connsiteY10" fmla="*/ 4393393 h 4393413"/>
                <a:gd name="connsiteX11" fmla="*/ 824459 w 5437748"/>
                <a:gd name="connsiteY11" fmla="*/ 3661387 h 4393413"/>
                <a:gd name="connsiteX12" fmla="*/ 2824 w 5437748"/>
                <a:gd name="connsiteY12" fmla="*/ 2256480 h 4393413"/>
                <a:gd name="connsiteX0" fmla="*/ 2824 w 5438511"/>
                <a:gd name="connsiteY0" fmla="*/ 2256480 h 4393413"/>
                <a:gd name="connsiteX1" fmla="*/ 1076250 w 5438511"/>
                <a:gd name="connsiteY1" fmla="*/ 474916 h 4393413"/>
                <a:gd name="connsiteX2" fmla="*/ 2586998 w 5438511"/>
                <a:gd name="connsiteY2" fmla="*/ 165949 h 4393413"/>
                <a:gd name="connsiteX3" fmla="*/ 3898964 w 5438511"/>
                <a:gd name="connsiteY3" fmla="*/ 17717 h 4393413"/>
                <a:gd name="connsiteX4" fmla="*/ 5025398 w 5438511"/>
                <a:gd name="connsiteY4" fmla="*/ 534550 h 4393413"/>
                <a:gd name="connsiteX5" fmla="*/ 5383207 w 5438511"/>
                <a:gd name="connsiteY5" fmla="*/ 1057335 h 4393413"/>
                <a:gd name="connsiteX6" fmla="*/ 5436216 w 5438511"/>
                <a:gd name="connsiteY6" fmla="*/ 1541716 h 4393413"/>
                <a:gd name="connsiteX7" fmla="*/ 5270564 w 5438511"/>
                <a:gd name="connsiteY7" fmla="*/ 2309488 h 4393413"/>
                <a:gd name="connsiteX8" fmla="*/ 4892876 w 5438511"/>
                <a:gd name="connsiteY8" fmla="*/ 3145229 h 4393413"/>
                <a:gd name="connsiteX9" fmla="*/ 4442301 w 5438511"/>
                <a:gd name="connsiteY9" fmla="*/ 3681942 h 4393413"/>
                <a:gd name="connsiteX10" fmla="*/ 2586998 w 5438511"/>
                <a:gd name="connsiteY10" fmla="*/ 4393393 h 4393413"/>
                <a:gd name="connsiteX11" fmla="*/ 824459 w 5438511"/>
                <a:gd name="connsiteY11" fmla="*/ 3661387 h 4393413"/>
                <a:gd name="connsiteX12" fmla="*/ 2824 w 5438511"/>
                <a:gd name="connsiteY12" fmla="*/ 2256480 h 4393413"/>
                <a:gd name="connsiteX0" fmla="*/ 2824 w 5464629"/>
                <a:gd name="connsiteY0" fmla="*/ 2256480 h 4393413"/>
                <a:gd name="connsiteX1" fmla="*/ 1076250 w 5464629"/>
                <a:gd name="connsiteY1" fmla="*/ 474916 h 4393413"/>
                <a:gd name="connsiteX2" fmla="*/ 2586998 w 5464629"/>
                <a:gd name="connsiteY2" fmla="*/ 165949 h 4393413"/>
                <a:gd name="connsiteX3" fmla="*/ 3898964 w 5464629"/>
                <a:gd name="connsiteY3" fmla="*/ 17717 h 4393413"/>
                <a:gd name="connsiteX4" fmla="*/ 5025398 w 5464629"/>
                <a:gd name="connsiteY4" fmla="*/ 534550 h 4393413"/>
                <a:gd name="connsiteX5" fmla="*/ 5383207 w 5464629"/>
                <a:gd name="connsiteY5" fmla="*/ 1057335 h 4393413"/>
                <a:gd name="connsiteX6" fmla="*/ 5462720 w 5464629"/>
                <a:gd name="connsiteY6" fmla="*/ 1554968 h 4393413"/>
                <a:gd name="connsiteX7" fmla="*/ 5270564 w 5464629"/>
                <a:gd name="connsiteY7" fmla="*/ 2309488 h 4393413"/>
                <a:gd name="connsiteX8" fmla="*/ 4892876 w 5464629"/>
                <a:gd name="connsiteY8" fmla="*/ 3145229 h 4393413"/>
                <a:gd name="connsiteX9" fmla="*/ 4442301 w 5464629"/>
                <a:gd name="connsiteY9" fmla="*/ 3681942 h 4393413"/>
                <a:gd name="connsiteX10" fmla="*/ 2586998 w 5464629"/>
                <a:gd name="connsiteY10" fmla="*/ 4393393 h 4393413"/>
                <a:gd name="connsiteX11" fmla="*/ 824459 w 5464629"/>
                <a:gd name="connsiteY11" fmla="*/ 3661387 h 4393413"/>
                <a:gd name="connsiteX12" fmla="*/ 2824 w 5464629"/>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5051902 w 5462720"/>
                <a:gd name="connsiteY8" fmla="*/ 2740361 h 4393413"/>
                <a:gd name="connsiteX9" fmla="*/ 4892876 w 5462720"/>
                <a:gd name="connsiteY9" fmla="*/ 3145229 h 4393413"/>
                <a:gd name="connsiteX10" fmla="*/ 4442301 w 5462720"/>
                <a:gd name="connsiteY10" fmla="*/ 3681942 h 4393413"/>
                <a:gd name="connsiteX11" fmla="*/ 2586998 w 5462720"/>
                <a:gd name="connsiteY11" fmla="*/ 4393393 h 4393413"/>
                <a:gd name="connsiteX12" fmla="*/ 824459 w 5462720"/>
                <a:gd name="connsiteY12" fmla="*/ 3661387 h 4393413"/>
                <a:gd name="connsiteX13" fmla="*/ 2824 w 5462720"/>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383207 w 5495851"/>
                <a:gd name="connsiteY5" fmla="*/ 1057335 h 4393413"/>
                <a:gd name="connsiteX6" fmla="*/ 5495851 w 5495851"/>
                <a:gd name="connsiteY6" fmla="*/ 1588098 h 4393413"/>
                <a:gd name="connsiteX7" fmla="*/ 5270564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270564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853120 w 5495851"/>
                <a:gd name="connsiteY9" fmla="*/ 3363890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045276 w 5495851"/>
                <a:gd name="connsiteY8" fmla="*/ 2833126 h 4393413"/>
                <a:gd name="connsiteX9" fmla="*/ 4853120 w 5495851"/>
                <a:gd name="connsiteY9" fmla="*/ 3363890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363890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363890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450029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32237 h 4369983"/>
                <a:gd name="connsiteX1" fmla="*/ 1076250 w 5495851"/>
                <a:gd name="connsiteY1" fmla="*/ 450673 h 4369983"/>
                <a:gd name="connsiteX2" fmla="*/ 2586998 w 5495851"/>
                <a:gd name="connsiteY2" fmla="*/ 141706 h 4369983"/>
                <a:gd name="connsiteX3" fmla="*/ 3859207 w 5495851"/>
                <a:gd name="connsiteY3" fmla="*/ 19979 h 4369983"/>
                <a:gd name="connsiteX4" fmla="*/ 5025398 w 5495851"/>
                <a:gd name="connsiteY4" fmla="*/ 510307 h 4369983"/>
                <a:gd name="connsiteX5" fmla="*/ 5416338 w 5495851"/>
                <a:gd name="connsiteY5" fmla="*/ 1033092 h 4369983"/>
                <a:gd name="connsiteX6" fmla="*/ 5495851 w 5495851"/>
                <a:gd name="connsiteY6" fmla="*/ 1563855 h 4369983"/>
                <a:gd name="connsiteX7" fmla="*/ 5144668 w 5495851"/>
                <a:gd name="connsiteY7" fmla="*/ 2285245 h 4369983"/>
                <a:gd name="connsiteX8" fmla="*/ 5045276 w 5495851"/>
                <a:gd name="connsiteY8" fmla="*/ 2808883 h 4369983"/>
                <a:gd name="connsiteX9" fmla="*/ 4853120 w 5495851"/>
                <a:gd name="connsiteY9" fmla="*/ 3425786 h 4369983"/>
                <a:gd name="connsiteX10" fmla="*/ 4495310 w 5495851"/>
                <a:gd name="connsiteY10" fmla="*/ 3757091 h 4369983"/>
                <a:gd name="connsiteX11" fmla="*/ 2586998 w 5495851"/>
                <a:gd name="connsiteY11" fmla="*/ 4369150 h 4369983"/>
                <a:gd name="connsiteX12" fmla="*/ 824459 w 5495851"/>
                <a:gd name="connsiteY12" fmla="*/ 3637144 h 4369983"/>
                <a:gd name="connsiteX13" fmla="*/ 2824 w 5495851"/>
                <a:gd name="connsiteY13" fmla="*/ 2232237 h 4369983"/>
                <a:gd name="connsiteX0" fmla="*/ 2824 w 5495851"/>
                <a:gd name="connsiteY0" fmla="*/ 2232237 h 4369983"/>
                <a:gd name="connsiteX1" fmla="*/ 1076250 w 5495851"/>
                <a:gd name="connsiteY1" fmla="*/ 450673 h 4369983"/>
                <a:gd name="connsiteX2" fmla="*/ 2586998 w 5495851"/>
                <a:gd name="connsiteY2" fmla="*/ 141706 h 4369983"/>
                <a:gd name="connsiteX3" fmla="*/ 3859207 w 5495851"/>
                <a:gd name="connsiteY3" fmla="*/ 19979 h 4369983"/>
                <a:gd name="connsiteX4" fmla="*/ 5025398 w 5495851"/>
                <a:gd name="connsiteY4" fmla="*/ 510307 h 4369983"/>
                <a:gd name="connsiteX5" fmla="*/ 5416338 w 5495851"/>
                <a:gd name="connsiteY5" fmla="*/ 1033092 h 4369983"/>
                <a:gd name="connsiteX6" fmla="*/ 5495851 w 5495851"/>
                <a:gd name="connsiteY6" fmla="*/ 1563855 h 4369983"/>
                <a:gd name="connsiteX7" fmla="*/ 5144668 w 5495851"/>
                <a:gd name="connsiteY7" fmla="*/ 2285245 h 4369983"/>
                <a:gd name="connsiteX8" fmla="*/ 5045276 w 5495851"/>
                <a:gd name="connsiteY8" fmla="*/ 2808883 h 4369983"/>
                <a:gd name="connsiteX9" fmla="*/ 4853120 w 5495851"/>
                <a:gd name="connsiteY9" fmla="*/ 3425786 h 4369983"/>
                <a:gd name="connsiteX10" fmla="*/ 4495310 w 5495851"/>
                <a:gd name="connsiteY10" fmla="*/ 3757091 h 4369983"/>
                <a:gd name="connsiteX11" fmla="*/ 2586998 w 5495851"/>
                <a:gd name="connsiteY11" fmla="*/ 4369150 h 4369983"/>
                <a:gd name="connsiteX12" fmla="*/ 824459 w 5495851"/>
                <a:gd name="connsiteY12" fmla="*/ 3637144 h 4369983"/>
                <a:gd name="connsiteX13" fmla="*/ 2824 w 5495851"/>
                <a:gd name="connsiteY13" fmla="*/ 2232237 h 4369983"/>
                <a:gd name="connsiteX0" fmla="*/ 3245 w 5496272"/>
                <a:gd name="connsiteY0" fmla="*/ 2234224 h 4371970"/>
                <a:gd name="connsiteX1" fmla="*/ 1096549 w 5496272"/>
                <a:gd name="connsiteY1" fmla="*/ 558677 h 4371970"/>
                <a:gd name="connsiteX2" fmla="*/ 2587419 w 5496272"/>
                <a:gd name="connsiteY2" fmla="*/ 143693 h 4371970"/>
                <a:gd name="connsiteX3" fmla="*/ 3859628 w 5496272"/>
                <a:gd name="connsiteY3" fmla="*/ 21966 h 4371970"/>
                <a:gd name="connsiteX4" fmla="*/ 5025819 w 5496272"/>
                <a:gd name="connsiteY4" fmla="*/ 512294 h 4371970"/>
                <a:gd name="connsiteX5" fmla="*/ 5416759 w 5496272"/>
                <a:gd name="connsiteY5" fmla="*/ 1035079 h 4371970"/>
                <a:gd name="connsiteX6" fmla="*/ 5496272 w 5496272"/>
                <a:gd name="connsiteY6" fmla="*/ 1565842 h 4371970"/>
                <a:gd name="connsiteX7" fmla="*/ 5145089 w 5496272"/>
                <a:gd name="connsiteY7" fmla="*/ 2287232 h 4371970"/>
                <a:gd name="connsiteX8" fmla="*/ 5045697 w 5496272"/>
                <a:gd name="connsiteY8" fmla="*/ 2810870 h 4371970"/>
                <a:gd name="connsiteX9" fmla="*/ 4853541 w 5496272"/>
                <a:gd name="connsiteY9" fmla="*/ 3427773 h 4371970"/>
                <a:gd name="connsiteX10" fmla="*/ 4495731 w 5496272"/>
                <a:gd name="connsiteY10" fmla="*/ 3759078 h 4371970"/>
                <a:gd name="connsiteX11" fmla="*/ 2587419 w 5496272"/>
                <a:gd name="connsiteY11" fmla="*/ 4371137 h 4371970"/>
                <a:gd name="connsiteX12" fmla="*/ 824880 w 5496272"/>
                <a:gd name="connsiteY12" fmla="*/ 3639131 h 4371970"/>
                <a:gd name="connsiteX13" fmla="*/ 3245 w 5496272"/>
                <a:gd name="connsiteY13" fmla="*/ 2234224 h 4371970"/>
                <a:gd name="connsiteX0" fmla="*/ 2557 w 5495584"/>
                <a:gd name="connsiteY0" fmla="*/ 2234224 h 4371970"/>
                <a:gd name="connsiteX1" fmla="*/ 1062731 w 5495584"/>
                <a:gd name="connsiteY1" fmla="*/ 558677 h 4371970"/>
                <a:gd name="connsiteX2" fmla="*/ 2586731 w 5495584"/>
                <a:gd name="connsiteY2" fmla="*/ 143693 h 4371970"/>
                <a:gd name="connsiteX3" fmla="*/ 3858940 w 5495584"/>
                <a:gd name="connsiteY3" fmla="*/ 21966 h 4371970"/>
                <a:gd name="connsiteX4" fmla="*/ 5025131 w 5495584"/>
                <a:gd name="connsiteY4" fmla="*/ 512294 h 4371970"/>
                <a:gd name="connsiteX5" fmla="*/ 5416071 w 5495584"/>
                <a:gd name="connsiteY5" fmla="*/ 1035079 h 4371970"/>
                <a:gd name="connsiteX6" fmla="*/ 5495584 w 5495584"/>
                <a:gd name="connsiteY6" fmla="*/ 1565842 h 4371970"/>
                <a:gd name="connsiteX7" fmla="*/ 5144401 w 5495584"/>
                <a:gd name="connsiteY7" fmla="*/ 2287232 h 4371970"/>
                <a:gd name="connsiteX8" fmla="*/ 5045009 w 5495584"/>
                <a:gd name="connsiteY8" fmla="*/ 2810870 h 4371970"/>
                <a:gd name="connsiteX9" fmla="*/ 4852853 w 5495584"/>
                <a:gd name="connsiteY9" fmla="*/ 3427773 h 4371970"/>
                <a:gd name="connsiteX10" fmla="*/ 4495043 w 5495584"/>
                <a:gd name="connsiteY10" fmla="*/ 3759078 h 4371970"/>
                <a:gd name="connsiteX11" fmla="*/ 2586731 w 5495584"/>
                <a:gd name="connsiteY11" fmla="*/ 4371137 h 4371970"/>
                <a:gd name="connsiteX12" fmla="*/ 824192 w 5495584"/>
                <a:gd name="connsiteY12" fmla="*/ 3639131 h 4371970"/>
                <a:gd name="connsiteX13" fmla="*/ 2557 w 5495584"/>
                <a:gd name="connsiteY13" fmla="*/ 2234224 h 4371970"/>
                <a:gd name="connsiteX0" fmla="*/ 2557 w 5495584"/>
                <a:gd name="connsiteY0" fmla="*/ 2223449 h 4361195"/>
                <a:gd name="connsiteX1" fmla="*/ 1062731 w 5495584"/>
                <a:gd name="connsiteY1" fmla="*/ 547902 h 4361195"/>
                <a:gd name="connsiteX2" fmla="*/ 2586731 w 5495584"/>
                <a:gd name="connsiteY2" fmla="*/ 285318 h 4361195"/>
                <a:gd name="connsiteX3" fmla="*/ 3858940 w 5495584"/>
                <a:gd name="connsiteY3" fmla="*/ 11191 h 4361195"/>
                <a:gd name="connsiteX4" fmla="*/ 5025131 w 5495584"/>
                <a:gd name="connsiteY4" fmla="*/ 501519 h 4361195"/>
                <a:gd name="connsiteX5" fmla="*/ 5416071 w 5495584"/>
                <a:gd name="connsiteY5" fmla="*/ 1024304 h 4361195"/>
                <a:gd name="connsiteX6" fmla="*/ 5495584 w 5495584"/>
                <a:gd name="connsiteY6" fmla="*/ 1555067 h 4361195"/>
                <a:gd name="connsiteX7" fmla="*/ 5144401 w 5495584"/>
                <a:gd name="connsiteY7" fmla="*/ 2276457 h 4361195"/>
                <a:gd name="connsiteX8" fmla="*/ 5045009 w 5495584"/>
                <a:gd name="connsiteY8" fmla="*/ 2800095 h 4361195"/>
                <a:gd name="connsiteX9" fmla="*/ 4852853 w 5495584"/>
                <a:gd name="connsiteY9" fmla="*/ 3416998 h 4361195"/>
                <a:gd name="connsiteX10" fmla="*/ 4495043 w 5495584"/>
                <a:gd name="connsiteY10" fmla="*/ 3748303 h 4361195"/>
                <a:gd name="connsiteX11" fmla="*/ 2586731 w 5495584"/>
                <a:gd name="connsiteY11" fmla="*/ 4360362 h 4361195"/>
                <a:gd name="connsiteX12" fmla="*/ 824192 w 5495584"/>
                <a:gd name="connsiteY12" fmla="*/ 3628356 h 4361195"/>
                <a:gd name="connsiteX13" fmla="*/ 2557 w 5495584"/>
                <a:gd name="connsiteY13" fmla="*/ 2223449 h 4361195"/>
                <a:gd name="connsiteX0" fmla="*/ 2557 w 5495584"/>
                <a:gd name="connsiteY0" fmla="*/ 2223449 h 4361195"/>
                <a:gd name="connsiteX1" fmla="*/ 1062731 w 5495584"/>
                <a:gd name="connsiteY1" fmla="*/ 547902 h 4361195"/>
                <a:gd name="connsiteX2" fmla="*/ 2586731 w 5495584"/>
                <a:gd name="connsiteY2" fmla="*/ 285318 h 4361195"/>
                <a:gd name="connsiteX3" fmla="*/ 3858940 w 5495584"/>
                <a:gd name="connsiteY3" fmla="*/ 11191 h 4361195"/>
                <a:gd name="connsiteX4" fmla="*/ 5025131 w 5495584"/>
                <a:gd name="connsiteY4" fmla="*/ 501519 h 4361195"/>
                <a:gd name="connsiteX5" fmla="*/ 5416071 w 5495584"/>
                <a:gd name="connsiteY5" fmla="*/ 1024304 h 4361195"/>
                <a:gd name="connsiteX6" fmla="*/ 5495584 w 5495584"/>
                <a:gd name="connsiteY6" fmla="*/ 1555067 h 4361195"/>
                <a:gd name="connsiteX7" fmla="*/ 5078141 w 5495584"/>
                <a:gd name="connsiteY7" fmla="*/ 2269831 h 4361195"/>
                <a:gd name="connsiteX8" fmla="*/ 5045009 w 5495584"/>
                <a:gd name="connsiteY8" fmla="*/ 2800095 h 4361195"/>
                <a:gd name="connsiteX9" fmla="*/ 4852853 w 5495584"/>
                <a:gd name="connsiteY9" fmla="*/ 3416998 h 4361195"/>
                <a:gd name="connsiteX10" fmla="*/ 4495043 w 5495584"/>
                <a:gd name="connsiteY10" fmla="*/ 3748303 h 4361195"/>
                <a:gd name="connsiteX11" fmla="*/ 2586731 w 5495584"/>
                <a:gd name="connsiteY11" fmla="*/ 4360362 h 4361195"/>
                <a:gd name="connsiteX12" fmla="*/ 824192 w 5495584"/>
                <a:gd name="connsiteY12" fmla="*/ 3628356 h 4361195"/>
                <a:gd name="connsiteX13" fmla="*/ 2557 w 5495584"/>
                <a:gd name="connsiteY13" fmla="*/ 2223449 h 4361195"/>
                <a:gd name="connsiteX0" fmla="*/ 2557 w 5495584"/>
                <a:gd name="connsiteY0" fmla="*/ 2223449 h 4363120"/>
                <a:gd name="connsiteX1" fmla="*/ 1062731 w 5495584"/>
                <a:gd name="connsiteY1" fmla="*/ 547902 h 4363120"/>
                <a:gd name="connsiteX2" fmla="*/ 2586731 w 5495584"/>
                <a:gd name="connsiteY2" fmla="*/ 285318 h 4363120"/>
                <a:gd name="connsiteX3" fmla="*/ 3858940 w 5495584"/>
                <a:gd name="connsiteY3" fmla="*/ 11191 h 4363120"/>
                <a:gd name="connsiteX4" fmla="*/ 5025131 w 5495584"/>
                <a:gd name="connsiteY4" fmla="*/ 501519 h 4363120"/>
                <a:gd name="connsiteX5" fmla="*/ 5416071 w 5495584"/>
                <a:gd name="connsiteY5" fmla="*/ 1024304 h 4363120"/>
                <a:gd name="connsiteX6" fmla="*/ 5495584 w 5495584"/>
                <a:gd name="connsiteY6" fmla="*/ 1555067 h 4363120"/>
                <a:gd name="connsiteX7" fmla="*/ 5078141 w 5495584"/>
                <a:gd name="connsiteY7" fmla="*/ 2269831 h 4363120"/>
                <a:gd name="connsiteX8" fmla="*/ 5045009 w 5495584"/>
                <a:gd name="connsiteY8" fmla="*/ 2800095 h 4363120"/>
                <a:gd name="connsiteX9" fmla="*/ 4852853 w 5495584"/>
                <a:gd name="connsiteY9" fmla="*/ 3416998 h 4363120"/>
                <a:gd name="connsiteX10" fmla="*/ 4495043 w 5495584"/>
                <a:gd name="connsiteY10" fmla="*/ 3748303 h 4363120"/>
                <a:gd name="connsiteX11" fmla="*/ 2586731 w 5495584"/>
                <a:gd name="connsiteY11" fmla="*/ 4360362 h 4363120"/>
                <a:gd name="connsiteX12" fmla="*/ 1687149 w 5495584"/>
                <a:gd name="connsiteY12" fmla="*/ 3960255 h 4363120"/>
                <a:gd name="connsiteX13" fmla="*/ 824192 w 5495584"/>
                <a:gd name="connsiteY13" fmla="*/ 3628356 h 4363120"/>
                <a:gd name="connsiteX14" fmla="*/ 2557 w 5495584"/>
                <a:gd name="connsiteY14" fmla="*/ 2223449 h 4363120"/>
                <a:gd name="connsiteX0" fmla="*/ 4140 w 5497167"/>
                <a:gd name="connsiteY0" fmla="*/ 2223449 h 4363120"/>
                <a:gd name="connsiteX1" fmla="*/ 1064314 w 5497167"/>
                <a:gd name="connsiteY1" fmla="*/ 547902 h 4363120"/>
                <a:gd name="connsiteX2" fmla="*/ 2588314 w 5497167"/>
                <a:gd name="connsiteY2" fmla="*/ 285318 h 4363120"/>
                <a:gd name="connsiteX3" fmla="*/ 3860523 w 5497167"/>
                <a:gd name="connsiteY3" fmla="*/ 11191 h 4363120"/>
                <a:gd name="connsiteX4" fmla="*/ 5026714 w 5497167"/>
                <a:gd name="connsiteY4" fmla="*/ 501519 h 4363120"/>
                <a:gd name="connsiteX5" fmla="*/ 5417654 w 5497167"/>
                <a:gd name="connsiteY5" fmla="*/ 1024304 h 4363120"/>
                <a:gd name="connsiteX6" fmla="*/ 5497167 w 5497167"/>
                <a:gd name="connsiteY6" fmla="*/ 1555067 h 4363120"/>
                <a:gd name="connsiteX7" fmla="*/ 5079724 w 5497167"/>
                <a:gd name="connsiteY7" fmla="*/ 2269831 h 4363120"/>
                <a:gd name="connsiteX8" fmla="*/ 5046592 w 5497167"/>
                <a:gd name="connsiteY8" fmla="*/ 2800095 h 4363120"/>
                <a:gd name="connsiteX9" fmla="*/ 4854436 w 5497167"/>
                <a:gd name="connsiteY9" fmla="*/ 3416998 h 4363120"/>
                <a:gd name="connsiteX10" fmla="*/ 4496626 w 5497167"/>
                <a:gd name="connsiteY10" fmla="*/ 3748303 h 4363120"/>
                <a:gd name="connsiteX11" fmla="*/ 2588314 w 5497167"/>
                <a:gd name="connsiteY11" fmla="*/ 4360362 h 4363120"/>
                <a:gd name="connsiteX12" fmla="*/ 1688732 w 5497167"/>
                <a:gd name="connsiteY12" fmla="*/ 3960255 h 4363120"/>
                <a:gd name="connsiteX13" fmla="*/ 772766 w 5497167"/>
                <a:gd name="connsiteY13" fmla="*/ 3681364 h 4363120"/>
                <a:gd name="connsiteX14" fmla="*/ 4140 w 5497167"/>
                <a:gd name="connsiteY14" fmla="*/ 2223449 h 4363120"/>
                <a:gd name="connsiteX0" fmla="*/ 4140 w 5497167"/>
                <a:gd name="connsiteY0" fmla="*/ 2223449 h 4363120"/>
                <a:gd name="connsiteX1" fmla="*/ 1064314 w 5497167"/>
                <a:gd name="connsiteY1" fmla="*/ 547902 h 4363120"/>
                <a:gd name="connsiteX2" fmla="*/ 2588314 w 5497167"/>
                <a:gd name="connsiteY2" fmla="*/ 285318 h 4363120"/>
                <a:gd name="connsiteX3" fmla="*/ 3860523 w 5497167"/>
                <a:gd name="connsiteY3" fmla="*/ 11191 h 4363120"/>
                <a:gd name="connsiteX4" fmla="*/ 5026714 w 5497167"/>
                <a:gd name="connsiteY4" fmla="*/ 501519 h 4363120"/>
                <a:gd name="connsiteX5" fmla="*/ 5417654 w 5497167"/>
                <a:gd name="connsiteY5" fmla="*/ 1024304 h 4363120"/>
                <a:gd name="connsiteX6" fmla="*/ 5497167 w 5497167"/>
                <a:gd name="connsiteY6" fmla="*/ 1555067 h 4363120"/>
                <a:gd name="connsiteX7" fmla="*/ 5079724 w 5497167"/>
                <a:gd name="connsiteY7" fmla="*/ 2269831 h 4363120"/>
                <a:gd name="connsiteX8" fmla="*/ 5046592 w 5497167"/>
                <a:gd name="connsiteY8" fmla="*/ 2800095 h 4363120"/>
                <a:gd name="connsiteX9" fmla="*/ 4854436 w 5497167"/>
                <a:gd name="connsiteY9" fmla="*/ 3416998 h 4363120"/>
                <a:gd name="connsiteX10" fmla="*/ 4496626 w 5497167"/>
                <a:gd name="connsiteY10" fmla="*/ 3748303 h 4363120"/>
                <a:gd name="connsiteX11" fmla="*/ 2588314 w 5497167"/>
                <a:gd name="connsiteY11" fmla="*/ 4360362 h 4363120"/>
                <a:gd name="connsiteX12" fmla="*/ 1688732 w 5497167"/>
                <a:gd name="connsiteY12" fmla="*/ 3960255 h 4363120"/>
                <a:gd name="connsiteX13" fmla="*/ 772766 w 5497167"/>
                <a:gd name="connsiteY13" fmla="*/ 3681364 h 4363120"/>
                <a:gd name="connsiteX14" fmla="*/ 4140 w 5497167"/>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68111 h 4363120"/>
                <a:gd name="connsiteX14" fmla="*/ 3091 w 5496118"/>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21728 h 4363120"/>
                <a:gd name="connsiteX14" fmla="*/ 3091 w 5496118"/>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21728 h 4363120"/>
                <a:gd name="connsiteX14" fmla="*/ 3091 w 5496118"/>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8553 w 5501580"/>
                <a:gd name="connsiteY0" fmla="*/ 2223449 h 4363120"/>
                <a:gd name="connsiteX1" fmla="*/ 1068727 w 5501580"/>
                <a:gd name="connsiteY1" fmla="*/ 547902 h 4363120"/>
                <a:gd name="connsiteX2" fmla="*/ 2592727 w 5501580"/>
                <a:gd name="connsiteY2" fmla="*/ 285318 h 4363120"/>
                <a:gd name="connsiteX3" fmla="*/ 3864936 w 5501580"/>
                <a:gd name="connsiteY3" fmla="*/ 11191 h 4363120"/>
                <a:gd name="connsiteX4" fmla="*/ 5031127 w 5501580"/>
                <a:gd name="connsiteY4" fmla="*/ 501519 h 4363120"/>
                <a:gd name="connsiteX5" fmla="*/ 5422067 w 5501580"/>
                <a:gd name="connsiteY5" fmla="*/ 1024304 h 4363120"/>
                <a:gd name="connsiteX6" fmla="*/ 5501580 w 5501580"/>
                <a:gd name="connsiteY6" fmla="*/ 1555067 h 4363120"/>
                <a:gd name="connsiteX7" fmla="*/ 5084137 w 5501580"/>
                <a:gd name="connsiteY7" fmla="*/ 2269831 h 4363120"/>
                <a:gd name="connsiteX8" fmla="*/ 5051005 w 5501580"/>
                <a:gd name="connsiteY8" fmla="*/ 2800095 h 4363120"/>
                <a:gd name="connsiteX9" fmla="*/ 4858849 w 5501580"/>
                <a:gd name="connsiteY9" fmla="*/ 3416998 h 4363120"/>
                <a:gd name="connsiteX10" fmla="*/ 4501039 w 5501580"/>
                <a:gd name="connsiteY10" fmla="*/ 3748303 h 4363120"/>
                <a:gd name="connsiteX11" fmla="*/ 2592727 w 5501580"/>
                <a:gd name="connsiteY11" fmla="*/ 4360362 h 4363120"/>
                <a:gd name="connsiteX12" fmla="*/ 1693145 w 5501580"/>
                <a:gd name="connsiteY12" fmla="*/ 3960255 h 4363120"/>
                <a:gd name="connsiteX13" fmla="*/ 770553 w 5501580"/>
                <a:gd name="connsiteY13" fmla="*/ 3542215 h 4363120"/>
                <a:gd name="connsiteX14" fmla="*/ 8553 w 5501580"/>
                <a:gd name="connsiteY14" fmla="*/ 2223449 h 4363120"/>
                <a:gd name="connsiteX0" fmla="*/ 8553 w 5501580"/>
                <a:gd name="connsiteY0" fmla="*/ 2223449 h 4363120"/>
                <a:gd name="connsiteX1" fmla="*/ 1068727 w 5501580"/>
                <a:gd name="connsiteY1" fmla="*/ 547902 h 4363120"/>
                <a:gd name="connsiteX2" fmla="*/ 2592727 w 5501580"/>
                <a:gd name="connsiteY2" fmla="*/ 285318 h 4363120"/>
                <a:gd name="connsiteX3" fmla="*/ 3864936 w 5501580"/>
                <a:gd name="connsiteY3" fmla="*/ 11191 h 4363120"/>
                <a:gd name="connsiteX4" fmla="*/ 5031127 w 5501580"/>
                <a:gd name="connsiteY4" fmla="*/ 501519 h 4363120"/>
                <a:gd name="connsiteX5" fmla="*/ 5422067 w 5501580"/>
                <a:gd name="connsiteY5" fmla="*/ 1024304 h 4363120"/>
                <a:gd name="connsiteX6" fmla="*/ 5501580 w 5501580"/>
                <a:gd name="connsiteY6" fmla="*/ 1555067 h 4363120"/>
                <a:gd name="connsiteX7" fmla="*/ 5084137 w 5501580"/>
                <a:gd name="connsiteY7" fmla="*/ 2269831 h 4363120"/>
                <a:gd name="connsiteX8" fmla="*/ 5051005 w 5501580"/>
                <a:gd name="connsiteY8" fmla="*/ 2800095 h 4363120"/>
                <a:gd name="connsiteX9" fmla="*/ 4858849 w 5501580"/>
                <a:gd name="connsiteY9" fmla="*/ 3416998 h 4363120"/>
                <a:gd name="connsiteX10" fmla="*/ 4501039 w 5501580"/>
                <a:gd name="connsiteY10" fmla="*/ 3748303 h 4363120"/>
                <a:gd name="connsiteX11" fmla="*/ 2592727 w 5501580"/>
                <a:gd name="connsiteY11" fmla="*/ 4360362 h 4363120"/>
                <a:gd name="connsiteX12" fmla="*/ 1693145 w 5501580"/>
                <a:gd name="connsiteY12" fmla="*/ 3960255 h 4363120"/>
                <a:gd name="connsiteX13" fmla="*/ 770553 w 5501580"/>
                <a:gd name="connsiteY13" fmla="*/ 3542215 h 4363120"/>
                <a:gd name="connsiteX14" fmla="*/ 8553 w 5501580"/>
                <a:gd name="connsiteY14" fmla="*/ 2223449 h 4363120"/>
                <a:gd name="connsiteX0" fmla="*/ 7091 w 5500118"/>
                <a:gd name="connsiteY0" fmla="*/ 2223449 h 4363120"/>
                <a:gd name="connsiteX1" fmla="*/ 1067265 w 5500118"/>
                <a:gd name="connsiteY1" fmla="*/ 547902 h 4363120"/>
                <a:gd name="connsiteX2" fmla="*/ 2591265 w 5500118"/>
                <a:gd name="connsiteY2" fmla="*/ 285318 h 4363120"/>
                <a:gd name="connsiteX3" fmla="*/ 3863474 w 5500118"/>
                <a:gd name="connsiteY3" fmla="*/ 11191 h 4363120"/>
                <a:gd name="connsiteX4" fmla="*/ 5029665 w 5500118"/>
                <a:gd name="connsiteY4" fmla="*/ 501519 h 4363120"/>
                <a:gd name="connsiteX5" fmla="*/ 5420605 w 5500118"/>
                <a:gd name="connsiteY5" fmla="*/ 1024304 h 4363120"/>
                <a:gd name="connsiteX6" fmla="*/ 5500118 w 5500118"/>
                <a:gd name="connsiteY6" fmla="*/ 1555067 h 4363120"/>
                <a:gd name="connsiteX7" fmla="*/ 5082675 w 5500118"/>
                <a:gd name="connsiteY7" fmla="*/ 2269831 h 4363120"/>
                <a:gd name="connsiteX8" fmla="*/ 5049543 w 5500118"/>
                <a:gd name="connsiteY8" fmla="*/ 2800095 h 4363120"/>
                <a:gd name="connsiteX9" fmla="*/ 4857387 w 5500118"/>
                <a:gd name="connsiteY9" fmla="*/ 3416998 h 4363120"/>
                <a:gd name="connsiteX10" fmla="*/ 4499577 w 5500118"/>
                <a:gd name="connsiteY10" fmla="*/ 3748303 h 4363120"/>
                <a:gd name="connsiteX11" fmla="*/ 2591265 w 5500118"/>
                <a:gd name="connsiteY11" fmla="*/ 4360362 h 4363120"/>
                <a:gd name="connsiteX12" fmla="*/ 1691683 w 5500118"/>
                <a:gd name="connsiteY12" fmla="*/ 3960255 h 4363120"/>
                <a:gd name="connsiteX13" fmla="*/ 788969 w 5500118"/>
                <a:gd name="connsiteY13" fmla="*/ 3502458 h 4363120"/>
                <a:gd name="connsiteX14" fmla="*/ 7091 w 5500118"/>
                <a:gd name="connsiteY14" fmla="*/ 2223449 h 4363120"/>
                <a:gd name="connsiteX0" fmla="*/ 7091 w 5500118"/>
                <a:gd name="connsiteY0" fmla="*/ 2223449 h 3981315"/>
                <a:gd name="connsiteX1" fmla="*/ 1067265 w 5500118"/>
                <a:gd name="connsiteY1" fmla="*/ 547902 h 3981315"/>
                <a:gd name="connsiteX2" fmla="*/ 2591265 w 5500118"/>
                <a:gd name="connsiteY2" fmla="*/ 285318 h 3981315"/>
                <a:gd name="connsiteX3" fmla="*/ 3863474 w 5500118"/>
                <a:gd name="connsiteY3" fmla="*/ 11191 h 3981315"/>
                <a:gd name="connsiteX4" fmla="*/ 5029665 w 5500118"/>
                <a:gd name="connsiteY4" fmla="*/ 501519 h 3981315"/>
                <a:gd name="connsiteX5" fmla="*/ 5420605 w 5500118"/>
                <a:gd name="connsiteY5" fmla="*/ 1024304 h 3981315"/>
                <a:gd name="connsiteX6" fmla="*/ 5500118 w 5500118"/>
                <a:gd name="connsiteY6" fmla="*/ 1555067 h 3981315"/>
                <a:gd name="connsiteX7" fmla="*/ 5082675 w 5500118"/>
                <a:gd name="connsiteY7" fmla="*/ 2269831 h 3981315"/>
                <a:gd name="connsiteX8" fmla="*/ 5049543 w 5500118"/>
                <a:gd name="connsiteY8" fmla="*/ 2800095 h 3981315"/>
                <a:gd name="connsiteX9" fmla="*/ 4857387 w 5500118"/>
                <a:gd name="connsiteY9" fmla="*/ 3416998 h 3981315"/>
                <a:gd name="connsiteX10" fmla="*/ 4499577 w 5500118"/>
                <a:gd name="connsiteY10" fmla="*/ 3748303 h 3981315"/>
                <a:gd name="connsiteX11" fmla="*/ 2766077 w 5500118"/>
                <a:gd name="connsiteY11" fmla="*/ 3600603 h 3981315"/>
                <a:gd name="connsiteX12" fmla="*/ 1691683 w 5500118"/>
                <a:gd name="connsiteY12" fmla="*/ 3960255 h 3981315"/>
                <a:gd name="connsiteX13" fmla="*/ 788969 w 5500118"/>
                <a:gd name="connsiteY13" fmla="*/ 3502458 h 3981315"/>
                <a:gd name="connsiteX14" fmla="*/ 7091 w 5500118"/>
                <a:gd name="connsiteY14" fmla="*/ 2223449 h 3981315"/>
                <a:gd name="connsiteX0" fmla="*/ 7091 w 5500118"/>
                <a:gd name="connsiteY0" fmla="*/ 2223449 h 3850120"/>
                <a:gd name="connsiteX1" fmla="*/ 1067265 w 5500118"/>
                <a:gd name="connsiteY1" fmla="*/ 547902 h 3850120"/>
                <a:gd name="connsiteX2" fmla="*/ 2591265 w 5500118"/>
                <a:gd name="connsiteY2" fmla="*/ 285318 h 3850120"/>
                <a:gd name="connsiteX3" fmla="*/ 3863474 w 5500118"/>
                <a:gd name="connsiteY3" fmla="*/ 11191 h 3850120"/>
                <a:gd name="connsiteX4" fmla="*/ 5029665 w 5500118"/>
                <a:gd name="connsiteY4" fmla="*/ 501519 h 3850120"/>
                <a:gd name="connsiteX5" fmla="*/ 5420605 w 5500118"/>
                <a:gd name="connsiteY5" fmla="*/ 1024304 h 3850120"/>
                <a:gd name="connsiteX6" fmla="*/ 5500118 w 5500118"/>
                <a:gd name="connsiteY6" fmla="*/ 1555067 h 3850120"/>
                <a:gd name="connsiteX7" fmla="*/ 5082675 w 5500118"/>
                <a:gd name="connsiteY7" fmla="*/ 2269831 h 3850120"/>
                <a:gd name="connsiteX8" fmla="*/ 5049543 w 5500118"/>
                <a:gd name="connsiteY8" fmla="*/ 2800095 h 3850120"/>
                <a:gd name="connsiteX9" fmla="*/ 4857387 w 5500118"/>
                <a:gd name="connsiteY9" fmla="*/ 3416998 h 3850120"/>
                <a:gd name="connsiteX10" fmla="*/ 4499577 w 5500118"/>
                <a:gd name="connsiteY10" fmla="*/ 3748303 h 3850120"/>
                <a:gd name="connsiteX11" fmla="*/ 2766077 w 5500118"/>
                <a:gd name="connsiteY11" fmla="*/ 3600603 h 3850120"/>
                <a:gd name="connsiteX12" fmla="*/ 1799260 w 5500118"/>
                <a:gd name="connsiteY12" fmla="*/ 3617355 h 3850120"/>
                <a:gd name="connsiteX13" fmla="*/ 788969 w 5500118"/>
                <a:gd name="connsiteY13" fmla="*/ 3502458 h 3850120"/>
                <a:gd name="connsiteX14" fmla="*/ 7091 w 5500118"/>
                <a:gd name="connsiteY14" fmla="*/ 2223449 h 3850120"/>
                <a:gd name="connsiteX0" fmla="*/ 7091 w 5500118"/>
                <a:gd name="connsiteY0" fmla="*/ 2223449 h 3855916"/>
                <a:gd name="connsiteX1" fmla="*/ 1067265 w 5500118"/>
                <a:gd name="connsiteY1" fmla="*/ 547902 h 3855916"/>
                <a:gd name="connsiteX2" fmla="*/ 2591265 w 5500118"/>
                <a:gd name="connsiteY2" fmla="*/ 285318 h 3855916"/>
                <a:gd name="connsiteX3" fmla="*/ 3863474 w 5500118"/>
                <a:gd name="connsiteY3" fmla="*/ 11191 h 3855916"/>
                <a:gd name="connsiteX4" fmla="*/ 5029665 w 5500118"/>
                <a:gd name="connsiteY4" fmla="*/ 501519 h 3855916"/>
                <a:gd name="connsiteX5" fmla="*/ 5420605 w 5500118"/>
                <a:gd name="connsiteY5" fmla="*/ 1024304 h 3855916"/>
                <a:gd name="connsiteX6" fmla="*/ 5500118 w 5500118"/>
                <a:gd name="connsiteY6" fmla="*/ 1555067 h 3855916"/>
                <a:gd name="connsiteX7" fmla="*/ 5082675 w 5500118"/>
                <a:gd name="connsiteY7" fmla="*/ 2269831 h 3855916"/>
                <a:gd name="connsiteX8" fmla="*/ 5049543 w 5500118"/>
                <a:gd name="connsiteY8" fmla="*/ 2800095 h 3855916"/>
                <a:gd name="connsiteX9" fmla="*/ 4857387 w 5500118"/>
                <a:gd name="connsiteY9" fmla="*/ 3416998 h 3855916"/>
                <a:gd name="connsiteX10" fmla="*/ 4486130 w 5500118"/>
                <a:gd name="connsiteY10" fmla="*/ 3755026 h 3855916"/>
                <a:gd name="connsiteX11" fmla="*/ 2766077 w 5500118"/>
                <a:gd name="connsiteY11" fmla="*/ 3600603 h 3855916"/>
                <a:gd name="connsiteX12" fmla="*/ 1799260 w 5500118"/>
                <a:gd name="connsiteY12" fmla="*/ 3617355 h 3855916"/>
                <a:gd name="connsiteX13" fmla="*/ 788969 w 5500118"/>
                <a:gd name="connsiteY13" fmla="*/ 3502458 h 3855916"/>
                <a:gd name="connsiteX14" fmla="*/ 7091 w 5500118"/>
                <a:gd name="connsiteY14" fmla="*/ 2223449 h 3855916"/>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683828"/>
                <a:gd name="connsiteX1" fmla="*/ 1067265 w 5500118"/>
                <a:gd name="connsiteY1" fmla="*/ 547902 h 3683828"/>
                <a:gd name="connsiteX2" fmla="*/ 2591265 w 5500118"/>
                <a:gd name="connsiteY2" fmla="*/ 285318 h 3683828"/>
                <a:gd name="connsiteX3" fmla="*/ 3863474 w 5500118"/>
                <a:gd name="connsiteY3" fmla="*/ 11191 h 3683828"/>
                <a:gd name="connsiteX4" fmla="*/ 5029665 w 5500118"/>
                <a:gd name="connsiteY4" fmla="*/ 501519 h 3683828"/>
                <a:gd name="connsiteX5" fmla="*/ 5420605 w 5500118"/>
                <a:gd name="connsiteY5" fmla="*/ 1024304 h 3683828"/>
                <a:gd name="connsiteX6" fmla="*/ 5500118 w 5500118"/>
                <a:gd name="connsiteY6" fmla="*/ 1555067 h 3683828"/>
                <a:gd name="connsiteX7" fmla="*/ 5082675 w 5500118"/>
                <a:gd name="connsiteY7" fmla="*/ 2269831 h 3683828"/>
                <a:gd name="connsiteX8" fmla="*/ 5049543 w 5500118"/>
                <a:gd name="connsiteY8" fmla="*/ 2800095 h 3683828"/>
                <a:gd name="connsiteX9" fmla="*/ 4857387 w 5500118"/>
                <a:gd name="connsiteY9" fmla="*/ 3416998 h 3683828"/>
                <a:gd name="connsiteX10" fmla="*/ 4667665 w 5500118"/>
                <a:gd name="connsiteY10" fmla="*/ 3607108 h 3683828"/>
                <a:gd name="connsiteX11" fmla="*/ 2766077 w 5500118"/>
                <a:gd name="connsiteY11" fmla="*/ 3600603 h 3683828"/>
                <a:gd name="connsiteX12" fmla="*/ 1799260 w 5500118"/>
                <a:gd name="connsiteY12" fmla="*/ 3617355 h 3683828"/>
                <a:gd name="connsiteX13" fmla="*/ 1342742 w 5500118"/>
                <a:gd name="connsiteY13" fmla="*/ 3662134 h 3683828"/>
                <a:gd name="connsiteX14" fmla="*/ 788969 w 5500118"/>
                <a:gd name="connsiteY14" fmla="*/ 3502458 h 3683828"/>
                <a:gd name="connsiteX15" fmla="*/ 7091 w 5500118"/>
                <a:gd name="connsiteY15" fmla="*/ 2223449 h 3683828"/>
                <a:gd name="connsiteX0" fmla="*/ 7091 w 5500118"/>
                <a:gd name="connsiteY0" fmla="*/ 2223449 h 3692752"/>
                <a:gd name="connsiteX1" fmla="*/ 1067265 w 5500118"/>
                <a:gd name="connsiteY1" fmla="*/ 547902 h 3692752"/>
                <a:gd name="connsiteX2" fmla="*/ 2591265 w 5500118"/>
                <a:gd name="connsiteY2" fmla="*/ 285318 h 3692752"/>
                <a:gd name="connsiteX3" fmla="*/ 3863474 w 5500118"/>
                <a:gd name="connsiteY3" fmla="*/ 11191 h 3692752"/>
                <a:gd name="connsiteX4" fmla="*/ 5029665 w 5500118"/>
                <a:gd name="connsiteY4" fmla="*/ 501519 h 3692752"/>
                <a:gd name="connsiteX5" fmla="*/ 5420605 w 5500118"/>
                <a:gd name="connsiteY5" fmla="*/ 1024304 h 3692752"/>
                <a:gd name="connsiteX6" fmla="*/ 5500118 w 5500118"/>
                <a:gd name="connsiteY6" fmla="*/ 1555067 h 3692752"/>
                <a:gd name="connsiteX7" fmla="*/ 5082675 w 5500118"/>
                <a:gd name="connsiteY7" fmla="*/ 2269831 h 3692752"/>
                <a:gd name="connsiteX8" fmla="*/ 5049543 w 5500118"/>
                <a:gd name="connsiteY8" fmla="*/ 2800095 h 3692752"/>
                <a:gd name="connsiteX9" fmla="*/ 4857387 w 5500118"/>
                <a:gd name="connsiteY9" fmla="*/ 3416998 h 3692752"/>
                <a:gd name="connsiteX10" fmla="*/ 4667665 w 5500118"/>
                <a:gd name="connsiteY10" fmla="*/ 3607108 h 3692752"/>
                <a:gd name="connsiteX11" fmla="*/ 2766077 w 5500118"/>
                <a:gd name="connsiteY11" fmla="*/ 3600603 h 3692752"/>
                <a:gd name="connsiteX12" fmla="*/ 1799260 w 5500118"/>
                <a:gd name="connsiteY12" fmla="*/ 3617355 h 3692752"/>
                <a:gd name="connsiteX13" fmla="*/ 1342742 w 5500118"/>
                <a:gd name="connsiteY13" fmla="*/ 3675581 h 3692752"/>
                <a:gd name="connsiteX14" fmla="*/ 788969 w 5500118"/>
                <a:gd name="connsiteY14" fmla="*/ 3502458 h 3692752"/>
                <a:gd name="connsiteX15" fmla="*/ 7091 w 5500118"/>
                <a:gd name="connsiteY15" fmla="*/ 2223449 h 3692752"/>
                <a:gd name="connsiteX0" fmla="*/ 7091 w 5500118"/>
                <a:gd name="connsiteY0" fmla="*/ 2223449 h 3675581"/>
                <a:gd name="connsiteX1" fmla="*/ 1067265 w 5500118"/>
                <a:gd name="connsiteY1" fmla="*/ 547902 h 3675581"/>
                <a:gd name="connsiteX2" fmla="*/ 2591265 w 5500118"/>
                <a:gd name="connsiteY2" fmla="*/ 285318 h 3675581"/>
                <a:gd name="connsiteX3" fmla="*/ 3863474 w 5500118"/>
                <a:gd name="connsiteY3" fmla="*/ 11191 h 3675581"/>
                <a:gd name="connsiteX4" fmla="*/ 5029665 w 5500118"/>
                <a:gd name="connsiteY4" fmla="*/ 501519 h 3675581"/>
                <a:gd name="connsiteX5" fmla="*/ 5420605 w 5500118"/>
                <a:gd name="connsiteY5" fmla="*/ 1024304 h 3675581"/>
                <a:gd name="connsiteX6" fmla="*/ 5500118 w 5500118"/>
                <a:gd name="connsiteY6" fmla="*/ 1555067 h 3675581"/>
                <a:gd name="connsiteX7" fmla="*/ 5082675 w 5500118"/>
                <a:gd name="connsiteY7" fmla="*/ 2269831 h 3675581"/>
                <a:gd name="connsiteX8" fmla="*/ 5049543 w 5500118"/>
                <a:gd name="connsiteY8" fmla="*/ 2800095 h 3675581"/>
                <a:gd name="connsiteX9" fmla="*/ 4857387 w 5500118"/>
                <a:gd name="connsiteY9" fmla="*/ 3416998 h 3675581"/>
                <a:gd name="connsiteX10" fmla="*/ 4667665 w 5500118"/>
                <a:gd name="connsiteY10" fmla="*/ 3607108 h 3675581"/>
                <a:gd name="connsiteX11" fmla="*/ 2766077 w 5500118"/>
                <a:gd name="connsiteY11" fmla="*/ 3600603 h 3675581"/>
                <a:gd name="connsiteX12" fmla="*/ 1799260 w 5500118"/>
                <a:gd name="connsiteY12" fmla="*/ 3617355 h 3675581"/>
                <a:gd name="connsiteX13" fmla="*/ 1342742 w 5500118"/>
                <a:gd name="connsiteY13" fmla="*/ 3675581 h 3675581"/>
                <a:gd name="connsiteX14" fmla="*/ 788969 w 5500118"/>
                <a:gd name="connsiteY14" fmla="*/ 3502458 h 3675581"/>
                <a:gd name="connsiteX15" fmla="*/ 7091 w 5500118"/>
                <a:gd name="connsiteY15" fmla="*/ 2223449 h 3675581"/>
                <a:gd name="connsiteX0" fmla="*/ 7091 w 5500118"/>
                <a:gd name="connsiteY0" fmla="*/ 2223449 h 3694446"/>
                <a:gd name="connsiteX1" fmla="*/ 1067265 w 5500118"/>
                <a:gd name="connsiteY1" fmla="*/ 547902 h 3694446"/>
                <a:gd name="connsiteX2" fmla="*/ 2591265 w 5500118"/>
                <a:gd name="connsiteY2" fmla="*/ 285318 h 3694446"/>
                <a:gd name="connsiteX3" fmla="*/ 3863474 w 5500118"/>
                <a:gd name="connsiteY3" fmla="*/ 11191 h 3694446"/>
                <a:gd name="connsiteX4" fmla="*/ 5029665 w 5500118"/>
                <a:gd name="connsiteY4" fmla="*/ 501519 h 3694446"/>
                <a:gd name="connsiteX5" fmla="*/ 5420605 w 5500118"/>
                <a:gd name="connsiteY5" fmla="*/ 1024304 h 3694446"/>
                <a:gd name="connsiteX6" fmla="*/ 5500118 w 5500118"/>
                <a:gd name="connsiteY6" fmla="*/ 1555067 h 3694446"/>
                <a:gd name="connsiteX7" fmla="*/ 5082675 w 5500118"/>
                <a:gd name="connsiteY7" fmla="*/ 2269831 h 3694446"/>
                <a:gd name="connsiteX8" fmla="*/ 5049543 w 5500118"/>
                <a:gd name="connsiteY8" fmla="*/ 2800095 h 3694446"/>
                <a:gd name="connsiteX9" fmla="*/ 4857387 w 5500118"/>
                <a:gd name="connsiteY9" fmla="*/ 3416998 h 3694446"/>
                <a:gd name="connsiteX10" fmla="*/ 4667665 w 5500118"/>
                <a:gd name="connsiteY10" fmla="*/ 3607108 h 3694446"/>
                <a:gd name="connsiteX11" fmla="*/ 2766077 w 5500118"/>
                <a:gd name="connsiteY11" fmla="*/ 3600603 h 3694446"/>
                <a:gd name="connsiteX12" fmla="*/ 1799260 w 5500118"/>
                <a:gd name="connsiteY12" fmla="*/ 3617355 h 3694446"/>
                <a:gd name="connsiteX13" fmla="*/ 1342742 w 5500118"/>
                <a:gd name="connsiteY13" fmla="*/ 3675581 h 3694446"/>
                <a:gd name="connsiteX14" fmla="*/ 788969 w 5500118"/>
                <a:gd name="connsiteY14" fmla="*/ 3502458 h 3694446"/>
                <a:gd name="connsiteX15" fmla="*/ 7091 w 5500118"/>
                <a:gd name="connsiteY15" fmla="*/ 2223449 h 3694446"/>
                <a:gd name="connsiteX0" fmla="*/ 7091 w 5500118"/>
                <a:gd name="connsiteY0" fmla="*/ 2223449 h 3743074"/>
                <a:gd name="connsiteX1" fmla="*/ 1067265 w 5500118"/>
                <a:gd name="connsiteY1" fmla="*/ 547902 h 3743074"/>
                <a:gd name="connsiteX2" fmla="*/ 2591265 w 5500118"/>
                <a:gd name="connsiteY2" fmla="*/ 285318 h 3743074"/>
                <a:gd name="connsiteX3" fmla="*/ 3863474 w 5500118"/>
                <a:gd name="connsiteY3" fmla="*/ 11191 h 3743074"/>
                <a:gd name="connsiteX4" fmla="*/ 5029665 w 5500118"/>
                <a:gd name="connsiteY4" fmla="*/ 501519 h 3743074"/>
                <a:gd name="connsiteX5" fmla="*/ 5420605 w 5500118"/>
                <a:gd name="connsiteY5" fmla="*/ 1024304 h 3743074"/>
                <a:gd name="connsiteX6" fmla="*/ 5500118 w 5500118"/>
                <a:gd name="connsiteY6" fmla="*/ 1555067 h 3743074"/>
                <a:gd name="connsiteX7" fmla="*/ 5082675 w 5500118"/>
                <a:gd name="connsiteY7" fmla="*/ 2269831 h 3743074"/>
                <a:gd name="connsiteX8" fmla="*/ 5049543 w 5500118"/>
                <a:gd name="connsiteY8" fmla="*/ 2800095 h 3743074"/>
                <a:gd name="connsiteX9" fmla="*/ 4857387 w 5500118"/>
                <a:gd name="connsiteY9" fmla="*/ 3416998 h 3743074"/>
                <a:gd name="connsiteX10" fmla="*/ 4667665 w 5500118"/>
                <a:gd name="connsiteY10" fmla="*/ 3607108 h 3743074"/>
                <a:gd name="connsiteX11" fmla="*/ 2766077 w 5500118"/>
                <a:gd name="connsiteY11" fmla="*/ 3600603 h 3743074"/>
                <a:gd name="connsiteX12" fmla="*/ 1799260 w 5500118"/>
                <a:gd name="connsiteY12" fmla="*/ 3617355 h 3743074"/>
                <a:gd name="connsiteX13" fmla="*/ 1255337 w 5500118"/>
                <a:gd name="connsiteY13" fmla="*/ 3729369 h 3743074"/>
                <a:gd name="connsiteX14" fmla="*/ 788969 w 5500118"/>
                <a:gd name="connsiteY14" fmla="*/ 3502458 h 3743074"/>
                <a:gd name="connsiteX15" fmla="*/ 7091 w 5500118"/>
                <a:gd name="connsiteY15" fmla="*/ 2223449 h 3743074"/>
                <a:gd name="connsiteX0" fmla="*/ 7091 w 5500118"/>
                <a:gd name="connsiteY0" fmla="*/ 2223449 h 3729369"/>
                <a:gd name="connsiteX1" fmla="*/ 1067265 w 5500118"/>
                <a:gd name="connsiteY1" fmla="*/ 547902 h 3729369"/>
                <a:gd name="connsiteX2" fmla="*/ 2591265 w 5500118"/>
                <a:gd name="connsiteY2" fmla="*/ 285318 h 3729369"/>
                <a:gd name="connsiteX3" fmla="*/ 3863474 w 5500118"/>
                <a:gd name="connsiteY3" fmla="*/ 11191 h 3729369"/>
                <a:gd name="connsiteX4" fmla="*/ 5029665 w 5500118"/>
                <a:gd name="connsiteY4" fmla="*/ 501519 h 3729369"/>
                <a:gd name="connsiteX5" fmla="*/ 5420605 w 5500118"/>
                <a:gd name="connsiteY5" fmla="*/ 1024304 h 3729369"/>
                <a:gd name="connsiteX6" fmla="*/ 5500118 w 5500118"/>
                <a:gd name="connsiteY6" fmla="*/ 1555067 h 3729369"/>
                <a:gd name="connsiteX7" fmla="*/ 5082675 w 5500118"/>
                <a:gd name="connsiteY7" fmla="*/ 2269831 h 3729369"/>
                <a:gd name="connsiteX8" fmla="*/ 5049543 w 5500118"/>
                <a:gd name="connsiteY8" fmla="*/ 2800095 h 3729369"/>
                <a:gd name="connsiteX9" fmla="*/ 4857387 w 5500118"/>
                <a:gd name="connsiteY9" fmla="*/ 3416998 h 3729369"/>
                <a:gd name="connsiteX10" fmla="*/ 4667665 w 5500118"/>
                <a:gd name="connsiteY10" fmla="*/ 3607108 h 3729369"/>
                <a:gd name="connsiteX11" fmla="*/ 2766077 w 5500118"/>
                <a:gd name="connsiteY11" fmla="*/ 3600603 h 3729369"/>
                <a:gd name="connsiteX12" fmla="*/ 1799260 w 5500118"/>
                <a:gd name="connsiteY12" fmla="*/ 3617355 h 3729369"/>
                <a:gd name="connsiteX13" fmla="*/ 1255337 w 5500118"/>
                <a:gd name="connsiteY13" fmla="*/ 3729369 h 3729369"/>
                <a:gd name="connsiteX14" fmla="*/ 788969 w 5500118"/>
                <a:gd name="connsiteY14" fmla="*/ 3502458 h 3729369"/>
                <a:gd name="connsiteX15" fmla="*/ 7091 w 5500118"/>
                <a:gd name="connsiteY15" fmla="*/ 2223449 h 3729369"/>
                <a:gd name="connsiteX0" fmla="*/ 7091 w 5500118"/>
                <a:gd name="connsiteY0" fmla="*/ 2223449 h 3729369"/>
                <a:gd name="connsiteX1" fmla="*/ 1067265 w 5500118"/>
                <a:gd name="connsiteY1" fmla="*/ 547902 h 3729369"/>
                <a:gd name="connsiteX2" fmla="*/ 2591265 w 5500118"/>
                <a:gd name="connsiteY2" fmla="*/ 285318 h 3729369"/>
                <a:gd name="connsiteX3" fmla="*/ 3863474 w 5500118"/>
                <a:gd name="connsiteY3" fmla="*/ 11191 h 3729369"/>
                <a:gd name="connsiteX4" fmla="*/ 5029665 w 5500118"/>
                <a:gd name="connsiteY4" fmla="*/ 501519 h 3729369"/>
                <a:gd name="connsiteX5" fmla="*/ 5420605 w 5500118"/>
                <a:gd name="connsiteY5" fmla="*/ 1024304 h 3729369"/>
                <a:gd name="connsiteX6" fmla="*/ 5500118 w 5500118"/>
                <a:gd name="connsiteY6" fmla="*/ 1555067 h 3729369"/>
                <a:gd name="connsiteX7" fmla="*/ 5082675 w 5500118"/>
                <a:gd name="connsiteY7" fmla="*/ 2269831 h 3729369"/>
                <a:gd name="connsiteX8" fmla="*/ 5049543 w 5500118"/>
                <a:gd name="connsiteY8" fmla="*/ 2800095 h 3729369"/>
                <a:gd name="connsiteX9" fmla="*/ 4857387 w 5500118"/>
                <a:gd name="connsiteY9" fmla="*/ 3416998 h 3729369"/>
                <a:gd name="connsiteX10" fmla="*/ 4667665 w 5500118"/>
                <a:gd name="connsiteY10" fmla="*/ 3607108 h 3729369"/>
                <a:gd name="connsiteX11" fmla="*/ 2766077 w 5500118"/>
                <a:gd name="connsiteY11" fmla="*/ 3600603 h 3729369"/>
                <a:gd name="connsiteX12" fmla="*/ 1799260 w 5500118"/>
                <a:gd name="connsiteY12" fmla="*/ 3617355 h 3729369"/>
                <a:gd name="connsiteX13" fmla="*/ 1255337 w 5500118"/>
                <a:gd name="connsiteY13" fmla="*/ 3729369 h 3729369"/>
                <a:gd name="connsiteX14" fmla="*/ 788969 w 5500118"/>
                <a:gd name="connsiteY14" fmla="*/ 3502458 h 3729369"/>
                <a:gd name="connsiteX15" fmla="*/ 7091 w 5500118"/>
                <a:gd name="connsiteY15" fmla="*/ 2223449 h 3729369"/>
                <a:gd name="connsiteX0" fmla="*/ 7091 w 5500118"/>
                <a:gd name="connsiteY0" fmla="*/ 2223449 h 3636243"/>
                <a:gd name="connsiteX1" fmla="*/ 1067265 w 5500118"/>
                <a:gd name="connsiteY1" fmla="*/ 547902 h 3636243"/>
                <a:gd name="connsiteX2" fmla="*/ 2591265 w 5500118"/>
                <a:gd name="connsiteY2" fmla="*/ 285318 h 3636243"/>
                <a:gd name="connsiteX3" fmla="*/ 3863474 w 5500118"/>
                <a:gd name="connsiteY3" fmla="*/ 11191 h 3636243"/>
                <a:gd name="connsiteX4" fmla="*/ 5029665 w 5500118"/>
                <a:gd name="connsiteY4" fmla="*/ 501519 h 3636243"/>
                <a:gd name="connsiteX5" fmla="*/ 5420605 w 5500118"/>
                <a:gd name="connsiteY5" fmla="*/ 1024304 h 3636243"/>
                <a:gd name="connsiteX6" fmla="*/ 5500118 w 5500118"/>
                <a:gd name="connsiteY6" fmla="*/ 1555067 h 3636243"/>
                <a:gd name="connsiteX7" fmla="*/ 5082675 w 5500118"/>
                <a:gd name="connsiteY7" fmla="*/ 2269831 h 3636243"/>
                <a:gd name="connsiteX8" fmla="*/ 5049543 w 5500118"/>
                <a:gd name="connsiteY8" fmla="*/ 2800095 h 3636243"/>
                <a:gd name="connsiteX9" fmla="*/ 4857387 w 5500118"/>
                <a:gd name="connsiteY9" fmla="*/ 3416998 h 3636243"/>
                <a:gd name="connsiteX10" fmla="*/ 4667665 w 5500118"/>
                <a:gd name="connsiteY10" fmla="*/ 3607108 h 3636243"/>
                <a:gd name="connsiteX11" fmla="*/ 2766077 w 5500118"/>
                <a:gd name="connsiteY11" fmla="*/ 3600603 h 3636243"/>
                <a:gd name="connsiteX12" fmla="*/ 1799260 w 5500118"/>
                <a:gd name="connsiteY12" fmla="*/ 3617355 h 3636243"/>
                <a:gd name="connsiteX13" fmla="*/ 1262060 w 5500118"/>
                <a:gd name="connsiteY13" fmla="*/ 3581452 h 3636243"/>
                <a:gd name="connsiteX14" fmla="*/ 788969 w 5500118"/>
                <a:gd name="connsiteY14" fmla="*/ 3502458 h 3636243"/>
                <a:gd name="connsiteX15" fmla="*/ 7091 w 5500118"/>
                <a:gd name="connsiteY15" fmla="*/ 2223449 h 3636243"/>
                <a:gd name="connsiteX0" fmla="*/ 7091 w 5500118"/>
                <a:gd name="connsiteY0" fmla="*/ 2223449 h 3620738"/>
                <a:gd name="connsiteX1" fmla="*/ 1067265 w 5500118"/>
                <a:gd name="connsiteY1" fmla="*/ 547902 h 3620738"/>
                <a:gd name="connsiteX2" fmla="*/ 2591265 w 5500118"/>
                <a:gd name="connsiteY2" fmla="*/ 285318 h 3620738"/>
                <a:gd name="connsiteX3" fmla="*/ 3863474 w 5500118"/>
                <a:gd name="connsiteY3" fmla="*/ 11191 h 3620738"/>
                <a:gd name="connsiteX4" fmla="*/ 5029665 w 5500118"/>
                <a:gd name="connsiteY4" fmla="*/ 501519 h 3620738"/>
                <a:gd name="connsiteX5" fmla="*/ 5420605 w 5500118"/>
                <a:gd name="connsiteY5" fmla="*/ 1024304 h 3620738"/>
                <a:gd name="connsiteX6" fmla="*/ 5500118 w 5500118"/>
                <a:gd name="connsiteY6" fmla="*/ 1555067 h 3620738"/>
                <a:gd name="connsiteX7" fmla="*/ 5082675 w 5500118"/>
                <a:gd name="connsiteY7" fmla="*/ 2269831 h 3620738"/>
                <a:gd name="connsiteX8" fmla="*/ 5049543 w 5500118"/>
                <a:gd name="connsiteY8" fmla="*/ 2800095 h 3620738"/>
                <a:gd name="connsiteX9" fmla="*/ 4857387 w 5500118"/>
                <a:gd name="connsiteY9" fmla="*/ 3416998 h 3620738"/>
                <a:gd name="connsiteX10" fmla="*/ 4667665 w 5500118"/>
                <a:gd name="connsiteY10" fmla="*/ 3607108 h 3620738"/>
                <a:gd name="connsiteX11" fmla="*/ 2766077 w 5500118"/>
                <a:gd name="connsiteY11" fmla="*/ 3600603 h 3620738"/>
                <a:gd name="connsiteX12" fmla="*/ 1799260 w 5500118"/>
                <a:gd name="connsiteY12" fmla="*/ 3617355 h 3620738"/>
                <a:gd name="connsiteX13" fmla="*/ 1262060 w 5500118"/>
                <a:gd name="connsiteY13" fmla="*/ 3581452 h 3620738"/>
                <a:gd name="connsiteX14" fmla="*/ 788969 w 5500118"/>
                <a:gd name="connsiteY14" fmla="*/ 3502458 h 3620738"/>
                <a:gd name="connsiteX15" fmla="*/ 7091 w 5500118"/>
                <a:gd name="connsiteY15" fmla="*/ 2223449 h 3620738"/>
                <a:gd name="connsiteX0" fmla="*/ 7091 w 5500118"/>
                <a:gd name="connsiteY0" fmla="*/ 2223449 h 3620738"/>
                <a:gd name="connsiteX1" fmla="*/ 1067265 w 5500118"/>
                <a:gd name="connsiteY1" fmla="*/ 547902 h 3620738"/>
                <a:gd name="connsiteX2" fmla="*/ 2591265 w 5500118"/>
                <a:gd name="connsiteY2" fmla="*/ 285318 h 3620738"/>
                <a:gd name="connsiteX3" fmla="*/ 3863474 w 5500118"/>
                <a:gd name="connsiteY3" fmla="*/ 11191 h 3620738"/>
                <a:gd name="connsiteX4" fmla="*/ 5029665 w 5500118"/>
                <a:gd name="connsiteY4" fmla="*/ 501519 h 3620738"/>
                <a:gd name="connsiteX5" fmla="*/ 5420605 w 5500118"/>
                <a:gd name="connsiteY5" fmla="*/ 1024304 h 3620738"/>
                <a:gd name="connsiteX6" fmla="*/ 5500118 w 5500118"/>
                <a:gd name="connsiteY6" fmla="*/ 1555067 h 3620738"/>
                <a:gd name="connsiteX7" fmla="*/ 5082675 w 5500118"/>
                <a:gd name="connsiteY7" fmla="*/ 2269831 h 3620738"/>
                <a:gd name="connsiteX8" fmla="*/ 5049543 w 5500118"/>
                <a:gd name="connsiteY8" fmla="*/ 2800095 h 3620738"/>
                <a:gd name="connsiteX9" fmla="*/ 4857387 w 5500118"/>
                <a:gd name="connsiteY9" fmla="*/ 3416998 h 3620738"/>
                <a:gd name="connsiteX10" fmla="*/ 4667665 w 5500118"/>
                <a:gd name="connsiteY10" fmla="*/ 3607108 h 3620738"/>
                <a:gd name="connsiteX11" fmla="*/ 2766077 w 5500118"/>
                <a:gd name="connsiteY11" fmla="*/ 3600603 h 3620738"/>
                <a:gd name="connsiteX12" fmla="*/ 1799260 w 5500118"/>
                <a:gd name="connsiteY12" fmla="*/ 3617355 h 3620738"/>
                <a:gd name="connsiteX13" fmla="*/ 1262060 w 5500118"/>
                <a:gd name="connsiteY13" fmla="*/ 3581452 h 3620738"/>
                <a:gd name="connsiteX14" fmla="*/ 788969 w 5500118"/>
                <a:gd name="connsiteY14" fmla="*/ 3502458 h 3620738"/>
                <a:gd name="connsiteX15" fmla="*/ 7091 w 5500118"/>
                <a:gd name="connsiteY15" fmla="*/ 2223449 h 3620738"/>
                <a:gd name="connsiteX0" fmla="*/ 7091 w 5500118"/>
                <a:gd name="connsiteY0" fmla="*/ 2223449 h 3620258"/>
                <a:gd name="connsiteX1" fmla="*/ 1067265 w 5500118"/>
                <a:gd name="connsiteY1" fmla="*/ 547902 h 3620258"/>
                <a:gd name="connsiteX2" fmla="*/ 2591265 w 5500118"/>
                <a:gd name="connsiteY2" fmla="*/ 285318 h 3620258"/>
                <a:gd name="connsiteX3" fmla="*/ 3863474 w 5500118"/>
                <a:gd name="connsiteY3" fmla="*/ 11191 h 3620258"/>
                <a:gd name="connsiteX4" fmla="*/ 5029665 w 5500118"/>
                <a:gd name="connsiteY4" fmla="*/ 501519 h 3620258"/>
                <a:gd name="connsiteX5" fmla="*/ 5420605 w 5500118"/>
                <a:gd name="connsiteY5" fmla="*/ 1024304 h 3620258"/>
                <a:gd name="connsiteX6" fmla="*/ 5500118 w 5500118"/>
                <a:gd name="connsiteY6" fmla="*/ 1555067 h 3620258"/>
                <a:gd name="connsiteX7" fmla="*/ 5082675 w 5500118"/>
                <a:gd name="connsiteY7" fmla="*/ 2269831 h 3620258"/>
                <a:gd name="connsiteX8" fmla="*/ 5049543 w 5500118"/>
                <a:gd name="connsiteY8" fmla="*/ 2800095 h 3620258"/>
                <a:gd name="connsiteX9" fmla="*/ 4857387 w 5500118"/>
                <a:gd name="connsiteY9" fmla="*/ 3416998 h 3620258"/>
                <a:gd name="connsiteX10" fmla="*/ 4667665 w 5500118"/>
                <a:gd name="connsiteY10" fmla="*/ 3607108 h 3620258"/>
                <a:gd name="connsiteX11" fmla="*/ 2766077 w 5500118"/>
                <a:gd name="connsiteY11" fmla="*/ 3600603 h 3620258"/>
                <a:gd name="connsiteX12" fmla="*/ 1799260 w 5500118"/>
                <a:gd name="connsiteY12" fmla="*/ 3617355 h 3620258"/>
                <a:gd name="connsiteX13" fmla="*/ 1403254 w 5500118"/>
                <a:gd name="connsiteY13" fmla="*/ 3568004 h 3620258"/>
                <a:gd name="connsiteX14" fmla="*/ 788969 w 5500118"/>
                <a:gd name="connsiteY14" fmla="*/ 3502458 h 3620258"/>
                <a:gd name="connsiteX15" fmla="*/ 7091 w 5500118"/>
                <a:gd name="connsiteY15" fmla="*/ 2223449 h 3620258"/>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57387 w 5500118"/>
                <a:gd name="connsiteY9" fmla="*/ 3416998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77558 w 5500118"/>
                <a:gd name="connsiteY9" fmla="*/ 3423722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77558 w 5500118"/>
                <a:gd name="connsiteY9" fmla="*/ 3423722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00659"/>
                <a:gd name="connsiteX1" fmla="*/ 1067265 w 5500118"/>
                <a:gd name="connsiteY1" fmla="*/ 547902 h 3600659"/>
                <a:gd name="connsiteX2" fmla="*/ 2591265 w 5500118"/>
                <a:gd name="connsiteY2" fmla="*/ 285318 h 3600659"/>
                <a:gd name="connsiteX3" fmla="*/ 3863474 w 5500118"/>
                <a:gd name="connsiteY3" fmla="*/ 11191 h 3600659"/>
                <a:gd name="connsiteX4" fmla="*/ 5029665 w 5500118"/>
                <a:gd name="connsiteY4" fmla="*/ 501519 h 3600659"/>
                <a:gd name="connsiteX5" fmla="*/ 5420605 w 5500118"/>
                <a:gd name="connsiteY5" fmla="*/ 1024304 h 3600659"/>
                <a:gd name="connsiteX6" fmla="*/ 5500118 w 5500118"/>
                <a:gd name="connsiteY6" fmla="*/ 1555067 h 3600659"/>
                <a:gd name="connsiteX7" fmla="*/ 5082675 w 5500118"/>
                <a:gd name="connsiteY7" fmla="*/ 2269831 h 3600659"/>
                <a:gd name="connsiteX8" fmla="*/ 5049543 w 5500118"/>
                <a:gd name="connsiteY8" fmla="*/ 2800095 h 3600659"/>
                <a:gd name="connsiteX9" fmla="*/ 4877558 w 5500118"/>
                <a:gd name="connsiteY9" fmla="*/ 3423722 h 3600659"/>
                <a:gd name="connsiteX10" fmla="*/ 4681113 w 5500118"/>
                <a:gd name="connsiteY10" fmla="*/ 3573490 h 3600659"/>
                <a:gd name="connsiteX11" fmla="*/ 2766077 w 5500118"/>
                <a:gd name="connsiteY11" fmla="*/ 3600603 h 3600659"/>
                <a:gd name="connsiteX12" fmla="*/ 1940454 w 5500118"/>
                <a:gd name="connsiteY12" fmla="*/ 3583738 h 3600659"/>
                <a:gd name="connsiteX13" fmla="*/ 1403254 w 5500118"/>
                <a:gd name="connsiteY13" fmla="*/ 3568004 h 3600659"/>
                <a:gd name="connsiteX14" fmla="*/ 788969 w 5500118"/>
                <a:gd name="connsiteY14" fmla="*/ 3502458 h 3600659"/>
                <a:gd name="connsiteX15" fmla="*/ 7091 w 5500118"/>
                <a:gd name="connsiteY15" fmla="*/ 2223449 h 360065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877558 w 5500118"/>
                <a:gd name="connsiteY9" fmla="*/ 3423722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64964 w 5500118"/>
                <a:gd name="connsiteY9" fmla="*/ 3470787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44794 w 5500118"/>
                <a:gd name="connsiteY9" fmla="*/ 3316146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71688 w 5500118"/>
                <a:gd name="connsiteY9" fmla="*/ 3343040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9692 w 5502719"/>
                <a:gd name="connsiteY0" fmla="*/ 2223449 h 3592269"/>
                <a:gd name="connsiteX1" fmla="*/ 1069866 w 5502719"/>
                <a:gd name="connsiteY1" fmla="*/ 547902 h 3592269"/>
                <a:gd name="connsiteX2" fmla="*/ 2593866 w 5502719"/>
                <a:gd name="connsiteY2" fmla="*/ 285318 h 3592269"/>
                <a:gd name="connsiteX3" fmla="*/ 3866075 w 5502719"/>
                <a:gd name="connsiteY3" fmla="*/ 11191 h 3592269"/>
                <a:gd name="connsiteX4" fmla="*/ 5032266 w 5502719"/>
                <a:gd name="connsiteY4" fmla="*/ 501519 h 3592269"/>
                <a:gd name="connsiteX5" fmla="*/ 5423206 w 5502719"/>
                <a:gd name="connsiteY5" fmla="*/ 1024304 h 3592269"/>
                <a:gd name="connsiteX6" fmla="*/ 5502719 w 5502719"/>
                <a:gd name="connsiteY6" fmla="*/ 1555067 h 3592269"/>
                <a:gd name="connsiteX7" fmla="*/ 5085276 w 5502719"/>
                <a:gd name="connsiteY7" fmla="*/ 2269831 h 3592269"/>
                <a:gd name="connsiteX8" fmla="*/ 5052144 w 5502719"/>
                <a:gd name="connsiteY8" fmla="*/ 2800095 h 3592269"/>
                <a:gd name="connsiteX9" fmla="*/ 4974289 w 5502719"/>
                <a:gd name="connsiteY9" fmla="*/ 3343040 h 3592269"/>
                <a:gd name="connsiteX10" fmla="*/ 4683714 w 5502719"/>
                <a:gd name="connsiteY10" fmla="*/ 3573490 h 3592269"/>
                <a:gd name="connsiteX11" fmla="*/ 2768678 w 5502719"/>
                <a:gd name="connsiteY11" fmla="*/ 3587156 h 3592269"/>
                <a:gd name="connsiteX12" fmla="*/ 1943055 w 5502719"/>
                <a:gd name="connsiteY12" fmla="*/ 3583738 h 3592269"/>
                <a:gd name="connsiteX13" fmla="*/ 1405855 w 5502719"/>
                <a:gd name="connsiteY13" fmla="*/ 3568004 h 3592269"/>
                <a:gd name="connsiteX14" fmla="*/ 757952 w 5502719"/>
                <a:gd name="connsiteY14" fmla="*/ 3455393 h 3592269"/>
                <a:gd name="connsiteX15" fmla="*/ 9692 w 5502719"/>
                <a:gd name="connsiteY15" fmla="*/ 2223449 h 3592269"/>
                <a:gd name="connsiteX0" fmla="*/ 9692 w 5502719"/>
                <a:gd name="connsiteY0" fmla="*/ 2223449 h 3592269"/>
                <a:gd name="connsiteX1" fmla="*/ 1069866 w 5502719"/>
                <a:gd name="connsiteY1" fmla="*/ 547902 h 3592269"/>
                <a:gd name="connsiteX2" fmla="*/ 2593866 w 5502719"/>
                <a:gd name="connsiteY2" fmla="*/ 285318 h 3592269"/>
                <a:gd name="connsiteX3" fmla="*/ 3866075 w 5502719"/>
                <a:gd name="connsiteY3" fmla="*/ 11191 h 3592269"/>
                <a:gd name="connsiteX4" fmla="*/ 5032266 w 5502719"/>
                <a:gd name="connsiteY4" fmla="*/ 501519 h 3592269"/>
                <a:gd name="connsiteX5" fmla="*/ 5423206 w 5502719"/>
                <a:gd name="connsiteY5" fmla="*/ 1024304 h 3592269"/>
                <a:gd name="connsiteX6" fmla="*/ 5502719 w 5502719"/>
                <a:gd name="connsiteY6" fmla="*/ 1555067 h 3592269"/>
                <a:gd name="connsiteX7" fmla="*/ 5085276 w 5502719"/>
                <a:gd name="connsiteY7" fmla="*/ 2269831 h 3592269"/>
                <a:gd name="connsiteX8" fmla="*/ 5052144 w 5502719"/>
                <a:gd name="connsiteY8" fmla="*/ 2800095 h 3592269"/>
                <a:gd name="connsiteX9" fmla="*/ 4974289 w 5502719"/>
                <a:gd name="connsiteY9" fmla="*/ 3343040 h 3592269"/>
                <a:gd name="connsiteX10" fmla="*/ 4683714 w 5502719"/>
                <a:gd name="connsiteY10" fmla="*/ 3573490 h 3592269"/>
                <a:gd name="connsiteX11" fmla="*/ 2768678 w 5502719"/>
                <a:gd name="connsiteY11" fmla="*/ 3587156 h 3592269"/>
                <a:gd name="connsiteX12" fmla="*/ 1943055 w 5502719"/>
                <a:gd name="connsiteY12" fmla="*/ 3583738 h 3592269"/>
                <a:gd name="connsiteX13" fmla="*/ 1405855 w 5502719"/>
                <a:gd name="connsiteY13" fmla="*/ 3568004 h 3592269"/>
                <a:gd name="connsiteX14" fmla="*/ 757952 w 5502719"/>
                <a:gd name="connsiteY14" fmla="*/ 3455393 h 3592269"/>
                <a:gd name="connsiteX15" fmla="*/ 9692 w 5502719"/>
                <a:gd name="connsiteY15" fmla="*/ 2223449 h 3592269"/>
                <a:gd name="connsiteX0" fmla="*/ 18940 w 5511967"/>
                <a:gd name="connsiteY0" fmla="*/ 2223449 h 3592269"/>
                <a:gd name="connsiteX1" fmla="*/ 1079114 w 5511967"/>
                <a:gd name="connsiteY1" fmla="*/ 547902 h 3592269"/>
                <a:gd name="connsiteX2" fmla="*/ 2603114 w 5511967"/>
                <a:gd name="connsiteY2" fmla="*/ 285318 h 3592269"/>
                <a:gd name="connsiteX3" fmla="*/ 3875323 w 5511967"/>
                <a:gd name="connsiteY3" fmla="*/ 11191 h 3592269"/>
                <a:gd name="connsiteX4" fmla="*/ 5041514 w 5511967"/>
                <a:gd name="connsiteY4" fmla="*/ 501519 h 3592269"/>
                <a:gd name="connsiteX5" fmla="*/ 5432454 w 5511967"/>
                <a:gd name="connsiteY5" fmla="*/ 1024304 h 3592269"/>
                <a:gd name="connsiteX6" fmla="*/ 5511967 w 5511967"/>
                <a:gd name="connsiteY6" fmla="*/ 1555067 h 3592269"/>
                <a:gd name="connsiteX7" fmla="*/ 5094524 w 5511967"/>
                <a:gd name="connsiteY7" fmla="*/ 2269831 h 3592269"/>
                <a:gd name="connsiteX8" fmla="*/ 5061392 w 5511967"/>
                <a:gd name="connsiteY8" fmla="*/ 2800095 h 3592269"/>
                <a:gd name="connsiteX9" fmla="*/ 4983537 w 5511967"/>
                <a:gd name="connsiteY9" fmla="*/ 3343040 h 3592269"/>
                <a:gd name="connsiteX10" fmla="*/ 4692962 w 5511967"/>
                <a:gd name="connsiteY10" fmla="*/ 3573490 h 3592269"/>
                <a:gd name="connsiteX11" fmla="*/ 2777926 w 5511967"/>
                <a:gd name="connsiteY11" fmla="*/ 3587156 h 3592269"/>
                <a:gd name="connsiteX12" fmla="*/ 1952303 w 5511967"/>
                <a:gd name="connsiteY12" fmla="*/ 3583738 h 3592269"/>
                <a:gd name="connsiteX13" fmla="*/ 1415103 w 5511967"/>
                <a:gd name="connsiteY13" fmla="*/ 3568004 h 3592269"/>
                <a:gd name="connsiteX14" fmla="*/ 686518 w 5511967"/>
                <a:gd name="connsiteY14" fmla="*/ 3415052 h 3592269"/>
                <a:gd name="connsiteX15" fmla="*/ 18940 w 5511967"/>
                <a:gd name="connsiteY15" fmla="*/ 2223449 h 3592269"/>
                <a:gd name="connsiteX0" fmla="*/ 18940 w 5511967"/>
                <a:gd name="connsiteY0" fmla="*/ 2223449 h 3592269"/>
                <a:gd name="connsiteX1" fmla="*/ 1079114 w 5511967"/>
                <a:gd name="connsiteY1" fmla="*/ 547902 h 3592269"/>
                <a:gd name="connsiteX2" fmla="*/ 2603114 w 5511967"/>
                <a:gd name="connsiteY2" fmla="*/ 285318 h 3592269"/>
                <a:gd name="connsiteX3" fmla="*/ 3875323 w 5511967"/>
                <a:gd name="connsiteY3" fmla="*/ 11191 h 3592269"/>
                <a:gd name="connsiteX4" fmla="*/ 5041514 w 5511967"/>
                <a:gd name="connsiteY4" fmla="*/ 501519 h 3592269"/>
                <a:gd name="connsiteX5" fmla="*/ 5432454 w 5511967"/>
                <a:gd name="connsiteY5" fmla="*/ 1024304 h 3592269"/>
                <a:gd name="connsiteX6" fmla="*/ 5511967 w 5511967"/>
                <a:gd name="connsiteY6" fmla="*/ 1555067 h 3592269"/>
                <a:gd name="connsiteX7" fmla="*/ 5094524 w 5511967"/>
                <a:gd name="connsiteY7" fmla="*/ 2269831 h 3592269"/>
                <a:gd name="connsiteX8" fmla="*/ 5061392 w 5511967"/>
                <a:gd name="connsiteY8" fmla="*/ 2800095 h 3592269"/>
                <a:gd name="connsiteX9" fmla="*/ 4983537 w 5511967"/>
                <a:gd name="connsiteY9" fmla="*/ 3343040 h 3592269"/>
                <a:gd name="connsiteX10" fmla="*/ 4692962 w 5511967"/>
                <a:gd name="connsiteY10" fmla="*/ 3573490 h 3592269"/>
                <a:gd name="connsiteX11" fmla="*/ 2777926 w 5511967"/>
                <a:gd name="connsiteY11" fmla="*/ 3587156 h 3592269"/>
                <a:gd name="connsiteX12" fmla="*/ 1952303 w 5511967"/>
                <a:gd name="connsiteY12" fmla="*/ 3583738 h 3592269"/>
                <a:gd name="connsiteX13" fmla="*/ 1415103 w 5511967"/>
                <a:gd name="connsiteY13" fmla="*/ 3568004 h 3592269"/>
                <a:gd name="connsiteX14" fmla="*/ 686518 w 5511967"/>
                <a:gd name="connsiteY14" fmla="*/ 3415052 h 3592269"/>
                <a:gd name="connsiteX15" fmla="*/ 18940 w 5511967"/>
                <a:gd name="connsiteY15" fmla="*/ 2223449 h 3592269"/>
                <a:gd name="connsiteX0" fmla="*/ 32548 w 5417999"/>
                <a:gd name="connsiteY0" fmla="*/ 2021743 h 3592269"/>
                <a:gd name="connsiteX1" fmla="*/ 985146 w 5417999"/>
                <a:gd name="connsiteY1" fmla="*/ 547902 h 3592269"/>
                <a:gd name="connsiteX2" fmla="*/ 2509146 w 5417999"/>
                <a:gd name="connsiteY2" fmla="*/ 285318 h 3592269"/>
                <a:gd name="connsiteX3" fmla="*/ 3781355 w 5417999"/>
                <a:gd name="connsiteY3" fmla="*/ 11191 h 3592269"/>
                <a:gd name="connsiteX4" fmla="*/ 4947546 w 5417999"/>
                <a:gd name="connsiteY4" fmla="*/ 501519 h 3592269"/>
                <a:gd name="connsiteX5" fmla="*/ 5338486 w 5417999"/>
                <a:gd name="connsiteY5" fmla="*/ 1024304 h 3592269"/>
                <a:gd name="connsiteX6" fmla="*/ 5417999 w 5417999"/>
                <a:gd name="connsiteY6" fmla="*/ 1555067 h 3592269"/>
                <a:gd name="connsiteX7" fmla="*/ 5000556 w 5417999"/>
                <a:gd name="connsiteY7" fmla="*/ 2269831 h 3592269"/>
                <a:gd name="connsiteX8" fmla="*/ 4967424 w 5417999"/>
                <a:gd name="connsiteY8" fmla="*/ 2800095 h 3592269"/>
                <a:gd name="connsiteX9" fmla="*/ 4889569 w 5417999"/>
                <a:gd name="connsiteY9" fmla="*/ 3343040 h 3592269"/>
                <a:gd name="connsiteX10" fmla="*/ 4598994 w 5417999"/>
                <a:gd name="connsiteY10" fmla="*/ 3573490 h 3592269"/>
                <a:gd name="connsiteX11" fmla="*/ 2683958 w 5417999"/>
                <a:gd name="connsiteY11" fmla="*/ 3587156 h 3592269"/>
                <a:gd name="connsiteX12" fmla="*/ 1858335 w 5417999"/>
                <a:gd name="connsiteY12" fmla="*/ 3583738 h 3592269"/>
                <a:gd name="connsiteX13" fmla="*/ 1321135 w 5417999"/>
                <a:gd name="connsiteY13" fmla="*/ 3568004 h 3592269"/>
                <a:gd name="connsiteX14" fmla="*/ 592550 w 5417999"/>
                <a:gd name="connsiteY14" fmla="*/ 3415052 h 3592269"/>
                <a:gd name="connsiteX15" fmla="*/ 32548 w 5417999"/>
                <a:gd name="connsiteY15" fmla="*/ 2021743 h 3592269"/>
                <a:gd name="connsiteX0" fmla="*/ 4189 w 5389640"/>
                <a:gd name="connsiteY0" fmla="*/ 2021743 h 3592269"/>
                <a:gd name="connsiteX1" fmla="*/ 956787 w 5389640"/>
                <a:gd name="connsiteY1" fmla="*/ 547902 h 3592269"/>
                <a:gd name="connsiteX2" fmla="*/ 2480787 w 5389640"/>
                <a:gd name="connsiteY2" fmla="*/ 285318 h 3592269"/>
                <a:gd name="connsiteX3" fmla="*/ 3752996 w 5389640"/>
                <a:gd name="connsiteY3" fmla="*/ 11191 h 3592269"/>
                <a:gd name="connsiteX4" fmla="*/ 4919187 w 5389640"/>
                <a:gd name="connsiteY4" fmla="*/ 501519 h 3592269"/>
                <a:gd name="connsiteX5" fmla="*/ 5310127 w 5389640"/>
                <a:gd name="connsiteY5" fmla="*/ 1024304 h 3592269"/>
                <a:gd name="connsiteX6" fmla="*/ 5389640 w 5389640"/>
                <a:gd name="connsiteY6" fmla="*/ 1555067 h 3592269"/>
                <a:gd name="connsiteX7" fmla="*/ 4972197 w 5389640"/>
                <a:gd name="connsiteY7" fmla="*/ 2269831 h 3592269"/>
                <a:gd name="connsiteX8" fmla="*/ 4939065 w 5389640"/>
                <a:gd name="connsiteY8" fmla="*/ 2800095 h 3592269"/>
                <a:gd name="connsiteX9" fmla="*/ 4861210 w 5389640"/>
                <a:gd name="connsiteY9" fmla="*/ 3343040 h 3592269"/>
                <a:gd name="connsiteX10" fmla="*/ 4570635 w 5389640"/>
                <a:gd name="connsiteY10" fmla="*/ 3573490 h 3592269"/>
                <a:gd name="connsiteX11" fmla="*/ 2655599 w 5389640"/>
                <a:gd name="connsiteY11" fmla="*/ 3587156 h 3592269"/>
                <a:gd name="connsiteX12" fmla="*/ 1829976 w 5389640"/>
                <a:gd name="connsiteY12" fmla="*/ 3583738 h 3592269"/>
                <a:gd name="connsiteX13" fmla="*/ 1292776 w 5389640"/>
                <a:gd name="connsiteY13" fmla="*/ 3568004 h 3592269"/>
                <a:gd name="connsiteX14" fmla="*/ 564191 w 5389640"/>
                <a:gd name="connsiteY14" fmla="*/ 3415052 h 3592269"/>
                <a:gd name="connsiteX15" fmla="*/ 4189 w 5389640"/>
                <a:gd name="connsiteY15" fmla="*/ 2021743 h 3592269"/>
                <a:gd name="connsiteX0" fmla="*/ 43603 w 5281137"/>
                <a:gd name="connsiteY0" fmla="*/ 2021743 h 3592269"/>
                <a:gd name="connsiteX1" fmla="*/ 848284 w 5281137"/>
                <a:gd name="connsiteY1" fmla="*/ 547902 h 3592269"/>
                <a:gd name="connsiteX2" fmla="*/ 2372284 w 5281137"/>
                <a:gd name="connsiteY2" fmla="*/ 285318 h 3592269"/>
                <a:gd name="connsiteX3" fmla="*/ 3644493 w 5281137"/>
                <a:gd name="connsiteY3" fmla="*/ 11191 h 3592269"/>
                <a:gd name="connsiteX4" fmla="*/ 4810684 w 5281137"/>
                <a:gd name="connsiteY4" fmla="*/ 501519 h 3592269"/>
                <a:gd name="connsiteX5" fmla="*/ 5201624 w 5281137"/>
                <a:gd name="connsiteY5" fmla="*/ 1024304 h 3592269"/>
                <a:gd name="connsiteX6" fmla="*/ 5281137 w 5281137"/>
                <a:gd name="connsiteY6" fmla="*/ 1555067 h 3592269"/>
                <a:gd name="connsiteX7" fmla="*/ 4863694 w 5281137"/>
                <a:gd name="connsiteY7" fmla="*/ 2269831 h 3592269"/>
                <a:gd name="connsiteX8" fmla="*/ 4830562 w 5281137"/>
                <a:gd name="connsiteY8" fmla="*/ 2800095 h 3592269"/>
                <a:gd name="connsiteX9" fmla="*/ 4752707 w 5281137"/>
                <a:gd name="connsiteY9" fmla="*/ 3343040 h 3592269"/>
                <a:gd name="connsiteX10" fmla="*/ 4462132 w 5281137"/>
                <a:gd name="connsiteY10" fmla="*/ 3573490 h 3592269"/>
                <a:gd name="connsiteX11" fmla="*/ 2547096 w 5281137"/>
                <a:gd name="connsiteY11" fmla="*/ 3587156 h 3592269"/>
                <a:gd name="connsiteX12" fmla="*/ 1721473 w 5281137"/>
                <a:gd name="connsiteY12" fmla="*/ 3583738 h 3592269"/>
                <a:gd name="connsiteX13" fmla="*/ 1184273 w 5281137"/>
                <a:gd name="connsiteY13" fmla="*/ 3568004 h 3592269"/>
                <a:gd name="connsiteX14" fmla="*/ 455688 w 5281137"/>
                <a:gd name="connsiteY14" fmla="*/ 3415052 h 3592269"/>
                <a:gd name="connsiteX15" fmla="*/ 43603 w 5281137"/>
                <a:gd name="connsiteY15" fmla="*/ 2021743 h 3592269"/>
                <a:gd name="connsiteX0" fmla="*/ 26781 w 5264315"/>
                <a:gd name="connsiteY0" fmla="*/ 2021743 h 3592269"/>
                <a:gd name="connsiteX1" fmla="*/ 831462 w 5264315"/>
                <a:gd name="connsiteY1" fmla="*/ 547902 h 3592269"/>
                <a:gd name="connsiteX2" fmla="*/ 2355462 w 5264315"/>
                <a:gd name="connsiteY2" fmla="*/ 285318 h 3592269"/>
                <a:gd name="connsiteX3" fmla="*/ 3627671 w 5264315"/>
                <a:gd name="connsiteY3" fmla="*/ 11191 h 3592269"/>
                <a:gd name="connsiteX4" fmla="*/ 4793862 w 5264315"/>
                <a:gd name="connsiteY4" fmla="*/ 501519 h 3592269"/>
                <a:gd name="connsiteX5" fmla="*/ 5184802 w 5264315"/>
                <a:gd name="connsiteY5" fmla="*/ 1024304 h 3592269"/>
                <a:gd name="connsiteX6" fmla="*/ 5264315 w 5264315"/>
                <a:gd name="connsiteY6" fmla="*/ 1555067 h 3592269"/>
                <a:gd name="connsiteX7" fmla="*/ 4846872 w 5264315"/>
                <a:gd name="connsiteY7" fmla="*/ 2269831 h 3592269"/>
                <a:gd name="connsiteX8" fmla="*/ 4813740 w 5264315"/>
                <a:gd name="connsiteY8" fmla="*/ 2800095 h 3592269"/>
                <a:gd name="connsiteX9" fmla="*/ 4735885 w 5264315"/>
                <a:gd name="connsiteY9" fmla="*/ 3343040 h 3592269"/>
                <a:gd name="connsiteX10" fmla="*/ 4445310 w 5264315"/>
                <a:gd name="connsiteY10" fmla="*/ 3573490 h 3592269"/>
                <a:gd name="connsiteX11" fmla="*/ 2530274 w 5264315"/>
                <a:gd name="connsiteY11" fmla="*/ 3587156 h 3592269"/>
                <a:gd name="connsiteX12" fmla="*/ 1704651 w 5264315"/>
                <a:gd name="connsiteY12" fmla="*/ 3583738 h 3592269"/>
                <a:gd name="connsiteX13" fmla="*/ 1167451 w 5264315"/>
                <a:gd name="connsiteY13" fmla="*/ 3568004 h 3592269"/>
                <a:gd name="connsiteX14" fmla="*/ 438866 w 5264315"/>
                <a:gd name="connsiteY14" fmla="*/ 3415052 h 3592269"/>
                <a:gd name="connsiteX15" fmla="*/ 26781 w 5264315"/>
                <a:gd name="connsiteY15" fmla="*/ 2021743 h 3592269"/>
                <a:gd name="connsiteX0" fmla="*/ 13647 w 5251181"/>
                <a:gd name="connsiteY0" fmla="*/ 2021743 h 3631662"/>
                <a:gd name="connsiteX1" fmla="*/ 818328 w 5251181"/>
                <a:gd name="connsiteY1" fmla="*/ 547902 h 3631662"/>
                <a:gd name="connsiteX2" fmla="*/ 2342328 w 5251181"/>
                <a:gd name="connsiteY2" fmla="*/ 285318 h 3631662"/>
                <a:gd name="connsiteX3" fmla="*/ 3614537 w 5251181"/>
                <a:gd name="connsiteY3" fmla="*/ 11191 h 3631662"/>
                <a:gd name="connsiteX4" fmla="*/ 4780728 w 5251181"/>
                <a:gd name="connsiteY4" fmla="*/ 501519 h 3631662"/>
                <a:gd name="connsiteX5" fmla="*/ 5171668 w 5251181"/>
                <a:gd name="connsiteY5" fmla="*/ 1024304 h 3631662"/>
                <a:gd name="connsiteX6" fmla="*/ 5251181 w 5251181"/>
                <a:gd name="connsiteY6" fmla="*/ 1555067 h 3631662"/>
                <a:gd name="connsiteX7" fmla="*/ 4833738 w 5251181"/>
                <a:gd name="connsiteY7" fmla="*/ 2269831 h 3631662"/>
                <a:gd name="connsiteX8" fmla="*/ 4800606 w 5251181"/>
                <a:gd name="connsiteY8" fmla="*/ 2800095 h 3631662"/>
                <a:gd name="connsiteX9" fmla="*/ 4722751 w 5251181"/>
                <a:gd name="connsiteY9" fmla="*/ 3343040 h 3631662"/>
                <a:gd name="connsiteX10" fmla="*/ 4432176 w 5251181"/>
                <a:gd name="connsiteY10" fmla="*/ 3573490 h 3631662"/>
                <a:gd name="connsiteX11" fmla="*/ 2517140 w 5251181"/>
                <a:gd name="connsiteY11" fmla="*/ 3587156 h 3631662"/>
                <a:gd name="connsiteX12" fmla="*/ 1691517 w 5251181"/>
                <a:gd name="connsiteY12" fmla="*/ 3583738 h 3631662"/>
                <a:gd name="connsiteX13" fmla="*/ 1154317 w 5251181"/>
                <a:gd name="connsiteY13" fmla="*/ 3568004 h 3631662"/>
                <a:gd name="connsiteX14" fmla="*/ 613991 w 5251181"/>
                <a:gd name="connsiteY14" fmla="*/ 3529352 h 3631662"/>
                <a:gd name="connsiteX15" fmla="*/ 13647 w 5251181"/>
                <a:gd name="connsiteY15" fmla="*/ 2021743 h 3631662"/>
                <a:gd name="connsiteX0" fmla="*/ 12487 w 5250021"/>
                <a:gd name="connsiteY0" fmla="*/ 2021743 h 3622649"/>
                <a:gd name="connsiteX1" fmla="*/ 817168 w 5250021"/>
                <a:gd name="connsiteY1" fmla="*/ 547902 h 3622649"/>
                <a:gd name="connsiteX2" fmla="*/ 2341168 w 5250021"/>
                <a:gd name="connsiteY2" fmla="*/ 285318 h 3622649"/>
                <a:gd name="connsiteX3" fmla="*/ 3613377 w 5250021"/>
                <a:gd name="connsiteY3" fmla="*/ 11191 h 3622649"/>
                <a:gd name="connsiteX4" fmla="*/ 4779568 w 5250021"/>
                <a:gd name="connsiteY4" fmla="*/ 501519 h 3622649"/>
                <a:gd name="connsiteX5" fmla="*/ 5170508 w 5250021"/>
                <a:gd name="connsiteY5" fmla="*/ 1024304 h 3622649"/>
                <a:gd name="connsiteX6" fmla="*/ 5250021 w 5250021"/>
                <a:gd name="connsiteY6" fmla="*/ 1555067 h 3622649"/>
                <a:gd name="connsiteX7" fmla="*/ 4832578 w 5250021"/>
                <a:gd name="connsiteY7" fmla="*/ 2269831 h 3622649"/>
                <a:gd name="connsiteX8" fmla="*/ 4799446 w 5250021"/>
                <a:gd name="connsiteY8" fmla="*/ 2800095 h 3622649"/>
                <a:gd name="connsiteX9" fmla="*/ 4721591 w 5250021"/>
                <a:gd name="connsiteY9" fmla="*/ 3343040 h 3622649"/>
                <a:gd name="connsiteX10" fmla="*/ 4431016 w 5250021"/>
                <a:gd name="connsiteY10" fmla="*/ 3573490 h 3622649"/>
                <a:gd name="connsiteX11" fmla="*/ 2515980 w 5250021"/>
                <a:gd name="connsiteY11" fmla="*/ 3587156 h 3622649"/>
                <a:gd name="connsiteX12" fmla="*/ 1690357 w 5250021"/>
                <a:gd name="connsiteY12" fmla="*/ 3583738 h 3622649"/>
                <a:gd name="connsiteX13" fmla="*/ 1153157 w 5250021"/>
                <a:gd name="connsiteY13" fmla="*/ 3568004 h 3622649"/>
                <a:gd name="connsiteX14" fmla="*/ 619554 w 5250021"/>
                <a:gd name="connsiteY14" fmla="*/ 3515905 h 3622649"/>
                <a:gd name="connsiteX15" fmla="*/ 12487 w 5250021"/>
                <a:gd name="connsiteY15" fmla="*/ 2021743 h 3622649"/>
                <a:gd name="connsiteX0" fmla="*/ 12487 w 5250021"/>
                <a:gd name="connsiteY0" fmla="*/ 2021743 h 3592269"/>
                <a:gd name="connsiteX1" fmla="*/ 817168 w 5250021"/>
                <a:gd name="connsiteY1" fmla="*/ 547902 h 3592269"/>
                <a:gd name="connsiteX2" fmla="*/ 2341168 w 5250021"/>
                <a:gd name="connsiteY2" fmla="*/ 285318 h 3592269"/>
                <a:gd name="connsiteX3" fmla="*/ 3613377 w 5250021"/>
                <a:gd name="connsiteY3" fmla="*/ 11191 h 3592269"/>
                <a:gd name="connsiteX4" fmla="*/ 4779568 w 5250021"/>
                <a:gd name="connsiteY4" fmla="*/ 501519 h 3592269"/>
                <a:gd name="connsiteX5" fmla="*/ 5170508 w 5250021"/>
                <a:gd name="connsiteY5" fmla="*/ 1024304 h 3592269"/>
                <a:gd name="connsiteX6" fmla="*/ 5250021 w 5250021"/>
                <a:gd name="connsiteY6" fmla="*/ 1555067 h 3592269"/>
                <a:gd name="connsiteX7" fmla="*/ 4832578 w 5250021"/>
                <a:gd name="connsiteY7" fmla="*/ 2269831 h 3592269"/>
                <a:gd name="connsiteX8" fmla="*/ 4799446 w 5250021"/>
                <a:gd name="connsiteY8" fmla="*/ 2800095 h 3592269"/>
                <a:gd name="connsiteX9" fmla="*/ 4721591 w 5250021"/>
                <a:gd name="connsiteY9" fmla="*/ 3343040 h 3592269"/>
                <a:gd name="connsiteX10" fmla="*/ 4431016 w 5250021"/>
                <a:gd name="connsiteY10" fmla="*/ 3573490 h 3592269"/>
                <a:gd name="connsiteX11" fmla="*/ 2515980 w 5250021"/>
                <a:gd name="connsiteY11" fmla="*/ 3587156 h 3592269"/>
                <a:gd name="connsiteX12" fmla="*/ 1690357 w 5250021"/>
                <a:gd name="connsiteY12" fmla="*/ 3583738 h 3592269"/>
                <a:gd name="connsiteX13" fmla="*/ 1153157 w 5250021"/>
                <a:gd name="connsiteY13" fmla="*/ 3568004 h 3592269"/>
                <a:gd name="connsiteX14" fmla="*/ 619554 w 5250021"/>
                <a:gd name="connsiteY14" fmla="*/ 3515905 h 3592269"/>
                <a:gd name="connsiteX15" fmla="*/ 12487 w 5250021"/>
                <a:gd name="connsiteY15" fmla="*/ 2021743 h 3592269"/>
                <a:gd name="connsiteX0" fmla="*/ 1679 w 5239213"/>
                <a:gd name="connsiteY0" fmla="*/ 2021743 h 3632155"/>
                <a:gd name="connsiteX1" fmla="*/ 806360 w 5239213"/>
                <a:gd name="connsiteY1" fmla="*/ 547902 h 3632155"/>
                <a:gd name="connsiteX2" fmla="*/ 2330360 w 5239213"/>
                <a:gd name="connsiteY2" fmla="*/ 285318 h 3632155"/>
                <a:gd name="connsiteX3" fmla="*/ 3602569 w 5239213"/>
                <a:gd name="connsiteY3" fmla="*/ 11191 h 3632155"/>
                <a:gd name="connsiteX4" fmla="*/ 4768760 w 5239213"/>
                <a:gd name="connsiteY4" fmla="*/ 501519 h 3632155"/>
                <a:gd name="connsiteX5" fmla="*/ 5159700 w 5239213"/>
                <a:gd name="connsiteY5" fmla="*/ 1024304 h 3632155"/>
                <a:gd name="connsiteX6" fmla="*/ 5239213 w 5239213"/>
                <a:gd name="connsiteY6" fmla="*/ 1555067 h 3632155"/>
                <a:gd name="connsiteX7" fmla="*/ 4821770 w 5239213"/>
                <a:gd name="connsiteY7" fmla="*/ 2269831 h 3632155"/>
                <a:gd name="connsiteX8" fmla="*/ 4788638 w 5239213"/>
                <a:gd name="connsiteY8" fmla="*/ 2800095 h 3632155"/>
                <a:gd name="connsiteX9" fmla="*/ 4710783 w 5239213"/>
                <a:gd name="connsiteY9" fmla="*/ 3343040 h 3632155"/>
                <a:gd name="connsiteX10" fmla="*/ 4420208 w 5239213"/>
                <a:gd name="connsiteY10" fmla="*/ 3573490 h 3632155"/>
                <a:gd name="connsiteX11" fmla="*/ 2505172 w 5239213"/>
                <a:gd name="connsiteY11" fmla="*/ 3587156 h 3632155"/>
                <a:gd name="connsiteX12" fmla="*/ 1679549 w 5239213"/>
                <a:gd name="connsiteY12" fmla="*/ 3583738 h 3632155"/>
                <a:gd name="connsiteX13" fmla="*/ 1142349 w 5239213"/>
                <a:gd name="connsiteY13" fmla="*/ 3568004 h 3632155"/>
                <a:gd name="connsiteX14" fmla="*/ 716322 w 5239213"/>
                <a:gd name="connsiteY14" fmla="*/ 3583141 h 3632155"/>
                <a:gd name="connsiteX15" fmla="*/ 1679 w 5239213"/>
                <a:gd name="connsiteY15" fmla="*/ 2021743 h 3632155"/>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42349 w 5239213"/>
                <a:gd name="connsiteY13" fmla="*/ 356800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42349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026 w 5309106"/>
                <a:gd name="connsiteY0" fmla="*/ 2239150 h 3592269"/>
                <a:gd name="connsiteX1" fmla="*/ 876253 w 5309106"/>
                <a:gd name="connsiteY1" fmla="*/ 547902 h 3592269"/>
                <a:gd name="connsiteX2" fmla="*/ 2400253 w 5309106"/>
                <a:gd name="connsiteY2" fmla="*/ 285318 h 3592269"/>
                <a:gd name="connsiteX3" fmla="*/ 3672462 w 5309106"/>
                <a:gd name="connsiteY3" fmla="*/ 11191 h 3592269"/>
                <a:gd name="connsiteX4" fmla="*/ 4838653 w 5309106"/>
                <a:gd name="connsiteY4" fmla="*/ 501519 h 3592269"/>
                <a:gd name="connsiteX5" fmla="*/ 5229593 w 5309106"/>
                <a:gd name="connsiteY5" fmla="*/ 1024304 h 3592269"/>
                <a:gd name="connsiteX6" fmla="*/ 5309106 w 5309106"/>
                <a:gd name="connsiteY6" fmla="*/ 1555067 h 3592269"/>
                <a:gd name="connsiteX7" fmla="*/ 4891663 w 5309106"/>
                <a:gd name="connsiteY7" fmla="*/ 2269831 h 3592269"/>
                <a:gd name="connsiteX8" fmla="*/ 4858531 w 5309106"/>
                <a:gd name="connsiteY8" fmla="*/ 2800095 h 3592269"/>
                <a:gd name="connsiteX9" fmla="*/ 4780676 w 5309106"/>
                <a:gd name="connsiteY9" fmla="*/ 3343040 h 3592269"/>
                <a:gd name="connsiteX10" fmla="*/ 4490101 w 5309106"/>
                <a:gd name="connsiteY10" fmla="*/ 3573490 h 3592269"/>
                <a:gd name="connsiteX11" fmla="*/ 2575065 w 5309106"/>
                <a:gd name="connsiteY11" fmla="*/ 3587156 h 3592269"/>
                <a:gd name="connsiteX12" fmla="*/ 1749442 w 5309106"/>
                <a:gd name="connsiteY12" fmla="*/ 3583738 h 3592269"/>
                <a:gd name="connsiteX13" fmla="*/ 1266030 w 5309106"/>
                <a:gd name="connsiteY13" fmla="*/ 3588174 h 3592269"/>
                <a:gd name="connsiteX14" fmla="*/ 786215 w 5309106"/>
                <a:gd name="connsiteY14" fmla="*/ 3583141 h 3592269"/>
                <a:gd name="connsiteX15" fmla="*/ 1026 w 5309106"/>
                <a:gd name="connsiteY15" fmla="*/ 2239150 h 3592269"/>
                <a:gd name="connsiteX0" fmla="*/ 1026 w 5309106"/>
                <a:gd name="connsiteY0" fmla="*/ 2232844 h 3585963"/>
                <a:gd name="connsiteX1" fmla="*/ 876253 w 5309106"/>
                <a:gd name="connsiteY1" fmla="*/ 541596 h 3585963"/>
                <a:gd name="connsiteX2" fmla="*/ 2480029 w 5309106"/>
                <a:gd name="connsiteY2" fmla="*/ 669440 h 3585963"/>
                <a:gd name="connsiteX3" fmla="*/ 3672462 w 5309106"/>
                <a:gd name="connsiteY3" fmla="*/ 4885 h 3585963"/>
                <a:gd name="connsiteX4" fmla="*/ 4838653 w 5309106"/>
                <a:gd name="connsiteY4" fmla="*/ 495213 h 3585963"/>
                <a:gd name="connsiteX5" fmla="*/ 5229593 w 5309106"/>
                <a:gd name="connsiteY5" fmla="*/ 1017998 h 3585963"/>
                <a:gd name="connsiteX6" fmla="*/ 5309106 w 5309106"/>
                <a:gd name="connsiteY6" fmla="*/ 1548761 h 3585963"/>
                <a:gd name="connsiteX7" fmla="*/ 4891663 w 5309106"/>
                <a:gd name="connsiteY7" fmla="*/ 2263525 h 3585963"/>
                <a:gd name="connsiteX8" fmla="*/ 4858531 w 5309106"/>
                <a:gd name="connsiteY8" fmla="*/ 2793789 h 3585963"/>
                <a:gd name="connsiteX9" fmla="*/ 4780676 w 5309106"/>
                <a:gd name="connsiteY9" fmla="*/ 3336734 h 3585963"/>
                <a:gd name="connsiteX10" fmla="*/ 4490101 w 5309106"/>
                <a:gd name="connsiteY10" fmla="*/ 3567184 h 3585963"/>
                <a:gd name="connsiteX11" fmla="*/ 2575065 w 5309106"/>
                <a:gd name="connsiteY11" fmla="*/ 3580850 h 3585963"/>
                <a:gd name="connsiteX12" fmla="*/ 1749442 w 5309106"/>
                <a:gd name="connsiteY12" fmla="*/ 3577432 h 3585963"/>
                <a:gd name="connsiteX13" fmla="*/ 1266030 w 5309106"/>
                <a:gd name="connsiteY13" fmla="*/ 3581868 h 3585963"/>
                <a:gd name="connsiteX14" fmla="*/ 786215 w 5309106"/>
                <a:gd name="connsiteY14" fmla="*/ 3576835 h 3585963"/>
                <a:gd name="connsiteX15" fmla="*/ 1026 w 5309106"/>
                <a:gd name="connsiteY15" fmla="*/ 2232844 h 3585963"/>
                <a:gd name="connsiteX0" fmla="*/ 1026 w 5309106"/>
                <a:gd name="connsiteY0" fmla="*/ 2232844 h 3585963"/>
                <a:gd name="connsiteX1" fmla="*/ 876253 w 5309106"/>
                <a:gd name="connsiteY1" fmla="*/ 541596 h 3585963"/>
                <a:gd name="connsiteX2" fmla="*/ 2480029 w 5309106"/>
                <a:gd name="connsiteY2" fmla="*/ 669440 h 3585963"/>
                <a:gd name="connsiteX3" fmla="*/ 3672462 w 5309106"/>
                <a:gd name="connsiteY3" fmla="*/ 4885 h 3585963"/>
                <a:gd name="connsiteX4" fmla="*/ 4654556 w 5309106"/>
                <a:gd name="connsiteY4" fmla="*/ 757532 h 3585963"/>
                <a:gd name="connsiteX5" fmla="*/ 5229593 w 5309106"/>
                <a:gd name="connsiteY5" fmla="*/ 1017998 h 3585963"/>
                <a:gd name="connsiteX6" fmla="*/ 5309106 w 5309106"/>
                <a:gd name="connsiteY6" fmla="*/ 1548761 h 3585963"/>
                <a:gd name="connsiteX7" fmla="*/ 4891663 w 5309106"/>
                <a:gd name="connsiteY7" fmla="*/ 2263525 h 3585963"/>
                <a:gd name="connsiteX8" fmla="*/ 4858531 w 5309106"/>
                <a:gd name="connsiteY8" fmla="*/ 2793789 h 3585963"/>
                <a:gd name="connsiteX9" fmla="*/ 4780676 w 5309106"/>
                <a:gd name="connsiteY9" fmla="*/ 3336734 h 3585963"/>
                <a:gd name="connsiteX10" fmla="*/ 4490101 w 5309106"/>
                <a:gd name="connsiteY10" fmla="*/ 3567184 h 3585963"/>
                <a:gd name="connsiteX11" fmla="*/ 2575065 w 5309106"/>
                <a:gd name="connsiteY11" fmla="*/ 3580850 h 3585963"/>
                <a:gd name="connsiteX12" fmla="*/ 1749442 w 5309106"/>
                <a:gd name="connsiteY12" fmla="*/ 3577432 h 3585963"/>
                <a:gd name="connsiteX13" fmla="*/ 1266030 w 5309106"/>
                <a:gd name="connsiteY13" fmla="*/ 3581868 h 3585963"/>
                <a:gd name="connsiteX14" fmla="*/ 786215 w 5309106"/>
                <a:gd name="connsiteY14" fmla="*/ 3576835 h 3585963"/>
                <a:gd name="connsiteX15" fmla="*/ 1026 w 5309106"/>
                <a:gd name="connsiteY15" fmla="*/ 2232844 h 3585963"/>
                <a:gd name="connsiteX0" fmla="*/ 1026 w 5309106"/>
                <a:gd name="connsiteY0" fmla="*/ 2027068 h 3380187"/>
                <a:gd name="connsiteX1" fmla="*/ 876253 w 5309106"/>
                <a:gd name="connsiteY1" fmla="*/ 335820 h 3380187"/>
                <a:gd name="connsiteX2" fmla="*/ 2480029 w 5309106"/>
                <a:gd name="connsiteY2" fmla="*/ 463664 h 3380187"/>
                <a:gd name="connsiteX3" fmla="*/ 3678598 w 5309106"/>
                <a:gd name="connsiteY3" fmla="*/ 6524 h 3380187"/>
                <a:gd name="connsiteX4" fmla="*/ 4654556 w 5309106"/>
                <a:gd name="connsiteY4" fmla="*/ 551756 h 3380187"/>
                <a:gd name="connsiteX5" fmla="*/ 5229593 w 5309106"/>
                <a:gd name="connsiteY5" fmla="*/ 812222 h 3380187"/>
                <a:gd name="connsiteX6" fmla="*/ 5309106 w 5309106"/>
                <a:gd name="connsiteY6" fmla="*/ 1342985 h 3380187"/>
                <a:gd name="connsiteX7" fmla="*/ 4891663 w 5309106"/>
                <a:gd name="connsiteY7" fmla="*/ 2057749 h 3380187"/>
                <a:gd name="connsiteX8" fmla="*/ 4858531 w 5309106"/>
                <a:gd name="connsiteY8" fmla="*/ 2588013 h 3380187"/>
                <a:gd name="connsiteX9" fmla="*/ 4780676 w 5309106"/>
                <a:gd name="connsiteY9" fmla="*/ 3130958 h 3380187"/>
                <a:gd name="connsiteX10" fmla="*/ 4490101 w 5309106"/>
                <a:gd name="connsiteY10" fmla="*/ 3361408 h 3380187"/>
                <a:gd name="connsiteX11" fmla="*/ 2575065 w 5309106"/>
                <a:gd name="connsiteY11" fmla="*/ 3375074 h 3380187"/>
                <a:gd name="connsiteX12" fmla="*/ 1749442 w 5309106"/>
                <a:gd name="connsiteY12" fmla="*/ 3371656 h 3380187"/>
                <a:gd name="connsiteX13" fmla="*/ 1266030 w 5309106"/>
                <a:gd name="connsiteY13" fmla="*/ 3376092 h 3380187"/>
                <a:gd name="connsiteX14" fmla="*/ 786215 w 5309106"/>
                <a:gd name="connsiteY14" fmla="*/ 3371059 h 3380187"/>
                <a:gd name="connsiteX15" fmla="*/ 1026 w 5309106"/>
                <a:gd name="connsiteY15" fmla="*/ 2027068 h 3380187"/>
                <a:gd name="connsiteX0" fmla="*/ 1026 w 5309106"/>
                <a:gd name="connsiteY0" fmla="*/ 1799179 h 3152298"/>
                <a:gd name="connsiteX1" fmla="*/ 876253 w 5309106"/>
                <a:gd name="connsiteY1" fmla="*/ 107931 h 3152298"/>
                <a:gd name="connsiteX2" fmla="*/ 2480029 w 5309106"/>
                <a:gd name="connsiteY2" fmla="*/ 235775 h 3152298"/>
                <a:gd name="connsiteX3" fmla="*/ 3666325 w 5309106"/>
                <a:gd name="connsiteY3" fmla="*/ 10451 h 3152298"/>
                <a:gd name="connsiteX4" fmla="*/ 4654556 w 5309106"/>
                <a:gd name="connsiteY4" fmla="*/ 323867 h 3152298"/>
                <a:gd name="connsiteX5" fmla="*/ 5229593 w 5309106"/>
                <a:gd name="connsiteY5" fmla="*/ 584333 h 3152298"/>
                <a:gd name="connsiteX6" fmla="*/ 5309106 w 5309106"/>
                <a:gd name="connsiteY6" fmla="*/ 1115096 h 3152298"/>
                <a:gd name="connsiteX7" fmla="*/ 4891663 w 5309106"/>
                <a:gd name="connsiteY7" fmla="*/ 1829860 h 3152298"/>
                <a:gd name="connsiteX8" fmla="*/ 4858531 w 5309106"/>
                <a:gd name="connsiteY8" fmla="*/ 2360124 h 3152298"/>
                <a:gd name="connsiteX9" fmla="*/ 4780676 w 5309106"/>
                <a:gd name="connsiteY9" fmla="*/ 2903069 h 3152298"/>
                <a:gd name="connsiteX10" fmla="*/ 4490101 w 5309106"/>
                <a:gd name="connsiteY10" fmla="*/ 3133519 h 3152298"/>
                <a:gd name="connsiteX11" fmla="*/ 2575065 w 5309106"/>
                <a:gd name="connsiteY11" fmla="*/ 3147185 h 3152298"/>
                <a:gd name="connsiteX12" fmla="*/ 1749442 w 5309106"/>
                <a:gd name="connsiteY12" fmla="*/ 3143767 h 3152298"/>
                <a:gd name="connsiteX13" fmla="*/ 1266030 w 5309106"/>
                <a:gd name="connsiteY13" fmla="*/ 3148203 h 3152298"/>
                <a:gd name="connsiteX14" fmla="*/ 786215 w 5309106"/>
                <a:gd name="connsiteY14" fmla="*/ 3143170 h 3152298"/>
                <a:gd name="connsiteX15" fmla="*/ 1026 w 5309106"/>
                <a:gd name="connsiteY15" fmla="*/ 1799179 h 3152298"/>
                <a:gd name="connsiteX0" fmla="*/ 1026 w 5309106"/>
                <a:gd name="connsiteY0" fmla="*/ 1990875 h 3343994"/>
                <a:gd name="connsiteX1" fmla="*/ 876253 w 5309106"/>
                <a:gd name="connsiteY1" fmla="*/ 299627 h 3343994"/>
                <a:gd name="connsiteX2" fmla="*/ 2480029 w 5309106"/>
                <a:gd name="connsiteY2" fmla="*/ 427471 h 3343994"/>
                <a:gd name="connsiteX3" fmla="*/ 3592686 w 5309106"/>
                <a:gd name="connsiteY3" fmla="*/ 6934 h 3343994"/>
                <a:gd name="connsiteX4" fmla="*/ 4654556 w 5309106"/>
                <a:gd name="connsiteY4" fmla="*/ 515563 h 3343994"/>
                <a:gd name="connsiteX5" fmla="*/ 5229593 w 5309106"/>
                <a:gd name="connsiteY5" fmla="*/ 776029 h 3343994"/>
                <a:gd name="connsiteX6" fmla="*/ 5309106 w 5309106"/>
                <a:gd name="connsiteY6" fmla="*/ 1306792 h 3343994"/>
                <a:gd name="connsiteX7" fmla="*/ 4891663 w 5309106"/>
                <a:gd name="connsiteY7" fmla="*/ 2021556 h 3343994"/>
                <a:gd name="connsiteX8" fmla="*/ 4858531 w 5309106"/>
                <a:gd name="connsiteY8" fmla="*/ 2551820 h 3343994"/>
                <a:gd name="connsiteX9" fmla="*/ 4780676 w 5309106"/>
                <a:gd name="connsiteY9" fmla="*/ 3094765 h 3343994"/>
                <a:gd name="connsiteX10" fmla="*/ 4490101 w 5309106"/>
                <a:gd name="connsiteY10" fmla="*/ 3325215 h 3343994"/>
                <a:gd name="connsiteX11" fmla="*/ 2575065 w 5309106"/>
                <a:gd name="connsiteY11" fmla="*/ 3338881 h 3343994"/>
                <a:gd name="connsiteX12" fmla="*/ 1749442 w 5309106"/>
                <a:gd name="connsiteY12" fmla="*/ 3335463 h 3343994"/>
                <a:gd name="connsiteX13" fmla="*/ 1266030 w 5309106"/>
                <a:gd name="connsiteY13" fmla="*/ 3339899 h 3343994"/>
                <a:gd name="connsiteX14" fmla="*/ 786215 w 5309106"/>
                <a:gd name="connsiteY14" fmla="*/ 3334866 h 3343994"/>
                <a:gd name="connsiteX15" fmla="*/ 1026 w 5309106"/>
                <a:gd name="connsiteY15" fmla="*/ 1990875 h 3343994"/>
                <a:gd name="connsiteX0" fmla="*/ 1026 w 5309106"/>
                <a:gd name="connsiteY0" fmla="*/ 1782223 h 3135342"/>
                <a:gd name="connsiteX1" fmla="*/ 876253 w 5309106"/>
                <a:gd name="connsiteY1" fmla="*/ 90975 h 3135342"/>
                <a:gd name="connsiteX2" fmla="*/ 2480029 w 5309106"/>
                <a:gd name="connsiteY2" fmla="*/ 218819 h 3135342"/>
                <a:gd name="connsiteX3" fmla="*/ 3604959 w 5309106"/>
                <a:gd name="connsiteY3" fmla="*/ 133806 h 3135342"/>
                <a:gd name="connsiteX4" fmla="*/ 4654556 w 5309106"/>
                <a:gd name="connsiteY4" fmla="*/ 306911 h 3135342"/>
                <a:gd name="connsiteX5" fmla="*/ 5229593 w 5309106"/>
                <a:gd name="connsiteY5" fmla="*/ 567377 h 3135342"/>
                <a:gd name="connsiteX6" fmla="*/ 5309106 w 5309106"/>
                <a:gd name="connsiteY6" fmla="*/ 1098140 h 3135342"/>
                <a:gd name="connsiteX7" fmla="*/ 4891663 w 5309106"/>
                <a:gd name="connsiteY7" fmla="*/ 1812904 h 3135342"/>
                <a:gd name="connsiteX8" fmla="*/ 4858531 w 5309106"/>
                <a:gd name="connsiteY8" fmla="*/ 2343168 h 3135342"/>
                <a:gd name="connsiteX9" fmla="*/ 4780676 w 5309106"/>
                <a:gd name="connsiteY9" fmla="*/ 2886113 h 3135342"/>
                <a:gd name="connsiteX10" fmla="*/ 4490101 w 5309106"/>
                <a:gd name="connsiteY10" fmla="*/ 3116563 h 3135342"/>
                <a:gd name="connsiteX11" fmla="*/ 2575065 w 5309106"/>
                <a:gd name="connsiteY11" fmla="*/ 3130229 h 3135342"/>
                <a:gd name="connsiteX12" fmla="*/ 1749442 w 5309106"/>
                <a:gd name="connsiteY12" fmla="*/ 3126811 h 3135342"/>
                <a:gd name="connsiteX13" fmla="*/ 1266030 w 5309106"/>
                <a:gd name="connsiteY13" fmla="*/ 3131247 h 3135342"/>
                <a:gd name="connsiteX14" fmla="*/ 786215 w 5309106"/>
                <a:gd name="connsiteY14" fmla="*/ 3126214 h 3135342"/>
                <a:gd name="connsiteX15" fmla="*/ 1026 w 5309106"/>
                <a:gd name="connsiteY15" fmla="*/ 1782223 h 3135342"/>
                <a:gd name="connsiteX0" fmla="*/ 3298 w 5311378"/>
                <a:gd name="connsiteY0" fmla="*/ 1678843 h 3031962"/>
                <a:gd name="connsiteX1" fmla="*/ 964438 w 5311378"/>
                <a:gd name="connsiteY1" fmla="*/ 640341 h 3031962"/>
                <a:gd name="connsiteX2" fmla="*/ 2482301 w 5311378"/>
                <a:gd name="connsiteY2" fmla="*/ 115439 h 3031962"/>
                <a:gd name="connsiteX3" fmla="*/ 3607231 w 5311378"/>
                <a:gd name="connsiteY3" fmla="*/ 30426 h 3031962"/>
                <a:gd name="connsiteX4" fmla="*/ 4656828 w 5311378"/>
                <a:gd name="connsiteY4" fmla="*/ 203531 h 3031962"/>
                <a:gd name="connsiteX5" fmla="*/ 5231865 w 5311378"/>
                <a:gd name="connsiteY5" fmla="*/ 463997 h 3031962"/>
                <a:gd name="connsiteX6" fmla="*/ 5311378 w 5311378"/>
                <a:gd name="connsiteY6" fmla="*/ 994760 h 3031962"/>
                <a:gd name="connsiteX7" fmla="*/ 4893935 w 5311378"/>
                <a:gd name="connsiteY7" fmla="*/ 1709524 h 3031962"/>
                <a:gd name="connsiteX8" fmla="*/ 4860803 w 5311378"/>
                <a:gd name="connsiteY8" fmla="*/ 2239788 h 3031962"/>
                <a:gd name="connsiteX9" fmla="*/ 4782948 w 5311378"/>
                <a:gd name="connsiteY9" fmla="*/ 2782733 h 3031962"/>
                <a:gd name="connsiteX10" fmla="*/ 4492373 w 5311378"/>
                <a:gd name="connsiteY10" fmla="*/ 3013183 h 3031962"/>
                <a:gd name="connsiteX11" fmla="*/ 2577337 w 5311378"/>
                <a:gd name="connsiteY11" fmla="*/ 3026849 h 3031962"/>
                <a:gd name="connsiteX12" fmla="*/ 1751714 w 5311378"/>
                <a:gd name="connsiteY12" fmla="*/ 3023431 h 3031962"/>
                <a:gd name="connsiteX13" fmla="*/ 1268302 w 5311378"/>
                <a:gd name="connsiteY13" fmla="*/ 3027867 h 3031962"/>
                <a:gd name="connsiteX14" fmla="*/ 788487 w 5311378"/>
                <a:gd name="connsiteY14" fmla="*/ 3022834 h 3031962"/>
                <a:gd name="connsiteX15" fmla="*/ 3298 w 5311378"/>
                <a:gd name="connsiteY15" fmla="*/ 1678843 h 3031962"/>
                <a:gd name="connsiteX0" fmla="*/ 3298 w 5311378"/>
                <a:gd name="connsiteY0" fmla="*/ 1656281 h 3009400"/>
                <a:gd name="connsiteX1" fmla="*/ 964438 w 5311378"/>
                <a:gd name="connsiteY1" fmla="*/ 617779 h 3009400"/>
                <a:gd name="connsiteX2" fmla="*/ 2482301 w 5311378"/>
                <a:gd name="connsiteY2" fmla="*/ 422300 h 3009400"/>
                <a:gd name="connsiteX3" fmla="*/ 3607231 w 5311378"/>
                <a:gd name="connsiteY3" fmla="*/ 7864 h 3009400"/>
                <a:gd name="connsiteX4" fmla="*/ 4656828 w 5311378"/>
                <a:gd name="connsiteY4" fmla="*/ 180969 h 3009400"/>
                <a:gd name="connsiteX5" fmla="*/ 5231865 w 5311378"/>
                <a:gd name="connsiteY5" fmla="*/ 441435 h 3009400"/>
                <a:gd name="connsiteX6" fmla="*/ 5311378 w 5311378"/>
                <a:gd name="connsiteY6" fmla="*/ 972198 h 3009400"/>
                <a:gd name="connsiteX7" fmla="*/ 4893935 w 5311378"/>
                <a:gd name="connsiteY7" fmla="*/ 1686962 h 3009400"/>
                <a:gd name="connsiteX8" fmla="*/ 4860803 w 5311378"/>
                <a:gd name="connsiteY8" fmla="*/ 2217226 h 3009400"/>
                <a:gd name="connsiteX9" fmla="*/ 4782948 w 5311378"/>
                <a:gd name="connsiteY9" fmla="*/ 2760171 h 3009400"/>
                <a:gd name="connsiteX10" fmla="*/ 4492373 w 5311378"/>
                <a:gd name="connsiteY10" fmla="*/ 2990621 h 3009400"/>
                <a:gd name="connsiteX11" fmla="*/ 2577337 w 5311378"/>
                <a:gd name="connsiteY11" fmla="*/ 3004287 h 3009400"/>
                <a:gd name="connsiteX12" fmla="*/ 1751714 w 5311378"/>
                <a:gd name="connsiteY12" fmla="*/ 3000869 h 3009400"/>
                <a:gd name="connsiteX13" fmla="*/ 1268302 w 5311378"/>
                <a:gd name="connsiteY13" fmla="*/ 3005305 h 3009400"/>
                <a:gd name="connsiteX14" fmla="*/ 788487 w 5311378"/>
                <a:gd name="connsiteY14" fmla="*/ 3000272 h 3009400"/>
                <a:gd name="connsiteX15" fmla="*/ 3298 w 5311378"/>
                <a:gd name="connsiteY15" fmla="*/ 1656281 h 3009400"/>
                <a:gd name="connsiteX0" fmla="*/ 3298 w 5311378"/>
                <a:gd name="connsiteY0" fmla="*/ 1537634 h 2890753"/>
                <a:gd name="connsiteX1" fmla="*/ 964438 w 5311378"/>
                <a:gd name="connsiteY1" fmla="*/ 499132 h 2890753"/>
                <a:gd name="connsiteX2" fmla="*/ 2482301 w 5311378"/>
                <a:gd name="connsiteY2" fmla="*/ 303653 h 2890753"/>
                <a:gd name="connsiteX3" fmla="*/ 3631777 w 5311378"/>
                <a:gd name="connsiteY3" fmla="*/ 151536 h 2890753"/>
                <a:gd name="connsiteX4" fmla="*/ 4656828 w 5311378"/>
                <a:gd name="connsiteY4" fmla="*/ 62322 h 2890753"/>
                <a:gd name="connsiteX5" fmla="*/ 5231865 w 5311378"/>
                <a:gd name="connsiteY5" fmla="*/ 322788 h 2890753"/>
                <a:gd name="connsiteX6" fmla="*/ 5311378 w 5311378"/>
                <a:gd name="connsiteY6" fmla="*/ 853551 h 2890753"/>
                <a:gd name="connsiteX7" fmla="*/ 4893935 w 5311378"/>
                <a:gd name="connsiteY7" fmla="*/ 1568315 h 2890753"/>
                <a:gd name="connsiteX8" fmla="*/ 4860803 w 5311378"/>
                <a:gd name="connsiteY8" fmla="*/ 2098579 h 2890753"/>
                <a:gd name="connsiteX9" fmla="*/ 4782948 w 5311378"/>
                <a:gd name="connsiteY9" fmla="*/ 2641524 h 2890753"/>
                <a:gd name="connsiteX10" fmla="*/ 4492373 w 5311378"/>
                <a:gd name="connsiteY10" fmla="*/ 2871974 h 2890753"/>
                <a:gd name="connsiteX11" fmla="*/ 2577337 w 5311378"/>
                <a:gd name="connsiteY11" fmla="*/ 2885640 h 2890753"/>
                <a:gd name="connsiteX12" fmla="*/ 1751714 w 5311378"/>
                <a:gd name="connsiteY12" fmla="*/ 2882222 h 2890753"/>
                <a:gd name="connsiteX13" fmla="*/ 1268302 w 5311378"/>
                <a:gd name="connsiteY13" fmla="*/ 2886658 h 2890753"/>
                <a:gd name="connsiteX14" fmla="*/ 788487 w 5311378"/>
                <a:gd name="connsiteY14" fmla="*/ 2881625 h 2890753"/>
                <a:gd name="connsiteX15" fmla="*/ 3298 w 5311378"/>
                <a:gd name="connsiteY15" fmla="*/ 1537634 h 2890753"/>
                <a:gd name="connsiteX0" fmla="*/ 3298 w 5312242"/>
                <a:gd name="connsiteY0" fmla="*/ 1402102 h 2755221"/>
                <a:gd name="connsiteX1" fmla="*/ 964438 w 5312242"/>
                <a:gd name="connsiteY1" fmla="*/ 363600 h 2755221"/>
                <a:gd name="connsiteX2" fmla="*/ 2482301 w 5312242"/>
                <a:gd name="connsiteY2" fmla="*/ 168121 h 2755221"/>
                <a:gd name="connsiteX3" fmla="*/ 3631777 w 5312242"/>
                <a:gd name="connsiteY3" fmla="*/ 16004 h 2755221"/>
                <a:gd name="connsiteX4" fmla="*/ 4601599 w 5312242"/>
                <a:gd name="connsiteY4" fmla="*/ 286716 h 2755221"/>
                <a:gd name="connsiteX5" fmla="*/ 5231865 w 5312242"/>
                <a:gd name="connsiteY5" fmla="*/ 187256 h 2755221"/>
                <a:gd name="connsiteX6" fmla="*/ 5311378 w 5312242"/>
                <a:gd name="connsiteY6" fmla="*/ 718019 h 2755221"/>
                <a:gd name="connsiteX7" fmla="*/ 4893935 w 5312242"/>
                <a:gd name="connsiteY7" fmla="*/ 1432783 h 2755221"/>
                <a:gd name="connsiteX8" fmla="*/ 4860803 w 5312242"/>
                <a:gd name="connsiteY8" fmla="*/ 1963047 h 2755221"/>
                <a:gd name="connsiteX9" fmla="*/ 4782948 w 5312242"/>
                <a:gd name="connsiteY9" fmla="*/ 2505992 h 2755221"/>
                <a:gd name="connsiteX10" fmla="*/ 4492373 w 5312242"/>
                <a:gd name="connsiteY10" fmla="*/ 2736442 h 2755221"/>
                <a:gd name="connsiteX11" fmla="*/ 2577337 w 5312242"/>
                <a:gd name="connsiteY11" fmla="*/ 2750108 h 2755221"/>
                <a:gd name="connsiteX12" fmla="*/ 1751714 w 5312242"/>
                <a:gd name="connsiteY12" fmla="*/ 2746690 h 2755221"/>
                <a:gd name="connsiteX13" fmla="*/ 1268302 w 5312242"/>
                <a:gd name="connsiteY13" fmla="*/ 2751126 h 2755221"/>
                <a:gd name="connsiteX14" fmla="*/ 788487 w 5312242"/>
                <a:gd name="connsiteY14" fmla="*/ 2746093 h 2755221"/>
                <a:gd name="connsiteX15" fmla="*/ 3298 w 5312242"/>
                <a:gd name="connsiteY15" fmla="*/ 1402102 h 2755221"/>
                <a:gd name="connsiteX0" fmla="*/ 3298 w 5312242"/>
                <a:gd name="connsiteY0" fmla="*/ 1241851 h 2594970"/>
                <a:gd name="connsiteX1" fmla="*/ 964438 w 5312242"/>
                <a:gd name="connsiteY1" fmla="*/ 203349 h 2594970"/>
                <a:gd name="connsiteX2" fmla="*/ 2482301 w 5312242"/>
                <a:gd name="connsiteY2" fmla="*/ 7870 h 2594970"/>
                <a:gd name="connsiteX3" fmla="*/ 3613366 w 5312242"/>
                <a:gd name="connsiteY3" fmla="*/ 75370 h 2594970"/>
                <a:gd name="connsiteX4" fmla="*/ 4601599 w 5312242"/>
                <a:gd name="connsiteY4" fmla="*/ 126465 h 2594970"/>
                <a:gd name="connsiteX5" fmla="*/ 5231865 w 5312242"/>
                <a:gd name="connsiteY5" fmla="*/ 27005 h 2594970"/>
                <a:gd name="connsiteX6" fmla="*/ 5311378 w 5312242"/>
                <a:gd name="connsiteY6" fmla="*/ 557768 h 2594970"/>
                <a:gd name="connsiteX7" fmla="*/ 4893935 w 5312242"/>
                <a:gd name="connsiteY7" fmla="*/ 1272532 h 2594970"/>
                <a:gd name="connsiteX8" fmla="*/ 4860803 w 5312242"/>
                <a:gd name="connsiteY8" fmla="*/ 1802796 h 2594970"/>
                <a:gd name="connsiteX9" fmla="*/ 4782948 w 5312242"/>
                <a:gd name="connsiteY9" fmla="*/ 2345741 h 2594970"/>
                <a:gd name="connsiteX10" fmla="*/ 4492373 w 5312242"/>
                <a:gd name="connsiteY10" fmla="*/ 2576191 h 2594970"/>
                <a:gd name="connsiteX11" fmla="*/ 2577337 w 5312242"/>
                <a:gd name="connsiteY11" fmla="*/ 2589857 h 2594970"/>
                <a:gd name="connsiteX12" fmla="*/ 1751714 w 5312242"/>
                <a:gd name="connsiteY12" fmla="*/ 2586439 h 2594970"/>
                <a:gd name="connsiteX13" fmla="*/ 1268302 w 5312242"/>
                <a:gd name="connsiteY13" fmla="*/ 2590875 h 2594970"/>
                <a:gd name="connsiteX14" fmla="*/ 788487 w 5312242"/>
                <a:gd name="connsiteY14" fmla="*/ 2585842 h 2594970"/>
                <a:gd name="connsiteX15" fmla="*/ 3298 w 5312242"/>
                <a:gd name="connsiteY15" fmla="*/ 1241851 h 2594970"/>
                <a:gd name="connsiteX0" fmla="*/ 3298 w 5311378"/>
                <a:gd name="connsiteY0" fmla="*/ 1241851 h 2594970"/>
                <a:gd name="connsiteX1" fmla="*/ 964438 w 5311378"/>
                <a:gd name="connsiteY1" fmla="*/ 203349 h 2594970"/>
                <a:gd name="connsiteX2" fmla="*/ 2482301 w 5311378"/>
                <a:gd name="connsiteY2" fmla="*/ 7870 h 2594970"/>
                <a:gd name="connsiteX3" fmla="*/ 3613366 w 5311378"/>
                <a:gd name="connsiteY3" fmla="*/ 75370 h 2594970"/>
                <a:gd name="connsiteX4" fmla="*/ 4620009 w 5311378"/>
                <a:gd name="connsiteY4" fmla="*/ 138666 h 2594970"/>
                <a:gd name="connsiteX5" fmla="*/ 5231865 w 5311378"/>
                <a:gd name="connsiteY5" fmla="*/ 27005 h 2594970"/>
                <a:gd name="connsiteX6" fmla="*/ 5311378 w 5311378"/>
                <a:gd name="connsiteY6" fmla="*/ 557768 h 2594970"/>
                <a:gd name="connsiteX7" fmla="*/ 4893935 w 5311378"/>
                <a:gd name="connsiteY7" fmla="*/ 1272532 h 2594970"/>
                <a:gd name="connsiteX8" fmla="*/ 4860803 w 5311378"/>
                <a:gd name="connsiteY8" fmla="*/ 1802796 h 2594970"/>
                <a:gd name="connsiteX9" fmla="*/ 4782948 w 5311378"/>
                <a:gd name="connsiteY9" fmla="*/ 2345741 h 2594970"/>
                <a:gd name="connsiteX10" fmla="*/ 4492373 w 5311378"/>
                <a:gd name="connsiteY10" fmla="*/ 2576191 h 2594970"/>
                <a:gd name="connsiteX11" fmla="*/ 2577337 w 5311378"/>
                <a:gd name="connsiteY11" fmla="*/ 2589857 h 2594970"/>
                <a:gd name="connsiteX12" fmla="*/ 1751714 w 5311378"/>
                <a:gd name="connsiteY12" fmla="*/ 2586439 h 2594970"/>
                <a:gd name="connsiteX13" fmla="*/ 1268302 w 5311378"/>
                <a:gd name="connsiteY13" fmla="*/ 2590875 h 2594970"/>
                <a:gd name="connsiteX14" fmla="*/ 788487 w 5311378"/>
                <a:gd name="connsiteY14" fmla="*/ 2585842 h 2594970"/>
                <a:gd name="connsiteX15" fmla="*/ 3298 w 5311378"/>
                <a:gd name="connsiteY15" fmla="*/ 1241851 h 2594970"/>
                <a:gd name="connsiteX0" fmla="*/ 3298 w 5311378"/>
                <a:gd name="connsiteY0" fmla="*/ 1241851 h 2594970"/>
                <a:gd name="connsiteX1" fmla="*/ 964438 w 5311378"/>
                <a:gd name="connsiteY1" fmla="*/ 203349 h 2594970"/>
                <a:gd name="connsiteX2" fmla="*/ 2482301 w 5311378"/>
                <a:gd name="connsiteY2" fmla="*/ 7870 h 2594970"/>
                <a:gd name="connsiteX3" fmla="*/ 3613366 w 5311378"/>
                <a:gd name="connsiteY3" fmla="*/ 75370 h 2594970"/>
                <a:gd name="connsiteX4" fmla="*/ 4620009 w 5311378"/>
                <a:gd name="connsiteY4" fmla="*/ 138666 h 2594970"/>
                <a:gd name="connsiteX5" fmla="*/ 5231865 w 5311378"/>
                <a:gd name="connsiteY5" fmla="*/ 27005 h 2594970"/>
                <a:gd name="connsiteX6" fmla="*/ 5311378 w 5311378"/>
                <a:gd name="connsiteY6" fmla="*/ 557768 h 2594970"/>
                <a:gd name="connsiteX7" fmla="*/ 4893935 w 5311378"/>
                <a:gd name="connsiteY7" fmla="*/ 1272532 h 2594970"/>
                <a:gd name="connsiteX8" fmla="*/ 4860803 w 5311378"/>
                <a:gd name="connsiteY8" fmla="*/ 1802796 h 2594970"/>
                <a:gd name="connsiteX9" fmla="*/ 4782948 w 5311378"/>
                <a:gd name="connsiteY9" fmla="*/ 2345741 h 2594970"/>
                <a:gd name="connsiteX10" fmla="*/ 4492373 w 5311378"/>
                <a:gd name="connsiteY10" fmla="*/ 2576191 h 2594970"/>
                <a:gd name="connsiteX11" fmla="*/ 2577337 w 5311378"/>
                <a:gd name="connsiteY11" fmla="*/ 2589857 h 2594970"/>
                <a:gd name="connsiteX12" fmla="*/ 1751714 w 5311378"/>
                <a:gd name="connsiteY12" fmla="*/ 2586439 h 2594970"/>
                <a:gd name="connsiteX13" fmla="*/ 1268302 w 5311378"/>
                <a:gd name="connsiteY13" fmla="*/ 2590875 h 2594970"/>
                <a:gd name="connsiteX14" fmla="*/ 788487 w 5311378"/>
                <a:gd name="connsiteY14" fmla="*/ 2585842 h 2594970"/>
                <a:gd name="connsiteX15" fmla="*/ 3298 w 5311378"/>
                <a:gd name="connsiteY15" fmla="*/ 1241851 h 2594970"/>
                <a:gd name="connsiteX0" fmla="*/ 3298 w 5311378"/>
                <a:gd name="connsiteY0" fmla="*/ 1241851 h 2594970"/>
                <a:gd name="connsiteX1" fmla="*/ 964438 w 5311378"/>
                <a:gd name="connsiteY1" fmla="*/ 203349 h 2594970"/>
                <a:gd name="connsiteX2" fmla="*/ 2482301 w 5311378"/>
                <a:gd name="connsiteY2" fmla="*/ 7870 h 2594970"/>
                <a:gd name="connsiteX3" fmla="*/ 3613366 w 5311378"/>
                <a:gd name="connsiteY3" fmla="*/ 75370 h 2594970"/>
                <a:gd name="connsiteX4" fmla="*/ 4620009 w 5311378"/>
                <a:gd name="connsiteY4" fmla="*/ 138666 h 2594970"/>
                <a:gd name="connsiteX5" fmla="*/ 5231865 w 5311378"/>
                <a:gd name="connsiteY5" fmla="*/ 27005 h 2594970"/>
                <a:gd name="connsiteX6" fmla="*/ 5311378 w 5311378"/>
                <a:gd name="connsiteY6" fmla="*/ 557768 h 2594970"/>
                <a:gd name="connsiteX7" fmla="*/ 4893935 w 5311378"/>
                <a:gd name="connsiteY7" fmla="*/ 1272532 h 2594970"/>
                <a:gd name="connsiteX8" fmla="*/ 4860803 w 5311378"/>
                <a:gd name="connsiteY8" fmla="*/ 1802796 h 2594970"/>
                <a:gd name="connsiteX9" fmla="*/ 4782948 w 5311378"/>
                <a:gd name="connsiteY9" fmla="*/ 2345741 h 2594970"/>
                <a:gd name="connsiteX10" fmla="*/ 4492373 w 5311378"/>
                <a:gd name="connsiteY10" fmla="*/ 2576191 h 2594970"/>
                <a:gd name="connsiteX11" fmla="*/ 2577337 w 5311378"/>
                <a:gd name="connsiteY11" fmla="*/ 2589857 h 2594970"/>
                <a:gd name="connsiteX12" fmla="*/ 1751714 w 5311378"/>
                <a:gd name="connsiteY12" fmla="*/ 2586439 h 2594970"/>
                <a:gd name="connsiteX13" fmla="*/ 1268302 w 5311378"/>
                <a:gd name="connsiteY13" fmla="*/ 2590875 h 2594970"/>
                <a:gd name="connsiteX14" fmla="*/ 788487 w 5311378"/>
                <a:gd name="connsiteY14" fmla="*/ 2585842 h 2594970"/>
                <a:gd name="connsiteX15" fmla="*/ 3298 w 5311378"/>
                <a:gd name="connsiteY15" fmla="*/ 1241851 h 2594970"/>
                <a:gd name="connsiteX0" fmla="*/ 3298 w 5311378"/>
                <a:gd name="connsiteY0" fmla="*/ 1241851 h 2594970"/>
                <a:gd name="connsiteX1" fmla="*/ 964438 w 5311378"/>
                <a:gd name="connsiteY1" fmla="*/ 203349 h 2594970"/>
                <a:gd name="connsiteX2" fmla="*/ 2482301 w 5311378"/>
                <a:gd name="connsiteY2" fmla="*/ 7870 h 2594970"/>
                <a:gd name="connsiteX3" fmla="*/ 3613366 w 5311378"/>
                <a:gd name="connsiteY3" fmla="*/ 75370 h 2594970"/>
                <a:gd name="connsiteX4" fmla="*/ 4620009 w 5311378"/>
                <a:gd name="connsiteY4" fmla="*/ 138666 h 2594970"/>
                <a:gd name="connsiteX5" fmla="*/ 5201183 w 5311378"/>
                <a:gd name="connsiteY5" fmla="*/ 350328 h 2594970"/>
                <a:gd name="connsiteX6" fmla="*/ 5311378 w 5311378"/>
                <a:gd name="connsiteY6" fmla="*/ 557768 h 2594970"/>
                <a:gd name="connsiteX7" fmla="*/ 4893935 w 5311378"/>
                <a:gd name="connsiteY7" fmla="*/ 1272532 h 2594970"/>
                <a:gd name="connsiteX8" fmla="*/ 4860803 w 5311378"/>
                <a:gd name="connsiteY8" fmla="*/ 1802796 h 2594970"/>
                <a:gd name="connsiteX9" fmla="*/ 4782948 w 5311378"/>
                <a:gd name="connsiteY9" fmla="*/ 2345741 h 2594970"/>
                <a:gd name="connsiteX10" fmla="*/ 4492373 w 5311378"/>
                <a:gd name="connsiteY10" fmla="*/ 2576191 h 2594970"/>
                <a:gd name="connsiteX11" fmla="*/ 2577337 w 5311378"/>
                <a:gd name="connsiteY11" fmla="*/ 2589857 h 2594970"/>
                <a:gd name="connsiteX12" fmla="*/ 1751714 w 5311378"/>
                <a:gd name="connsiteY12" fmla="*/ 2586439 h 2594970"/>
                <a:gd name="connsiteX13" fmla="*/ 1268302 w 5311378"/>
                <a:gd name="connsiteY13" fmla="*/ 2590875 h 2594970"/>
                <a:gd name="connsiteX14" fmla="*/ 788487 w 5311378"/>
                <a:gd name="connsiteY14" fmla="*/ 2585842 h 2594970"/>
                <a:gd name="connsiteX15" fmla="*/ 3298 w 5311378"/>
                <a:gd name="connsiteY15" fmla="*/ 1241851 h 2594970"/>
                <a:gd name="connsiteX0" fmla="*/ 3298 w 5311378"/>
                <a:gd name="connsiteY0" fmla="*/ 1243929 h 2597048"/>
                <a:gd name="connsiteX1" fmla="*/ 964438 w 5311378"/>
                <a:gd name="connsiteY1" fmla="*/ 205427 h 2597048"/>
                <a:gd name="connsiteX2" fmla="*/ 2482301 w 5311378"/>
                <a:gd name="connsiteY2" fmla="*/ 9948 h 2597048"/>
                <a:gd name="connsiteX3" fmla="*/ 3613366 w 5311378"/>
                <a:gd name="connsiteY3" fmla="*/ 77448 h 2597048"/>
                <a:gd name="connsiteX4" fmla="*/ 4620009 w 5311378"/>
                <a:gd name="connsiteY4" fmla="*/ 140744 h 2597048"/>
                <a:gd name="connsiteX5" fmla="*/ 5201184 w 5311378"/>
                <a:gd name="connsiteY5" fmla="*/ 10261 h 2597048"/>
                <a:gd name="connsiteX6" fmla="*/ 5311378 w 5311378"/>
                <a:gd name="connsiteY6" fmla="*/ 559846 h 2597048"/>
                <a:gd name="connsiteX7" fmla="*/ 4893935 w 5311378"/>
                <a:gd name="connsiteY7" fmla="*/ 1274610 h 2597048"/>
                <a:gd name="connsiteX8" fmla="*/ 4860803 w 5311378"/>
                <a:gd name="connsiteY8" fmla="*/ 1804874 h 2597048"/>
                <a:gd name="connsiteX9" fmla="*/ 4782948 w 5311378"/>
                <a:gd name="connsiteY9" fmla="*/ 2347819 h 2597048"/>
                <a:gd name="connsiteX10" fmla="*/ 4492373 w 5311378"/>
                <a:gd name="connsiteY10" fmla="*/ 2578269 h 2597048"/>
                <a:gd name="connsiteX11" fmla="*/ 2577337 w 5311378"/>
                <a:gd name="connsiteY11" fmla="*/ 2591935 h 2597048"/>
                <a:gd name="connsiteX12" fmla="*/ 1751714 w 5311378"/>
                <a:gd name="connsiteY12" fmla="*/ 2588517 h 2597048"/>
                <a:gd name="connsiteX13" fmla="*/ 1268302 w 5311378"/>
                <a:gd name="connsiteY13" fmla="*/ 2592953 h 2597048"/>
                <a:gd name="connsiteX14" fmla="*/ 788487 w 5311378"/>
                <a:gd name="connsiteY14" fmla="*/ 2587920 h 2597048"/>
                <a:gd name="connsiteX15" fmla="*/ 3298 w 5311378"/>
                <a:gd name="connsiteY15" fmla="*/ 1243929 h 2597048"/>
                <a:gd name="connsiteX0" fmla="*/ 4771 w 5312851"/>
                <a:gd name="connsiteY0" fmla="*/ 1302628 h 2655747"/>
                <a:gd name="connsiteX1" fmla="*/ 1009616 w 5312851"/>
                <a:gd name="connsiteY1" fmla="*/ 1095050 h 2655747"/>
                <a:gd name="connsiteX2" fmla="*/ 2483774 w 5312851"/>
                <a:gd name="connsiteY2" fmla="*/ 68647 h 2655747"/>
                <a:gd name="connsiteX3" fmla="*/ 3614839 w 5312851"/>
                <a:gd name="connsiteY3" fmla="*/ 136147 h 2655747"/>
                <a:gd name="connsiteX4" fmla="*/ 4621482 w 5312851"/>
                <a:gd name="connsiteY4" fmla="*/ 199443 h 2655747"/>
                <a:gd name="connsiteX5" fmla="*/ 5202657 w 5312851"/>
                <a:gd name="connsiteY5" fmla="*/ 68960 h 2655747"/>
                <a:gd name="connsiteX6" fmla="*/ 5312851 w 5312851"/>
                <a:gd name="connsiteY6" fmla="*/ 618545 h 2655747"/>
                <a:gd name="connsiteX7" fmla="*/ 4895408 w 5312851"/>
                <a:gd name="connsiteY7" fmla="*/ 1333309 h 2655747"/>
                <a:gd name="connsiteX8" fmla="*/ 4862276 w 5312851"/>
                <a:gd name="connsiteY8" fmla="*/ 1863573 h 2655747"/>
                <a:gd name="connsiteX9" fmla="*/ 4784421 w 5312851"/>
                <a:gd name="connsiteY9" fmla="*/ 2406518 h 2655747"/>
                <a:gd name="connsiteX10" fmla="*/ 4493846 w 5312851"/>
                <a:gd name="connsiteY10" fmla="*/ 2636968 h 2655747"/>
                <a:gd name="connsiteX11" fmla="*/ 2578810 w 5312851"/>
                <a:gd name="connsiteY11" fmla="*/ 2650634 h 2655747"/>
                <a:gd name="connsiteX12" fmla="*/ 1753187 w 5312851"/>
                <a:gd name="connsiteY12" fmla="*/ 2647216 h 2655747"/>
                <a:gd name="connsiteX13" fmla="*/ 1269775 w 5312851"/>
                <a:gd name="connsiteY13" fmla="*/ 2651652 h 2655747"/>
                <a:gd name="connsiteX14" fmla="*/ 789960 w 5312851"/>
                <a:gd name="connsiteY14" fmla="*/ 2646619 h 2655747"/>
                <a:gd name="connsiteX15" fmla="*/ 4771 w 5312851"/>
                <a:gd name="connsiteY15" fmla="*/ 1302628 h 2655747"/>
                <a:gd name="connsiteX0" fmla="*/ 231775 w 4851512"/>
                <a:gd name="connsiteY0" fmla="*/ 1851147 h 2655747"/>
                <a:gd name="connsiteX1" fmla="*/ 548277 w 4851512"/>
                <a:gd name="connsiteY1" fmla="*/ 1095050 h 2655747"/>
                <a:gd name="connsiteX2" fmla="*/ 2022435 w 4851512"/>
                <a:gd name="connsiteY2" fmla="*/ 68647 h 2655747"/>
                <a:gd name="connsiteX3" fmla="*/ 3153500 w 4851512"/>
                <a:gd name="connsiteY3" fmla="*/ 136147 h 2655747"/>
                <a:gd name="connsiteX4" fmla="*/ 4160143 w 4851512"/>
                <a:gd name="connsiteY4" fmla="*/ 199443 h 2655747"/>
                <a:gd name="connsiteX5" fmla="*/ 4741318 w 4851512"/>
                <a:gd name="connsiteY5" fmla="*/ 68960 h 2655747"/>
                <a:gd name="connsiteX6" fmla="*/ 4851512 w 4851512"/>
                <a:gd name="connsiteY6" fmla="*/ 618545 h 2655747"/>
                <a:gd name="connsiteX7" fmla="*/ 4434069 w 4851512"/>
                <a:gd name="connsiteY7" fmla="*/ 1333309 h 2655747"/>
                <a:gd name="connsiteX8" fmla="*/ 4400937 w 4851512"/>
                <a:gd name="connsiteY8" fmla="*/ 1863573 h 2655747"/>
                <a:gd name="connsiteX9" fmla="*/ 4323082 w 4851512"/>
                <a:gd name="connsiteY9" fmla="*/ 2406518 h 2655747"/>
                <a:gd name="connsiteX10" fmla="*/ 4032507 w 4851512"/>
                <a:gd name="connsiteY10" fmla="*/ 2636968 h 2655747"/>
                <a:gd name="connsiteX11" fmla="*/ 2117471 w 4851512"/>
                <a:gd name="connsiteY11" fmla="*/ 2650634 h 2655747"/>
                <a:gd name="connsiteX12" fmla="*/ 1291848 w 4851512"/>
                <a:gd name="connsiteY12" fmla="*/ 2647216 h 2655747"/>
                <a:gd name="connsiteX13" fmla="*/ 808436 w 4851512"/>
                <a:gd name="connsiteY13" fmla="*/ 2651652 h 2655747"/>
                <a:gd name="connsiteX14" fmla="*/ 328621 w 4851512"/>
                <a:gd name="connsiteY14" fmla="*/ 2646619 h 2655747"/>
                <a:gd name="connsiteX15" fmla="*/ 231775 w 4851512"/>
                <a:gd name="connsiteY15" fmla="*/ 1851147 h 2655747"/>
                <a:gd name="connsiteX0" fmla="*/ 231775 w 4851512"/>
                <a:gd name="connsiteY0" fmla="*/ 1792449 h 2597049"/>
                <a:gd name="connsiteX1" fmla="*/ 548277 w 4851512"/>
                <a:gd name="connsiteY1" fmla="*/ 1036352 h 2597049"/>
                <a:gd name="connsiteX2" fmla="*/ 2246419 w 4851512"/>
                <a:gd name="connsiteY2" fmla="*/ 846304 h 2597049"/>
                <a:gd name="connsiteX3" fmla="*/ 3153500 w 4851512"/>
                <a:gd name="connsiteY3" fmla="*/ 77449 h 2597049"/>
                <a:gd name="connsiteX4" fmla="*/ 4160143 w 4851512"/>
                <a:gd name="connsiteY4" fmla="*/ 140745 h 2597049"/>
                <a:gd name="connsiteX5" fmla="*/ 4741318 w 4851512"/>
                <a:gd name="connsiteY5" fmla="*/ 10262 h 2597049"/>
                <a:gd name="connsiteX6" fmla="*/ 4851512 w 4851512"/>
                <a:gd name="connsiteY6" fmla="*/ 559847 h 2597049"/>
                <a:gd name="connsiteX7" fmla="*/ 4434069 w 4851512"/>
                <a:gd name="connsiteY7" fmla="*/ 1274611 h 2597049"/>
                <a:gd name="connsiteX8" fmla="*/ 4400937 w 4851512"/>
                <a:gd name="connsiteY8" fmla="*/ 1804875 h 2597049"/>
                <a:gd name="connsiteX9" fmla="*/ 4323082 w 4851512"/>
                <a:gd name="connsiteY9" fmla="*/ 2347820 h 2597049"/>
                <a:gd name="connsiteX10" fmla="*/ 4032507 w 4851512"/>
                <a:gd name="connsiteY10" fmla="*/ 2578270 h 2597049"/>
                <a:gd name="connsiteX11" fmla="*/ 2117471 w 4851512"/>
                <a:gd name="connsiteY11" fmla="*/ 2591936 h 2597049"/>
                <a:gd name="connsiteX12" fmla="*/ 1291848 w 4851512"/>
                <a:gd name="connsiteY12" fmla="*/ 2588518 h 2597049"/>
                <a:gd name="connsiteX13" fmla="*/ 808436 w 4851512"/>
                <a:gd name="connsiteY13" fmla="*/ 2592954 h 2597049"/>
                <a:gd name="connsiteX14" fmla="*/ 328621 w 4851512"/>
                <a:gd name="connsiteY14" fmla="*/ 2587921 h 2597049"/>
                <a:gd name="connsiteX15" fmla="*/ 231775 w 4851512"/>
                <a:gd name="connsiteY15" fmla="*/ 1792449 h 2597049"/>
                <a:gd name="connsiteX0" fmla="*/ 249527 w 4869264"/>
                <a:gd name="connsiteY0" fmla="*/ 1792449 h 2597049"/>
                <a:gd name="connsiteX1" fmla="*/ 948443 w 4869264"/>
                <a:gd name="connsiteY1" fmla="*/ 1432807 h 2597049"/>
                <a:gd name="connsiteX2" fmla="*/ 2264171 w 4869264"/>
                <a:gd name="connsiteY2" fmla="*/ 846304 h 2597049"/>
                <a:gd name="connsiteX3" fmla="*/ 3171252 w 4869264"/>
                <a:gd name="connsiteY3" fmla="*/ 77449 h 2597049"/>
                <a:gd name="connsiteX4" fmla="*/ 4177895 w 4869264"/>
                <a:gd name="connsiteY4" fmla="*/ 140745 h 2597049"/>
                <a:gd name="connsiteX5" fmla="*/ 4759070 w 4869264"/>
                <a:gd name="connsiteY5" fmla="*/ 10262 h 2597049"/>
                <a:gd name="connsiteX6" fmla="*/ 4869264 w 4869264"/>
                <a:gd name="connsiteY6" fmla="*/ 559847 h 2597049"/>
                <a:gd name="connsiteX7" fmla="*/ 4451821 w 4869264"/>
                <a:gd name="connsiteY7" fmla="*/ 1274611 h 2597049"/>
                <a:gd name="connsiteX8" fmla="*/ 4418689 w 4869264"/>
                <a:gd name="connsiteY8" fmla="*/ 1804875 h 2597049"/>
                <a:gd name="connsiteX9" fmla="*/ 4340834 w 4869264"/>
                <a:gd name="connsiteY9" fmla="*/ 2347820 h 2597049"/>
                <a:gd name="connsiteX10" fmla="*/ 4050259 w 4869264"/>
                <a:gd name="connsiteY10" fmla="*/ 2578270 h 2597049"/>
                <a:gd name="connsiteX11" fmla="*/ 2135223 w 4869264"/>
                <a:gd name="connsiteY11" fmla="*/ 2591936 h 2597049"/>
                <a:gd name="connsiteX12" fmla="*/ 1309600 w 4869264"/>
                <a:gd name="connsiteY12" fmla="*/ 2588518 h 2597049"/>
                <a:gd name="connsiteX13" fmla="*/ 826188 w 4869264"/>
                <a:gd name="connsiteY13" fmla="*/ 2592954 h 2597049"/>
                <a:gd name="connsiteX14" fmla="*/ 346373 w 4869264"/>
                <a:gd name="connsiteY14" fmla="*/ 2587921 h 2597049"/>
                <a:gd name="connsiteX15" fmla="*/ 249527 w 4869264"/>
                <a:gd name="connsiteY15" fmla="*/ 1792449 h 2597049"/>
                <a:gd name="connsiteX0" fmla="*/ 249527 w 4869264"/>
                <a:gd name="connsiteY0" fmla="*/ 1792449 h 2597049"/>
                <a:gd name="connsiteX1" fmla="*/ 948443 w 4869264"/>
                <a:gd name="connsiteY1" fmla="*/ 1432807 h 2597049"/>
                <a:gd name="connsiteX2" fmla="*/ 2264171 w 4869264"/>
                <a:gd name="connsiteY2" fmla="*/ 846304 h 2597049"/>
                <a:gd name="connsiteX3" fmla="*/ 3280514 w 4869264"/>
                <a:gd name="connsiteY3" fmla="*/ 517351 h 2597049"/>
                <a:gd name="connsiteX4" fmla="*/ 4177895 w 4869264"/>
                <a:gd name="connsiteY4" fmla="*/ 140745 h 2597049"/>
                <a:gd name="connsiteX5" fmla="*/ 4759070 w 4869264"/>
                <a:gd name="connsiteY5" fmla="*/ 10262 h 2597049"/>
                <a:gd name="connsiteX6" fmla="*/ 4869264 w 4869264"/>
                <a:gd name="connsiteY6" fmla="*/ 559847 h 2597049"/>
                <a:gd name="connsiteX7" fmla="*/ 4451821 w 4869264"/>
                <a:gd name="connsiteY7" fmla="*/ 1274611 h 2597049"/>
                <a:gd name="connsiteX8" fmla="*/ 4418689 w 4869264"/>
                <a:gd name="connsiteY8" fmla="*/ 1804875 h 2597049"/>
                <a:gd name="connsiteX9" fmla="*/ 4340834 w 4869264"/>
                <a:gd name="connsiteY9" fmla="*/ 2347820 h 2597049"/>
                <a:gd name="connsiteX10" fmla="*/ 4050259 w 4869264"/>
                <a:gd name="connsiteY10" fmla="*/ 2578270 h 2597049"/>
                <a:gd name="connsiteX11" fmla="*/ 2135223 w 4869264"/>
                <a:gd name="connsiteY11" fmla="*/ 2591936 h 2597049"/>
                <a:gd name="connsiteX12" fmla="*/ 1309600 w 4869264"/>
                <a:gd name="connsiteY12" fmla="*/ 2588518 h 2597049"/>
                <a:gd name="connsiteX13" fmla="*/ 826188 w 4869264"/>
                <a:gd name="connsiteY13" fmla="*/ 2592954 h 2597049"/>
                <a:gd name="connsiteX14" fmla="*/ 346373 w 4869264"/>
                <a:gd name="connsiteY14" fmla="*/ 2587921 h 2597049"/>
                <a:gd name="connsiteX15" fmla="*/ 249527 w 4869264"/>
                <a:gd name="connsiteY15" fmla="*/ 1792449 h 2597049"/>
                <a:gd name="connsiteX0" fmla="*/ 249527 w 4869264"/>
                <a:gd name="connsiteY0" fmla="*/ 1782765 h 2587365"/>
                <a:gd name="connsiteX1" fmla="*/ 948443 w 4869264"/>
                <a:gd name="connsiteY1" fmla="*/ 1423123 h 2587365"/>
                <a:gd name="connsiteX2" fmla="*/ 2264171 w 4869264"/>
                <a:gd name="connsiteY2" fmla="*/ 836620 h 2587365"/>
                <a:gd name="connsiteX3" fmla="*/ 3280514 w 4869264"/>
                <a:gd name="connsiteY3" fmla="*/ 507667 h 2587365"/>
                <a:gd name="connsiteX4" fmla="*/ 4183358 w 4869264"/>
                <a:gd name="connsiteY4" fmla="*/ 424329 h 2587365"/>
                <a:gd name="connsiteX5" fmla="*/ 4759070 w 4869264"/>
                <a:gd name="connsiteY5" fmla="*/ 578 h 2587365"/>
                <a:gd name="connsiteX6" fmla="*/ 4869264 w 4869264"/>
                <a:gd name="connsiteY6" fmla="*/ 550163 h 2587365"/>
                <a:gd name="connsiteX7" fmla="*/ 4451821 w 4869264"/>
                <a:gd name="connsiteY7" fmla="*/ 1264927 h 2587365"/>
                <a:gd name="connsiteX8" fmla="*/ 4418689 w 4869264"/>
                <a:gd name="connsiteY8" fmla="*/ 1795191 h 2587365"/>
                <a:gd name="connsiteX9" fmla="*/ 4340834 w 4869264"/>
                <a:gd name="connsiteY9" fmla="*/ 2338136 h 2587365"/>
                <a:gd name="connsiteX10" fmla="*/ 4050259 w 4869264"/>
                <a:gd name="connsiteY10" fmla="*/ 2568586 h 2587365"/>
                <a:gd name="connsiteX11" fmla="*/ 2135223 w 4869264"/>
                <a:gd name="connsiteY11" fmla="*/ 2582252 h 2587365"/>
                <a:gd name="connsiteX12" fmla="*/ 1309600 w 4869264"/>
                <a:gd name="connsiteY12" fmla="*/ 2578834 h 2587365"/>
                <a:gd name="connsiteX13" fmla="*/ 826188 w 4869264"/>
                <a:gd name="connsiteY13" fmla="*/ 2583270 h 2587365"/>
                <a:gd name="connsiteX14" fmla="*/ 346373 w 4869264"/>
                <a:gd name="connsiteY14" fmla="*/ 2578237 h 2587365"/>
                <a:gd name="connsiteX15" fmla="*/ 249527 w 4869264"/>
                <a:gd name="connsiteY15" fmla="*/ 1782765 h 2587365"/>
                <a:gd name="connsiteX0" fmla="*/ 249527 w 4869264"/>
                <a:gd name="connsiteY0" fmla="*/ 1782765 h 2587365"/>
                <a:gd name="connsiteX1" fmla="*/ 948443 w 4869264"/>
                <a:gd name="connsiteY1" fmla="*/ 1423123 h 2587365"/>
                <a:gd name="connsiteX2" fmla="*/ 2264171 w 4869264"/>
                <a:gd name="connsiteY2" fmla="*/ 836620 h 2587365"/>
                <a:gd name="connsiteX3" fmla="*/ 3149401 w 4869264"/>
                <a:gd name="connsiteY3" fmla="*/ 866104 h 2587365"/>
                <a:gd name="connsiteX4" fmla="*/ 4183358 w 4869264"/>
                <a:gd name="connsiteY4" fmla="*/ 424329 h 2587365"/>
                <a:gd name="connsiteX5" fmla="*/ 4759070 w 4869264"/>
                <a:gd name="connsiteY5" fmla="*/ 578 h 2587365"/>
                <a:gd name="connsiteX6" fmla="*/ 4869264 w 4869264"/>
                <a:gd name="connsiteY6" fmla="*/ 550163 h 2587365"/>
                <a:gd name="connsiteX7" fmla="*/ 4451821 w 4869264"/>
                <a:gd name="connsiteY7" fmla="*/ 1264927 h 2587365"/>
                <a:gd name="connsiteX8" fmla="*/ 4418689 w 4869264"/>
                <a:gd name="connsiteY8" fmla="*/ 1795191 h 2587365"/>
                <a:gd name="connsiteX9" fmla="*/ 4340834 w 4869264"/>
                <a:gd name="connsiteY9" fmla="*/ 2338136 h 2587365"/>
                <a:gd name="connsiteX10" fmla="*/ 4050259 w 4869264"/>
                <a:gd name="connsiteY10" fmla="*/ 2568586 h 2587365"/>
                <a:gd name="connsiteX11" fmla="*/ 2135223 w 4869264"/>
                <a:gd name="connsiteY11" fmla="*/ 2582252 h 2587365"/>
                <a:gd name="connsiteX12" fmla="*/ 1309600 w 4869264"/>
                <a:gd name="connsiteY12" fmla="*/ 2578834 h 2587365"/>
                <a:gd name="connsiteX13" fmla="*/ 826188 w 4869264"/>
                <a:gd name="connsiteY13" fmla="*/ 2583270 h 2587365"/>
                <a:gd name="connsiteX14" fmla="*/ 346373 w 4869264"/>
                <a:gd name="connsiteY14" fmla="*/ 2578237 h 2587365"/>
                <a:gd name="connsiteX15" fmla="*/ 249527 w 4869264"/>
                <a:gd name="connsiteY15" fmla="*/ 1782765 h 2587365"/>
                <a:gd name="connsiteX0" fmla="*/ 249527 w 4869264"/>
                <a:gd name="connsiteY0" fmla="*/ 1782765 h 2587365"/>
                <a:gd name="connsiteX1" fmla="*/ 948443 w 4869264"/>
                <a:gd name="connsiteY1" fmla="*/ 1423123 h 2587365"/>
                <a:gd name="connsiteX2" fmla="*/ 2264171 w 4869264"/>
                <a:gd name="connsiteY2" fmla="*/ 1374277 h 2587365"/>
                <a:gd name="connsiteX3" fmla="*/ 3149401 w 4869264"/>
                <a:gd name="connsiteY3" fmla="*/ 866104 h 2587365"/>
                <a:gd name="connsiteX4" fmla="*/ 4183358 w 4869264"/>
                <a:gd name="connsiteY4" fmla="*/ 424329 h 2587365"/>
                <a:gd name="connsiteX5" fmla="*/ 4759070 w 4869264"/>
                <a:gd name="connsiteY5" fmla="*/ 578 h 2587365"/>
                <a:gd name="connsiteX6" fmla="*/ 4869264 w 4869264"/>
                <a:gd name="connsiteY6" fmla="*/ 550163 h 2587365"/>
                <a:gd name="connsiteX7" fmla="*/ 4451821 w 4869264"/>
                <a:gd name="connsiteY7" fmla="*/ 1264927 h 2587365"/>
                <a:gd name="connsiteX8" fmla="*/ 4418689 w 4869264"/>
                <a:gd name="connsiteY8" fmla="*/ 1795191 h 2587365"/>
                <a:gd name="connsiteX9" fmla="*/ 4340834 w 4869264"/>
                <a:gd name="connsiteY9" fmla="*/ 2338136 h 2587365"/>
                <a:gd name="connsiteX10" fmla="*/ 4050259 w 4869264"/>
                <a:gd name="connsiteY10" fmla="*/ 2568586 h 2587365"/>
                <a:gd name="connsiteX11" fmla="*/ 2135223 w 4869264"/>
                <a:gd name="connsiteY11" fmla="*/ 2582252 h 2587365"/>
                <a:gd name="connsiteX12" fmla="*/ 1309600 w 4869264"/>
                <a:gd name="connsiteY12" fmla="*/ 2578834 h 2587365"/>
                <a:gd name="connsiteX13" fmla="*/ 826188 w 4869264"/>
                <a:gd name="connsiteY13" fmla="*/ 2583270 h 2587365"/>
                <a:gd name="connsiteX14" fmla="*/ 346373 w 4869264"/>
                <a:gd name="connsiteY14" fmla="*/ 2578237 h 2587365"/>
                <a:gd name="connsiteX15" fmla="*/ 249527 w 4869264"/>
                <a:gd name="connsiteY15" fmla="*/ 1782765 h 2587365"/>
                <a:gd name="connsiteX0" fmla="*/ 249527 w 4869264"/>
                <a:gd name="connsiteY0" fmla="*/ 1782765 h 2587365"/>
                <a:gd name="connsiteX1" fmla="*/ 948443 w 4869264"/>
                <a:gd name="connsiteY1" fmla="*/ 2237755 h 2587365"/>
                <a:gd name="connsiteX2" fmla="*/ 2264171 w 4869264"/>
                <a:gd name="connsiteY2" fmla="*/ 1374277 h 2587365"/>
                <a:gd name="connsiteX3" fmla="*/ 3149401 w 4869264"/>
                <a:gd name="connsiteY3" fmla="*/ 866104 h 2587365"/>
                <a:gd name="connsiteX4" fmla="*/ 4183358 w 4869264"/>
                <a:gd name="connsiteY4" fmla="*/ 424329 h 2587365"/>
                <a:gd name="connsiteX5" fmla="*/ 4759070 w 4869264"/>
                <a:gd name="connsiteY5" fmla="*/ 578 h 2587365"/>
                <a:gd name="connsiteX6" fmla="*/ 4869264 w 4869264"/>
                <a:gd name="connsiteY6" fmla="*/ 550163 h 2587365"/>
                <a:gd name="connsiteX7" fmla="*/ 4451821 w 4869264"/>
                <a:gd name="connsiteY7" fmla="*/ 1264927 h 2587365"/>
                <a:gd name="connsiteX8" fmla="*/ 4418689 w 4869264"/>
                <a:gd name="connsiteY8" fmla="*/ 1795191 h 2587365"/>
                <a:gd name="connsiteX9" fmla="*/ 4340834 w 4869264"/>
                <a:gd name="connsiteY9" fmla="*/ 2338136 h 2587365"/>
                <a:gd name="connsiteX10" fmla="*/ 4050259 w 4869264"/>
                <a:gd name="connsiteY10" fmla="*/ 2568586 h 2587365"/>
                <a:gd name="connsiteX11" fmla="*/ 2135223 w 4869264"/>
                <a:gd name="connsiteY11" fmla="*/ 2582252 h 2587365"/>
                <a:gd name="connsiteX12" fmla="*/ 1309600 w 4869264"/>
                <a:gd name="connsiteY12" fmla="*/ 2578834 h 2587365"/>
                <a:gd name="connsiteX13" fmla="*/ 826188 w 4869264"/>
                <a:gd name="connsiteY13" fmla="*/ 2583270 h 2587365"/>
                <a:gd name="connsiteX14" fmla="*/ 346373 w 4869264"/>
                <a:gd name="connsiteY14" fmla="*/ 2578237 h 2587365"/>
                <a:gd name="connsiteX15" fmla="*/ 249527 w 4869264"/>
                <a:gd name="connsiteY15" fmla="*/ 1782765 h 2587365"/>
                <a:gd name="connsiteX0" fmla="*/ 339609 w 4828232"/>
                <a:gd name="connsiteY0" fmla="*/ 2222666 h 2587365"/>
                <a:gd name="connsiteX1" fmla="*/ 907411 w 4828232"/>
                <a:gd name="connsiteY1" fmla="*/ 2237755 h 2587365"/>
                <a:gd name="connsiteX2" fmla="*/ 2223139 w 4828232"/>
                <a:gd name="connsiteY2" fmla="*/ 1374277 h 2587365"/>
                <a:gd name="connsiteX3" fmla="*/ 3108369 w 4828232"/>
                <a:gd name="connsiteY3" fmla="*/ 866104 h 2587365"/>
                <a:gd name="connsiteX4" fmla="*/ 4142326 w 4828232"/>
                <a:gd name="connsiteY4" fmla="*/ 424329 h 2587365"/>
                <a:gd name="connsiteX5" fmla="*/ 4718038 w 4828232"/>
                <a:gd name="connsiteY5" fmla="*/ 578 h 2587365"/>
                <a:gd name="connsiteX6" fmla="*/ 4828232 w 4828232"/>
                <a:gd name="connsiteY6" fmla="*/ 550163 h 2587365"/>
                <a:gd name="connsiteX7" fmla="*/ 4410789 w 4828232"/>
                <a:gd name="connsiteY7" fmla="*/ 1264927 h 2587365"/>
                <a:gd name="connsiteX8" fmla="*/ 4377657 w 4828232"/>
                <a:gd name="connsiteY8" fmla="*/ 1795191 h 2587365"/>
                <a:gd name="connsiteX9" fmla="*/ 4299802 w 4828232"/>
                <a:gd name="connsiteY9" fmla="*/ 2338136 h 2587365"/>
                <a:gd name="connsiteX10" fmla="*/ 4009227 w 4828232"/>
                <a:gd name="connsiteY10" fmla="*/ 2568586 h 2587365"/>
                <a:gd name="connsiteX11" fmla="*/ 2094191 w 4828232"/>
                <a:gd name="connsiteY11" fmla="*/ 2582252 h 2587365"/>
                <a:gd name="connsiteX12" fmla="*/ 1268568 w 4828232"/>
                <a:gd name="connsiteY12" fmla="*/ 2578834 h 2587365"/>
                <a:gd name="connsiteX13" fmla="*/ 785156 w 4828232"/>
                <a:gd name="connsiteY13" fmla="*/ 2583270 h 2587365"/>
                <a:gd name="connsiteX14" fmla="*/ 305341 w 4828232"/>
                <a:gd name="connsiteY14" fmla="*/ 2578237 h 2587365"/>
                <a:gd name="connsiteX15" fmla="*/ 339609 w 4828232"/>
                <a:gd name="connsiteY15" fmla="*/ 2222666 h 2587365"/>
                <a:gd name="connsiteX0" fmla="*/ 341334 w 4829957"/>
                <a:gd name="connsiteY0" fmla="*/ 2222666 h 2587365"/>
                <a:gd name="connsiteX1" fmla="*/ 952841 w 4829957"/>
                <a:gd name="connsiteY1" fmla="*/ 1993365 h 2587365"/>
                <a:gd name="connsiteX2" fmla="*/ 2224864 w 4829957"/>
                <a:gd name="connsiteY2" fmla="*/ 1374277 h 2587365"/>
                <a:gd name="connsiteX3" fmla="*/ 3110094 w 4829957"/>
                <a:gd name="connsiteY3" fmla="*/ 866104 h 2587365"/>
                <a:gd name="connsiteX4" fmla="*/ 4144051 w 4829957"/>
                <a:gd name="connsiteY4" fmla="*/ 424329 h 2587365"/>
                <a:gd name="connsiteX5" fmla="*/ 4719763 w 4829957"/>
                <a:gd name="connsiteY5" fmla="*/ 578 h 2587365"/>
                <a:gd name="connsiteX6" fmla="*/ 4829957 w 4829957"/>
                <a:gd name="connsiteY6" fmla="*/ 550163 h 2587365"/>
                <a:gd name="connsiteX7" fmla="*/ 4412514 w 4829957"/>
                <a:gd name="connsiteY7" fmla="*/ 1264927 h 2587365"/>
                <a:gd name="connsiteX8" fmla="*/ 4379382 w 4829957"/>
                <a:gd name="connsiteY8" fmla="*/ 1795191 h 2587365"/>
                <a:gd name="connsiteX9" fmla="*/ 4301527 w 4829957"/>
                <a:gd name="connsiteY9" fmla="*/ 2338136 h 2587365"/>
                <a:gd name="connsiteX10" fmla="*/ 4010952 w 4829957"/>
                <a:gd name="connsiteY10" fmla="*/ 2568586 h 2587365"/>
                <a:gd name="connsiteX11" fmla="*/ 2095916 w 4829957"/>
                <a:gd name="connsiteY11" fmla="*/ 2582252 h 2587365"/>
                <a:gd name="connsiteX12" fmla="*/ 1270293 w 4829957"/>
                <a:gd name="connsiteY12" fmla="*/ 2578834 h 2587365"/>
                <a:gd name="connsiteX13" fmla="*/ 786881 w 4829957"/>
                <a:gd name="connsiteY13" fmla="*/ 2583270 h 2587365"/>
                <a:gd name="connsiteX14" fmla="*/ 307066 w 4829957"/>
                <a:gd name="connsiteY14" fmla="*/ 2578237 h 2587365"/>
                <a:gd name="connsiteX15" fmla="*/ 341334 w 4829957"/>
                <a:gd name="connsiteY15" fmla="*/ 2222666 h 2587365"/>
                <a:gd name="connsiteX0" fmla="*/ 482231 w 4785112"/>
                <a:gd name="connsiteY0" fmla="*/ 2293268 h 2587365"/>
                <a:gd name="connsiteX1" fmla="*/ 907996 w 4785112"/>
                <a:gd name="connsiteY1" fmla="*/ 1993365 h 2587365"/>
                <a:gd name="connsiteX2" fmla="*/ 2180019 w 4785112"/>
                <a:gd name="connsiteY2" fmla="*/ 1374277 h 2587365"/>
                <a:gd name="connsiteX3" fmla="*/ 3065249 w 4785112"/>
                <a:gd name="connsiteY3" fmla="*/ 866104 h 2587365"/>
                <a:gd name="connsiteX4" fmla="*/ 4099206 w 4785112"/>
                <a:gd name="connsiteY4" fmla="*/ 424329 h 2587365"/>
                <a:gd name="connsiteX5" fmla="*/ 4674918 w 4785112"/>
                <a:gd name="connsiteY5" fmla="*/ 578 h 2587365"/>
                <a:gd name="connsiteX6" fmla="*/ 4785112 w 4785112"/>
                <a:gd name="connsiteY6" fmla="*/ 550163 h 2587365"/>
                <a:gd name="connsiteX7" fmla="*/ 4367669 w 4785112"/>
                <a:gd name="connsiteY7" fmla="*/ 1264927 h 2587365"/>
                <a:gd name="connsiteX8" fmla="*/ 4334537 w 4785112"/>
                <a:gd name="connsiteY8" fmla="*/ 1795191 h 2587365"/>
                <a:gd name="connsiteX9" fmla="*/ 4256682 w 4785112"/>
                <a:gd name="connsiteY9" fmla="*/ 2338136 h 2587365"/>
                <a:gd name="connsiteX10" fmla="*/ 3966107 w 4785112"/>
                <a:gd name="connsiteY10" fmla="*/ 2568586 h 2587365"/>
                <a:gd name="connsiteX11" fmla="*/ 2051071 w 4785112"/>
                <a:gd name="connsiteY11" fmla="*/ 2582252 h 2587365"/>
                <a:gd name="connsiteX12" fmla="*/ 1225448 w 4785112"/>
                <a:gd name="connsiteY12" fmla="*/ 2578834 h 2587365"/>
                <a:gd name="connsiteX13" fmla="*/ 742036 w 4785112"/>
                <a:gd name="connsiteY13" fmla="*/ 2583270 h 2587365"/>
                <a:gd name="connsiteX14" fmla="*/ 262221 w 4785112"/>
                <a:gd name="connsiteY14" fmla="*/ 2578237 h 2587365"/>
                <a:gd name="connsiteX15" fmla="*/ 482231 w 4785112"/>
                <a:gd name="connsiteY15" fmla="*/ 2293268 h 2587365"/>
                <a:gd name="connsiteX0" fmla="*/ 513726 w 4816607"/>
                <a:gd name="connsiteY0" fmla="*/ 2293268 h 2587365"/>
                <a:gd name="connsiteX1" fmla="*/ 939491 w 4816607"/>
                <a:gd name="connsiteY1" fmla="*/ 1993365 h 2587365"/>
                <a:gd name="connsiteX2" fmla="*/ 2211514 w 4816607"/>
                <a:gd name="connsiteY2" fmla="*/ 1374277 h 2587365"/>
                <a:gd name="connsiteX3" fmla="*/ 3096744 w 4816607"/>
                <a:gd name="connsiteY3" fmla="*/ 866104 h 2587365"/>
                <a:gd name="connsiteX4" fmla="*/ 4130701 w 4816607"/>
                <a:gd name="connsiteY4" fmla="*/ 424329 h 2587365"/>
                <a:gd name="connsiteX5" fmla="*/ 4706413 w 4816607"/>
                <a:gd name="connsiteY5" fmla="*/ 578 h 2587365"/>
                <a:gd name="connsiteX6" fmla="*/ 4816607 w 4816607"/>
                <a:gd name="connsiteY6" fmla="*/ 550163 h 2587365"/>
                <a:gd name="connsiteX7" fmla="*/ 4399164 w 4816607"/>
                <a:gd name="connsiteY7" fmla="*/ 1264927 h 2587365"/>
                <a:gd name="connsiteX8" fmla="*/ 4366032 w 4816607"/>
                <a:gd name="connsiteY8" fmla="*/ 1795191 h 2587365"/>
                <a:gd name="connsiteX9" fmla="*/ 4288177 w 4816607"/>
                <a:gd name="connsiteY9" fmla="*/ 2338136 h 2587365"/>
                <a:gd name="connsiteX10" fmla="*/ 3997602 w 4816607"/>
                <a:gd name="connsiteY10" fmla="*/ 2568586 h 2587365"/>
                <a:gd name="connsiteX11" fmla="*/ 2082566 w 4816607"/>
                <a:gd name="connsiteY11" fmla="*/ 2582252 h 2587365"/>
                <a:gd name="connsiteX12" fmla="*/ 1256943 w 4816607"/>
                <a:gd name="connsiteY12" fmla="*/ 2578834 h 2587365"/>
                <a:gd name="connsiteX13" fmla="*/ 773531 w 4816607"/>
                <a:gd name="connsiteY13" fmla="*/ 2583270 h 2587365"/>
                <a:gd name="connsiteX14" fmla="*/ 293716 w 4816607"/>
                <a:gd name="connsiteY14" fmla="*/ 2578237 h 2587365"/>
                <a:gd name="connsiteX15" fmla="*/ 513726 w 4816607"/>
                <a:gd name="connsiteY15" fmla="*/ 2293268 h 2587365"/>
                <a:gd name="connsiteX0" fmla="*/ 385205 w 4688086"/>
                <a:gd name="connsiteY0" fmla="*/ 2293268 h 2587365"/>
                <a:gd name="connsiteX1" fmla="*/ 810970 w 4688086"/>
                <a:gd name="connsiteY1" fmla="*/ 1993365 h 2587365"/>
                <a:gd name="connsiteX2" fmla="*/ 2082993 w 4688086"/>
                <a:gd name="connsiteY2" fmla="*/ 1374277 h 2587365"/>
                <a:gd name="connsiteX3" fmla="*/ 2968223 w 4688086"/>
                <a:gd name="connsiteY3" fmla="*/ 866104 h 2587365"/>
                <a:gd name="connsiteX4" fmla="*/ 4002180 w 4688086"/>
                <a:gd name="connsiteY4" fmla="*/ 424329 h 2587365"/>
                <a:gd name="connsiteX5" fmla="*/ 4577892 w 4688086"/>
                <a:gd name="connsiteY5" fmla="*/ 578 h 2587365"/>
                <a:gd name="connsiteX6" fmla="*/ 4688086 w 4688086"/>
                <a:gd name="connsiteY6" fmla="*/ 550163 h 2587365"/>
                <a:gd name="connsiteX7" fmla="*/ 4270643 w 4688086"/>
                <a:gd name="connsiteY7" fmla="*/ 1264927 h 2587365"/>
                <a:gd name="connsiteX8" fmla="*/ 4237511 w 4688086"/>
                <a:gd name="connsiteY8" fmla="*/ 1795191 h 2587365"/>
                <a:gd name="connsiteX9" fmla="*/ 4159656 w 4688086"/>
                <a:gd name="connsiteY9" fmla="*/ 2338136 h 2587365"/>
                <a:gd name="connsiteX10" fmla="*/ 3869081 w 4688086"/>
                <a:gd name="connsiteY10" fmla="*/ 2568586 h 2587365"/>
                <a:gd name="connsiteX11" fmla="*/ 1954045 w 4688086"/>
                <a:gd name="connsiteY11" fmla="*/ 2582252 h 2587365"/>
                <a:gd name="connsiteX12" fmla="*/ 1128422 w 4688086"/>
                <a:gd name="connsiteY12" fmla="*/ 2578834 h 2587365"/>
                <a:gd name="connsiteX13" fmla="*/ 645010 w 4688086"/>
                <a:gd name="connsiteY13" fmla="*/ 2583270 h 2587365"/>
                <a:gd name="connsiteX14" fmla="*/ 285382 w 4688086"/>
                <a:gd name="connsiteY14" fmla="*/ 2578237 h 2587365"/>
                <a:gd name="connsiteX15" fmla="*/ 385205 w 4688086"/>
                <a:gd name="connsiteY15" fmla="*/ 2293268 h 2587365"/>
                <a:gd name="connsiteX0" fmla="*/ 397336 w 4700217"/>
                <a:gd name="connsiteY0" fmla="*/ 2293268 h 2587365"/>
                <a:gd name="connsiteX1" fmla="*/ 823101 w 4700217"/>
                <a:gd name="connsiteY1" fmla="*/ 1993365 h 2587365"/>
                <a:gd name="connsiteX2" fmla="*/ 2095124 w 4700217"/>
                <a:gd name="connsiteY2" fmla="*/ 1374277 h 2587365"/>
                <a:gd name="connsiteX3" fmla="*/ 2980354 w 4700217"/>
                <a:gd name="connsiteY3" fmla="*/ 866104 h 2587365"/>
                <a:gd name="connsiteX4" fmla="*/ 4014311 w 4700217"/>
                <a:gd name="connsiteY4" fmla="*/ 424329 h 2587365"/>
                <a:gd name="connsiteX5" fmla="*/ 4590023 w 4700217"/>
                <a:gd name="connsiteY5" fmla="*/ 578 h 2587365"/>
                <a:gd name="connsiteX6" fmla="*/ 4700217 w 4700217"/>
                <a:gd name="connsiteY6" fmla="*/ 550163 h 2587365"/>
                <a:gd name="connsiteX7" fmla="*/ 4282774 w 4700217"/>
                <a:gd name="connsiteY7" fmla="*/ 1264927 h 2587365"/>
                <a:gd name="connsiteX8" fmla="*/ 4249642 w 4700217"/>
                <a:gd name="connsiteY8" fmla="*/ 1795191 h 2587365"/>
                <a:gd name="connsiteX9" fmla="*/ 4171787 w 4700217"/>
                <a:gd name="connsiteY9" fmla="*/ 2338136 h 2587365"/>
                <a:gd name="connsiteX10" fmla="*/ 3881212 w 4700217"/>
                <a:gd name="connsiteY10" fmla="*/ 2568586 h 2587365"/>
                <a:gd name="connsiteX11" fmla="*/ 1966176 w 4700217"/>
                <a:gd name="connsiteY11" fmla="*/ 2582252 h 2587365"/>
                <a:gd name="connsiteX12" fmla="*/ 1140553 w 4700217"/>
                <a:gd name="connsiteY12" fmla="*/ 2578834 h 2587365"/>
                <a:gd name="connsiteX13" fmla="*/ 657141 w 4700217"/>
                <a:gd name="connsiteY13" fmla="*/ 2583270 h 2587365"/>
                <a:gd name="connsiteX14" fmla="*/ 297513 w 4700217"/>
                <a:gd name="connsiteY14" fmla="*/ 2578237 h 2587365"/>
                <a:gd name="connsiteX15" fmla="*/ 397336 w 4700217"/>
                <a:gd name="connsiteY15" fmla="*/ 2293268 h 2587365"/>
                <a:gd name="connsiteX0" fmla="*/ 404614 w 4707495"/>
                <a:gd name="connsiteY0" fmla="*/ 2293268 h 2587365"/>
                <a:gd name="connsiteX1" fmla="*/ 830379 w 4707495"/>
                <a:gd name="connsiteY1" fmla="*/ 1993365 h 2587365"/>
                <a:gd name="connsiteX2" fmla="*/ 2102402 w 4707495"/>
                <a:gd name="connsiteY2" fmla="*/ 1374277 h 2587365"/>
                <a:gd name="connsiteX3" fmla="*/ 2987632 w 4707495"/>
                <a:gd name="connsiteY3" fmla="*/ 866104 h 2587365"/>
                <a:gd name="connsiteX4" fmla="*/ 4021589 w 4707495"/>
                <a:gd name="connsiteY4" fmla="*/ 424329 h 2587365"/>
                <a:gd name="connsiteX5" fmla="*/ 4597301 w 4707495"/>
                <a:gd name="connsiteY5" fmla="*/ 578 h 2587365"/>
                <a:gd name="connsiteX6" fmla="*/ 4707495 w 4707495"/>
                <a:gd name="connsiteY6" fmla="*/ 550163 h 2587365"/>
                <a:gd name="connsiteX7" fmla="*/ 4290052 w 4707495"/>
                <a:gd name="connsiteY7" fmla="*/ 1264927 h 2587365"/>
                <a:gd name="connsiteX8" fmla="*/ 4256920 w 4707495"/>
                <a:gd name="connsiteY8" fmla="*/ 1795191 h 2587365"/>
                <a:gd name="connsiteX9" fmla="*/ 4179065 w 4707495"/>
                <a:gd name="connsiteY9" fmla="*/ 2338136 h 2587365"/>
                <a:gd name="connsiteX10" fmla="*/ 3888490 w 4707495"/>
                <a:gd name="connsiteY10" fmla="*/ 2568586 h 2587365"/>
                <a:gd name="connsiteX11" fmla="*/ 1973454 w 4707495"/>
                <a:gd name="connsiteY11" fmla="*/ 2582252 h 2587365"/>
                <a:gd name="connsiteX12" fmla="*/ 1147831 w 4707495"/>
                <a:gd name="connsiteY12" fmla="*/ 2578834 h 2587365"/>
                <a:gd name="connsiteX13" fmla="*/ 664419 w 4707495"/>
                <a:gd name="connsiteY13" fmla="*/ 2583270 h 2587365"/>
                <a:gd name="connsiteX14" fmla="*/ 304791 w 4707495"/>
                <a:gd name="connsiteY14" fmla="*/ 2578237 h 2587365"/>
                <a:gd name="connsiteX15" fmla="*/ 404614 w 4707495"/>
                <a:gd name="connsiteY15" fmla="*/ 2293268 h 2587365"/>
                <a:gd name="connsiteX0" fmla="*/ 279609 w 4582490"/>
                <a:gd name="connsiteY0" fmla="*/ 2293268 h 2590600"/>
                <a:gd name="connsiteX1" fmla="*/ 705374 w 4582490"/>
                <a:gd name="connsiteY1" fmla="*/ 1993365 h 2590600"/>
                <a:gd name="connsiteX2" fmla="*/ 1977397 w 4582490"/>
                <a:gd name="connsiteY2" fmla="*/ 1374277 h 2590600"/>
                <a:gd name="connsiteX3" fmla="*/ 2862627 w 4582490"/>
                <a:gd name="connsiteY3" fmla="*/ 866104 h 2590600"/>
                <a:gd name="connsiteX4" fmla="*/ 3896584 w 4582490"/>
                <a:gd name="connsiteY4" fmla="*/ 424329 h 2590600"/>
                <a:gd name="connsiteX5" fmla="*/ 4472296 w 4582490"/>
                <a:gd name="connsiteY5" fmla="*/ 578 h 2590600"/>
                <a:gd name="connsiteX6" fmla="*/ 4582490 w 4582490"/>
                <a:gd name="connsiteY6" fmla="*/ 550163 h 2590600"/>
                <a:gd name="connsiteX7" fmla="*/ 4165047 w 4582490"/>
                <a:gd name="connsiteY7" fmla="*/ 1264927 h 2590600"/>
                <a:gd name="connsiteX8" fmla="*/ 4131915 w 4582490"/>
                <a:gd name="connsiteY8" fmla="*/ 1795191 h 2590600"/>
                <a:gd name="connsiteX9" fmla="*/ 4054060 w 4582490"/>
                <a:gd name="connsiteY9" fmla="*/ 2338136 h 2590600"/>
                <a:gd name="connsiteX10" fmla="*/ 3763485 w 4582490"/>
                <a:gd name="connsiteY10" fmla="*/ 2568586 h 2590600"/>
                <a:gd name="connsiteX11" fmla="*/ 1848449 w 4582490"/>
                <a:gd name="connsiteY11" fmla="*/ 2582252 h 2590600"/>
                <a:gd name="connsiteX12" fmla="*/ 1022826 w 4582490"/>
                <a:gd name="connsiteY12" fmla="*/ 2578834 h 2590600"/>
                <a:gd name="connsiteX13" fmla="*/ 539414 w 4582490"/>
                <a:gd name="connsiteY13" fmla="*/ 2583270 h 2590600"/>
                <a:gd name="connsiteX14" fmla="*/ 343676 w 4582490"/>
                <a:gd name="connsiteY14" fmla="*/ 2589099 h 2590600"/>
                <a:gd name="connsiteX15" fmla="*/ 279609 w 4582490"/>
                <a:gd name="connsiteY15" fmla="*/ 2293268 h 2590600"/>
                <a:gd name="connsiteX0" fmla="*/ 279609 w 4582490"/>
                <a:gd name="connsiteY0" fmla="*/ 2293268 h 2590600"/>
                <a:gd name="connsiteX1" fmla="*/ 705374 w 4582490"/>
                <a:gd name="connsiteY1" fmla="*/ 1993365 h 2590600"/>
                <a:gd name="connsiteX2" fmla="*/ 1977397 w 4582490"/>
                <a:gd name="connsiteY2" fmla="*/ 1374277 h 2590600"/>
                <a:gd name="connsiteX3" fmla="*/ 2862627 w 4582490"/>
                <a:gd name="connsiteY3" fmla="*/ 866104 h 2590600"/>
                <a:gd name="connsiteX4" fmla="*/ 3896584 w 4582490"/>
                <a:gd name="connsiteY4" fmla="*/ 424329 h 2590600"/>
                <a:gd name="connsiteX5" fmla="*/ 4472296 w 4582490"/>
                <a:gd name="connsiteY5" fmla="*/ 578 h 2590600"/>
                <a:gd name="connsiteX6" fmla="*/ 4582490 w 4582490"/>
                <a:gd name="connsiteY6" fmla="*/ 550163 h 2590600"/>
                <a:gd name="connsiteX7" fmla="*/ 4165047 w 4582490"/>
                <a:gd name="connsiteY7" fmla="*/ 1264927 h 2590600"/>
                <a:gd name="connsiteX8" fmla="*/ 4131915 w 4582490"/>
                <a:gd name="connsiteY8" fmla="*/ 1795191 h 2590600"/>
                <a:gd name="connsiteX9" fmla="*/ 4054060 w 4582490"/>
                <a:gd name="connsiteY9" fmla="*/ 2338136 h 2590600"/>
                <a:gd name="connsiteX10" fmla="*/ 3763485 w 4582490"/>
                <a:gd name="connsiteY10" fmla="*/ 2568586 h 2590600"/>
                <a:gd name="connsiteX11" fmla="*/ 1979561 w 4582490"/>
                <a:gd name="connsiteY11" fmla="*/ 2587684 h 2590600"/>
                <a:gd name="connsiteX12" fmla="*/ 1022826 w 4582490"/>
                <a:gd name="connsiteY12" fmla="*/ 2578834 h 2590600"/>
                <a:gd name="connsiteX13" fmla="*/ 539414 w 4582490"/>
                <a:gd name="connsiteY13" fmla="*/ 2583270 h 2590600"/>
                <a:gd name="connsiteX14" fmla="*/ 343676 w 4582490"/>
                <a:gd name="connsiteY14" fmla="*/ 2589099 h 2590600"/>
                <a:gd name="connsiteX15" fmla="*/ 279609 w 4582490"/>
                <a:gd name="connsiteY15" fmla="*/ 2293268 h 2590600"/>
                <a:gd name="connsiteX0" fmla="*/ 279609 w 4582490"/>
                <a:gd name="connsiteY0" fmla="*/ 2293268 h 2590600"/>
                <a:gd name="connsiteX1" fmla="*/ 705374 w 4582490"/>
                <a:gd name="connsiteY1" fmla="*/ 1993365 h 2590600"/>
                <a:gd name="connsiteX2" fmla="*/ 1977397 w 4582490"/>
                <a:gd name="connsiteY2" fmla="*/ 1374277 h 2590600"/>
                <a:gd name="connsiteX3" fmla="*/ 2862627 w 4582490"/>
                <a:gd name="connsiteY3" fmla="*/ 866104 h 2590600"/>
                <a:gd name="connsiteX4" fmla="*/ 3896584 w 4582490"/>
                <a:gd name="connsiteY4" fmla="*/ 424329 h 2590600"/>
                <a:gd name="connsiteX5" fmla="*/ 4472296 w 4582490"/>
                <a:gd name="connsiteY5" fmla="*/ 578 h 2590600"/>
                <a:gd name="connsiteX6" fmla="*/ 4582490 w 4582490"/>
                <a:gd name="connsiteY6" fmla="*/ 550163 h 2590600"/>
                <a:gd name="connsiteX7" fmla="*/ 4165047 w 4582490"/>
                <a:gd name="connsiteY7" fmla="*/ 1264927 h 2590600"/>
                <a:gd name="connsiteX8" fmla="*/ 4131915 w 4582490"/>
                <a:gd name="connsiteY8" fmla="*/ 1795191 h 2590600"/>
                <a:gd name="connsiteX9" fmla="*/ 4054060 w 4582490"/>
                <a:gd name="connsiteY9" fmla="*/ 2338136 h 2590600"/>
                <a:gd name="connsiteX10" fmla="*/ 3763485 w 4582490"/>
                <a:gd name="connsiteY10" fmla="*/ 2568586 h 2590600"/>
                <a:gd name="connsiteX11" fmla="*/ 1979561 w 4582490"/>
                <a:gd name="connsiteY11" fmla="*/ 2587684 h 2590600"/>
                <a:gd name="connsiteX12" fmla="*/ 1104771 w 4582490"/>
                <a:gd name="connsiteY12" fmla="*/ 2578835 h 2590600"/>
                <a:gd name="connsiteX13" fmla="*/ 539414 w 4582490"/>
                <a:gd name="connsiteY13" fmla="*/ 2583270 h 2590600"/>
                <a:gd name="connsiteX14" fmla="*/ 343676 w 4582490"/>
                <a:gd name="connsiteY14" fmla="*/ 2589099 h 2590600"/>
                <a:gd name="connsiteX15" fmla="*/ 279609 w 4582490"/>
                <a:gd name="connsiteY15" fmla="*/ 2293268 h 2590600"/>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68586 h 2591094"/>
                <a:gd name="connsiteX11" fmla="*/ 1979561 w 4582490"/>
                <a:gd name="connsiteY11" fmla="*/ 2587684 h 2591094"/>
                <a:gd name="connsiteX12" fmla="*/ 1104771 w 4582490"/>
                <a:gd name="connsiteY12" fmla="*/ 2578835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68586 h 2591094"/>
                <a:gd name="connsiteX11" fmla="*/ 1979561 w 4582490"/>
                <a:gd name="connsiteY11" fmla="*/ 2587684 h 2591094"/>
                <a:gd name="connsiteX12" fmla="*/ 1104771 w 4582490"/>
                <a:gd name="connsiteY12" fmla="*/ 2578835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68586 h 2591094"/>
                <a:gd name="connsiteX11" fmla="*/ 1979561 w 4582490"/>
                <a:gd name="connsiteY11" fmla="*/ 2587684 h 2591094"/>
                <a:gd name="connsiteX12" fmla="*/ 1104771 w 4582490"/>
                <a:gd name="connsiteY12" fmla="*/ 2578835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279609 w 4582490"/>
                <a:gd name="connsiteY0" fmla="*/ 2293268 h 2600291"/>
                <a:gd name="connsiteX1" fmla="*/ 705374 w 4582490"/>
                <a:gd name="connsiteY1" fmla="*/ 1993365 h 2600291"/>
                <a:gd name="connsiteX2" fmla="*/ 1977397 w 4582490"/>
                <a:gd name="connsiteY2" fmla="*/ 1374277 h 2600291"/>
                <a:gd name="connsiteX3" fmla="*/ 2862627 w 4582490"/>
                <a:gd name="connsiteY3" fmla="*/ 866104 h 2600291"/>
                <a:gd name="connsiteX4" fmla="*/ 3896584 w 4582490"/>
                <a:gd name="connsiteY4" fmla="*/ 424329 h 2600291"/>
                <a:gd name="connsiteX5" fmla="*/ 4472296 w 4582490"/>
                <a:gd name="connsiteY5" fmla="*/ 578 h 2600291"/>
                <a:gd name="connsiteX6" fmla="*/ 4582490 w 4582490"/>
                <a:gd name="connsiteY6" fmla="*/ 550163 h 2600291"/>
                <a:gd name="connsiteX7" fmla="*/ 4165047 w 4582490"/>
                <a:gd name="connsiteY7" fmla="*/ 1264927 h 2600291"/>
                <a:gd name="connsiteX8" fmla="*/ 4131915 w 4582490"/>
                <a:gd name="connsiteY8" fmla="*/ 1795191 h 2600291"/>
                <a:gd name="connsiteX9" fmla="*/ 4054060 w 4582490"/>
                <a:gd name="connsiteY9" fmla="*/ 2338136 h 2600291"/>
                <a:gd name="connsiteX10" fmla="*/ 3763485 w 4582490"/>
                <a:gd name="connsiteY10" fmla="*/ 2584434 h 2600291"/>
                <a:gd name="connsiteX11" fmla="*/ 1979561 w 4582490"/>
                <a:gd name="connsiteY11" fmla="*/ 2587684 h 2600291"/>
                <a:gd name="connsiteX12" fmla="*/ 1104771 w 4582490"/>
                <a:gd name="connsiteY12" fmla="*/ 2578835 h 2600291"/>
                <a:gd name="connsiteX13" fmla="*/ 604970 w 4582490"/>
                <a:gd name="connsiteY13" fmla="*/ 2588702 h 2600291"/>
                <a:gd name="connsiteX14" fmla="*/ 343676 w 4582490"/>
                <a:gd name="connsiteY14" fmla="*/ 2589099 h 2600291"/>
                <a:gd name="connsiteX15" fmla="*/ 279609 w 4582490"/>
                <a:gd name="connsiteY15" fmla="*/ 2293268 h 2600291"/>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84434 h 2591094"/>
                <a:gd name="connsiteX11" fmla="*/ 1979561 w 4582490"/>
                <a:gd name="connsiteY11" fmla="*/ 2587684 h 2591094"/>
                <a:gd name="connsiteX12" fmla="*/ 1104771 w 4582490"/>
                <a:gd name="connsiteY12" fmla="*/ 2578835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84434 h 2591094"/>
                <a:gd name="connsiteX11" fmla="*/ 1979561 w 4582490"/>
                <a:gd name="connsiteY11" fmla="*/ 2587684 h 2591094"/>
                <a:gd name="connsiteX12" fmla="*/ 1104771 w 4582490"/>
                <a:gd name="connsiteY12" fmla="*/ 2578835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84434 h 2591094"/>
                <a:gd name="connsiteX11" fmla="*/ 1979561 w 4582490"/>
                <a:gd name="connsiteY11" fmla="*/ 2587684 h 2591094"/>
                <a:gd name="connsiteX12" fmla="*/ 1104771 w 4582490"/>
                <a:gd name="connsiteY12" fmla="*/ 2578835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84434 h 2591094"/>
                <a:gd name="connsiteX11" fmla="*/ 1979561 w 4582490"/>
                <a:gd name="connsiteY11" fmla="*/ 2587684 h 2591094"/>
                <a:gd name="connsiteX12" fmla="*/ 1104771 w 4582490"/>
                <a:gd name="connsiteY12" fmla="*/ 2578835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84434 h 2591094"/>
                <a:gd name="connsiteX11" fmla="*/ 1979561 w 4582490"/>
                <a:gd name="connsiteY11" fmla="*/ 2587684 h 2591094"/>
                <a:gd name="connsiteX12" fmla="*/ 1104771 w 4582490"/>
                <a:gd name="connsiteY12" fmla="*/ 2578835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84434 h 2591094"/>
                <a:gd name="connsiteX11" fmla="*/ 1979561 w 4582490"/>
                <a:gd name="connsiteY11" fmla="*/ 2587684 h 2591094"/>
                <a:gd name="connsiteX12" fmla="*/ 1104771 w 4582490"/>
                <a:gd name="connsiteY12" fmla="*/ 2578835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84434 h 2591094"/>
                <a:gd name="connsiteX11" fmla="*/ 1979561 w 4582490"/>
                <a:gd name="connsiteY11" fmla="*/ 2587684 h 2591094"/>
                <a:gd name="connsiteX12" fmla="*/ 1104771 w 4582490"/>
                <a:gd name="connsiteY12" fmla="*/ 2585174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428909 w 4731790"/>
                <a:gd name="connsiteY0" fmla="*/ 2293268 h 2590282"/>
                <a:gd name="connsiteX1" fmla="*/ 854674 w 4731790"/>
                <a:gd name="connsiteY1" fmla="*/ 1993365 h 2590282"/>
                <a:gd name="connsiteX2" fmla="*/ 2126697 w 4731790"/>
                <a:gd name="connsiteY2" fmla="*/ 1374277 h 2590282"/>
                <a:gd name="connsiteX3" fmla="*/ 3011927 w 4731790"/>
                <a:gd name="connsiteY3" fmla="*/ 866104 h 2590282"/>
                <a:gd name="connsiteX4" fmla="*/ 4045884 w 4731790"/>
                <a:gd name="connsiteY4" fmla="*/ 424329 h 2590282"/>
                <a:gd name="connsiteX5" fmla="*/ 4621596 w 4731790"/>
                <a:gd name="connsiteY5" fmla="*/ 578 h 2590282"/>
                <a:gd name="connsiteX6" fmla="*/ 4731790 w 4731790"/>
                <a:gd name="connsiteY6" fmla="*/ 550163 h 2590282"/>
                <a:gd name="connsiteX7" fmla="*/ 4314347 w 4731790"/>
                <a:gd name="connsiteY7" fmla="*/ 1264927 h 2590282"/>
                <a:gd name="connsiteX8" fmla="*/ 4281215 w 4731790"/>
                <a:gd name="connsiteY8" fmla="*/ 1795191 h 2590282"/>
                <a:gd name="connsiteX9" fmla="*/ 4203360 w 4731790"/>
                <a:gd name="connsiteY9" fmla="*/ 2338136 h 2590282"/>
                <a:gd name="connsiteX10" fmla="*/ 3912785 w 4731790"/>
                <a:gd name="connsiteY10" fmla="*/ 2584434 h 2590282"/>
                <a:gd name="connsiteX11" fmla="*/ 2128861 w 4731790"/>
                <a:gd name="connsiteY11" fmla="*/ 2587684 h 2590282"/>
                <a:gd name="connsiteX12" fmla="*/ 1254071 w 4731790"/>
                <a:gd name="connsiteY12" fmla="*/ 2585174 h 2590282"/>
                <a:gd name="connsiteX13" fmla="*/ 754270 w 4731790"/>
                <a:gd name="connsiteY13" fmla="*/ 2588702 h 2590282"/>
                <a:gd name="connsiteX14" fmla="*/ 298485 w 4731790"/>
                <a:gd name="connsiteY14" fmla="*/ 2582760 h 2590282"/>
                <a:gd name="connsiteX15" fmla="*/ 428909 w 4731790"/>
                <a:gd name="connsiteY15" fmla="*/ 2293268 h 2590282"/>
                <a:gd name="connsiteX0" fmla="*/ 428909 w 4731790"/>
                <a:gd name="connsiteY0" fmla="*/ 2293268 h 2591095"/>
                <a:gd name="connsiteX1" fmla="*/ 854674 w 4731790"/>
                <a:gd name="connsiteY1" fmla="*/ 1993365 h 2591095"/>
                <a:gd name="connsiteX2" fmla="*/ 2126697 w 4731790"/>
                <a:gd name="connsiteY2" fmla="*/ 1374277 h 2591095"/>
                <a:gd name="connsiteX3" fmla="*/ 3011927 w 4731790"/>
                <a:gd name="connsiteY3" fmla="*/ 866104 h 2591095"/>
                <a:gd name="connsiteX4" fmla="*/ 4045884 w 4731790"/>
                <a:gd name="connsiteY4" fmla="*/ 424329 h 2591095"/>
                <a:gd name="connsiteX5" fmla="*/ 4621596 w 4731790"/>
                <a:gd name="connsiteY5" fmla="*/ 578 h 2591095"/>
                <a:gd name="connsiteX6" fmla="*/ 4731790 w 4731790"/>
                <a:gd name="connsiteY6" fmla="*/ 550163 h 2591095"/>
                <a:gd name="connsiteX7" fmla="*/ 4314347 w 4731790"/>
                <a:gd name="connsiteY7" fmla="*/ 1264927 h 2591095"/>
                <a:gd name="connsiteX8" fmla="*/ 4281215 w 4731790"/>
                <a:gd name="connsiteY8" fmla="*/ 1795191 h 2591095"/>
                <a:gd name="connsiteX9" fmla="*/ 4203360 w 4731790"/>
                <a:gd name="connsiteY9" fmla="*/ 2338136 h 2591095"/>
                <a:gd name="connsiteX10" fmla="*/ 3912785 w 4731790"/>
                <a:gd name="connsiteY10" fmla="*/ 2584434 h 2591095"/>
                <a:gd name="connsiteX11" fmla="*/ 2128861 w 4731790"/>
                <a:gd name="connsiteY11" fmla="*/ 2587684 h 2591095"/>
                <a:gd name="connsiteX12" fmla="*/ 1254071 w 4731790"/>
                <a:gd name="connsiteY12" fmla="*/ 2585174 h 2591095"/>
                <a:gd name="connsiteX13" fmla="*/ 754270 w 4731790"/>
                <a:gd name="connsiteY13" fmla="*/ 2588702 h 2591095"/>
                <a:gd name="connsiteX14" fmla="*/ 298485 w 4731790"/>
                <a:gd name="connsiteY14" fmla="*/ 2589100 h 2591095"/>
                <a:gd name="connsiteX15" fmla="*/ 428909 w 4731790"/>
                <a:gd name="connsiteY15" fmla="*/ 2293268 h 2591095"/>
                <a:gd name="connsiteX0" fmla="*/ 428909 w 4731790"/>
                <a:gd name="connsiteY0" fmla="*/ 2293268 h 2590282"/>
                <a:gd name="connsiteX1" fmla="*/ 854674 w 4731790"/>
                <a:gd name="connsiteY1" fmla="*/ 1993365 h 2590282"/>
                <a:gd name="connsiteX2" fmla="*/ 2126697 w 4731790"/>
                <a:gd name="connsiteY2" fmla="*/ 1374277 h 2590282"/>
                <a:gd name="connsiteX3" fmla="*/ 3011927 w 4731790"/>
                <a:gd name="connsiteY3" fmla="*/ 866104 h 2590282"/>
                <a:gd name="connsiteX4" fmla="*/ 4045884 w 4731790"/>
                <a:gd name="connsiteY4" fmla="*/ 424329 h 2590282"/>
                <a:gd name="connsiteX5" fmla="*/ 4621596 w 4731790"/>
                <a:gd name="connsiteY5" fmla="*/ 578 h 2590282"/>
                <a:gd name="connsiteX6" fmla="*/ 4731790 w 4731790"/>
                <a:gd name="connsiteY6" fmla="*/ 550163 h 2590282"/>
                <a:gd name="connsiteX7" fmla="*/ 4314347 w 4731790"/>
                <a:gd name="connsiteY7" fmla="*/ 1264927 h 2590282"/>
                <a:gd name="connsiteX8" fmla="*/ 4281215 w 4731790"/>
                <a:gd name="connsiteY8" fmla="*/ 1795191 h 2590282"/>
                <a:gd name="connsiteX9" fmla="*/ 4203360 w 4731790"/>
                <a:gd name="connsiteY9" fmla="*/ 2338136 h 2590282"/>
                <a:gd name="connsiteX10" fmla="*/ 3912785 w 4731790"/>
                <a:gd name="connsiteY10" fmla="*/ 2584434 h 2590282"/>
                <a:gd name="connsiteX11" fmla="*/ 2128861 w 4731790"/>
                <a:gd name="connsiteY11" fmla="*/ 2587684 h 2590282"/>
                <a:gd name="connsiteX12" fmla="*/ 1254071 w 4731790"/>
                <a:gd name="connsiteY12" fmla="*/ 2585174 h 2590282"/>
                <a:gd name="connsiteX13" fmla="*/ 754270 w 4731790"/>
                <a:gd name="connsiteY13" fmla="*/ 2588702 h 2590282"/>
                <a:gd name="connsiteX14" fmla="*/ 298485 w 4731790"/>
                <a:gd name="connsiteY14" fmla="*/ 2589100 h 2590282"/>
                <a:gd name="connsiteX15" fmla="*/ 428909 w 4731790"/>
                <a:gd name="connsiteY15" fmla="*/ 2293268 h 2590282"/>
                <a:gd name="connsiteX0" fmla="*/ 428909 w 4731790"/>
                <a:gd name="connsiteY0" fmla="*/ 2293268 h 2591872"/>
                <a:gd name="connsiteX1" fmla="*/ 854674 w 4731790"/>
                <a:gd name="connsiteY1" fmla="*/ 1993365 h 2591872"/>
                <a:gd name="connsiteX2" fmla="*/ 2126697 w 4731790"/>
                <a:gd name="connsiteY2" fmla="*/ 1374277 h 2591872"/>
                <a:gd name="connsiteX3" fmla="*/ 3011927 w 4731790"/>
                <a:gd name="connsiteY3" fmla="*/ 866104 h 2591872"/>
                <a:gd name="connsiteX4" fmla="*/ 4045884 w 4731790"/>
                <a:gd name="connsiteY4" fmla="*/ 424329 h 2591872"/>
                <a:gd name="connsiteX5" fmla="*/ 4621596 w 4731790"/>
                <a:gd name="connsiteY5" fmla="*/ 578 h 2591872"/>
                <a:gd name="connsiteX6" fmla="*/ 4731790 w 4731790"/>
                <a:gd name="connsiteY6" fmla="*/ 550163 h 2591872"/>
                <a:gd name="connsiteX7" fmla="*/ 4314347 w 4731790"/>
                <a:gd name="connsiteY7" fmla="*/ 1264927 h 2591872"/>
                <a:gd name="connsiteX8" fmla="*/ 4281215 w 4731790"/>
                <a:gd name="connsiteY8" fmla="*/ 1795191 h 2591872"/>
                <a:gd name="connsiteX9" fmla="*/ 4203360 w 4731790"/>
                <a:gd name="connsiteY9" fmla="*/ 2338136 h 2591872"/>
                <a:gd name="connsiteX10" fmla="*/ 3912785 w 4731790"/>
                <a:gd name="connsiteY10" fmla="*/ 2584434 h 2591872"/>
                <a:gd name="connsiteX11" fmla="*/ 2128861 w 4731790"/>
                <a:gd name="connsiteY11" fmla="*/ 2587684 h 2591872"/>
                <a:gd name="connsiteX12" fmla="*/ 1254071 w 4731790"/>
                <a:gd name="connsiteY12" fmla="*/ 2585174 h 2591872"/>
                <a:gd name="connsiteX13" fmla="*/ 760646 w 4731790"/>
                <a:gd name="connsiteY13" fmla="*/ 2591872 h 2591872"/>
                <a:gd name="connsiteX14" fmla="*/ 298485 w 4731790"/>
                <a:gd name="connsiteY14" fmla="*/ 2589100 h 2591872"/>
                <a:gd name="connsiteX15" fmla="*/ 428909 w 4731790"/>
                <a:gd name="connsiteY15" fmla="*/ 2293268 h 2591872"/>
                <a:gd name="connsiteX0" fmla="*/ 459642 w 4762523"/>
                <a:gd name="connsiteY0" fmla="*/ 2293268 h 2591872"/>
                <a:gd name="connsiteX1" fmla="*/ 885407 w 4762523"/>
                <a:gd name="connsiteY1" fmla="*/ 1993365 h 2591872"/>
                <a:gd name="connsiteX2" fmla="*/ 2157430 w 4762523"/>
                <a:gd name="connsiteY2" fmla="*/ 1374277 h 2591872"/>
                <a:gd name="connsiteX3" fmla="*/ 3042660 w 4762523"/>
                <a:gd name="connsiteY3" fmla="*/ 866104 h 2591872"/>
                <a:gd name="connsiteX4" fmla="*/ 4076617 w 4762523"/>
                <a:gd name="connsiteY4" fmla="*/ 424329 h 2591872"/>
                <a:gd name="connsiteX5" fmla="*/ 4652329 w 4762523"/>
                <a:gd name="connsiteY5" fmla="*/ 578 h 2591872"/>
                <a:gd name="connsiteX6" fmla="*/ 4762523 w 4762523"/>
                <a:gd name="connsiteY6" fmla="*/ 550163 h 2591872"/>
                <a:gd name="connsiteX7" fmla="*/ 4345080 w 4762523"/>
                <a:gd name="connsiteY7" fmla="*/ 1264927 h 2591872"/>
                <a:gd name="connsiteX8" fmla="*/ 4311948 w 4762523"/>
                <a:gd name="connsiteY8" fmla="*/ 1795191 h 2591872"/>
                <a:gd name="connsiteX9" fmla="*/ 4234093 w 4762523"/>
                <a:gd name="connsiteY9" fmla="*/ 2338136 h 2591872"/>
                <a:gd name="connsiteX10" fmla="*/ 3943518 w 4762523"/>
                <a:gd name="connsiteY10" fmla="*/ 2584434 h 2591872"/>
                <a:gd name="connsiteX11" fmla="*/ 2159594 w 4762523"/>
                <a:gd name="connsiteY11" fmla="*/ 2587684 h 2591872"/>
                <a:gd name="connsiteX12" fmla="*/ 1284804 w 4762523"/>
                <a:gd name="connsiteY12" fmla="*/ 2585174 h 2591872"/>
                <a:gd name="connsiteX13" fmla="*/ 791379 w 4762523"/>
                <a:gd name="connsiteY13" fmla="*/ 2591872 h 2591872"/>
                <a:gd name="connsiteX14" fmla="*/ 290958 w 4762523"/>
                <a:gd name="connsiteY14" fmla="*/ 2589100 h 2591872"/>
                <a:gd name="connsiteX15" fmla="*/ 459642 w 4762523"/>
                <a:gd name="connsiteY15" fmla="*/ 2293268 h 2591872"/>
                <a:gd name="connsiteX0" fmla="*/ 459642 w 4762523"/>
                <a:gd name="connsiteY0" fmla="*/ 2293268 h 2591872"/>
                <a:gd name="connsiteX1" fmla="*/ 885407 w 4762523"/>
                <a:gd name="connsiteY1" fmla="*/ 1993365 h 2591872"/>
                <a:gd name="connsiteX2" fmla="*/ 2157430 w 4762523"/>
                <a:gd name="connsiteY2" fmla="*/ 1374277 h 2591872"/>
                <a:gd name="connsiteX3" fmla="*/ 3042660 w 4762523"/>
                <a:gd name="connsiteY3" fmla="*/ 866104 h 2591872"/>
                <a:gd name="connsiteX4" fmla="*/ 4076617 w 4762523"/>
                <a:gd name="connsiteY4" fmla="*/ 424329 h 2591872"/>
                <a:gd name="connsiteX5" fmla="*/ 4652329 w 4762523"/>
                <a:gd name="connsiteY5" fmla="*/ 578 h 2591872"/>
                <a:gd name="connsiteX6" fmla="*/ 4762523 w 4762523"/>
                <a:gd name="connsiteY6" fmla="*/ 550163 h 2591872"/>
                <a:gd name="connsiteX7" fmla="*/ 4345080 w 4762523"/>
                <a:gd name="connsiteY7" fmla="*/ 1264927 h 2591872"/>
                <a:gd name="connsiteX8" fmla="*/ 4311948 w 4762523"/>
                <a:gd name="connsiteY8" fmla="*/ 1795191 h 2591872"/>
                <a:gd name="connsiteX9" fmla="*/ 4234093 w 4762523"/>
                <a:gd name="connsiteY9" fmla="*/ 2338136 h 2591872"/>
                <a:gd name="connsiteX10" fmla="*/ 3943518 w 4762523"/>
                <a:gd name="connsiteY10" fmla="*/ 2584434 h 2591872"/>
                <a:gd name="connsiteX11" fmla="*/ 2159594 w 4762523"/>
                <a:gd name="connsiteY11" fmla="*/ 2587684 h 2591872"/>
                <a:gd name="connsiteX12" fmla="*/ 1284804 w 4762523"/>
                <a:gd name="connsiteY12" fmla="*/ 2585174 h 2591872"/>
                <a:gd name="connsiteX13" fmla="*/ 791379 w 4762523"/>
                <a:gd name="connsiteY13" fmla="*/ 2591872 h 2591872"/>
                <a:gd name="connsiteX14" fmla="*/ 290958 w 4762523"/>
                <a:gd name="connsiteY14" fmla="*/ 2589100 h 2591872"/>
                <a:gd name="connsiteX15" fmla="*/ 459642 w 4762523"/>
                <a:gd name="connsiteY15" fmla="*/ 2293268 h 2591872"/>
                <a:gd name="connsiteX0" fmla="*/ 459642 w 4762523"/>
                <a:gd name="connsiteY0" fmla="*/ 2293268 h 2591872"/>
                <a:gd name="connsiteX1" fmla="*/ 885407 w 4762523"/>
                <a:gd name="connsiteY1" fmla="*/ 1993365 h 2591872"/>
                <a:gd name="connsiteX2" fmla="*/ 2157430 w 4762523"/>
                <a:gd name="connsiteY2" fmla="*/ 1374277 h 2591872"/>
                <a:gd name="connsiteX3" fmla="*/ 3042660 w 4762523"/>
                <a:gd name="connsiteY3" fmla="*/ 866104 h 2591872"/>
                <a:gd name="connsiteX4" fmla="*/ 4076617 w 4762523"/>
                <a:gd name="connsiteY4" fmla="*/ 424329 h 2591872"/>
                <a:gd name="connsiteX5" fmla="*/ 4652329 w 4762523"/>
                <a:gd name="connsiteY5" fmla="*/ 578 h 2591872"/>
                <a:gd name="connsiteX6" fmla="*/ 4762523 w 4762523"/>
                <a:gd name="connsiteY6" fmla="*/ 550163 h 2591872"/>
                <a:gd name="connsiteX7" fmla="*/ 4345080 w 4762523"/>
                <a:gd name="connsiteY7" fmla="*/ 1264927 h 2591872"/>
                <a:gd name="connsiteX8" fmla="*/ 4311948 w 4762523"/>
                <a:gd name="connsiteY8" fmla="*/ 1795191 h 2591872"/>
                <a:gd name="connsiteX9" fmla="*/ 4234093 w 4762523"/>
                <a:gd name="connsiteY9" fmla="*/ 2338136 h 2591872"/>
                <a:gd name="connsiteX10" fmla="*/ 3943518 w 4762523"/>
                <a:gd name="connsiteY10" fmla="*/ 2584434 h 2591872"/>
                <a:gd name="connsiteX11" fmla="*/ 2972634 w 4762523"/>
                <a:gd name="connsiteY11" fmla="*/ 2590854 h 2591872"/>
                <a:gd name="connsiteX12" fmla="*/ 1284804 w 4762523"/>
                <a:gd name="connsiteY12" fmla="*/ 2585174 h 2591872"/>
                <a:gd name="connsiteX13" fmla="*/ 791379 w 4762523"/>
                <a:gd name="connsiteY13" fmla="*/ 2591872 h 2591872"/>
                <a:gd name="connsiteX14" fmla="*/ 290958 w 4762523"/>
                <a:gd name="connsiteY14" fmla="*/ 2589100 h 2591872"/>
                <a:gd name="connsiteX15" fmla="*/ 459642 w 4762523"/>
                <a:gd name="connsiteY15" fmla="*/ 2293268 h 2591872"/>
                <a:gd name="connsiteX0" fmla="*/ 459642 w 4762523"/>
                <a:gd name="connsiteY0" fmla="*/ 2293268 h 2592405"/>
                <a:gd name="connsiteX1" fmla="*/ 885407 w 4762523"/>
                <a:gd name="connsiteY1" fmla="*/ 1993365 h 2592405"/>
                <a:gd name="connsiteX2" fmla="*/ 2157430 w 4762523"/>
                <a:gd name="connsiteY2" fmla="*/ 1374277 h 2592405"/>
                <a:gd name="connsiteX3" fmla="*/ 3042660 w 4762523"/>
                <a:gd name="connsiteY3" fmla="*/ 866104 h 2592405"/>
                <a:gd name="connsiteX4" fmla="*/ 4076617 w 4762523"/>
                <a:gd name="connsiteY4" fmla="*/ 424329 h 2592405"/>
                <a:gd name="connsiteX5" fmla="*/ 4652329 w 4762523"/>
                <a:gd name="connsiteY5" fmla="*/ 578 h 2592405"/>
                <a:gd name="connsiteX6" fmla="*/ 4762523 w 4762523"/>
                <a:gd name="connsiteY6" fmla="*/ 550163 h 2592405"/>
                <a:gd name="connsiteX7" fmla="*/ 4345080 w 4762523"/>
                <a:gd name="connsiteY7" fmla="*/ 1264927 h 2592405"/>
                <a:gd name="connsiteX8" fmla="*/ 4311948 w 4762523"/>
                <a:gd name="connsiteY8" fmla="*/ 1795191 h 2592405"/>
                <a:gd name="connsiteX9" fmla="*/ 4234093 w 4762523"/>
                <a:gd name="connsiteY9" fmla="*/ 2338136 h 2592405"/>
                <a:gd name="connsiteX10" fmla="*/ 3943518 w 4762523"/>
                <a:gd name="connsiteY10" fmla="*/ 2584434 h 2592405"/>
                <a:gd name="connsiteX11" fmla="*/ 2972634 w 4762523"/>
                <a:gd name="connsiteY11" fmla="*/ 2590854 h 2592405"/>
                <a:gd name="connsiteX12" fmla="*/ 1284804 w 4762523"/>
                <a:gd name="connsiteY12" fmla="*/ 2585174 h 2592405"/>
                <a:gd name="connsiteX13" fmla="*/ 791379 w 4762523"/>
                <a:gd name="connsiteY13" fmla="*/ 2591872 h 2592405"/>
                <a:gd name="connsiteX14" fmla="*/ 290958 w 4762523"/>
                <a:gd name="connsiteY14" fmla="*/ 2589100 h 2592405"/>
                <a:gd name="connsiteX15" fmla="*/ 459642 w 4762523"/>
                <a:gd name="connsiteY15" fmla="*/ 2293268 h 2592405"/>
                <a:gd name="connsiteX0" fmla="*/ 459642 w 4762523"/>
                <a:gd name="connsiteY0" fmla="*/ 2293268 h 2592405"/>
                <a:gd name="connsiteX1" fmla="*/ 885407 w 4762523"/>
                <a:gd name="connsiteY1" fmla="*/ 1993365 h 2592405"/>
                <a:gd name="connsiteX2" fmla="*/ 2157430 w 4762523"/>
                <a:gd name="connsiteY2" fmla="*/ 1374277 h 2592405"/>
                <a:gd name="connsiteX3" fmla="*/ 3042660 w 4762523"/>
                <a:gd name="connsiteY3" fmla="*/ 866104 h 2592405"/>
                <a:gd name="connsiteX4" fmla="*/ 4076617 w 4762523"/>
                <a:gd name="connsiteY4" fmla="*/ 424329 h 2592405"/>
                <a:gd name="connsiteX5" fmla="*/ 4652329 w 4762523"/>
                <a:gd name="connsiteY5" fmla="*/ 578 h 2592405"/>
                <a:gd name="connsiteX6" fmla="*/ 4762523 w 4762523"/>
                <a:gd name="connsiteY6" fmla="*/ 550163 h 2592405"/>
                <a:gd name="connsiteX7" fmla="*/ 4345080 w 4762523"/>
                <a:gd name="connsiteY7" fmla="*/ 1264927 h 2592405"/>
                <a:gd name="connsiteX8" fmla="*/ 4311948 w 4762523"/>
                <a:gd name="connsiteY8" fmla="*/ 1795191 h 2592405"/>
                <a:gd name="connsiteX9" fmla="*/ 4234093 w 4762523"/>
                <a:gd name="connsiteY9" fmla="*/ 2338136 h 2592405"/>
                <a:gd name="connsiteX10" fmla="*/ 3943518 w 4762523"/>
                <a:gd name="connsiteY10" fmla="*/ 2584434 h 2592405"/>
                <a:gd name="connsiteX11" fmla="*/ 2972634 w 4762523"/>
                <a:gd name="connsiteY11" fmla="*/ 2590854 h 2592405"/>
                <a:gd name="connsiteX12" fmla="*/ 1284804 w 4762523"/>
                <a:gd name="connsiteY12" fmla="*/ 2585174 h 2592405"/>
                <a:gd name="connsiteX13" fmla="*/ 791379 w 4762523"/>
                <a:gd name="connsiteY13" fmla="*/ 2591872 h 2592405"/>
                <a:gd name="connsiteX14" fmla="*/ 290958 w 4762523"/>
                <a:gd name="connsiteY14" fmla="*/ 2589100 h 2592405"/>
                <a:gd name="connsiteX15" fmla="*/ 459642 w 4762523"/>
                <a:gd name="connsiteY15" fmla="*/ 2293268 h 2592405"/>
                <a:gd name="connsiteX0" fmla="*/ 214415 w 4517296"/>
                <a:gd name="connsiteY0" fmla="*/ 2293268 h 2609689"/>
                <a:gd name="connsiteX1" fmla="*/ 640180 w 4517296"/>
                <a:gd name="connsiteY1" fmla="*/ 1993365 h 2609689"/>
                <a:gd name="connsiteX2" fmla="*/ 1912203 w 4517296"/>
                <a:gd name="connsiteY2" fmla="*/ 1374277 h 2609689"/>
                <a:gd name="connsiteX3" fmla="*/ 2797433 w 4517296"/>
                <a:gd name="connsiteY3" fmla="*/ 866104 h 2609689"/>
                <a:gd name="connsiteX4" fmla="*/ 3831390 w 4517296"/>
                <a:gd name="connsiteY4" fmla="*/ 424329 h 2609689"/>
                <a:gd name="connsiteX5" fmla="*/ 4407102 w 4517296"/>
                <a:gd name="connsiteY5" fmla="*/ 578 h 2609689"/>
                <a:gd name="connsiteX6" fmla="*/ 4517296 w 4517296"/>
                <a:gd name="connsiteY6" fmla="*/ 550163 h 2609689"/>
                <a:gd name="connsiteX7" fmla="*/ 4099853 w 4517296"/>
                <a:gd name="connsiteY7" fmla="*/ 1264927 h 2609689"/>
                <a:gd name="connsiteX8" fmla="*/ 4066721 w 4517296"/>
                <a:gd name="connsiteY8" fmla="*/ 1795191 h 2609689"/>
                <a:gd name="connsiteX9" fmla="*/ 3988866 w 4517296"/>
                <a:gd name="connsiteY9" fmla="*/ 2338136 h 2609689"/>
                <a:gd name="connsiteX10" fmla="*/ 3698291 w 4517296"/>
                <a:gd name="connsiteY10" fmla="*/ 2584434 h 2609689"/>
                <a:gd name="connsiteX11" fmla="*/ 2727407 w 4517296"/>
                <a:gd name="connsiteY11" fmla="*/ 2590854 h 2609689"/>
                <a:gd name="connsiteX12" fmla="*/ 1039577 w 4517296"/>
                <a:gd name="connsiteY12" fmla="*/ 2585174 h 2609689"/>
                <a:gd name="connsiteX13" fmla="*/ 45731 w 4517296"/>
                <a:gd name="connsiteY13" fmla="*/ 2589100 h 2609689"/>
                <a:gd name="connsiteX14" fmla="*/ 214415 w 4517296"/>
                <a:gd name="connsiteY14" fmla="*/ 2293268 h 2609689"/>
                <a:gd name="connsiteX0" fmla="*/ 214415 w 4517296"/>
                <a:gd name="connsiteY0" fmla="*/ 2293268 h 2592405"/>
                <a:gd name="connsiteX1" fmla="*/ 640180 w 4517296"/>
                <a:gd name="connsiteY1" fmla="*/ 1993365 h 2592405"/>
                <a:gd name="connsiteX2" fmla="*/ 1912203 w 4517296"/>
                <a:gd name="connsiteY2" fmla="*/ 1374277 h 2592405"/>
                <a:gd name="connsiteX3" fmla="*/ 2797433 w 4517296"/>
                <a:gd name="connsiteY3" fmla="*/ 866104 h 2592405"/>
                <a:gd name="connsiteX4" fmla="*/ 3831390 w 4517296"/>
                <a:gd name="connsiteY4" fmla="*/ 424329 h 2592405"/>
                <a:gd name="connsiteX5" fmla="*/ 4407102 w 4517296"/>
                <a:gd name="connsiteY5" fmla="*/ 578 h 2592405"/>
                <a:gd name="connsiteX6" fmla="*/ 4517296 w 4517296"/>
                <a:gd name="connsiteY6" fmla="*/ 550163 h 2592405"/>
                <a:gd name="connsiteX7" fmla="*/ 4099853 w 4517296"/>
                <a:gd name="connsiteY7" fmla="*/ 1264927 h 2592405"/>
                <a:gd name="connsiteX8" fmla="*/ 4066721 w 4517296"/>
                <a:gd name="connsiteY8" fmla="*/ 1795191 h 2592405"/>
                <a:gd name="connsiteX9" fmla="*/ 3988866 w 4517296"/>
                <a:gd name="connsiteY9" fmla="*/ 2338136 h 2592405"/>
                <a:gd name="connsiteX10" fmla="*/ 3698291 w 4517296"/>
                <a:gd name="connsiteY10" fmla="*/ 2584434 h 2592405"/>
                <a:gd name="connsiteX11" fmla="*/ 2727407 w 4517296"/>
                <a:gd name="connsiteY11" fmla="*/ 2590854 h 2592405"/>
                <a:gd name="connsiteX12" fmla="*/ 1039577 w 4517296"/>
                <a:gd name="connsiteY12" fmla="*/ 2585174 h 2592405"/>
                <a:gd name="connsiteX13" fmla="*/ 45731 w 4517296"/>
                <a:gd name="connsiteY13" fmla="*/ 2589100 h 2592405"/>
                <a:gd name="connsiteX14" fmla="*/ 214415 w 4517296"/>
                <a:gd name="connsiteY14" fmla="*/ 2293268 h 2592405"/>
                <a:gd name="connsiteX0" fmla="*/ 214415 w 4517296"/>
                <a:gd name="connsiteY0" fmla="*/ 2293268 h 2592405"/>
                <a:gd name="connsiteX1" fmla="*/ 640180 w 4517296"/>
                <a:gd name="connsiteY1" fmla="*/ 1993365 h 2592405"/>
                <a:gd name="connsiteX2" fmla="*/ 1912203 w 4517296"/>
                <a:gd name="connsiteY2" fmla="*/ 1374277 h 2592405"/>
                <a:gd name="connsiteX3" fmla="*/ 2797433 w 4517296"/>
                <a:gd name="connsiteY3" fmla="*/ 866104 h 2592405"/>
                <a:gd name="connsiteX4" fmla="*/ 3831390 w 4517296"/>
                <a:gd name="connsiteY4" fmla="*/ 424329 h 2592405"/>
                <a:gd name="connsiteX5" fmla="*/ 4407102 w 4517296"/>
                <a:gd name="connsiteY5" fmla="*/ 578 h 2592405"/>
                <a:gd name="connsiteX6" fmla="*/ 4517296 w 4517296"/>
                <a:gd name="connsiteY6" fmla="*/ 550163 h 2592405"/>
                <a:gd name="connsiteX7" fmla="*/ 4099853 w 4517296"/>
                <a:gd name="connsiteY7" fmla="*/ 1264927 h 2592405"/>
                <a:gd name="connsiteX8" fmla="*/ 4066721 w 4517296"/>
                <a:gd name="connsiteY8" fmla="*/ 1795191 h 2592405"/>
                <a:gd name="connsiteX9" fmla="*/ 3988866 w 4517296"/>
                <a:gd name="connsiteY9" fmla="*/ 2338136 h 2592405"/>
                <a:gd name="connsiteX10" fmla="*/ 3698291 w 4517296"/>
                <a:gd name="connsiteY10" fmla="*/ 2584434 h 2592405"/>
                <a:gd name="connsiteX11" fmla="*/ 2727407 w 4517296"/>
                <a:gd name="connsiteY11" fmla="*/ 2590854 h 2592405"/>
                <a:gd name="connsiteX12" fmla="*/ 1039577 w 4517296"/>
                <a:gd name="connsiteY12" fmla="*/ 2585174 h 2592405"/>
                <a:gd name="connsiteX13" fmla="*/ 45731 w 4517296"/>
                <a:gd name="connsiteY13" fmla="*/ 2589100 h 2592405"/>
                <a:gd name="connsiteX14" fmla="*/ 214415 w 4517296"/>
                <a:gd name="connsiteY14" fmla="*/ 2293268 h 2592405"/>
                <a:gd name="connsiteX0" fmla="*/ 214415 w 4517296"/>
                <a:gd name="connsiteY0" fmla="*/ 2293268 h 2592405"/>
                <a:gd name="connsiteX1" fmla="*/ 640180 w 4517296"/>
                <a:gd name="connsiteY1" fmla="*/ 1993365 h 2592405"/>
                <a:gd name="connsiteX2" fmla="*/ 1912203 w 4517296"/>
                <a:gd name="connsiteY2" fmla="*/ 1374277 h 2592405"/>
                <a:gd name="connsiteX3" fmla="*/ 2797433 w 4517296"/>
                <a:gd name="connsiteY3" fmla="*/ 866104 h 2592405"/>
                <a:gd name="connsiteX4" fmla="*/ 3831390 w 4517296"/>
                <a:gd name="connsiteY4" fmla="*/ 424329 h 2592405"/>
                <a:gd name="connsiteX5" fmla="*/ 4407102 w 4517296"/>
                <a:gd name="connsiteY5" fmla="*/ 578 h 2592405"/>
                <a:gd name="connsiteX6" fmla="*/ 4517296 w 4517296"/>
                <a:gd name="connsiteY6" fmla="*/ 550163 h 2592405"/>
                <a:gd name="connsiteX7" fmla="*/ 4099853 w 4517296"/>
                <a:gd name="connsiteY7" fmla="*/ 1264927 h 2592405"/>
                <a:gd name="connsiteX8" fmla="*/ 4066721 w 4517296"/>
                <a:gd name="connsiteY8" fmla="*/ 1795191 h 2592405"/>
                <a:gd name="connsiteX9" fmla="*/ 3988866 w 4517296"/>
                <a:gd name="connsiteY9" fmla="*/ 2338136 h 2592405"/>
                <a:gd name="connsiteX10" fmla="*/ 3698291 w 4517296"/>
                <a:gd name="connsiteY10" fmla="*/ 2584434 h 2592405"/>
                <a:gd name="connsiteX11" fmla="*/ 2727407 w 4517296"/>
                <a:gd name="connsiteY11" fmla="*/ 2590854 h 2592405"/>
                <a:gd name="connsiteX12" fmla="*/ 1039577 w 4517296"/>
                <a:gd name="connsiteY12" fmla="*/ 2585174 h 2592405"/>
                <a:gd name="connsiteX13" fmla="*/ 45731 w 4517296"/>
                <a:gd name="connsiteY13" fmla="*/ 2589100 h 2592405"/>
                <a:gd name="connsiteX14" fmla="*/ 214415 w 4517296"/>
                <a:gd name="connsiteY14" fmla="*/ 2293268 h 2592405"/>
                <a:gd name="connsiteX0" fmla="*/ 214415 w 4517296"/>
                <a:gd name="connsiteY0" fmla="*/ 2293268 h 2592405"/>
                <a:gd name="connsiteX1" fmla="*/ 640180 w 4517296"/>
                <a:gd name="connsiteY1" fmla="*/ 1993365 h 2592405"/>
                <a:gd name="connsiteX2" fmla="*/ 1912203 w 4517296"/>
                <a:gd name="connsiteY2" fmla="*/ 1374277 h 2592405"/>
                <a:gd name="connsiteX3" fmla="*/ 2797433 w 4517296"/>
                <a:gd name="connsiteY3" fmla="*/ 866104 h 2592405"/>
                <a:gd name="connsiteX4" fmla="*/ 3831390 w 4517296"/>
                <a:gd name="connsiteY4" fmla="*/ 424329 h 2592405"/>
                <a:gd name="connsiteX5" fmla="*/ 4407102 w 4517296"/>
                <a:gd name="connsiteY5" fmla="*/ 578 h 2592405"/>
                <a:gd name="connsiteX6" fmla="*/ 4517296 w 4517296"/>
                <a:gd name="connsiteY6" fmla="*/ 550163 h 2592405"/>
                <a:gd name="connsiteX7" fmla="*/ 4099853 w 4517296"/>
                <a:gd name="connsiteY7" fmla="*/ 1264927 h 2592405"/>
                <a:gd name="connsiteX8" fmla="*/ 4066721 w 4517296"/>
                <a:gd name="connsiteY8" fmla="*/ 1795191 h 2592405"/>
                <a:gd name="connsiteX9" fmla="*/ 3988866 w 4517296"/>
                <a:gd name="connsiteY9" fmla="*/ 2338136 h 2592405"/>
                <a:gd name="connsiteX10" fmla="*/ 3698291 w 4517296"/>
                <a:gd name="connsiteY10" fmla="*/ 2584434 h 2592405"/>
                <a:gd name="connsiteX11" fmla="*/ 2727407 w 4517296"/>
                <a:gd name="connsiteY11" fmla="*/ 2590854 h 2592405"/>
                <a:gd name="connsiteX12" fmla="*/ 1039577 w 4517296"/>
                <a:gd name="connsiteY12" fmla="*/ 2585174 h 2592405"/>
                <a:gd name="connsiteX13" fmla="*/ 45731 w 4517296"/>
                <a:gd name="connsiteY13" fmla="*/ 2589100 h 2592405"/>
                <a:gd name="connsiteX14" fmla="*/ 214415 w 4517296"/>
                <a:gd name="connsiteY14" fmla="*/ 2293268 h 2592405"/>
                <a:gd name="connsiteX0" fmla="*/ 214415 w 4517296"/>
                <a:gd name="connsiteY0" fmla="*/ 2293268 h 2592405"/>
                <a:gd name="connsiteX1" fmla="*/ 640180 w 4517296"/>
                <a:gd name="connsiteY1" fmla="*/ 1993365 h 2592405"/>
                <a:gd name="connsiteX2" fmla="*/ 1912203 w 4517296"/>
                <a:gd name="connsiteY2" fmla="*/ 1374277 h 2592405"/>
                <a:gd name="connsiteX3" fmla="*/ 2797433 w 4517296"/>
                <a:gd name="connsiteY3" fmla="*/ 866104 h 2592405"/>
                <a:gd name="connsiteX4" fmla="*/ 3831390 w 4517296"/>
                <a:gd name="connsiteY4" fmla="*/ 424329 h 2592405"/>
                <a:gd name="connsiteX5" fmla="*/ 4407102 w 4517296"/>
                <a:gd name="connsiteY5" fmla="*/ 578 h 2592405"/>
                <a:gd name="connsiteX6" fmla="*/ 4517296 w 4517296"/>
                <a:gd name="connsiteY6" fmla="*/ 550163 h 2592405"/>
                <a:gd name="connsiteX7" fmla="*/ 4099853 w 4517296"/>
                <a:gd name="connsiteY7" fmla="*/ 1264927 h 2592405"/>
                <a:gd name="connsiteX8" fmla="*/ 4066721 w 4517296"/>
                <a:gd name="connsiteY8" fmla="*/ 1795191 h 2592405"/>
                <a:gd name="connsiteX9" fmla="*/ 3988866 w 4517296"/>
                <a:gd name="connsiteY9" fmla="*/ 2338136 h 2592405"/>
                <a:gd name="connsiteX10" fmla="*/ 3698291 w 4517296"/>
                <a:gd name="connsiteY10" fmla="*/ 2584434 h 2592405"/>
                <a:gd name="connsiteX11" fmla="*/ 2727407 w 4517296"/>
                <a:gd name="connsiteY11" fmla="*/ 2590854 h 2592405"/>
                <a:gd name="connsiteX12" fmla="*/ 1039577 w 4517296"/>
                <a:gd name="connsiteY12" fmla="*/ 2585174 h 2592405"/>
                <a:gd name="connsiteX13" fmla="*/ 45731 w 4517296"/>
                <a:gd name="connsiteY13" fmla="*/ 2589100 h 2592405"/>
                <a:gd name="connsiteX14" fmla="*/ 214415 w 4517296"/>
                <a:gd name="connsiteY14" fmla="*/ 2293268 h 2592405"/>
                <a:gd name="connsiteX0" fmla="*/ 214415 w 4517296"/>
                <a:gd name="connsiteY0" fmla="*/ 2293268 h 2592405"/>
                <a:gd name="connsiteX1" fmla="*/ 640180 w 4517296"/>
                <a:gd name="connsiteY1" fmla="*/ 1993365 h 2592405"/>
                <a:gd name="connsiteX2" fmla="*/ 1912203 w 4517296"/>
                <a:gd name="connsiteY2" fmla="*/ 1374277 h 2592405"/>
                <a:gd name="connsiteX3" fmla="*/ 2870766 w 4517296"/>
                <a:gd name="connsiteY3" fmla="*/ 1262307 h 2592405"/>
                <a:gd name="connsiteX4" fmla="*/ 3831390 w 4517296"/>
                <a:gd name="connsiteY4" fmla="*/ 424329 h 2592405"/>
                <a:gd name="connsiteX5" fmla="*/ 4407102 w 4517296"/>
                <a:gd name="connsiteY5" fmla="*/ 578 h 2592405"/>
                <a:gd name="connsiteX6" fmla="*/ 4517296 w 4517296"/>
                <a:gd name="connsiteY6" fmla="*/ 550163 h 2592405"/>
                <a:gd name="connsiteX7" fmla="*/ 4099853 w 4517296"/>
                <a:gd name="connsiteY7" fmla="*/ 1264927 h 2592405"/>
                <a:gd name="connsiteX8" fmla="*/ 4066721 w 4517296"/>
                <a:gd name="connsiteY8" fmla="*/ 1795191 h 2592405"/>
                <a:gd name="connsiteX9" fmla="*/ 3988866 w 4517296"/>
                <a:gd name="connsiteY9" fmla="*/ 2338136 h 2592405"/>
                <a:gd name="connsiteX10" fmla="*/ 3698291 w 4517296"/>
                <a:gd name="connsiteY10" fmla="*/ 2584434 h 2592405"/>
                <a:gd name="connsiteX11" fmla="*/ 2727407 w 4517296"/>
                <a:gd name="connsiteY11" fmla="*/ 2590854 h 2592405"/>
                <a:gd name="connsiteX12" fmla="*/ 1039577 w 4517296"/>
                <a:gd name="connsiteY12" fmla="*/ 2585174 h 2592405"/>
                <a:gd name="connsiteX13" fmla="*/ 45731 w 4517296"/>
                <a:gd name="connsiteY13" fmla="*/ 2589100 h 2592405"/>
                <a:gd name="connsiteX14" fmla="*/ 214415 w 4517296"/>
                <a:gd name="connsiteY14" fmla="*/ 2293268 h 2592405"/>
                <a:gd name="connsiteX0" fmla="*/ 214415 w 4517296"/>
                <a:gd name="connsiteY0" fmla="*/ 2292807 h 2591944"/>
                <a:gd name="connsiteX1" fmla="*/ 640180 w 4517296"/>
                <a:gd name="connsiteY1" fmla="*/ 1992904 h 2591944"/>
                <a:gd name="connsiteX2" fmla="*/ 1912203 w 4517296"/>
                <a:gd name="connsiteY2" fmla="*/ 1373816 h 2591944"/>
                <a:gd name="connsiteX3" fmla="*/ 2870766 w 4517296"/>
                <a:gd name="connsiteY3" fmla="*/ 1261846 h 2591944"/>
                <a:gd name="connsiteX4" fmla="*/ 4115157 w 4517296"/>
                <a:gd name="connsiteY4" fmla="*/ 595028 h 2591944"/>
                <a:gd name="connsiteX5" fmla="*/ 4407102 w 4517296"/>
                <a:gd name="connsiteY5" fmla="*/ 117 h 2591944"/>
                <a:gd name="connsiteX6" fmla="*/ 4517296 w 4517296"/>
                <a:gd name="connsiteY6" fmla="*/ 549702 h 2591944"/>
                <a:gd name="connsiteX7" fmla="*/ 4099853 w 4517296"/>
                <a:gd name="connsiteY7" fmla="*/ 1264466 h 2591944"/>
                <a:gd name="connsiteX8" fmla="*/ 4066721 w 4517296"/>
                <a:gd name="connsiteY8" fmla="*/ 1794730 h 2591944"/>
                <a:gd name="connsiteX9" fmla="*/ 3988866 w 4517296"/>
                <a:gd name="connsiteY9" fmla="*/ 2337675 h 2591944"/>
                <a:gd name="connsiteX10" fmla="*/ 3698291 w 4517296"/>
                <a:gd name="connsiteY10" fmla="*/ 2583973 h 2591944"/>
                <a:gd name="connsiteX11" fmla="*/ 2727407 w 4517296"/>
                <a:gd name="connsiteY11" fmla="*/ 2590393 h 2591944"/>
                <a:gd name="connsiteX12" fmla="*/ 1039577 w 4517296"/>
                <a:gd name="connsiteY12" fmla="*/ 2584713 h 2591944"/>
                <a:gd name="connsiteX13" fmla="*/ 45731 w 4517296"/>
                <a:gd name="connsiteY13" fmla="*/ 2588639 h 2591944"/>
                <a:gd name="connsiteX14" fmla="*/ 214415 w 4517296"/>
                <a:gd name="connsiteY14" fmla="*/ 2292807 h 2591944"/>
                <a:gd name="connsiteX0" fmla="*/ 214415 w 4517296"/>
                <a:gd name="connsiteY0" fmla="*/ 2292807 h 2591944"/>
                <a:gd name="connsiteX1" fmla="*/ 640180 w 4517296"/>
                <a:gd name="connsiteY1" fmla="*/ 1992904 h 2591944"/>
                <a:gd name="connsiteX2" fmla="*/ 1912203 w 4517296"/>
                <a:gd name="connsiteY2" fmla="*/ 1373816 h 2591944"/>
                <a:gd name="connsiteX3" fmla="*/ 2870766 w 4517296"/>
                <a:gd name="connsiteY3" fmla="*/ 1261846 h 2591944"/>
                <a:gd name="connsiteX4" fmla="*/ 4115157 w 4517296"/>
                <a:gd name="connsiteY4" fmla="*/ 595028 h 2591944"/>
                <a:gd name="connsiteX5" fmla="*/ 4407102 w 4517296"/>
                <a:gd name="connsiteY5" fmla="*/ 117 h 2591944"/>
                <a:gd name="connsiteX6" fmla="*/ 4517296 w 4517296"/>
                <a:gd name="connsiteY6" fmla="*/ 549702 h 2591944"/>
                <a:gd name="connsiteX7" fmla="*/ 4099853 w 4517296"/>
                <a:gd name="connsiteY7" fmla="*/ 1264466 h 2591944"/>
                <a:gd name="connsiteX8" fmla="*/ 4066721 w 4517296"/>
                <a:gd name="connsiteY8" fmla="*/ 1794730 h 2591944"/>
                <a:gd name="connsiteX9" fmla="*/ 3988866 w 4517296"/>
                <a:gd name="connsiteY9" fmla="*/ 2337675 h 2591944"/>
                <a:gd name="connsiteX10" fmla="*/ 3698291 w 4517296"/>
                <a:gd name="connsiteY10" fmla="*/ 2583973 h 2591944"/>
                <a:gd name="connsiteX11" fmla="*/ 2727407 w 4517296"/>
                <a:gd name="connsiteY11" fmla="*/ 2590393 h 2591944"/>
                <a:gd name="connsiteX12" fmla="*/ 1039577 w 4517296"/>
                <a:gd name="connsiteY12" fmla="*/ 2584713 h 2591944"/>
                <a:gd name="connsiteX13" fmla="*/ 45731 w 4517296"/>
                <a:gd name="connsiteY13" fmla="*/ 2588639 h 2591944"/>
                <a:gd name="connsiteX14" fmla="*/ 214415 w 4517296"/>
                <a:gd name="connsiteY14" fmla="*/ 2292807 h 2591944"/>
                <a:gd name="connsiteX0" fmla="*/ 214415 w 4517296"/>
                <a:gd name="connsiteY0" fmla="*/ 2292807 h 2591944"/>
                <a:gd name="connsiteX1" fmla="*/ 640180 w 4517296"/>
                <a:gd name="connsiteY1" fmla="*/ 1992904 h 2591944"/>
                <a:gd name="connsiteX2" fmla="*/ 1912203 w 4517296"/>
                <a:gd name="connsiteY2" fmla="*/ 1373816 h 2591944"/>
                <a:gd name="connsiteX3" fmla="*/ 2870766 w 4517296"/>
                <a:gd name="connsiteY3" fmla="*/ 1261846 h 2591944"/>
                <a:gd name="connsiteX4" fmla="*/ 4115157 w 4517296"/>
                <a:gd name="connsiteY4" fmla="*/ 595028 h 2591944"/>
                <a:gd name="connsiteX5" fmla="*/ 4407102 w 4517296"/>
                <a:gd name="connsiteY5" fmla="*/ 117 h 2591944"/>
                <a:gd name="connsiteX6" fmla="*/ 4517296 w 4517296"/>
                <a:gd name="connsiteY6" fmla="*/ 549702 h 2591944"/>
                <a:gd name="connsiteX7" fmla="*/ 4099853 w 4517296"/>
                <a:gd name="connsiteY7" fmla="*/ 1264466 h 2591944"/>
                <a:gd name="connsiteX8" fmla="*/ 4066721 w 4517296"/>
                <a:gd name="connsiteY8" fmla="*/ 1794730 h 2591944"/>
                <a:gd name="connsiteX9" fmla="*/ 3988866 w 4517296"/>
                <a:gd name="connsiteY9" fmla="*/ 2337675 h 2591944"/>
                <a:gd name="connsiteX10" fmla="*/ 3698291 w 4517296"/>
                <a:gd name="connsiteY10" fmla="*/ 2583973 h 2591944"/>
                <a:gd name="connsiteX11" fmla="*/ 2727407 w 4517296"/>
                <a:gd name="connsiteY11" fmla="*/ 2590393 h 2591944"/>
                <a:gd name="connsiteX12" fmla="*/ 1039577 w 4517296"/>
                <a:gd name="connsiteY12" fmla="*/ 2584713 h 2591944"/>
                <a:gd name="connsiteX13" fmla="*/ 45731 w 4517296"/>
                <a:gd name="connsiteY13" fmla="*/ 2588639 h 2591944"/>
                <a:gd name="connsiteX14" fmla="*/ 214415 w 4517296"/>
                <a:gd name="connsiteY14" fmla="*/ 2292807 h 2591944"/>
                <a:gd name="connsiteX0" fmla="*/ 214415 w 4517296"/>
                <a:gd name="connsiteY0" fmla="*/ 2292807 h 2591944"/>
                <a:gd name="connsiteX1" fmla="*/ 640180 w 4517296"/>
                <a:gd name="connsiteY1" fmla="*/ 1992904 h 2591944"/>
                <a:gd name="connsiteX2" fmla="*/ 1749594 w 4517296"/>
                <a:gd name="connsiteY2" fmla="*/ 1991893 h 2591944"/>
                <a:gd name="connsiteX3" fmla="*/ 2870766 w 4517296"/>
                <a:gd name="connsiteY3" fmla="*/ 1261846 h 2591944"/>
                <a:gd name="connsiteX4" fmla="*/ 4115157 w 4517296"/>
                <a:gd name="connsiteY4" fmla="*/ 595028 h 2591944"/>
                <a:gd name="connsiteX5" fmla="*/ 4407102 w 4517296"/>
                <a:gd name="connsiteY5" fmla="*/ 117 h 2591944"/>
                <a:gd name="connsiteX6" fmla="*/ 4517296 w 4517296"/>
                <a:gd name="connsiteY6" fmla="*/ 549702 h 2591944"/>
                <a:gd name="connsiteX7" fmla="*/ 4099853 w 4517296"/>
                <a:gd name="connsiteY7" fmla="*/ 1264466 h 2591944"/>
                <a:gd name="connsiteX8" fmla="*/ 4066721 w 4517296"/>
                <a:gd name="connsiteY8" fmla="*/ 1794730 h 2591944"/>
                <a:gd name="connsiteX9" fmla="*/ 3988866 w 4517296"/>
                <a:gd name="connsiteY9" fmla="*/ 2337675 h 2591944"/>
                <a:gd name="connsiteX10" fmla="*/ 3698291 w 4517296"/>
                <a:gd name="connsiteY10" fmla="*/ 2583973 h 2591944"/>
                <a:gd name="connsiteX11" fmla="*/ 2727407 w 4517296"/>
                <a:gd name="connsiteY11" fmla="*/ 2590393 h 2591944"/>
                <a:gd name="connsiteX12" fmla="*/ 1039577 w 4517296"/>
                <a:gd name="connsiteY12" fmla="*/ 2584713 h 2591944"/>
                <a:gd name="connsiteX13" fmla="*/ 45731 w 4517296"/>
                <a:gd name="connsiteY13" fmla="*/ 2588639 h 2591944"/>
                <a:gd name="connsiteX14" fmla="*/ 214415 w 4517296"/>
                <a:gd name="connsiteY14" fmla="*/ 2292807 h 2591944"/>
                <a:gd name="connsiteX0" fmla="*/ 221165 w 4524046"/>
                <a:gd name="connsiteY0" fmla="*/ 2292807 h 2591944"/>
                <a:gd name="connsiteX1" fmla="*/ 930697 w 4524046"/>
                <a:gd name="connsiteY1" fmla="*/ 2221116 h 2591944"/>
                <a:gd name="connsiteX2" fmla="*/ 1756344 w 4524046"/>
                <a:gd name="connsiteY2" fmla="*/ 1991893 h 2591944"/>
                <a:gd name="connsiteX3" fmla="*/ 2877516 w 4524046"/>
                <a:gd name="connsiteY3" fmla="*/ 1261846 h 2591944"/>
                <a:gd name="connsiteX4" fmla="*/ 4121907 w 4524046"/>
                <a:gd name="connsiteY4" fmla="*/ 595028 h 2591944"/>
                <a:gd name="connsiteX5" fmla="*/ 4413852 w 4524046"/>
                <a:gd name="connsiteY5" fmla="*/ 117 h 2591944"/>
                <a:gd name="connsiteX6" fmla="*/ 4524046 w 4524046"/>
                <a:gd name="connsiteY6" fmla="*/ 549702 h 2591944"/>
                <a:gd name="connsiteX7" fmla="*/ 4106603 w 4524046"/>
                <a:gd name="connsiteY7" fmla="*/ 1264466 h 2591944"/>
                <a:gd name="connsiteX8" fmla="*/ 4073471 w 4524046"/>
                <a:gd name="connsiteY8" fmla="*/ 1794730 h 2591944"/>
                <a:gd name="connsiteX9" fmla="*/ 3995616 w 4524046"/>
                <a:gd name="connsiteY9" fmla="*/ 2337675 h 2591944"/>
                <a:gd name="connsiteX10" fmla="*/ 3705041 w 4524046"/>
                <a:gd name="connsiteY10" fmla="*/ 2583973 h 2591944"/>
                <a:gd name="connsiteX11" fmla="*/ 2734157 w 4524046"/>
                <a:gd name="connsiteY11" fmla="*/ 2590393 h 2591944"/>
                <a:gd name="connsiteX12" fmla="*/ 1046327 w 4524046"/>
                <a:gd name="connsiteY12" fmla="*/ 2584713 h 2591944"/>
                <a:gd name="connsiteX13" fmla="*/ 52481 w 4524046"/>
                <a:gd name="connsiteY13" fmla="*/ 2588639 h 2591944"/>
                <a:gd name="connsiteX14" fmla="*/ 221165 w 4524046"/>
                <a:gd name="connsiteY14" fmla="*/ 2292807 h 2591944"/>
                <a:gd name="connsiteX0" fmla="*/ 275451 w 4514564"/>
                <a:gd name="connsiteY0" fmla="*/ 2543207 h 2591944"/>
                <a:gd name="connsiteX1" fmla="*/ 921215 w 4514564"/>
                <a:gd name="connsiteY1" fmla="*/ 2221116 h 2591944"/>
                <a:gd name="connsiteX2" fmla="*/ 1746862 w 4514564"/>
                <a:gd name="connsiteY2" fmla="*/ 1991893 h 2591944"/>
                <a:gd name="connsiteX3" fmla="*/ 2868034 w 4514564"/>
                <a:gd name="connsiteY3" fmla="*/ 1261846 h 2591944"/>
                <a:gd name="connsiteX4" fmla="*/ 4112425 w 4514564"/>
                <a:gd name="connsiteY4" fmla="*/ 595028 h 2591944"/>
                <a:gd name="connsiteX5" fmla="*/ 4404370 w 4514564"/>
                <a:gd name="connsiteY5" fmla="*/ 117 h 2591944"/>
                <a:gd name="connsiteX6" fmla="*/ 4514564 w 4514564"/>
                <a:gd name="connsiteY6" fmla="*/ 549702 h 2591944"/>
                <a:gd name="connsiteX7" fmla="*/ 4097121 w 4514564"/>
                <a:gd name="connsiteY7" fmla="*/ 1264466 h 2591944"/>
                <a:gd name="connsiteX8" fmla="*/ 4063989 w 4514564"/>
                <a:gd name="connsiteY8" fmla="*/ 1794730 h 2591944"/>
                <a:gd name="connsiteX9" fmla="*/ 3986134 w 4514564"/>
                <a:gd name="connsiteY9" fmla="*/ 2337675 h 2591944"/>
                <a:gd name="connsiteX10" fmla="*/ 3695559 w 4514564"/>
                <a:gd name="connsiteY10" fmla="*/ 2583973 h 2591944"/>
                <a:gd name="connsiteX11" fmla="*/ 2724675 w 4514564"/>
                <a:gd name="connsiteY11" fmla="*/ 2590393 h 2591944"/>
                <a:gd name="connsiteX12" fmla="*/ 1036845 w 4514564"/>
                <a:gd name="connsiteY12" fmla="*/ 2584713 h 2591944"/>
                <a:gd name="connsiteX13" fmla="*/ 42999 w 4514564"/>
                <a:gd name="connsiteY13" fmla="*/ 2588639 h 2591944"/>
                <a:gd name="connsiteX14" fmla="*/ 275451 w 4514564"/>
                <a:gd name="connsiteY14" fmla="*/ 2543207 h 2591944"/>
                <a:gd name="connsiteX0" fmla="*/ 278099 w 4517212"/>
                <a:gd name="connsiteY0" fmla="*/ 2543207 h 2591944"/>
                <a:gd name="connsiteX1" fmla="*/ 1057775 w 4517212"/>
                <a:gd name="connsiteY1" fmla="*/ 2392276 h 2591944"/>
                <a:gd name="connsiteX2" fmla="*/ 1749510 w 4517212"/>
                <a:gd name="connsiteY2" fmla="*/ 1991893 h 2591944"/>
                <a:gd name="connsiteX3" fmla="*/ 2870682 w 4517212"/>
                <a:gd name="connsiteY3" fmla="*/ 1261846 h 2591944"/>
                <a:gd name="connsiteX4" fmla="*/ 4115073 w 4517212"/>
                <a:gd name="connsiteY4" fmla="*/ 595028 h 2591944"/>
                <a:gd name="connsiteX5" fmla="*/ 4407018 w 4517212"/>
                <a:gd name="connsiteY5" fmla="*/ 117 h 2591944"/>
                <a:gd name="connsiteX6" fmla="*/ 4517212 w 4517212"/>
                <a:gd name="connsiteY6" fmla="*/ 549702 h 2591944"/>
                <a:gd name="connsiteX7" fmla="*/ 4099769 w 4517212"/>
                <a:gd name="connsiteY7" fmla="*/ 1264466 h 2591944"/>
                <a:gd name="connsiteX8" fmla="*/ 4066637 w 4517212"/>
                <a:gd name="connsiteY8" fmla="*/ 1794730 h 2591944"/>
                <a:gd name="connsiteX9" fmla="*/ 3988782 w 4517212"/>
                <a:gd name="connsiteY9" fmla="*/ 2337675 h 2591944"/>
                <a:gd name="connsiteX10" fmla="*/ 3698207 w 4517212"/>
                <a:gd name="connsiteY10" fmla="*/ 2583973 h 2591944"/>
                <a:gd name="connsiteX11" fmla="*/ 2727323 w 4517212"/>
                <a:gd name="connsiteY11" fmla="*/ 2590393 h 2591944"/>
                <a:gd name="connsiteX12" fmla="*/ 1039493 w 4517212"/>
                <a:gd name="connsiteY12" fmla="*/ 2584713 h 2591944"/>
                <a:gd name="connsiteX13" fmla="*/ 45647 w 4517212"/>
                <a:gd name="connsiteY13" fmla="*/ 2588639 h 2591944"/>
                <a:gd name="connsiteX14" fmla="*/ 278099 w 4517212"/>
                <a:gd name="connsiteY14" fmla="*/ 2543207 h 2591944"/>
                <a:gd name="connsiteX0" fmla="*/ 278099 w 4517212"/>
                <a:gd name="connsiteY0" fmla="*/ 2543207 h 2591944"/>
                <a:gd name="connsiteX1" fmla="*/ 1057775 w 4517212"/>
                <a:gd name="connsiteY1" fmla="*/ 2392276 h 2591944"/>
                <a:gd name="connsiteX2" fmla="*/ 1944002 w 4517212"/>
                <a:gd name="connsiteY2" fmla="*/ 2305686 h 2591944"/>
                <a:gd name="connsiteX3" fmla="*/ 2870682 w 4517212"/>
                <a:gd name="connsiteY3" fmla="*/ 1261846 h 2591944"/>
                <a:gd name="connsiteX4" fmla="*/ 4115073 w 4517212"/>
                <a:gd name="connsiteY4" fmla="*/ 595028 h 2591944"/>
                <a:gd name="connsiteX5" fmla="*/ 4407018 w 4517212"/>
                <a:gd name="connsiteY5" fmla="*/ 117 h 2591944"/>
                <a:gd name="connsiteX6" fmla="*/ 4517212 w 4517212"/>
                <a:gd name="connsiteY6" fmla="*/ 549702 h 2591944"/>
                <a:gd name="connsiteX7" fmla="*/ 4099769 w 4517212"/>
                <a:gd name="connsiteY7" fmla="*/ 1264466 h 2591944"/>
                <a:gd name="connsiteX8" fmla="*/ 4066637 w 4517212"/>
                <a:gd name="connsiteY8" fmla="*/ 1794730 h 2591944"/>
                <a:gd name="connsiteX9" fmla="*/ 3988782 w 4517212"/>
                <a:gd name="connsiteY9" fmla="*/ 2337675 h 2591944"/>
                <a:gd name="connsiteX10" fmla="*/ 3698207 w 4517212"/>
                <a:gd name="connsiteY10" fmla="*/ 2583973 h 2591944"/>
                <a:gd name="connsiteX11" fmla="*/ 2727323 w 4517212"/>
                <a:gd name="connsiteY11" fmla="*/ 2590393 h 2591944"/>
                <a:gd name="connsiteX12" fmla="*/ 1039493 w 4517212"/>
                <a:gd name="connsiteY12" fmla="*/ 2584713 h 2591944"/>
                <a:gd name="connsiteX13" fmla="*/ 45647 w 4517212"/>
                <a:gd name="connsiteY13" fmla="*/ 2588639 h 2591944"/>
                <a:gd name="connsiteX14" fmla="*/ 278099 w 4517212"/>
                <a:gd name="connsiteY14" fmla="*/ 2543207 h 2591944"/>
                <a:gd name="connsiteX0" fmla="*/ 278099 w 4517212"/>
                <a:gd name="connsiteY0" fmla="*/ 2543207 h 2591944"/>
                <a:gd name="connsiteX1" fmla="*/ 1057775 w 4517212"/>
                <a:gd name="connsiteY1" fmla="*/ 2392276 h 2591944"/>
                <a:gd name="connsiteX2" fmla="*/ 1944002 w 4517212"/>
                <a:gd name="connsiteY2" fmla="*/ 2305686 h 2591944"/>
                <a:gd name="connsiteX3" fmla="*/ 3234158 w 4517212"/>
                <a:gd name="connsiteY3" fmla="*/ 1994030 h 2591944"/>
                <a:gd name="connsiteX4" fmla="*/ 4115073 w 4517212"/>
                <a:gd name="connsiteY4" fmla="*/ 595028 h 2591944"/>
                <a:gd name="connsiteX5" fmla="*/ 4407018 w 4517212"/>
                <a:gd name="connsiteY5" fmla="*/ 117 h 2591944"/>
                <a:gd name="connsiteX6" fmla="*/ 4517212 w 4517212"/>
                <a:gd name="connsiteY6" fmla="*/ 549702 h 2591944"/>
                <a:gd name="connsiteX7" fmla="*/ 4099769 w 4517212"/>
                <a:gd name="connsiteY7" fmla="*/ 1264466 h 2591944"/>
                <a:gd name="connsiteX8" fmla="*/ 4066637 w 4517212"/>
                <a:gd name="connsiteY8" fmla="*/ 1794730 h 2591944"/>
                <a:gd name="connsiteX9" fmla="*/ 3988782 w 4517212"/>
                <a:gd name="connsiteY9" fmla="*/ 2337675 h 2591944"/>
                <a:gd name="connsiteX10" fmla="*/ 3698207 w 4517212"/>
                <a:gd name="connsiteY10" fmla="*/ 2583973 h 2591944"/>
                <a:gd name="connsiteX11" fmla="*/ 2727323 w 4517212"/>
                <a:gd name="connsiteY11" fmla="*/ 2590393 h 2591944"/>
                <a:gd name="connsiteX12" fmla="*/ 1039493 w 4517212"/>
                <a:gd name="connsiteY12" fmla="*/ 2584713 h 2591944"/>
                <a:gd name="connsiteX13" fmla="*/ 45647 w 4517212"/>
                <a:gd name="connsiteY13" fmla="*/ 2588639 h 2591944"/>
                <a:gd name="connsiteX14" fmla="*/ 278099 w 4517212"/>
                <a:gd name="connsiteY14" fmla="*/ 2543207 h 2591944"/>
                <a:gd name="connsiteX0" fmla="*/ 278099 w 4517212"/>
                <a:gd name="connsiteY0" fmla="*/ 2544269 h 2593006"/>
                <a:gd name="connsiteX1" fmla="*/ 1057775 w 4517212"/>
                <a:gd name="connsiteY1" fmla="*/ 2393338 h 2593006"/>
                <a:gd name="connsiteX2" fmla="*/ 1944002 w 4517212"/>
                <a:gd name="connsiteY2" fmla="*/ 2306748 h 2593006"/>
                <a:gd name="connsiteX3" fmla="*/ 3234158 w 4517212"/>
                <a:gd name="connsiteY3" fmla="*/ 1995092 h 2593006"/>
                <a:gd name="connsiteX4" fmla="*/ 4255363 w 4517212"/>
                <a:gd name="connsiteY4" fmla="*/ 700687 h 2593006"/>
                <a:gd name="connsiteX5" fmla="*/ 4407018 w 4517212"/>
                <a:gd name="connsiteY5" fmla="*/ 1179 h 2593006"/>
                <a:gd name="connsiteX6" fmla="*/ 4517212 w 4517212"/>
                <a:gd name="connsiteY6" fmla="*/ 550764 h 2593006"/>
                <a:gd name="connsiteX7" fmla="*/ 4099769 w 4517212"/>
                <a:gd name="connsiteY7" fmla="*/ 1265528 h 2593006"/>
                <a:gd name="connsiteX8" fmla="*/ 4066637 w 4517212"/>
                <a:gd name="connsiteY8" fmla="*/ 1795792 h 2593006"/>
                <a:gd name="connsiteX9" fmla="*/ 3988782 w 4517212"/>
                <a:gd name="connsiteY9" fmla="*/ 2338737 h 2593006"/>
                <a:gd name="connsiteX10" fmla="*/ 3698207 w 4517212"/>
                <a:gd name="connsiteY10" fmla="*/ 2585035 h 2593006"/>
                <a:gd name="connsiteX11" fmla="*/ 2727323 w 4517212"/>
                <a:gd name="connsiteY11" fmla="*/ 2591455 h 2593006"/>
                <a:gd name="connsiteX12" fmla="*/ 1039493 w 4517212"/>
                <a:gd name="connsiteY12" fmla="*/ 2585775 h 2593006"/>
                <a:gd name="connsiteX13" fmla="*/ 45647 w 4517212"/>
                <a:gd name="connsiteY13" fmla="*/ 2589701 h 2593006"/>
                <a:gd name="connsiteX14" fmla="*/ 278099 w 4517212"/>
                <a:gd name="connsiteY14" fmla="*/ 2544269 h 2593006"/>
                <a:gd name="connsiteX0" fmla="*/ 278099 w 4517212"/>
                <a:gd name="connsiteY0" fmla="*/ 2544269 h 2593006"/>
                <a:gd name="connsiteX1" fmla="*/ 1057775 w 4517212"/>
                <a:gd name="connsiteY1" fmla="*/ 2393338 h 2593006"/>
                <a:gd name="connsiteX2" fmla="*/ 1944002 w 4517212"/>
                <a:gd name="connsiteY2" fmla="*/ 2306748 h 2593006"/>
                <a:gd name="connsiteX3" fmla="*/ 3511549 w 4517212"/>
                <a:gd name="connsiteY3" fmla="*/ 2159913 h 2593006"/>
                <a:gd name="connsiteX4" fmla="*/ 4255363 w 4517212"/>
                <a:gd name="connsiteY4" fmla="*/ 700687 h 2593006"/>
                <a:gd name="connsiteX5" fmla="*/ 4407018 w 4517212"/>
                <a:gd name="connsiteY5" fmla="*/ 1179 h 2593006"/>
                <a:gd name="connsiteX6" fmla="*/ 4517212 w 4517212"/>
                <a:gd name="connsiteY6" fmla="*/ 550764 h 2593006"/>
                <a:gd name="connsiteX7" fmla="*/ 4099769 w 4517212"/>
                <a:gd name="connsiteY7" fmla="*/ 1265528 h 2593006"/>
                <a:gd name="connsiteX8" fmla="*/ 4066637 w 4517212"/>
                <a:gd name="connsiteY8" fmla="*/ 1795792 h 2593006"/>
                <a:gd name="connsiteX9" fmla="*/ 3988782 w 4517212"/>
                <a:gd name="connsiteY9" fmla="*/ 2338737 h 2593006"/>
                <a:gd name="connsiteX10" fmla="*/ 3698207 w 4517212"/>
                <a:gd name="connsiteY10" fmla="*/ 2585035 h 2593006"/>
                <a:gd name="connsiteX11" fmla="*/ 2727323 w 4517212"/>
                <a:gd name="connsiteY11" fmla="*/ 2591455 h 2593006"/>
                <a:gd name="connsiteX12" fmla="*/ 1039493 w 4517212"/>
                <a:gd name="connsiteY12" fmla="*/ 2585775 h 2593006"/>
                <a:gd name="connsiteX13" fmla="*/ 45647 w 4517212"/>
                <a:gd name="connsiteY13" fmla="*/ 2589701 h 2593006"/>
                <a:gd name="connsiteX14" fmla="*/ 278099 w 4517212"/>
                <a:gd name="connsiteY14" fmla="*/ 2544269 h 2593006"/>
                <a:gd name="connsiteX0" fmla="*/ 278099 w 4517212"/>
                <a:gd name="connsiteY0" fmla="*/ 2544269 h 2593006"/>
                <a:gd name="connsiteX1" fmla="*/ 1057775 w 4517212"/>
                <a:gd name="connsiteY1" fmla="*/ 2393338 h 2593006"/>
                <a:gd name="connsiteX2" fmla="*/ 1944002 w 4517212"/>
                <a:gd name="connsiteY2" fmla="*/ 2306748 h 2593006"/>
                <a:gd name="connsiteX3" fmla="*/ 3511549 w 4517212"/>
                <a:gd name="connsiteY3" fmla="*/ 2159913 h 2593006"/>
                <a:gd name="connsiteX4" fmla="*/ 4255363 w 4517212"/>
                <a:gd name="connsiteY4" fmla="*/ 700687 h 2593006"/>
                <a:gd name="connsiteX5" fmla="*/ 4407018 w 4517212"/>
                <a:gd name="connsiteY5" fmla="*/ 1179 h 2593006"/>
                <a:gd name="connsiteX6" fmla="*/ 4517212 w 4517212"/>
                <a:gd name="connsiteY6" fmla="*/ 550764 h 2593006"/>
                <a:gd name="connsiteX7" fmla="*/ 4099769 w 4517212"/>
                <a:gd name="connsiteY7" fmla="*/ 1265528 h 2593006"/>
                <a:gd name="connsiteX8" fmla="*/ 4066637 w 4517212"/>
                <a:gd name="connsiteY8" fmla="*/ 1795792 h 2593006"/>
                <a:gd name="connsiteX9" fmla="*/ 3988782 w 4517212"/>
                <a:gd name="connsiteY9" fmla="*/ 2338737 h 2593006"/>
                <a:gd name="connsiteX10" fmla="*/ 3698207 w 4517212"/>
                <a:gd name="connsiteY10" fmla="*/ 2585035 h 2593006"/>
                <a:gd name="connsiteX11" fmla="*/ 2727323 w 4517212"/>
                <a:gd name="connsiteY11" fmla="*/ 2591455 h 2593006"/>
                <a:gd name="connsiteX12" fmla="*/ 1039493 w 4517212"/>
                <a:gd name="connsiteY12" fmla="*/ 2585775 h 2593006"/>
                <a:gd name="connsiteX13" fmla="*/ 45647 w 4517212"/>
                <a:gd name="connsiteY13" fmla="*/ 2589701 h 2593006"/>
                <a:gd name="connsiteX14" fmla="*/ 278099 w 4517212"/>
                <a:gd name="connsiteY14" fmla="*/ 2544269 h 2593006"/>
                <a:gd name="connsiteX0" fmla="*/ 278099 w 4517212"/>
                <a:gd name="connsiteY0" fmla="*/ 2544269 h 2593006"/>
                <a:gd name="connsiteX1" fmla="*/ 1057775 w 4517212"/>
                <a:gd name="connsiteY1" fmla="*/ 2393338 h 2593006"/>
                <a:gd name="connsiteX2" fmla="*/ 1944002 w 4517212"/>
                <a:gd name="connsiteY2" fmla="*/ 2306748 h 2593006"/>
                <a:gd name="connsiteX3" fmla="*/ 3457346 w 4517212"/>
                <a:gd name="connsiteY3" fmla="*/ 2178931 h 2593006"/>
                <a:gd name="connsiteX4" fmla="*/ 4255363 w 4517212"/>
                <a:gd name="connsiteY4" fmla="*/ 700687 h 2593006"/>
                <a:gd name="connsiteX5" fmla="*/ 4407018 w 4517212"/>
                <a:gd name="connsiteY5" fmla="*/ 1179 h 2593006"/>
                <a:gd name="connsiteX6" fmla="*/ 4517212 w 4517212"/>
                <a:gd name="connsiteY6" fmla="*/ 550764 h 2593006"/>
                <a:gd name="connsiteX7" fmla="*/ 4099769 w 4517212"/>
                <a:gd name="connsiteY7" fmla="*/ 1265528 h 2593006"/>
                <a:gd name="connsiteX8" fmla="*/ 4066637 w 4517212"/>
                <a:gd name="connsiteY8" fmla="*/ 1795792 h 2593006"/>
                <a:gd name="connsiteX9" fmla="*/ 3988782 w 4517212"/>
                <a:gd name="connsiteY9" fmla="*/ 2338737 h 2593006"/>
                <a:gd name="connsiteX10" fmla="*/ 3698207 w 4517212"/>
                <a:gd name="connsiteY10" fmla="*/ 2585035 h 2593006"/>
                <a:gd name="connsiteX11" fmla="*/ 2727323 w 4517212"/>
                <a:gd name="connsiteY11" fmla="*/ 2591455 h 2593006"/>
                <a:gd name="connsiteX12" fmla="*/ 1039493 w 4517212"/>
                <a:gd name="connsiteY12" fmla="*/ 2585775 h 2593006"/>
                <a:gd name="connsiteX13" fmla="*/ 45647 w 4517212"/>
                <a:gd name="connsiteY13" fmla="*/ 2589701 h 2593006"/>
                <a:gd name="connsiteX14" fmla="*/ 278099 w 4517212"/>
                <a:gd name="connsiteY14" fmla="*/ 2544269 h 2593006"/>
                <a:gd name="connsiteX0" fmla="*/ 278099 w 4517212"/>
                <a:gd name="connsiteY0" fmla="*/ 2544269 h 2593006"/>
                <a:gd name="connsiteX1" fmla="*/ 1057775 w 4517212"/>
                <a:gd name="connsiteY1" fmla="*/ 2513784 h 2593006"/>
                <a:gd name="connsiteX2" fmla="*/ 1944002 w 4517212"/>
                <a:gd name="connsiteY2" fmla="*/ 2306748 h 2593006"/>
                <a:gd name="connsiteX3" fmla="*/ 3457346 w 4517212"/>
                <a:gd name="connsiteY3" fmla="*/ 2178931 h 2593006"/>
                <a:gd name="connsiteX4" fmla="*/ 4255363 w 4517212"/>
                <a:gd name="connsiteY4" fmla="*/ 700687 h 2593006"/>
                <a:gd name="connsiteX5" fmla="*/ 4407018 w 4517212"/>
                <a:gd name="connsiteY5" fmla="*/ 1179 h 2593006"/>
                <a:gd name="connsiteX6" fmla="*/ 4517212 w 4517212"/>
                <a:gd name="connsiteY6" fmla="*/ 550764 h 2593006"/>
                <a:gd name="connsiteX7" fmla="*/ 4099769 w 4517212"/>
                <a:gd name="connsiteY7" fmla="*/ 1265528 h 2593006"/>
                <a:gd name="connsiteX8" fmla="*/ 4066637 w 4517212"/>
                <a:gd name="connsiteY8" fmla="*/ 1795792 h 2593006"/>
                <a:gd name="connsiteX9" fmla="*/ 3988782 w 4517212"/>
                <a:gd name="connsiteY9" fmla="*/ 2338737 h 2593006"/>
                <a:gd name="connsiteX10" fmla="*/ 3698207 w 4517212"/>
                <a:gd name="connsiteY10" fmla="*/ 2585035 h 2593006"/>
                <a:gd name="connsiteX11" fmla="*/ 2727323 w 4517212"/>
                <a:gd name="connsiteY11" fmla="*/ 2591455 h 2593006"/>
                <a:gd name="connsiteX12" fmla="*/ 1039493 w 4517212"/>
                <a:gd name="connsiteY12" fmla="*/ 2585775 h 2593006"/>
                <a:gd name="connsiteX13" fmla="*/ 45647 w 4517212"/>
                <a:gd name="connsiteY13" fmla="*/ 2589701 h 2593006"/>
                <a:gd name="connsiteX14" fmla="*/ 278099 w 4517212"/>
                <a:gd name="connsiteY14" fmla="*/ 2544269 h 2593006"/>
                <a:gd name="connsiteX0" fmla="*/ 278099 w 4517212"/>
                <a:gd name="connsiteY0" fmla="*/ 2544269 h 2593006"/>
                <a:gd name="connsiteX1" fmla="*/ 1057775 w 4517212"/>
                <a:gd name="connsiteY1" fmla="*/ 2513784 h 2593006"/>
                <a:gd name="connsiteX2" fmla="*/ 1934436 w 4517212"/>
                <a:gd name="connsiteY2" fmla="*/ 2506435 h 2593006"/>
                <a:gd name="connsiteX3" fmla="*/ 3457346 w 4517212"/>
                <a:gd name="connsiteY3" fmla="*/ 2178931 h 2593006"/>
                <a:gd name="connsiteX4" fmla="*/ 4255363 w 4517212"/>
                <a:gd name="connsiteY4" fmla="*/ 700687 h 2593006"/>
                <a:gd name="connsiteX5" fmla="*/ 4407018 w 4517212"/>
                <a:gd name="connsiteY5" fmla="*/ 1179 h 2593006"/>
                <a:gd name="connsiteX6" fmla="*/ 4517212 w 4517212"/>
                <a:gd name="connsiteY6" fmla="*/ 550764 h 2593006"/>
                <a:gd name="connsiteX7" fmla="*/ 4099769 w 4517212"/>
                <a:gd name="connsiteY7" fmla="*/ 1265528 h 2593006"/>
                <a:gd name="connsiteX8" fmla="*/ 4066637 w 4517212"/>
                <a:gd name="connsiteY8" fmla="*/ 1795792 h 2593006"/>
                <a:gd name="connsiteX9" fmla="*/ 3988782 w 4517212"/>
                <a:gd name="connsiteY9" fmla="*/ 2338737 h 2593006"/>
                <a:gd name="connsiteX10" fmla="*/ 3698207 w 4517212"/>
                <a:gd name="connsiteY10" fmla="*/ 2585035 h 2593006"/>
                <a:gd name="connsiteX11" fmla="*/ 2727323 w 4517212"/>
                <a:gd name="connsiteY11" fmla="*/ 2591455 h 2593006"/>
                <a:gd name="connsiteX12" fmla="*/ 1039493 w 4517212"/>
                <a:gd name="connsiteY12" fmla="*/ 2585775 h 2593006"/>
                <a:gd name="connsiteX13" fmla="*/ 45647 w 4517212"/>
                <a:gd name="connsiteY13" fmla="*/ 2589701 h 2593006"/>
                <a:gd name="connsiteX14" fmla="*/ 278099 w 4517212"/>
                <a:gd name="connsiteY14" fmla="*/ 2544269 h 2593006"/>
                <a:gd name="connsiteX0" fmla="*/ 278099 w 4517212"/>
                <a:gd name="connsiteY0" fmla="*/ 2544269 h 2593006"/>
                <a:gd name="connsiteX1" fmla="*/ 1057775 w 4517212"/>
                <a:gd name="connsiteY1" fmla="*/ 2513784 h 2593006"/>
                <a:gd name="connsiteX2" fmla="*/ 1934436 w 4517212"/>
                <a:gd name="connsiteY2" fmla="*/ 2506435 h 2593006"/>
                <a:gd name="connsiteX3" fmla="*/ 3457346 w 4517212"/>
                <a:gd name="connsiteY3" fmla="*/ 2178931 h 2593006"/>
                <a:gd name="connsiteX4" fmla="*/ 4255363 w 4517212"/>
                <a:gd name="connsiteY4" fmla="*/ 700687 h 2593006"/>
                <a:gd name="connsiteX5" fmla="*/ 4407018 w 4517212"/>
                <a:gd name="connsiteY5" fmla="*/ 1179 h 2593006"/>
                <a:gd name="connsiteX6" fmla="*/ 4517212 w 4517212"/>
                <a:gd name="connsiteY6" fmla="*/ 550764 h 2593006"/>
                <a:gd name="connsiteX7" fmla="*/ 4099769 w 4517212"/>
                <a:gd name="connsiteY7" fmla="*/ 1265528 h 2593006"/>
                <a:gd name="connsiteX8" fmla="*/ 4066637 w 4517212"/>
                <a:gd name="connsiteY8" fmla="*/ 1795792 h 2593006"/>
                <a:gd name="connsiteX9" fmla="*/ 3988782 w 4517212"/>
                <a:gd name="connsiteY9" fmla="*/ 2338737 h 2593006"/>
                <a:gd name="connsiteX10" fmla="*/ 3698207 w 4517212"/>
                <a:gd name="connsiteY10" fmla="*/ 2585035 h 2593006"/>
                <a:gd name="connsiteX11" fmla="*/ 2727323 w 4517212"/>
                <a:gd name="connsiteY11" fmla="*/ 2591455 h 2593006"/>
                <a:gd name="connsiteX12" fmla="*/ 1039493 w 4517212"/>
                <a:gd name="connsiteY12" fmla="*/ 2585775 h 2593006"/>
                <a:gd name="connsiteX13" fmla="*/ 45647 w 4517212"/>
                <a:gd name="connsiteY13" fmla="*/ 2589701 h 2593006"/>
                <a:gd name="connsiteX14" fmla="*/ 278099 w 4517212"/>
                <a:gd name="connsiteY14" fmla="*/ 2544269 h 2593006"/>
                <a:gd name="connsiteX0" fmla="*/ 278099 w 4517212"/>
                <a:gd name="connsiteY0" fmla="*/ 2544269 h 2593006"/>
                <a:gd name="connsiteX1" fmla="*/ 1057775 w 4517212"/>
                <a:gd name="connsiteY1" fmla="*/ 2513784 h 2593006"/>
                <a:gd name="connsiteX2" fmla="*/ 1934436 w 4517212"/>
                <a:gd name="connsiteY2" fmla="*/ 2506435 h 2593006"/>
                <a:gd name="connsiteX3" fmla="*/ 3457346 w 4517212"/>
                <a:gd name="connsiteY3" fmla="*/ 2178931 h 2593006"/>
                <a:gd name="connsiteX4" fmla="*/ 4255363 w 4517212"/>
                <a:gd name="connsiteY4" fmla="*/ 700687 h 2593006"/>
                <a:gd name="connsiteX5" fmla="*/ 4407018 w 4517212"/>
                <a:gd name="connsiteY5" fmla="*/ 1179 h 2593006"/>
                <a:gd name="connsiteX6" fmla="*/ 4517212 w 4517212"/>
                <a:gd name="connsiteY6" fmla="*/ 550764 h 2593006"/>
                <a:gd name="connsiteX7" fmla="*/ 4099769 w 4517212"/>
                <a:gd name="connsiteY7" fmla="*/ 1265528 h 2593006"/>
                <a:gd name="connsiteX8" fmla="*/ 4066637 w 4517212"/>
                <a:gd name="connsiteY8" fmla="*/ 1795792 h 2593006"/>
                <a:gd name="connsiteX9" fmla="*/ 3988782 w 4517212"/>
                <a:gd name="connsiteY9" fmla="*/ 2338737 h 2593006"/>
                <a:gd name="connsiteX10" fmla="*/ 3698207 w 4517212"/>
                <a:gd name="connsiteY10" fmla="*/ 2585035 h 2593006"/>
                <a:gd name="connsiteX11" fmla="*/ 2727323 w 4517212"/>
                <a:gd name="connsiteY11" fmla="*/ 2591455 h 2593006"/>
                <a:gd name="connsiteX12" fmla="*/ 1039493 w 4517212"/>
                <a:gd name="connsiteY12" fmla="*/ 2585775 h 2593006"/>
                <a:gd name="connsiteX13" fmla="*/ 45647 w 4517212"/>
                <a:gd name="connsiteY13" fmla="*/ 2589701 h 2593006"/>
                <a:gd name="connsiteX14" fmla="*/ 278099 w 4517212"/>
                <a:gd name="connsiteY14" fmla="*/ 2544269 h 2593006"/>
                <a:gd name="connsiteX0" fmla="*/ 273752 w 4512865"/>
                <a:gd name="connsiteY0" fmla="*/ 2544269 h 2593006"/>
                <a:gd name="connsiteX1" fmla="*/ 1053428 w 4512865"/>
                <a:gd name="connsiteY1" fmla="*/ 2513784 h 2593006"/>
                <a:gd name="connsiteX2" fmla="*/ 1930089 w 4512865"/>
                <a:gd name="connsiteY2" fmla="*/ 2506435 h 2593006"/>
                <a:gd name="connsiteX3" fmla="*/ 3452999 w 4512865"/>
                <a:gd name="connsiteY3" fmla="*/ 2178931 h 2593006"/>
                <a:gd name="connsiteX4" fmla="*/ 4251016 w 4512865"/>
                <a:gd name="connsiteY4" fmla="*/ 700687 h 2593006"/>
                <a:gd name="connsiteX5" fmla="*/ 4402671 w 4512865"/>
                <a:gd name="connsiteY5" fmla="*/ 1179 h 2593006"/>
                <a:gd name="connsiteX6" fmla="*/ 4512865 w 4512865"/>
                <a:gd name="connsiteY6" fmla="*/ 550764 h 2593006"/>
                <a:gd name="connsiteX7" fmla="*/ 4095422 w 4512865"/>
                <a:gd name="connsiteY7" fmla="*/ 1265528 h 2593006"/>
                <a:gd name="connsiteX8" fmla="*/ 4062290 w 4512865"/>
                <a:gd name="connsiteY8" fmla="*/ 1795792 h 2593006"/>
                <a:gd name="connsiteX9" fmla="*/ 3984435 w 4512865"/>
                <a:gd name="connsiteY9" fmla="*/ 2338737 h 2593006"/>
                <a:gd name="connsiteX10" fmla="*/ 3693860 w 4512865"/>
                <a:gd name="connsiteY10" fmla="*/ 2585035 h 2593006"/>
                <a:gd name="connsiteX11" fmla="*/ 2722976 w 4512865"/>
                <a:gd name="connsiteY11" fmla="*/ 2591455 h 2593006"/>
                <a:gd name="connsiteX12" fmla="*/ 1035146 w 4512865"/>
                <a:gd name="connsiteY12" fmla="*/ 2585775 h 2593006"/>
                <a:gd name="connsiteX13" fmla="*/ 41300 w 4512865"/>
                <a:gd name="connsiteY13" fmla="*/ 2589701 h 2593006"/>
                <a:gd name="connsiteX14" fmla="*/ 273752 w 4512865"/>
                <a:gd name="connsiteY14" fmla="*/ 2544269 h 2593006"/>
                <a:gd name="connsiteX0" fmla="*/ 273752 w 4512865"/>
                <a:gd name="connsiteY0" fmla="*/ 2544269 h 2593006"/>
                <a:gd name="connsiteX1" fmla="*/ 1053428 w 4512865"/>
                <a:gd name="connsiteY1" fmla="*/ 2513784 h 2593006"/>
                <a:gd name="connsiteX2" fmla="*/ 1930089 w 4512865"/>
                <a:gd name="connsiteY2" fmla="*/ 2506435 h 2593006"/>
                <a:gd name="connsiteX3" fmla="*/ 3452999 w 4512865"/>
                <a:gd name="connsiteY3" fmla="*/ 2178931 h 2593006"/>
                <a:gd name="connsiteX4" fmla="*/ 4251016 w 4512865"/>
                <a:gd name="connsiteY4" fmla="*/ 700687 h 2593006"/>
                <a:gd name="connsiteX5" fmla="*/ 4402671 w 4512865"/>
                <a:gd name="connsiteY5" fmla="*/ 1179 h 2593006"/>
                <a:gd name="connsiteX6" fmla="*/ 4512865 w 4512865"/>
                <a:gd name="connsiteY6" fmla="*/ 550764 h 2593006"/>
                <a:gd name="connsiteX7" fmla="*/ 4095422 w 4512865"/>
                <a:gd name="connsiteY7" fmla="*/ 1265528 h 2593006"/>
                <a:gd name="connsiteX8" fmla="*/ 4062290 w 4512865"/>
                <a:gd name="connsiteY8" fmla="*/ 1795792 h 2593006"/>
                <a:gd name="connsiteX9" fmla="*/ 3984435 w 4512865"/>
                <a:gd name="connsiteY9" fmla="*/ 2338737 h 2593006"/>
                <a:gd name="connsiteX10" fmla="*/ 3693860 w 4512865"/>
                <a:gd name="connsiteY10" fmla="*/ 2585035 h 2593006"/>
                <a:gd name="connsiteX11" fmla="*/ 2722976 w 4512865"/>
                <a:gd name="connsiteY11" fmla="*/ 2591455 h 2593006"/>
                <a:gd name="connsiteX12" fmla="*/ 1035146 w 4512865"/>
                <a:gd name="connsiteY12" fmla="*/ 2585775 h 2593006"/>
                <a:gd name="connsiteX13" fmla="*/ 41300 w 4512865"/>
                <a:gd name="connsiteY13" fmla="*/ 2589701 h 2593006"/>
                <a:gd name="connsiteX14" fmla="*/ 273752 w 4512865"/>
                <a:gd name="connsiteY14" fmla="*/ 2544269 h 2593006"/>
                <a:gd name="connsiteX0" fmla="*/ 273752 w 4512865"/>
                <a:gd name="connsiteY0" fmla="*/ 2559732 h 2593006"/>
                <a:gd name="connsiteX1" fmla="*/ 1053428 w 4512865"/>
                <a:gd name="connsiteY1" fmla="*/ 2513784 h 2593006"/>
                <a:gd name="connsiteX2" fmla="*/ 1930089 w 4512865"/>
                <a:gd name="connsiteY2" fmla="*/ 2506435 h 2593006"/>
                <a:gd name="connsiteX3" fmla="*/ 3452999 w 4512865"/>
                <a:gd name="connsiteY3" fmla="*/ 2178931 h 2593006"/>
                <a:gd name="connsiteX4" fmla="*/ 4251016 w 4512865"/>
                <a:gd name="connsiteY4" fmla="*/ 700687 h 2593006"/>
                <a:gd name="connsiteX5" fmla="*/ 4402671 w 4512865"/>
                <a:gd name="connsiteY5" fmla="*/ 1179 h 2593006"/>
                <a:gd name="connsiteX6" fmla="*/ 4512865 w 4512865"/>
                <a:gd name="connsiteY6" fmla="*/ 550764 h 2593006"/>
                <a:gd name="connsiteX7" fmla="*/ 4095422 w 4512865"/>
                <a:gd name="connsiteY7" fmla="*/ 1265528 h 2593006"/>
                <a:gd name="connsiteX8" fmla="*/ 4062290 w 4512865"/>
                <a:gd name="connsiteY8" fmla="*/ 1795792 h 2593006"/>
                <a:gd name="connsiteX9" fmla="*/ 3984435 w 4512865"/>
                <a:gd name="connsiteY9" fmla="*/ 2338737 h 2593006"/>
                <a:gd name="connsiteX10" fmla="*/ 3693860 w 4512865"/>
                <a:gd name="connsiteY10" fmla="*/ 2585035 h 2593006"/>
                <a:gd name="connsiteX11" fmla="*/ 2722976 w 4512865"/>
                <a:gd name="connsiteY11" fmla="*/ 2591455 h 2593006"/>
                <a:gd name="connsiteX12" fmla="*/ 1035146 w 4512865"/>
                <a:gd name="connsiteY12" fmla="*/ 2585775 h 2593006"/>
                <a:gd name="connsiteX13" fmla="*/ 41300 w 4512865"/>
                <a:gd name="connsiteY13" fmla="*/ 2589701 h 2593006"/>
                <a:gd name="connsiteX14" fmla="*/ 273752 w 4512865"/>
                <a:gd name="connsiteY14" fmla="*/ 2559732 h 2593006"/>
                <a:gd name="connsiteX0" fmla="*/ 273813 w 4512926"/>
                <a:gd name="connsiteY0" fmla="*/ 2559732 h 2593006"/>
                <a:gd name="connsiteX1" fmla="*/ 1056600 w 4512926"/>
                <a:gd name="connsiteY1" fmla="*/ 2560173 h 2593006"/>
                <a:gd name="connsiteX2" fmla="*/ 1930150 w 4512926"/>
                <a:gd name="connsiteY2" fmla="*/ 2506435 h 2593006"/>
                <a:gd name="connsiteX3" fmla="*/ 3453060 w 4512926"/>
                <a:gd name="connsiteY3" fmla="*/ 2178931 h 2593006"/>
                <a:gd name="connsiteX4" fmla="*/ 4251077 w 4512926"/>
                <a:gd name="connsiteY4" fmla="*/ 700687 h 2593006"/>
                <a:gd name="connsiteX5" fmla="*/ 4402732 w 4512926"/>
                <a:gd name="connsiteY5" fmla="*/ 1179 h 2593006"/>
                <a:gd name="connsiteX6" fmla="*/ 4512926 w 4512926"/>
                <a:gd name="connsiteY6" fmla="*/ 550764 h 2593006"/>
                <a:gd name="connsiteX7" fmla="*/ 4095483 w 4512926"/>
                <a:gd name="connsiteY7" fmla="*/ 1265528 h 2593006"/>
                <a:gd name="connsiteX8" fmla="*/ 4062351 w 4512926"/>
                <a:gd name="connsiteY8" fmla="*/ 1795792 h 2593006"/>
                <a:gd name="connsiteX9" fmla="*/ 3984496 w 4512926"/>
                <a:gd name="connsiteY9" fmla="*/ 2338737 h 2593006"/>
                <a:gd name="connsiteX10" fmla="*/ 3693921 w 4512926"/>
                <a:gd name="connsiteY10" fmla="*/ 2585035 h 2593006"/>
                <a:gd name="connsiteX11" fmla="*/ 2723037 w 4512926"/>
                <a:gd name="connsiteY11" fmla="*/ 2591455 h 2593006"/>
                <a:gd name="connsiteX12" fmla="*/ 1035207 w 4512926"/>
                <a:gd name="connsiteY12" fmla="*/ 2585775 h 2593006"/>
                <a:gd name="connsiteX13" fmla="*/ 41361 w 4512926"/>
                <a:gd name="connsiteY13" fmla="*/ 2589701 h 2593006"/>
                <a:gd name="connsiteX14" fmla="*/ 273813 w 4512926"/>
                <a:gd name="connsiteY14" fmla="*/ 2559732 h 2593006"/>
                <a:gd name="connsiteX0" fmla="*/ 271116 w 4513340"/>
                <a:gd name="connsiteY0" fmla="*/ 2572102 h 2593006"/>
                <a:gd name="connsiteX1" fmla="*/ 1057014 w 4513340"/>
                <a:gd name="connsiteY1" fmla="*/ 2560173 h 2593006"/>
                <a:gd name="connsiteX2" fmla="*/ 1930564 w 4513340"/>
                <a:gd name="connsiteY2" fmla="*/ 2506435 h 2593006"/>
                <a:gd name="connsiteX3" fmla="*/ 3453474 w 4513340"/>
                <a:gd name="connsiteY3" fmla="*/ 2178931 h 2593006"/>
                <a:gd name="connsiteX4" fmla="*/ 4251491 w 4513340"/>
                <a:gd name="connsiteY4" fmla="*/ 700687 h 2593006"/>
                <a:gd name="connsiteX5" fmla="*/ 4403146 w 4513340"/>
                <a:gd name="connsiteY5" fmla="*/ 1179 h 2593006"/>
                <a:gd name="connsiteX6" fmla="*/ 4513340 w 4513340"/>
                <a:gd name="connsiteY6" fmla="*/ 550764 h 2593006"/>
                <a:gd name="connsiteX7" fmla="*/ 4095897 w 4513340"/>
                <a:gd name="connsiteY7" fmla="*/ 1265528 h 2593006"/>
                <a:gd name="connsiteX8" fmla="*/ 4062765 w 4513340"/>
                <a:gd name="connsiteY8" fmla="*/ 1795792 h 2593006"/>
                <a:gd name="connsiteX9" fmla="*/ 3984910 w 4513340"/>
                <a:gd name="connsiteY9" fmla="*/ 2338737 h 2593006"/>
                <a:gd name="connsiteX10" fmla="*/ 3694335 w 4513340"/>
                <a:gd name="connsiteY10" fmla="*/ 2585035 h 2593006"/>
                <a:gd name="connsiteX11" fmla="*/ 2723451 w 4513340"/>
                <a:gd name="connsiteY11" fmla="*/ 2591455 h 2593006"/>
                <a:gd name="connsiteX12" fmla="*/ 1035621 w 4513340"/>
                <a:gd name="connsiteY12" fmla="*/ 2585775 h 2593006"/>
                <a:gd name="connsiteX13" fmla="*/ 41775 w 4513340"/>
                <a:gd name="connsiteY13" fmla="*/ 2589701 h 2593006"/>
                <a:gd name="connsiteX14" fmla="*/ 271116 w 4513340"/>
                <a:gd name="connsiteY14" fmla="*/ 2572102 h 2593006"/>
                <a:gd name="connsiteX0" fmla="*/ 271054 w 4513278"/>
                <a:gd name="connsiteY0" fmla="*/ 2572102 h 2593006"/>
                <a:gd name="connsiteX1" fmla="*/ 1053841 w 4513278"/>
                <a:gd name="connsiteY1" fmla="*/ 2544710 h 2593006"/>
                <a:gd name="connsiteX2" fmla="*/ 1930502 w 4513278"/>
                <a:gd name="connsiteY2" fmla="*/ 2506435 h 2593006"/>
                <a:gd name="connsiteX3" fmla="*/ 3453412 w 4513278"/>
                <a:gd name="connsiteY3" fmla="*/ 2178931 h 2593006"/>
                <a:gd name="connsiteX4" fmla="*/ 4251429 w 4513278"/>
                <a:gd name="connsiteY4" fmla="*/ 700687 h 2593006"/>
                <a:gd name="connsiteX5" fmla="*/ 4403084 w 4513278"/>
                <a:gd name="connsiteY5" fmla="*/ 1179 h 2593006"/>
                <a:gd name="connsiteX6" fmla="*/ 4513278 w 4513278"/>
                <a:gd name="connsiteY6" fmla="*/ 550764 h 2593006"/>
                <a:gd name="connsiteX7" fmla="*/ 4095835 w 4513278"/>
                <a:gd name="connsiteY7" fmla="*/ 1265528 h 2593006"/>
                <a:gd name="connsiteX8" fmla="*/ 4062703 w 4513278"/>
                <a:gd name="connsiteY8" fmla="*/ 1795792 h 2593006"/>
                <a:gd name="connsiteX9" fmla="*/ 3984848 w 4513278"/>
                <a:gd name="connsiteY9" fmla="*/ 2338737 h 2593006"/>
                <a:gd name="connsiteX10" fmla="*/ 3694273 w 4513278"/>
                <a:gd name="connsiteY10" fmla="*/ 2585035 h 2593006"/>
                <a:gd name="connsiteX11" fmla="*/ 2723389 w 4513278"/>
                <a:gd name="connsiteY11" fmla="*/ 2591455 h 2593006"/>
                <a:gd name="connsiteX12" fmla="*/ 1035559 w 4513278"/>
                <a:gd name="connsiteY12" fmla="*/ 2585775 h 2593006"/>
                <a:gd name="connsiteX13" fmla="*/ 41713 w 4513278"/>
                <a:gd name="connsiteY13" fmla="*/ 2589701 h 2593006"/>
                <a:gd name="connsiteX14" fmla="*/ 271054 w 4513278"/>
                <a:gd name="connsiteY14" fmla="*/ 2572102 h 2593006"/>
                <a:gd name="connsiteX0" fmla="*/ 271054 w 4513278"/>
                <a:gd name="connsiteY0" fmla="*/ 2572102 h 2593006"/>
                <a:gd name="connsiteX1" fmla="*/ 1053841 w 4513278"/>
                <a:gd name="connsiteY1" fmla="*/ 2544710 h 2593006"/>
                <a:gd name="connsiteX2" fmla="*/ 1927391 w 4513278"/>
                <a:gd name="connsiteY2" fmla="*/ 2537361 h 2593006"/>
                <a:gd name="connsiteX3" fmla="*/ 3453412 w 4513278"/>
                <a:gd name="connsiteY3" fmla="*/ 2178931 h 2593006"/>
                <a:gd name="connsiteX4" fmla="*/ 4251429 w 4513278"/>
                <a:gd name="connsiteY4" fmla="*/ 700687 h 2593006"/>
                <a:gd name="connsiteX5" fmla="*/ 4403084 w 4513278"/>
                <a:gd name="connsiteY5" fmla="*/ 1179 h 2593006"/>
                <a:gd name="connsiteX6" fmla="*/ 4513278 w 4513278"/>
                <a:gd name="connsiteY6" fmla="*/ 550764 h 2593006"/>
                <a:gd name="connsiteX7" fmla="*/ 4095835 w 4513278"/>
                <a:gd name="connsiteY7" fmla="*/ 1265528 h 2593006"/>
                <a:gd name="connsiteX8" fmla="*/ 4062703 w 4513278"/>
                <a:gd name="connsiteY8" fmla="*/ 1795792 h 2593006"/>
                <a:gd name="connsiteX9" fmla="*/ 3984848 w 4513278"/>
                <a:gd name="connsiteY9" fmla="*/ 2338737 h 2593006"/>
                <a:gd name="connsiteX10" fmla="*/ 3694273 w 4513278"/>
                <a:gd name="connsiteY10" fmla="*/ 2585035 h 2593006"/>
                <a:gd name="connsiteX11" fmla="*/ 2723389 w 4513278"/>
                <a:gd name="connsiteY11" fmla="*/ 2591455 h 2593006"/>
                <a:gd name="connsiteX12" fmla="*/ 1035559 w 4513278"/>
                <a:gd name="connsiteY12" fmla="*/ 2585775 h 2593006"/>
                <a:gd name="connsiteX13" fmla="*/ 41713 w 4513278"/>
                <a:gd name="connsiteY13" fmla="*/ 2589701 h 2593006"/>
                <a:gd name="connsiteX14" fmla="*/ 271054 w 4513278"/>
                <a:gd name="connsiteY14" fmla="*/ 2572102 h 2593006"/>
                <a:gd name="connsiteX0" fmla="*/ 271054 w 4513278"/>
                <a:gd name="connsiteY0" fmla="*/ 2572102 h 2593006"/>
                <a:gd name="connsiteX1" fmla="*/ 1053841 w 4513278"/>
                <a:gd name="connsiteY1" fmla="*/ 2544710 h 2593006"/>
                <a:gd name="connsiteX2" fmla="*/ 1927391 w 4513278"/>
                <a:gd name="connsiteY2" fmla="*/ 2537361 h 2593006"/>
                <a:gd name="connsiteX3" fmla="*/ 3453412 w 4513278"/>
                <a:gd name="connsiteY3" fmla="*/ 2178931 h 2593006"/>
                <a:gd name="connsiteX4" fmla="*/ 4251429 w 4513278"/>
                <a:gd name="connsiteY4" fmla="*/ 700687 h 2593006"/>
                <a:gd name="connsiteX5" fmla="*/ 4403084 w 4513278"/>
                <a:gd name="connsiteY5" fmla="*/ 1179 h 2593006"/>
                <a:gd name="connsiteX6" fmla="*/ 4513278 w 4513278"/>
                <a:gd name="connsiteY6" fmla="*/ 550764 h 2593006"/>
                <a:gd name="connsiteX7" fmla="*/ 4095835 w 4513278"/>
                <a:gd name="connsiteY7" fmla="*/ 1265528 h 2593006"/>
                <a:gd name="connsiteX8" fmla="*/ 4062703 w 4513278"/>
                <a:gd name="connsiteY8" fmla="*/ 1795792 h 2593006"/>
                <a:gd name="connsiteX9" fmla="*/ 3984848 w 4513278"/>
                <a:gd name="connsiteY9" fmla="*/ 2338737 h 2593006"/>
                <a:gd name="connsiteX10" fmla="*/ 3694273 w 4513278"/>
                <a:gd name="connsiteY10" fmla="*/ 2585035 h 2593006"/>
                <a:gd name="connsiteX11" fmla="*/ 2723389 w 4513278"/>
                <a:gd name="connsiteY11" fmla="*/ 2591455 h 2593006"/>
                <a:gd name="connsiteX12" fmla="*/ 1035559 w 4513278"/>
                <a:gd name="connsiteY12" fmla="*/ 2585775 h 2593006"/>
                <a:gd name="connsiteX13" fmla="*/ 41713 w 4513278"/>
                <a:gd name="connsiteY13" fmla="*/ 2589701 h 2593006"/>
                <a:gd name="connsiteX14" fmla="*/ 271054 w 4513278"/>
                <a:gd name="connsiteY14" fmla="*/ 2572102 h 2593006"/>
                <a:gd name="connsiteX0" fmla="*/ 271054 w 4513278"/>
                <a:gd name="connsiteY0" fmla="*/ 2572102 h 2593006"/>
                <a:gd name="connsiteX1" fmla="*/ 1053841 w 4513278"/>
                <a:gd name="connsiteY1" fmla="*/ 2544710 h 2593006"/>
                <a:gd name="connsiteX2" fmla="*/ 1927391 w 4513278"/>
                <a:gd name="connsiteY2" fmla="*/ 2537361 h 2593006"/>
                <a:gd name="connsiteX3" fmla="*/ 3453412 w 4513278"/>
                <a:gd name="connsiteY3" fmla="*/ 2178931 h 2593006"/>
                <a:gd name="connsiteX4" fmla="*/ 4251429 w 4513278"/>
                <a:gd name="connsiteY4" fmla="*/ 700687 h 2593006"/>
                <a:gd name="connsiteX5" fmla="*/ 4403084 w 4513278"/>
                <a:gd name="connsiteY5" fmla="*/ 1179 h 2593006"/>
                <a:gd name="connsiteX6" fmla="*/ 4513278 w 4513278"/>
                <a:gd name="connsiteY6" fmla="*/ 550764 h 2593006"/>
                <a:gd name="connsiteX7" fmla="*/ 4095835 w 4513278"/>
                <a:gd name="connsiteY7" fmla="*/ 1265528 h 2593006"/>
                <a:gd name="connsiteX8" fmla="*/ 4062703 w 4513278"/>
                <a:gd name="connsiteY8" fmla="*/ 1795792 h 2593006"/>
                <a:gd name="connsiteX9" fmla="*/ 3984848 w 4513278"/>
                <a:gd name="connsiteY9" fmla="*/ 2338737 h 2593006"/>
                <a:gd name="connsiteX10" fmla="*/ 3694273 w 4513278"/>
                <a:gd name="connsiteY10" fmla="*/ 2585035 h 2593006"/>
                <a:gd name="connsiteX11" fmla="*/ 2723389 w 4513278"/>
                <a:gd name="connsiteY11" fmla="*/ 2591455 h 2593006"/>
                <a:gd name="connsiteX12" fmla="*/ 1035559 w 4513278"/>
                <a:gd name="connsiteY12" fmla="*/ 2585775 h 2593006"/>
                <a:gd name="connsiteX13" fmla="*/ 41713 w 4513278"/>
                <a:gd name="connsiteY13" fmla="*/ 2589701 h 2593006"/>
                <a:gd name="connsiteX14" fmla="*/ 271054 w 4513278"/>
                <a:gd name="connsiteY14" fmla="*/ 2572102 h 2593006"/>
                <a:gd name="connsiteX0" fmla="*/ 271054 w 4513278"/>
                <a:gd name="connsiteY0" fmla="*/ 2572102 h 2593006"/>
                <a:gd name="connsiteX1" fmla="*/ 1053841 w 4513278"/>
                <a:gd name="connsiteY1" fmla="*/ 2544710 h 2593006"/>
                <a:gd name="connsiteX2" fmla="*/ 1927391 w 4513278"/>
                <a:gd name="connsiteY2" fmla="*/ 2537361 h 2593006"/>
                <a:gd name="connsiteX3" fmla="*/ 3453412 w 4513278"/>
                <a:gd name="connsiteY3" fmla="*/ 2178931 h 2593006"/>
                <a:gd name="connsiteX4" fmla="*/ 4251429 w 4513278"/>
                <a:gd name="connsiteY4" fmla="*/ 700687 h 2593006"/>
                <a:gd name="connsiteX5" fmla="*/ 4403084 w 4513278"/>
                <a:gd name="connsiteY5" fmla="*/ 1179 h 2593006"/>
                <a:gd name="connsiteX6" fmla="*/ 4513278 w 4513278"/>
                <a:gd name="connsiteY6" fmla="*/ 550764 h 2593006"/>
                <a:gd name="connsiteX7" fmla="*/ 4095835 w 4513278"/>
                <a:gd name="connsiteY7" fmla="*/ 1265528 h 2593006"/>
                <a:gd name="connsiteX8" fmla="*/ 4062703 w 4513278"/>
                <a:gd name="connsiteY8" fmla="*/ 1795792 h 2593006"/>
                <a:gd name="connsiteX9" fmla="*/ 3984848 w 4513278"/>
                <a:gd name="connsiteY9" fmla="*/ 2338737 h 2593006"/>
                <a:gd name="connsiteX10" fmla="*/ 3694273 w 4513278"/>
                <a:gd name="connsiteY10" fmla="*/ 2585035 h 2593006"/>
                <a:gd name="connsiteX11" fmla="*/ 2723389 w 4513278"/>
                <a:gd name="connsiteY11" fmla="*/ 2591455 h 2593006"/>
                <a:gd name="connsiteX12" fmla="*/ 1035559 w 4513278"/>
                <a:gd name="connsiteY12" fmla="*/ 2585775 h 2593006"/>
                <a:gd name="connsiteX13" fmla="*/ 41713 w 4513278"/>
                <a:gd name="connsiteY13" fmla="*/ 2589701 h 2593006"/>
                <a:gd name="connsiteX14" fmla="*/ 271054 w 4513278"/>
                <a:gd name="connsiteY14" fmla="*/ 2572102 h 2593006"/>
                <a:gd name="connsiteX0" fmla="*/ 271054 w 4513278"/>
                <a:gd name="connsiteY0" fmla="*/ 2572102 h 2593006"/>
                <a:gd name="connsiteX1" fmla="*/ 1053841 w 4513278"/>
                <a:gd name="connsiteY1" fmla="*/ 2544710 h 2593006"/>
                <a:gd name="connsiteX2" fmla="*/ 1927391 w 4513278"/>
                <a:gd name="connsiteY2" fmla="*/ 2537361 h 2593006"/>
                <a:gd name="connsiteX3" fmla="*/ 3453412 w 4513278"/>
                <a:gd name="connsiteY3" fmla="*/ 2178931 h 2593006"/>
                <a:gd name="connsiteX4" fmla="*/ 4251429 w 4513278"/>
                <a:gd name="connsiteY4" fmla="*/ 700687 h 2593006"/>
                <a:gd name="connsiteX5" fmla="*/ 4403084 w 4513278"/>
                <a:gd name="connsiteY5" fmla="*/ 1179 h 2593006"/>
                <a:gd name="connsiteX6" fmla="*/ 4513278 w 4513278"/>
                <a:gd name="connsiteY6" fmla="*/ 550764 h 2593006"/>
                <a:gd name="connsiteX7" fmla="*/ 4095835 w 4513278"/>
                <a:gd name="connsiteY7" fmla="*/ 1265528 h 2593006"/>
                <a:gd name="connsiteX8" fmla="*/ 4062703 w 4513278"/>
                <a:gd name="connsiteY8" fmla="*/ 1795792 h 2593006"/>
                <a:gd name="connsiteX9" fmla="*/ 3984848 w 4513278"/>
                <a:gd name="connsiteY9" fmla="*/ 2338737 h 2593006"/>
                <a:gd name="connsiteX10" fmla="*/ 3694273 w 4513278"/>
                <a:gd name="connsiteY10" fmla="*/ 2585035 h 2593006"/>
                <a:gd name="connsiteX11" fmla="*/ 2723389 w 4513278"/>
                <a:gd name="connsiteY11" fmla="*/ 2591455 h 2593006"/>
                <a:gd name="connsiteX12" fmla="*/ 1035559 w 4513278"/>
                <a:gd name="connsiteY12" fmla="*/ 2585775 h 2593006"/>
                <a:gd name="connsiteX13" fmla="*/ 41713 w 4513278"/>
                <a:gd name="connsiteY13" fmla="*/ 2589701 h 2593006"/>
                <a:gd name="connsiteX14" fmla="*/ 271054 w 4513278"/>
                <a:gd name="connsiteY14" fmla="*/ 2572102 h 2593006"/>
                <a:gd name="connsiteX0" fmla="*/ 271054 w 4513278"/>
                <a:gd name="connsiteY0" fmla="*/ 2572102 h 2593006"/>
                <a:gd name="connsiteX1" fmla="*/ 1053841 w 4513278"/>
                <a:gd name="connsiteY1" fmla="*/ 2544710 h 2593006"/>
                <a:gd name="connsiteX2" fmla="*/ 1927391 w 4513278"/>
                <a:gd name="connsiteY2" fmla="*/ 2537361 h 2593006"/>
                <a:gd name="connsiteX3" fmla="*/ 3453412 w 4513278"/>
                <a:gd name="connsiteY3" fmla="*/ 2178931 h 2593006"/>
                <a:gd name="connsiteX4" fmla="*/ 4251429 w 4513278"/>
                <a:gd name="connsiteY4" fmla="*/ 700687 h 2593006"/>
                <a:gd name="connsiteX5" fmla="*/ 4403084 w 4513278"/>
                <a:gd name="connsiteY5" fmla="*/ 1179 h 2593006"/>
                <a:gd name="connsiteX6" fmla="*/ 4513278 w 4513278"/>
                <a:gd name="connsiteY6" fmla="*/ 550764 h 2593006"/>
                <a:gd name="connsiteX7" fmla="*/ 4095835 w 4513278"/>
                <a:gd name="connsiteY7" fmla="*/ 1265528 h 2593006"/>
                <a:gd name="connsiteX8" fmla="*/ 4062703 w 4513278"/>
                <a:gd name="connsiteY8" fmla="*/ 1795792 h 2593006"/>
                <a:gd name="connsiteX9" fmla="*/ 3984848 w 4513278"/>
                <a:gd name="connsiteY9" fmla="*/ 2338737 h 2593006"/>
                <a:gd name="connsiteX10" fmla="*/ 3694273 w 4513278"/>
                <a:gd name="connsiteY10" fmla="*/ 2585035 h 2593006"/>
                <a:gd name="connsiteX11" fmla="*/ 2723389 w 4513278"/>
                <a:gd name="connsiteY11" fmla="*/ 2591455 h 2593006"/>
                <a:gd name="connsiteX12" fmla="*/ 1035559 w 4513278"/>
                <a:gd name="connsiteY12" fmla="*/ 2585775 h 2593006"/>
                <a:gd name="connsiteX13" fmla="*/ 41713 w 4513278"/>
                <a:gd name="connsiteY13" fmla="*/ 2589701 h 2593006"/>
                <a:gd name="connsiteX14" fmla="*/ 271054 w 4513278"/>
                <a:gd name="connsiteY14" fmla="*/ 2572102 h 2593006"/>
                <a:gd name="connsiteX0" fmla="*/ 273752 w 4512865"/>
                <a:gd name="connsiteY0" fmla="*/ 2569009 h 2593006"/>
                <a:gd name="connsiteX1" fmla="*/ 1053428 w 4512865"/>
                <a:gd name="connsiteY1" fmla="*/ 2544710 h 2593006"/>
                <a:gd name="connsiteX2" fmla="*/ 1926978 w 4512865"/>
                <a:gd name="connsiteY2" fmla="*/ 2537361 h 2593006"/>
                <a:gd name="connsiteX3" fmla="*/ 3452999 w 4512865"/>
                <a:gd name="connsiteY3" fmla="*/ 2178931 h 2593006"/>
                <a:gd name="connsiteX4" fmla="*/ 4251016 w 4512865"/>
                <a:gd name="connsiteY4" fmla="*/ 700687 h 2593006"/>
                <a:gd name="connsiteX5" fmla="*/ 4402671 w 4512865"/>
                <a:gd name="connsiteY5" fmla="*/ 1179 h 2593006"/>
                <a:gd name="connsiteX6" fmla="*/ 4512865 w 4512865"/>
                <a:gd name="connsiteY6" fmla="*/ 550764 h 2593006"/>
                <a:gd name="connsiteX7" fmla="*/ 4095422 w 4512865"/>
                <a:gd name="connsiteY7" fmla="*/ 1265528 h 2593006"/>
                <a:gd name="connsiteX8" fmla="*/ 4062290 w 4512865"/>
                <a:gd name="connsiteY8" fmla="*/ 1795792 h 2593006"/>
                <a:gd name="connsiteX9" fmla="*/ 3984435 w 4512865"/>
                <a:gd name="connsiteY9" fmla="*/ 2338737 h 2593006"/>
                <a:gd name="connsiteX10" fmla="*/ 3693860 w 4512865"/>
                <a:gd name="connsiteY10" fmla="*/ 2585035 h 2593006"/>
                <a:gd name="connsiteX11" fmla="*/ 2722976 w 4512865"/>
                <a:gd name="connsiteY11" fmla="*/ 2591455 h 2593006"/>
                <a:gd name="connsiteX12" fmla="*/ 1035146 w 4512865"/>
                <a:gd name="connsiteY12" fmla="*/ 2585775 h 2593006"/>
                <a:gd name="connsiteX13" fmla="*/ 41300 w 4512865"/>
                <a:gd name="connsiteY13" fmla="*/ 2589701 h 2593006"/>
                <a:gd name="connsiteX14" fmla="*/ 273752 w 4512865"/>
                <a:gd name="connsiteY14" fmla="*/ 2569009 h 2593006"/>
                <a:gd name="connsiteX0" fmla="*/ 273753 w 4512866"/>
                <a:gd name="connsiteY0" fmla="*/ 2569009 h 2593006"/>
                <a:gd name="connsiteX1" fmla="*/ 1053429 w 4512866"/>
                <a:gd name="connsiteY1" fmla="*/ 2544710 h 2593006"/>
                <a:gd name="connsiteX2" fmla="*/ 1926979 w 4512866"/>
                <a:gd name="connsiteY2" fmla="*/ 2537361 h 2593006"/>
                <a:gd name="connsiteX3" fmla="*/ 3453000 w 4512866"/>
                <a:gd name="connsiteY3" fmla="*/ 2178931 h 2593006"/>
                <a:gd name="connsiteX4" fmla="*/ 4251017 w 4512866"/>
                <a:gd name="connsiteY4" fmla="*/ 700687 h 2593006"/>
                <a:gd name="connsiteX5" fmla="*/ 4402672 w 4512866"/>
                <a:gd name="connsiteY5" fmla="*/ 1179 h 2593006"/>
                <a:gd name="connsiteX6" fmla="*/ 4512866 w 4512866"/>
                <a:gd name="connsiteY6" fmla="*/ 550764 h 2593006"/>
                <a:gd name="connsiteX7" fmla="*/ 4095423 w 4512866"/>
                <a:gd name="connsiteY7" fmla="*/ 1265528 h 2593006"/>
                <a:gd name="connsiteX8" fmla="*/ 4062291 w 4512866"/>
                <a:gd name="connsiteY8" fmla="*/ 1795792 h 2593006"/>
                <a:gd name="connsiteX9" fmla="*/ 3984436 w 4512866"/>
                <a:gd name="connsiteY9" fmla="*/ 2338737 h 2593006"/>
                <a:gd name="connsiteX10" fmla="*/ 3693861 w 4512866"/>
                <a:gd name="connsiteY10" fmla="*/ 2585035 h 2593006"/>
                <a:gd name="connsiteX11" fmla="*/ 2722977 w 4512866"/>
                <a:gd name="connsiteY11" fmla="*/ 2591455 h 2593006"/>
                <a:gd name="connsiteX12" fmla="*/ 1035147 w 4512866"/>
                <a:gd name="connsiteY12" fmla="*/ 2585775 h 2593006"/>
                <a:gd name="connsiteX13" fmla="*/ 41301 w 4512866"/>
                <a:gd name="connsiteY13" fmla="*/ 2589701 h 2593006"/>
                <a:gd name="connsiteX14" fmla="*/ 273753 w 4512866"/>
                <a:gd name="connsiteY14" fmla="*/ 2569009 h 2593006"/>
                <a:gd name="connsiteX0" fmla="*/ 273753 w 4512866"/>
                <a:gd name="connsiteY0" fmla="*/ 2569009 h 2593006"/>
                <a:gd name="connsiteX1" fmla="*/ 1053429 w 4512866"/>
                <a:gd name="connsiteY1" fmla="*/ 2544710 h 2593006"/>
                <a:gd name="connsiteX2" fmla="*/ 1926979 w 4512866"/>
                <a:gd name="connsiteY2" fmla="*/ 2537361 h 2593006"/>
                <a:gd name="connsiteX3" fmla="*/ 3540105 w 4512866"/>
                <a:gd name="connsiteY3" fmla="*/ 2222227 h 2593006"/>
                <a:gd name="connsiteX4" fmla="*/ 4251017 w 4512866"/>
                <a:gd name="connsiteY4" fmla="*/ 700687 h 2593006"/>
                <a:gd name="connsiteX5" fmla="*/ 4402672 w 4512866"/>
                <a:gd name="connsiteY5" fmla="*/ 1179 h 2593006"/>
                <a:gd name="connsiteX6" fmla="*/ 4512866 w 4512866"/>
                <a:gd name="connsiteY6" fmla="*/ 550764 h 2593006"/>
                <a:gd name="connsiteX7" fmla="*/ 4095423 w 4512866"/>
                <a:gd name="connsiteY7" fmla="*/ 1265528 h 2593006"/>
                <a:gd name="connsiteX8" fmla="*/ 4062291 w 4512866"/>
                <a:gd name="connsiteY8" fmla="*/ 1795792 h 2593006"/>
                <a:gd name="connsiteX9" fmla="*/ 3984436 w 4512866"/>
                <a:gd name="connsiteY9" fmla="*/ 2338737 h 2593006"/>
                <a:gd name="connsiteX10" fmla="*/ 3693861 w 4512866"/>
                <a:gd name="connsiteY10" fmla="*/ 2585035 h 2593006"/>
                <a:gd name="connsiteX11" fmla="*/ 2722977 w 4512866"/>
                <a:gd name="connsiteY11" fmla="*/ 2591455 h 2593006"/>
                <a:gd name="connsiteX12" fmla="*/ 1035147 w 4512866"/>
                <a:gd name="connsiteY12" fmla="*/ 2585775 h 2593006"/>
                <a:gd name="connsiteX13" fmla="*/ 41301 w 4512866"/>
                <a:gd name="connsiteY13" fmla="*/ 2589701 h 2593006"/>
                <a:gd name="connsiteX14" fmla="*/ 273753 w 4512866"/>
                <a:gd name="connsiteY14" fmla="*/ 2569009 h 2593006"/>
                <a:gd name="connsiteX0" fmla="*/ 273753 w 4512866"/>
                <a:gd name="connsiteY0" fmla="*/ 2569009 h 2593006"/>
                <a:gd name="connsiteX1" fmla="*/ 1053429 w 4512866"/>
                <a:gd name="connsiteY1" fmla="*/ 2544710 h 2593006"/>
                <a:gd name="connsiteX2" fmla="*/ 1926979 w 4512866"/>
                <a:gd name="connsiteY2" fmla="*/ 2537361 h 2593006"/>
                <a:gd name="connsiteX3" fmla="*/ 3540105 w 4512866"/>
                <a:gd name="connsiteY3" fmla="*/ 2222227 h 2593006"/>
                <a:gd name="connsiteX4" fmla="*/ 4251017 w 4512866"/>
                <a:gd name="connsiteY4" fmla="*/ 700687 h 2593006"/>
                <a:gd name="connsiteX5" fmla="*/ 4402672 w 4512866"/>
                <a:gd name="connsiteY5" fmla="*/ 1179 h 2593006"/>
                <a:gd name="connsiteX6" fmla="*/ 4512866 w 4512866"/>
                <a:gd name="connsiteY6" fmla="*/ 550764 h 2593006"/>
                <a:gd name="connsiteX7" fmla="*/ 4095423 w 4512866"/>
                <a:gd name="connsiteY7" fmla="*/ 1265528 h 2593006"/>
                <a:gd name="connsiteX8" fmla="*/ 4062291 w 4512866"/>
                <a:gd name="connsiteY8" fmla="*/ 1795792 h 2593006"/>
                <a:gd name="connsiteX9" fmla="*/ 3984436 w 4512866"/>
                <a:gd name="connsiteY9" fmla="*/ 2338737 h 2593006"/>
                <a:gd name="connsiteX10" fmla="*/ 3693861 w 4512866"/>
                <a:gd name="connsiteY10" fmla="*/ 2585035 h 2593006"/>
                <a:gd name="connsiteX11" fmla="*/ 2722977 w 4512866"/>
                <a:gd name="connsiteY11" fmla="*/ 2591455 h 2593006"/>
                <a:gd name="connsiteX12" fmla="*/ 1035147 w 4512866"/>
                <a:gd name="connsiteY12" fmla="*/ 2585775 h 2593006"/>
                <a:gd name="connsiteX13" fmla="*/ 41301 w 4512866"/>
                <a:gd name="connsiteY13" fmla="*/ 2589701 h 2593006"/>
                <a:gd name="connsiteX14" fmla="*/ 273753 w 4512866"/>
                <a:gd name="connsiteY14" fmla="*/ 2569009 h 2593006"/>
                <a:gd name="connsiteX0" fmla="*/ 273753 w 4512866"/>
                <a:gd name="connsiteY0" fmla="*/ 2556639 h 2593006"/>
                <a:gd name="connsiteX1" fmla="*/ 1053429 w 4512866"/>
                <a:gd name="connsiteY1" fmla="*/ 2544710 h 2593006"/>
                <a:gd name="connsiteX2" fmla="*/ 1926979 w 4512866"/>
                <a:gd name="connsiteY2" fmla="*/ 2537361 h 2593006"/>
                <a:gd name="connsiteX3" fmla="*/ 3540105 w 4512866"/>
                <a:gd name="connsiteY3" fmla="*/ 2222227 h 2593006"/>
                <a:gd name="connsiteX4" fmla="*/ 4251017 w 4512866"/>
                <a:gd name="connsiteY4" fmla="*/ 700687 h 2593006"/>
                <a:gd name="connsiteX5" fmla="*/ 4402672 w 4512866"/>
                <a:gd name="connsiteY5" fmla="*/ 1179 h 2593006"/>
                <a:gd name="connsiteX6" fmla="*/ 4512866 w 4512866"/>
                <a:gd name="connsiteY6" fmla="*/ 550764 h 2593006"/>
                <a:gd name="connsiteX7" fmla="*/ 4095423 w 4512866"/>
                <a:gd name="connsiteY7" fmla="*/ 1265528 h 2593006"/>
                <a:gd name="connsiteX8" fmla="*/ 4062291 w 4512866"/>
                <a:gd name="connsiteY8" fmla="*/ 1795792 h 2593006"/>
                <a:gd name="connsiteX9" fmla="*/ 3984436 w 4512866"/>
                <a:gd name="connsiteY9" fmla="*/ 2338737 h 2593006"/>
                <a:gd name="connsiteX10" fmla="*/ 3693861 w 4512866"/>
                <a:gd name="connsiteY10" fmla="*/ 2585035 h 2593006"/>
                <a:gd name="connsiteX11" fmla="*/ 2722977 w 4512866"/>
                <a:gd name="connsiteY11" fmla="*/ 2591455 h 2593006"/>
                <a:gd name="connsiteX12" fmla="*/ 1035147 w 4512866"/>
                <a:gd name="connsiteY12" fmla="*/ 2585775 h 2593006"/>
                <a:gd name="connsiteX13" fmla="*/ 41301 w 4512866"/>
                <a:gd name="connsiteY13" fmla="*/ 2589701 h 2593006"/>
                <a:gd name="connsiteX14" fmla="*/ 273753 w 4512866"/>
                <a:gd name="connsiteY14"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3540122 w 4512883"/>
                <a:gd name="connsiteY3" fmla="*/ 2222227 h 2593006"/>
                <a:gd name="connsiteX4" fmla="*/ 4251034 w 4512883"/>
                <a:gd name="connsiteY4" fmla="*/ 700687 h 2593006"/>
                <a:gd name="connsiteX5" fmla="*/ 4402689 w 4512883"/>
                <a:gd name="connsiteY5" fmla="*/ 1179 h 2593006"/>
                <a:gd name="connsiteX6" fmla="*/ 4512883 w 4512883"/>
                <a:gd name="connsiteY6" fmla="*/ 550764 h 2593006"/>
                <a:gd name="connsiteX7" fmla="*/ 4095440 w 4512883"/>
                <a:gd name="connsiteY7" fmla="*/ 1265528 h 2593006"/>
                <a:gd name="connsiteX8" fmla="*/ 4062308 w 4512883"/>
                <a:gd name="connsiteY8" fmla="*/ 1795792 h 2593006"/>
                <a:gd name="connsiteX9" fmla="*/ 3984453 w 4512883"/>
                <a:gd name="connsiteY9" fmla="*/ 2338737 h 2593006"/>
                <a:gd name="connsiteX10" fmla="*/ 3693878 w 4512883"/>
                <a:gd name="connsiteY10" fmla="*/ 2585035 h 2593006"/>
                <a:gd name="connsiteX11" fmla="*/ 2722994 w 4512883"/>
                <a:gd name="connsiteY11" fmla="*/ 2591455 h 2593006"/>
                <a:gd name="connsiteX12" fmla="*/ 1035164 w 4512883"/>
                <a:gd name="connsiteY12" fmla="*/ 2585775 h 2593006"/>
                <a:gd name="connsiteX13" fmla="*/ 41318 w 4512883"/>
                <a:gd name="connsiteY13" fmla="*/ 2589701 h 2593006"/>
                <a:gd name="connsiteX14" fmla="*/ 273770 w 4512883"/>
                <a:gd name="connsiteY14"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1004 w 4512883"/>
                <a:gd name="connsiteY3" fmla="*/ 2495354 h 2593006"/>
                <a:gd name="connsiteX4" fmla="*/ 3540122 w 4512883"/>
                <a:gd name="connsiteY4" fmla="*/ 2222227 h 2593006"/>
                <a:gd name="connsiteX5" fmla="*/ 4251034 w 4512883"/>
                <a:gd name="connsiteY5" fmla="*/ 700687 h 2593006"/>
                <a:gd name="connsiteX6" fmla="*/ 4402689 w 4512883"/>
                <a:gd name="connsiteY6" fmla="*/ 1179 h 2593006"/>
                <a:gd name="connsiteX7" fmla="*/ 4512883 w 4512883"/>
                <a:gd name="connsiteY7" fmla="*/ 550764 h 2593006"/>
                <a:gd name="connsiteX8" fmla="*/ 4095440 w 4512883"/>
                <a:gd name="connsiteY8" fmla="*/ 1265528 h 2593006"/>
                <a:gd name="connsiteX9" fmla="*/ 4062308 w 4512883"/>
                <a:gd name="connsiteY9" fmla="*/ 1795792 h 2593006"/>
                <a:gd name="connsiteX10" fmla="*/ 3984453 w 4512883"/>
                <a:gd name="connsiteY10" fmla="*/ 2338737 h 2593006"/>
                <a:gd name="connsiteX11" fmla="*/ 3693878 w 4512883"/>
                <a:gd name="connsiteY11" fmla="*/ 2585035 h 2593006"/>
                <a:gd name="connsiteX12" fmla="*/ 2722994 w 4512883"/>
                <a:gd name="connsiteY12" fmla="*/ 2591455 h 2593006"/>
                <a:gd name="connsiteX13" fmla="*/ 1035164 w 4512883"/>
                <a:gd name="connsiteY13" fmla="*/ 2585775 h 2593006"/>
                <a:gd name="connsiteX14" fmla="*/ 41318 w 4512883"/>
                <a:gd name="connsiteY14" fmla="*/ 2589701 h 2593006"/>
                <a:gd name="connsiteX15" fmla="*/ 273770 w 4512883"/>
                <a:gd name="connsiteY15"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1004 w 4512883"/>
                <a:gd name="connsiteY3" fmla="*/ 2495354 h 2593006"/>
                <a:gd name="connsiteX4" fmla="*/ 3540122 w 4512883"/>
                <a:gd name="connsiteY4" fmla="*/ 2222227 h 2593006"/>
                <a:gd name="connsiteX5" fmla="*/ 4251034 w 4512883"/>
                <a:gd name="connsiteY5" fmla="*/ 700687 h 2593006"/>
                <a:gd name="connsiteX6" fmla="*/ 4402689 w 4512883"/>
                <a:gd name="connsiteY6" fmla="*/ 1179 h 2593006"/>
                <a:gd name="connsiteX7" fmla="*/ 4512883 w 4512883"/>
                <a:gd name="connsiteY7" fmla="*/ 550764 h 2593006"/>
                <a:gd name="connsiteX8" fmla="*/ 4095440 w 4512883"/>
                <a:gd name="connsiteY8" fmla="*/ 1265528 h 2593006"/>
                <a:gd name="connsiteX9" fmla="*/ 4062308 w 4512883"/>
                <a:gd name="connsiteY9" fmla="*/ 1795792 h 2593006"/>
                <a:gd name="connsiteX10" fmla="*/ 3984453 w 4512883"/>
                <a:gd name="connsiteY10" fmla="*/ 2338737 h 2593006"/>
                <a:gd name="connsiteX11" fmla="*/ 3693878 w 4512883"/>
                <a:gd name="connsiteY11" fmla="*/ 2585035 h 2593006"/>
                <a:gd name="connsiteX12" fmla="*/ 2722994 w 4512883"/>
                <a:gd name="connsiteY12" fmla="*/ 2591455 h 2593006"/>
                <a:gd name="connsiteX13" fmla="*/ 1035164 w 4512883"/>
                <a:gd name="connsiteY13" fmla="*/ 2585775 h 2593006"/>
                <a:gd name="connsiteX14" fmla="*/ 41318 w 4512883"/>
                <a:gd name="connsiteY14" fmla="*/ 2589701 h 2593006"/>
                <a:gd name="connsiteX15" fmla="*/ 273770 w 4512883"/>
                <a:gd name="connsiteY15"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40122 w 4512883"/>
                <a:gd name="connsiteY4" fmla="*/ 2222227 h 2593006"/>
                <a:gd name="connsiteX5" fmla="*/ 4251034 w 4512883"/>
                <a:gd name="connsiteY5" fmla="*/ 700687 h 2593006"/>
                <a:gd name="connsiteX6" fmla="*/ 4402689 w 4512883"/>
                <a:gd name="connsiteY6" fmla="*/ 1179 h 2593006"/>
                <a:gd name="connsiteX7" fmla="*/ 4512883 w 4512883"/>
                <a:gd name="connsiteY7" fmla="*/ 550764 h 2593006"/>
                <a:gd name="connsiteX8" fmla="*/ 4095440 w 4512883"/>
                <a:gd name="connsiteY8" fmla="*/ 1265528 h 2593006"/>
                <a:gd name="connsiteX9" fmla="*/ 4062308 w 4512883"/>
                <a:gd name="connsiteY9" fmla="*/ 1795792 h 2593006"/>
                <a:gd name="connsiteX10" fmla="*/ 3984453 w 4512883"/>
                <a:gd name="connsiteY10" fmla="*/ 2338737 h 2593006"/>
                <a:gd name="connsiteX11" fmla="*/ 3693878 w 4512883"/>
                <a:gd name="connsiteY11" fmla="*/ 2585035 h 2593006"/>
                <a:gd name="connsiteX12" fmla="*/ 2722994 w 4512883"/>
                <a:gd name="connsiteY12" fmla="*/ 2591455 h 2593006"/>
                <a:gd name="connsiteX13" fmla="*/ 1035164 w 4512883"/>
                <a:gd name="connsiteY13" fmla="*/ 2585775 h 2593006"/>
                <a:gd name="connsiteX14" fmla="*/ 41318 w 4512883"/>
                <a:gd name="connsiteY14" fmla="*/ 2589701 h 2593006"/>
                <a:gd name="connsiteX15" fmla="*/ 273770 w 4512883"/>
                <a:gd name="connsiteY15"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40122 w 4512883"/>
                <a:gd name="connsiteY4" fmla="*/ 2222227 h 2593006"/>
                <a:gd name="connsiteX5" fmla="*/ 4251034 w 4512883"/>
                <a:gd name="connsiteY5" fmla="*/ 700687 h 2593006"/>
                <a:gd name="connsiteX6" fmla="*/ 4402689 w 4512883"/>
                <a:gd name="connsiteY6" fmla="*/ 1179 h 2593006"/>
                <a:gd name="connsiteX7" fmla="*/ 4512883 w 4512883"/>
                <a:gd name="connsiteY7" fmla="*/ 550764 h 2593006"/>
                <a:gd name="connsiteX8" fmla="*/ 4095440 w 4512883"/>
                <a:gd name="connsiteY8" fmla="*/ 1265528 h 2593006"/>
                <a:gd name="connsiteX9" fmla="*/ 4062308 w 4512883"/>
                <a:gd name="connsiteY9" fmla="*/ 1795792 h 2593006"/>
                <a:gd name="connsiteX10" fmla="*/ 3984453 w 4512883"/>
                <a:gd name="connsiteY10" fmla="*/ 2338737 h 2593006"/>
                <a:gd name="connsiteX11" fmla="*/ 3693878 w 4512883"/>
                <a:gd name="connsiteY11" fmla="*/ 2585035 h 2593006"/>
                <a:gd name="connsiteX12" fmla="*/ 2722994 w 4512883"/>
                <a:gd name="connsiteY12" fmla="*/ 2591455 h 2593006"/>
                <a:gd name="connsiteX13" fmla="*/ 1035164 w 4512883"/>
                <a:gd name="connsiteY13" fmla="*/ 2585775 h 2593006"/>
                <a:gd name="connsiteX14" fmla="*/ 41318 w 4512883"/>
                <a:gd name="connsiteY14" fmla="*/ 2589701 h 2593006"/>
                <a:gd name="connsiteX15" fmla="*/ 273770 w 4512883"/>
                <a:gd name="connsiteY15"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40122 w 4512883"/>
                <a:gd name="connsiteY4" fmla="*/ 2222227 h 2593006"/>
                <a:gd name="connsiteX5" fmla="*/ 4251034 w 4512883"/>
                <a:gd name="connsiteY5" fmla="*/ 700687 h 2593006"/>
                <a:gd name="connsiteX6" fmla="*/ 4402689 w 4512883"/>
                <a:gd name="connsiteY6" fmla="*/ 1179 h 2593006"/>
                <a:gd name="connsiteX7" fmla="*/ 4512883 w 4512883"/>
                <a:gd name="connsiteY7" fmla="*/ 550764 h 2593006"/>
                <a:gd name="connsiteX8" fmla="*/ 4095440 w 4512883"/>
                <a:gd name="connsiteY8" fmla="*/ 1265528 h 2593006"/>
                <a:gd name="connsiteX9" fmla="*/ 4062308 w 4512883"/>
                <a:gd name="connsiteY9" fmla="*/ 1795792 h 2593006"/>
                <a:gd name="connsiteX10" fmla="*/ 3984453 w 4512883"/>
                <a:gd name="connsiteY10" fmla="*/ 2338737 h 2593006"/>
                <a:gd name="connsiteX11" fmla="*/ 3693878 w 4512883"/>
                <a:gd name="connsiteY11" fmla="*/ 2585035 h 2593006"/>
                <a:gd name="connsiteX12" fmla="*/ 2722994 w 4512883"/>
                <a:gd name="connsiteY12" fmla="*/ 2591455 h 2593006"/>
                <a:gd name="connsiteX13" fmla="*/ 1035164 w 4512883"/>
                <a:gd name="connsiteY13" fmla="*/ 2585775 h 2593006"/>
                <a:gd name="connsiteX14" fmla="*/ 41318 w 4512883"/>
                <a:gd name="connsiteY14" fmla="*/ 2589701 h 2593006"/>
                <a:gd name="connsiteX15" fmla="*/ 273770 w 4512883"/>
                <a:gd name="connsiteY15"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83675 w 4512883"/>
                <a:gd name="connsiteY4" fmla="*/ 2172746 h 2593006"/>
                <a:gd name="connsiteX5" fmla="*/ 4251034 w 4512883"/>
                <a:gd name="connsiteY5" fmla="*/ 700687 h 2593006"/>
                <a:gd name="connsiteX6" fmla="*/ 4402689 w 4512883"/>
                <a:gd name="connsiteY6" fmla="*/ 1179 h 2593006"/>
                <a:gd name="connsiteX7" fmla="*/ 4512883 w 4512883"/>
                <a:gd name="connsiteY7" fmla="*/ 550764 h 2593006"/>
                <a:gd name="connsiteX8" fmla="*/ 4095440 w 4512883"/>
                <a:gd name="connsiteY8" fmla="*/ 1265528 h 2593006"/>
                <a:gd name="connsiteX9" fmla="*/ 4062308 w 4512883"/>
                <a:gd name="connsiteY9" fmla="*/ 1795792 h 2593006"/>
                <a:gd name="connsiteX10" fmla="*/ 3984453 w 4512883"/>
                <a:gd name="connsiteY10" fmla="*/ 2338737 h 2593006"/>
                <a:gd name="connsiteX11" fmla="*/ 3693878 w 4512883"/>
                <a:gd name="connsiteY11" fmla="*/ 2585035 h 2593006"/>
                <a:gd name="connsiteX12" fmla="*/ 2722994 w 4512883"/>
                <a:gd name="connsiteY12" fmla="*/ 2591455 h 2593006"/>
                <a:gd name="connsiteX13" fmla="*/ 1035164 w 4512883"/>
                <a:gd name="connsiteY13" fmla="*/ 2585775 h 2593006"/>
                <a:gd name="connsiteX14" fmla="*/ 41318 w 4512883"/>
                <a:gd name="connsiteY14" fmla="*/ 2589701 h 2593006"/>
                <a:gd name="connsiteX15" fmla="*/ 273770 w 4512883"/>
                <a:gd name="connsiteY15"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83675 w 4512883"/>
                <a:gd name="connsiteY4" fmla="*/ 2172746 h 2593006"/>
                <a:gd name="connsiteX5" fmla="*/ 4251034 w 4512883"/>
                <a:gd name="connsiteY5" fmla="*/ 700687 h 2593006"/>
                <a:gd name="connsiteX6" fmla="*/ 4402689 w 4512883"/>
                <a:gd name="connsiteY6" fmla="*/ 1179 h 2593006"/>
                <a:gd name="connsiteX7" fmla="*/ 4512883 w 4512883"/>
                <a:gd name="connsiteY7" fmla="*/ 550764 h 2593006"/>
                <a:gd name="connsiteX8" fmla="*/ 4095440 w 4512883"/>
                <a:gd name="connsiteY8" fmla="*/ 1265528 h 2593006"/>
                <a:gd name="connsiteX9" fmla="*/ 4062308 w 4512883"/>
                <a:gd name="connsiteY9" fmla="*/ 1795792 h 2593006"/>
                <a:gd name="connsiteX10" fmla="*/ 3984453 w 4512883"/>
                <a:gd name="connsiteY10" fmla="*/ 2338737 h 2593006"/>
                <a:gd name="connsiteX11" fmla="*/ 3693878 w 4512883"/>
                <a:gd name="connsiteY11" fmla="*/ 2585035 h 2593006"/>
                <a:gd name="connsiteX12" fmla="*/ 2722994 w 4512883"/>
                <a:gd name="connsiteY12" fmla="*/ 2591455 h 2593006"/>
                <a:gd name="connsiteX13" fmla="*/ 1035164 w 4512883"/>
                <a:gd name="connsiteY13" fmla="*/ 2585775 h 2593006"/>
                <a:gd name="connsiteX14" fmla="*/ 41318 w 4512883"/>
                <a:gd name="connsiteY14" fmla="*/ 2589701 h 2593006"/>
                <a:gd name="connsiteX15" fmla="*/ 273770 w 4512883"/>
                <a:gd name="connsiteY15"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83675 w 4512883"/>
                <a:gd name="connsiteY4" fmla="*/ 2172746 h 2593006"/>
                <a:gd name="connsiteX5" fmla="*/ 3919367 w 4512883"/>
                <a:gd name="connsiteY5" fmla="*/ 1641801 h 2593006"/>
                <a:gd name="connsiteX6" fmla="*/ 4251034 w 4512883"/>
                <a:gd name="connsiteY6" fmla="*/ 700687 h 2593006"/>
                <a:gd name="connsiteX7" fmla="*/ 4402689 w 4512883"/>
                <a:gd name="connsiteY7" fmla="*/ 1179 h 2593006"/>
                <a:gd name="connsiteX8" fmla="*/ 4512883 w 4512883"/>
                <a:gd name="connsiteY8" fmla="*/ 550764 h 2593006"/>
                <a:gd name="connsiteX9" fmla="*/ 4095440 w 4512883"/>
                <a:gd name="connsiteY9" fmla="*/ 1265528 h 2593006"/>
                <a:gd name="connsiteX10" fmla="*/ 4062308 w 4512883"/>
                <a:gd name="connsiteY10" fmla="*/ 1795792 h 2593006"/>
                <a:gd name="connsiteX11" fmla="*/ 3984453 w 4512883"/>
                <a:gd name="connsiteY11" fmla="*/ 2338737 h 2593006"/>
                <a:gd name="connsiteX12" fmla="*/ 3693878 w 4512883"/>
                <a:gd name="connsiteY12" fmla="*/ 2585035 h 2593006"/>
                <a:gd name="connsiteX13" fmla="*/ 2722994 w 4512883"/>
                <a:gd name="connsiteY13" fmla="*/ 2591455 h 2593006"/>
                <a:gd name="connsiteX14" fmla="*/ 1035164 w 4512883"/>
                <a:gd name="connsiteY14" fmla="*/ 2585775 h 2593006"/>
                <a:gd name="connsiteX15" fmla="*/ 41318 w 4512883"/>
                <a:gd name="connsiteY15" fmla="*/ 2589701 h 2593006"/>
                <a:gd name="connsiteX16" fmla="*/ 273770 w 4512883"/>
                <a:gd name="connsiteY16"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83675 w 4512883"/>
                <a:gd name="connsiteY4" fmla="*/ 2172746 h 2593006"/>
                <a:gd name="connsiteX5" fmla="*/ 3919367 w 4512883"/>
                <a:gd name="connsiteY5" fmla="*/ 1641801 h 2593006"/>
                <a:gd name="connsiteX6" fmla="*/ 4251034 w 4512883"/>
                <a:gd name="connsiteY6" fmla="*/ 700687 h 2593006"/>
                <a:gd name="connsiteX7" fmla="*/ 4402689 w 4512883"/>
                <a:gd name="connsiteY7" fmla="*/ 1179 h 2593006"/>
                <a:gd name="connsiteX8" fmla="*/ 4512883 w 4512883"/>
                <a:gd name="connsiteY8" fmla="*/ 550764 h 2593006"/>
                <a:gd name="connsiteX9" fmla="*/ 4095440 w 4512883"/>
                <a:gd name="connsiteY9" fmla="*/ 1265528 h 2593006"/>
                <a:gd name="connsiteX10" fmla="*/ 4062308 w 4512883"/>
                <a:gd name="connsiteY10" fmla="*/ 1795792 h 2593006"/>
                <a:gd name="connsiteX11" fmla="*/ 3984453 w 4512883"/>
                <a:gd name="connsiteY11" fmla="*/ 2338737 h 2593006"/>
                <a:gd name="connsiteX12" fmla="*/ 3693878 w 4512883"/>
                <a:gd name="connsiteY12" fmla="*/ 2585035 h 2593006"/>
                <a:gd name="connsiteX13" fmla="*/ 2722994 w 4512883"/>
                <a:gd name="connsiteY13" fmla="*/ 2591455 h 2593006"/>
                <a:gd name="connsiteX14" fmla="*/ 1035164 w 4512883"/>
                <a:gd name="connsiteY14" fmla="*/ 2585775 h 2593006"/>
                <a:gd name="connsiteX15" fmla="*/ 41318 w 4512883"/>
                <a:gd name="connsiteY15" fmla="*/ 2589701 h 2593006"/>
                <a:gd name="connsiteX16" fmla="*/ 273770 w 4512883"/>
                <a:gd name="connsiteY16"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74342 w 4512883"/>
                <a:gd name="connsiteY4" fmla="*/ 2262431 h 2593006"/>
                <a:gd name="connsiteX5" fmla="*/ 3919367 w 4512883"/>
                <a:gd name="connsiteY5" fmla="*/ 1641801 h 2593006"/>
                <a:gd name="connsiteX6" fmla="*/ 4251034 w 4512883"/>
                <a:gd name="connsiteY6" fmla="*/ 700687 h 2593006"/>
                <a:gd name="connsiteX7" fmla="*/ 4402689 w 4512883"/>
                <a:gd name="connsiteY7" fmla="*/ 1179 h 2593006"/>
                <a:gd name="connsiteX8" fmla="*/ 4512883 w 4512883"/>
                <a:gd name="connsiteY8" fmla="*/ 550764 h 2593006"/>
                <a:gd name="connsiteX9" fmla="*/ 4095440 w 4512883"/>
                <a:gd name="connsiteY9" fmla="*/ 1265528 h 2593006"/>
                <a:gd name="connsiteX10" fmla="*/ 4062308 w 4512883"/>
                <a:gd name="connsiteY10" fmla="*/ 1795792 h 2593006"/>
                <a:gd name="connsiteX11" fmla="*/ 3984453 w 4512883"/>
                <a:gd name="connsiteY11" fmla="*/ 2338737 h 2593006"/>
                <a:gd name="connsiteX12" fmla="*/ 3693878 w 4512883"/>
                <a:gd name="connsiteY12" fmla="*/ 2585035 h 2593006"/>
                <a:gd name="connsiteX13" fmla="*/ 2722994 w 4512883"/>
                <a:gd name="connsiteY13" fmla="*/ 2591455 h 2593006"/>
                <a:gd name="connsiteX14" fmla="*/ 1035164 w 4512883"/>
                <a:gd name="connsiteY14" fmla="*/ 2585775 h 2593006"/>
                <a:gd name="connsiteX15" fmla="*/ 41318 w 4512883"/>
                <a:gd name="connsiteY15" fmla="*/ 2589701 h 2593006"/>
                <a:gd name="connsiteX16" fmla="*/ 273770 w 4512883"/>
                <a:gd name="connsiteY16"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74342 w 4512883"/>
                <a:gd name="connsiteY4" fmla="*/ 2262431 h 2593006"/>
                <a:gd name="connsiteX5" fmla="*/ 3919367 w 4512883"/>
                <a:gd name="connsiteY5" fmla="*/ 1641801 h 2593006"/>
                <a:gd name="connsiteX6" fmla="*/ 4251034 w 4512883"/>
                <a:gd name="connsiteY6" fmla="*/ 700687 h 2593006"/>
                <a:gd name="connsiteX7" fmla="*/ 4402689 w 4512883"/>
                <a:gd name="connsiteY7" fmla="*/ 1179 h 2593006"/>
                <a:gd name="connsiteX8" fmla="*/ 4512883 w 4512883"/>
                <a:gd name="connsiteY8" fmla="*/ 550764 h 2593006"/>
                <a:gd name="connsiteX9" fmla="*/ 4095440 w 4512883"/>
                <a:gd name="connsiteY9" fmla="*/ 1265528 h 2593006"/>
                <a:gd name="connsiteX10" fmla="*/ 4062308 w 4512883"/>
                <a:gd name="connsiteY10" fmla="*/ 1795792 h 2593006"/>
                <a:gd name="connsiteX11" fmla="*/ 3984453 w 4512883"/>
                <a:gd name="connsiteY11" fmla="*/ 2338737 h 2593006"/>
                <a:gd name="connsiteX12" fmla="*/ 3693878 w 4512883"/>
                <a:gd name="connsiteY12" fmla="*/ 2585035 h 2593006"/>
                <a:gd name="connsiteX13" fmla="*/ 2722994 w 4512883"/>
                <a:gd name="connsiteY13" fmla="*/ 2591455 h 2593006"/>
                <a:gd name="connsiteX14" fmla="*/ 1035164 w 4512883"/>
                <a:gd name="connsiteY14" fmla="*/ 2585775 h 2593006"/>
                <a:gd name="connsiteX15" fmla="*/ 41318 w 4512883"/>
                <a:gd name="connsiteY15" fmla="*/ 2589701 h 2593006"/>
                <a:gd name="connsiteX16" fmla="*/ 273770 w 4512883"/>
                <a:gd name="connsiteY16"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46344 w 4512883"/>
                <a:gd name="connsiteY4" fmla="*/ 2324283 h 2593006"/>
                <a:gd name="connsiteX5" fmla="*/ 3919367 w 4512883"/>
                <a:gd name="connsiteY5" fmla="*/ 1641801 h 2593006"/>
                <a:gd name="connsiteX6" fmla="*/ 4251034 w 4512883"/>
                <a:gd name="connsiteY6" fmla="*/ 700687 h 2593006"/>
                <a:gd name="connsiteX7" fmla="*/ 4402689 w 4512883"/>
                <a:gd name="connsiteY7" fmla="*/ 1179 h 2593006"/>
                <a:gd name="connsiteX8" fmla="*/ 4512883 w 4512883"/>
                <a:gd name="connsiteY8" fmla="*/ 550764 h 2593006"/>
                <a:gd name="connsiteX9" fmla="*/ 4095440 w 4512883"/>
                <a:gd name="connsiteY9" fmla="*/ 1265528 h 2593006"/>
                <a:gd name="connsiteX10" fmla="*/ 4062308 w 4512883"/>
                <a:gd name="connsiteY10" fmla="*/ 1795792 h 2593006"/>
                <a:gd name="connsiteX11" fmla="*/ 3984453 w 4512883"/>
                <a:gd name="connsiteY11" fmla="*/ 2338737 h 2593006"/>
                <a:gd name="connsiteX12" fmla="*/ 3693878 w 4512883"/>
                <a:gd name="connsiteY12" fmla="*/ 2585035 h 2593006"/>
                <a:gd name="connsiteX13" fmla="*/ 2722994 w 4512883"/>
                <a:gd name="connsiteY13" fmla="*/ 2591455 h 2593006"/>
                <a:gd name="connsiteX14" fmla="*/ 1035164 w 4512883"/>
                <a:gd name="connsiteY14" fmla="*/ 2585775 h 2593006"/>
                <a:gd name="connsiteX15" fmla="*/ 41318 w 4512883"/>
                <a:gd name="connsiteY15" fmla="*/ 2589701 h 2593006"/>
                <a:gd name="connsiteX16" fmla="*/ 273770 w 4512883"/>
                <a:gd name="connsiteY16"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627228 w 4512883"/>
                <a:gd name="connsiteY4" fmla="*/ 2268617 h 2593006"/>
                <a:gd name="connsiteX5" fmla="*/ 3919367 w 4512883"/>
                <a:gd name="connsiteY5" fmla="*/ 1641801 h 2593006"/>
                <a:gd name="connsiteX6" fmla="*/ 4251034 w 4512883"/>
                <a:gd name="connsiteY6" fmla="*/ 700687 h 2593006"/>
                <a:gd name="connsiteX7" fmla="*/ 4402689 w 4512883"/>
                <a:gd name="connsiteY7" fmla="*/ 1179 h 2593006"/>
                <a:gd name="connsiteX8" fmla="*/ 4512883 w 4512883"/>
                <a:gd name="connsiteY8" fmla="*/ 550764 h 2593006"/>
                <a:gd name="connsiteX9" fmla="*/ 4095440 w 4512883"/>
                <a:gd name="connsiteY9" fmla="*/ 1265528 h 2593006"/>
                <a:gd name="connsiteX10" fmla="*/ 4062308 w 4512883"/>
                <a:gd name="connsiteY10" fmla="*/ 1795792 h 2593006"/>
                <a:gd name="connsiteX11" fmla="*/ 3984453 w 4512883"/>
                <a:gd name="connsiteY11" fmla="*/ 2338737 h 2593006"/>
                <a:gd name="connsiteX12" fmla="*/ 3693878 w 4512883"/>
                <a:gd name="connsiteY12" fmla="*/ 2585035 h 2593006"/>
                <a:gd name="connsiteX13" fmla="*/ 2722994 w 4512883"/>
                <a:gd name="connsiteY13" fmla="*/ 2591455 h 2593006"/>
                <a:gd name="connsiteX14" fmla="*/ 1035164 w 4512883"/>
                <a:gd name="connsiteY14" fmla="*/ 2585775 h 2593006"/>
                <a:gd name="connsiteX15" fmla="*/ 41318 w 4512883"/>
                <a:gd name="connsiteY15" fmla="*/ 2589701 h 2593006"/>
                <a:gd name="connsiteX16" fmla="*/ 273770 w 4512883"/>
                <a:gd name="connsiteY16"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627228 w 4512883"/>
                <a:gd name="connsiteY4" fmla="*/ 2268617 h 2593006"/>
                <a:gd name="connsiteX5" fmla="*/ 3934921 w 4512883"/>
                <a:gd name="connsiteY5" fmla="*/ 1685097 h 2593006"/>
                <a:gd name="connsiteX6" fmla="*/ 4251034 w 4512883"/>
                <a:gd name="connsiteY6" fmla="*/ 700687 h 2593006"/>
                <a:gd name="connsiteX7" fmla="*/ 4402689 w 4512883"/>
                <a:gd name="connsiteY7" fmla="*/ 1179 h 2593006"/>
                <a:gd name="connsiteX8" fmla="*/ 4512883 w 4512883"/>
                <a:gd name="connsiteY8" fmla="*/ 550764 h 2593006"/>
                <a:gd name="connsiteX9" fmla="*/ 4095440 w 4512883"/>
                <a:gd name="connsiteY9" fmla="*/ 1265528 h 2593006"/>
                <a:gd name="connsiteX10" fmla="*/ 4062308 w 4512883"/>
                <a:gd name="connsiteY10" fmla="*/ 1795792 h 2593006"/>
                <a:gd name="connsiteX11" fmla="*/ 3984453 w 4512883"/>
                <a:gd name="connsiteY11" fmla="*/ 2338737 h 2593006"/>
                <a:gd name="connsiteX12" fmla="*/ 3693878 w 4512883"/>
                <a:gd name="connsiteY12" fmla="*/ 2585035 h 2593006"/>
                <a:gd name="connsiteX13" fmla="*/ 2722994 w 4512883"/>
                <a:gd name="connsiteY13" fmla="*/ 2591455 h 2593006"/>
                <a:gd name="connsiteX14" fmla="*/ 1035164 w 4512883"/>
                <a:gd name="connsiteY14" fmla="*/ 2585775 h 2593006"/>
                <a:gd name="connsiteX15" fmla="*/ 41318 w 4512883"/>
                <a:gd name="connsiteY15" fmla="*/ 2589701 h 2593006"/>
                <a:gd name="connsiteX16" fmla="*/ 273770 w 4512883"/>
                <a:gd name="connsiteY16"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627228 w 4512883"/>
                <a:gd name="connsiteY4" fmla="*/ 2268617 h 2593006"/>
                <a:gd name="connsiteX5" fmla="*/ 3934921 w 4512883"/>
                <a:gd name="connsiteY5" fmla="*/ 1685097 h 2593006"/>
                <a:gd name="connsiteX6" fmla="*/ 4251034 w 4512883"/>
                <a:gd name="connsiteY6" fmla="*/ 700687 h 2593006"/>
                <a:gd name="connsiteX7" fmla="*/ 4402689 w 4512883"/>
                <a:gd name="connsiteY7" fmla="*/ 1179 h 2593006"/>
                <a:gd name="connsiteX8" fmla="*/ 4512883 w 4512883"/>
                <a:gd name="connsiteY8" fmla="*/ 550764 h 2593006"/>
                <a:gd name="connsiteX9" fmla="*/ 4095440 w 4512883"/>
                <a:gd name="connsiteY9" fmla="*/ 1265528 h 2593006"/>
                <a:gd name="connsiteX10" fmla="*/ 4062308 w 4512883"/>
                <a:gd name="connsiteY10" fmla="*/ 1795792 h 2593006"/>
                <a:gd name="connsiteX11" fmla="*/ 3984453 w 4512883"/>
                <a:gd name="connsiteY11" fmla="*/ 2338737 h 2593006"/>
                <a:gd name="connsiteX12" fmla="*/ 3693878 w 4512883"/>
                <a:gd name="connsiteY12" fmla="*/ 2585035 h 2593006"/>
                <a:gd name="connsiteX13" fmla="*/ 2722994 w 4512883"/>
                <a:gd name="connsiteY13" fmla="*/ 2591455 h 2593006"/>
                <a:gd name="connsiteX14" fmla="*/ 1035164 w 4512883"/>
                <a:gd name="connsiteY14" fmla="*/ 2585775 h 2593006"/>
                <a:gd name="connsiteX15" fmla="*/ 41318 w 4512883"/>
                <a:gd name="connsiteY15" fmla="*/ 2589701 h 2593006"/>
                <a:gd name="connsiteX16" fmla="*/ 273770 w 4512883"/>
                <a:gd name="connsiteY16"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627228 w 4512883"/>
                <a:gd name="connsiteY4" fmla="*/ 2268617 h 2593006"/>
                <a:gd name="connsiteX5" fmla="*/ 3934921 w 4512883"/>
                <a:gd name="connsiteY5" fmla="*/ 1685097 h 2593006"/>
                <a:gd name="connsiteX6" fmla="*/ 4251034 w 4512883"/>
                <a:gd name="connsiteY6" fmla="*/ 700687 h 2593006"/>
                <a:gd name="connsiteX7" fmla="*/ 4402689 w 4512883"/>
                <a:gd name="connsiteY7" fmla="*/ 1179 h 2593006"/>
                <a:gd name="connsiteX8" fmla="*/ 4512883 w 4512883"/>
                <a:gd name="connsiteY8" fmla="*/ 550764 h 2593006"/>
                <a:gd name="connsiteX9" fmla="*/ 4095440 w 4512883"/>
                <a:gd name="connsiteY9" fmla="*/ 1265528 h 2593006"/>
                <a:gd name="connsiteX10" fmla="*/ 4062308 w 4512883"/>
                <a:gd name="connsiteY10" fmla="*/ 1795792 h 2593006"/>
                <a:gd name="connsiteX11" fmla="*/ 3984453 w 4512883"/>
                <a:gd name="connsiteY11" fmla="*/ 2338737 h 2593006"/>
                <a:gd name="connsiteX12" fmla="*/ 3693878 w 4512883"/>
                <a:gd name="connsiteY12" fmla="*/ 2585035 h 2593006"/>
                <a:gd name="connsiteX13" fmla="*/ 2722994 w 4512883"/>
                <a:gd name="connsiteY13" fmla="*/ 2591455 h 2593006"/>
                <a:gd name="connsiteX14" fmla="*/ 1035164 w 4512883"/>
                <a:gd name="connsiteY14" fmla="*/ 2585775 h 2593006"/>
                <a:gd name="connsiteX15" fmla="*/ 41318 w 4512883"/>
                <a:gd name="connsiteY15" fmla="*/ 2589701 h 2593006"/>
                <a:gd name="connsiteX16" fmla="*/ 273770 w 4512883"/>
                <a:gd name="connsiteY16" fmla="*/ 2556639 h 2593006"/>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627228 w 4512883"/>
                <a:gd name="connsiteY4" fmla="*/ 2269170 h 2593559"/>
                <a:gd name="connsiteX5" fmla="*/ 3934921 w 4512883"/>
                <a:gd name="connsiteY5" fmla="*/ 1685650 h 2593559"/>
                <a:gd name="connsiteX6" fmla="*/ 4279033 w 4512883"/>
                <a:gd name="connsiteY6" fmla="*/ 735259 h 2593559"/>
                <a:gd name="connsiteX7" fmla="*/ 4402689 w 4512883"/>
                <a:gd name="connsiteY7" fmla="*/ 1732 h 2593559"/>
                <a:gd name="connsiteX8" fmla="*/ 4512883 w 4512883"/>
                <a:gd name="connsiteY8" fmla="*/ 551317 h 2593559"/>
                <a:gd name="connsiteX9" fmla="*/ 4095440 w 4512883"/>
                <a:gd name="connsiteY9" fmla="*/ 1266081 h 2593559"/>
                <a:gd name="connsiteX10" fmla="*/ 4062308 w 4512883"/>
                <a:gd name="connsiteY10" fmla="*/ 1796345 h 2593559"/>
                <a:gd name="connsiteX11" fmla="*/ 3984453 w 4512883"/>
                <a:gd name="connsiteY11" fmla="*/ 2339290 h 2593559"/>
                <a:gd name="connsiteX12" fmla="*/ 3693878 w 4512883"/>
                <a:gd name="connsiteY12" fmla="*/ 2585588 h 2593559"/>
                <a:gd name="connsiteX13" fmla="*/ 2722994 w 4512883"/>
                <a:gd name="connsiteY13" fmla="*/ 2592008 h 2593559"/>
                <a:gd name="connsiteX14" fmla="*/ 1035164 w 4512883"/>
                <a:gd name="connsiteY14" fmla="*/ 2586328 h 2593559"/>
                <a:gd name="connsiteX15" fmla="*/ 41318 w 4512883"/>
                <a:gd name="connsiteY15" fmla="*/ 2590254 h 2593559"/>
                <a:gd name="connsiteX16" fmla="*/ 273770 w 4512883"/>
                <a:gd name="connsiteY16"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627228 w 4512883"/>
                <a:gd name="connsiteY4" fmla="*/ 2269170 h 2593559"/>
                <a:gd name="connsiteX5" fmla="*/ 3934921 w 4512883"/>
                <a:gd name="connsiteY5" fmla="*/ 1685650 h 2593559"/>
                <a:gd name="connsiteX6" fmla="*/ 4279033 w 4512883"/>
                <a:gd name="connsiteY6" fmla="*/ 735259 h 2593559"/>
                <a:gd name="connsiteX7" fmla="*/ 4402689 w 4512883"/>
                <a:gd name="connsiteY7" fmla="*/ 1732 h 2593559"/>
                <a:gd name="connsiteX8" fmla="*/ 4512883 w 4512883"/>
                <a:gd name="connsiteY8" fmla="*/ 551317 h 2593559"/>
                <a:gd name="connsiteX9" fmla="*/ 4095440 w 4512883"/>
                <a:gd name="connsiteY9" fmla="*/ 1266081 h 2593559"/>
                <a:gd name="connsiteX10" fmla="*/ 4062308 w 4512883"/>
                <a:gd name="connsiteY10" fmla="*/ 1796345 h 2593559"/>
                <a:gd name="connsiteX11" fmla="*/ 3984453 w 4512883"/>
                <a:gd name="connsiteY11" fmla="*/ 2339290 h 2593559"/>
                <a:gd name="connsiteX12" fmla="*/ 3693878 w 4512883"/>
                <a:gd name="connsiteY12" fmla="*/ 2585588 h 2593559"/>
                <a:gd name="connsiteX13" fmla="*/ 2722994 w 4512883"/>
                <a:gd name="connsiteY13" fmla="*/ 2592008 h 2593559"/>
                <a:gd name="connsiteX14" fmla="*/ 1035164 w 4512883"/>
                <a:gd name="connsiteY14" fmla="*/ 2586328 h 2593559"/>
                <a:gd name="connsiteX15" fmla="*/ 41318 w 4512883"/>
                <a:gd name="connsiteY15" fmla="*/ 2590254 h 2593559"/>
                <a:gd name="connsiteX16" fmla="*/ 273770 w 4512883"/>
                <a:gd name="connsiteY16"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627228 w 4512883"/>
                <a:gd name="connsiteY4" fmla="*/ 2269170 h 2593559"/>
                <a:gd name="connsiteX5" fmla="*/ 3934921 w 4512883"/>
                <a:gd name="connsiteY5" fmla="*/ 1685650 h 2593559"/>
                <a:gd name="connsiteX6" fmla="*/ 4279033 w 4512883"/>
                <a:gd name="connsiteY6" fmla="*/ 735259 h 2593559"/>
                <a:gd name="connsiteX7" fmla="*/ 4402689 w 4512883"/>
                <a:gd name="connsiteY7" fmla="*/ 1732 h 2593559"/>
                <a:gd name="connsiteX8" fmla="*/ 4512883 w 4512883"/>
                <a:gd name="connsiteY8" fmla="*/ 551317 h 2593559"/>
                <a:gd name="connsiteX9" fmla="*/ 4095440 w 4512883"/>
                <a:gd name="connsiteY9" fmla="*/ 1266081 h 2593559"/>
                <a:gd name="connsiteX10" fmla="*/ 4062308 w 4512883"/>
                <a:gd name="connsiteY10" fmla="*/ 1796345 h 2593559"/>
                <a:gd name="connsiteX11" fmla="*/ 3984453 w 4512883"/>
                <a:gd name="connsiteY11" fmla="*/ 2339290 h 2593559"/>
                <a:gd name="connsiteX12" fmla="*/ 3693878 w 4512883"/>
                <a:gd name="connsiteY12" fmla="*/ 2585588 h 2593559"/>
                <a:gd name="connsiteX13" fmla="*/ 2722994 w 4512883"/>
                <a:gd name="connsiteY13" fmla="*/ 2592008 h 2593559"/>
                <a:gd name="connsiteX14" fmla="*/ 1035164 w 4512883"/>
                <a:gd name="connsiteY14" fmla="*/ 2586328 h 2593559"/>
                <a:gd name="connsiteX15" fmla="*/ 41318 w 4512883"/>
                <a:gd name="connsiteY15" fmla="*/ 2590254 h 2593559"/>
                <a:gd name="connsiteX16" fmla="*/ 273770 w 4512883"/>
                <a:gd name="connsiteY16"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627228 w 4512883"/>
                <a:gd name="connsiteY4" fmla="*/ 2269170 h 2593559"/>
                <a:gd name="connsiteX5" fmla="*/ 3934921 w 4512883"/>
                <a:gd name="connsiteY5" fmla="*/ 1685650 h 2593559"/>
                <a:gd name="connsiteX6" fmla="*/ 4279033 w 4512883"/>
                <a:gd name="connsiteY6" fmla="*/ 735259 h 2593559"/>
                <a:gd name="connsiteX7" fmla="*/ 4402689 w 4512883"/>
                <a:gd name="connsiteY7" fmla="*/ 1732 h 2593559"/>
                <a:gd name="connsiteX8" fmla="*/ 4512883 w 4512883"/>
                <a:gd name="connsiteY8" fmla="*/ 551317 h 2593559"/>
                <a:gd name="connsiteX9" fmla="*/ 4095440 w 4512883"/>
                <a:gd name="connsiteY9" fmla="*/ 1266081 h 2593559"/>
                <a:gd name="connsiteX10" fmla="*/ 4062308 w 4512883"/>
                <a:gd name="connsiteY10" fmla="*/ 1796345 h 2593559"/>
                <a:gd name="connsiteX11" fmla="*/ 3984453 w 4512883"/>
                <a:gd name="connsiteY11" fmla="*/ 2339290 h 2593559"/>
                <a:gd name="connsiteX12" fmla="*/ 3693878 w 4512883"/>
                <a:gd name="connsiteY12" fmla="*/ 2585588 h 2593559"/>
                <a:gd name="connsiteX13" fmla="*/ 2722994 w 4512883"/>
                <a:gd name="connsiteY13" fmla="*/ 2592008 h 2593559"/>
                <a:gd name="connsiteX14" fmla="*/ 1035164 w 4512883"/>
                <a:gd name="connsiteY14" fmla="*/ 2586328 h 2593559"/>
                <a:gd name="connsiteX15" fmla="*/ 41318 w 4512883"/>
                <a:gd name="connsiteY15" fmla="*/ 2590254 h 2593559"/>
                <a:gd name="connsiteX16" fmla="*/ 273770 w 4512883"/>
                <a:gd name="connsiteY16"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627228 w 4512883"/>
                <a:gd name="connsiteY4" fmla="*/ 2269170 h 2593559"/>
                <a:gd name="connsiteX5" fmla="*/ 3934921 w 4512883"/>
                <a:gd name="connsiteY5" fmla="*/ 1685650 h 2593559"/>
                <a:gd name="connsiteX6" fmla="*/ 4279033 w 4512883"/>
                <a:gd name="connsiteY6" fmla="*/ 735259 h 2593559"/>
                <a:gd name="connsiteX7" fmla="*/ 4402689 w 4512883"/>
                <a:gd name="connsiteY7" fmla="*/ 1732 h 2593559"/>
                <a:gd name="connsiteX8" fmla="*/ 4512883 w 4512883"/>
                <a:gd name="connsiteY8" fmla="*/ 551317 h 2593559"/>
                <a:gd name="connsiteX9" fmla="*/ 4095440 w 4512883"/>
                <a:gd name="connsiteY9" fmla="*/ 1266081 h 2593559"/>
                <a:gd name="connsiteX10" fmla="*/ 4062308 w 4512883"/>
                <a:gd name="connsiteY10" fmla="*/ 1796345 h 2593559"/>
                <a:gd name="connsiteX11" fmla="*/ 3984453 w 4512883"/>
                <a:gd name="connsiteY11" fmla="*/ 2339290 h 2593559"/>
                <a:gd name="connsiteX12" fmla="*/ 3693878 w 4512883"/>
                <a:gd name="connsiteY12" fmla="*/ 2585588 h 2593559"/>
                <a:gd name="connsiteX13" fmla="*/ 2722994 w 4512883"/>
                <a:gd name="connsiteY13" fmla="*/ 2592008 h 2593559"/>
                <a:gd name="connsiteX14" fmla="*/ 1035164 w 4512883"/>
                <a:gd name="connsiteY14" fmla="*/ 2586328 h 2593559"/>
                <a:gd name="connsiteX15" fmla="*/ 41318 w 4512883"/>
                <a:gd name="connsiteY15" fmla="*/ 2590254 h 2593559"/>
                <a:gd name="connsiteX16" fmla="*/ 273770 w 4512883"/>
                <a:gd name="connsiteY16"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627228 w 4512883"/>
                <a:gd name="connsiteY4" fmla="*/ 2269170 h 2593559"/>
                <a:gd name="connsiteX5" fmla="*/ 3928699 w 4512883"/>
                <a:gd name="connsiteY5" fmla="*/ 1688743 h 2593559"/>
                <a:gd name="connsiteX6" fmla="*/ 4279033 w 4512883"/>
                <a:gd name="connsiteY6" fmla="*/ 735259 h 2593559"/>
                <a:gd name="connsiteX7" fmla="*/ 4402689 w 4512883"/>
                <a:gd name="connsiteY7" fmla="*/ 1732 h 2593559"/>
                <a:gd name="connsiteX8" fmla="*/ 4512883 w 4512883"/>
                <a:gd name="connsiteY8" fmla="*/ 551317 h 2593559"/>
                <a:gd name="connsiteX9" fmla="*/ 4095440 w 4512883"/>
                <a:gd name="connsiteY9" fmla="*/ 1266081 h 2593559"/>
                <a:gd name="connsiteX10" fmla="*/ 4062308 w 4512883"/>
                <a:gd name="connsiteY10" fmla="*/ 1796345 h 2593559"/>
                <a:gd name="connsiteX11" fmla="*/ 3984453 w 4512883"/>
                <a:gd name="connsiteY11" fmla="*/ 2339290 h 2593559"/>
                <a:gd name="connsiteX12" fmla="*/ 3693878 w 4512883"/>
                <a:gd name="connsiteY12" fmla="*/ 2585588 h 2593559"/>
                <a:gd name="connsiteX13" fmla="*/ 2722994 w 4512883"/>
                <a:gd name="connsiteY13" fmla="*/ 2592008 h 2593559"/>
                <a:gd name="connsiteX14" fmla="*/ 1035164 w 4512883"/>
                <a:gd name="connsiteY14" fmla="*/ 2586328 h 2593559"/>
                <a:gd name="connsiteX15" fmla="*/ 41318 w 4512883"/>
                <a:gd name="connsiteY15" fmla="*/ 2590254 h 2593559"/>
                <a:gd name="connsiteX16" fmla="*/ 273770 w 4512883"/>
                <a:gd name="connsiteY16"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627228 w 4512883"/>
                <a:gd name="connsiteY4" fmla="*/ 2269170 h 2593559"/>
                <a:gd name="connsiteX5" fmla="*/ 3928699 w 4512883"/>
                <a:gd name="connsiteY5" fmla="*/ 1688743 h 2593559"/>
                <a:gd name="connsiteX6" fmla="*/ 4279033 w 4512883"/>
                <a:gd name="connsiteY6" fmla="*/ 735259 h 2593559"/>
                <a:gd name="connsiteX7" fmla="*/ 4402689 w 4512883"/>
                <a:gd name="connsiteY7" fmla="*/ 1732 h 2593559"/>
                <a:gd name="connsiteX8" fmla="*/ 4512883 w 4512883"/>
                <a:gd name="connsiteY8" fmla="*/ 551317 h 2593559"/>
                <a:gd name="connsiteX9" fmla="*/ 4095440 w 4512883"/>
                <a:gd name="connsiteY9" fmla="*/ 1266081 h 2593559"/>
                <a:gd name="connsiteX10" fmla="*/ 4062308 w 4512883"/>
                <a:gd name="connsiteY10" fmla="*/ 1796345 h 2593559"/>
                <a:gd name="connsiteX11" fmla="*/ 3984453 w 4512883"/>
                <a:gd name="connsiteY11" fmla="*/ 2339290 h 2593559"/>
                <a:gd name="connsiteX12" fmla="*/ 3693878 w 4512883"/>
                <a:gd name="connsiteY12" fmla="*/ 2585588 h 2593559"/>
                <a:gd name="connsiteX13" fmla="*/ 2722994 w 4512883"/>
                <a:gd name="connsiteY13" fmla="*/ 2592008 h 2593559"/>
                <a:gd name="connsiteX14" fmla="*/ 1035164 w 4512883"/>
                <a:gd name="connsiteY14" fmla="*/ 2586328 h 2593559"/>
                <a:gd name="connsiteX15" fmla="*/ 41318 w 4512883"/>
                <a:gd name="connsiteY15" fmla="*/ 2590254 h 2593559"/>
                <a:gd name="connsiteX16" fmla="*/ 273770 w 4512883"/>
                <a:gd name="connsiteY16"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266078 w 4512883"/>
                <a:gd name="connsiteY4" fmla="*/ 2419342 h 2593559"/>
                <a:gd name="connsiteX5" fmla="*/ 3627228 w 4512883"/>
                <a:gd name="connsiteY5" fmla="*/ 2269170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06520 w 4512883"/>
                <a:gd name="connsiteY4" fmla="*/ 2431712 h 2593559"/>
                <a:gd name="connsiteX5" fmla="*/ 3627228 w 4512883"/>
                <a:gd name="connsiteY5" fmla="*/ 2269170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15853 w 4512883"/>
                <a:gd name="connsiteY4" fmla="*/ 2456453 h 2593559"/>
                <a:gd name="connsiteX5" fmla="*/ 3627228 w 4512883"/>
                <a:gd name="connsiteY5" fmla="*/ 2269170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15853 w 4512883"/>
                <a:gd name="connsiteY4" fmla="*/ 2456453 h 2593559"/>
                <a:gd name="connsiteX5" fmla="*/ 3627228 w 4512883"/>
                <a:gd name="connsiteY5" fmla="*/ 2269170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15853 w 4512883"/>
                <a:gd name="connsiteY4" fmla="*/ 2456453 h 2593559"/>
                <a:gd name="connsiteX5" fmla="*/ 3627228 w 4512883"/>
                <a:gd name="connsiteY5" fmla="*/ 2269170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15853 w 4512883"/>
                <a:gd name="connsiteY4" fmla="*/ 2456453 h 2593559"/>
                <a:gd name="connsiteX5" fmla="*/ 3627228 w 4512883"/>
                <a:gd name="connsiteY5" fmla="*/ 2269170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15853 w 4512883"/>
                <a:gd name="connsiteY4" fmla="*/ 2456453 h 2593559"/>
                <a:gd name="connsiteX5" fmla="*/ 3627228 w 4512883"/>
                <a:gd name="connsiteY5" fmla="*/ 2269170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15853 w 4512883"/>
                <a:gd name="connsiteY4" fmla="*/ 2456453 h 2593559"/>
                <a:gd name="connsiteX5" fmla="*/ 3692557 w 4512883"/>
                <a:gd name="connsiteY5" fmla="*/ 226298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15853 w 4512883"/>
                <a:gd name="connsiteY4" fmla="*/ 2456453 h 2593559"/>
                <a:gd name="connsiteX5" fmla="*/ 3726777 w 4512883"/>
                <a:gd name="connsiteY5" fmla="*/ 227535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81193 h 2593559"/>
                <a:gd name="connsiteX5" fmla="*/ 3726777 w 4512883"/>
                <a:gd name="connsiteY5" fmla="*/ 227535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81193 h 2593559"/>
                <a:gd name="connsiteX5" fmla="*/ 3726777 w 4512883"/>
                <a:gd name="connsiteY5" fmla="*/ 227535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81193 h 2593559"/>
                <a:gd name="connsiteX5" fmla="*/ 3726777 w 4512883"/>
                <a:gd name="connsiteY5" fmla="*/ 227535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81193 h 2593559"/>
                <a:gd name="connsiteX5" fmla="*/ 3726777 w 4512883"/>
                <a:gd name="connsiteY5" fmla="*/ 227535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81193 h 2593559"/>
                <a:gd name="connsiteX5" fmla="*/ 3726777 w 4512883"/>
                <a:gd name="connsiteY5" fmla="*/ 227535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860260 w 4512883"/>
                <a:gd name="connsiteY6" fmla="*/ 1943084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869592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869592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869592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869592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869592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854038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673892 w 4512883"/>
                <a:gd name="connsiteY5" fmla="*/ 2309373 h 2593559"/>
                <a:gd name="connsiteX6" fmla="*/ 3854038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673892 w 4512883"/>
                <a:gd name="connsiteY5" fmla="*/ 2309373 h 2593559"/>
                <a:gd name="connsiteX6" fmla="*/ 3854038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7226 w 4512883"/>
                <a:gd name="connsiteY3" fmla="*/ 2517555 h 2593559"/>
                <a:gd name="connsiteX4" fmla="*/ 3325186 w 4512883"/>
                <a:gd name="connsiteY4" fmla="*/ 2478101 h 2593559"/>
                <a:gd name="connsiteX5" fmla="*/ 3673892 w 4512883"/>
                <a:gd name="connsiteY5" fmla="*/ 2309373 h 2593559"/>
                <a:gd name="connsiteX6" fmla="*/ 3854038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7226 w 4512883"/>
                <a:gd name="connsiteY3" fmla="*/ 2517555 h 2593559"/>
                <a:gd name="connsiteX4" fmla="*/ 3325186 w 4512883"/>
                <a:gd name="connsiteY4" fmla="*/ 2478101 h 2593559"/>
                <a:gd name="connsiteX5" fmla="*/ 3673892 w 4512883"/>
                <a:gd name="connsiteY5" fmla="*/ 2309373 h 2593559"/>
                <a:gd name="connsiteX6" fmla="*/ 3854038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7226 w 4512883"/>
                <a:gd name="connsiteY3" fmla="*/ 2517555 h 2593559"/>
                <a:gd name="connsiteX4" fmla="*/ 3325186 w 4512883"/>
                <a:gd name="connsiteY4" fmla="*/ 2478101 h 2593559"/>
                <a:gd name="connsiteX5" fmla="*/ 3673892 w 4512883"/>
                <a:gd name="connsiteY5" fmla="*/ 2309373 h 2593559"/>
                <a:gd name="connsiteX6" fmla="*/ 3854038 w 4512883"/>
                <a:gd name="connsiteY6" fmla="*/ 2042047 h 2593559"/>
                <a:gd name="connsiteX7" fmla="*/ 3972252 w 4512883"/>
                <a:gd name="connsiteY7" fmla="*/ 1685650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7226 w 4512883"/>
                <a:gd name="connsiteY3" fmla="*/ 2517555 h 2593559"/>
                <a:gd name="connsiteX4" fmla="*/ 3325186 w 4512883"/>
                <a:gd name="connsiteY4" fmla="*/ 2478101 h 2593559"/>
                <a:gd name="connsiteX5" fmla="*/ 3673892 w 4512883"/>
                <a:gd name="connsiteY5" fmla="*/ 2309373 h 2593559"/>
                <a:gd name="connsiteX6" fmla="*/ 3854038 w 4512883"/>
                <a:gd name="connsiteY6" fmla="*/ 2042047 h 2593559"/>
                <a:gd name="connsiteX7" fmla="*/ 3972252 w 4512883"/>
                <a:gd name="connsiteY7" fmla="*/ 1685650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7226 w 4512883"/>
                <a:gd name="connsiteY3" fmla="*/ 2517555 h 2593559"/>
                <a:gd name="connsiteX4" fmla="*/ 3325186 w 4512883"/>
                <a:gd name="connsiteY4" fmla="*/ 2478101 h 2593559"/>
                <a:gd name="connsiteX5" fmla="*/ 3673892 w 4512883"/>
                <a:gd name="connsiteY5" fmla="*/ 2309373 h 2593559"/>
                <a:gd name="connsiteX6" fmla="*/ 3854038 w 4512883"/>
                <a:gd name="connsiteY6" fmla="*/ 2042047 h 2593559"/>
                <a:gd name="connsiteX7" fmla="*/ 3972252 w 4512883"/>
                <a:gd name="connsiteY7" fmla="*/ 1685650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8701 h 2595068"/>
                <a:gd name="connsiteX1" fmla="*/ 1053446 w 4512883"/>
                <a:gd name="connsiteY1" fmla="*/ 2546772 h 2595068"/>
                <a:gd name="connsiteX2" fmla="*/ 1926996 w 4512883"/>
                <a:gd name="connsiteY2" fmla="*/ 2539423 h 2595068"/>
                <a:gd name="connsiteX3" fmla="*/ 2737226 w 4512883"/>
                <a:gd name="connsiteY3" fmla="*/ 2519064 h 2595068"/>
                <a:gd name="connsiteX4" fmla="*/ 3325186 w 4512883"/>
                <a:gd name="connsiteY4" fmla="*/ 2479610 h 2595068"/>
                <a:gd name="connsiteX5" fmla="*/ 3673892 w 4512883"/>
                <a:gd name="connsiteY5" fmla="*/ 2310882 h 2595068"/>
                <a:gd name="connsiteX6" fmla="*/ 3854038 w 4512883"/>
                <a:gd name="connsiteY6" fmla="*/ 2043556 h 2595068"/>
                <a:gd name="connsiteX7" fmla="*/ 3972252 w 4512883"/>
                <a:gd name="connsiteY7" fmla="*/ 1687159 h 2595068"/>
                <a:gd name="connsiteX8" fmla="*/ 4238592 w 4512883"/>
                <a:gd name="connsiteY8" fmla="*/ 810990 h 2595068"/>
                <a:gd name="connsiteX9" fmla="*/ 4402689 w 4512883"/>
                <a:gd name="connsiteY9" fmla="*/ 3241 h 2595068"/>
                <a:gd name="connsiteX10" fmla="*/ 4512883 w 4512883"/>
                <a:gd name="connsiteY10" fmla="*/ 552826 h 2595068"/>
                <a:gd name="connsiteX11" fmla="*/ 4095440 w 4512883"/>
                <a:gd name="connsiteY11" fmla="*/ 1267590 h 2595068"/>
                <a:gd name="connsiteX12" fmla="*/ 4062308 w 4512883"/>
                <a:gd name="connsiteY12" fmla="*/ 1797854 h 2595068"/>
                <a:gd name="connsiteX13" fmla="*/ 3984453 w 4512883"/>
                <a:gd name="connsiteY13" fmla="*/ 2340799 h 2595068"/>
                <a:gd name="connsiteX14" fmla="*/ 3693878 w 4512883"/>
                <a:gd name="connsiteY14" fmla="*/ 2587097 h 2595068"/>
                <a:gd name="connsiteX15" fmla="*/ 2722994 w 4512883"/>
                <a:gd name="connsiteY15" fmla="*/ 2593517 h 2595068"/>
                <a:gd name="connsiteX16" fmla="*/ 1035164 w 4512883"/>
                <a:gd name="connsiteY16" fmla="*/ 2587837 h 2595068"/>
                <a:gd name="connsiteX17" fmla="*/ 41318 w 4512883"/>
                <a:gd name="connsiteY17" fmla="*/ 2591763 h 2595068"/>
                <a:gd name="connsiteX18" fmla="*/ 273770 w 4512883"/>
                <a:gd name="connsiteY18" fmla="*/ 2558701 h 2595068"/>
                <a:gd name="connsiteX0" fmla="*/ 273770 w 4512883"/>
                <a:gd name="connsiteY0" fmla="*/ 2558701 h 2595068"/>
                <a:gd name="connsiteX1" fmla="*/ 1053446 w 4512883"/>
                <a:gd name="connsiteY1" fmla="*/ 2546772 h 2595068"/>
                <a:gd name="connsiteX2" fmla="*/ 1926996 w 4512883"/>
                <a:gd name="connsiteY2" fmla="*/ 2539423 h 2595068"/>
                <a:gd name="connsiteX3" fmla="*/ 2737226 w 4512883"/>
                <a:gd name="connsiteY3" fmla="*/ 2519064 h 2595068"/>
                <a:gd name="connsiteX4" fmla="*/ 3325186 w 4512883"/>
                <a:gd name="connsiteY4" fmla="*/ 2479610 h 2595068"/>
                <a:gd name="connsiteX5" fmla="*/ 3673892 w 4512883"/>
                <a:gd name="connsiteY5" fmla="*/ 2310882 h 2595068"/>
                <a:gd name="connsiteX6" fmla="*/ 3854038 w 4512883"/>
                <a:gd name="connsiteY6" fmla="*/ 2043556 h 2595068"/>
                <a:gd name="connsiteX7" fmla="*/ 3972252 w 4512883"/>
                <a:gd name="connsiteY7" fmla="*/ 1687159 h 2595068"/>
                <a:gd name="connsiteX8" fmla="*/ 4102910 w 4512883"/>
                <a:gd name="connsiteY8" fmla="*/ 1180725 h 2595068"/>
                <a:gd name="connsiteX9" fmla="*/ 4238592 w 4512883"/>
                <a:gd name="connsiteY9" fmla="*/ 810990 h 2595068"/>
                <a:gd name="connsiteX10" fmla="*/ 4402689 w 4512883"/>
                <a:gd name="connsiteY10" fmla="*/ 3241 h 2595068"/>
                <a:gd name="connsiteX11" fmla="*/ 4512883 w 4512883"/>
                <a:gd name="connsiteY11" fmla="*/ 552826 h 2595068"/>
                <a:gd name="connsiteX12" fmla="*/ 4095440 w 4512883"/>
                <a:gd name="connsiteY12" fmla="*/ 1267590 h 2595068"/>
                <a:gd name="connsiteX13" fmla="*/ 4062308 w 4512883"/>
                <a:gd name="connsiteY13" fmla="*/ 1797854 h 2595068"/>
                <a:gd name="connsiteX14" fmla="*/ 3984453 w 4512883"/>
                <a:gd name="connsiteY14" fmla="*/ 2340799 h 2595068"/>
                <a:gd name="connsiteX15" fmla="*/ 3693878 w 4512883"/>
                <a:gd name="connsiteY15" fmla="*/ 2587097 h 2595068"/>
                <a:gd name="connsiteX16" fmla="*/ 2722994 w 4512883"/>
                <a:gd name="connsiteY16" fmla="*/ 2593517 h 2595068"/>
                <a:gd name="connsiteX17" fmla="*/ 1035164 w 4512883"/>
                <a:gd name="connsiteY17" fmla="*/ 2587837 h 2595068"/>
                <a:gd name="connsiteX18" fmla="*/ 41318 w 4512883"/>
                <a:gd name="connsiteY18" fmla="*/ 2591763 h 2595068"/>
                <a:gd name="connsiteX19" fmla="*/ 273770 w 4512883"/>
                <a:gd name="connsiteY19" fmla="*/ 2558701 h 2595068"/>
                <a:gd name="connsiteX0" fmla="*/ 273770 w 4512883"/>
                <a:gd name="connsiteY0" fmla="*/ 2558844 h 2595211"/>
                <a:gd name="connsiteX1" fmla="*/ 1053446 w 4512883"/>
                <a:gd name="connsiteY1" fmla="*/ 2546915 h 2595211"/>
                <a:gd name="connsiteX2" fmla="*/ 1926996 w 4512883"/>
                <a:gd name="connsiteY2" fmla="*/ 2539566 h 2595211"/>
                <a:gd name="connsiteX3" fmla="*/ 2737226 w 4512883"/>
                <a:gd name="connsiteY3" fmla="*/ 2519207 h 2595211"/>
                <a:gd name="connsiteX4" fmla="*/ 3325186 w 4512883"/>
                <a:gd name="connsiteY4" fmla="*/ 2479753 h 2595211"/>
                <a:gd name="connsiteX5" fmla="*/ 3673892 w 4512883"/>
                <a:gd name="connsiteY5" fmla="*/ 2311025 h 2595211"/>
                <a:gd name="connsiteX6" fmla="*/ 3854038 w 4512883"/>
                <a:gd name="connsiteY6" fmla="*/ 2043699 h 2595211"/>
                <a:gd name="connsiteX7" fmla="*/ 3972252 w 4512883"/>
                <a:gd name="connsiteY7" fmla="*/ 1687302 h 2595211"/>
                <a:gd name="connsiteX8" fmla="*/ 4102910 w 4512883"/>
                <a:gd name="connsiteY8" fmla="*/ 1180868 h 2595211"/>
                <a:gd name="connsiteX9" fmla="*/ 4406580 w 4512883"/>
                <a:gd name="connsiteY9" fmla="*/ 817318 h 2595211"/>
                <a:gd name="connsiteX10" fmla="*/ 4402689 w 4512883"/>
                <a:gd name="connsiteY10" fmla="*/ 3384 h 2595211"/>
                <a:gd name="connsiteX11" fmla="*/ 4512883 w 4512883"/>
                <a:gd name="connsiteY11" fmla="*/ 552969 h 2595211"/>
                <a:gd name="connsiteX12" fmla="*/ 4095440 w 4512883"/>
                <a:gd name="connsiteY12" fmla="*/ 1267733 h 2595211"/>
                <a:gd name="connsiteX13" fmla="*/ 4062308 w 4512883"/>
                <a:gd name="connsiteY13" fmla="*/ 1797997 h 2595211"/>
                <a:gd name="connsiteX14" fmla="*/ 3984453 w 4512883"/>
                <a:gd name="connsiteY14" fmla="*/ 2340942 h 2595211"/>
                <a:gd name="connsiteX15" fmla="*/ 3693878 w 4512883"/>
                <a:gd name="connsiteY15" fmla="*/ 2587240 h 2595211"/>
                <a:gd name="connsiteX16" fmla="*/ 2722994 w 4512883"/>
                <a:gd name="connsiteY16" fmla="*/ 2593660 h 2595211"/>
                <a:gd name="connsiteX17" fmla="*/ 1035164 w 4512883"/>
                <a:gd name="connsiteY17" fmla="*/ 2587980 h 2595211"/>
                <a:gd name="connsiteX18" fmla="*/ 41318 w 4512883"/>
                <a:gd name="connsiteY18" fmla="*/ 2591906 h 2595211"/>
                <a:gd name="connsiteX19" fmla="*/ 273770 w 4512883"/>
                <a:gd name="connsiteY19" fmla="*/ 2558844 h 2595211"/>
                <a:gd name="connsiteX0" fmla="*/ 273770 w 4512883"/>
                <a:gd name="connsiteY0" fmla="*/ 2558844 h 2595211"/>
                <a:gd name="connsiteX1" fmla="*/ 1053446 w 4512883"/>
                <a:gd name="connsiteY1" fmla="*/ 2546915 h 2595211"/>
                <a:gd name="connsiteX2" fmla="*/ 1926996 w 4512883"/>
                <a:gd name="connsiteY2" fmla="*/ 2539566 h 2595211"/>
                <a:gd name="connsiteX3" fmla="*/ 2737226 w 4512883"/>
                <a:gd name="connsiteY3" fmla="*/ 2519207 h 2595211"/>
                <a:gd name="connsiteX4" fmla="*/ 3325186 w 4512883"/>
                <a:gd name="connsiteY4" fmla="*/ 2479753 h 2595211"/>
                <a:gd name="connsiteX5" fmla="*/ 3673892 w 4512883"/>
                <a:gd name="connsiteY5" fmla="*/ 2311025 h 2595211"/>
                <a:gd name="connsiteX6" fmla="*/ 3854038 w 4512883"/>
                <a:gd name="connsiteY6" fmla="*/ 2043699 h 2595211"/>
                <a:gd name="connsiteX7" fmla="*/ 3972252 w 4512883"/>
                <a:gd name="connsiteY7" fmla="*/ 1687302 h 2595211"/>
                <a:gd name="connsiteX8" fmla="*/ 4102910 w 4512883"/>
                <a:gd name="connsiteY8" fmla="*/ 1180868 h 2595211"/>
                <a:gd name="connsiteX9" fmla="*/ 4406580 w 4512883"/>
                <a:gd name="connsiteY9" fmla="*/ 817318 h 2595211"/>
                <a:gd name="connsiteX10" fmla="*/ 4402689 w 4512883"/>
                <a:gd name="connsiteY10" fmla="*/ 3384 h 2595211"/>
                <a:gd name="connsiteX11" fmla="*/ 4512883 w 4512883"/>
                <a:gd name="connsiteY11" fmla="*/ 552969 h 2595211"/>
                <a:gd name="connsiteX12" fmla="*/ 4095440 w 4512883"/>
                <a:gd name="connsiteY12" fmla="*/ 1267733 h 2595211"/>
                <a:gd name="connsiteX13" fmla="*/ 4062308 w 4512883"/>
                <a:gd name="connsiteY13" fmla="*/ 1797997 h 2595211"/>
                <a:gd name="connsiteX14" fmla="*/ 3984453 w 4512883"/>
                <a:gd name="connsiteY14" fmla="*/ 2340942 h 2595211"/>
                <a:gd name="connsiteX15" fmla="*/ 3693878 w 4512883"/>
                <a:gd name="connsiteY15" fmla="*/ 2587240 h 2595211"/>
                <a:gd name="connsiteX16" fmla="*/ 2722994 w 4512883"/>
                <a:gd name="connsiteY16" fmla="*/ 2593660 h 2595211"/>
                <a:gd name="connsiteX17" fmla="*/ 1035164 w 4512883"/>
                <a:gd name="connsiteY17" fmla="*/ 2587980 h 2595211"/>
                <a:gd name="connsiteX18" fmla="*/ 41318 w 4512883"/>
                <a:gd name="connsiteY18" fmla="*/ 2591906 h 2595211"/>
                <a:gd name="connsiteX19" fmla="*/ 273770 w 4512883"/>
                <a:gd name="connsiteY19" fmla="*/ 2558844 h 2595211"/>
                <a:gd name="connsiteX0" fmla="*/ 273770 w 4512883"/>
                <a:gd name="connsiteY0" fmla="*/ 2558844 h 2595211"/>
                <a:gd name="connsiteX1" fmla="*/ 1053446 w 4512883"/>
                <a:gd name="connsiteY1" fmla="*/ 2546915 h 2595211"/>
                <a:gd name="connsiteX2" fmla="*/ 1926996 w 4512883"/>
                <a:gd name="connsiteY2" fmla="*/ 2539566 h 2595211"/>
                <a:gd name="connsiteX3" fmla="*/ 2737226 w 4512883"/>
                <a:gd name="connsiteY3" fmla="*/ 2519207 h 2595211"/>
                <a:gd name="connsiteX4" fmla="*/ 3325186 w 4512883"/>
                <a:gd name="connsiteY4" fmla="*/ 2479753 h 2595211"/>
                <a:gd name="connsiteX5" fmla="*/ 3673892 w 4512883"/>
                <a:gd name="connsiteY5" fmla="*/ 2311025 h 2595211"/>
                <a:gd name="connsiteX6" fmla="*/ 3854038 w 4512883"/>
                <a:gd name="connsiteY6" fmla="*/ 2043699 h 2595211"/>
                <a:gd name="connsiteX7" fmla="*/ 3972252 w 4512883"/>
                <a:gd name="connsiteY7" fmla="*/ 1687302 h 2595211"/>
                <a:gd name="connsiteX8" fmla="*/ 4102910 w 4512883"/>
                <a:gd name="connsiteY8" fmla="*/ 1180868 h 2595211"/>
                <a:gd name="connsiteX9" fmla="*/ 4406580 w 4512883"/>
                <a:gd name="connsiteY9" fmla="*/ 817318 h 2595211"/>
                <a:gd name="connsiteX10" fmla="*/ 4402689 w 4512883"/>
                <a:gd name="connsiteY10" fmla="*/ 3384 h 2595211"/>
                <a:gd name="connsiteX11" fmla="*/ 4512883 w 4512883"/>
                <a:gd name="connsiteY11" fmla="*/ 552969 h 2595211"/>
                <a:gd name="connsiteX12" fmla="*/ 4095440 w 4512883"/>
                <a:gd name="connsiteY12" fmla="*/ 1267733 h 2595211"/>
                <a:gd name="connsiteX13" fmla="*/ 4062308 w 4512883"/>
                <a:gd name="connsiteY13" fmla="*/ 1797997 h 2595211"/>
                <a:gd name="connsiteX14" fmla="*/ 3984453 w 4512883"/>
                <a:gd name="connsiteY14" fmla="*/ 2340942 h 2595211"/>
                <a:gd name="connsiteX15" fmla="*/ 3693878 w 4512883"/>
                <a:gd name="connsiteY15" fmla="*/ 2587240 h 2595211"/>
                <a:gd name="connsiteX16" fmla="*/ 2722994 w 4512883"/>
                <a:gd name="connsiteY16" fmla="*/ 2593660 h 2595211"/>
                <a:gd name="connsiteX17" fmla="*/ 1035164 w 4512883"/>
                <a:gd name="connsiteY17" fmla="*/ 2587980 h 2595211"/>
                <a:gd name="connsiteX18" fmla="*/ 41318 w 4512883"/>
                <a:gd name="connsiteY18" fmla="*/ 2591906 h 2595211"/>
                <a:gd name="connsiteX19" fmla="*/ 273770 w 4512883"/>
                <a:gd name="connsiteY19" fmla="*/ 2558844 h 2595211"/>
                <a:gd name="connsiteX0" fmla="*/ 273770 w 4512883"/>
                <a:gd name="connsiteY0" fmla="*/ 2558844 h 2595211"/>
                <a:gd name="connsiteX1" fmla="*/ 1053446 w 4512883"/>
                <a:gd name="connsiteY1" fmla="*/ 2546915 h 2595211"/>
                <a:gd name="connsiteX2" fmla="*/ 1926996 w 4512883"/>
                <a:gd name="connsiteY2" fmla="*/ 2539566 h 2595211"/>
                <a:gd name="connsiteX3" fmla="*/ 2737226 w 4512883"/>
                <a:gd name="connsiteY3" fmla="*/ 2519207 h 2595211"/>
                <a:gd name="connsiteX4" fmla="*/ 3325186 w 4512883"/>
                <a:gd name="connsiteY4" fmla="*/ 2479753 h 2595211"/>
                <a:gd name="connsiteX5" fmla="*/ 3673892 w 4512883"/>
                <a:gd name="connsiteY5" fmla="*/ 2311025 h 2595211"/>
                <a:gd name="connsiteX6" fmla="*/ 3854038 w 4512883"/>
                <a:gd name="connsiteY6" fmla="*/ 2043699 h 2595211"/>
                <a:gd name="connsiteX7" fmla="*/ 3972252 w 4512883"/>
                <a:gd name="connsiteY7" fmla="*/ 1687302 h 2595211"/>
                <a:gd name="connsiteX8" fmla="*/ 4102910 w 4512883"/>
                <a:gd name="connsiteY8" fmla="*/ 1180868 h 2595211"/>
                <a:gd name="connsiteX9" fmla="*/ 4406580 w 4512883"/>
                <a:gd name="connsiteY9" fmla="*/ 817318 h 2595211"/>
                <a:gd name="connsiteX10" fmla="*/ 4402689 w 4512883"/>
                <a:gd name="connsiteY10" fmla="*/ 3384 h 2595211"/>
                <a:gd name="connsiteX11" fmla="*/ 4512883 w 4512883"/>
                <a:gd name="connsiteY11" fmla="*/ 552969 h 2595211"/>
                <a:gd name="connsiteX12" fmla="*/ 4095440 w 4512883"/>
                <a:gd name="connsiteY12" fmla="*/ 1267733 h 2595211"/>
                <a:gd name="connsiteX13" fmla="*/ 4062308 w 4512883"/>
                <a:gd name="connsiteY13" fmla="*/ 1797997 h 2595211"/>
                <a:gd name="connsiteX14" fmla="*/ 3984453 w 4512883"/>
                <a:gd name="connsiteY14" fmla="*/ 2340942 h 2595211"/>
                <a:gd name="connsiteX15" fmla="*/ 3693878 w 4512883"/>
                <a:gd name="connsiteY15" fmla="*/ 2587240 h 2595211"/>
                <a:gd name="connsiteX16" fmla="*/ 2722994 w 4512883"/>
                <a:gd name="connsiteY16" fmla="*/ 2593660 h 2595211"/>
                <a:gd name="connsiteX17" fmla="*/ 1035164 w 4512883"/>
                <a:gd name="connsiteY17" fmla="*/ 2587980 h 2595211"/>
                <a:gd name="connsiteX18" fmla="*/ 41318 w 4512883"/>
                <a:gd name="connsiteY18" fmla="*/ 2591906 h 2595211"/>
                <a:gd name="connsiteX19" fmla="*/ 273770 w 4512883"/>
                <a:gd name="connsiteY19" fmla="*/ 2558844 h 2595211"/>
                <a:gd name="connsiteX0" fmla="*/ 273770 w 4512883"/>
                <a:gd name="connsiteY0" fmla="*/ 2558844 h 2595211"/>
                <a:gd name="connsiteX1" fmla="*/ 1053446 w 4512883"/>
                <a:gd name="connsiteY1" fmla="*/ 2546915 h 2595211"/>
                <a:gd name="connsiteX2" fmla="*/ 1926996 w 4512883"/>
                <a:gd name="connsiteY2" fmla="*/ 2539566 h 2595211"/>
                <a:gd name="connsiteX3" fmla="*/ 2737226 w 4512883"/>
                <a:gd name="connsiteY3" fmla="*/ 2519207 h 2595211"/>
                <a:gd name="connsiteX4" fmla="*/ 3325186 w 4512883"/>
                <a:gd name="connsiteY4" fmla="*/ 2479753 h 2595211"/>
                <a:gd name="connsiteX5" fmla="*/ 3673892 w 4512883"/>
                <a:gd name="connsiteY5" fmla="*/ 2311025 h 2595211"/>
                <a:gd name="connsiteX6" fmla="*/ 3854038 w 4512883"/>
                <a:gd name="connsiteY6" fmla="*/ 2043699 h 2595211"/>
                <a:gd name="connsiteX7" fmla="*/ 3972252 w 4512883"/>
                <a:gd name="connsiteY7" fmla="*/ 1687302 h 2595211"/>
                <a:gd name="connsiteX8" fmla="*/ 4102910 w 4512883"/>
                <a:gd name="connsiteY8" fmla="*/ 1180868 h 2595211"/>
                <a:gd name="connsiteX9" fmla="*/ 4406580 w 4512883"/>
                <a:gd name="connsiteY9" fmla="*/ 817318 h 2595211"/>
                <a:gd name="connsiteX10" fmla="*/ 4402689 w 4512883"/>
                <a:gd name="connsiteY10" fmla="*/ 3384 h 2595211"/>
                <a:gd name="connsiteX11" fmla="*/ 4512883 w 4512883"/>
                <a:gd name="connsiteY11" fmla="*/ 552969 h 2595211"/>
                <a:gd name="connsiteX12" fmla="*/ 4095440 w 4512883"/>
                <a:gd name="connsiteY12" fmla="*/ 1267733 h 2595211"/>
                <a:gd name="connsiteX13" fmla="*/ 4062308 w 4512883"/>
                <a:gd name="connsiteY13" fmla="*/ 1797997 h 2595211"/>
                <a:gd name="connsiteX14" fmla="*/ 3984453 w 4512883"/>
                <a:gd name="connsiteY14" fmla="*/ 2340942 h 2595211"/>
                <a:gd name="connsiteX15" fmla="*/ 3693878 w 4512883"/>
                <a:gd name="connsiteY15" fmla="*/ 2587240 h 2595211"/>
                <a:gd name="connsiteX16" fmla="*/ 2722994 w 4512883"/>
                <a:gd name="connsiteY16" fmla="*/ 2593660 h 2595211"/>
                <a:gd name="connsiteX17" fmla="*/ 1035164 w 4512883"/>
                <a:gd name="connsiteY17" fmla="*/ 2587980 h 2595211"/>
                <a:gd name="connsiteX18" fmla="*/ 41318 w 4512883"/>
                <a:gd name="connsiteY18" fmla="*/ 2591906 h 2595211"/>
                <a:gd name="connsiteX19" fmla="*/ 273770 w 4512883"/>
                <a:gd name="connsiteY19" fmla="*/ 2558844 h 2595211"/>
                <a:gd name="connsiteX0" fmla="*/ 273770 w 4512883"/>
                <a:gd name="connsiteY0" fmla="*/ 2558100 h 2594467"/>
                <a:gd name="connsiteX1" fmla="*/ 1053446 w 4512883"/>
                <a:gd name="connsiteY1" fmla="*/ 2546171 h 2594467"/>
                <a:gd name="connsiteX2" fmla="*/ 1926996 w 4512883"/>
                <a:gd name="connsiteY2" fmla="*/ 2538822 h 2594467"/>
                <a:gd name="connsiteX3" fmla="*/ 2737226 w 4512883"/>
                <a:gd name="connsiteY3" fmla="*/ 2518463 h 2594467"/>
                <a:gd name="connsiteX4" fmla="*/ 3325186 w 4512883"/>
                <a:gd name="connsiteY4" fmla="*/ 2479009 h 2594467"/>
                <a:gd name="connsiteX5" fmla="*/ 3673892 w 4512883"/>
                <a:gd name="connsiteY5" fmla="*/ 2310281 h 2594467"/>
                <a:gd name="connsiteX6" fmla="*/ 3854038 w 4512883"/>
                <a:gd name="connsiteY6" fmla="*/ 2042955 h 2594467"/>
                <a:gd name="connsiteX7" fmla="*/ 3972252 w 4512883"/>
                <a:gd name="connsiteY7" fmla="*/ 1686558 h 2594467"/>
                <a:gd name="connsiteX8" fmla="*/ 4102910 w 4512883"/>
                <a:gd name="connsiteY8" fmla="*/ 1180124 h 2594467"/>
                <a:gd name="connsiteX9" fmla="*/ 4406580 w 4512883"/>
                <a:gd name="connsiteY9" fmla="*/ 816574 h 2594467"/>
                <a:gd name="connsiteX10" fmla="*/ 4414000 w 4512883"/>
                <a:gd name="connsiteY10" fmla="*/ 363682 h 2594467"/>
                <a:gd name="connsiteX11" fmla="*/ 4402689 w 4512883"/>
                <a:gd name="connsiteY11" fmla="*/ 2640 h 2594467"/>
                <a:gd name="connsiteX12" fmla="*/ 4512883 w 4512883"/>
                <a:gd name="connsiteY12" fmla="*/ 552225 h 2594467"/>
                <a:gd name="connsiteX13" fmla="*/ 4095440 w 4512883"/>
                <a:gd name="connsiteY13" fmla="*/ 1266989 h 2594467"/>
                <a:gd name="connsiteX14" fmla="*/ 4062308 w 4512883"/>
                <a:gd name="connsiteY14" fmla="*/ 1797253 h 2594467"/>
                <a:gd name="connsiteX15" fmla="*/ 3984453 w 4512883"/>
                <a:gd name="connsiteY15" fmla="*/ 2340198 h 2594467"/>
                <a:gd name="connsiteX16" fmla="*/ 3693878 w 4512883"/>
                <a:gd name="connsiteY16" fmla="*/ 2586496 h 2594467"/>
                <a:gd name="connsiteX17" fmla="*/ 2722994 w 4512883"/>
                <a:gd name="connsiteY17" fmla="*/ 2592916 h 2594467"/>
                <a:gd name="connsiteX18" fmla="*/ 1035164 w 4512883"/>
                <a:gd name="connsiteY18" fmla="*/ 2587236 h 2594467"/>
                <a:gd name="connsiteX19" fmla="*/ 41318 w 4512883"/>
                <a:gd name="connsiteY19" fmla="*/ 2591162 h 2594467"/>
                <a:gd name="connsiteX20" fmla="*/ 273770 w 4512883"/>
                <a:gd name="connsiteY20" fmla="*/ 2558100 h 2594467"/>
                <a:gd name="connsiteX0" fmla="*/ 273770 w 4512883"/>
                <a:gd name="connsiteY0" fmla="*/ 2557995 h 2594362"/>
                <a:gd name="connsiteX1" fmla="*/ 1053446 w 4512883"/>
                <a:gd name="connsiteY1" fmla="*/ 2546066 h 2594362"/>
                <a:gd name="connsiteX2" fmla="*/ 1926996 w 4512883"/>
                <a:gd name="connsiteY2" fmla="*/ 2538717 h 2594362"/>
                <a:gd name="connsiteX3" fmla="*/ 2737226 w 4512883"/>
                <a:gd name="connsiteY3" fmla="*/ 2518358 h 2594362"/>
                <a:gd name="connsiteX4" fmla="*/ 3325186 w 4512883"/>
                <a:gd name="connsiteY4" fmla="*/ 2478904 h 2594362"/>
                <a:gd name="connsiteX5" fmla="*/ 3673892 w 4512883"/>
                <a:gd name="connsiteY5" fmla="*/ 2310176 h 2594362"/>
                <a:gd name="connsiteX6" fmla="*/ 3854038 w 4512883"/>
                <a:gd name="connsiteY6" fmla="*/ 2042850 h 2594362"/>
                <a:gd name="connsiteX7" fmla="*/ 3972252 w 4512883"/>
                <a:gd name="connsiteY7" fmla="*/ 1686453 h 2594362"/>
                <a:gd name="connsiteX8" fmla="*/ 4102910 w 4512883"/>
                <a:gd name="connsiteY8" fmla="*/ 1180019 h 2594362"/>
                <a:gd name="connsiteX9" fmla="*/ 4406580 w 4512883"/>
                <a:gd name="connsiteY9" fmla="*/ 816469 h 2594362"/>
                <a:gd name="connsiteX10" fmla="*/ 4448220 w 4512883"/>
                <a:gd name="connsiteY10" fmla="*/ 366670 h 2594362"/>
                <a:gd name="connsiteX11" fmla="*/ 4402689 w 4512883"/>
                <a:gd name="connsiteY11" fmla="*/ 2535 h 2594362"/>
                <a:gd name="connsiteX12" fmla="*/ 4512883 w 4512883"/>
                <a:gd name="connsiteY12" fmla="*/ 552120 h 2594362"/>
                <a:gd name="connsiteX13" fmla="*/ 4095440 w 4512883"/>
                <a:gd name="connsiteY13" fmla="*/ 1266884 h 2594362"/>
                <a:gd name="connsiteX14" fmla="*/ 4062308 w 4512883"/>
                <a:gd name="connsiteY14" fmla="*/ 1797148 h 2594362"/>
                <a:gd name="connsiteX15" fmla="*/ 3984453 w 4512883"/>
                <a:gd name="connsiteY15" fmla="*/ 2340093 h 2594362"/>
                <a:gd name="connsiteX16" fmla="*/ 3693878 w 4512883"/>
                <a:gd name="connsiteY16" fmla="*/ 2586391 h 2594362"/>
                <a:gd name="connsiteX17" fmla="*/ 2722994 w 4512883"/>
                <a:gd name="connsiteY17" fmla="*/ 2592811 h 2594362"/>
                <a:gd name="connsiteX18" fmla="*/ 1035164 w 4512883"/>
                <a:gd name="connsiteY18" fmla="*/ 2587131 h 2594362"/>
                <a:gd name="connsiteX19" fmla="*/ 41318 w 4512883"/>
                <a:gd name="connsiteY19" fmla="*/ 2591057 h 2594362"/>
                <a:gd name="connsiteX20" fmla="*/ 273770 w 4512883"/>
                <a:gd name="connsiteY20" fmla="*/ 2557995 h 2594362"/>
                <a:gd name="connsiteX0" fmla="*/ 273770 w 4512883"/>
                <a:gd name="connsiteY0" fmla="*/ 2557995 h 2594362"/>
                <a:gd name="connsiteX1" fmla="*/ 1053446 w 4512883"/>
                <a:gd name="connsiteY1" fmla="*/ 2546066 h 2594362"/>
                <a:gd name="connsiteX2" fmla="*/ 1926996 w 4512883"/>
                <a:gd name="connsiteY2" fmla="*/ 2538717 h 2594362"/>
                <a:gd name="connsiteX3" fmla="*/ 2737226 w 4512883"/>
                <a:gd name="connsiteY3" fmla="*/ 2518358 h 2594362"/>
                <a:gd name="connsiteX4" fmla="*/ 3325186 w 4512883"/>
                <a:gd name="connsiteY4" fmla="*/ 2478904 h 2594362"/>
                <a:gd name="connsiteX5" fmla="*/ 3673892 w 4512883"/>
                <a:gd name="connsiteY5" fmla="*/ 2310176 h 2594362"/>
                <a:gd name="connsiteX6" fmla="*/ 3854038 w 4512883"/>
                <a:gd name="connsiteY6" fmla="*/ 2042850 h 2594362"/>
                <a:gd name="connsiteX7" fmla="*/ 3972252 w 4512883"/>
                <a:gd name="connsiteY7" fmla="*/ 1686453 h 2594362"/>
                <a:gd name="connsiteX8" fmla="*/ 4102910 w 4512883"/>
                <a:gd name="connsiteY8" fmla="*/ 1180019 h 2594362"/>
                <a:gd name="connsiteX9" fmla="*/ 4406580 w 4512883"/>
                <a:gd name="connsiteY9" fmla="*/ 816469 h 2594362"/>
                <a:gd name="connsiteX10" fmla="*/ 4448220 w 4512883"/>
                <a:gd name="connsiteY10" fmla="*/ 366670 h 2594362"/>
                <a:gd name="connsiteX11" fmla="*/ 4402689 w 4512883"/>
                <a:gd name="connsiteY11" fmla="*/ 2535 h 2594362"/>
                <a:gd name="connsiteX12" fmla="*/ 4512883 w 4512883"/>
                <a:gd name="connsiteY12" fmla="*/ 552120 h 2594362"/>
                <a:gd name="connsiteX13" fmla="*/ 4095440 w 4512883"/>
                <a:gd name="connsiteY13" fmla="*/ 1266884 h 2594362"/>
                <a:gd name="connsiteX14" fmla="*/ 4062308 w 4512883"/>
                <a:gd name="connsiteY14" fmla="*/ 1797148 h 2594362"/>
                <a:gd name="connsiteX15" fmla="*/ 3984453 w 4512883"/>
                <a:gd name="connsiteY15" fmla="*/ 2340093 h 2594362"/>
                <a:gd name="connsiteX16" fmla="*/ 3693878 w 4512883"/>
                <a:gd name="connsiteY16" fmla="*/ 2586391 h 2594362"/>
                <a:gd name="connsiteX17" fmla="*/ 2722994 w 4512883"/>
                <a:gd name="connsiteY17" fmla="*/ 2592811 h 2594362"/>
                <a:gd name="connsiteX18" fmla="*/ 1035164 w 4512883"/>
                <a:gd name="connsiteY18" fmla="*/ 2587131 h 2594362"/>
                <a:gd name="connsiteX19" fmla="*/ 41318 w 4512883"/>
                <a:gd name="connsiteY19" fmla="*/ 2591057 h 2594362"/>
                <a:gd name="connsiteX20" fmla="*/ 273770 w 4512883"/>
                <a:gd name="connsiteY20" fmla="*/ 2557995 h 2594362"/>
                <a:gd name="connsiteX0" fmla="*/ 273770 w 4512883"/>
                <a:gd name="connsiteY0" fmla="*/ 2558106 h 2594473"/>
                <a:gd name="connsiteX1" fmla="*/ 1053446 w 4512883"/>
                <a:gd name="connsiteY1" fmla="*/ 2546177 h 2594473"/>
                <a:gd name="connsiteX2" fmla="*/ 1926996 w 4512883"/>
                <a:gd name="connsiteY2" fmla="*/ 2538828 h 2594473"/>
                <a:gd name="connsiteX3" fmla="*/ 2737226 w 4512883"/>
                <a:gd name="connsiteY3" fmla="*/ 2518469 h 2594473"/>
                <a:gd name="connsiteX4" fmla="*/ 3325186 w 4512883"/>
                <a:gd name="connsiteY4" fmla="*/ 2479015 h 2594473"/>
                <a:gd name="connsiteX5" fmla="*/ 3673892 w 4512883"/>
                <a:gd name="connsiteY5" fmla="*/ 2310287 h 2594473"/>
                <a:gd name="connsiteX6" fmla="*/ 3854038 w 4512883"/>
                <a:gd name="connsiteY6" fmla="*/ 2042961 h 2594473"/>
                <a:gd name="connsiteX7" fmla="*/ 3972252 w 4512883"/>
                <a:gd name="connsiteY7" fmla="*/ 1686564 h 2594473"/>
                <a:gd name="connsiteX8" fmla="*/ 4102910 w 4512883"/>
                <a:gd name="connsiteY8" fmla="*/ 1180130 h 2594473"/>
                <a:gd name="connsiteX9" fmla="*/ 4406580 w 4512883"/>
                <a:gd name="connsiteY9" fmla="*/ 816580 h 2594473"/>
                <a:gd name="connsiteX10" fmla="*/ 4448220 w 4512883"/>
                <a:gd name="connsiteY10" fmla="*/ 366781 h 2594473"/>
                <a:gd name="connsiteX11" fmla="*/ 4402689 w 4512883"/>
                <a:gd name="connsiteY11" fmla="*/ 2646 h 2594473"/>
                <a:gd name="connsiteX12" fmla="*/ 4512883 w 4512883"/>
                <a:gd name="connsiteY12" fmla="*/ 552231 h 2594473"/>
                <a:gd name="connsiteX13" fmla="*/ 4095440 w 4512883"/>
                <a:gd name="connsiteY13" fmla="*/ 1266995 h 2594473"/>
                <a:gd name="connsiteX14" fmla="*/ 4062308 w 4512883"/>
                <a:gd name="connsiteY14" fmla="*/ 1797259 h 2594473"/>
                <a:gd name="connsiteX15" fmla="*/ 3984453 w 4512883"/>
                <a:gd name="connsiteY15" fmla="*/ 2340204 h 2594473"/>
                <a:gd name="connsiteX16" fmla="*/ 3693878 w 4512883"/>
                <a:gd name="connsiteY16" fmla="*/ 2586502 h 2594473"/>
                <a:gd name="connsiteX17" fmla="*/ 2722994 w 4512883"/>
                <a:gd name="connsiteY17" fmla="*/ 2592922 h 2594473"/>
                <a:gd name="connsiteX18" fmla="*/ 1035164 w 4512883"/>
                <a:gd name="connsiteY18" fmla="*/ 2587242 h 2594473"/>
                <a:gd name="connsiteX19" fmla="*/ 41318 w 4512883"/>
                <a:gd name="connsiteY19" fmla="*/ 2591168 h 2594473"/>
                <a:gd name="connsiteX20" fmla="*/ 273770 w 4512883"/>
                <a:gd name="connsiteY20" fmla="*/ 2558106 h 2594473"/>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25186 w 4512883"/>
                <a:gd name="connsiteY4" fmla="*/ 2476592 h 2592050"/>
                <a:gd name="connsiteX5" fmla="*/ 3673892 w 4512883"/>
                <a:gd name="connsiteY5" fmla="*/ 2307864 h 2592050"/>
                <a:gd name="connsiteX6" fmla="*/ 3854038 w 4512883"/>
                <a:gd name="connsiteY6" fmla="*/ 2040538 h 2592050"/>
                <a:gd name="connsiteX7" fmla="*/ 3972252 w 4512883"/>
                <a:gd name="connsiteY7" fmla="*/ 1684141 h 2592050"/>
                <a:gd name="connsiteX8" fmla="*/ 4102910 w 4512883"/>
                <a:gd name="connsiteY8" fmla="*/ 1177707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25186 w 4512883"/>
                <a:gd name="connsiteY4" fmla="*/ 2476592 h 2592050"/>
                <a:gd name="connsiteX5" fmla="*/ 3673892 w 4512883"/>
                <a:gd name="connsiteY5" fmla="*/ 2307864 h 2592050"/>
                <a:gd name="connsiteX6" fmla="*/ 3854038 w 4512883"/>
                <a:gd name="connsiteY6" fmla="*/ 2040538 h 2592050"/>
                <a:gd name="connsiteX7" fmla="*/ 3972252 w 4512883"/>
                <a:gd name="connsiteY7" fmla="*/ 1684141 h 2592050"/>
                <a:gd name="connsiteX8" fmla="*/ 4102910 w 4512883"/>
                <a:gd name="connsiteY8" fmla="*/ 1177707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25186 w 4512883"/>
                <a:gd name="connsiteY4" fmla="*/ 2476592 h 2592050"/>
                <a:gd name="connsiteX5" fmla="*/ 3673892 w 4512883"/>
                <a:gd name="connsiteY5" fmla="*/ 2307864 h 2592050"/>
                <a:gd name="connsiteX6" fmla="*/ 3854038 w 4512883"/>
                <a:gd name="connsiteY6" fmla="*/ 2040538 h 2592050"/>
                <a:gd name="connsiteX7" fmla="*/ 3972252 w 4512883"/>
                <a:gd name="connsiteY7" fmla="*/ 1684141 h 2592050"/>
                <a:gd name="connsiteX8" fmla="*/ 4102910 w 4512883"/>
                <a:gd name="connsiteY8" fmla="*/ 1177707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25186 w 4512883"/>
                <a:gd name="connsiteY4" fmla="*/ 2476592 h 2592050"/>
                <a:gd name="connsiteX5" fmla="*/ 3673892 w 4512883"/>
                <a:gd name="connsiteY5" fmla="*/ 2307864 h 2592050"/>
                <a:gd name="connsiteX6" fmla="*/ 3854038 w 4512883"/>
                <a:gd name="connsiteY6" fmla="*/ 2040538 h 2592050"/>
                <a:gd name="connsiteX7" fmla="*/ 3972252 w 4512883"/>
                <a:gd name="connsiteY7" fmla="*/ 1684141 h 2592050"/>
                <a:gd name="connsiteX8" fmla="*/ 4068690 w 4512883"/>
                <a:gd name="connsiteY8" fmla="*/ 1279762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25186 w 4512883"/>
                <a:gd name="connsiteY4" fmla="*/ 2476592 h 2592050"/>
                <a:gd name="connsiteX5" fmla="*/ 3673892 w 4512883"/>
                <a:gd name="connsiteY5" fmla="*/ 2307864 h 2592050"/>
                <a:gd name="connsiteX6" fmla="*/ 3854038 w 4512883"/>
                <a:gd name="connsiteY6" fmla="*/ 2040538 h 2592050"/>
                <a:gd name="connsiteX7" fmla="*/ 3972252 w 4512883"/>
                <a:gd name="connsiteY7" fmla="*/ 1684141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25186 w 4512883"/>
                <a:gd name="connsiteY4" fmla="*/ 2476592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25186 w 4512883"/>
                <a:gd name="connsiteY4" fmla="*/ 2476592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25186 w 4512883"/>
                <a:gd name="connsiteY4" fmla="*/ 2476592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25186 w 4512883"/>
                <a:gd name="connsiteY4" fmla="*/ 2476592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40741 w 4512883"/>
                <a:gd name="connsiteY4" fmla="*/ 2485870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40741 w 4512883"/>
                <a:gd name="connsiteY4" fmla="*/ 2485870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40741 w 4512883"/>
                <a:gd name="connsiteY4" fmla="*/ 2485870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03410 w 4512883"/>
                <a:gd name="connsiteY4" fmla="*/ 2492056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297188 w 4512883"/>
                <a:gd name="connsiteY4" fmla="*/ 2479685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297188 w 4512883"/>
                <a:gd name="connsiteY4" fmla="*/ 2479685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297188 w 4512883"/>
                <a:gd name="connsiteY4" fmla="*/ 2479685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3892 w 4512883"/>
                <a:gd name="connsiteY5" fmla="*/ 2307864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3892 w 4512883"/>
                <a:gd name="connsiteY5" fmla="*/ 2307864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3892 w 4512883"/>
                <a:gd name="connsiteY5" fmla="*/ 2307864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0781 w 4512883"/>
                <a:gd name="connsiteY5" fmla="*/ 2314049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0781 w 4512883"/>
                <a:gd name="connsiteY5" fmla="*/ 2314049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0781 w 4512883"/>
                <a:gd name="connsiteY5" fmla="*/ 2314049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0781 w 4512883"/>
                <a:gd name="connsiteY5" fmla="*/ 2314049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0781 w 4512883"/>
                <a:gd name="connsiteY5" fmla="*/ 2314049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0781 w 4512883"/>
                <a:gd name="connsiteY5" fmla="*/ 2314049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0781 w 4512883"/>
                <a:gd name="connsiteY5" fmla="*/ 2314049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0781 w 4512883"/>
                <a:gd name="connsiteY5" fmla="*/ 2314049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70781 w 4512883"/>
                <a:gd name="connsiteY5" fmla="*/ 2314049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62919 w 4512883"/>
                <a:gd name="connsiteY7" fmla="*/ 1684141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62919 w 4512883"/>
                <a:gd name="connsiteY7" fmla="*/ 1684141 h 2592050"/>
                <a:gd name="connsiteX8" fmla="*/ 4006472 w 4512883"/>
                <a:gd name="connsiteY8" fmla="*/ 1493151 h 2592050"/>
                <a:gd name="connsiteX9" fmla="*/ 4059357 w 4512883"/>
                <a:gd name="connsiteY9" fmla="*/ 1276670 h 2592050"/>
                <a:gd name="connsiteX10" fmla="*/ 4406580 w 4512883"/>
                <a:gd name="connsiteY10" fmla="*/ 814157 h 2592050"/>
                <a:gd name="connsiteX11" fmla="*/ 4476218 w 4512883"/>
                <a:gd name="connsiteY11" fmla="*/ 488061 h 2592050"/>
                <a:gd name="connsiteX12" fmla="*/ 4402689 w 4512883"/>
                <a:gd name="connsiteY12" fmla="*/ 223 h 2592050"/>
                <a:gd name="connsiteX13" fmla="*/ 4512883 w 4512883"/>
                <a:gd name="connsiteY13" fmla="*/ 549808 h 2592050"/>
                <a:gd name="connsiteX14" fmla="*/ 4095440 w 4512883"/>
                <a:gd name="connsiteY14" fmla="*/ 1264572 h 2592050"/>
                <a:gd name="connsiteX15" fmla="*/ 4062308 w 4512883"/>
                <a:gd name="connsiteY15" fmla="*/ 1794836 h 2592050"/>
                <a:gd name="connsiteX16" fmla="*/ 3984453 w 4512883"/>
                <a:gd name="connsiteY16" fmla="*/ 2337781 h 2592050"/>
                <a:gd name="connsiteX17" fmla="*/ 3693878 w 4512883"/>
                <a:gd name="connsiteY17" fmla="*/ 2584079 h 2592050"/>
                <a:gd name="connsiteX18" fmla="*/ 2722994 w 4512883"/>
                <a:gd name="connsiteY18" fmla="*/ 2590499 h 2592050"/>
                <a:gd name="connsiteX19" fmla="*/ 1035164 w 4512883"/>
                <a:gd name="connsiteY19" fmla="*/ 2584819 h 2592050"/>
                <a:gd name="connsiteX20" fmla="*/ 41318 w 4512883"/>
                <a:gd name="connsiteY20" fmla="*/ 2588745 h 2592050"/>
                <a:gd name="connsiteX21" fmla="*/ 273770 w 4512883"/>
                <a:gd name="connsiteY21"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62919 w 4512883"/>
                <a:gd name="connsiteY7" fmla="*/ 1684141 h 2592050"/>
                <a:gd name="connsiteX8" fmla="*/ 4006472 w 4512883"/>
                <a:gd name="connsiteY8" fmla="*/ 1493151 h 2592050"/>
                <a:gd name="connsiteX9" fmla="*/ 4059357 w 4512883"/>
                <a:gd name="connsiteY9" fmla="*/ 1276670 h 2592050"/>
                <a:gd name="connsiteX10" fmla="*/ 4406580 w 4512883"/>
                <a:gd name="connsiteY10" fmla="*/ 814157 h 2592050"/>
                <a:gd name="connsiteX11" fmla="*/ 4476218 w 4512883"/>
                <a:gd name="connsiteY11" fmla="*/ 488061 h 2592050"/>
                <a:gd name="connsiteX12" fmla="*/ 4402689 w 4512883"/>
                <a:gd name="connsiteY12" fmla="*/ 223 h 2592050"/>
                <a:gd name="connsiteX13" fmla="*/ 4512883 w 4512883"/>
                <a:gd name="connsiteY13" fmla="*/ 549808 h 2592050"/>
                <a:gd name="connsiteX14" fmla="*/ 4095440 w 4512883"/>
                <a:gd name="connsiteY14" fmla="*/ 1264572 h 2592050"/>
                <a:gd name="connsiteX15" fmla="*/ 4062308 w 4512883"/>
                <a:gd name="connsiteY15" fmla="*/ 1794836 h 2592050"/>
                <a:gd name="connsiteX16" fmla="*/ 3984453 w 4512883"/>
                <a:gd name="connsiteY16" fmla="*/ 2337781 h 2592050"/>
                <a:gd name="connsiteX17" fmla="*/ 3693878 w 4512883"/>
                <a:gd name="connsiteY17" fmla="*/ 2584079 h 2592050"/>
                <a:gd name="connsiteX18" fmla="*/ 2722994 w 4512883"/>
                <a:gd name="connsiteY18" fmla="*/ 2590499 h 2592050"/>
                <a:gd name="connsiteX19" fmla="*/ 1035164 w 4512883"/>
                <a:gd name="connsiteY19" fmla="*/ 2584819 h 2592050"/>
                <a:gd name="connsiteX20" fmla="*/ 41318 w 4512883"/>
                <a:gd name="connsiteY20" fmla="*/ 2588745 h 2592050"/>
                <a:gd name="connsiteX21" fmla="*/ 273770 w 4512883"/>
                <a:gd name="connsiteY21"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62919 w 4512883"/>
                <a:gd name="connsiteY7" fmla="*/ 1684141 h 2592050"/>
                <a:gd name="connsiteX8" fmla="*/ 4006472 w 4512883"/>
                <a:gd name="connsiteY8" fmla="*/ 1493151 h 2592050"/>
                <a:gd name="connsiteX9" fmla="*/ 4059357 w 4512883"/>
                <a:gd name="connsiteY9" fmla="*/ 1276670 h 2592050"/>
                <a:gd name="connsiteX10" fmla="*/ 4406580 w 4512883"/>
                <a:gd name="connsiteY10" fmla="*/ 814157 h 2592050"/>
                <a:gd name="connsiteX11" fmla="*/ 4476218 w 4512883"/>
                <a:gd name="connsiteY11" fmla="*/ 488061 h 2592050"/>
                <a:gd name="connsiteX12" fmla="*/ 4402689 w 4512883"/>
                <a:gd name="connsiteY12" fmla="*/ 223 h 2592050"/>
                <a:gd name="connsiteX13" fmla="*/ 4512883 w 4512883"/>
                <a:gd name="connsiteY13" fmla="*/ 549808 h 2592050"/>
                <a:gd name="connsiteX14" fmla="*/ 4095440 w 4512883"/>
                <a:gd name="connsiteY14" fmla="*/ 1264572 h 2592050"/>
                <a:gd name="connsiteX15" fmla="*/ 4062308 w 4512883"/>
                <a:gd name="connsiteY15" fmla="*/ 1794836 h 2592050"/>
                <a:gd name="connsiteX16" fmla="*/ 3984453 w 4512883"/>
                <a:gd name="connsiteY16" fmla="*/ 2337781 h 2592050"/>
                <a:gd name="connsiteX17" fmla="*/ 3693878 w 4512883"/>
                <a:gd name="connsiteY17" fmla="*/ 2584079 h 2592050"/>
                <a:gd name="connsiteX18" fmla="*/ 2722994 w 4512883"/>
                <a:gd name="connsiteY18" fmla="*/ 2590499 h 2592050"/>
                <a:gd name="connsiteX19" fmla="*/ 1035164 w 4512883"/>
                <a:gd name="connsiteY19" fmla="*/ 2584819 h 2592050"/>
                <a:gd name="connsiteX20" fmla="*/ 41318 w 4512883"/>
                <a:gd name="connsiteY20" fmla="*/ 2588745 h 2592050"/>
                <a:gd name="connsiteX21" fmla="*/ 273770 w 4512883"/>
                <a:gd name="connsiteY21"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38032 w 4512883"/>
                <a:gd name="connsiteY7" fmla="*/ 1780011 h 2592050"/>
                <a:gd name="connsiteX8" fmla="*/ 4006472 w 4512883"/>
                <a:gd name="connsiteY8" fmla="*/ 1493151 h 2592050"/>
                <a:gd name="connsiteX9" fmla="*/ 4059357 w 4512883"/>
                <a:gd name="connsiteY9" fmla="*/ 1276670 h 2592050"/>
                <a:gd name="connsiteX10" fmla="*/ 4406580 w 4512883"/>
                <a:gd name="connsiteY10" fmla="*/ 814157 h 2592050"/>
                <a:gd name="connsiteX11" fmla="*/ 4476218 w 4512883"/>
                <a:gd name="connsiteY11" fmla="*/ 488061 h 2592050"/>
                <a:gd name="connsiteX12" fmla="*/ 4402689 w 4512883"/>
                <a:gd name="connsiteY12" fmla="*/ 223 h 2592050"/>
                <a:gd name="connsiteX13" fmla="*/ 4512883 w 4512883"/>
                <a:gd name="connsiteY13" fmla="*/ 549808 h 2592050"/>
                <a:gd name="connsiteX14" fmla="*/ 4095440 w 4512883"/>
                <a:gd name="connsiteY14" fmla="*/ 1264572 h 2592050"/>
                <a:gd name="connsiteX15" fmla="*/ 4062308 w 4512883"/>
                <a:gd name="connsiteY15" fmla="*/ 1794836 h 2592050"/>
                <a:gd name="connsiteX16" fmla="*/ 3984453 w 4512883"/>
                <a:gd name="connsiteY16" fmla="*/ 2337781 h 2592050"/>
                <a:gd name="connsiteX17" fmla="*/ 3693878 w 4512883"/>
                <a:gd name="connsiteY17" fmla="*/ 2584079 h 2592050"/>
                <a:gd name="connsiteX18" fmla="*/ 2722994 w 4512883"/>
                <a:gd name="connsiteY18" fmla="*/ 2590499 h 2592050"/>
                <a:gd name="connsiteX19" fmla="*/ 1035164 w 4512883"/>
                <a:gd name="connsiteY19" fmla="*/ 2584819 h 2592050"/>
                <a:gd name="connsiteX20" fmla="*/ 41318 w 4512883"/>
                <a:gd name="connsiteY20" fmla="*/ 2588745 h 2592050"/>
                <a:gd name="connsiteX21" fmla="*/ 273770 w 4512883"/>
                <a:gd name="connsiteY21"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38032 w 4512883"/>
                <a:gd name="connsiteY7" fmla="*/ 1780011 h 2592050"/>
                <a:gd name="connsiteX8" fmla="*/ 4006472 w 4512883"/>
                <a:gd name="connsiteY8" fmla="*/ 1493151 h 2592050"/>
                <a:gd name="connsiteX9" fmla="*/ 4096688 w 4512883"/>
                <a:gd name="connsiteY9" fmla="*/ 1190077 h 2592050"/>
                <a:gd name="connsiteX10" fmla="*/ 4406580 w 4512883"/>
                <a:gd name="connsiteY10" fmla="*/ 814157 h 2592050"/>
                <a:gd name="connsiteX11" fmla="*/ 4476218 w 4512883"/>
                <a:gd name="connsiteY11" fmla="*/ 488061 h 2592050"/>
                <a:gd name="connsiteX12" fmla="*/ 4402689 w 4512883"/>
                <a:gd name="connsiteY12" fmla="*/ 223 h 2592050"/>
                <a:gd name="connsiteX13" fmla="*/ 4512883 w 4512883"/>
                <a:gd name="connsiteY13" fmla="*/ 549808 h 2592050"/>
                <a:gd name="connsiteX14" fmla="*/ 4095440 w 4512883"/>
                <a:gd name="connsiteY14" fmla="*/ 1264572 h 2592050"/>
                <a:gd name="connsiteX15" fmla="*/ 4062308 w 4512883"/>
                <a:gd name="connsiteY15" fmla="*/ 1794836 h 2592050"/>
                <a:gd name="connsiteX16" fmla="*/ 3984453 w 4512883"/>
                <a:gd name="connsiteY16" fmla="*/ 2337781 h 2592050"/>
                <a:gd name="connsiteX17" fmla="*/ 3693878 w 4512883"/>
                <a:gd name="connsiteY17" fmla="*/ 2584079 h 2592050"/>
                <a:gd name="connsiteX18" fmla="*/ 2722994 w 4512883"/>
                <a:gd name="connsiteY18" fmla="*/ 2590499 h 2592050"/>
                <a:gd name="connsiteX19" fmla="*/ 1035164 w 4512883"/>
                <a:gd name="connsiteY19" fmla="*/ 2584819 h 2592050"/>
                <a:gd name="connsiteX20" fmla="*/ 41318 w 4512883"/>
                <a:gd name="connsiteY20" fmla="*/ 2588745 h 2592050"/>
                <a:gd name="connsiteX21" fmla="*/ 273770 w 4512883"/>
                <a:gd name="connsiteY21"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38032 w 4512883"/>
                <a:gd name="connsiteY7" fmla="*/ 1780011 h 2592050"/>
                <a:gd name="connsiteX8" fmla="*/ 3990917 w 4512883"/>
                <a:gd name="connsiteY8" fmla="*/ 1496243 h 2592050"/>
                <a:gd name="connsiteX9" fmla="*/ 4096688 w 4512883"/>
                <a:gd name="connsiteY9" fmla="*/ 1190077 h 2592050"/>
                <a:gd name="connsiteX10" fmla="*/ 4406580 w 4512883"/>
                <a:gd name="connsiteY10" fmla="*/ 814157 h 2592050"/>
                <a:gd name="connsiteX11" fmla="*/ 4476218 w 4512883"/>
                <a:gd name="connsiteY11" fmla="*/ 488061 h 2592050"/>
                <a:gd name="connsiteX12" fmla="*/ 4402689 w 4512883"/>
                <a:gd name="connsiteY12" fmla="*/ 223 h 2592050"/>
                <a:gd name="connsiteX13" fmla="*/ 4512883 w 4512883"/>
                <a:gd name="connsiteY13" fmla="*/ 549808 h 2592050"/>
                <a:gd name="connsiteX14" fmla="*/ 4095440 w 4512883"/>
                <a:gd name="connsiteY14" fmla="*/ 1264572 h 2592050"/>
                <a:gd name="connsiteX15" fmla="*/ 4062308 w 4512883"/>
                <a:gd name="connsiteY15" fmla="*/ 1794836 h 2592050"/>
                <a:gd name="connsiteX16" fmla="*/ 3984453 w 4512883"/>
                <a:gd name="connsiteY16" fmla="*/ 2337781 h 2592050"/>
                <a:gd name="connsiteX17" fmla="*/ 3693878 w 4512883"/>
                <a:gd name="connsiteY17" fmla="*/ 2584079 h 2592050"/>
                <a:gd name="connsiteX18" fmla="*/ 2722994 w 4512883"/>
                <a:gd name="connsiteY18" fmla="*/ 2590499 h 2592050"/>
                <a:gd name="connsiteX19" fmla="*/ 1035164 w 4512883"/>
                <a:gd name="connsiteY19" fmla="*/ 2584819 h 2592050"/>
                <a:gd name="connsiteX20" fmla="*/ 41318 w 4512883"/>
                <a:gd name="connsiteY20" fmla="*/ 2588745 h 2592050"/>
                <a:gd name="connsiteX21" fmla="*/ 273770 w 4512883"/>
                <a:gd name="connsiteY21"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38032 w 4512883"/>
                <a:gd name="connsiteY7" fmla="*/ 1780011 h 2592050"/>
                <a:gd name="connsiteX8" fmla="*/ 3990917 w 4512883"/>
                <a:gd name="connsiteY8" fmla="*/ 1496243 h 2592050"/>
                <a:gd name="connsiteX9" fmla="*/ 4096688 w 4512883"/>
                <a:gd name="connsiteY9" fmla="*/ 1171522 h 2592050"/>
                <a:gd name="connsiteX10" fmla="*/ 4406580 w 4512883"/>
                <a:gd name="connsiteY10" fmla="*/ 814157 h 2592050"/>
                <a:gd name="connsiteX11" fmla="*/ 4476218 w 4512883"/>
                <a:gd name="connsiteY11" fmla="*/ 488061 h 2592050"/>
                <a:gd name="connsiteX12" fmla="*/ 4402689 w 4512883"/>
                <a:gd name="connsiteY12" fmla="*/ 223 h 2592050"/>
                <a:gd name="connsiteX13" fmla="*/ 4512883 w 4512883"/>
                <a:gd name="connsiteY13" fmla="*/ 549808 h 2592050"/>
                <a:gd name="connsiteX14" fmla="*/ 4095440 w 4512883"/>
                <a:gd name="connsiteY14" fmla="*/ 1264572 h 2592050"/>
                <a:gd name="connsiteX15" fmla="*/ 4062308 w 4512883"/>
                <a:gd name="connsiteY15" fmla="*/ 1794836 h 2592050"/>
                <a:gd name="connsiteX16" fmla="*/ 3984453 w 4512883"/>
                <a:gd name="connsiteY16" fmla="*/ 2337781 h 2592050"/>
                <a:gd name="connsiteX17" fmla="*/ 3693878 w 4512883"/>
                <a:gd name="connsiteY17" fmla="*/ 2584079 h 2592050"/>
                <a:gd name="connsiteX18" fmla="*/ 2722994 w 4512883"/>
                <a:gd name="connsiteY18" fmla="*/ 2590499 h 2592050"/>
                <a:gd name="connsiteX19" fmla="*/ 1035164 w 4512883"/>
                <a:gd name="connsiteY19" fmla="*/ 2584819 h 2592050"/>
                <a:gd name="connsiteX20" fmla="*/ 41318 w 4512883"/>
                <a:gd name="connsiteY20" fmla="*/ 2588745 h 2592050"/>
                <a:gd name="connsiteX21" fmla="*/ 273770 w 4512883"/>
                <a:gd name="connsiteY21"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38032 w 4512883"/>
                <a:gd name="connsiteY7" fmla="*/ 1780011 h 2592050"/>
                <a:gd name="connsiteX8" fmla="*/ 3990917 w 4512883"/>
                <a:gd name="connsiteY8" fmla="*/ 1496243 h 2592050"/>
                <a:gd name="connsiteX9" fmla="*/ 4096688 w 4512883"/>
                <a:gd name="connsiteY9" fmla="*/ 1171522 h 2592050"/>
                <a:gd name="connsiteX10" fmla="*/ 4375471 w 4512883"/>
                <a:gd name="connsiteY10" fmla="*/ 863639 h 2592050"/>
                <a:gd name="connsiteX11" fmla="*/ 4476218 w 4512883"/>
                <a:gd name="connsiteY11" fmla="*/ 488061 h 2592050"/>
                <a:gd name="connsiteX12" fmla="*/ 4402689 w 4512883"/>
                <a:gd name="connsiteY12" fmla="*/ 223 h 2592050"/>
                <a:gd name="connsiteX13" fmla="*/ 4512883 w 4512883"/>
                <a:gd name="connsiteY13" fmla="*/ 549808 h 2592050"/>
                <a:gd name="connsiteX14" fmla="*/ 4095440 w 4512883"/>
                <a:gd name="connsiteY14" fmla="*/ 1264572 h 2592050"/>
                <a:gd name="connsiteX15" fmla="*/ 4062308 w 4512883"/>
                <a:gd name="connsiteY15" fmla="*/ 1794836 h 2592050"/>
                <a:gd name="connsiteX16" fmla="*/ 3984453 w 4512883"/>
                <a:gd name="connsiteY16" fmla="*/ 2337781 h 2592050"/>
                <a:gd name="connsiteX17" fmla="*/ 3693878 w 4512883"/>
                <a:gd name="connsiteY17" fmla="*/ 2584079 h 2592050"/>
                <a:gd name="connsiteX18" fmla="*/ 2722994 w 4512883"/>
                <a:gd name="connsiteY18" fmla="*/ 2590499 h 2592050"/>
                <a:gd name="connsiteX19" fmla="*/ 1035164 w 4512883"/>
                <a:gd name="connsiteY19" fmla="*/ 2584819 h 2592050"/>
                <a:gd name="connsiteX20" fmla="*/ 41318 w 4512883"/>
                <a:gd name="connsiteY20" fmla="*/ 2588745 h 2592050"/>
                <a:gd name="connsiteX21" fmla="*/ 273770 w 4512883"/>
                <a:gd name="connsiteY21"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38032 w 4512883"/>
                <a:gd name="connsiteY7" fmla="*/ 1780011 h 2592050"/>
                <a:gd name="connsiteX8" fmla="*/ 3990917 w 4512883"/>
                <a:gd name="connsiteY8" fmla="*/ 1496243 h 2592050"/>
                <a:gd name="connsiteX9" fmla="*/ 4096688 w 4512883"/>
                <a:gd name="connsiteY9" fmla="*/ 1171522 h 2592050"/>
                <a:gd name="connsiteX10" fmla="*/ 4375471 w 4512883"/>
                <a:gd name="connsiteY10" fmla="*/ 863639 h 2592050"/>
                <a:gd name="connsiteX11" fmla="*/ 4476218 w 4512883"/>
                <a:gd name="connsiteY11" fmla="*/ 488061 h 2592050"/>
                <a:gd name="connsiteX12" fmla="*/ 4402689 w 4512883"/>
                <a:gd name="connsiteY12" fmla="*/ 223 h 2592050"/>
                <a:gd name="connsiteX13" fmla="*/ 4512883 w 4512883"/>
                <a:gd name="connsiteY13" fmla="*/ 549808 h 2592050"/>
                <a:gd name="connsiteX14" fmla="*/ 4095440 w 4512883"/>
                <a:gd name="connsiteY14" fmla="*/ 1264572 h 2592050"/>
                <a:gd name="connsiteX15" fmla="*/ 4062308 w 4512883"/>
                <a:gd name="connsiteY15" fmla="*/ 1794836 h 2592050"/>
                <a:gd name="connsiteX16" fmla="*/ 3984453 w 4512883"/>
                <a:gd name="connsiteY16" fmla="*/ 2337781 h 2592050"/>
                <a:gd name="connsiteX17" fmla="*/ 3693878 w 4512883"/>
                <a:gd name="connsiteY17" fmla="*/ 2584079 h 2592050"/>
                <a:gd name="connsiteX18" fmla="*/ 2722994 w 4512883"/>
                <a:gd name="connsiteY18" fmla="*/ 2590499 h 2592050"/>
                <a:gd name="connsiteX19" fmla="*/ 1035164 w 4512883"/>
                <a:gd name="connsiteY19" fmla="*/ 2584819 h 2592050"/>
                <a:gd name="connsiteX20" fmla="*/ 41318 w 4512883"/>
                <a:gd name="connsiteY20" fmla="*/ 2588745 h 2592050"/>
                <a:gd name="connsiteX21" fmla="*/ 273770 w 4512883"/>
                <a:gd name="connsiteY21" fmla="*/ 2555683 h 2592050"/>
                <a:gd name="connsiteX0" fmla="*/ 273770 w 4512883"/>
                <a:gd name="connsiteY0" fmla="*/ 2530958 h 2567325"/>
                <a:gd name="connsiteX1" fmla="*/ 1053446 w 4512883"/>
                <a:gd name="connsiteY1" fmla="*/ 2519029 h 2567325"/>
                <a:gd name="connsiteX2" fmla="*/ 1926996 w 4512883"/>
                <a:gd name="connsiteY2" fmla="*/ 2511680 h 2567325"/>
                <a:gd name="connsiteX3" fmla="*/ 2737227 w 4512883"/>
                <a:gd name="connsiteY3" fmla="*/ 2500599 h 2567325"/>
                <a:gd name="connsiteX4" fmla="*/ 3297188 w 4512883"/>
                <a:gd name="connsiteY4" fmla="*/ 2473516 h 2567325"/>
                <a:gd name="connsiteX5" fmla="*/ 3630339 w 4512883"/>
                <a:gd name="connsiteY5" fmla="*/ 2351176 h 2567325"/>
                <a:gd name="connsiteX6" fmla="*/ 3857149 w 4512883"/>
                <a:gd name="connsiteY6" fmla="*/ 2028184 h 2567325"/>
                <a:gd name="connsiteX7" fmla="*/ 3938032 w 4512883"/>
                <a:gd name="connsiteY7" fmla="*/ 1755286 h 2567325"/>
                <a:gd name="connsiteX8" fmla="*/ 3990917 w 4512883"/>
                <a:gd name="connsiteY8" fmla="*/ 1471518 h 2567325"/>
                <a:gd name="connsiteX9" fmla="*/ 4096688 w 4512883"/>
                <a:gd name="connsiteY9" fmla="*/ 1146797 h 2567325"/>
                <a:gd name="connsiteX10" fmla="*/ 4375471 w 4512883"/>
                <a:gd name="connsiteY10" fmla="*/ 838914 h 2567325"/>
                <a:gd name="connsiteX11" fmla="*/ 4476218 w 4512883"/>
                <a:gd name="connsiteY11" fmla="*/ 463336 h 2567325"/>
                <a:gd name="connsiteX12" fmla="*/ 4440020 w 4512883"/>
                <a:gd name="connsiteY12" fmla="*/ 239 h 2567325"/>
                <a:gd name="connsiteX13" fmla="*/ 4512883 w 4512883"/>
                <a:gd name="connsiteY13" fmla="*/ 525083 h 2567325"/>
                <a:gd name="connsiteX14" fmla="*/ 4095440 w 4512883"/>
                <a:gd name="connsiteY14" fmla="*/ 1239847 h 2567325"/>
                <a:gd name="connsiteX15" fmla="*/ 4062308 w 4512883"/>
                <a:gd name="connsiteY15" fmla="*/ 1770111 h 2567325"/>
                <a:gd name="connsiteX16" fmla="*/ 3984453 w 4512883"/>
                <a:gd name="connsiteY16" fmla="*/ 2313056 h 2567325"/>
                <a:gd name="connsiteX17" fmla="*/ 3693878 w 4512883"/>
                <a:gd name="connsiteY17" fmla="*/ 2559354 h 2567325"/>
                <a:gd name="connsiteX18" fmla="*/ 2722994 w 4512883"/>
                <a:gd name="connsiteY18" fmla="*/ 2565774 h 2567325"/>
                <a:gd name="connsiteX19" fmla="*/ 1035164 w 4512883"/>
                <a:gd name="connsiteY19" fmla="*/ 2560094 h 2567325"/>
                <a:gd name="connsiteX20" fmla="*/ 41318 w 4512883"/>
                <a:gd name="connsiteY20" fmla="*/ 2564020 h 2567325"/>
                <a:gd name="connsiteX21" fmla="*/ 273770 w 4512883"/>
                <a:gd name="connsiteY21" fmla="*/ 2530958 h 2567325"/>
                <a:gd name="connsiteX0" fmla="*/ 273770 w 4512883"/>
                <a:gd name="connsiteY0" fmla="*/ 2512417 h 2548784"/>
                <a:gd name="connsiteX1" fmla="*/ 1053446 w 4512883"/>
                <a:gd name="connsiteY1" fmla="*/ 2500488 h 2548784"/>
                <a:gd name="connsiteX2" fmla="*/ 1926996 w 4512883"/>
                <a:gd name="connsiteY2" fmla="*/ 2493139 h 2548784"/>
                <a:gd name="connsiteX3" fmla="*/ 2737227 w 4512883"/>
                <a:gd name="connsiteY3" fmla="*/ 2482058 h 2548784"/>
                <a:gd name="connsiteX4" fmla="*/ 3297188 w 4512883"/>
                <a:gd name="connsiteY4" fmla="*/ 2454975 h 2548784"/>
                <a:gd name="connsiteX5" fmla="*/ 3630339 w 4512883"/>
                <a:gd name="connsiteY5" fmla="*/ 2332635 h 2548784"/>
                <a:gd name="connsiteX6" fmla="*/ 3857149 w 4512883"/>
                <a:gd name="connsiteY6" fmla="*/ 2009643 h 2548784"/>
                <a:gd name="connsiteX7" fmla="*/ 3938032 w 4512883"/>
                <a:gd name="connsiteY7" fmla="*/ 1736745 h 2548784"/>
                <a:gd name="connsiteX8" fmla="*/ 3990917 w 4512883"/>
                <a:gd name="connsiteY8" fmla="*/ 1452977 h 2548784"/>
                <a:gd name="connsiteX9" fmla="*/ 4096688 w 4512883"/>
                <a:gd name="connsiteY9" fmla="*/ 1128256 h 2548784"/>
                <a:gd name="connsiteX10" fmla="*/ 4375471 w 4512883"/>
                <a:gd name="connsiteY10" fmla="*/ 820373 h 2548784"/>
                <a:gd name="connsiteX11" fmla="*/ 4476218 w 4512883"/>
                <a:gd name="connsiteY11" fmla="*/ 444795 h 2548784"/>
                <a:gd name="connsiteX12" fmla="*/ 4436909 w 4512883"/>
                <a:gd name="connsiteY12" fmla="*/ 253 h 2548784"/>
                <a:gd name="connsiteX13" fmla="*/ 4512883 w 4512883"/>
                <a:gd name="connsiteY13" fmla="*/ 506542 h 2548784"/>
                <a:gd name="connsiteX14" fmla="*/ 4095440 w 4512883"/>
                <a:gd name="connsiteY14" fmla="*/ 1221306 h 2548784"/>
                <a:gd name="connsiteX15" fmla="*/ 4062308 w 4512883"/>
                <a:gd name="connsiteY15" fmla="*/ 1751570 h 2548784"/>
                <a:gd name="connsiteX16" fmla="*/ 3984453 w 4512883"/>
                <a:gd name="connsiteY16" fmla="*/ 2294515 h 2548784"/>
                <a:gd name="connsiteX17" fmla="*/ 3693878 w 4512883"/>
                <a:gd name="connsiteY17" fmla="*/ 2540813 h 2548784"/>
                <a:gd name="connsiteX18" fmla="*/ 2722994 w 4512883"/>
                <a:gd name="connsiteY18" fmla="*/ 2547233 h 2548784"/>
                <a:gd name="connsiteX19" fmla="*/ 1035164 w 4512883"/>
                <a:gd name="connsiteY19" fmla="*/ 2541553 h 2548784"/>
                <a:gd name="connsiteX20" fmla="*/ 41318 w 4512883"/>
                <a:gd name="connsiteY20" fmla="*/ 2545479 h 2548784"/>
                <a:gd name="connsiteX21" fmla="*/ 273770 w 4512883"/>
                <a:gd name="connsiteY21" fmla="*/ 2512417 h 2548784"/>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7 w 4512883"/>
                <a:gd name="connsiteY3" fmla="*/ 2343090 h 2409816"/>
                <a:gd name="connsiteX4" fmla="*/ 3297188 w 4512883"/>
                <a:gd name="connsiteY4" fmla="*/ 2316007 h 2409816"/>
                <a:gd name="connsiteX5" fmla="*/ 3630339 w 4512883"/>
                <a:gd name="connsiteY5" fmla="*/ 2193667 h 2409816"/>
                <a:gd name="connsiteX6" fmla="*/ 3857149 w 4512883"/>
                <a:gd name="connsiteY6" fmla="*/ 1870675 h 2409816"/>
                <a:gd name="connsiteX7" fmla="*/ 3938032 w 4512883"/>
                <a:gd name="connsiteY7" fmla="*/ 1597777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7 w 4512883"/>
                <a:gd name="connsiteY3" fmla="*/ 2343090 h 2409816"/>
                <a:gd name="connsiteX4" fmla="*/ 3297188 w 4512883"/>
                <a:gd name="connsiteY4" fmla="*/ 2316007 h 2409816"/>
                <a:gd name="connsiteX5" fmla="*/ 3630339 w 4512883"/>
                <a:gd name="connsiteY5" fmla="*/ 2193667 h 2409816"/>
                <a:gd name="connsiteX6" fmla="*/ 3847816 w 4512883"/>
                <a:gd name="connsiteY6" fmla="*/ 1935619 h 2409816"/>
                <a:gd name="connsiteX7" fmla="*/ 3938032 w 4512883"/>
                <a:gd name="connsiteY7" fmla="*/ 1597777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7 w 4512883"/>
                <a:gd name="connsiteY3" fmla="*/ 2343090 h 2409816"/>
                <a:gd name="connsiteX4" fmla="*/ 3297188 w 4512883"/>
                <a:gd name="connsiteY4" fmla="*/ 2316007 h 2409816"/>
                <a:gd name="connsiteX5" fmla="*/ 3630339 w 4512883"/>
                <a:gd name="connsiteY5" fmla="*/ 2193667 h 2409816"/>
                <a:gd name="connsiteX6" fmla="*/ 3847816 w 4512883"/>
                <a:gd name="connsiteY6" fmla="*/ 1935619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7 w 4512883"/>
                <a:gd name="connsiteY3" fmla="*/ 2343090 h 2409816"/>
                <a:gd name="connsiteX4" fmla="*/ 3297188 w 4512883"/>
                <a:gd name="connsiteY4" fmla="*/ 2316007 h 2409816"/>
                <a:gd name="connsiteX5" fmla="*/ 3630339 w 4512883"/>
                <a:gd name="connsiteY5" fmla="*/ 2193667 h 2409816"/>
                <a:gd name="connsiteX6" fmla="*/ 3847816 w 4512883"/>
                <a:gd name="connsiteY6" fmla="*/ 1935619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7 w 4512883"/>
                <a:gd name="connsiteY3" fmla="*/ 2343090 h 2409816"/>
                <a:gd name="connsiteX4" fmla="*/ 3297188 w 4512883"/>
                <a:gd name="connsiteY4" fmla="*/ 2316007 h 2409816"/>
                <a:gd name="connsiteX5" fmla="*/ 3630339 w 4512883"/>
                <a:gd name="connsiteY5" fmla="*/ 2193667 h 2409816"/>
                <a:gd name="connsiteX6" fmla="*/ 3847816 w 4512883"/>
                <a:gd name="connsiteY6" fmla="*/ 1935619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7 w 4512883"/>
                <a:gd name="connsiteY3" fmla="*/ 2343090 h 2409816"/>
                <a:gd name="connsiteX4" fmla="*/ 3297188 w 4512883"/>
                <a:gd name="connsiteY4" fmla="*/ 2316007 h 2409816"/>
                <a:gd name="connsiteX5" fmla="*/ 3630339 w 4512883"/>
                <a:gd name="connsiteY5" fmla="*/ 2193667 h 2409816"/>
                <a:gd name="connsiteX6" fmla="*/ 3875814 w 4512883"/>
                <a:gd name="connsiteY6" fmla="*/ 1917064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7 w 4512883"/>
                <a:gd name="connsiteY3" fmla="*/ 2343090 h 2409816"/>
                <a:gd name="connsiteX4" fmla="*/ 3297188 w 4512883"/>
                <a:gd name="connsiteY4" fmla="*/ 2334562 h 2409816"/>
                <a:gd name="connsiteX5" fmla="*/ 3630339 w 4512883"/>
                <a:gd name="connsiteY5" fmla="*/ 2193667 h 2409816"/>
                <a:gd name="connsiteX6" fmla="*/ 3875814 w 4512883"/>
                <a:gd name="connsiteY6" fmla="*/ 1917064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297188 w 4512883"/>
                <a:gd name="connsiteY4" fmla="*/ 2334562 h 2409816"/>
                <a:gd name="connsiteX5" fmla="*/ 3630339 w 4512883"/>
                <a:gd name="connsiteY5" fmla="*/ 2193667 h 2409816"/>
                <a:gd name="connsiteX6" fmla="*/ 3875814 w 4512883"/>
                <a:gd name="connsiteY6" fmla="*/ 1917064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630339 w 4512883"/>
                <a:gd name="connsiteY5" fmla="*/ 2193667 h 2409816"/>
                <a:gd name="connsiteX6" fmla="*/ 3875814 w 4512883"/>
                <a:gd name="connsiteY6" fmla="*/ 1917064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75814 w 4512883"/>
                <a:gd name="connsiteY6" fmla="*/ 1917064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75814 w 4512883"/>
                <a:gd name="connsiteY6" fmla="*/ 1917064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19818 w 4512883"/>
                <a:gd name="connsiteY6" fmla="*/ 2000564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19818 w 4512883"/>
                <a:gd name="connsiteY6" fmla="*/ 2000564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19818 w 4512883"/>
                <a:gd name="connsiteY6" fmla="*/ 2000564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82036 w 4512883"/>
                <a:gd name="connsiteY6" fmla="*/ 1941805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82036 w 4512883"/>
                <a:gd name="connsiteY6" fmla="*/ 1941805 h 2409816"/>
                <a:gd name="connsiteX7" fmla="*/ 3975363 w 4512883"/>
                <a:gd name="connsiteY7" fmla="*/ 1644166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82036 w 4512883"/>
                <a:gd name="connsiteY6" fmla="*/ 1941805 h 2409816"/>
                <a:gd name="connsiteX7" fmla="*/ 3975363 w 4512883"/>
                <a:gd name="connsiteY7" fmla="*/ 1644166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82036 w 4512883"/>
                <a:gd name="connsiteY6" fmla="*/ 1941805 h 2409816"/>
                <a:gd name="connsiteX7" fmla="*/ 3975363 w 4512883"/>
                <a:gd name="connsiteY7" fmla="*/ 1644166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82036 w 4512883"/>
                <a:gd name="connsiteY6" fmla="*/ 1941805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82036 w 4512883"/>
                <a:gd name="connsiteY6" fmla="*/ 1941805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593009 w 4512883"/>
                <a:gd name="connsiteY5" fmla="*/ 2215315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593009 w 4512883"/>
                <a:gd name="connsiteY5" fmla="*/ 2215315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50927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50927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50927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50927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540124 w 4512883"/>
                <a:gd name="connsiteY5" fmla="*/ 2277167 h 2409816"/>
                <a:gd name="connsiteX6" fmla="*/ 3850927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540124 w 4512883"/>
                <a:gd name="connsiteY5" fmla="*/ 2277167 h 2409816"/>
                <a:gd name="connsiteX6" fmla="*/ 3850927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540124 w 4512883"/>
                <a:gd name="connsiteY5" fmla="*/ 2277167 h 2409816"/>
                <a:gd name="connsiteX6" fmla="*/ 3850927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540124 w 4512883"/>
                <a:gd name="connsiteY5" fmla="*/ 2277167 h 2409816"/>
                <a:gd name="connsiteX6" fmla="*/ 3850927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540124 w 4512883"/>
                <a:gd name="connsiteY5" fmla="*/ 2277167 h 2409816"/>
                <a:gd name="connsiteX6" fmla="*/ 3832262 w 4512883"/>
                <a:gd name="connsiteY6" fmla="*/ 1978916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540124 w 4512883"/>
                <a:gd name="connsiteY5" fmla="*/ 2277167 h 2409816"/>
                <a:gd name="connsiteX6" fmla="*/ 3832262 w 4512883"/>
                <a:gd name="connsiteY6" fmla="*/ 1978916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540124 w 4512883"/>
                <a:gd name="connsiteY5" fmla="*/ 2277167 h 2409816"/>
                <a:gd name="connsiteX6" fmla="*/ 3832262 w 4512883"/>
                <a:gd name="connsiteY6" fmla="*/ 1978916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24119 w 4512883"/>
                <a:gd name="connsiteY5" fmla="*/ 2218408 h 2409816"/>
                <a:gd name="connsiteX6" fmla="*/ 3832262 w 4512883"/>
                <a:gd name="connsiteY6" fmla="*/ 1978916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24119 w 4512883"/>
                <a:gd name="connsiteY5" fmla="*/ 2218408 h 2409816"/>
                <a:gd name="connsiteX6" fmla="*/ 3832262 w 4512883"/>
                <a:gd name="connsiteY6" fmla="*/ 1978916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24119 w 4512883"/>
                <a:gd name="connsiteY5" fmla="*/ 2218408 h 2409816"/>
                <a:gd name="connsiteX6" fmla="*/ 3832262 w 4512883"/>
                <a:gd name="connsiteY6" fmla="*/ 1978916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9007 w 4512883"/>
                <a:gd name="connsiteY5" fmla="*/ 2196760 h 2409816"/>
                <a:gd name="connsiteX6" fmla="*/ 3832262 w 4512883"/>
                <a:gd name="connsiteY6" fmla="*/ 1978916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9007 w 4512883"/>
                <a:gd name="connsiteY5" fmla="*/ 2196760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9007 w 4512883"/>
                <a:gd name="connsiteY5" fmla="*/ 2196760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50025 w 4512883"/>
                <a:gd name="connsiteY9" fmla="*/ 1035677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4000250 w 4512883"/>
                <a:gd name="connsiteY8" fmla="*/ 1351121 h 2409816"/>
                <a:gd name="connsiteX9" fmla="*/ 4050025 w 4512883"/>
                <a:gd name="connsiteY9" fmla="*/ 1035677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4000250 w 4512883"/>
                <a:gd name="connsiteY8" fmla="*/ 1351121 h 2409816"/>
                <a:gd name="connsiteX9" fmla="*/ 4034471 w 4512883"/>
                <a:gd name="connsiteY9" fmla="*/ 10727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4000250 w 4512883"/>
                <a:gd name="connsiteY8" fmla="*/ 1351121 h 2409816"/>
                <a:gd name="connsiteX9" fmla="*/ 4034471 w 4512883"/>
                <a:gd name="connsiteY9" fmla="*/ 10727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4000250 w 4512883"/>
                <a:gd name="connsiteY8" fmla="*/ 1351121 h 2409816"/>
                <a:gd name="connsiteX9" fmla="*/ 4034471 w 4512883"/>
                <a:gd name="connsiteY9" fmla="*/ 10727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4000250 w 4512883"/>
                <a:gd name="connsiteY8" fmla="*/ 1351121 h 2409816"/>
                <a:gd name="connsiteX9" fmla="*/ 4034471 w 4512883"/>
                <a:gd name="connsiteY9" fmla="*/ 10727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4000250 w 4512883"/>
                <a:gd name="connsiteY8" fmla="*/ 1351121 h 2409816"/>
                <a:gd name="connsiteX9" fmla="*/ 4034471 w 4512883"/>
                <a:gd name="connsiteY9" fmla="*/ 10727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34471 w 4512883"/>
                <a:gd name="connsiteY9" fmla="*/ 10727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28249 w 4512883"/>
                <a:gd name="connsiteY9" fmla="*/ 1091343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28249 w 4512883"/>
                <a:gd name="connsiteY9" fmla="*/ 1091343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28249 w 4512883"/>
                <a:gd name="connsiteY9" fmla="*/ 1091343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28249 w 4512883"/>
                <a:gd name="connsiteY9" fmla="*/ 1091343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28249 w 4512883"/>
                <a:gd name="connsiteY9" fmla="*/ 1091343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40693 w 4512883"/>
                <a:gd name="connsiteY9" fmla="*/ 10727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40693 w 4512883"/>
                <a:gd name="connsiteY9" fmla="*/ 10727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28249 w 4512883"/>
                <a:gd name="connsiteY9" fmla="*/ 1091343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28249 w 4512883"/>
                <a:gd name="connsiteY9" fmla="*/ 1091343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87807 w 4512883"/>
                <a:gd name="connsiteY8" fmla="*/ 1369677 h 2409816"/>
                <a:gd name="connsiteX9" fmla="*/ 4028249 w 4512883"/>
                <a:gd name="connsiteY9" fmla="*/ 1091343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87807 w 4512883"/>
                <a:gd name="connsiteY8" fmla="*/ 1369677 h 2409816"/>
                <a:gd name="connsiteX9" fmla="*/ 4028249 w 4512883"/>
                <a:gd name="connsiteY9" fmla="*/ 1091343 h 2409816"/>
                <a:gd name="connsiteX10" fmla="*/ 4359917 w 4512883"/>
                <a:gd name="connsiteY10" fmla="*/ 721609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87807 w 4512883"/>
                <a:gd name="connsiteY8" fmla="*/ 1369677 h 2409816"/>
                <a:gd name="connsiteX9" fmla="*/ 4028249 w 4512883"/>
                <a:gd name="connsiteY9" fmla="*/ 1091343 h 2409816"/>
                <a:gd name="connsiteX10" fmla="*/ 4359917 w 4512883"/>
                <a:gd name="connsiteY10" fmla="*/ 721609 h 2409816"/>
                <a:gd name="connsiteX11" fmla="*/ 4482440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87807 w 4512883"/>
                <a:gd name="connsiteY8" fmla="*/ 1369677 h 2409816"/>
                <a:gd name="connsiteX9" fmla="*/ 4028249 w 4512883"/>
                <a:gd name="connsiteY9" fmla="*/ 1091343 h 2409816"/>
                <a:gd name="connsiteX10" fmla="*/ 4359917 w 4512883"/>
                <a:gd name="connsiteY10" fmla="*/ 721609 h 2409816"/>
                <a:gd name="connsiteX11" fmla="*/ 4482440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87807 w 4512883"/>
                <a:gd name="connsiteY8" fmla="*/ 1369677 h 2409816"/>
                <a:gd name="connsiteX9" fmla="*/ 4028249 w 4512883"/>
                <a:gd name="connsiteY9" fmla="*/ 1091343 h 2409816"/>
                <a:gd name="connsiteX10" fmla="*/ 4359917 w 4512883"/>
                <a:gd name="connsiteY10" fmla="*/ 721609 h 2409816"/>
                <a:gd name="connsiteX11" fmla="*/ 4482440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87807 w 4512883"/>
                <a:gd name="connsiteY8" fmla="*/ 1369677 h 2409816"/>
                <a:gd name="connsiteX9" fmla="*/ 4028249 w 4512883"/>
                <a:gd name="connsiteY9" fmla="*/ 1091343 h 2409816"/>
                <a:gd name="connsiteX10" fmla="*/ 4359917 w 4512883"/>
                <a:gd name="connsiteY10" fmla="*/ 721609 h 2409816"/>
                <a:gd name="connsiteX11" fmla="*/ 4494884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87807 w 4512883"/>
                <a:gd name="connsiteY8" fmla="*/ 1369677 h 2409816"/>
                <a:gd name="connsiteX9" fmla="*/ 4028249 w 4512883"/>
                <a:gd name="connsiteY9" fmla="*/ 1091343 h 2409816"/>
                <a:gd name="connsiteX10" fmla="*/ 4359917 w 4512883"/>
                <a:gd name="connsiteY10" fmla="*/ 721609 h 2409816"/>
                <a:gd name="connsiteX11" fmla="*/ 4494884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8249 w 4512883"/>
                <a:gd name="connsiteY9" fmla="*/ 109144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84453 w 4512883"/>
                <a:gd name="connsiteY16" fmla="*/ 215565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8249 w 4512883"/>
                <a:gd name="connsiteY9" fmla="*/ 109144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84453 w 4512883"/>
                <a:gd name="connsiteY16" fmla="*/ 215565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8249 w 4512883"/>
                <a:gd name="connsiteY9" fmla="*/ 109144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84453 w 4512883"/>
                <a:gd name="connsiteY16" fmla="*/ 215565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8249 w 4512883"/>
                <a:gd name="connsiteY9" fmla="*/ 109144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8249 w 4512883"/>
                <a:gd name="connsiteY9" fmla="*/ 109144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8249 w 4512883"/>
                <a:gd name="connsiteY9" fmla="*/ 109144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8249 w 4512883"/>
                <a:gd name="connsiteY9" fmla="*/ 109144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8249 w 4512883"/>
                <a:gd name="connsiteY9" fmla="*/ 109144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8249 w 4512883"/>
                <a:gd name="connsiteY9" fmla="*/ 109144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14787 w 4512883"/>
                <a:gd name="connsiteY5" fmla="*/ 2237067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14787 w 4512883"/>
                <a:gd name="connsiteY5" fmla="*/ 2237067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14787 w 4512883"/>
                <a:gd name="connsiteY5" fmla="*/ 2237067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599232 w 4512883"/>
                <a:gd name="connsiteY5" fmla="*/ 2246345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599232 w 4512883"/>
                <a:gd name="connsiteY5" fmla="*/ 2246345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599232 w 4512883"/>
                <a:gd name="connsiteY5" fmla="*/ 2246345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599232 w 4512883"/>
                <a:gd name="connsiteY5" fmla="*/ 2246345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599232 w 4512883"/>
                <a:gd name="connsiteY5" fmla="*/ 2246345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4254 w 4512883"/>
                <a:gd name="connsiteY7" fmla="*/ 1724677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43804 w 4512883"/>
                <a:gd name="connsiteY9" fmla="*/ 106670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43804 w 4512883"/>
                <a:gd name="connsiteY9" fmla="*/ 106670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43804 w 4512883"/>
                <a:gd name="connsiteY9" fmla="*/ 106670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43804 w 4512883"/>
                <a:gd name="connsiteY9" fmla="*/ 106670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43804 w 4512883"/>
                <a:gd name="connsiteY9" fmla="*/ 106670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43804 w 4512883"/>
                <a:gd name="connsiteY9" fmla="*/ 106670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1010 w 4512883"/>
                <a:gd name="connsiteY5" fmla="*/ 2215419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1010 w 4512883"/>
                <a:gd name="connsiteY5" fmla="*/ 2215419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1010 w 4512883"/>
                <a:gd name="connsiteY5" fmla="*/ 2215419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94030 w 4512883"/>
                <a:gd name="connsiteY8" fmla="*/ 1363596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94030 w 4512883"/>
                <a:gd name="connsiteY8" fmla="*/ 1363596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94030 w 4512883"/>
                <a:gd name="connsiteY8" fmla="*/ 1363596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94030 w 4512883"/>
                <a:gd name="connsiteY8" fmla="*/ 1363596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94030 w 4512883"/>
                <a:gd name="connsiteY8" fmla="*/ 1363596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94030 w 4512883"/>
                <a:gd name="connsiteY8" fmla="*/ 1363596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9 w 4512883"/>
                <a:gd name="connsiteY8" fmla="*/ 1366689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9 w 4512883"/>
                <a:gd name="connsiteY8" fmla="*/ 1366689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9 w 4512883"/>
                <a:gd name="connsiteY8" fmla="*/ 1366689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9 w 4512883"/>
                <a:gd name="connsiteY8" fmla="*/ 1366689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9 w 4512883"/>
                <a:gd name="connsiteY8" fmla="*/ 1366689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9 w 4512883"/>
                <a:gd name="connsiteY8" fmla="*/ 1366689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9 w 4512883"/>
                <a:gd name="connsiteY8" fmla="*/ 1366689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9 w 4512883"/>
                <a:gd name="connsiteY8" fmla="*/ 1366689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23741 w 4495481"/>
                <a:gd name="connsiteY7" fmla="*/ 1727770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23741 w 4495481"/>
                <a:gd name="connsiteY7" fmla="*/ 1727770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23741 w 4495481"/>
                <a:gd name="connsiteY7" fmla="*/ 1727770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23741 w 4495481"/>
                <a:gd name="connsiteY7" fmla="*/ 1727770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23741 w 4495481"/>
                <a:gd name="connsiteY7" fmla="*/ 1727770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23741 w 4495481"/>
                <a:gd name="connsiteY7" fmla="*/ 1727770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39278 w 4495481"/>
                <a:gd name="connsiteY7" fmla="*/ 167628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39278 w 4495481"/>
                <a:gd name="connsiteY7" fmla="*/ 167628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39278 w 4495481"/>
                <a:gd name="connsiteY7" fmla="*/ 167628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15492 w 4495481"/>
                <a:gd name="connsiteY7" fmla="*/ 171569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15492 w 4495481"/>
                <a:gd name="connsiteY7" fmla="*/ 171569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781741 w 4495481"/>
                <a:gd name="connsiteY6" fmla="*/ 2034440 h 2409920"/>
                <a:gd name="connsiteX7" fmla="*/ 3915492 w 4495481"/>
                <a:gd name="connsiteY7" fmla="*/ 171569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1563 w 4495481"/>
                <a:gd name="connsiteY6" fmla="*/ 1991090 h 2409920"/>
                <a:gd name="connsiteX7" fmla="*/ 3915492 w 4495481"/>
                <a:gd name="connsiteY7" fmla="*/ 171569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1563 w 4495481"/>
                <a:gd name="connsiteY6" fmla="*/ 1991090 h 2409920"/>
                <a:gd name="connsiteX7" fmla="*/ 3915492 w 4495481"/>
                <a:gd name="connsiteY7" fmla="*/ 171569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93083 w 4495481"/>
                <a:gd name="connsiteY4" fmla="*/ 2330480 h 2409920"/>
                <a:gd name="connsiteX5" fmla="*/ 3600497 w 4495481"/>
                <a:gd name="connsiteY5" fmla="*/ 2193771 h 2409920"/>
                <a:gd name="connsiteX6" fmla="*/ 3801563 w 4495481"/>
                <a:gd name="connsiteY6" fmla="*/ 1991090 h 2409920"/>
                <a:gd name="connsiteX7" fmla="*/ 3915492 w 4495481"/>
                <a:gd name="connsiteY7" fmla="*/ 171569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680182 w 4495481"/>
                <a:gd name="connsiteY3" fmla="*/ 2368236 h 2409920"/>
                <a:gd name="connsiteX4" fmla="*/ 3293083 w 4495481"/>
                <a:gd name="connsiteY4" fmla="*/ 2330480 h 2409920"/>
                <a:gd name="connsiteX5" fmla="*/ 3600497 w 4495481"/>
                <a:gd name="connsiteY5" fmla="*/ 2193771 h 2409920"/>
                <a:gd name="connsiteX6" fmla="*/ 3801563 w 4495481"/>
                <a:gd name="connsiteY6" fmla="*/ 1991090 h 2409920"/>
                <a:gd name="connsiteX7" fmla="*/ 3915492 w 4495481"/>
                <a:gd name="connsiteY7" fmla="*/ 171569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893736 w 4495481"/>
                <a:gd name="connsiteY2" fmla="*/ 2370039 h 2409920"/>
                <a:gd name="connsiteX3" fmla="*/ 2680182 w 4495481"/>
                <a:gd name="connsiteY3" fmla="*/ 2368236 h 2409920"/>
                <a:gd name="connsiteX4" fmla="*/ 3293083 w 4495481"/>
                <a:gd name="connsiteY4" fmla="*/ 2330480 h 2409920"/>
                <a:gd name="connsiteX5" fmla="*/ 3600497 w 4495481"/>
                <a:gd name="connsiteY5" fmla="*/ 2193771 h 2409920"/>
                <a:gd name="connsiteX6" fmla="*/ 3801563 w 4495481"/>
                <a:gd name="connsiteY6" fmla="*/ 1991090 h 2409920"/>
                <a:gd name="connsiteX7" fmla="*/ 3915492 w 4495481"/>
                <a:gd name="connsiteY7" fmla="*/ 171569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381 w 4495620"/>
                <a:gd name="connsiteY0" fmla="*/ 2376646 h 2409920"/>
                <a:gd name="connsiteX1" fmla="*/ 1056004 w 4495620"/>
                <a:gd name="connsiteY1" fmla="*/ 2373447 h 2409920"/>
                <a:gd name="connsiteX2" fmla="*/ 1893875 w 4495620"/>
                <a:gd name="connsiteY2" fmla="*/ 2370039 h 2409920"/>
                <a:gd name="connsiteX3" fmla="*/ 2680321 w 4495620"/>
                <a:gd name="connsiteY3" fmla="*/ 2368236 h 2409920"/>
                <a:gd name="connsiteX4" fmla="*/ 3293222 w 4495620"/>
                <a:gd name="connsiteY4" fmla="*/ 2330480 h 2409920"/>
                <a:gd name="connsiteX5" fmla="*/ 3600636 w 4495620"/>
                <a:gd name="connsiteY5" fmla="*/ 2193771 h 2409920"/>
                <a:gd name="connsiteX6" fmla="*/ 3801702 w 4495620"/>
                <a:gd name="connsiteY6" fmla="*/ 1991090 h 2409920"/>
                <a:gd name="connsiteX7" fmla="*/ 3915631 w 4495620"/>
                <a:gd name="connsiteY7" fmla="*/ 1715696 h 2409920"/>
                <a:gd name="connsiteX8" fmla="*/ 3970546 w 4495620"/>
                <a:gd name="connsiteY8" fmla="*/ 1366689 h 2409920"/>
                <a:gd name="connsiteX9" fmla="*/ 4035873 w 4495620"/>
                <a:gd name="connsiteY9" fmla="*/ 1063614 h 2409920"/>
                <a:gd name="connsiteX10" fmla="*/ 4342654 w 4495620"/>
                <a:gd name="connsiteY10" fmla="*/ 721713 h 2409920"/>
                <a:gd name="connsiteX11" fmla="*/ 4477621 w 4495620"/>
                <a:gd name="connsiteY11" fmla="*/ 305931 h 2409920"/>
                <a:gd name="connsiteX12" fmla="*/ 4447645 w 4495620"/>
                <a:gd name="connsiteY12" fmla="*/ 556 h 2409920"/>
                <a:gd name="connsiteX13" fmla="*/ 4495620 w 4495620"/>
                <a:gd name="connsiteY13" fmla="*/ 367678 h 2409920"/>
                <a:gd name="connsiteX14" fmla="*/ 4078177 w 4495620"/>
                <a:gd name="connsiteY14" fmla="*/ 1082442 h 2409920"/>
                <a:gd name="connsiteX15" fmla="*/ 4045045 w 4495620"/>
                <a:gd name="connsiteY15" fmla="*/ 1612706 h 2409920"/>
                <a:gd name="connsiteX16" fmla="*/ 3960968 w 4495620"/>
                <a:gd name="connsiteY16" fmla="*/ 2168021 h 2409920"/>
                <a:gd name="connsiteX17" fmla="*/ 3676615 w 4495620"/>
                <a:gd name="connsiteY17" fmla="*/ 2401949 h 2409920"/>
                <a:gd name="connsiteX18" fmla="*/ 2705731 w 4495620"/>
                <a:gd name="connsiteY18" fmla="*/ 2408369 h 2409920"/>
                <a:gd name="connsiteX19" fmla="*/ 1017901 w 4495620"/>
                <a:gd name="connsiteY19" fmla="*/ 2402689 h 2409920"/>
                <a:gd name="connsiteX20" fmla="*/ 24055 w 4495620"/>
                <a:gd name="connsiteY20" fmla="*/ 2406615 h 2409920"/>
                <a:gd name="connsiteX21" fmla="*/ 477381 w 4495620"/>
                <a:gd name="connsiteY21" fmla="*/ 2376646 h 2409920"/>
                <a:gd name="connsiteX0" fmla="*/ 477381 w 4495620"/>
                <a:gd name="connsiteY0" fmla="*/ 2376646 h 2409920"/>
                <a:gd name="connsiteX1" fmla="*/ 1056004 w 4495620"/>
                <a:gd name="connsiteY1" fmla="*/ 2373447 h 2409920"/>
                <a:gd name="connsiteX2" fmla="*/ 1893875 w 4495620"/>
                <a:gd name="connsiteY2" fmla="*/ 2370039 h 2409920"/>
                <a:gd name="connsiteX3" fmla="*/ 2680321 w 4495620"/>
                <a:gd name="connsiteY3" fmla="*/ 2368236 h 2409920"/>
                <a:gd name="connsiteX4" fmla="*/ 3293222 w 4495620"/>
                <a:gd name="connsiteY4" fmla="*/ 2330480 h 2409920"/>
                <a:gd name="connsiteX5" fmla="*/ 3600636 w 4495620"/>
                <a:gd name="connsiteY5" fmla="*/ 2193771 h 2409920"/>
                <a:gd name="connsiteX6" fmla="*/ 3801702 w 4495620"/>
                <a:gd name="connsiteY6" fmla="*/ 1991090 h 2409920"/>
                <a:gd name="connsiteX7" fmla="*/ 3915631 w 4495620"/>
                <a:gd name="connsiteY7" fmla="*/ 1715696 h 2409920"/>
                <a:gd name="connsiteX8" fmla="*/ 3970546 w 4495620"/>
                <a:gd name="connsiteY8" fmla="*/ 1366689 h 2409920"/>
                <a:gd name="connsiteX9" fmla="*/ 4035873 w 4495620"/>
                <a:gd name="connsiteY9" fmla="*/ 1063614 h 2409920"/>
                <a:gd name="connsiteX10" fmla="*/ 4342654 w 4495620"/>
                <a:gd name="connsiteY10" fmla="*/ 721713 h 2409920"/>
                <a:gd name="connsiteX11" fmla="*/ 4477621 w 4495620"/>
                <a:gd name="connsiteY11" fmla="*/ 305931 h 2409920"/>
                <a:gd name="connsiteX12" fmla="*/ 4447645 w 4495620"/>
                <a:gd name="connsiteY12" fmla="*/ 556 h 2409920"/>
                <a:gd name="connsiteX13" fmla="*/ 4495620 w 4495620"/>
                <a:gd name="connsiteY13" fmla="*/ 367678 h 2409920"/>
                <a:gd name="connsiteX14" fmla="*/ 4078177 w 4495620"/>
                <a:gd name="connsiteY14" fmla="*/ 1082442 h 2409920"/>
                <a:gd name="connsiteX15" fmla="*/ 4045045 w 4495620"/>
                <a:gd name="connsiteY15" fmla="*/ 1612706 h 2409920"/>
                <a:gd name="connsiteX16" fmla="*/ 3960968 w 4495620"/>
                <a:gd name="connsiteY16" fmla="*/ 2168021 h 2409920"/>
                <a:gd name="connsiteX17" fmla="*/ 3676615 w 4495620"/>
                <a:gd name="connsiteY17" fmla="*/ 2401949 h 2409920"/>
                <a:gd name="connsiteX18" fmla="*/ 2705731 w 4495620"/>
                <a:gd name="connsiteY18" fmla="*/ 2408369 h 2409920"/>
                <a:gd name="connsiteX19" fmla="*/ 1017901 w 4495620"/>
                <a:gd name="connsiteY19" fmla="*/ 2402689 h 2409920"/>
                <a:gd name="connsiteX20" fmla="*/ 24055 w 4495620"/>
                <a:gd name="connsiteY20" fmla="*/ 2406615 h 2409920"/>
                <a:gd name="connsiteX21" fmla="*/ 477381 w 4495620"/>
                <a:gd name="connsiteY21" fmla="*/ 2376646 h 2409920"/>
                <a:gd name="connsiteX0" fmla="*/ 477381 w 4495620"/>
                <a:gd name="connsiteY0" fmla="*/ 2376646 h 2409920"/>
                <a:gd name="connsiteX1" fmla="*/ 1056004 w 4495620"/>
                <a:gd name="connsiteY1" fmla="*/ 2373447 h 2409920"/>
                <a:gd name="connsiteX2" fmla="*/ 1893875 w 4495620"/>
                <a:gd name="connsiteY2" fmla="*/ 2370039 h 2409920"/>
                <a:gd name="connsiteX3" fmla="*/ 2680321 w 4495620"/>
                <a:gd name="connsiteY3" fmla="*/ 2368236 h 2409920"/>
                <a:gd name="connsiteX4" fmla="*/ 3293222 w 4495620"/>
                <a:gd name="connsiteY4" fmla="*/ 2330480 h 2409920"/>
                <a:gd name="connsiteX5" fmla="*/ 3600636 w 4495620"/>
                <a:gd name="connsiteY5" fmla="*/ 2193771 h 2409920"/>
                <a:gd name="connsiteX6" fmla="*/ 3801702 w 4495620"/>
                <a:gd name="connsiteY6" fmla="*/ 1991090 h 2409920"/>
                <a:gd name="connsiteX7" fmla="*/ 3915631 w 4495620"/>
                <a:gd name="connsiteY7" fmla="*/ 1715696 h 2409920"/>
                <a:gd name="connsiteX8" fmla="*/ 3970546 w 4495620"/>
                <a:gd name="connsiteY8" fmla="*/ 1366689 h 2409920"/>
                <a:gd name="connsiteX9" fmla="*/ 4035873 w 4495620"/>
                <a:gd name="connsiteY9" fmla="*/ 1063614 h 2409920"/>
                <a:gd name="connsiteX10" fmla="*/ 4342654 w 4495620"/>
                <a:gd name="connsiteY10" fmla="*/ 721713 h 2409920"/>
                <a:gd name="connsiteX11" fmla="*/ 4477621 w 4495620"/>
                <a:gd name="connsiteY11" fmla="*/ 305931 h 2409920"/>
                <a:gd name="connsiteX12" fmla="*/ 4447645 w 4495620"/>
                <a:gd name="connsiteY12" fmla="*/ 556 h 2409920"/>
                <a:gd name="connsiteX13" fmla="*/ 4495620 w 4495620"/>
                <a:gd name="connsiteY13" fmla="*/ 367678 h 2409920"/>
                <a:gd name="connsiteX14" fmla="*/ 4078177 w 4495620"/>
                <a:gd name="connsiteY14" fmla="*/ 1082442 h 2409920"/>
                <a:gd name="connsiteX15" fmla="*/ 4045045 w 4495620"/>
                <a:gd name="connsiteY15" fmla="*/ 1612706 h 2409920"/>
                <a:gd name="connsiteX16" fmla="*/ 3960968 w 4495620"/>
                <a:gd name="connsiteY16" fmla="*/ 2168021 h 2409920"/>
                <a:gd name="connsiteX17" fmla="*/ 3676615 w 4495620"/>
                <a:gd name="connsiteY17" fmla="*/ 2401949 h 2409920"/>
                <a:gd name="connsiteX18" fmla="*/ 2705731 w 4495620"/>
                <a:gd name="connsiteY18" fmla="*/ 2408369 h 2409920"/>
                <a:gd name="connsiteX19" fmla="*/ 1017901 w 4495620"/>
                <a:gd name="connsiteY19" fmla="*/ 2402689 h 2409920"/>
                <a:gd name="connsiteX20" fmla="*/ 24055 w 4495620"/>
                <a:gd name="connsiteY20" fmla="*/ 2406615 h 2409920"/>
                <a:gd name="connsiteX21" fmla="*/ 477381 w 4495620"/>
                <a:gd name="connsiteY21" fmla="*/ 2376646 h 2409920"/>
                <a:gd name="connsiteX0" fmla="*/ 477381 w 4495620"/>
                <a:gd name="connsiteY0" fmla="*/ 2384528 h 2409920"/>
                <a:gd name="connsiteX1" fmla="*/ 1056004 w 4495620"/>
                <a:gd name="connsiteY1" fmla="*/ 2373447 h 2409920"/>
                <a:gd name="connsiteX2" fmla="*/ 1893875 w 4495620"/>
                <a:gd name="connsiteY2" fmla="*/ 2370039 h 2409920"/>
                <a:gd name="connsiteX3" fmla="*/ 2680321 w 4495620"/>
                <a:gd name="connsiteY3" fmla="*/ 2368236 h 2409920"/>
                <a:gd name="connsiteX4" fmla="*/ 3293222 w 4495620"/>
                <a:gd name="connsiteY4" fmla="*/ 2330480 h 2409920"/>
                <a:gd name="connsiteX5" fmla="*/ 3600636 w 4495620"/>
                <a:gd name="connsiteY5" fmla="*/ 2193771 h 2409920"/>
                <a:gd name="connsiteX6" fmla="*/ 3801702 w 4495620"/>
                <a:gd name="connsiteY6" fmla="*/ 1991090 h 2409920"/>
                <a:gd name="connsiteX7" fmla="*/ 3915631 w 4495620"/>
                <a:gd name="connsiteY7" fmla="*/ 1715696 h 2409920"/>
                <a:gd name="connsiteX8" fmla="*/ 3970546 w 4495620"/>
                <a:gd name="connsiteY8" fmla="*/ 1366689 h 2409920"/>
                <a:gd name="connsiteX9" fmla="*/ 4035873 w 4495620"/>
                <a:gd name="connsiteY9" fmla="*/ 1063614 h 2409920"/>
                <a:gd name="connsiteX10" fmla="*/ 4342654 w 4495620"/>
                <a:gd name="connsiteY10" fmla="*/ 721713 h 2409920"/>
                <a:gd name="connsiteX11" fmla="*/ 4477621 w 4495620"/>
                <a:gd name="connsiteY11" fmla="*/ 305931 h 2409920"/>
                <a:gd name="connsiteX12" fmla="*/ 4447645 w 4495620"/>
                <a:gd name="connsiteY12" fmla="*/ 556 h 2409920"/>
                <a:gd name="connsiteX13" fmla="*/ 4495620 w 4495620"/>
                <a:gd name="connsiteY13" fmla="*/ 367678 h 2409920"/>
                <a:gd name="connsiteX14" fmla="*/ 4078177 w 4495620"/>
                <a:gd name="connsiteY14" fmla="*/ 1082442 h 2409920"/>
                <a:gd name="connsiteX15" fmla="*/ 4045045 w 4495620"/>
                <a:gd name="connsiteY15" fmla="*/ 1612706 h 2409920"/>
                <a:gd name="connsiteX16" fmla="*/ 3960968 w 4495620"/>
                <a:gd name="connsiteY16" fmla="*/ 2168021 h 2409920"/>
                <a:gd name="connsiteX17" fmla="*/ 3676615 w 4495620"/>
                <a:gd name="connsiteY17" fmla="*/ 2401949 h 2409920"/>
                <a:gd name="connsiteX18" fmla="*/ 2705731 w 4495620"/>
                <a:gd name="connsiteY18" fmla="*/ 2408369 h 2409920"/>
                <a:gd name="connsiteX19" fmla="*/ 1017901 w 4495620"/>
                <a:gd name="connsiteY19" fmla="*/ 2402689 h 2409920"/>
                <a:gd name="connsiteX20" fmla="*/ 24055 w 4495620"/>
                <a:gd name="connsiteY20" fmla="*/ 2406615 h 2409920"/>
                <a:gd name="connsiteX21" fmla="*/ 477381 w 4495620"/>
                <a:gd name="connsiteY21" fmla="*/ 2384528 h 2409920"/>
                <a:gd name="connsiteX0" fmla="*/ 477381 w 4495620"/>
                <a:gd name="connsiteY0" fmla="*/ 2384528 h 2409920"/>
                <a:gd name="connsiteX1" fmla="*/ 1056004 w 4495620"/>
                <a:gd name="connsiteY1" fmla="*/ 2373447 h 2409920"/>
                <a:gd name="connsiteX2" fmla="*/ 1893875 w 4495620"/>
                <a:gd name="connsiteY2" fmla="*/ 2370039 h 2409920"/>
                <a:gd name="connsiteX3" fmla="*/ 2680321 w 4495620"/>
                <a:gd name="connsiteY3" fmla="*/ 2368236 h 2409920"/>
                <a:gd name="connsiteX4" fmla="*/ 3293222 w 4495620"/>
                <a:gd name="connsiteY4" fmla="*/ 2330480 h 2409920"/>
                <a:gd name="connsiteX5" fmla="*/ 3600636 w 4495620"/>
                <a:gd name="connsiteY5" fmla="*/ 2193771 h 2409920"/>
                <a:gd name="connsiteX6" fmla="*/ 3801702 w 4495620"/>
                <a:gd name="connsiteY6" fmla="*/ 1991090 h 2409920"/>
                <a:gd name="connsiteX7" fmla="*/ 3915631 w 4495620"/>
                <a:gd name="connsiteY7" fmla="*/ 1715696 h 2409920"/>
                <a:gd name="connsiteX8" fmla="*/ 3970546 w 4495620"/>
                <a:gd name="connsiteY8" fmla="*/ 1366689 h 2409920"/>
                <a:gd name="connsiteX9" fmla="*/ 4035873 w 4495620"/>
                <a:gd name="connsiteY9" fmla="*/ 1063614 h 2409920"/>
                <a:gd name="connsiteX10" fmla="*/ 4342654 w 4495620"/>
                <a:gd name="connsiteY10" fmla="*/ 721713 h 2409920"/>
                <a:gd name="connsiteX11" fmla="*/ 4477621 w 4495620"/>
                <a:gd name="connsiteY11" fmla="*/ 305931 h 2409920"/>
                <a:gd name="connsiteX12" fmla="*/ 4447645 w 4495620"/>
                <a:gd name="connsiteY12" fmla="*/ 556 h 2409920"/>
                <a:gd name="connsiteX13" fmla="*/ 4495620 w 4495620"/>
                <a:gd name="connsiteY13" fmla="*/ 367678 h 2409920"/>
                <a:gd name="connsiteX14" fmla="*/ 4078177 w 4495620"/>
                <a:gd name="connsiteY14" fmla="*/ 1082442 h 2409920"/>
                <a:gd name="connsiteX15" fmla="*/ 4045045 w 4495620"/>
                <a:gd name="connsiteY15" fmla="*/ 1612706 h 2409920"/>
                <a:gd name="connsiteX16" fmla="*/ 3960968 w 4495620"/>
                <a:gd name="connsiteY16" fmla="*/ 2168021 h 2409920"/>
                <a:gd name="connsiteX17" fmla="*/ 3676615 w 4495620"/>
                <a:gd name="connsiteY17" fmla="*/ 2401949 h 2409920"/>
                <a:gd name="connsiteX18" fmla="*/ 2705731 w 4495620"/>
                <a:gd name="connsiteY18" fmla="*/ 2408369 h 2409920"/>
                <a:gd name="connsiteX19" fmla="*/ 1017901 w 4495620"/>
                <a:gd name="connsiteY19" fmla="*/ 2402689 h 2409920"/>
                <a:gd name="connsiteX20" fmla="*/ 24055 w 4495620"/>
                <a:gd name="connsiteY20" fmla="*/ 2406615 h 2409920"/>
                <a:gd name="connsiteX21" fmla="*/ 477381 w 4495620"/>
                <a:gd name="connsiteY21" fmla="*/ 2384528 h 2409920"/>
                <a:gd name="connsiteX0" fmla="*/ 477381 w 4495620"/>
                <a:gd name="connsiteY0" fmla="*/ 2384528 h 2409920"/>
                <a:gd name="connsiteX1" fmla="*/ 1056004 w 4495620"/>
                <a:gd name="connsiteY1" fmla="*/ 2373447 h 2409920"/>
                <a:gd name="connsiteX2" fmla="*/ 1893875 w 4495620"/>
                <a:gd name="connsiteY2" fmla="*/ 2370039 h 2409920"/>
                <a:gd name="connsiteX3" fmla="*/ 2680321 w 4495620"/>
                <a:gd name="connsiteY3" fmla="*/ 2368236 h 2409920"/>
                <a:gd name="connsiteX4" fmla="*/ 3293222 w 4495620"/>
                <a:gd name="connsiteY4" fmla="*/ 2330480 h 2409920"/>
                <a:gd name="connsiteX5" fmla="*/ 3600636 w 4495620"/>
                <a:gd name="connsiteY5" fmla="*/ 2193771 h 2409920"/>
                <a:gd name="connsiteX6" fmla="*/ 3801702 w 4495620"/>
                <a:gd name="connsiteY6" fmla="*/ 1991090 h 2409920"/>
                <a:gd name="connsiteX7" fmla="*/ 3915631 w 4495620"/>
                <a:gd name="connsiteY7" fmla="*/ 1715696 h 2409920"/>
                <a:gd name="connsiteX8" fmla="*/ 3970546 w 4495620"/>
                <a:gd name="connsiteY8" fmla="*/ 1366689 h 2409920"/>
                <a:gd name="connsiteX9" fmla="*/ 4035873 w 4495620"/>
                <a:gd name="connsiteY9" fmla="*/ 1063614 h 2409920"/>
                <a:gd name="connsiteX10" fmla="*/ 4342654 w 4495620"/>
                <a:gd name="connsiteY10" fmla="*/ 721713 h 2409920"/>
                <a:gd name="connsiteX11" fmla="*/ 4477621 w 4495620"/>
                <a:gd name="connsiteY11" fmla="*/ 305931 h 2409920"/>
                <a:gd name="connsiteX12" fmla="*/ 4447645 w 4495620"/>
                <a:gd name="connsiteY12" fmla="*/ 556 h 2409920"/>
                <a:gd name="connsiteX13" fmla="*/ 4495620 w 4495620"/>
                <a:gd name="connsiteY13" fmla="*/ 367678 h 2409920"/>
                <a:gd name="connsiteX14" fmla="*/ 4078177 w 4495620"/>
                <a:gd name="connsiteY14" fmla="*/ 1082442 h 2409920"/>
                <a:gd name="connsiteX15" fmla="*/ 4045045 w 4495620"/>
                <a:gd name="connsiteY15" fmla="*/ 1612706 h 2409920"/>
                <a:gd name="connsiteX16" fmla="*/ 3960968 w 4495620"/>
                <a:gd name="connsiteY16" fmla="*/ 2168021 h 2409920"/>
                <a:gd name="connsiteX17" fmla="*/ 3676615 w 4495620"/>
                <a:gd name="connsiteY17" fmla="*/ 2401949 h 2409920"/>
                <a:gd name="connsiteX18" fmla="*/ 2705731 w 4495620"/>
                <a:gd name="connsiteY18" fmla="*/ 2408369 h 2409920"/>
                <a:gd name="connsiteX19" fmla="*/ 1017901 w 4495620"/>
                <a:gd name="connsiteY19" fmla="*/ 2402689 h 2409920"/>
                <a:gd name="connsiteX20" fmla="*/ 24055 w 4495620"/>
                <a:gd name="connsiteY20" fmla="*/ 2406615 h 2409920"/>
                <a:gd name="connsiteX21" fmla="*/ 477381 w 4495620"/>
                <a:gd name="connsiteY21" fmla="*/ 2384528 h 240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495620" h="2409920">
                  <a:moveTo>
                    <a:pt x="477381" y="2384528"/>
                  </a:moveTo>
                  <a:cubicBezTo>
                    <a:pt x="649372" y="2379000"/>
                    <a:pt x="819922" y="2375862"/>
                    <a:pt x="1056004" y="2373447"/>
                  </a:cubicBezTo>
                  <a:lnTo>
                    <a:pt x="1893875" y="2370039"/>
                  </a:lnTo>
                  <a:lnTo>
                    <a:pt x="2680321" y="2368236"/>
                  </a:lnTo>
                  <a:cubicBezTo>
                    <a:pt x="2913545" y="2361643"/>
                    <a:pt x="3096670" y="2355901"/>
                    <a:pt x="3293222" y="2330480"/>
                  </a:cubicBezTo>
                  <a:cubicBezTo>
                    <a:pt x="3426521" y="2305579"/>
                    <a:pt x="3515889" y="2250336"/>
                    <a:pt x="3600636" y="2193771"/>
                  </a:cubicBezTo>
                  <a:cubicBezTo>
                    <a:pt x="3685383" y="2137206"/>
                    <a:pt x="3746273" y="2076490"/>
                    <a:pt x="3801702" y="1991090"/>
                  </a:cubicBezTo>
                  <a:cubicBezTo>
                    <a:pt x="3863354" y="1890228"/>
                    <a:pt x="3883942" y="1818738"/>
                    <a:pt x="3915631" y="1715696"/>
                  </a:cubicBezTo>
                  <a:cubicBezTo>
                    <a:pt x="3931879" y="1662863"/>
                    <a:pt x="3946907" y="1537128"/>
                    <a:pt x="3970546" y="1366689"/>
                  </a:cubicBezTo>
                  <a:cubicBezTo>
                    <a:pt x="3986620" y="1274039"/>
                    <a:pt x="3992521" y="1152554"/>
                    <a:pt x="4035873" y="1063614"/>
                  </a:cubicBezTo>
                  <a:cubicBezTo>
                    <a:pt x="4079225" y="974674"/>
                    <a:pt x="4197479" y="860879"/>
                    <a:pt x="4342654" y="721713"/>
                  </a:cubicBezTo>
                  <a:cubicBezTo>
                    <a:pt x="4450499" y="579453"/>
                    <a:pt x="4468937" y="475605"/>
                    <a:pt x="4477621" y="305931"/>
                  </a:cubicBezTo>
                  <a:cubicBezTo>
                    <a:pt x="4467641" y="123885"/>
                    <a:pt x="4444645" y="-9735"/>
                    <a:pt x="4447645" y="556"/>
                  </a:cubicBezTo>
                  <a:cubicBezTo>
                    <a:pt x="4450645" y="10847"/>
                    <a:pt x="4483472" y="171134"/>
                    <a:pt x="4495620" y="367678"/>
                  </a:cubicBezTo>
                  <a:cubicBezTo>
                    <a:pt x="4495619" y="769519"/>
                    <a:pt x="4162404" y="867536"/>
                    <a:pt x="4078177" y="1082442"/>
                  </a:cubicBezTo>
                  <a:cubicBezTo>
                    <a:pt x="4003283" y="1281110"/>
                    <a:pt x="4034298" y="1420849"/>
                    <a:pt x="4045045" y="1612706"/>
                  </a:cubicBezTo>
                  <a:cubicBezTo>
                    <a:pt x="4057691" y="1883635"/>
                    <a:pt x="4092386" y="1987899"/>
                    <a:pt x="3960968" y="2168021"/>
                  </a:cubicBezTo>
                  <a:cubicBezTo>
                    <a:pt x="3853649" y="2282306"/>
                    <a:pt x="3781493" y="2332424"/>
                    <a:pt x="3676615" y="2401949"/>
                  </a:cubicBezTo>
                  <a:cubicBezTo>
                    <a:pt x="3171408" y="2412912"/>
                    <a:pt x="3148848" y="2409860"/>
                    <a:pt x="2705731" y="2408369"/>
                  </a:cubicBezTo>
                  <a:lnTo>
                    <a:pt x="1017901" y="2402689"/>
                  </a:lnTo>
                  <a:lnTo>
                    <a:pt x="24055" y="2406615"/>
                  </a:lnTo>
                  <a:cubicBezTo>
                    <a:pt x="-102844" y="2399697"/>
                    <a:pt x="305390" y="2390056"/>
                    <a:pt x="477381" y="2384528"/>
                  </a:cubicBezTo>
                  <a:close/>
                </a:path>
              </a:pathLst>
            </a:custGeom>
            <a:solidFill>
              <a:srgbClr val="F4898F"/>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bg1"/>
                </a:solidFill>
              </a:endParaRPr>
            </a:p>
          </p:txBody>
        </p:sp>
      </p:grpSp>
      <p:sp>
        <p:nvSpPr>
          <p:cNvPr id="6" name="TextBox 5">
            <a:extLst>
              <a:ext uri="{FF2B5EF4-FFF2-40B4-BE49-F238E27FC236}">
                <a16:creationId xmlns:a16="http://schemas.microsoft.com/office/drawing/2014/main" id="{784EDFD5-DBD7-0140-B3C2-E9CD2C44DC51}"/>
              </a:ext>
            </a:extLst>
          </p:cNvPr>
          <p:cNvSpPr txBox="1"/>
          <p:nvPr/>
        </p:nvSpPr>
        <p:spPr>
          <a:xfrm>
            <a:off x="701578" y="1334270"/>
            <a:ext cx="3958246" cy="2200602"/>
          </a:xfrm>
          <a:prstGeom prst="rect">
            <a:avLst/>
          </a:prstGeom>
          <a:noFill/>
        </p:spPr>
        <p:txBody>
          <a:bodyPr wrap="square" lIns="91440" tIns="45720" rIns="91440" bIns="45720" rtlCol="0" anchor="t">
            <a:spAutoFit/>
          </a:bodyPr>
          <a:lstStyle/>
          <a:p>
            <a:endParaRPr lang="en-US" sz="1100" dirty="0">
              <a:solidFill>
                <a:srgbClr val="58595B"/>
              </a:solidFill>
              <a:latin typeface="Tahoma" panose="020B0604030504040204" pitchFamily="34" charset="0"/>
              <a:ea typeface="Tahoma" panose="020B0604030504040204" pitchFamily="34" charset="0"/>
              <a:cs typeface="Tahoma" panose="020B0604030504040204" pitchFamily="34" charset="0"/>
            </a:endParaRPr>
          </a:p>
          <a:p>
            <a:r>
              <a:rPr lang="en-AU" sz="1400" dirty="0">
                <a:solidFill>
                  <a:srgbClr val="58595B"/>
                </a:solidFill>
                <a:latin typeface="Tahoma"/>
                <a:ea typeface="Tahoma"/>
                <a:cs typeface="Tahoma"/>
              </a:rPr>
              <a:t>Developed through our co-design work with </a:t>
            </a:r>
          </a:p>
          <a:p>
            <a:r>
              <a:rPr lang="en-AU" sz="1400" dirty="0">
                <a:solidFill>
                  <a:srgbClr val="58595B"/>
                </a:solidFill>
                <a:latin typeface="Tahoma"/>
                <a:ea typeface="Tahoma"/>
                <a:cs typeface="Tahoma"/>
              </a:rPr>
              <a:t>the Youth Advisory group and guided by the feedback from the young people and families participating in the trial.</a:t>
            </a:r>
            <a:br>
              <a:rPr lang="en-AU" sz="1400" dirty="0">
                <a:solidFill>
                  <a:srgbClr val="58595B"/>
                </a:solidFill>
                <a:latin typeface="Tahoma"/>
                <a:ea typeface="Tahoma"/>
                <a:cs typeface="Tahoma"/>
              </a:rPr>
            </a:br>
            <a:br>
              <a:rPr lang="en-AU" sz="1400" dirty="0">
                <a:solidFill>
                  <a:srgbClr val="58595B"/>
                </a:solidFill>
                <a:latin typeface="Tahoma"/>
                <a:ea typeface="Tahoma"/>
                <a:cs typeface="Tahoma"/>
              </a:rPr>
            </a:br>
            <a:r>
              <a:rPr lang="en-AU" sz="1400" dirty="0">
                <a:solidFill>
                  <a:srgbClr val="58595B"/>
                </a:solidFill>
                <a:latin typeface="Tahoma"/>
                <a:ea typeface="Tahoma"/>
                <a:cs typeface="Tahoma"/>
              </a:rPr>
              <a:t>These principles provide Transition Coaches with a set of easy-to-follow </a:t>
            </a:r>
          </a:p>
          <a:p>
            <a:r>
              <a:rPr lang="en-AU" sz="1400" dirty="0">
                <a:solidFill>
                  <a:srgbClr val="58595B"/>
                </a:solidFill>
                <a:latin typeface="Tahoma"/>
                <a:ea typeface="Tahoma"/>
                <a:cs typeface="Tahoma"/>
              </a:rPr>
              <a:t>references for how they should approach </a:t>
            </a:r>
          </a:p>
          <a:p>
            <a:r>
              <a:rPr lang="en-AU" sz="1400" dirty="0">
                <a:solidFill>
                  <a:srgbClr val="58595B"/>
                </a:solidFill>
                <a:latin typeface="Tahoma"/>
                <a:ea typeface="Tahoma"/>
                <a:cs typeface="Tahoma"/>
              </a:rPr>
              <a:t>their work with young people.</a:t>
            </a:r>
          </a:p>
        </p:txBody>
      </p:sp>
      <p:sp>
        <p:nvSpPr>
          <p:cNvPr id="3" name="TextBox 2">
            <a:extLst>
              <a:ext uri="{FF2B5EF4-FFF2-40B4-BE49-F238E27FC236}">
                <a16:creationId xmlns:a16="http://schemas.microsoft.com/office/drawing/2014/main" id="{CF043F33-EB67-44AC-92CD-F6615ADE54CE}"/>
              </a:ext>
            </a:extLst>
          </p:cNvPr>
          <p:cNvSpPr txBox="1"/>
          <p:nvPr/>
        </p:nvSpPr>
        <p:spPr>
          <a:xfrm>
            <a:off x="225971" y="481365"/>
            <a:ext cx="4276692"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rgbClr val="377DAF"/>
                </a:solidFill>
                <a:latin typeface="Impact"/>
              </a:rPr>
              <a:t>Transition Coach – Practice Principles </a:t>
            </a:r>
            <a:endParaRPr lang="en-US" sz="3200" dirty="0">
              <a:solidFill>
                <a:srgbClr val="377DAF"/>
              </a:solidFill>
              <a:cs typeface="Calibri"/>
            </a:endParaRPr>
          </a:p>
        </p:txBody>
      </p:sp>
      <p:pic>
        <p:nvPicPr>
          <p:cNvPr id="7" name="Picture 6">
            <a:extLst>
              <a:ext uri="{FF2B5EF4-FFF2-40B4-BE49-F238E27FC236}">
                <a16:creationId xmlns:a16="http://schemas.microsoft.com/office/drawing/2014/main" id="{9FDE02DD-2270-1E84-791C-B245BBCF0149}"/>
              </a:ext>
            </a:extLst>
          </p:cNvPr>
          <p:cNvPicPr>
            <a:picLocks noChangeAspect="1"/>
          </p:cNvPicPr>
          <p:nvPr/>
        </p:nvPicPr>
        <p:blipFill rotWithShape="1">
          <a:blip r:embed="rId3"/>
          <a:srcRect l="5616" t="46211" b="14418"/>
          <a:stretch/>
        </p:blipFill>
        <p:spPr>
          <a:xfrm rot="21440471" flipH="1">
            <a:off x="4523363" y="2311563"/>
            <a:ext cx="820475" cy="1488106"/>
          </a:xfrm>
          <a:prstGeom prst="rect">
            <a:avLst/>
          </a:prstGeom>
        </p:spPr>
      </p:pic>
      <p:pic>
        <p:nvPicPr>
          <p:cNvPr id="14" name="Picture 13">
            <a:extLst>
              <a:ext uri="{FF2B5EF4-FFF2-40B4-BE49-F238E27FC236}">
                <a16:creationId xmlns:a16="http://schemas.microsoft.com/office/drawing/2014/main" id="{8BD32158-BEF8-A30B-CA5C-48129EE78B6F}"/>
              </a:ext>
            </a:extLst>
          </p:cNvPr>
          <p:cNvPicPr>
            <a:picLocks noChangeAspect="1"/>
          </p:cNvPicPr>
          <p:nvPr/>
        </p:nvPicPr>
        <p:blipFill rotWithShape="1">
          <a:blip r:embed="rId3"/>
          <a:srcRect t="23330" b="50819"/>
          <a:stretch/>
        </p:blipFill>
        <p:spPr>
          <a:xfrm rot="4800003" flipH="1">
            <a:off x="71697" y="135248"/>
            <a:ext cx="869298" cy="977115"/>
          </a:xfrm>
          <a:prstGeom prst="rect">
            <a:avLst/>
          </a:prstGeom>
        </p:spPr>
      </p:pic>
    </p:spTree>
    <p:extLst>
      <p:ext uri="{BB962C8B-B14F-4D97-AF65-F5344CB8AC3E}">
        <p14:creationId xmlns:p14="http://schemas.microsoft.com/office/powerpoint/2010/main" val="2049474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40668-CE9A-E044-87FD-E7FD36C085BF}"/>
              </a:ext>
            </a:extLst>
          </p:cNvPr>
          <p:cNvSpPr>
            <a:spLocks noGrp="1"/>
          </p:cNvSpPr>
          <p:nvPr>
            <p:ph type="title"/>
          </p:nvPr>
        </p:nvSpPr>
        <p:spPr/>
        <p:txBody>
          <a:bodyPr/>
          <a:lstStyle/>
          <a:p>
            <a:endParaRPr lang="en-US"/>
          </a:p>
        </p:txBody>
      </p:sp>
      <p:pic>
        <p:nvPicPr>
          <p:cNvPr id="8" name="Content Placeholder 7">
            <a:extLst>
              <a:ext uri="{FF2B5EF4-FFF2-40B4-BE49-F238E27FC236}">
                <a16:creationId xmlns:a16="http://schemas.microsoft.com/office/drawing/2014/main" id="{B461CE5A-F8F9-844F-BF10-8811B52F4A08}"/>
              </a:ext>
            </a:extLst>
          </p:cNvPr>
          <p:cNvPicPr>
            <a:picLocks noGrp="1" noChangeAspect="1"/>
          </p:cNvPicPr>
          <p:nvPr>
            <p:ph idx="1"/>
          </p:nvPr>
        </p:nvPicPr>
        <p:blipFill>
          <a:blip r:embed="rId3"/>
          <a:stretch>
            <a:fillRect/>
          </a:stretch>
        </p:blipFill>
        <p:spPr>
          <a:xfrm>
            <a:off x="920548" y="931863"/>
            <a:ext cx="3394479" cy="2398712"/>
          </a:xfrm>
        </p:spPr>
      </p:pic>
      <p:sp>
        <p:nvSpPr>
          <p:cNvPr id="5" name="Rectangle 4">
            <a:extLst>
              <a:ext uri="{FF2B5EF4-FFF2-40B4-BE49-F238E27FC236}">
                <a16:creationId xmlns:a16="http://schemas.microsoft.com/office/drawing/2014/main" id="{44D1C50D-D66B-CF4D-B4C3-6F5A1033F45F}"/>
              </a:ext>
            </a:extLst>
          </p:cNvPr>
          <p:cNvSpPr/>
          <p:nvPr/>
        </p:nvSpPr>
        <p:spPr>
          <a:xfrm>
            <a:off x="0" y="-1"/>
            <a:ext cx="5327650" cy="3827097"/>
          </a:xfrm>
          <a:prstGeom prst="rect">
            <a:avLst/>
          </a:prstGeom>
          <a:solidFill>
            <a:srgbClr val="8065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EC7D4DB8-846A-124A-AFBA-4D7EF0ABFB49}"/>
              </a:ext>
            </a:extLst>
          </p:cNvPr>
          <p:cNvSpPr/>
          <p:nvPr/>
        </p:nvSpPr>
        <p:spPr>
          <a:xfrm>
            <a:off x="-274898" y="146833"/>
            <a:ext cx="5418503" cy="3688003"/>
          </a:xfrm>
          <a:custGeom>
            <a:avLst/>
            <a:gdLst>
              <a:gd name="connsiteX0" fmla="*/ 0 w 5168347"/>
              <a:gd name="connsiteY0" fmla="*/ 2136913 h 4273826"/>
              <a:gd name="connsiteX1" fmla="*/ 2584174 w 5168347"/>
              <a:gd name="connsiteY1" fmla="*/ 0 h 4273826"/>
              <a:gd name="connsiteX2" fmla="*/ 5168348 w 5168347"/>
              <a:gd name="connsiteY2" fmla="*/ 2136913 h 4273826"/>
              <a:gd name="connsiteX3" fmla="*/ 2584174 w 5168347"/>
              <a:gd name="connsiteY3" fmla="*/ 4273826 h 4273826"/>
              <a:gd name="connsiteX4" fmla="*/ 0 w 5168347"/>
              <a:gd name="connsiteY4" fmla="*/ 2136913 h 4273826"/>
              <a:gd name="connsiteX0" fmla="*/ 0 w 5241571"/>
              <a:gd name="connsiteY0" fmla="*/ 2190515 h 4327428"/>
              <a:gd name="connsiteX1" fmla="*/ 2584174 w 5241571"/>
              <a:gd name="connsiteY1" fmla="*/ 53602 h 4327428"/>
              <a:gd name="connsiteX2" fmla="*/ 4591878 w 5241571"/>
              <a:gd name="connsiteY2" fmla="*/ 773386 h 4327428"/>
              <a:gd name="connsiteX3" fmla="*/ 5168348 w 5241571"/>
              <a:gd name="connsiteY3" fmla="*/ 2190515 h 4327428"/>
              <a:gd name="connsiteX4" fmla="*/ 2584174 w 5241571"/>
              <a:gd name="connsiteY4" fmla="*/ 4327428 h 4327428"/>
              <a:gd name="connsiteX5" fmla="*/ 0 w 5241571"/>
              <a:gd name="connsiteY5" fmla="*/ 2190515 h 4327428"/>
              <a:gd name="connsiteX0" fmla="*/ 0 w 5243947"/>
              <a:gd name="connsiteY0" fmla="*/ 2195585 h 4332498"/>
              <a:gd name="connsiteX1" fmla="*/ 2584174 w 5243947"/>
              <a:gd name="connsiteY1" fmla="*/ 58672 h 4332498"/>
              <a:gd name="connsiteX2" fmla="*/ 4611756 w 5243947"/>
              <a:gd name="connsiteY2" fmla="*/ 738699 h 4332498"/>
              <a:gd name="connsiteX3" fmla="*/ 5168348 w 5243947"/>
              <a:gd name="connsiteY3" fmla="*/ 2195585 h 4332498"/>
              <a:gd name="connsiteX4" fmla="*/ 2584174 w 5243947"/>
              <a:gd name="connsiteY4" fmla="*/ 4332498 h 4332498"/>
              <a:gd name="connsiteX5" fmla="*/ 0 w 5243947"/>
              <a:gd name="connsiteY5" fmla="*/ 2195585 h 4332498"/>
              <a:gd name="connsiteX0" fmla="*/ 37498 w 5281445"/>
              <a:gd name="connsiteY0" fmla="*/ 2149751 h 4286664"/>
              <a:gd name="connsiteX1" fmla="*/ 1190437 w 5281445"/>
              <a:gd name="connsiteY1" fmla="*/ 401318 h 4286664"/>
              <a:gd name="connsiteX2" fmla="*/ 2621672 w 5281445"/>
              <a:gd name="connsiteY2" fmla="*/ 12838 h 4286664"/>
              <a:gd name="connsiteX3" fmla="*/ 4649254 w 5281445"/>
              <a:gd name="connsiteY3" fmla="*/ 692865 h 4286664"/>
              <a:gd name="connsiteX4" fmla="*/ 5205846 w 5281445"/>
              <a:gd name="connsiteY4" fmla="*/ 2149751 h 4286664"/>
              <a:gd name="connsiteX5" fmla="*/ 2621672 w 5281445"/>
              <a:gd name="connsiteY5" fmla="*/ 4286664 h 4286664"/>
              <a:gd name="connsiteX6" fmla="*/ 37498 w 5281445"/>
              <a:gd name="connsiteY6" fmla="*/ 2149751 h 4286664"/>
              <a:gd name="connsiteX0" fmla="*/ 37498 w 5206080"/>
              <a:gd name="connsiteY0" fmla="*/ 2149751 h 4315973"/>
              <a:gd name="connsiteX1" fmla="*/ 1190437 w 5206080"/>
              <a:gd name="connsiteY1" fmla="*/ 401318 h 4315973"/>
              <a:gd name="connsiteX2" fmla="*/ 2621672 w 5206080"/>
              <a:gd name="connsiteY2" fmla="*/ 12838 h 4315973"/>
              <a:gd name="connsiteX3" fmla="*/ 4649254 w 5206080"/>
              <a:gd name="connsiteY3" fmla="*/ 692865 h 4315973"/>
              <a:gd name="connsiteX4" fmla="*/ 5205846 w 5206080"/>
              <a:gd name="connsiteY4" fmla="*/ 2149751 h 4315973"/>
              <a:gd name="connsiteX5" fmla="*/ 4708889 w 5206080"/>
              <a:gd name="connsiteY5" fmla="*/ 3310170 h 4315973"/>
              <a:gd name="connsiteX6" fmla="*/ 2621672 w 5206080"/>
              <a:gd name="connsiteY6" fmla="*/ 4286664 h 4315973"/>
              <a:gd name="connsiteX7" fmla="*/ 37498 w 5206080"/>
              <a:gd name="connsiteY7" fmla="*/ 2149751 h 4315973"/>
              <a:gd name="connsiteX0" fmla="*/ 37498 w 5205951"/>
              <a:gd name="connsiteY0" fmla="*/ 2144216 h 4310438"/>
              <a:gd name="connsiteX1" fmla="*/ 1190437 w 5205951"/>
              <a:gd name="connsiteY1" fmla="*/ 395783 h 4310438"/>
              <a:gd name="connsiteX2" fmla="*/ 2621672 w 5205951"/>
              <a:gd name="connsiteY2" fmla="*/ 7303 h 4310438"/>
              <a:gd name="connsiteX3" fmla="*/ 3668593 w 5205951"/>
              <a:gd name="connsiteY3" fmla="*/ 183748 h 4310438"/>
              <a:gd name="connsiteX4" fmla="*/ 4649254 w 5205951"/>
              <a:gd name="connsiteY4" fmla="*/ 687330 h 4310438"/>
              <a:gd name="connsiteX5" fmla="*/ 5205846 w 5205951"/>
              <a:gd name="connsiteY5" fmla="*/ 2144216 h 4310438"/>
              <a:gd name="connsiteX6" fmla="*/ 4708889 w 5205951"/>
              <a:gd name="connsiteY6" fmla="*/ 3304635 h 4310438"/>
              <a:gd name="connsiteX7" fmla="*/ 2621672 w 5205951"/>
              <a:gd name="connsiteY7" fmla="*/ 4281129 h 4310438"/>
              <a:gd name="connsiteX8" fmla="*/ 37498 w 5205951"/>
              <a:gd name="connsiteY8" fmla="*/ 2144216 h 4310438"/>
              <a:gd name="connsiteX0" fmla="*/ 37498 w 5220476"/>
              <a:gd name="connsiteY0" fmla="*/ 2144216 h 4310438"/>
              <a:gd name="connsiteX1" fmla="*/ 1190437 w 5220476"/>
              <a:gd name="connsiteY1" fmla="*/ 395783 h 4310438"/>
              <a:gd name="connsiteX2" fmla="*/ 2621672 w 5220476"/>
              <a:gd name="connsiteY2" fmla="*/ 7303 h 4310438"/>
              <a:gd name="connsiteX3" fmla="*/ 3668593 w 5220476"/>
              <a:gd name="connsiteY3" fmla="*/ 183748 h 4310438"/>
              <a:gd name="connsiteX4" fmla="*/ 4649254 w 5220476"/>
              <a:gd name="connsiteY4" fmla="*/ 687330 h 4310438"/>
              <a:gd name="connsiteX5" fmla="*/ 5073325 w 5220476"/>
              <a:gd name="connsiteY5" fmla="*/ 1376443 h 4310438"/>
              <a:gd name="connsiteX6" fmla="*/ 5205846 w 5220476"/>
              <a:gd name="connsiteY6" fmla="*/ 2144216 h 4310438"/>
              <a:gd name="connsiteX7" fmla="*/ 4708889 w 5220476"/>
              <a:gd name="connsiteY7" fmla="*/ 3304635 h 4310438"/>
              <a:gd name="connsiteX8" fmla="*/ 2621672 w 5220476"/>
              <a:gd name="connsiteY8" fmla="*/ 4281129 h 4310438"/>
              <a:gd name="connsiteX9" fmla="*/ 37498 w 5220476"/>
              <a:gd name="connsiteY9" fmla="*/ 2144216 h 4310438"/>
              <a:gd name="connsiteX0" fmla="*/ 37498 w 5206296"/>
              <a:gd name="connsiteY0" fmla="*/ 2144216 h 4307298"/>
              <a:gd name="connsiteX1" fmla="*/ 1190437 w 5206296"/>
              <a:gd name="connsiteY1" fmla="*/ 395783 h 4307298"/>
              <a:gd name="connsiteX2" fmla="*/ 2621672 w 5206296"/>
              <a:gd name="connsiteY2" fmla="*/ 7303 h 4307298"/>
              <a:gd name="connsiteX3" fmla="*/ 3668593 w 5206296"/>
              <a:gd name="connsiteY3" fmla="*/ 183748 h 4307298"/>
              <a:gd name="connsiteX4" fmla="*/ 4649254 w 5206296"/>
              <a:gd name="connsiteY4" fmla="*/ 687330 h 4307298"/>
              <a:gd name="connsiteX5" fmla="*/ 5073325 w 5206296"/>
              <a:gd name="connsiteY5" fmla="*/ 1376443 h 4307298"/>
              <a:gd name="connsiteX6" fmla="*/ 5205846 w 5206296"/>
              <a:gd name="connsiteY6" fmla="*/ 2144216 h 4307298"/>
              <a:gd name="connsiteX7" fmla="*/ 5093202 w 5206296"/>
              <a:gd name="connsiteY7" fmla="*/ 2900443 h 4307298"/>
              <a:gd name="connsiteX8" fmla="*/ 4708889 w 5206296"/>
              <a:gd name="connsiteY8" fmla="*/ 3304635 h 4307298"/>
              <a:gd name="connsiteX9" fmla="*/ 2621672 w 5206296"/>
              <a:gd name="connsiteY9" fmla="*/ 4281129 h 4307298"/>
              <a:gd name="connsiteX10" fmla="*/ 37498 w 5206296"/>
              <a:gd name="connsiteY10" fmla="*/ 2144216 h 4307298"/>
              <a:gd name="connsiteX0" fmla="*/ 37498 w 5206296"/>
              <a:gd name="connsiteY0" fmla="*/ 2144216 h 4311706"/>
              <a:gd name="connsiteX1" fmla="*/ 1190437 w 5206296"/>
              <a:gd name="connsiteY1" fmla="*/ 395783 h 4311706"/>
              <a:gd name="connsiteX2" fmla="*/ 2621672 w 5206296"/>
              <a:gd name="connsiteY2" fmla="*/ 7303 h 4311706"/>
              <a:gd name="connsiteX3" fmla="*/ 3668593 w 5206296"/>
              <a:gd name="connsiteY3" fmla="*/ 183748 h 4311706"/>
              <a:gd name="connsiteX4" fmla="*/ 4649254 w 5206296"/>
              <a:gd name="connsiteY4" fmla="*/ 687330 h 4311706"/>
              <a:gd name="connsiteX5" fmla="*/ 5073325 w 5206296"/>
              <a:gd name="connsiteY5" fmla="*/ 1376443 h 4311706"/>
              <a:gd name="connsiteX6" fmla="*/ 5205846 w 5206296"/>
              <a:gd name="connsiteY6" fmla="*/ 2144216 h 4311706"/>
              <a:gd name="connsiteX7" fmla="*/ 5093202 w 5206296"/>
              <a:gd name="connsiteY7" fmla="*/ 2900443 h 4311706"/>
              <a:gd name="connsiteX8" fmla="*/ 4708889 w 5206296"/>
              <a:gd name="connsiteY8" fmla="*/ 3370896 h 4311706"/>
              <a:gd name="connsiteX9" fmla="*/ 2621672 w 5206296"/>
              <a:gd name="connsiteY9" fmla="*/ 4281129 h 4311706"/>
              <a:gd name="connsiteX10" fmla="*/ 37498 w 5206296"/>
              <a:gd name="connsiteY10" fmla="*/ 2144216 h 4311706"/>
              <a:gd name="connsiteX0" fmla="*/ 37498 w 5206296"/>
              <a:gd name="connsiteY0" fmla="*/ 2144216 h 4313286"/>
              <a:gd name="connsiteX1" fmla="*/ 1190437 w 5206296"/>
              <a:gd name="connsiteY1" fmla="*/ 395783 h 4313286"/>
              <a:gd name="connsiteX2" fmla="*/ 2621672 w 5206296"/>
              <a:gd name="connsiteY2" fmla="*/ 7303 h 4313286"/>
              <a:gd name="connsiteX3" fmla="*/ 3668593 w 5206296"/>
              <a:gd name="connsiteY3" fmla="*/ 183748 h 4313286"/>
              <a:gd name="connsiteX4" fmla="*/ 4649254 w 5206296"/>
              <a:gd name="connsiteY4" fmla="*/ 687330 h 4313286"/>
              <a:gd name="connsiteX5" fmla="*/ 5073325 w 5206296"/>
              <a:gd name="connsiteY5" fmla="*/ 1376443 h 4313286"/>
              <a:gd name="connsiteX6" fmla="*/ 5205846 w 5206296"/>
              <a:gd name="connsiteY6" fmla="*/ 2144216 h 4313286"/>
              <a:gd name="connsiteX7" fmla="*/ 5093202 w 5206296"/>
              <a:gd name="connsiteY7" fmla="*/ 2900443 h 4313286"/>
              <a:gd name="connsiteX8" fmla="*/ 4708889 w 5206296"/>
              <a:gd name="connsiteY8" fmla="*/ 3370896 h 4313286"/>
              <a:gd name="connsiteX9" fmla="*/ 2621672 w 5206296"/>
              <a:gd name="connsiteY9" fmla="*/ 4281129 h 4313286"/>
              <a:gd name="connsiteX10" fmla="*/ 37498 w 5206296"/>
              <a:gd name="connsiteY10" fmla="*/ 2144216 h 4313286"/>
              <a:gd name="connsiteX0" fmla="*/ 37498 w 5206296"/>
              <a:gd name="connsiteY0" fmla="*/ 2144216 h 4323453"/>
              <a:gd name="connsiteX1" fmla="*/ 1190437 w 5206296"/>
              <a:gd name="connsiteY1" fmla="*/ 395783 h 4323453"/>
              <a:gd name="connsiteX2" fmla="*/ 2621672 w 5206296"/>
              <a:gd name="connsiteY2" fmla="*/ 7303 h 4323453"/>
              <a:gd name="connsiteX3" fmla="*/ 3668593 w 5206296"/>
              <a:gd name="connsiteY3" fmla="*/ 183748 h 4323453"/>
              <a:gd name="connsiteX4" fmla="*/ 4649254 w 5206296"/>
              <a:gd name="connsiteY4" fmla="*/ 687330 h 4323453"/>
              <a:gd name="connsiteX5" fmla="*/ 5073325 w 5206296"/>
              <a:gd name="connsiteY5" fmla="*/ 1376443 h 4323453"/>
              <a:gd name="connsiteX6" fmla="*/ 5205846 w 5206296"/>
              <a:gd name="connsiteY6" fmla="*/ 2144216 h 4323453"/>
              <a:gd name="connsiteX7" fmla="*/ 5093202 w 5206296"/>
              <a:gd name="connsiteY7" fmla="*/ 2900443 h 4323453"/>
              <a:gd name="connsiteX8" fmla="*/ 4675758 w 5206296"/>
              <a:gd name="connsiteY8" fmla="*/ 3490165 h 4323453"/>
              <a:gd name="connsiteX9" fmla="*/ 2621672 w 5206296"/>
              <a:gd name="connsiteY9" fmla="*/ 4281129 h 4323453"/>
              <a:gd name="connsiteX10" fmla="*/ 37498 w 5206296"/>
              <a:gd name="connsiteY10" fmla="*/ 2144216 h 4323453"/>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2002 w 5170800"/>
              <a:gd name="connsiteY0" fmla="*/ 2144216 h 4281917"/>
              <a:gd name="connsiteX1" fmla="*/ 1154941 w 5170800"/>
              <a:gd name="connsiteY1" fmla="*/ 395783 h 4281917"/>
              <a:gd name="connsiteX2" fmla="*/ 2586176 w 5170800"/>
              <a:gd name="connsiteY2" fmla="*/ 7303 h 4281917"/>
              <a:gd name="connsiteX3" fmla="*/ 3633097 w 5170800"/>
              <a:gd name="connsiteY3" fmla="*/ 183748 h 4281917"/>
              <a:gd name="connsiteX4" fmla="*/ 4613758 w 5170800"/>
              <a:gd name="connsiteY4" fmla="*/ 687330 h 4281917"/>
              <a:gd name="connsiteX5" fmla="*/ 5037829 w 5170800"/>
              <a:gd name="connsiteY5" fmla="*/ 1376443 h 4281917"/>
              <a:gd name="connsiteX6" fmla="*/ 5170350 w 5170800"/>
              <a:gd name="connsiteY6" fmla="*/ 2144216 h 4281917"/>
              <a:gd name="connsiteX7" fmla="*/ 5057706 w 5170800"/>
              <a:gd name="connsiteY7" fmla="*/ 2900443 h 4281917"/>
              <a:gd name="connsiteX8" fmla="*/ 4746279 w 5170800"/>
              <a:gd name="connsiteY8" fmla="*/ 3563052 h 4281917"/>
              <a:gd name="connsiteX9" fmla="*/ 2586176 w 5170800"/>
              <a:gd name="connsiteY9" fmla="*/ 4281129 h 4281917"/>
              <a:gd name="connsiteX10" fmla="*/ 923028 w 5170800"/>
              <a:gd name="connsiteY10" fmla="*/ 3429854 h 4281917"/>
              <a:gd name="connsiteX11" fmla="*/ 2002 w 5170800"/>
              <a:gd name="connsiteY11" fmla="*/ 2144216 h 4281917"/>
              <a:gd name="connsiteX0" fmla="*/ 4651 w 5173449"/>
              <a:gd name="connsiteY0" fmla="*/ 2144216 h 4281138"/>
              <a:gd name="connsiteX1" fmla="*/ 1157590 w 5173449"/>
              <a:gd name="connsiteY1" fmla="*/ 395783 h 4281138"/>
              <a:gd name="connsiteX2" fmla="*/ 2588825 w 5173449"/>
              <a:gd name="connsiteY2" fmla="*/ 7303 h 4281138"/>
              <a:gd name="connsiteX3" fmla="*/ 3635746 w 5173449"/>
              <a:gd name="connsiteY3" fmla="*/ 183748 h 4281138"/>
              <a:gd name="connsiteX4" fmla="*/ 4616407 w 5173449"/>
              <a:gd name="connsiteY4" fmla="*/ 687330 h 4281138"/>
              <a:gd name="connsiteX5" fmla="*/ 5040478 w 5173449"/>
              <a:gd name="connsiteY5" fmla="*/ 1376443 h 4281138"/>
              <a:gd name="connsiteX6" fmla="*/ 5172999 w 5173449"/>
              <a:gd name="connsiteY6" fmla="*/ 2144216 h 4281138"/>
              <a:gd name="connsiteX7" fmla="*/ 5060355 w 5173449"/>
              <a:gd name="connsiteY7" fmla="*/ 2900443 h 4281138"/>
              <a:gd name="connsiteX8" fmla="*/ 4748928 w 5173449"/>
              <a:gd name="connsiteY8" fmla="*/ 3563052 h 4281138"/>
              <a:gd name="connsiteX9" fmla="*/ 2588825 w 5173449"/>
              <a:gd name="connsiteY9" fmla="*/ 4281129 h 4281138"/>
              <a:gd name="connsiteX10" fmla="*/ 826286 w 5173449"/>
              <a:gd name="connsiteY10" fmla="*/ 3549123 h 4281138"/>
              <a:gd name="connsiteX11" fmla="*/ 4651 w 5173449"/>
              <a:gd name="connsiteY11" fmla="*/ 2144216 h 4281138"/>
              <a:gd name="connsiteX0" fmla="*/ 4651 w 5173449"/>
              <a:gd name="connsiteY0" fmla="*/ 2149708 h 4286630"/>
              <a:gd name="connsiteX1" fmla="*/ 1157590 w 5173449"/>
              <a:gd name="connsiteY1" fmla="*/ 401275 h 4286630"/>
              <a:gd name="connsiteX2" fmla="*/ 2588825 w 5173449"/>
              <a:gd name="connsiteY2" fmla="*/ 12795 h 4286630"/>
              <a:gd name="connsiteX3" fmla="*/ 3861033 w 5173449"/>
              <a:gd name="connsiteY3" fmla="*/ 149484 h 4286630"/>
              <a:gd name="connsiteX4" fmla="*/ 4616407 w 5173449"/>
              <a:gd name="connsiteY4" fmla="*/ 692822 h 4286630"/>
              <a:gd name="connsiteX5" fmla="*/ 5040478 w 5173449"/>
              <a:gd name="connsiteY5" fmla="*/ 1381935 h 4286630"/>
              <a:gd name="connsiteX6" fmla="*/ 5172999 w 5173449"/>
              <a:gd name="connsiteY6" fmla="*/ 2149708 h 4286630"/>
              <a:gd name="connsiteX7" fmla="*/ 5060355 w 5173449"/>
              <a:gd name="connsiteY7" fmla="*/ 2905935 h 4286630"/>
              <a:gd name="connsiteX8" fmla="*/ 4748928 w 5173449"/>
              <a:gd name="connsiteY8" fmla="*/ 3568544 h 4286630"/>
              <a:gd name="connsiteX9" fmla="*/ 2588825 w 5173449"/>
              <a:gd name="connsiteY9" fmla="*/ 4286621 h 4286630"/>
              <a:gd name="connsiteX10" fmla="*/ 826286 w 5173449"/>
              <a:gd name="connsiteY10" fmla="*/ 3554615 h 4286630"/>
              <a:gd name="connsiteX11" fmla="*/ 4651 w 5173449"/>
              <a:gd name="connsiteY11" fmla="*/ 2149708 h 4286630"/>
              <a:gd name="connsiteX0" fmla="*/ 4651 w 5173449"/>
              <a:gd name="connsiteY0" fmla="*/ 2149708 h 4286630"/>
              <a:gd name="connsiteX1" fmla="*/ 1157590 w 5173449"/>
              <a:gd name="connsiteY1" fmla="*/ 401275 h 4286630"/>
              <a:gd name="connsiteX2" fmla="*/ 2588825 w 5173449"/>
              <a:gd name="connsiteY2" fmla="*/ 12795 h 4286630"/>
              <a:gd name="connsiteX3" fmla="*/ 3861033 w 5173449"/>
              <a:gd name="connsiteY3" fmla="*/ 149484 h 4286630"/>
              <a:gd name="connsiteX4" fmla="*/ 4835068 w 5173449"/>
              <a:gd name="connsiteY4" fmla="*/ 672943 h 4286630"/>
              <a:gd name="connsiteX5" fmla="*/ 5040478 w 5173449"/>
              <a:gd name="connsiteY5" fmla="*/ 1381935 h 4286630"/>
              <a:gd name="connsiteX6" fmla="*/ 5172999 w 5173449"/>
              <a:gd name="connsiteY6" fmla="*/ 2149708 h 4286630"/>
              <a:gd name="connsiteX7" fmla="*/ 5060355 w 5173449"/>
              <a:gd name="connsiteY7" fmla="*/ 2905935 h 4286630"/>
              <a:gd name="connsiteX8" fmla="*/ 4748928 w 5173449"/>
              <a:gd name="connsiteY8" fmla="*/ 3568544 h 4286630"/>
              <a:gd name="connsiteX9" fmla="*/ 2588825 w 5173449"/>
              <a:gd name="connsiteY9" fmla="*/ 4286621 h 4286630"/>
              <a:gd name="connsiteX10" fmla="*/ 826286 w 5173449"/>
              <a:gd name="connsiteY10" fmla="*/ 3554615 h 4286630"/>
              <a:gd name="connsiteX11" fmla="*/ 4651 w 5173449"/>
              <a:gd name="connsiteY11" fmla="*/ 2149708 h 4286630"/>
              <a:gd name="connsiteX0" fmla="*/ 4651 w 5252062"/>
              <a:gd name="connsiteY0" fmla="*/ 2149708 h 4286630"/>
              <a:gd name="connsiteX1" fmla="*/ 1157590 w 5252062"/>
              <a:gd name="connsiteY1" fmla="*/ 401275 h 4286630"/>
              <a:gd name="connsiteX2" fmla="*/ 2588825 w 5252062"/>
              <a:gd name="connsiteY2" fmla="*/ 12795 h 4286630"/>
              <a:gd name="connsiteX3" fmla="*/ 3861033 w 5252062"/>
              <a:gd name="connsiteY3" fmla="*/ 149484 h 4286630"/>
              <a:gd name="connsiteX4" fmla="*/ 4835068 w 5252062"/>
              <a:gd name="connsiteY4" fmla="*/ 672943 h 4286630"/>
              <a:gd name="connsiteX5" fmla="*/ 5219382 w 5252062"/>
              <a:gd name="connsiteY5" fmla="*/ 1421691 h 4286630"/>
              <a:gd name="connsiteX6" fmla="*/ 5172999 w 5252062"/>
              <a:gd name="connsiteY6" fmla="*/ 2149708 h 4286630"/>
              <a:gd name="connsiteX7" fmla="*/ 5060355 w 5252062"/>
              <a:gd name="connsiteY7" fmla="*/ 2905935 h 4286630"/>
              <a:gd name="connsiteX8" fmla="*/ 4748928 w 5252062"/>
              <a:gd name="connsiteY8" fmla="*/ 3568544 h 4286630"/>
              <a:gd name="connsiteX9" fmla="*/ 2588825 w 5252062"/>
              <a:gd name="connsiteY9" fmla="*/ 4286621 h 4286630"/>
              <a:gd name="connsiteX10" fmla="*/ 826286 w 5252062"/>
              <a:gd name="connsiteY10" fmla="*/ 3554615 h 4286630"/>
              <a:gd name="connsiteX11" fmla="*/ 4651 w 525206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35068 w 5319892"/>
              <a:gd name="connsiteY4" fmla="*/ 672943 h 4286630"/>
              <a:gd name="connsiteX5" fmla="*/ 5219382 w 5319892"/>
              <a:gd name="connsiteY5" fmla="*/ 1421691 h 4286630"/>
              <a:gd name="connsiteX6" fmla="*/ 5318773 w 5319892"/>
              <a:gd name="connsiteY6" fmla="*/ 2162960 h 4286630"/>
              <a:gd name="connsiteX7" fmla="*/ 5060355 w 5319892"/>
              <a:gd name="connsiteY7" fmla="*/ 2905935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35068 w 5319892"/>
              <a:gd name="connsiteY4" fmla="*/ 672943 h 4286630"/>
              <a:gd name="connsiteX5" fmla="*/ 5219382 w 5319892"/>
              <a:gd name="connsiteY5" fmla="*/ 1421691 h 4286630"/>
              <a:gd name="connsiteX6" fmla="*/ 5318773 w 5319892"/>
              <a:gd name="connsiteY6" fmla="*/ 2162960 h 4286630"/>
              <a:gd name="connsiteX7" fmla="*/ 5212755 w 5319892"/>
              <a:gd name="connsiteY7" fmla="*/ 3018578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88077 w 5319892"/>
              <a:gd name="connsiteY4" fmla="*/ 553674 h 4286630"/>
              <a:gd name="connsiteX5" fmla="*/ 5219382 w 5319892"/>
              <a:gd name="connsiteY5" fmla="*/ 1421691 h 4286630"/>
              <a:gd name="connsiteX6" fmla="*/ 5318773 w 5319892"/>
              <a:gd name="connsiteY6" fmla="*/ 2162960 h 4286630"/>
              <a:gd name="connsiteX7" fmla="*/ 5212755 w 5319892"/>
              <a:gd name="connsiteY7" fmla="*/ 3018578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65310 h 4302232"/>
              <a:gd name="connsiteX1" fmla="*/ 1157590 w 5319892"/>
              <a:gd name="connsiteY1" fmla="*/ 416877 h 4302232"/>
              <a:gd name="connsiteX2" fmla="*/ 2588825 w 5319892"/>
              <a:gd name="connsiteY2" fmla="*/ 28397 h 4302232"/>
              <a:gd name="connsiteX3" fmla="*/ 3867660 w 5319892"/>
              <a:gd name="connsiteY3" fmla="*/ 105452 h 4302232"/>
              <a:gd name="connsiteX4" fmla="*/ 4888077 w 5319892"/>
              <a:gd name="connsiteY4" fmla="*/ 569276 h 4302232"/>
              <a:gd name="connsiteX5" fmla="*/ 5219382 w 5319892"/>
              <a:gd name="connsiteY5" fmla="*/ 1437293 h 4302232"/>
              <a:gd name="connsiteX6" fmla="*/ 5318773 w 5319892"/>
              <a:gd name="connsiteY6" fmla="*/ 2178562 h 4302232"/>
              <a:gd name="connsiteX7" fmla="*/ 5212755 w 5319892"/>
              <a:gd name="connsiteY7" fmla="*/ 3034180 h 4302232"/>
              <a:gd name="connsiteX8" fmla="*/ 4748928 w 5319892"/>
              <a:gd name="connsiteY8" fmla="*/ 3584146 h 4302232"/>
              <a:gd name="connsiteX9" fmla="*/ 2588825 w 5319892"/>
              <a:gd name="connsiteY9" fmla="*/ 4302223 h 4302232"/>
              <a:gd name="connsiteX10" fmla="*/ 826286 w 5319892"/>
              <a:gd name="connsiteY10" fmla="*/ 3570217 h 4302232"/>
              <a:gd name="connsiteX11" fmla="*/ 4651 w 5319892"/>
              <a:gd name="connsiteY11" fmla="*/ 2165310 h 4302232"/>
              <a:gd name="connsiteX0" fmla="*/ 4651 w 5319892"/>
              <a:gd name="connsiteY0" fmla="*/ 2165310 h 4302232"/>
              <a:gd name="connsiteX1" fmla="*/ 1157590 w 5319892"/>
              <a:gd name="connsiteY1" fmla="*/ 416877 h 4302232"/>
              <a:gd name="connsiteX2" fmla="*/ 2588825 w 5319892"/>
              <a:gd name="connsiteY2" fmla="*/ 28397 h 4302232"/>
              <a:gd name="connsiteX3" fmla="*/ 3867660 w 5319892"/>
              <a:gd name="connsiteY3" fmla="*/ 105452 h 4302232"/>
              <a:gd name="connsiteX4" fmla="*/ 4888077 w 5319892"/>
              <a:gd name="connsiteY4" fmla="*/ 569276 h 4302232"/>
              <a:gd name="connsiteX5" fmla="*/ 5219382 w 5319892"/>
              <a:gd name="connsiteY5" fmla="*/ 1437293 h 4302232"/>
              <a:gd name="connsiteX6" fmla="*/ 5318773 w 5319892"/>
              <a:gd name="connsiteY6" fmla="*/ 2178562 h 4302232"/>
              <a:gd name="connsiteX7" fmla="*/ 5133242 w 5319892"/>
              <a:gd name="connsiteY7" fmla="*/ 3067311 h 4302232"/>
              <a:gd name="connsiteX8" fmla="*/ 4748928 w 5319892"/>
              <a:gd name="connsiteY8" fmla="*/ 3584146 h 4302232"/>
              <a:gd name="connsiteX9" fmla="*/ 2588825 w 5319892"/>
              <a:gd name="connsiteY9" fmla="*/ 4302223 h 4302232"/>
              <a:gd name="connsiteX10" fmla="*/ 826286 w 5319892"/>
              <a:gd name="connsiteY10" fmla="*/ 3570217 h 4302232"/>
              <a:gd name="connsiteX11" fmla="*/ 4651 w 5319892"/>
              <a:gd name="connsiteY11" fmla="*/ 2165310 h 4302232"/>
              <a:gd name="connsiteX0" fmla="*/ 4651 w 5371170"/>
              <a:gd name="connsiteY0" fmla="*/ 2165310 h 4302232"/>
              <a:gd name="connsiteX1" fmla="*/ 1157590 w 5371170"/>
              <a:gd name="connsiteY1" fmla="*/ 416877 h 4302232"/>
              <a:gd name="connsiteX2" fmla="*/ 2588825 w 5371170"/>
              <a:gd name="connsiteY2" fmla="*/ 28397 h 4302232"/>
              <a:gd name="connsiteX3" fmla="*/ 3867660 w 5371170"/>
              <a:gd name="connsiteY3" fmla="*/ 105452 h 4302232"/>
              <a:gd name="connsiteX4" fmla="*/ 4888077 w 5371170"/>
              <a:gd name="connsiteY4" fmla="*/ 569276 h 4302232"/>
              <a:gd name="connsiteX5" fmla="*/ 5332026 w 5371170"/>
              <a:gd name="connsiteY5" fmla="*/ 1443919 h 4302232"/>
              <a:gd name="connsiteX6" fmla="*/ 5318773 w 5371170"/>
              <a:gd name="connsiteY6" fmla="*/ 2178562 h 4302232"/>
              <a:gd name="connsiteX7" fmla="*/ 5133242 w 5371170"/>
              <a:gd name="connsiteY7" fmla="*/ 3067311 h 4302232"/>
              <a:gd name="connsiteX8" fmla="*/ 4748928 w 5371170"/>
              <a:gd name="connsiteY8" fmla="*/ 3584146 h 4302232"/>
              <a:gd name="connsiteX9" fmla="*/ 2588825 w 5371170"/>
              <a:gd name="connsiteY9" fmla="*/ 4302223 h 4302232"/>
              <a:gd name="connsiteX10" fmla="*/ 826286 w 5371170"/>
              <a:gd name="connsiteY10" fmla="*/ 3570217 h 4302232"/>
              <a:gd name="connsiteX11" fmla="*/ 4651 w 5371170"/>
              <a:gd name="connsiteY11" fmla="*/ 2165310 h 4302232"/>
              <a:gd name="connsiteX0" fmla="*/ 4651 w 5339123"/>
              <a:gd name="connsiteY0" fmla="*/ 2165310 h 4302232"/>
              <a:gd name="connsiteX1" fmla="*/ 1157590 w 5339123"/>
              <a:gd name="connsiteY1" fmla="*/ 416877 h 4302232"/>
              <a:gd name="connsiteX2" fmla="*/ 2588825 w 5339123"/>
              <a:gd name="connsiteY2" fmla="*/ 28397 h 4302232"/>
              <a:gd name="connsiteX3" fmla="*/ 3867660 w 5339123"/>
              <a:gd name="connsiteY3" fmla="*/ 105452 h 4302232"/>
              <a:gd name="connsiteX4" fmla="*/ 4888077 w 5339123"/>
              <a:gd name="connsiteY4" fmla="*/ 569276 h 4302232"/>
              <a:gd name="connsiteX5" fmla="*/ 5332026 w 5339123"/>
              <a:gd name="connsiteY5" fmla="*/ 1443919 h 4302232"/>
              <a:gd name="connsiteX6" fmla="*/ 5318773 w 5339123"/>
              <a:gd name="connsiteY6" fmla="*/ 2178562 h 4302232"/>
              <a:gd name="connsiteX7" fmla="*/ 5133242 w 5339123"/>
              <a:gd name="connsiteY7" fmla="*/ 3067311 h 4302232"/>
              <a:gd name="connsiteX8" fmla="*/ 4748928 w 5339123"/>
              <a:gd name="connsiteY8" fmla="*/ 3584146 h 4302232"/>
              <a:gd name="connsiteX9" fmla="*/ 2588825 w 5339123"/>
              <a:gd name="connsiteY9" fmla="*/ 4302223 h 4302232"/>
              <a:gd name="connsiteX10" fmla="*/ 826286 w 5339123"/>
              <a:gd name="connsiteY10" fmla="*/ 3570217 h 4302232"/>
              <a:gd name="connsiteX11" fmla="*/ 4651 w 5339123"/>
              <a:gd name="connsiteY11" fmla="*/ 2165310 h 4302232"/>
              <a:gd name="connsiteX0" fmla="*/ 4651 w 5339123"/>
              <a:gd name="connsiteY0" fmla="*/ 2165310 h 4302232"/>
              <a:gd name="connsiteX1" fmla="*/ 1157590 w 5339123"/>
              <a:gd name="connsiteY1" fmla="*/ 416877 h 4302232"/>
              <a:gd name="connsiteX2" fmla="*/ 2588825 w 5339123"/>
              <a:gd name="connsiteY2" fmla="*/ 28397 h 4302232"/>
              <a:gd name="connsiteX3" fmla="*/ 3867660 w 5339123"/>
              <a:gd name="connsiteY3" fmla="*/ 105452 h 4302232"/>
              <a:gd name="connsiteX4" fmla="*/ 5027225 w 5339123"/>
              <a:gd name="connsiteY4" fmla="*/ 443380 h 4302232"/>
              <a:gd name="connsiteX5" fmla="*/ 5332026 w 5339123"/>
              <a:gd name="connsiteY5" fmla="*/ 1443919 h 4302232"/>
              <a:gd name="connsiteX6" fmla="*/ 5318773 w 5339123"/>
              <a:gd name="connsiteY6" fmla="*/ 2178562 h 4302232"/>
              <a:gd name="connsiteX7" fmla="*/ 5133242 w 5339123"/>
              <a:gd name="connsiteY7" fmla="*/ 3067311 h 4302232"/>
              <a:gd name="connsiteX8" fmla="*/ 4748928 w 5339123"/>
              <a:gd name="connsiteY8" fmla="*/ 3584146 h 4302232"/>
              <a:gd name="connsiteX9" fmla="*/ 2588825 w 5339123"/>
              <a:gd name="connsiteY9" fmla="*/ 4302223 h 4302232"/>
              <a:gd name="connsiteX10" fmla="*/ 826286 w 5339123"/>
              <a:gd name="connsiteY10" fmla="*/ 3570217 h 4302232"/>
              <a:gd name="connsiteX11" fmla="*/ 4651 w 5339123"/>
              <a:gd name="connsiteY11" fmla="*/ 2165310 h 4302232"/>
              <a:gd name="connsiteX0" fmla="*/ 4651 w 5339123"/>
              <a:gd name="connsiteY0" fmla="*/ 2206501 h 4343423"/>
              <a:gd name="connsiteX1" fmla="*/ 1157590 w 5339123"/>
              <a:gd name="connsiteY1" fmla="*/ 458068 h 4343423"/>
              <a:gd name="connsiteX2" fmla="*/ 2588825 w 5339123"/>
              <a:gd name="connsiteY2" fmla="*/ 69588 h 4343423"/>
              <a:gd name="connsiteX3" fmla="*/ 3880913 w 5339123"/>
              <a:gd name="connsiteY3" fmla="*/ 67130 h 4343423"/>
              <a:gd name="connsiteX4" fmla="*/ 5027225 w 5339123"/>
              <a:gd name="connsiteY4" fmla="*/ 484571 h 4343423"/>
              <a:gd name="connsiteX5" fmla="*/ 5332026 w 5339123"/>
              <a:gd name="connsiteY5" fmla="*/ 1485110 h 4343423"/>
              <a:gd name="connsiteX6" fmla="*/ 5318773 w 5339123"/>
              <a:gd name="connsiteY6" fmla="*/ 2219753 h 4343423"/>
              <a:gd name="connsiteX7" fmla="*/ 5133242 w 5339123"/>
              <a:gd name="connsiteY7" fmla="*/ 3108502 h 4343423"/>
              <a:gd name="connsiteX8" fmla="*/ 4748928 w 5339123"/>
              <a:gd name="connsiteY8" fmla="*/ 3625337 h 4343423"/>
              <a:gd name="connsiteX9" fmla="*/ 2588825 w 5339123"/>
              <a:gd name="connsiteY9" fmla="*/ 4343414 h 4343423"/>
              <a:gd name="connsiteX10" fmla="*/ 826286 w 5339123"/>
              <a:gd name="connsiteY10" fmla="*/ 3611408 h 4343423"/>
              <a:gd name="connsiteX11" fmla="*/ 4651 w 5339123"/>
              <a:gd name="connsiteY11" fmla="*/ 2206501 h 4343423"/>
              <a:gd name="connsiteX0" fmla="*/ 4651 w 5339123"/>
              <a:gd name="connsiteY0" fmla="*/ 2206501 h 4343423"/>
              <a:gd name="connsiteX1" fmla="*/ 1157590 w 5339123"/>
              <a:gd name="connsiteY1" fmla="*/ 458068 h 4343423"/>
              <a:gd name="connsiteX2" fmla="*/ 2588825 w 5339123"/>
              <a:gd name="connsiteY2" fmla="*/ 69588 h 4343423"/>
              <a:gd name="connsiteX3" fmla="*/ 3880913 w 5339123"/>
              <a:gd name="connsiteY3" fmla="*/ 67130 h 4343423"/>
              <a:gd name="connsiteX4" fmla="*/ 5027225 w 5339123"/>
              <a:gd name="connsiteY4" fmla="*/ 484571 h 4343423"/>
              <a:gd name="connsiteX5" fmla="*/ 5332026 w 5339123"/>
              <a:gd name="connsiteY5" fmla="*/ 1485110 h 4343423"/>
              <a:gd name="connsiteX6" fmla="*/ 5318773 w 5339123"/>
              <a:gd name="connsiteY6" fmla="*/ 2219753 h 4343423"/>
              <a:gd name="connsiteX7" fmla="*/ 5133242 w 5339123"/>
              <a:gd name="connsiteY7" fmla="*/ 3108502 h 4343423"/>
              <a:gd name="connsiteX8" fmla="*/ 4748928 w 5339123"/>
              <a:gd name="connsiteY8" fmla="*/ 3625337 h 4343423"/>
              <a:gd name="connsiteX9" fmla="*/ 2588825 w 5339123"/>
              <a:gd name="connsiteY9" fmla="*/ 4343414 h 4343423"/>
              <a:gd name="connsiteX10" fmla="*/ 826286 w 5339123"/>
              <a:gd name="connsiteY10" fmla="*/ 3611408 h 4343423"/>
              <a:gd name="connsiteX11" fmla="*/ 4651 w 5339123"/>
              <a:gd name="connsiteY11" fmla="*/ 2206501 h 4343423"/>
              <a:gd name="connsiteX0" fmla="*/ 4651 w 5339123"/>
              <a:gd name="connsiteY0" fmla="*/ 2187716 h 4324638"/>
              <a:gd name="connsiteX1" fmla="*/ 1157590 w 5339123"/>
              <a:gd name="connsiteY1" fmla="*/ 439283 h 4324638"/>
              <a:gd name="connsiteX2" fmla="*/ 2588825 w 5339123"/>
              <a:gd name="connsiteY2" fmla="*/ 50803 h 4324638"/>
              <a:gd name="connsiteX3" fmla="*/ 3880913 w 5339123"/>
              <a:gd name="connsiteY3" fmla="*/ 48345 h 4324638"/>
              <a:gd name="connsiteX4" fmla="*/ 5027225 w 5339123"/>
              <a:gd name="connsiteY4" fmla="*/ 465786 h 4324638"/>
              <a:gd name="connsiteX5" fmla="*/ 5332026 w 5339123"/>
              <a:gd name="connsiteY5" fmla="*/ 1466325 h 4324638"/>
              <a:gd name="connsiteX6" fmla="*/ 5318773 w 5339123"/>
              <a:gd name="connsiteY6" fmla="*/ 2200968 h 4324638"/>
              <a:gd name="connsiteX7" fmla="*/ 5133242 w 5339123"/>
              <a:gd name="connsiteY7" fmla="*/ 3089717 h 4324638"/>
              <a:gd name="connsiteX8" fmla="*/ 4748928 w 5339123"/>
              <a:gd name="connsiteY8" fmla="*/ 3606552 h 4324638"/>
              <a:gd name="connsiteX9" fmla="*/ 2588825 w 5339123"/>
              <a:gd name="connsiteY9" fmla="*/ 4324629 h 4324638"/>
              <a:gd name="connsiteX10" fmla="*/ 826286 w 5339123"/>
              <a:gd name="connsiteY10" fmla="*/ 3592623 h 4324638"/>
              <a:gd name="connsiteX11" fmla="*/ 4651 w 5339123"/>
              <a:gd name="connsiteY11" fmla="*/ 2187716 h 4324638"/>
              <a:gd name="connsiteX0" fmla="*/ 4651 w 5339123"/>
              <a:gd name="connsiteY0" fmla="*/ 2187716 h 4324638"/>
              <a:gd name="connsiteX1" fmla="*/ 1157590 w 5339123"/>
              <a:gd name="connsiteY1" fmla="*/ 439283 h 4324638"/>
              <a:gd name="connsiteX2" fmla="*/ 2588825 w 5339123"/>
              <a:gd name="connsiteY2" fmla="*/ 50803 h 4324638"/>
              <a:gd name="connsiteX3" fmla="*/ 3880913 w 5339123"/>
              <a:gd name="connsiteY3" fmla="*/ 48345 h 4324638"/>
              <a:gd name="connsiteX4" fmla="*/ 5027225 w 5339123"/>
              <a:gd name="connsiteY4" fmla="*/ 465786 h 4324638"/>
              <a:gd name="connsiteX5" fmla="*/ 5292269 w 5339123"/>
              <a:gd name="connsiteY5" fmla="*/ 1041580 h 4324638"/>
              <a:gd name="connsiteX6" fmla="*/ 5332026 w 5339123"/>
              <a:gd name="connsiteY6" fmla="*/ 1466325 h 4324638"/>
              <a:gd name="connsiteX7" fmla="*/ 5318773 w 5339123"/>
              <a:gd name="connsiteY7" fmla="*/ 2200968 h 4324638"/>
              <a:gd name="connsiteX8" fmla="*/ 5133242 w 5339123"/>
              <a:gd name="connsiteY8" fmla="*/ 3089717 h 4324638"/>
              <a:gd name="connsiteX9" fmla="*/ 4748928 w 5339123"/>
              <a:gd name="connsiteY9" fmla="*/ 3606552 h 4324638"/>
              <a:gd name="connsiteX10" fmla="*/ 2588825 w 5339123"/>
              <a:gd name="connsiteY10" fmla="*/ 4324629 h 4324638"/>
              <a:gd name="connsiteX11" fmla="*/ 826286 w 5339123"/>
              <a:gd name="connsiteY11" fmla="*/ 3592623 h 4324638"/>
              <a:gd name="connsiteX12" fmla="*/ 4651 w 5339123"/>
              <a:gd name="connsiteY12" fmla="*/ 2187716 h 4324638"/>
              <a:gd name="connsiteX0" fmla="*/ 4651 w 5440057"/>
              <a:gd name="connsiteY0" fmla="*/ 2187716 h 4324638"/>
              <a:gd name="connsiteX1" fmla="*/ 1157590 w 5440057"/>
              <a:gd name="connsiteY1" fmla="*/ 439283 h 4324638"/>
              <a:gd name="connsiteX2" fmla="*/ 2588825 w 5440057"/>
              <a:gd name="connsiteY2" fmla="*/ 50803 h 4324638"/>
              <a:gd name="connsiteX3" fmla="*/ 3880913 w 5440057"/>
              <a:gd name="connsiteY3" fmla="*/ 48345 h 4324638"/>
              <a:gd name="connsiteX4" fmla="*/ 5027225 w 5440057"/>
              <a:gd name="connsiteY4" fmla="*/ 465786 h 4324638"/>
              <a:gd name="connsiteX5" fmla="*/ 5292269 w 5440057"/>
              <a:gd name="connsiteY5" fmla="*/ 1041580 h 4324638"/>
              <a:gd name="connsiteX6" fmla="*/ 5438043 w 5440057"/>
              <a:gd name="connsiteY6" fmla="*/ 1472952 h 4324638"/>
              <a:gd name="connsiteX7" fmla="*/ 5318773 w 5440057"/>
              <a:gd name="connsiteY7" fmla="*/ 2200968 h 4324638"/>
              <a:gd name="connsiteX8" fmla="*/ 5133242 w 5440057"/>
              <a:gd name="connsiteY8" fmla="*/ 3089717 h 4324638"/>
              <a:gd name="connsiteX9" fmla="*/ 4748928 w 5440057"/>
              <a:gd name="connsiteY9" fmla="*/ 3606552 h 4324638"/>
              <a:gd name="connsiteX10" fmla="*/ 2588825 w 5440057"/>
              <a:gd name="connsiteY10" fmla="*/ 4324629 h 4324638"/>
              <a:gd name="connsiteX11" fmla="*/ 826286 w 5440057"/>
              <a:gd name="connsiteY11" fmla="*/ 3592623 h 4324638"/>
              <a:gd name="connsiteX12" fmla="*/ 4651 w 5440057"/>
              <a:gd name="connsiteY12" fmla="*/ 2187716 h 4324638"/>
              <a:gd name="connsiteX0" fmla="*/ 4651 w 5440057"/>
              <a:gd name="connsiteY0" fmla="*/ 2187716 h 4324638"/>
              <a:gd name="connsiteX1" fmla="*/ 1157590 w 5440057"/>
              <a:gd name="connsiteY1" fmla="*/ 439283 h 4324638"/>
              <a:gd name="connsiteX2" fmla="*/ 2588825 w 5440057"/>
              <a:gd name="connsiteY2" fmla="*/ 50803 h 4324638"/>
              <a:gd name="connsiteX3" fmla="*/ 3880913 w 5440057"/>
              <a:gd name="connsiteY3" fmla="*/ 48345 h 4324638"/>
              <a:gd name="connsiteX4" fmla="*/ 5027225 w 5440057"/>
              <a:gd name="connsiteY4" fmla="*/ 465786 h 4324638"/>
              <a:gd name="connsiteX5" fmla="*/ 5385034 w 5440057"/>
              <a:gd name="connsiteY5" fmla="*/ 988571 h 4324638"/>
              <a:gd name="connsiteX6" fmla="*/ 5438043 w 5440057"/>
              <a:gd name="connsiteY6" fmla="*/ 1472952 h 4324638"/>
              <a:gd name="connsiteX7" fmla="*/ 5318773 w 5440057"/>
              <a:gd name="connsiteY7" fmla="*/ 2200968 h 4324638"/>
              <a:gd name="connsiteX8" fmla="*/ 5133242 w 5440057"/>
              <a:gd name="connsiteY8" fmla="*/ 3089717 h 4324638"/>
              <a:gd name="connsiteX9" fmla="*/ 4748928 w 5440057"/>
              <a:gd name="connsiteY9" fmla="*/ 3606552 h 4324638"/>
              <a:gd name="connsiteX10" fmla="*/ 2588825 w 5440057"/>
              <a:gd name="connsiteY10" fmla="*/ 4324629 h 4324638"/>
              <a:gd name="connsiteX11" fmla="*/ 826286 w 5440057"/>
              <a:gd name="connsiteY11" fmla="*/ 3592623 h 4324638"/>
              <a:gd name="connsiteX12" fmla="*/ 4651 w 5440057"/>
              <a:gd name="connsiteY12" fmla="*/ 2187716 h 4324638"/>
              <a:gd name="connsiteX0" fmla="*/ 4651 w 5440057"/>
              <a:gd name="connsiteY0" fmla="*/ 2262587 h 4399509"/>
              <a:gd name="connsiteX1" fmla="*/ 1157590 w 5440057"/>
              <a:gd name="connsiteY1" fmla="*/ 514154 h 4399509"/>
              <a:gd name="connsiteX2" fmla="*/ 2588825 w 5440057"/>
              <a:gd name="connsiteY2" fmla="*/ 125674 h 4399509"/>
              <a:gd name="connsiteX3" fmla="*/ 3900791 w 5440057"/>
              <a:gd name="connsiteY3" fmla="*/ 23824 h 4399509"/>
              <a:gd name="connsiteX4" fmla="*/ 5027225 w 5440057"/>
              <a:gd name="connsiteY4" fmla="*/ 540657 h 4399509"/>
              <a:gd name="connsiteX5" fmla="*/ 5385034 w 5440057"/>
              <a:gd name="connsiteY5" fmla="*/ 1063442 h 4399509"/>
              <a:gd name="connsiteX6" fmla="*/ 5438043 w 5440057"/>
              <a:gd name="connsiteY6" fmla="*/ 1547823 h 4399509"/>
              <a:gd name="connsiteX7" fmla="*/ 5318773 w 5440057"/>
              <a:gd name="connsiteY7" fmla="*/ 2275839 h 4399509"/>
              <a:gd name="connsiteX8" fmla="*/ 5133242 w 5440057"/>
              <a:gd name="connsiteY8" fmla="*/ 3164588 h 4399509"/>
              <a:gd name="connsiteX9" fmla="*/ 4748928 w 5440057"/>
              <a:gd name="connsiteY9" fmla="*/ 3681423 h 4399509"/>
              <a:gd name="connsiteX10" fmla="*/ 2588825 w 5440057"/>
              <a:gd name="connsiteY10" fmla="*/ 4399500 h 4399509"/>
              <a:gd name="connsiteX11" fmla="*/ 826286 w 5440057"/>
              <a:gd name="connsiteY11" fmla="*/ 3667494 h 4399509"/>
              <a:gd name="connsiteX12" fmla="*/ 4651 w 5440057"/>
              <a:gd name="connsiteY12" fmla="*/ 2262587 h 4399509"/>
              <a:gd name="connsiteX0" fmla="*/ 2824 w 5438230"/>
              <a:gd name="connsiteY0" fmla="*/ 2261833 h 4398755"/>
              <a:gd name="connsiteX1" fmla="*/ 1076250 w 5438230"/>
              <a:gd name="connsiteY1" fmla="*/ 480269 h 4398755"/>
              <a:gd name="connsiteX2" fmla="*/ 2586998 w 5438230"/>
              <a:gd name="connsiteY2" fmla="*/ 124920 h 4398755"/>
              <a:gd name="connsiteX3" fmla="*/ 3898964 w 5438230"/>
              <a:gd name="connsiteY3" fmla="*/ 23070 h 4398755"/>
              <a:gd name="connsiteX4" fmla="*/ 5025398 w 5438230"/>
              <a:gd name="connsiteY4" fmla="*/ 539903 h 4398755"/>
              <a:gd name="connsiteX5" fmla="*/ 5383207 w 5438230"/>
              <a:gd name="connsiteY5" fmla="*/ 1062688 h 4398755"/>
              <a:gd name="connsiteX6" fmla="*/ 5436216 w 5438230"/>
              <a:gd name="connsiteY6" fmla="*/ 1547069 h 4398755"/>
              <a:gd name="connsiteX7" fmla="*/ 5316946 w 5438230"/>
              <a:gd name="connsiteY7" fmla="*/ 2275085 h 4398755"/>
              <a:gd name="connsiteX8" fmla="*/ 5131415 w 5438230"/>
              <a:gd name="connsiteY8" fmla="*/ 3163834 h 4398755"/>
              <a:gd name="connsiteX9" fmla="*/ 4747101 w 5438230"/>
              <a:gd name="connsiteY9" fmla="*/ 3680669 h 4398755"/>
              <a:gd name="connsiteX10" fmla="*/ 2586998 w 5438230"/>
              <a:gd name="connsiteY10" fmla="*/ 4398746 h 4398755"/>
              <a:gd name="connsiteX11" fmla="*/ 824459 w 5438230"/>
              <a:gd name="connsiteY11" fmla="*/ 3666740 h 4398755"/>
              <a:gd name="connsiteX12" fmla="*/ 2824 w 5438230"/>
              <a:gd name="connsiteY12" fmla="*/ 2261833 h 4398755"/>
              <a:gd name="connsiteX0" fmla="*/ 2824 w 5438230"/>
              <a:gd name="connsiteY0" fmla="*/ 2261833 h 4398755"/>
              <a:gd name="connsiteX1" fmla="*/ 1076250 w 5438230"/>
              <a:gd name="connsiteY1" fmla="*/ 480269 h 4398755"/>
              <a:gd name="connsiteX2" fmla="*/ 2586998 w 5438230"/>
              <a:gd name="connsiteY2" fmla="*/ 124920 h 4398755"/>
              <a:gd name="connsiteX3" fmla="*/ 3898964 w 5438230"/>
              <a:gd name="connsiteY3" fmla="*/ 23070 h 4398755"/>
              <a:gd name="connsiteX4" fmla="*/ 5025398 w 5438230"/>
              <a:gd name="connsiteY4" fmla="*/ 539903 h 4398755"/>
              <a:gd name="connsiteX5" fmla="*/ 5383207 w 5438230"/>
              <a:gd name="connsiteY5" fmla="*/ 1062688 h 4398755"/>
              <a:gd name="connsiteX6" fmla="*/ 5436216 w 5438230"/>
              <a:gd name="connsiteY6" fmla="*/ 1547069 h 4398755"/>
              <a:gd name="connsiteX7" fmla="*/ 5316946 w 5438230"/>
              <a:gd name="connsiteY7" fmla="*/ 2275085 h 4398755"/>
              <a:gd name="connsiteX8" fmla="*/ 4892876 w 5438230"/>
              <a:gd name="connsiteY8" fmla="*/ 3150582 h 4398755"/>
              <a:gd name="connsiteX9" fmla="*/ 4747101 w 5438230"/>
              <a:gd name="connsiteY9" fmla="*/ 3680669 h 4398755"/>
              <a:gd name="connsiteX10" fmla="*/ 2586998 w 5438230"/>
              <a:gd name="connsiteY10" fmla="*/ 4398746 h 4398755"/>
              <a:gd name="connsiteX11" fmla="*/ 824459 w 5438230"/>
              <a:gd name="connsiteY11" fmla="*/ 3666740 h 4398755"/>
              <a:gd name="connsiteX12" fmla="*/ 2824 w 5438230"/>
              <a:gd name="connsiteY12" fmla="*/ 2261833 h 4398755"/>
              <a:gd name="connsiteX0" fmla="*/ 2824 w 5438230"/>
              <a:gd name="connsiteY0" fmla="*/ 2261833 h 4398766"/>
              <a:gd name="connsiteX1" fmla="*/ 1076250 w 5438230"/>
              <a:gd name="connsiteY1" fmla="*/ 480269 h 4398766"/>
              <a:gd name="connsiteX2" fmla="*/ 2586998 w 5438230"/>
              <a:gd name="connsiteY2" fmla="*/ 124920 h 4398766"/>
              <a:gd name="connsiteX3" fmla="*/ 3898964 w 5438230"/>
              <a:gd name="connsiteY3" fmla="*/ 23070 h 4398766"/>
              <a:gd name="connsiteX4" fmla="*/ 5025398 w 5438230"/>
              <a:gd name="connsiteY4" fmla="*/ 539903 h 4398766"/>
              <a:gd name="connsiteX5" fmla="*/ 5383207 w 5438230"/>
              <a:gd name="connsiteY5" fmla="*/ 1062688 h 4398766"/>
              <a:gd name="connsiteX6" fmla="*/ 5436216 w 5438230"/>
              <a:gd name="connsiteY6" fmla="*/ 1547069 h 4398766"/>
              <a:gd name="connsiteX7" fmla="*/ 5316946 w 5438230"/>
              <a:gd name="connsiteY7" fmla="*/ 2275085 h 4398766"/>
              <a:gd name="connsiteX8" fmla="*/ 4892876 w 5438230"/>
              <a:gd name="connsiteY8" fmla="*/ 3150582 h 4398766"/>
              <a:gd name="connsiteX9" fmla="*/ 4442301 w 5438230"/>
              <a:gd name="connsiteY9" fmla="*/ 3687295 h 4398766"/>
              <a:gd name="connsiteX10" fmla="*/ 2586998 w 5438230"/>
              <a:gd name="connsiteY10" fmla="*/ 4398746 h 4398766"/>
              <a:gd name="connsiteX11" fmla="*/ 824459 w 5438230"/>
              <a:gd name="connsiteY11" fmla="*/ 3666740 h 4398766"/>
              <a:gd name="connsiteX12" fmla="*/ 2824 w 5438230"/>
              <a:gd name="connsiteY12" fmla="*/ 2261833 h 4398766"/>
              <a:gd name="connsiteX0" fmla="*/ 2824 w 5438230"/>
              <a:gd name="connsiteY0" fmla="*/ 2256480 h 4393413"/>
              <a:gd name="connsiteX1" fmla="*/ 1076250 w 5438230"/>
              <a:gd name="connsiteY1" fmla="*/ 474916 h 4393413"/>
              <a:gd name="connsiteX2" fmla="*/ 2586998 w 5438230"/>
              <a:gd name="connsiteY2" fmla="*/ 165949 h 4393413"/>
              <a:gd name="connsiteX3" fmla="*/ 3898964 w 5438230"/>
              <a:gd name="connsiteY3" fmla="*/ 17717 h 4393413"/>
              <a:gd name="connsiteX4" fmla="*/ 5025398 w 5438230"/>
              <a:gd name="connsiteY4" fmla="*/ 534550 h 4393413"/>
              <a:gd name="connsiteX5" fmla="*/ 5383207 w 5438230"/>
              <a:gd name="connsiteY5" fmla="*/ 1057335 h 4393413"/>
              <a:gd name="connsiteX6" fmla="*/ 5436216 w 5438230"/>
              <a:gd name="connsiteY6" fmla="*/ 1541716 h 4393413"/>
              <a:gd name="connsiteX7" fmla="*/ 5316946 w 5438230"/>
              <a:gd name="connsiteY7" fmla="*/ 2269732 h 4393413"/>
              <a:gd name="connsiteX8" fmla="*/ 4892876 w 5438230"/>
              <a:gd name="connsiteY8" fmla="*/ 3145229 h 4393413"/>
              <a:gd name="connsiteX9" fmla="*/ 4442301 w 5438230"/>
              <a:gd name="connsiteY9" fmla="*/ 3681942 h 4393413"/>
              <a:gd name="connsiteX10" fmla="*/ 2586998 w 5438230"/>
              <a:gd name="connsiteY10" fmla="*/ 4393393 h 4393413"/>
              <a:gd name="connsiteX11" fmla="*/ 824459 w 5438230"/>
              <a:gd name="connsiteY11" fmla="*/ 3661387 h 4393413"/>
              <a:gd name="connsiteX12" fmla="*/ 2824 w 5438230"/>
              <a:gd name="connsiteY12" fmla="*/ 2256480 h 4393413"/>
              <a:gd name="connsiteX0" fmla="*/ 2824 w 5437748"/>
              <a:gd name="connsiteY0" fmla="*/ 2256480 h 4393413"/>
              <a:gd name="connsiteX1" fmla="*/ 1076250 w 5437748"/>
              <a:gd name="connsiteY1" fmla="*/ 474916 h 4393413"/>
              <a:gd name="connsiteX2" fmla="*/ 2586998 w 5437748"/>
              <a:gd name="connsiteY2" fmla="*/ 165949 h 4393413"/>
              <a:gd name="connsiteX3" fmla="*/ 3898964 w 5437748"/>
              <a:gd name="connsiteY3" fmla="*/ 17717 h 4393413"/>
              <a:gd name="connsiteX4" fmla="*/ 5025398 w 5437748"/>
              <a:gd name="connsiteY4" fmla="*/ 534550 h 4393413"/>
              <a:gd name="connsiteX5" fmla="*/ 5383207 w 5437748"/>
              <a:gd name="connsiteY5" fmla="*/ 1057335 h 4393413"/>
              <a:gd name="connsiteX6" fmla="*/ 5436216 w 5437748"/>
              <a:gd name="connsiteY6" fmla="*/ 1541716 h 4393413"/>
              <a:gd name="connsiteX7" fmla="*/ 5270564 w 5437748"/>
              <a:gd name="connsiteY7" fmla="*/ 2309488 h 4393413"/>
              <a:gd name="connsiteX8" fmla="*/ 4892876 w 5437748"/>
              <a:gd name="connsiteY8" fmla="*/ 3145229 h 4393413"/>
              <a:gd name="connsiteX9" fmla="*/ 4442301 w 5437748"/>
              <a:gd name="connsiteY9" fmla="*/ 3681942 h 4393413"/>
              <a:gd name="connsiteX10" fmla="*/ 2586998 w 5437748"/>
              <a:gd name="connsiteY10" fmla="*/ 4393393 h 4393413"/>
              <a:gd name="connsiteX11" fmla="*/ 824459 w 5437748"/>
              <a:gd name="connsiteY11" fmla="*/ 3661387 h 4393413"/>
              <a:gd name="connsiteX12" fmla="*/ 2824 w 5437748"/>
              <a:gd name="connsiteY12" fmla="*/ 2256480 h 4393413"/>
              <a:gd name="connsiteX0" fmla="*/ 2824 w 5438511"/>
              <a:gd name="connsiteY0" fmla="*/ 2256480 h 4393413"/>
              <a:gd name="connsiteX1" fmla="*/ 1076250 w 5438511"/>
              <a:gd name="connsiteY1" fmla="*/ 474916 h 4393413"/>
              <a:gd name="connsiteX2" fmla="*/ 2586998 w 5438511"/>
              <a:gd name="connsiteY2" fmla="*/ 165949 h 4393413"/>
              <a:gd name="connsiteX3" fmla="*/ 3898964 w 5438511"/>
              <a:gd name="connsiteY3" fmla="*/ 17717 h 4393413"/>
              <a:gd name="connsiteX4" fmla="*/ 5025398 w 5438511"/>
              <a:gd name="connsiteY4" fmla="*/ 534550 h 4393413"/>
              <a:gd name="connsiteX5" fmla="*/ 5383207 w 5438511"/>
              <a:gd name="connsiteY5" fmla="*/ 1057335 h 4393413"/>
              <a:gd name="connsiteX6" fmla="*/ 5436216 w 5438511"/>
              <a:gd name="connsiteY6" fmla="*/ 1541716 h 4393413"/>
              <a:gd name="connsiteX7" fmla="*/ 5270564 w 5438511"/>
              <a:gd name="connsiteY7" fmla="*/ 2309488 h 4393413"/>
              <a:gd name="connsiteX8" fmla="*/ 4892876 w 5438511"/>
              <a:gd name="connsiteY8" fmla="*/ 3145229 h 4393413"/>
              <a:gd name="connsiteX9" fmla="*/ 4442301 w 5438511"/>
              <a:gd name="connsiteY9" fmla="*/ 3681942 h 4393413"/>
              <a:gd name="connsiteX10" fmla="*/ 2586998 w 5438511"/>
              <a:gd name="connsiteY10" fmla="*/ 4393393 h 4393413"/>
              <a:gd name="connsiteX11" fmla="*/ 824459 w 5438511"/>
              <a:gd name="connsiteY11" fmla="*/ 3661387 h 4393413"/>
              <a:gd name="connsiteX12" fmla="*/ 2824 w 5438511"/>
              <a:gd name="connsiteY12" fmla="*/ 2256480 h 4393413"/>
              <a:gd name="connsiteX0" fmla="*/ 2824 w 5464629"/>
              <a:gd name="connsiteY0" fmla="*/ 2256480 h 4393413"/>
              <a:gd name="connsiteX1" fmla="*/ 1076250 w 5464629"/>
              <a:gd name="connsiteY1" fmla="*/ 474916 h 4393413"/>
              <a:gd name="connsiteX2" fmla="*/ 2586998 w 5464629"/>
              <a:gd name="connsiteY2" fmla="*/ 165949 h 4393413"/>
              <a:gd name="connsiteX3" fmla="*/ 3898964 w 5464629"/>
              <a:gd name="connsiteY3" fmla="*/ 17717 h 4393413"/>
              <a:gd name="connsiteX4" fmla="*/ 5025398 w 5464629"/>
              <a:gd name="connsiteY4" fmla="*/ 534550 h 4393413"/>
              <a:gd name="connsiteX5" fmla="*/ 5383207 w 5464629"/>
              <a:gd name="connsiteY5" fmla="*/ 1057335 h 4393413"/>
              <a:gd name="connsiteX6" fmla="*/ 5462720 w 5464629"/>
              <a:gd name="connsiteY6" fmla="*/ 1554968 h 4393413"/>
              <a:gd name="connsiteX7" fmla="*/ 5270564 w 5464629"/>
              <a:gd name="connsiteY7" fmla="*/ 2309488 h 4393413"/>
              <a:gd name="connsiteX8" fmla="*/ 4892876 w 5464629"/>
              <a:gd name="connsiteY8" fmla="*/ 3145229 h 4393413"/>
              <a:gd name="connsiteX9" fmla="*/ 4442301 w 5464629"/>
              <a:gd name="connsiteY9" fmla="*/ 3681942 h 4393413"/>
              <a:gd name="connsiteX10" fmla="*/ 2586998 w 5464629"/>
              <a:gd name="connsiteY10" fmla="*/ 4393393 h 4393413"/>
              <a:gd name="connsiteX11" fmla="*/ 824459 w 5464629"/>
              <a:gd name="connsiteY11" fmla="*/ 3661387 h 4393413"/>
              <a:gd name="connsiteX12" fmla="*/ 2824 w 5464629"/>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5051902 w 5462720"/>
              <a:gd name="connsiteY8" fmla="*/ 2740361 h 4393413"/>
              <a:gd name="connsiteX9" fmla="*/ 4892876 w 5462720"/>
              <a:gd name="connsiteY9" fmla="*/ 3145229 h 4393413"/>
              <a:gd name="connsiteX10" fmla="*/ 4442301 w 5462720"/>
              <a:gd name="connsiteY10" fmla="*/ 3681942 h 4393413"/>
              <a:gd name="connsiteX11" fmla="*/ 2586998 w 5462720"/>
              <a:gd name="connsiteY11" fmla="*/ 4393393 h 4393413"/>
              <a:gd name="connsiteX12" fmla="*/ 824459 w 5462720"/>
              <a:gd name="connsiteY12" fmla="*/ 3661387 h 4393413"/>
              <a:gd name="connsiteX13" fmla="*/ 2824 w 5462720"/>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383207 w 5495851"/>
              <a:gd name="connsiteY5" fmla="*/ 1057335 h 4393413"/>
              <a:gd name="connsiteX6" fmla="*/ 5495851 w 5495851"/>
              <a:gd name="connsiteY6" fmla="*/ 1588098 h 4393413"/>
              <a:gd name="connsiteX7" fmla="*/ 5270564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270564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853120 w 5495851"/>
              <a:gd name="connsiteY9" fmla="*/ 3363890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045276 w 5495851"/>
              <a:gd name="connsiteY8" fmla="*/ 2833126 h 4393413"/>
              <a:gd name="connsiteX9" fmla="*/ 4853120 w 5495851"/>
              <a:gd name="connsiteY9" fmla="*/ 3363890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363890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363890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450029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32237 h 4369983"/>
              <a:gd name="connsiteX1" fmla="*/ 1076250 w 5495851"/>
              <a:gd name="connsiteY1" fmla="*/ 450673 h 4369983"/>
              <a:gd name="connsiteX2" fmla="*/ 2586998 w 5495851"/>
              <a:gd name="connsiteY2" fmla="*/ 141706 h 4369983"/>
              <a:gd name="connsiteX3" fmla="*/ 3859207 w 5495851"/>
              <a:gd name="connsiteY3" fmla="*/ 19979 h 4369983"/>
              <a:gd name="connsiteX4" fmla="*/ 5025398 w 5495851"/>
              <a:gd name="connsiteY4" fmla="*/ 510307 h 4369983"/>
              <a:gd name="connsiteX5" fmla="*/ 5416338 w 5495851"/>
              <a:gd name="connsiteY5" fmla="*/ 1033092 h 4369983"/>
              <a:gd name="connsiteX6" fmla="*/ 5495851 w 5495851"/>
              <a:gd name="connsiteY6" fmla="*/ 1563855 h 4369983"/>
              <a:gd name="connsiteX7" fmla="*/ 5144668 w 5495851"/>
              <a:gd name="connsiteY7" fmla="*/ 2285245 h 4369983"/>
              <a:gd name="connsiteX8" fmla="*/ 5045276 w 5495851"/>
              <a:gd name="connsiteY8" fmla="*/ 2808883 h 4369983"/>
              <a:gd name="connsiteX9" fmla="*/ 4853120 w 5495851"/>
              <a:gd name="connsiteY9" fmla="*/ 3425786 h 4369983"/>
              <a:gd name="connsiteX10" fmla="*/ 4495310 w 5495851"/>
              <a:gd name="connsiteY10" fmla="*/ 3757091 h 4369983"/>
              <a:gd name="connsiteX11" fmla="*/ 2586998 w 5495851"/>
              <a:gd name="connsiteY11" fmla="*/ 4369150 h 4369983"/>
              <a:gd name="connsiteX12" fmla="*/ 824459 w 5495851"/>
              <a:gd name="connsiteY12" fmla="*/ 3637144 h 4369983"/>
              <a:gd name="connsiteX13" fmla="*/ 2824 w 5495851"/>
              <a:gd name="connsiteY13" fmla="*/ 2232237 h 4369983"/>
              <a:gd name="connsiteX0" fmla="*/ 2824 w 5495851"/>
              <a:gd name="connsiteY0" fmla="*/ 2232237 h 4369983"/>
              <a:gd name="connsiteX1" fmla="*/ 1076250 w 5495851"/>
              <a:gd name="connsiteY1" fmla="*/ 450673 h 4369983"/>
              <a:gd name="connsiteX2" fmla="*/ 2586998 w 5495851"/>
              <a:gd name="connsiteY2" fmla="*/ 141706 h 4369983"/>
              <a:gd name="connsiteX3" fmla="*/ 3859207 w 5495851"/>
              <a:gd name="connsiteY3" fmla="*/ 19979 h 4369983"/>
              <a:gd name="connsiteX4" fmla="*/ 5025398 w 5495851"/>
              <a:gd name="connsiteY4" fmla="*/ 510307 h 4369983"/>
              <a:gd name="connsiteX5" fmla="*/ 5416338 w 5495851"/>
              <a:gd name="connsiteY5" fmla="*/ 1033092 h 4369983"/>
              <a:gd name="connsiteX6" fmla="*/ 5495851 w 5495851"/>
              <a:gd name="connsiteY6" fmla="*/ 1563855 h 4369983"/>
              <a:gd name="connsiteX7" fmla="*/ 5144668 w 5495851"/>
              <a:gd name="connsiteY7" fmla="*/ 2285245 h 4369983"/>
              <a:gd name="connsiteX8" fmla="*/ 5045276 w 5495851"/>
              <a:gd name="connsiteY8" fmla="*/ 2808883 h 4369983"/>
              <a:gd name="connsiteX9" fmla="*/ 4853120 w 5495851"/>
              <a:gd name="connsiteY9" fmla="*/ 3425786 h 4369983"/>
              <a:gd name="connsiteX10" fmla="*/ 4495310 w 5495851"/>
              <a:gd name="connsiteY10" fmla="*/ 3757091 h 4369983"/>
              <a:gd name="connsiteX11" fmla="*/ 2586998 w 5495851"/>
              <a:gd name="connsiteY11" fmla="*/ 4369150 h 4369983"/>
              <a:gd name="connsiteX12" fmla="*/ 824459 w 5495851"/>
              <a:gd name="connsiteY12" fmla="*/ 3637144 h 4369983"/>
              <a:gd name="connsiteX13" fmla="*/ 2824 w 5495851"/>
              <a:gd name="connsiteY13" fmla="*/ 2232237 h 4369983"/>
              <a:gd name="connsiteX0" fmla="*/ 3245 w 5496272"/>
              <a:gd name="connsiteY0" fmla="*/ 2234224 h 4371970"/>
              <a:gd name="connsiteX1" fmla="*/ 1096549 w 5496272"/>
              <a:gd name="connsiteY1" fmla="*/ 558677 h 4371970"/>
              <a:gd name="connsiteX2" fmla="*/ 2587419 w 5496272"/>
              <a:gd name="connsiteY2" fmla="*/ 143693 h 4371970"/>
              <a:gd name="connsiteX3" fmla="*/ 3859628 w 5496272"/>
              <a:gd name="connsiteY3" fmla="*/ 21966 h 4371970"/>
              <a:gd name="connsiteX4" fmla="*/ 5025819 w 5496272"/>
              <a:gd name="connsiteY4" fmla="*/ 512294 h 4371970"/>
              <a:gd name="connsiteX5" fmla="*/ 5416759 w 5496272"/>
              <a:gd name="connsiteY5" fmla="*/ 1035079 h 4371970"/>
              <a:gd name="connsiteX6" fmla="*/ 5496272 w 5496272"/>
              <a:gd name="connsiteY6" fmla="*/ 1565842 h 4371970"/>
              <a:gd name="connsiteX7" fmla="*/ 5145089 w 5496272"/>
              <a:gd name="connsiteY7" fmla="*/ 2287232 h 4371970"/>
              <a:gd name="connsiteX8" fmla="*/ 5045697 w 5496272"/>
              <a:gd name="connsiteY8" fmla="*/ 2810870 h 4371970"/>
              <a:gd name="connsiteX9" fmla="*/ 4853541 w 5496272"/>
              <a:gd name="connsiteY9" fmla="*/ 3427773 h 4371970"/>
              <a:gd name="connsiteX10" fmla="*/ 4495731 w 5496272"/>
              <a:gd name="connsiteY10" fmla="*/ 3759078 h 4371970"/>
              <a:gd name="connsiteX11" fmla="*/ 2587419 w 5496272"/>
              <a:gd name="connsiteY11" fmla="*/ 4371137 h 4371970"/>
              <a:gd name="connsiteX12" fmla="*/ 824880 w 5496272"/>
              <a:gd name="connsiteY12" fmla="*/ 3639131 h 4371970"/>
              <a:gd name="connsiteX13" fmla="*/ 3245 w 5496272"/>
              <a:gd name="connsiteY13" fmla="*/ 2234224 h 4371970"/>
              <a:gd name="connsiteX0" fmla="*/ 2557 w 5495584"/>
              <a:gd name="connsiteY0" fmla="*/ 2234224 h 4371970"/>
              <a:gd name="connsiteX1" fmla="*/ 1062731 w 5495584"/>
              <a:gd name="connsiteY1" fmla="*/ 558677 h 4371970"/>
              <a:gd name="connsiteX2" fmla="*/ 2586731 w 5495584"/>
              <a:gd name="connsiteY2" fmla="*/ 143693 h 4371970"/>
              <a:gd name="connsiteX3" fmla="*/ 3858940 w 5495584"/>
              <a:gd name="connsiteY3" fmla="*/ 21966 h 4371970"/>
              <a:gd name="connsiteX4" fmla="*/ 5025131 w 5495584"/>
              <a:gd name="connsiteY4" fmla="*/ 512294 h 4371970"/>
              <a:gd name="connsiteX5" fmla="*/ 5416071 w 5495584"/>
              <a:gd name="connsiteY5" fmla="*/ 1035079 h 4371970"/>
              <a:gd name="connsiteX6" fmla="*/ 5495584 w 5495584"/>
              <a:gd name="connsiteY6" fmla="*/ 1565842 h 4371970"/>
              <a:gd name="connsiteX7" fmla="*/ 5144401 w 5495584"/>
              <a:gd name="connsiteY7" fmla="*/ 2287232 h 4371970"/>
              <a:gd name="connsiteX8" fmla="*/ 5045009 w 5495584"/>
              <a:gd name="connsiteY8" fmla="*/ 2810870 h 4371970"/>
              <a:gd name="connsiteX9" fmla="*/ 4852853 w 5495584"/>
              <a:gd name="connsiteY9" fmla="*/ 3427773 h 4371970"/>
              <a:gd name="connsiteX10" fmla="*/ 4495043 w 5495584"/>
              <a:gd name="connsiteY10" fmla="*/ 3759078 h 4371970"/>
              <a:gd name="connsiteX11" fmla="*/ 2586731 w 5495584"/>
              <a:gd name="connsiteY11" fmla="*/ 4371137 h 4371970"/>
              <a:gd name="connsiteX12" fmla="*/ 824192 w 5495584"/>
              <a:gd name="connsiteY12" fmla="*/ 3639131 h 4371970"/>
              <a:gd name="connsiteX13" fmla="*/ 2557 w 5495584"/>
              <a:gd name="connsiteY13" fmla="*/ 2234224 h 4371970"/>
              <a:gd name="connsiteX0" fmla="*/ 2557 w 5495584"/>
              <a:gd name="connsiteY0" fmla="*/ 2223449 h 4361195"/>
              <a:gd name="connsiteX1" fmla="*/ 1062731 w 5495584"/>
              <a:gd name="connsiteY1" fmla="*/ 547902 h 4361195"/>
              <a:gd name="connsiteX2" fmla="*/ 2586731 w 5495584"/>
              <a:gd name="connsiteY2" fmla="*/ 285318 h 4361195"/>
              <a:gd name="connsiteX3" fmla="*/ 3858940 w 5495584"/>
              <a:gd name="connsiteY3" fmla="*/ 11191 h 4361195"/>
              <a:gd name="connsiteX4" fmla="*/ 5025131 w 5495584"/>
              <a:gd name="connsiteY4" fmla="*/ 501519 h 4361195"/>
              <a:gd name="connsiteX5" fmla="*/ 5416071 w 5495584"/>
              <a:gd name="connsiteY5" fmla="*/ 1024304 h 4361195"/>
              <a:gd name="connsiteX6" fmla="*/ 5495584 w 5495584"/>
              <a:gd name="connsiteY6" fmla="*/ 1555067 h 4361195"/>
              <a:gd name="connsiteX7" fmla="*/ 5144401 w 5495584"/>
              <a:gd name="connsiteY7" fmla="*/ 2276457 h 4361195"/>
              <a:gd name="connsiteX8" fmla="*/ 5045009 w 5495584"/>
              <a:gd name="connsiteY8" fmla="*/ 2800095 h 4361195"/>
              <a:gd name="connsiteX9" fmla="*/ 4852853 w 5495584"/>
              <a:gd name="connsiteY9" fmla="*/ 3416998 h 4361195"/>
              <a:gd name="connsiteX10" fmla="*/ 4495043 w 5495584"/>
              <a:gd name="connsiteY10" fmla="*/ 3748303 h 4361195"/>
              <a:gd name="connsiteX11" fmla="*/ 2586731 w 5495584"/>
              <a:gd name="connsiteY11" fmla="*/ 4360362 h 4361195"/>
              <a:gd name="connsiteX12" fmla="*/ 824192 w 5495584"/>
              <a:gd name="connsiteY12" fmla="*/ 3628356 h 4361195"/>
              <a:gd name="connsiteX13" fmla="*/ 2557 w 5495584"/>
              <a:gd name="connsiteY13" fmla="*/ 2223449 h 4361195"/>
              <a:gd name="connsiteX0" fmla="*/ 2557 w 5495584"/>
              <a:gd name="connsiteY0" fmla="*/ 2223449 h 4361195"/>
              <a:gd name="connsiteX1" fmla="*/ 1062731 w 5495584"/>
              <a:gd name="connsiteY1" fmla="*/ 547902 h 4361195"/>
              <a:gd name="connsiteX2" fmla="*/ 2586731 w 5495584"/>
              <a:gd name="connsiteY2" fmla="*/ 285318 h 4361195"/>
              <a:gd name="connsiteX3" fmla="*/ 3858940 w 5495584"/>
              <a:gd name="connsiteY3" fmla="*/ 11191 h 4361195"/>
              <a:gd name="connsiteX4" fmla="*/ 5025131 w 5495584"/>
              <a:gd name="connsiteY4" fmla="*/ 501519 h 4361195"/>
              <a:gd name="connsiteX5" fmla="*/ 5416071 w 5495584"/>
              <a:gd name="connsiteY5" fmla="*/ 1024304 h 4361195"/>
              <a:gd name="connsiteX6" fmla="*/ 5495584 w 5495584"/>
              <a:gd name="connsiteY6" fmla="*/ 1555067 h 4361195"/>
              <a:gd name="connsiteX7" fmla="*/ 5078141 w 5495584"/>
              <a:gd name="connsiteY7" fmla="*/ 2269831 h 4361195"/>
              <a:gd name="connsiteX8" fmla="*/ 5045009 w 5495584"/>
              <a:gd name="connsiteY8" fmla="*/ 2800095 h 4361195"/>
              <a:gd name="connsiteX9" fmla="*/ 4852853 w 5495584"/>
              <a:gd name="connsiteY9" fmla="*/ 3416998 h 4361195"/>
              <a:gd name="connsiteX10" fmla="*/ 4495043 w 5495584"/>
              <a:gd name="connsiteY10" fmla="*/ 3748303 h 4361195"/>
              <a:gd name="connsiteX11" fmla="*/ 2586731 w 5495584"/>
              <a:gd name="connsiteY11" fmla="*/ 4360362 h 4361195"/>
              <a:gd name="connsiteX12" fmla="*/ 824192 w 5495584"/>
              <a:gd name="connsiteY12" fmla="*/ 3628356 h 4361195"/>
              <a:gd name="connsiteX13" fmla="*/ 2557 w 5495584"/>
              <a:gd name="connsiteY13" fmla="*/ 2223449 h 4361195"/>
              <a:gd name="connsiteX0" fmla="*/ 2557 w 5495584"/>
              <a:gd name="connsiteY0" fmla="*/ 2223449 h 4363120"/>
              <a:gd name="connsiteX1" fmla="*/ 1062731 w 5495584"/>
              <a:gd name="connsiteY1" fmla="*/ 547902 h 4363120"/>
              <a:gd name="connsiteX2" fmla="*/ 2586731 w 5495584"/>
              <a:gd name="connsiteY2" fmla="*/ 285318 h 4363120"/>
              <a:gd name="connsiteX3" fmla="*/ 3858940 w 5495584"/>
              <a:gd name="connsiteY3" fmla="*/ 11191 h 4363120"/>
              <a:gd name="connsiteX4" fmla="*/ 5025131 w 5495584"/>
              <a:gd name="connsiteY4" fmla="*/ 501519 h 4363120"/>
              <a:gd name="connsiteX5" fmla="*/ 5416071 w 5495584"/>
              <a:gd name="connsiteY5" fmla="*/ 1024304 h 4363120"/>
              <a:gd name="connsiteX6" fmla="*/ 5495584 w 5495584"/>
              <a:gd name="connsiteY6" fmla="*/ 1555067 h 4363120"/>
              <a:gd name="connsiteX7" fmla="*/ 5078141 w 5495584"/>
              <a:gd name="connsiteY7" fmla="*/ 2269831 h 4363120"/>
              <a:gd name="connsiteX8" fmla="*/ 5045009 w 5495584"/>
              <a:gd name="connsiteY8" fmla="*/ 2800095 h 4363120"/>
              <a:gd name="connsiteX9" fmla="*/ 4852853 w 5495584"/>
              <a:gd name="connsiteY9" fmla="*/ 3416998 h 4363120"/>
              <a:gd name="connsiteX10" fmla="*/ 4495043 w 5495584"/>
              <a:gd name="connsiteY10" fmla="*/ 3748303 h 4363120"/>
              <a:gd name="connsiteX11" fmla="*/ 2586731 w 5495584"/>
              <a:gd name="connsiteY11" fmla="*/ 4360362 h 4363120"/>
              <a:gd name="connsiteX12" fmla="*/ 1687149 w 5495584"/>
              <a:gd name="connsiteY12" fmla="*/ 3960255 h 4363120"/>
              <a:gd name="connsiteX13" fmla="*/ 824192 w 5495584"/>
              <a:gd name="connsiteY13" fmla="*/ 3628356 h 4363120"/>
              <a:gd name="connsiteX14" fmla="*/ 2557 w 5495584"/>
              <a:gd name="connsiteY14" fmla="*/ 2223449 h 4363120"/>
              <a:gd name="connsiteX0" fmla="*/ 4140 w 5497167"/>
              <a:gd name="connsiteY0" fmla="*/ 2223449 h 4363120"/>
              <a:gd name="connsiteX1" fmla="*/ 1064314 w 5497167"/>
              <a:gd name="connsiteY1" fmla="*/ 547902 h 4363120"/>
              <a:gd name="connsiteX2" fmla="*/ 2588314 w 5497167"/>
              <a:gd name="connsiteY2" fmla="*/ 285318 h 4363120"/>
              <a:gd name="connsiteX3" fmla="*/ 3860523 w 5497167"/>
              <a:gd name="connsiteY3" fmla="*/ 11191 h 4363120"/>
              <a:gd name="connsiteX4" fmla="*/ 5026714 w 5497167"/>
              <a:gd name="connsiteY4" fmla="*/ 501519 h 4363120"/>
              <a:gd name="connsiteX5" fmla="*/ 5417654 w 5497167"/>
              <a:gd name="connsiteY5" fmla="*/ 1024304 h 4363120"/>
              <a:gd name="connsiteX6" fmla="*/ 5497167 w 5497167"/>
              <a:gd name="connsiteY6" fmla="*/ 1555067 h 4363120"/>
              <a:gd name="connsiteX7" fmla="*/ 5079724 w 5497167"/>
              <a:gd name="connsiteY7" fmla="*/ 2269831 h 4363120"/>
              <a:gd name="connsiteX8" fmla="*/ 5046592 w 5497167"/>
              <a:gd name="connsiteY8" fmla="*/ 2800095 h 4363120"/>
              <a:gd name="connsiteX9" fmla="*/ 4854436 w 5497167"/>
              <a:gd name="connsiteY9" fmla="*/ 3416998 h 4363120"/>
              <a:gd name="connsiteX10" fmla="*/ 4496626 w 5497167"/>
              <a:gd name="connsiteY10" fmla="*/ 3748303 h 4363120"/>
              <a:gd name="connsiteX11" fmla="*/ 2588314 w 5497167"/>
              <a:gd name="connsiteY11" fmla="*/ 4360362 h 4363120"/>
              <a:gd name="connsiteX12" fmla="*/ 1688732 w 5497167"/>
              <a:gd name="connsiteY12" fmla="*/ 3960255 h 4363120"/>
              <a:gd name="connsiteX13" fmla="*/ 772766 w 5497167"/>
              <a:gd name="connsiteY13" fmla="*/ 3681364 h 4363120"/>
              <a:gd name="connsiteX14" fmla="*/ 4140 w 5497167"/>
              <a:gd name="connsiteY14" fmla="*/ 2223449 h 4363120"/>
              <a:gd name="connsiteX0" fmla="*/ 4140 w 5497167"/>
              <a:gd name="connsiteY0" fmla="*/ 2223449 h 4363120"/>
              <a:gd name="connsiteX1" fmla="*/ 1064314 w 5497167"/>
              <a:gd name="connsiteY1" fmla="*/ 547902 h 4363120"/>
              <a:gd name="connsiteX2" fmla="*/ 2588314 w 5497167"/>
              <a:gd name="connsiteY2" fmla="*/ 285318 h 4363120"/>
              <a:gd name="connsiteX3" fmla="*/ 3860523 w 5497167"/>
              <a:gd name="connsiteY3" fmla="*/ 11191 h 4363120"/>
              <a:gd name="connsiteX4" fmla="*/ 5026714 w 5497167"/>
              <a:gd name="connsiteY4" fmla="*/ 501519 h 4363120"/>
              <a:gd name="connsiteX5" fmla="*/ 5417654 w 5497167"/>
              <a:gd name="connsiteY5" fmla="*/ 1024304 h 4363120"/>
              <a:gd name="connsiteX6" fmla="*/ 5497167 w 5497167"/>
              <a:gd name="connsiteY6" fmla="*/ 1555067 h 4363120"/>
              <a:gd name="connsiteX7" fmla="*/ 5079724 w 5497167"/>
              <a:gd name="connsiteY7" fmla="*/ 2269831 h 4363120"/>
              <a:gd name="connsiteX8" fmla="*/ 5046592 w 5497167"/>
              <a:gd name="connsiteY8" fmla="*/ 2800095 h 4363120"/>
              <a:gd name="connsiteX9" fmla="*/ 4854436 w 5497167"/>
              <a:gd name="connsiteY9" fmla="*/ 3416998 h 4363120"/>
              <a:gd name="connsiteX10" fmla="*/ 4496626 w 5497167"/>
              <a:gd name="connsiteY10" fmla="*/ 3748303 h 4363120"/>
              <a:gd name="connsiteX11" fmla="*/ 2588314 w 5497167"/>
              <a:gd name="connsiteY11" fmla="*/ 4360362 h 4363120"/>
              <a:gd name="connsiteX12" fmla="*/ 1688732 w 5497167"/>
              <a:gd name="connsiteY12" fmla="*/ 3960255 h 4363120"/>
              <a:gd name="connsiteX13" fmla="*/ 772766 w 5497167"/>
              <a:gd name="connsiteY13" fmla="*/ 3681364 h 4363120"/>
              <a:gd name="connsiteX14" fmla="*/ 4140 w 5497167"/>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68111 h 4363120"/>
              <a:gd name="connsiteX14" fmla="*/ 3091 w 5496118"/>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21728 h 4363120"/>
              <a:gd name="connsiteX14" fmla="*/ 3091 w 5496118"/>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21728 h 4363120"/>
              <a:gd name="connsiteX14" fmla="*/ 3091 w 5496118"/>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8553 w 5501580"/>
              <a:gd name="connsiteY0" fmla="*/ 2223449 h 4363120"/>
              <a:gd name="connsiteX1" fmla="*/ 1068727 w 5501580"/>
              <a:gd name="connsiteY1" fmla="*/ 547902 h 4363120"/>
              <a:gd name="connsiteX2" fmla="*/ 2592727 w 5501580"/>
              <a:gd name="connsiteY2" fmla="*/ 285318 h 4363120"/>
              <a:gd name="connsiteX3" fmla="*/ 3864936 w 5501580"/>
              <a:gd name="connsiteY3" fmla="*/ 11191 h 4363120"/>
              <a:gd name="connsiteX4" fmla="*/ 5031127 w 5501580"/>
              <a:gd name="connsiteY4" fmla="*/ 501519 h 4363120"/>
              <a:gd name="connsiteX5" fmla="*/ 5422067 w 5501580"/>
              <a:gd name="connsiteY5" fmla="*/ 1024304 h 4363120"/>
              <a:gd name="connsiteX6" fmla="*/ 5501580 w 5501580"/>
              <a:gd name="connsiteY6" fmla="*/ 1555067 h 4363120"/>
              <a:gd name="connsiteX7" fmla="*/ 5084137 w 5501580"/>
              <a:gd name="connsiteY7" fmla="*/ 2269831 h 4363120"/>
              <a:gd name="connsiteX8" fmla="*/ 5051005 w 5501580"/>
              <a:gd name="connsiteY8" fmla="*/ 2800095 h 4363120"/>
              <a:gd name="connsiteX9" fmla="*/ 4858849 w 5501580"/>
              <a:gd name="connsiteY9" fmla="*/ 3416998 h 4363120"/>
              <a:gd name="connsiteX10" fmla="*/ 4501039 w 5501580"/>
              <a:gd name="connsiteY10" fmla="*/ 3748303 h 4363120"/>
              <a:gd name="connsiteX11" fmla="*/ 2592727 w 5501580"/>
              <a:gd name="connsiteY11" fmla="*/ 4360362 h 4363120"/>
              <a:gd name="connsiteX12" fmla="*/ 1693145 w 5501580"/>
              <a:gd name="connsiteY12" fmla="*/ 3960255 h 4363120"/>
              <a:gd name="connsiteX13" fmla="*/ 770553 w 5501580"/>
              <a:gd name="connsiteY13" fmla="*/ 3542215 h 4363120"/>
              <a:gd name="connsiteX14" fmla="*/ 8553 w 5501580"/>
              <a:gd name="connsiteY14" fmla="*/ 2223449 h 4363120"/>
              <a:gd name="connsiteX0" fmla="*/ 8553 w 5501580"/>
              <a:gd name="connsiteY0" fmla="*/ 2223449 h 4363120"/>
              <a:gd name="connsiteX1" fmla="*/ 1068727 w 5501580"/>
              <a:gd name="connsiteY1" fmla="*/ 547902 h 4363120"/>
              <a:gd name="connsiteX2" fmla="*/ 2592727 w 5501580"/>
              <a:gd name="connsiteY2" fmla="*/ 285318 h 4363120"/>
              <a:gd name="connsiteX3" fmla="*/ 3864936 w 5501580"/>
              <a:gd name="connsiteY3" fmla="*/ 11191 h 4363120"/>
              <a:gd name="connsiteX4" fmla="*/ 5031127 w 5501580"/>
              <a:gd name="connsiteY4" fmla="*/ 501519 h 4363120"/>
              <a:gd name="connsiteX5" fmla="*/ 5422067 w 5501580"/>
              <a:gd name="connsiteY5" fmla="*/ 1024304 h 4363120"/>
              <a:gd name="connsiteX6" fmla="*/ 5501580 w 5501580"/>
              <a:gd name="connsiteY6" fmla="*/ 1555067 h 4363120"/>
              <a:gd name="connsiteX7" fmla="*/ 5084137 w 5501580"/>
              <a:gd name="connsiteY7" fmla="*/ 2269831 h 4363120"/>
              <a:gd name="connsiteX8" fmla="*/ 5051005 w 5501580"/>
              <a:gd name="connsiteY8" fmla="*/ 2800095 h 4363120"/>
              <a:gd name="connsiteX9" fmla="*/ 4858849 w 5501580"/>
              <a:gd name="connsiteY9" fmla="*/ 3416998 h 4363120"/>
              <a:gd name="connsiteX10" fmla="*/ 4501039 w 5501580"/>
              <a:gd name="connsiteY10" fmla="*/ 3748303 h 4363120"/>
              <a:gd name="connsiteX11" fmla="*/ 2592727 w 5501580"/>
              <a:gd name="connsiteY11" fmla="*/ 4360362 h 4363120"/>
              <a:gd name="connsiteX12" fmla="*/ 1693145 w 5501580"/>
              <a:gd name="connsiteY12" fmla="*/ 3960255 h 4363120"/>
              <a:gd name="connsiteX13" fmla="*/ 770553 w 5501580"/>
              <a:gd name="connsiteY13" fmla="*/ 3542215 h 4363120"/>
              <a:gd name="connsiteX14" fmla="*/ 8553 w 5501580"/>
              <a:gd name="connsiteY14" fmla="*/ 2223449 h 4363120"/>
              <a:gd name="connsiteX0" fmla="*/ 7091 w 5500118"/>
              <a:gd name="connsiteY0" fmla="*/ 2223449 h 4363120"/>
              <a:gd name="connsiteX1" fmla="*/ 1067265 w 5500118"/>
              <a:gd name="connsiteY1" fmla="*/ 547902 h 4363120"/>
              <a:gd name="connsiteX2" fmla="*/ 2591265 w 5500118"/>
              <a:gd name="connsiteY2" fmla="*/ 285318 h 4363120"/>
              <a:gd name="connsiteX3" fmla="*/ 3863474 w 5500118"/>
              <a:gd name="connsiteY3" fmla="*/ 11191 h 4363120"/>
              <a:gd name="connsiteX4" fmla="*/ 5029665 w 5500118"/>
              <a:gd name="connsiteY4" fmla="*/ 501519 h 4363120"/>
              <a:gd name="connsiteX5" fmla="*/ 5420605 w 5500118"/>
              <a:gd name="connsiteY5" fmla="*/ 1024304 h 4363120"/>
              <a:gd name="connsiteX6" fmla="*/ 5500118 w 5500118"/>
              <a:gd name="connsiteY6" fmla="*/ 1555067 h 4363120"/>
              <a:gd name="connsiteX7" fmla="*/ 5082675 w 5500118"/>
              <a:gd name="connsiteY7" fmla="*/ 2269831 h 4363120"/>
              <a:gd name="connsiteX8" fmla="*/ 5049543 w 5500118"/>
              <a:gd name="connsiteY8" fmla="*/ 2800095 h 4363120"/>
              <a:gd name="connsiteX9" fmla="*/ 4857387 w 5500118"/>
              <a:gd name="connsiteY9" fmla="*/ 3416998 h 4363120"/>
              <a:gd name="connsiteX10" fmla="*/ 4499577 w 5500118"/>
              <a:gd name="connsiteY10" fmla="*/ 3748303 h 4363120"/>
              <a:gd name="connsiteX11" fmla="*/ 2591265 w 5500118"/>
              <a:gd name="connsiteY11" fmla="*/ 4360362 h 4363120"/>
              <a:gd name="connsiteX12" fmla="*/ 1691683 w 5500118"/>
              <a:gd name="connsiteY12" fmla="*/ 3960255 h 4363120"/>
              <a:gd name="connsiteX13" fmla="*/ 788969 w 5500118"/>
              <a:gd name="connsiteY13" fmla="*/ 3502458 h 4363120"/>
              <a:gd name="connsiteX14" fmla="*/ 7091 w 5500118"/>
              <a:gd name="connsiteY14" fmla="*/ 2223449 h 4363120"/>
              <a:gd name="connsiteX0" fmla="*/ 7091 w 5500118"/>
              <a:gd name="connsiteY0" fmla="*/ 2223449 h 3981315"/>
              <a:gd name="connsiteX1" fmla="*/ 1067265 w 5500118"/>
              <a:gd name="connsiteY1" fmla="*/ 547902 h 3981315"/>
              <a:gd name="connsiteX2" fmla="*/ 2591265 w 5500118"/>
              <a:gd name="connsiteY2" fmla="*/ 285318 h 3981315"/>
              <a:gd name="connsiteX3" fmla="*/ 3863474 w 5500118"/>
              <a:gd name="connsiteY3" fmla="*/ 11191 h 3981315"/>
              <a:gd name="connsiteX4" fmla="*/ 5029665 w 5500118"/>
              <a:gd name="connsiteY4" fmla="*/ 501519 h 3981315"/>
              <a:gd name="connsiteX5" fmla="*/ 5420605 w 5500118"/>
              <a:gd name="connsiteY5" fmla="*/ 1024304 h 3981315"/>
              <a:gd name="connsiteX6" fmla="*/ 5500118 w 5500118"/>
              <a:gd name="connsiteY6" fmla="*/ 1555067 h 3981315"/>
              <a:gd name="connsiteX7" fmla="*/ 5082675 w 5500118"/>
              <a:gd name="connsiteY7" fmla="*/ 2269831 h 3981315"/>
              <a:gd name="connsiteX8" fmla="*/ 5049543 w 5500118"/>
              <a:gd name="connsiteY8" fmla="*/ 2800095 h 3981315"/>
              <a:gd name="connsiteX9" fmla="*/ 4857387 w 5500118"/>
              <a:gd name="connsiteY9" fmla="*/ 3416998 h 3981315"/>
              <a:gd name="connsiteX10" fmla="*/ 4499577 w 5500118"/>
              <a:gd name="connsiteY10" fmla="*/ 3748303 h 3981315"/>
              <a:gd name="connsiteX11" fmla="*/ 2766077 w 5500118"/>
              <a:gd name="connsiteY11" fmla="*/ 3600603 h 3981315"/>
              <a:gd name="connsiteX12" fmla="*/ 1691683 w 5500118"/>
              <a:gd name="connsiteY12" fmla="*/ 3960255 h 3981315"/>
              <a:gd name="connsiteX13" fmla="*/ 788969 w 5500118"/>
              <a:gd name="connsiteY13" fmla="*/ 3502458 h 3981315"/>
              <a:gd name="connsiteX14" fmla="*/ 7091 w 5500118"/>
              <a:gd name="connsiteY14" fmla="*/ 2223449 h 3981315"/>
              <a:gd name="connsiteX0" fmla="*/ 7091 w 5500118"/>
              <a:gd name="connsiteY0" fmla="*/ 2223449 h 3850120"/>
              <a:gd name="connsiteX1" fmla="*/ 1067265 w 5500118"/>
              <a:gd name="connsiteY1" fmla="*/ 547902 h 3850120"/>
              <a:gd name="connsiteX2" fmla="*/ 2591265 w 5500118"/>
              <a:gd name="connsiteY2" fmla="*/ 285318 h 3850120"/>
              <a:gd name="connsiteX3" fmla="*/ 3863474 w 5500118"/>
              <a:gd name="connsiteY3" fmla="*/ 11191 h 3850120"/>
              <a:gd name="connsiteX4" fmla="*/ 5029665 w 5500118"/>
              <a:gd name="connsiteY4" fmla="*/ 501519 h 3850120"/>
              <a:gd name="connsiteX5" fmla="*/ 5420605 w 5500118"/>
              <a:gd name="connsiteY5" fmla="*/ 1024304 h 3850120"/>
              <a:gd name="connsiteX6" fmla="*/ 5500118 w 5500118"/>
              <a:gd name="connsiteY6" fmla="*/ 1555067 h 3850120"/>
              <a:gd name="connsiteX7" fmla="*/ 5082675 w 5500118"/>
              <a:gd name="connsiteY7" fmla="*/ 2269831 h 3850120"/>
              <a:gd name="connsiteX8" fmla="*/ 5049543 w 5500118"/>
              <a:gd name="connsiteY8" fmla="*/ 2800095 h 3850120"/>
              <a:gd name="connsiteX9" fmla="*/ 4857387 w 5500118"/>
              <a:gd name="connsiteY9" fmla="*/ 3416998 h 3850120"/>
              <a:gd name="connsiteX10" fmla="*/ 4499577 w 5500118"/>
              <a:gd name="connsiteY10" fmla="*/ 3748303 h 3850120"/>
              <a:gd name="connsiteX11" fmla="*/ 2766077 w 5500118"/>
              <a:gd name="connsiteY11" fmla="*/ 3600603 h 3850120"/>
              <a:gd name="connsiteX12" fmla="*/ 1799260 w 5500118"/>
              <a:gd name="connsiteY12" fmla="*/ 3617355 h 3850120"/>
              <a:gd name="connsiteX13" fmla="*/ 788969 w 5500118"/>
              <a:gd name="connsiteY13" fmla="*/ 3502458 h 3850120"/>
              <a:gd name="connsiteX14" fmla="*/ 7091 w 5500118"/>
              <a:gd name="connsiteY14" fmla="*/ 2223449 h 3850120"/>
              <a:gd name="connsiteX0" fmla="*/ 7091 w 5500118"/>
              <a:gd name="connsiteY0" fmla="*/ 2223449 h 3855916"/>
              <a:gd name="connsiteX1" fmla="*/ 1067265 w 5500118"/>
              <a:gd name="connsiteY1" fmla="*/ 547902 h 3855916"/>
              <a:gd name="connsiteX2" fmla="*/ 2591265 w 5500118"/>
              <a:gd name="connsiteY2" fmla="*/ 285318 h 3855916"/>
              <a:gd name="connsiteX3" fmla="*/ 3863474 w 5500118"/>
              <a:gd name="connsiteY3" fmla="*/ 11191 h 3855916"/>
              <a:gd name="connsiteX4" fmla="*/ 5029665 w 5500118"/>
              <a:gd name="connsiteY4" fmla="*/ 501519 h 3855916"/>
              <a:gd name="connsiteX5" fmla="*/ 5420605 w 5500118"/>
              <a:gd name="connsiteY5" fmla="*/ 1024304 h 3855916"/>
              <a:gd name="connsiteX6" fmla="*/ 5500118 w 5500118"/>
              <a:gd name="connsiteY6" fmla="*/ 1555067 h 3855916"/>
              <a:gd name="connsiteX7" fmla="*/ 5082675 w 5500118"/>
              <a:gd name="connsiteY7" fmla="*/ 2269831 h 3855916"/>
              <a:gd name="connsiteX8" fmla="*/ 5049543 w 5500118"/>
              <a:gd name="connsiteY8" fmla="*/ 2800095 h 3855916"/>
              <a:gd name="connsiteX9" fmla="*/ 4857387 w 5500118"/>
              <a:gd name="connsiteY9" fmla="*/ 3416998 h 3855916"/>
              <a:gd name="connsiteX10" fmla="*/ 4486130 w 5500118"/>
              <a:gd name="connsiteY10" fmla="*/ 3755026 h 3855916"/>
              <a:gd name="connsiteX11" fmla="*/ 2766077 w 5500118"/>
              <a:gd name="connsiteY11" fmla="*/ 3600603 h 3855916"/>
              <a:gd name="connsiteX12" fmla="*/ 1799260 w 5500118"/>
              <a:gd name="connsiteY12" fmla="*/ 3617355 h 3855916"/>
              <a:gd name="connsiteX13" fmla="*/ 788969 w 5500118"/>
              <a:gd name="connsiteY13" fmla="*/ 3502458 h 3855916"/>
              <a:gd name="connsiteX14" fmla="*/ 7091 w 5500118"/>
              <a:gd name="connsiteY14" fmla="*/ 2223449 h 3855916"/>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683828"/>
              <a:gd name="connsiteX1" fmla="*/ 1067265 w 5500118"/>
              <a:gd name="connsiteY1" fmla="*/ 547902 h 3683828"/>
              <a:gd name="connsiteX2" fmla="*/ 2591265 w 5500118"/>
              <a:gd name="connsiteY2" fmla="*/ 285318 h 3683828"/>
              <a:gd name="connsiteX3" fmla="*/ 3863474 w 5500118"/>
              <a:gd name="connsiteY3" fmla="*/ 11191 h 3683828"/>
              <a:gd name="connsiteX4" fmla="*/ 5029665 w 5500118"/>
              <a:gd name="connsiteY4" fmla="*/ 501519 h 3683828"/>
              <a:gd name="connsiteX5" fmla="*/ 5420605 w 5500118"/>
              <a:gd name="connsiteY5" fmla="*/ 1024304 h 3683828"/>
              <a:gd name="connsiteX6" fmla="*/ 5500118 w 5500118"/>
              <a:gd name="connsiteY6" fmla="*/ 1555067 h 3683828"/>
              <a:gd name="connsiteX7" fmla="*/ 5082675 w 5500118"/>
              <a:gd name="connsiteY7" fmla="*/ 2269831 h 3683828"/>
              <a:gd name="connsiteX8" fmla="*/ 5049543 w 5500118"/>
              <a:gd name="connsiteY8" fmla="*/ 2800095 h 3683828"/>
              <a:gd name="connsiteX9" fmla="*/ 4857387 w 5500118"/>
              <a:gd name="connsiteY9" fmla="*/ 3416998 h 3683828"/>
              <a:gd name="connsiteX10" fmla="*/ 4667665 w 5500118"/>
              <a:gd name="connsiteY10" fmla="*/ 3607108 h 3683828"/>
              <a:gd name="connsiteX11" fmla="*/ 2766077 w 5500118"/>
              <a:gd name="connsiteY11" fmla="*/ 3600603 h 3683828"/>
              <a:gd name="connsiteX12" fmla="*/ 1799260 w 5500118"/>
              <a:gd name="connsiteY12" fmla="*/ 3617355 h 3683828"/>
              <a:gd name="connsiteX13" fmla="*/ 1342742 w 5500118"/>
              <a:gd name="connsiteY13" fmla="*/ 3662134 h 3683828"/>
              <a:gd name="connsiteX14" fmla="*/ 788969 w 5500118"/>
              <a:gd name="connsiteY14" fmla="*/ 3502458 h 3683828"/>
              <a:gd name="connsiteX15" fmla="*/ 7091 w 5500118"/>
              <a:gd name="connsiteY15" fmla="*/ 2223449 h 3683828"/>
              <a:gd name="connsiteX0" fmla="*/ 7091 w 5500118"/>
              <a:gd name="connsiteY0" fmla="*/ 2223449 h 3692752"/>
              <a:gd name="connsiteX1" fmla="*/ 1067265 w 5500118"/>
              <a:gd name="connsiteY1" fmla="*/ 547902 h 3692752"/>
              <a:gd name="connsiteX2" fmla="*/ 2591265 w 5500118"/>
              <a:gd name="connsiteY2" fmla="*/ 285318 h 3692752"/>
              <a:gd name="connsiteX3" fmla="*/ 3863474 w 5500118"/>
              <a:gd name="connsiteY3" fmla="*/ 11191 h 3692752"/>
              <a:gd name="connsiteX4" fmla="*/ 5029665 w 5500118"/>
              <a:gd name="connsiteY4" fmla="*/ 501519 h 3692752"/>
              <a:gd name="connsiteX5" fmla="*/ 5420605 w 5500118"/>
              <a:gd name="connsiteY5" fmla="*/ 1024304 h 3692752"/>
              <a:gd name="connsiteX6" fmla="*/ 5500118 w 5500118"/>
              <a:gd name="connsiteY6" fmla="*/ 1555067 h 3692752"/>
              <a:gd name="connsiteX7" fmla="*/ 5082675 w 5500118"/>
              <a:gd name="connsiteY7" fmla="*/ 2269831 h 3692752"/>
              <a:gd name="connsiteX8" fmla="*/ 5049543 w 5500118"/>
              <a:gd name="connsiteY8" fmla="*/ 2800095 h 3692752"/>
              <a:gd name="connsiteX9" fmla="*/ 4857387 w 5500118"/>
              <a:gd name="connsiteY9" fmla="*/ 3416998 h 3692752"/>
              <a:gd name="connsiteX10" fmla="*/ 4667665 w 5500118"/>
              <a:gd name="connsiteY10" fmla="*/ 3607108 h 3692752"/>
              <a:gd name="connsiteX11" fmla="*/ 2766077 w 5500118"/>
              <a:gd name="connsiteY11" fmla="*/ 3600603 h 3692752"/>
              <a:gd name="connsiteX12" fmla="*/ 1799260 w 5500118"/>
              <a:gd name="connsiteY12" fmla="*/ 3617355 h 3692752"/>
              <a:gd name="connsiteX13" fmla="*/ 1342742 w 5500118"/>
              <a:gd name="connsiteY13" fmla="*/ 3675581 h 3692752"/>
              <a:gd name="connsiteX14" fmla="*/ 788969 w 5500118"/>
              <a:gd name="connsiteY14" fmla="*/ 3502458 h 3692752"/>
              <a:gd name="connsiteX15" fmla="*/ 7091 w 5500118"/>
              <a:gd name="connsiteY15" fmla="*/ 2223449 h 3692752"/>
              <a:gd name="connsiteX0" fmla="*/ 7091 w 5500118"/>
              <a:gd name="connsiteY0" fmla="*/ 2223449 h 3675581"/>
              <a:gd name="connsiteX1" fmla="*/ 1067265 w 5500118"/>
              <a:gd name="connsiteY1" fmla="*/ 547902 h 3675581"/>
              <a:gd name="connsiteX2" fmla="*/ 2591265 w 5500118"/>
              <a:gd name="connsiteY2" fmla="*/ 285318 h 3675581"/>
              <a:gd name="connsiteX3" fmla="*/ 3863474 w 5500118"/>
              <a:gd name="connsiteY3" fmla="*/ 11191 h 3675581"/>
              <a:gd name="connsiteX4" fmla="*/ 5029665 w 5500118"/>
              <a:gd name="connsiteY4" fmla="*/ 501519 h 3675581"/>
              <a:gd name="connsiteX5" fmla="*/ 5420605 w 5500118"/>
              <a:gd name="connsiteY5" fmla="*/ 1024304 h 3675581"/>
              <a:gd name="connsiteX6" fmla="*/ 5500118 w 5500118"/>
              <a:gd name="connsiteY6" fmla="*/ 1555067 h 3675581"/>
              <a:gd name="connsiteX7" fmla="*/ 5082675 w 5500118"/>
              <a:gd name="connsiteY7" fmla="*/ 2269831 h 3675581"/>
              <a:gd name="connsiteX8" fmla="*/ 5049543 w 5500118"/>
              <a:gd name="connsiteY8" fmla="*/ 2800095 h 3675581"/>
              <a:gd name="connsiteX9" fmla="*/ 4857387 w 5500118"/>
              <a:gd name="connsiteY9" fmla="*/ 3416998 h 3675581"/>
              <a:gd name="connsiteX10" fmla="*/ 4667665 w 5500118"/>
              <a:gd name="connsiteY10" fmla="*/ 3607108 h 3675581"/>
              <a:gd name="connsiteX11" fmla="*/ 2766077 w 5500118"/>
              <a:gd name="connsiteY11" fmla="*/ 3600603 h 3675581"/>
              <a:gd name="connsiteX12" fmla="*/ 1799260 w 5500118"/>
              <a:gd name="connsiteY12" fmla="*/ 3617355 h 3675581"/>
              <a:gd name="connsiteX13" fmla="*/ 1342742 w 5500118"/>
              <a:gd name="connsiteY13" fmla="*/ 3675581 h 3675581"/>
              <a:gd name="connsiteX14" fmla="*/ 788969 w 5500118"/>
              <a:gd name="connsiteY14" fmla="*/ 3502458 h 3675581"/>
              <a:gd name="connsiteX15" fmla="*/ 7091 w 5500118"/>
              <a:gd name="connsiteY15" fmla="*/ 2223449 h 3675581"/>
              <a:gd name="connsiteX0" fmla="*/ 7091 w 5500118"/>
              <a:gd name="connsiteY0" fmla="*/ 2223449 h 3694446"/>
              <a:gd name="connsiteX1" fmla="*/ 1067265 w 5500118"/>
              <a:gd name="connsiteY1" fmla="*/ 547902 h 3694446"/>
              <a:gd name="connsiteX2" fmla="*/ 2591265 w 5500118"/>
              <a:gd name="connsiteY2" fmla="*/ 285318 h 3694446"/>
              <a:gd name="connsiteX3" fmla="*/ 3863474 w 5500118"/>
              <a:gd name="connsiteY3" fmla="*/ 11191 h 3694446"/>
              <a:gd name="connsiteX4" fmla="*/ 5029665 w 5500118"/>
              <a:gd name="connsiteY4" fmla="*/ 501519 h 3694446"/>
              <a:gd name="connsiteX5" fmla="*/ 5420605 w 5500118"/>
              <a:gd name="connsiteY5" fmla="*/ 1024304 h 3694446"/>
              <a:gd name="connsiteX6" fmla="*/ 5500118 w 5500118"/>
              <a:gd name="connsiteY6" fmla="*/ 1555067 h 3694446"/>
              <a:gd name="connsiteX7" fmla="*/ 5082675 w 5500118"/>
              <a:gd name="connsiteY7" fmla="*/ 2269831 h 3694446"/>
              <a:gd name="connsiteX8" fmla="*/ 5049543 w 5500118"/>
              <a:gd name="connsiteY8" fmla="*/ 2800095 h 3694446"/>
              <a:gd name="connsiteX9" fmla="*/ 4857387 w 5500118"/>
              <a:gd name="connsiteY9" fmla="*/ 3416998 h 3694446"/>
              <a:gd name="connsiteX10" fmla="*/ 4667665 w 5500118"/>
              <a:gd name="connsiteY10" fmla="*/ 3607108 h 3694446"/>
              <a:gd name="connsiteX11" fmla="*/ 2766077 w 5500118"/>
              <a:gd name="connsiteY11" fmla="*/ 3600603 h 3694446"/>
              <a:gd name="connsiteX12" fmla="*/ 1799260 w 5500118"/>
              <a:gd name="connsiteY12" fmla="*/ 3617355 h 3694446"/>
              <a:gd name="connsiteX13" fmla="*/ 1342742 w 5500118"/>
              <a:gd name="connsiteY13" fmla="*/ 3675581 h 3694446"/>
              <a:gd name="connsiteX14" fmla="*/ 788969 w 5500118"/>
              <a:gd name="connsiteY14" fmla="*/ 3502458 h 3694446"/>
              <a:gd name="connsiteX15" fmla="*/ 7091 w 5500118"/>
              <a:gd name="connsiteY15" fmla="*/ 2223449 h 3694446"/>
              <a:gd name="connsiteX0" fmla="*/ 7091 w 5500118"/>
              <a:gd name="connsiteY0" fmla="*/ 2223449 h 3743074"/>
              <a:gd name="connsiteX1" fmla="*/ 1067265 w 5500118"/>
              <a:gd name="connsiteY1" fmla="*/ 547902 h 3743074"/>
              <a:gd name="connsiteX2" fmla="*/ 2591265 w 5500118"/>
              <a:gd name="connsiteY2" fmla="*/ 285318 h 3743074"/>
              <a:gd name="connsiteX3" fmla="*/ 3863474 w 5500118"/>
              <a:gd name="connsiteY3" fmla="*/ 11191 h 3743074"/>
              <a:gd name="connsiteX4" fmla="*/ 5029665 w 5500118"/>
              <a:gd name="connsiteY4" fmla="*/ 501519 h 3743074"/>
              <a:gd name="connsiteX5" fmla="*/ 5420605 w 5500118"/>
              <a:gd name="connsiteY5" fmla="*/ 1024304 h 3743074"/>
              <a:gd name="connsiteX6" fmla="*/ 5500118 w 5500118"/>
              <a:gd name="connsiteY6" fmla="*/ 1555067 h 3743074"/>
              <a:gd name="connsiteX7" fmla="*/ 5082675 w 5500118"/>
              <a:gd name="connsiteY7" fmla="*/ 2269831 h 3743074"/>
              <a:gd name="connsiteX8" fmla="*/ 5049543 w 5500118"/>
              <a:gd name="connsiteY8" fmla="*/ 2800095 h 3743074"/>
              <a:gd name="connsiteX9" fmla="*/ 4857387 w 5500118"/>
              <a:gd name="connsiteY9" fmla="*/ 3416998 h 3743074"/>
              <a:gd name="connsiteX10" fmla="*/ 4667665 w 5500118"/>
              <a:gd name="connsiteY10" fmla="*/ 3607108 h 3743074"/>
              <a:gd name="connsiteX11" fmla="*/ 2766077 w 5500118"/>
              <a:gd name="connsiteY11" fmla="*/ 3600603 h 3743074"/>
              <a:gd name="connsiteX12" fmla="*/ 1799260 w 5500118"/>
              <a:gd name="connsiteY12" fmla="*/ 3617355 h 3743074"/>
              <a:gd name="connsiteX13" fmla="*/ 1255337 w 5500118"/>
              <a:gd name="connsiteY13" fmla="*/ 3729369 h 3743074"/>
              <a:gd name="connsiteX14" fmla="*/ 788969 w 5500118"/>
              <a:gd name="connsiteY14" fmla="*/ 3502458 h 3743074"/>
              <a:gd name="connsiteX15" fmla="*/ 7091 w 5500118"/>
              <a:gd name="connsiteY15" fmla="*/ 2223449 h 3743074"/>
              <a:gd name="connsiteX0" fmla="*/ 7091 w 5500118"/>
              <a:gd name="connsiteY0" fmla="*/ 2223449 h 3729369"/>
              <a:gd name="connsiteX1" fmla="*/ 1067265 w 5500118"/>
              <a:gd name="connsiteY1" fmla="*/ 547902 h 3729369"/>
              <a:gd name="connsiteX2" fmla="*/ 2591265 w 5500118"/>
              <a:gd name="connsiteY2" fmla="*/ 285318 h 3729369"/>
              <a:gd name="connsiteX3" fmla="*/ 3863474 w 5500118"/>
              <a:gd name="connsiteY3" fmla="*/ 11191 h 3729369"/>
              <a:gd name="connsiteX4" fmla="*/ 5029665 w 5500118"/>
              <a:gd name="connsiteY4" fmla="*/ 501519 h 3729369"/>
              <a:gd name="connsiteX5" fmla="*/ 5420605 w 5500118"/>
              <a:gd name="connsiteY5" fmla="*/ 1024304 h 3729369"/>
              <a:gd name="connsiteX6" fmla="*/ 5500118 w 5500118"/>
              <a:gd name="connsiteY6" fmla="*/ 1555067 h 3729369"/>
              <a:gd name="connsiteX7" fmla="*/ 5082675 w 5500118"/>
              <a:gd name="connsiteY7" fmla="*/ 2269831 h 3729369"/>
              <a:gd name="connsiteX8" fmla="*/ 5049543 w 5500118"/>
              <a:gd name="connsiteY8" fmla="*/ 2800095 h 3729369"/>
              <a:gd name="connsiteX9" fmla="*/ 4857387 w 5500118"/>
              <a:gd name="connsiteY9" fmla="*/ 3416998 h 3729369"/>
              <a:gd name="connsiteX10" fmla="*/ 4667665 w 5500118"/>
              <a:gd name="connsiteY10" fmla="*/ 3607108 h 3729369"/>
              <a:gd name="connsiteX11" fmla="*/ 2766077 w 5500118"/>
              <a:gd name="connsiteY11" fmla="*/ 3600603 h 3729369"/>
              <a:gd name="connsiteX12" fmla="*/ 1799260 w 5500118"/>
              <a:gd name="connsiteY12" fmla="*/ 3617355 h 3729369"/>
              <a:gd name="connsiteX13" fmla="*/ 1255337 w 5500118"/>
              <a:gd name="connsiteY13" fmla="*/ 3729369 h 3729369"/>
              <a:gd name="connsiteX14" fmla="*/ 788969 w 5500118"/>
              <a:gd name="connsiteY14" fmla="*/ 3502458 h 3729369"/>
              <a:gd name="connsiteX15" fmla="*/ 7091 w 5500118"/>
              <a:gd name="connsiteY15" fmla="*/ 2223449 h 3729369"/>
              <a:gd name="connsiteX0" fmla="*/ 7091 w 5500118"/>
              <a:gd name="connsiteY0" fmla="*/ 2223449 h 3729369"/>
              <a:gd name="connsiteX1" fmla="*/ 1067265 w 5500118"/>
              <a:gd name="connsiteY1" fmla="*/ 547902 h 3729369"/>
              <a:gd name="connsiteX2" fmla="*/ 2591265 w 5500118"/>
              <a:gd name="connsiteY2" fmla="*/ 285318 h 3729369"/>
              <a:gd name="connsiteX3" fmla="*/ 3863474 w 5500118"/>
              <a:gd name="connsiteY3" fmla="*/ 11191 h 3729369"/>
              <a:gd name="connsiteX4" fmla="*/ 5029665 w 5500118"/>
              <a:gd name="connsiteY4" fmla="*/ 501519 h 3729369"/>
              <a:gd name="connsiteX5" fmla="*/ 5420605 w 5500118"/>
              <a:gd name="connsiteY5" fmla="*/ 1024304 h 3729369"/>
              <a:gd name="connsiteX6" fmla="*/ 5500118 w 5500118"/>
              <a:gd name="connsiteY6" fmla="*/ 1555067 h 3729369"/>
              <a:gd name="connsiteX7" fmla="*/ 5082675 w 5500118"/>
              <a:gd name="connsiteY7" fmla="*/ 2269831 h 3729369"/>
              <a:gd name="connsiteX8" fmla="*/ 5049543 w 5500118"/>
              <a:gd name="connsiteY8" fmla="*/ 2800095 h 3729369"/>
              <a:gd name="connsiteX9" fmla="*/ 4857387 w 5500118"/>
              <a:gd name="connsiteY9" fmla="*/ 3416998 h 3729369"/>
              <a:gd name="connsiteX10" fmla="*/ 4667665 w 5500118"/>
              <a:gd name="connsiteY10" fmla="*/ 3607108 h 3729369"/>
              <a:gd name="connsiteX11" fmla="*/ 2766077 w 5500118"/>
              <a:gd name="connsiteY11" fmla="*/ 3600603 h 3729369"/>
              <a:gd name="connsiteX12" fmla="*/ 1799260 w 5500118"/>
              <a:gd name="connsiteY12" fmla="*/ 3617355 h 3729369"/>
              <a:gd name="connsiteX13" fmla="*/ 1255337 w 5500118"/>
              <a:gd name="connsiteY13" fmla="*/ 3729369 h 3729369"/>
              <a:gd name="connsiteX14" fmla="*/ 788969 w 5500118"/>
              <a:gd name="connsiteY14" fmla="*/ 3502458 h 3729369"/>
              <a:gd name="connsiteX15" fmla="*/ 7091 w 5500118"/>
              <a:gd name="connsiteY15" fmla="*/ 2223449 h 3729369"/>
              <a:gd name="connsiteX0" fmla="*/ 7091 w 5500118"/>
              <a:gd name="connsiteY0" fmla="*/ 2223449 h 3636243"/>
              <a:gd name="connsiteX1" fmla="*/ 1067265 w 5500118"/>
              <a:gd name="connsiteY1" fmla="*/ 547902 h 3636243"/>
              <a:gd name="connsiteX2" fmla="*/ 2591265 w 5500118"/>
              <a:gd name="connsiteY2" fmla="*/ 285318 h 3636243"/>
              <a:gd name="connsiteX3" fmla="*/ 3863474 w 5500118"/>
              <a:gd name="connsiteY3" fmla="*/ 11191 h 3636243"/>
              <a:gd name="connsiteX4" fmla="*/ 5029665 w 5500118"/>
              <a:gd name="connsiteY4" fmla="*/ 501519 h 3636243"/>
              <a:gd name="connsiteX5" fmla="*/ 5420605 w 5500118"/>
              <a:gd name="connsiteY5" fmla="*/ 1024304 h 3636243"/>
              <a:gd name="connsiteX6" fmla="*/ 5500118 w 5500118"/>
              <a:gd name="connsiteY6" fmla="*/ 1555067 h 3636243"/>
              <a:gd name="connsiteX7" fmla="*/ 5082675 w 5500118"/>
              <a:gd name="connsiteY7" fmla="*/ 2269831 h 3636243"/>
              <a:gd name="connsiteX8" fmla="*/ 5049543 w 5500118"/>
              <a:gd name="connsiteY8" fmla="*/ 2800095 h 3636243"/>
              <a:gd name="connsiteX9" fmla="*/ 4857387 w 5500118"/>
              <a:gd name="connsiteY9" fmla="*/ 3416998 h 3636243"/>
              <a:gd name="connsiteX10" fmla="*/ 4667665 w 5500118"/>
              <a:gd name="connsiteY10" fmla="*/ 3607108 h 3636243"/>
              <a:gd name="connsiteX11" fmla="*/ 2766077 w 5500118"/>
              <a:gd name="connsiteY11" fmla="*/ 3600603 h 3636243"/>
              <a:gd name="connsiteX12" fmla="*/ 1799260 w 5500118"/>
              <a:gd name="connsiteY12" fmla="*/ 3617355 h 3636243"/>
              <a:gd name="connsiteX13" fmla="*/ 1262060 w 5500118"/>
              <a:gd name="connsiteY13" fmla="*/ 3581452 h 3636243"/>
              <a:gd name="connsiteX14" fmla="*/ 788969 w 5500118"/>
              <a:gd name="connsiteY14" fmla="*/ 3502458 h 3636243"/>
              <a:gd name="connsiteX15" fmla="*/ 7091 w 5500118"/>
              <a:gd name="connsiteY15" fmla="*/ 2223449 h 3636243"/>
              <a:gd name="connsiteX0" fmla="*/ 7091 w 5500118"/>
              <a:gd name="connsiteY0" fmla="*/ 2223449 h 3620738"/>
              <a:gd name="connsiteX1" fmla="*/ 1067265 w 5500118"/>
              <a:gd name="connsiteY1" fmla="*/ 547902 h 3620738"/>
              <a:gd name="connsiteX2" fmla="*/ 2591265 w 5500118"/>
              <a:gd name="connsiteY2" fmla="*/ 285318 h 3620738"/>
              <a:gd name="connsiteX3" fmla="*/ 3863474 w 5500118"/>
              <a:gd name="connsiteY3" fmla="*/ 11191 h 3620738"/>
              <a:gd name="connsiteX4" fmla="*/ 5029665 w 5500118"/>
              <a:gd name="connsiteY4" fmla="*/ 501519 h 3620738"/>
              <a:gd name="connsiteX5" fmla="*/ 5420605 w 5500118"/>
              <a:gd name="connsiteY5" fmla="*/ 1024304 h 3620738"/>
              <a:gd name="connsiteX6" fmla="*/ 5500118 w 5500118"/>
              <a:gd name="connsiteY6" fmla="*/ 1555067 h 3620738"/>
              <a:gd name="connsiteX7" fmla="*/ 5082675 w 5500118"/>
              <a:gd name="connsiteY7" fmla="*/ 2269831 h 3620738"/>
              <a:gd name="connsiteX8" fmla="*/ 5049543 w 5500118"/>
              <a:gd name="connsiteY8" fmla="*/ 2800095 h 3620738"/>
              <a:gd name="connsiteX9" fmla="*/ 4857387 w 5500118"/>
              <a:gd name="connsiteY9" fmla="*/ 3416998 h 3620738"/>
              <a:gd name="connsiteX10" fmla="*/ 4667665 w 5500118"/>
              <a:gd name="connsiteY10" fmla="*/ 3607108 h 3620738"/>
              <a:gd name="connsiteX11" fmla="*/ 2766077 w 5500118"/>
              <a:gd name="connsiteY11" fmla="*/ 3600603 h 3620738"/>
              <a:gd name="connsiteX12" fmla="*/ 1799260 w 5500118"/>
              <a:gd name="connsiteY12" fmla="*/ 3617355 h 3620738"/>
              <a:gd name="connsiteX13" fmla="*/ 1262060 w 5500118"/>
              <a:gd name="connsiteY13" fmla="*/ 3581452 h 3620738"/>
              <a:gd name="connsiteX14" fmla="*/ 788969 w 5500118"/>
              <a:gd name="connsiteY14" fmla="*/ 3502458 h 3620738"/>
              <a:gd name="connsiteX15" fmla="*/ 7091 w 5500118"/>
              <a:gd name="connsiteY15" fmla="*/ 2223449 h 3620738"/>
              <a:gd name="connsiteX0" fmla="*/ 7091 w 5500118"/>
              <a:gd name="connsiteY0" fmla="*/ 2223449 h 3620738"/>
              <a:gd name="connsiteX1" fmla="*/ 1067265 w 5500118"/>
              <a:gd name="connsiteY1" fmla="*/ 547902 h 3620738"/>
              <a:gd name="connsiteX2" fmla="*/ 2591265 w 5500118"/>
              <a:gd name="connsiteY2" fmla="*/ 285318 h 3620738"/>
              <a:gd name="connsiteX3" fmla="*/ 3863474 w 5500118"/>
              <a:gd name="connsiteY3" fmla="*/ 11191 h 3620738"/>
              <a:gd name="connsiteX4" fmla="*/ 5029665 w 5500118"/>
              <a:gd name="connsiteY4" fmla="*/ 501519 h 3620738"/>
              <a:gd name="connsiteX5" fmla="*/ 5420605 w 5500118"/>
              <a:gd name="connsiteY5" fmla="*/ 1024304 h 3620738"/>
              <a:gd name="connsiteX6" fmla="*/ 5500118 w 5500118"/>
              <a:gd name="connsiteY6" fmla="*/ 1555067 h 3620738"/>
              <a:gd name="connsiteX7" fmla="*/ 5082675 w 5500118"/>
              <a:gd name="connsiteY7" fmla="*/ 2269831 h 3620738"/>
              <a:gd name="connsiteX8" fmla="*/ 5049543 w 5500118"/>
              <a:gd name="connsiteY8" fmla="*/ 2800095 h 3620738"/>
              <a:gd name="connsiteX9" fmla="*/ 4857387 w 5500118"/>
              <a:gd name="connsiteY9" fmla="*/ 3416998 h 3620738"/>
              <a:gd name="connsiteX10" fmla="*/ 4667665 w 5500118"/>
              <a:gd name="connsiteY10" fmla="*/ 3607108 h 3620738"/>
              <a:gd name="connsiteX11" fmla="*/ 2766077 w 5500118"/>
              <a:gd name="connsiteY11" fmla="*/ 3600603 h 3620738"/>
              <a:gd name="connsiteX12" fmla="*/ 1799260 w 5500118"/>
              <a:gd name="connsiteY12" fmla="*/ 3617355 h 3620738"/>
              <a:gd name="connsiteX13" fmla="*/ 1262060 w 5500118"/>
              <a:gd name="connsiteY13" fmla="*/ 3581452 h 3620738"/>
              <a:gd name="connsiteX14" fmla="*/ 788969 w 5500118"/>
              <a:gd name="connsiteY14" fmla="*/ 3502458 h 3620738"/>
              <a:gd name="connsiteX15" fmla="*/ 7091 w 5500118"/>
              <a:gd name="connsiteY15" fmla="*/ 2223449 h 3620738"/>
              <a:gd name="connsiteX0" fmla="*/ 7091 w 5500118"/>
              <a:gd name="connsiteY0" fmla="*/ 2223449 h 3620258"/>
              <a:gd name="connsiteX1" fmla="*/ 1067265 w 5500118"/>
              <a:gd name="connsiteY1" fmla="*/ 547902 h 3620258"/>
              <a:gd name="connsiteX2" fmla="*/ 2591265 w 5500118"/>
              <a:gd name="connsiteY2" fmla="*/ 285318 h 3620258"/>
              <a:gd name="connsiteX3" fmla="*/ 3863474 w 5500118"/>
              <a:gd name="connsiteY3" fmla="*/ 11191 h 3620258"/>
              <a:gd name="connsiteX4" fmla="*/ 5029665 w 5500118"/>
              <a:gd name="connsiteY4" fmla="*/ 501519 h 3620258"/>
              <a:gd name="connsiteX5" fmla="*/ 5420605 w 5500118"/>
              <a:gd name="connsiteY5" fmla="*/ 1024304 h 3620258"/>
              <a:gd name="connsiteX6" fmla="*/ 5500118 w 5500118"/>
              <a:gd name="connsiteY6" fmla="*/ 1555067 h 3620258"/>
              <a:gd name="connsiteX7" fmla="*/ 5082675 w 5500118"/>
              <a:gd name="connsiteY7" fmla="*/ 2269831 h 3620258"/>
              <a:gd name="connsiteX8" fmla="*/ 5049543 w 5500118"/>
              <a:gd name="connsiteY8" fmla="*/ 2800095 h 3620258"/>
              <a:gd name="connsiteX9" fmla="*/ 4857387 w 5500118"/>
              <a:gd name="connsiteY9" fmla="*/ 3416998 h 3620258"/>
              <a:gd name="connsiteX10" fmla="*/ 4667665 w 5500118"/>
              <a:gd name="connsiteY10" fmla="*/ 3607108 h 3620258"/>
              <a:gd name="connsiteX11" fmla="*/ 2766077 w 5500118"/>
              <a:gd name="connsiteY11" fmla="*/ 3600603 h 3620258"/>
              <a:gd name="connsiteX12" fmla="*/ 1799260 w 5500118"/>
              <a:gd name="connsiteY12" fmla="*/ 3617355 h 3620258"/>
              <a:gd name="connsiteX13" fmla="*/ 1403254 w 5500118"/>
              <a:gd name="connsiteY13" fmla="*/ 3568004 h 3620258"/>
              <a:gd name="connsiteX14" fmla="*/ 788969 w 5500118"/>
              <a:gd name="connsiteY14" fmla="*/ 3502458 h 3620258"/>
              <a:gd name="connsiteX15" fmla="*/ 7091 w 5500118"/>
              <a:gd name="connsiteY15" fmla="*/ 2223449 h 3620258"/>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57387 w 5500118"/>
              <a:gd name="connsiteY9" fmla="*/ 3416998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77558 w 5500118"/>
              <a:gd name="connsiteY9" fmla="*/ 3423722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77558 w 5500118"/>
              <a:gd name="connsiteY9" fmla="*/ 3423722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00659"/>
              <a:gd name="connsiteX1" fmla="*/ 1067265 w 5500118"/>
              <a:gd name="connsiteY1" fmla="*/ 547902 h 3600659"/>
              <a:gd name="connsiteX2" fmla="*/ 2591265 w 5500118"/>
              <a:gd name="connsiteY2" fmla="*/ 285318 h 3600659"/>
              <a:gd name="connsiteX3" fmla="*/ 3863474 w 5500118"/>
              <a:gd name="connsiteY3" fmla="*/ 11191 h 3600659"/>
              <a:gd name="connsiteX4" fmla="*/ 5029665 w 5500118"/>
              <a:gd name="connsiteY4" fmla="*/ 501519 h 3600659"/>
              <a:gd name="connsiteX5" fmla="*/ 5420605 w 5500118"/>
              <a:gd name="connsiteY5" fmla="*/ 1024304 h 3600659"/>
              <a:gd name="connsiteX6" fmla="*/ 5500118 w 5500118"/>
              <a:gd name="connsiteY6" fmla="*/ 1555067 h 3600659"/>
              <a:gd name="connsiteX7" fmla="*/ 5082675 w 5500118"/>
              <a:gd name="connsiteY7" fmla="*/ 2269831 h 3600659"/>
              <a:gd name="connsiteX8" fmla="*/ 5049543 w 5500118"/>
              <a:gd name="connsiteY8" fmla="*/ 2800095 h 3600659"/>
              <a:gd name="connsiteX9" fmla="*/ 4877558 w 5500118"/>
              <a:gd name="connsiteY9" fmla="*/ 3423722 h 3600659"/>
              <a:gd name="connsiteX10" fmla="*/ 4681113 w 5500118"/>
              <a:gd name="connsiteY10" fmla="*/ 3573490 h 3600659"/>
              <a:gd name="connsiteX11" fmla="*/ 2766077 w 5500118"/>
              <a:gd name="connsiteY11" fmla="*/ 3600603 h 3600659"/>
              <a:gd name="connsiteX12" fmla="*/ 1940454 w 5500118"/>
              <a:gd name="connsiteY12" fmla="*/ 3583738 h 3600659"/>
              <a:gd name="connsiteX13" fmla="*/ 1403254 w 5500118"/>
              <a:gd name="connsiteY13" fmla="*/ 3568004 h 3600659"/>
              <a:gd name="connsiteX14" fmla="*/ 788969 w 5500118"/>
              <a:gd name="connsiteY14" fmla="*/ 3502458 h 3600659"/>
              <a:gd name="connsiteX15" fmla="*/ 7091 w 5500118"/>
              <a:gd name="connsiteY15" fmla="*/ 2223449 h 360065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877558 w 5500118"/>
              <a:gd name="connsiteY9" fmla="*/ 3423722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64964 w 5500118"/>
              <a:gd name="connsiteY9" fmla="*/ 3470787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44794 w 5500118"/>
              <a:gd name="connsiteY9" fmla="*/ 3316146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71688 w 5500118"/>
              <a:gd name="connsiteY9" fmla="*/ 3343040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9692 w 5502719"/>
              <a:gd name="connsiteY0" fmla="*/ 2223449 h 3592269"/>
              <a:gd name="connsiteX1" fmla="*/ 1069866 w 5502719"/>
              <a:gd name="connsiteY1" fmla="*/ 547902 h 3592269"/>
              <a:gd name="connsiteX2" fmla="*/ 2593866 w 5502719"/>
              <a:gd name="connsiteY2" fmla="*/ 285318 h 3592269"/>
              <a:gd name="connsiteX3" fmla="*/ 3866075 w 5502719"/>
              <a:gd name="connsiteY3" fmla="*/ 11191 h 3592269"/>
              <a:gd name="connsiteX4" fmla="*/ 5032266 w 5502719"/>
              <a:gd name="connsiteY4" fmla="*/ 501519 h 3592269"/>
              <a:gd name="connsiteX5" fmla="*/ 5423206 w 5502719"/>
              <a:gd name="connsiteY5" fmla="*/ 1024304 h 3592269"/>
              <a:gd name="connsiteX6" fmla="*/ 5502719 w 5502719"/>
              <a:gd name="connsiteY6" fmla="*/ 1555067 h 3592269"/>
              <a:gd name="connsiteX7" fmla="*/ 5085276 w 5502719"/>
              <a:gd name="connsiteY7" fmla="*/ 2269831 h 3592269"/>
              <a:gd name="connsiteX8" fmla="*/ 5052144 w 5502719"/>
              <a:gd name="connsiteY8" fmla="*/ 2800095 h 3592269"/>
              <a:gd name="connsiteX9" fmla="*/ 4974289 w 5502719"/>
              <a:gd name="connsiteY9" fmla="*/ 3343040 h 3592269"/>
              <a:gd name="connsiteX10" fmla="*/ 4683714 w 5502719"/>
              <a:gd name="connsiteY10" fmla="*/ 3573490 h 3592269"/>
              <a:gd name="connsiteX11" fmla="*/ 2768678 w 5502719"/>
              <a:gd name="connsiteY11" fmla="*/ 3587156 h 3592269"/>
              <a:gd name="connsiteX12" fmla="*/ 1943055 w 5502719"/>
              <a:gd name="connsiteY12" fmla="*/ 3583738 h 3592269"/>
              <a:gd name="connsiteX13" fmla="*/ 1405855 w 5502719"/>
              <a:gd name="connsiteY13" fmla="*/ 3568004 h 3592269"/>
              <a:gd name="connsiteX14" fmla="*/ 757952 w 5502719"/>
              <a:gd name="connsiteY14" fmla="*/ 3455393 h 3592269"/>
              <a:gd name="connsiteX15" fmla="*/ 9692 w 5502719"/>
              <a:gd name="connsiteY15" fmla="*/ 2223449 h 3592269"/>
              <a:gd name="connsiteX0" fmla="*/ 9692 w 5502719"/>
              <a:gd name="connsiteY0" fmla="*/ 2223449 h 3592269"/>
              <a:gd name="connsiteX1" fmla="*/ 1069866 w 5502719"/>
              <a:gd name="connsiteY1" fmla="*/ 547902 h 3592269"/>
              <a:gd name="connsiteX2" fmla="*/ 2593866 w 5502719"/>
              <a:gd name="connsiteY2" fmla="*/ 285318 h 3592269"/>
              <a:gd name="connsiteX3" fmla="*/ 3866075 w 5502719"/>
              <a:gd name="connsiteY3" fmla="*/ 11191 h 3592269"/>
              <a:gd name="connsiteX4" fmla="*/ 5032266 w 5502719"/>
              <a:gd name="connsiteY4" fmla="*/ 501519 h 3592269"/>
              <a:gd name="connsiteX5" fmla="*/ 5423206 w 5502719"/>
              <a:gd name="connsiteY5" fmla="*/ 1024304 h 3592269"/>
              <a:gd name="connsiteX6" fmla="*/ 5502719 w 5502719"/>
              <a:gd name="connsiteY6" fmla="*/ 1555067 h 3592269"/>
              <a:gd name="connsiteX7" fmla="*/ 5085276 w 5502719"/>
              <a:gd name="connsiteY7" fmla="*/ 2269831 h 3592269"/>
              <a:gd name="connsiteX8" fmla="*/ 5052144 w 5502719"/>
              <a:gd name="connsiteY8" fmla="*/ 2800095 h 3592269"/>
              <a:gd name="connsiteX9" fmla="*/ 4974289 w 5502719"/>
              <a:gd name="connsiteY9" fmla="*/ 3343040 h 3592269"/>
              <a:gd name="connsiteX10" fmla="*/ 4683714 w 5502719"/>
              <a:gd name="connsiteY10" fmla="*/ 3573490 h 3592269"/>
              <a:gd name="connsiteX11" fmla="*/ 2768678 w 5502719"/>
              <a:gd name="connsiteY11" fmla="*/ 3587156 h 3592269"/>
              <a:gd name="connsiteX12" fmla="*/ 1943055 w 5502719"/>
              <a:gd name="connsiteY12" fmla="*/ 3583738 h 3592269"/>
              <a:gd name="connsiteX13" fmla="*/ 1405855 w 5502719"/>
              <a:gd name="connsiteY13" fmla="*/ 3568004 h 3592269"/>
              <a:gd name="connsiteX14" fmla="*/ 757952 w 5502719"/>
              <a:gd name="connsiteY14" fmla="*/ 3455393 h 3592269"/>
              <a:gd name="connsiteX15" fmla="*/ 9692 w 5502719"/>
              <a:gd name="connsiteY15" fmla="*/ 2223449 h 3592269"/>
              <a:gd name="connsiteX0" fmla="*/ 18940 w 5511967"/>
              <a:gd name="connsiteY0" fmla="*/ 2223449 h 3592269"/>
              <a:gd name="connsiteX1" fmla="*/ 1079114 w 5511967"/>
              <a:gd name="connsiteY1" fmla="*/ 547902 h 3592269"/>
              <a:gd name="connsiteX2" fmla="*/ 2603114 w 5511967"/>
              <a:gd name="connsiteY2" fmla="*/ 285318 h 3592269"/>
              <a:gd name="connsiteX3" fmla="*/ 3875323 w 5511967"/>
              <a:gd name="connsiteY3" fmla="*/ 11191 h 3592269"/>
              <a:gd name="connsiteX4" fmla="*/ 5041514 w 5511967"/>
              <a:gd name="connsiteY4" fmla="*/ 501519 h 3592269"/>
              <a:gd name="connsiteX5" fmla="*/ 5432454 w 5511967"/>
              <a:gd name="connsiteY5" fmla="*/ 1024304 h 3592269"/>
              <a:gd name="connsiteX6" fmla="*/ 5511967 w 5511967"/>
              <a:gd name="connsiteY6" fmla="*/ 1555067 h 3592269"/>
              <a:gd name="connsiteX7" fmla="*/ 5094524 w 5511967"/>
              <a:gd name="connsiteY7" fmla="*/ 2269831 h 3592269"/>
              <a:gd name="connsiteX8" fmla="*/ 5061392 w 5511967"/>
              <a:gd name="connsiteY8" fmla="*/ 2800095 h 3592269"/>
              <a:gd name="connsiteX9" fmla="*/ 4983537 w 5511967"/>
              <a:gd name="connsiteY9" fmla="*/ 3343040 h 3592269"/>
              <a:gd name="connsiteX10" fmla="*/ 4692962 w 5511967"/>
              <a:gd name="connsiteY10" fmla="*/ 3573490 h 3592269"/>
              <a:gd name="connsiteX11" fmla="*/ 2777926 w 5511967"/>
              <a:gd name="connsiteY11" fmla="*/ 3587156 h 3592269"/>
              <a:gd name="connsiteX12" fmla="*/ 1952303 w 5511967"/>
              <a:gd name="connsiteY12" fmla="*/ 3583738 h 3592269"/>
              <a:gd name="connsiteX13" fmla="*/ 1415103 w 5511967"/>
              <a:gd name="connsiteY13" fmla="*/ 3568004 h 3592269"/>
              <a:gd name="connsiteX14" fmla="*/ 686518 w 5511967"/>
              <a:gd name="connsiteY14" fmla="*/ 3415052 h 3592269"/>
              <a:gd name="connsiteX15" fmla="*/ 18940 w 5511967"/>
              <a:gd name="connsiteY15" fmla="*/ 2223449 h 3592269"/>
              <a:gd name="connsiteX0" fmla="*/ 18940 w 5511967"/>
              <a:gd name="connsiteY0" fmla="*/ 2223449 h 3592269"/>
              <a:gd name="connsiteX1" fmla="*/ 1079114 w 5511967"/>
              <a:gd name="connsiteY1" fmla="*/ 547902 h 3592269"/>
              <a:gd name="connsiteX2" fmla="*/ 2603114 w 5511967"/>
              <a:gd name="connsiteY2" fmla="*/ 285318 h 3592269"/>
              <a:gd name="connsiteX3" fmla="*/ 3875323 w 5511967"/>
              <a:gd name="connsiteY3" fmla="*/ 11191 h 3592269"/>
              <a:gd name="connsiteX4" fmla="*/ 5041514 w 5511967"/>
              <a:gd name="connsiteY4" fmla="*/ 501519 h 3592269"/>
              <a:gd name="connsiteX5" fmla="*/ 5432454 w 5511967"/>
              <a:gd name="connsiteY5" fmla="*/ 1024304 h 3592269"/>
              <a:gd name="connsiteX6" fmla="*/ 5511967 w 5511967"/>
              <a:gd name="connsiteY6" fmla="*/ 1555067 h 3592269"/>
              <a:gd name="connsiteX7" fmla="*/ 5094524 w 5511967"/>
              <a:gd name="connsiteY7" fmla="*/ 2269831 h 3592269"/>
              <a:gd name="connsiteX8" fmla="*/ 5061392 w 5511967"/>
              <a:gd name="connsiteY8" fmla="*/ 2800095 h 3592269"/>
              <a:gd name="connsiteX9" fmla="*/ 4983537 w 5511967"/>
              <a:gd name="connsiteY9" fmla="*/ 3343040 h 3592269"/>
              <a:gd name="connsiteX10" fmla="*/ 4692962 w 5511967"/>
              <a:gd name="connsiteY10" fmla="*/ 3573490 h 3592269"/>
              <a:gd name="connsiteX11" fmla="*/ 2777926 w 5511967"/>
              <a:gd name="connsiteY11" fmla="*/ 3587156 h 3592269"/>
              <a:gd name="connsiteX12" fmla="*/ 1952303 w 5511967"/>
              <a:gd name="connsiteY12" fmla="*/ 3583738 h 3592269"/>
              <a:gd name="connsiteX13" fmla="*/ 1415103 w 5511967"/>
              <a:gd name="connsiteY13" fmla="*/ 3568004 h 3592269"/>
              <a:gd name="connsiteX14" fmla="*/ 686518 w 5511967"/>
              <a:gd name="connsiteY14" fmla="*/ 3415052 h 3592269"/>
              <a:gd name="connsiteX15" fmla="*/ 18940 w 5511967"/>
              <a:gd name="connsiteY15" fmla="*/ 2223449 h 3592269"/>
              <a:gd name="connsiteX0" fmla="*/ 32548 w 5417999"/>
              <a:gd name="connsiteY0" fmla="*/ 2021743 h 3592269"/>
              <a:gd name="connsiteX1" fmla="*/ 985146 w 5417999"/>
              <a:gd name="connsiteY1" fmla="*/ 547902 h 3592269"/>
              <a:gd name="connsiteX2" fmla="*/ 2509146 w 5417999"/>
              <a:gd name="connsiteY2" fmla="*/ 285318 h 3592269"/>
              <a:gd name="connsiteX3" fmla="*/ 3781355 w 5417999"/>
              <a:gd name="connsiteY3" fmla="*/ 11191 h 3592269"/>
              <a:gd name="connsiteX4" fmla="*/ 4947546 w 5417999"/>
              <a:gd name="connsiteY4" fmla="*/ 501519 h 3592269"/>
              <a:gd name="connsiteX5" fmla="*/ 5338486 w 5417999"/>
              <a:gd name="connsiteY5" fmla="*/ 1024304 h 3592269"/>
              <a:gd name="connsiteX6" fmla="*/ 5417999 w 5417999"/>
              <a:gd name="connsiteY6" fmla="*/ 1555067 h 3592269"/>
              <a:gd name="connsiteX7" fmla="*/ 5000556 w 5417999"/>
              <a:gd name="connsiteY7" fmla="*/ 2269831 h 3592269"/>
              <a:gd name="connsiteX8" fmla="*/ 4967424 w 5417999"/>
              <a:gd name="connsiteY8" fmla="*/ 2800095 h 3592269"/>
              <a:gd name="connsiteX9" fmla="*/ 4889569 w 5417999"/>
              <a:gd name="connsiteY9" fmla="*/ 3343040 h 3592269"/>
              <a:gd name="connsiteX10" fmla="*/ 4598994 w 5417999"/>
              <a:gd name="connsiteY10" fmla="*/ 3573490 h 3592269"/>
              <a:gd name="connsiteX11" fmla="*/ 2683958 w 5417999"/>
              <a:gd name="connsiteY11" fmla="*/ 3587156 h 3592269"/>
              <a:gd name="connsiteX12" fmla="*/ 1858335 w 5417999"/>
              <a:gd name="connsiteY12" fmla="*/ 3583738 h 3592269"/>
              <a:gd name="connsiteX13" fmla="*/ 1321135 w 5417999"/>
              <a:gd name="connsiteY13" fmla="*/ 3568004 h 3592269"/>
              <a:gd name="connsiteX14" fmla="*/ 592550 w 5417999"/>
              <a:gd name="connsiteY14" fmla="*/ 3415052 h 3592269"/>
              <a:gd name="connsiteX15" fmla="*/ 32548 w 5417999"/>
              <a:gd name="connsiteY15" fmla="*/ 2021743 h 3592269"/>
              <a:gd name="connsiteX0" fmla="*/ 4189 w 5389640"/>
              <a:gd name="connsiteY0" fmla="*/ 2021743 h 3592269"/>
              <a:gd name="connsiteX1" fmla="*/ 956787 w 5389640"/>
              <a:gd name="connsiteY1" fmla="*/ 547902 h 3592269"/>
              <a:gd name="connsiteX2" fmla="*/ 2480787 w 5389640"/>
              <a:gd name="connsiteY2" fmla="*/ 285318 h 3592269"/>
              <a:gd name="connsiteX3" fmla="*/ 3752996 w 5389640"/>
              <a:gd name="connsiteY3" fmla="*/ 11191 h 3592269"/>
              <a:gd name="connsiteX4" fmla="*/ 4919187 w 5389640"/>
              <a:gd name="connsiteY4" fmla="*/ 501519 h 3592269"/>
              <a:gd name="connsiteX5" fmla="*/ 5310127 w 5389640"/>
              <a:gd name="connsiteY5" fmla="*/ 1024304 h 3592269"/>
              <a:gd name="connsiteX6" fmla="*/ 5389640 w 5389640"/>
              <a:gd name="connsiteY6" fmla="*/ 1555067 h 3592269"/>
              <a:gd name="connsiteX7" fmla="*/ 4972197 w 5389640"/>
              <a:gd name="connsiteY7" fmla="*/ 2269831 h 3592269"/>
              <a:gd name="connsiteX8" fmla="*/ 4939065 w 5389640"/>
              <a:gd name="connsiteY8" fmla="*/ 2800095 h 3592269"/>
              <a:gd name="connsiteX9" fmla="*/ 4861210 w 5389640"/>
              <a:gd name="connsiteY9" fmla="*/ 3343040 h 3592269"/>
              <a:gd name="connsiteX10" fmla="*/ 4570635 w 5389640"/>
              <a:gd name="connsiteY10" fmla="*/ 3573490 h 3592269"/>
              <a:gd name="connsiteX11" fmla="*/ 2655599 w 5389640"/>
              <a:gd name="connsiteY11" fmla="*/ 3587156 h 3592269"/>
              <a:gd name="connsiteX12" fmla="*/ 1829976 w 5389640"/>
              <a:gd name="connsiteY12" fmla="*/ 3583738 h 3592269"/>
              <a:gd name="connsiteX13" fmla="*/ 1292776 w 5389640"/>
              <a:gd name="connsiteY13" fmla="*/ 3568004 h 3592269"/>
              <a:gd name="connsiteX14" fmla="*/ 564191 w 5389640"/>
              <a:gd name="connsiteY14" fmla="*/ 3415052 h 3592269"/>
              <a:gd name="connsiteX15" fmla="*/ 4189 w 5389640"/>
              <a:gd name="connsiteY15" fmla="*/ 2021743 h 3592269"/>
              <a:gd name="connsiteX0" fmla="*/ 43603 w 5281137"/>
              <a:gd name="connsiteY0" fmla="*/ 2021743 h 3592269"/>
              <a:gd name="connsiteX1" fmla="*/ 848284 w 5281137"/>
              <a:gd name="connsiteY1" fmla="*/ 547902 h 3592269"/>
              <a:gd name="connsiteX2" fmla="*/ 2372284 w 5281137"/>
              <a:gd name="connsiteY2" fmla="*/ 285318 h 3592269"/>
              <a:gd name="connsiteX3" fmla="*/ 3644493 w 5281137"/>
              <a:gd name="connsiteY3" fmla="*/ 11191 h 3592269"/>
              <a:gd name="connsiteX4" fmla="*/ 4810684 w 5281137"/>
              <a:gd name="connsiteY4" fmla="*/ 501519 h 3592269"/>
              <a:gd name="connsiteX5" fmla="*/ 5201624 w 5281137"/>
              <a:gd name="connsiteY5" fmla="*/ 1024304 h 3592269"/>
              <a:gd name="connsiteX6" fmla="*/ 5281137 w 5281137"/>
              <a:gd name="connsiteY6" fmla="*/ 1555067 h 3592269"/>
              <a:gd name="connsiteX7" fmla="*/ 4863694 w 5281137"/>
              <a:gd name="connsiteY7" fmla="*/ 2269831 h 3592269"/>
              <a:gd name="connsiteX8" fmla="*/ 4830562 w 5281137"/>
              <a:gd name="connsiteY8" fmla="*/ 2800095 h 3592269"/>
              <a:gd name="connsiteX9" fmla="*/ 4752707 w 5281137"/>
              <a:gd name="connsiteY9" fmla="*/ 3343040 h 3592269"/>
              <a:gd name="connsiteX10" fmla="*/ 4462132 w 5281137"/>
              <a:gd name="connsiteY10" fmla="*/ 3573490 h 3592269"/>
              <a:gd name="connsiteX11" fmla="*/ 2547096 w 5281137"/>
              <a:gd name="connsiteY11" fmla="*/ 3587156 h 3592269"/>
              <a:gd name="connsiteX12" fmla="*/ 1721473 w 5281137"/>
              <a:gd name="connsiteY12" fmla="*/ 3583738 h 3592269"/>
              <a:gd name="connsiteX13" fmla="*/ 1184273 w 5281137"/>
              <a:gd name="connsiteY13" fmla="*/ 3568004 h 3592269"/>
              <a:gd name="connsiteX14" fmla="*/ 455688 w 5281137"/>
              <a:gd name="connsiteY14" fmla="*/ 3415052 h 3592269"/>
              <a:gd name="connsiteX15" fmla="*/ 43603 w 5281137"/>
              <a:gd name="connsiteY15" fmla="*/ 2021743 h 3592269"/>
              <a:gd name="connsiteX0" fmla="*/ 26781 w 5264315"/>
              <a:gd name="connsiteY0" fmla="*/ 2021743 h 3592269"/>
              <a:gd name="connsiteX1" fmla="*/ 831462 w 5264315"/>
              <a:gd name="connsiteY1" fmla="*/ 547902 h 3592269"/>
              <a:gd name="connsiteX2" fmla="*/ 2355462 w 5264315"/>
              <a:gd name="connsiteY2" fmla="*/ 285318 h 3592269"/>
              <a:gd name="connsiteX3" fmla="*/ 3627671 w 5264315"/>
              <a:gd name="connsiteY3" fmla="*/ 11191 h 3592269"/>
              <a:gd name="connsiteX4" fmla="*/ 4793862 w 5264315"/>
              <a:gd name="connsiteY4" fmla="*/ 501519 h 3592269"/>
              <a:gd name="connsiteX5" fmla="*/ 5184802 w 5264315"/>
              <a:gd name="connsiteY5" fmla="*/ 1024304 h 3592269"/>
              <a:gd name="connsiteX6" fmla="*/ 5264315 w 5264315"/>
              <a:gd name="connsiteY6" fmla="*/ 1555067 h 3592269"/>
              <a:gd name="connsiteX7" fmla="*/ 4846872 w 5264315"/>
              <a:gd name="connsiteY7" fmla="*/ 2269831 h 3592269"/>
              <a:gd name="connsiteX8" fmla="*/ 4813740 w 5264315"/>
              <a:gd name="connsiteY8" fmla="*/ 2800095 h 3592269"/>
              <a:gd name="connsiteX9" fmla="*/ 4735885 w 5264315"/>
              <a:gd name="connsiteY9" fmla="*/ 3343040 h 3592269"/>
              <a:gd name="connsiteX10" fmla="*/ 4445310 w 5264315"/>
              <a:gd name="connsiteY10" fmla="*/ 3573490 h 3592269"/>
              <a:gd name="connsiteX11" fmla="*/ 2530274 w 5264315"/>
              <a:gd name="connsiteY11" fmla="*/ 3587156 h 3592269"/>
              <a:gd name="connsiteX12" fmla="*/ 1704651 w 5264315"/>
              <a:gd name="connsiteY12" fmla="*/ 3583738 h 3592269"/>
              <a:gd name="connsiteX13" fmla="*/ 1167451 w 5264315"/>
              <a:gd name="connsiteY13" fmla="*/ 3568004 h 3592269"/>
              <a:gd name="connsiteX14" fmla="*/ 438866 w 5264315"/>
              <a:gd name="connsiteY14" fmla="*/ 3415052 h 3592269"/>
              <a:gd name="connsiteX15" fmla="*/ 26781 w 5264315"/>
              <a:gd name="connsiteY15" fmla="*/ 2021743 h 3592269"/>
              <a:gd name="connsiteX0" fmla="*/ 13647 w 5251181"/>
              <a:gd name="connsiteY0" fmla="*/ 2021743 h 3631662"/>
              <a:gd name="connsiteX1" fmla="*/ 818328 w 5251181"/>
              <a:gd name="connsiteY1" fmla="*/ 547902 h 3631662"/>
              <a:gd name="connsiteX2" fmla="*/ 2342328 w 5251181"/>
              <a:gd name="connsiteY2" fmla="*/ 285318 h 3631662"/>
              <a:gd name="connsiteX3" fmla="*/ 3614537 w 5251181"/>
              <a:gd name="connsiteY3" fmla="*/ 11191 h 3631662"/>
              <a:gd name="connsiteX4" fmla="*/ 4780728 w 5251181"/>
              <a:gd name="connsiteY4" fmla="*/ 501519 h 3631662"/>
              <a:gd name="connsiteX5" fmla="*/ 5171668 w 5251181"/>
              <a:gd name="connsiteY5" fmla="*/ 1024304 h 3631662"/>
              <a:gd name="connsiteX6" fmla="*/ 5251181 w 5251181"/>
              <a:gd name="connsiteY6" fmla="*/ 1555067 h 3631662"/>
              <a:gd name="connsiteX7" fmla="*/ 4833738 w 5251181"/>
              <a:gd name="connsiteY7" fmla="*/ 2269831 h 3631662"/>
              <a:gd name="connsiteX8" fmla="*/ 4800606 w 5251181"/>
              <a:gd name="connsiteY8" fmla="*/ 2800095 h 3631662"/>
              <a:gd name="connsiteX9" fmla="*/ 4722751 w 5251181"/>
              <a:gd name="connsiteY9" fmla="*/ 3343040 h 3631662"/>
              <a:gd name="connsiteX10" fmla="*/ 4432176 w 5251181"/>
              <a:gd name="connsiteY10" fmla="*/ 3573490 h 3631662"/>
              <a:gd name="connsiteX11" fmla="*/ 2517140 w 5251181"/>
              <a:gd name="connsiteY11" fmla="*/ 3587156 h 3631662"/>
              <a:gd name="connsiteX12" fmla="*/ 1691517 w 5251181"/>
              <a:gd name="connsiteY12" fmla="*/ 3583738 h 3631662"/>
              <a:gd name="connsiteX13" fmla="*/ 1154317 w 5251181"/>
              <a:gd name="connsiteY13" fmla="*/ 3568004 h 3631662"/>
              <a:gd name="connsiteX14" fmla="*/ 613991 w 5251181"/>
              <a:gd name="connsiteY14" fmla="*/ 3529352 h 3631662"/>
              <a:gd name="connsiteX15" fmla="*/ 13647 w 5251181"/>
              <a:gd name="connsiteY15" fmla="*/ 2021743 h 3631662"/>
              <a:gd name="connsiteX0" fmla="*/ 12487 w 5250021"/>
              <a:gd name="connsiteY0" fmla="*/ 2021743 h 3622649"/>
              <a:gd name="connsiteX1" fmla="*/ 817168 w 5250021"/>
              <a:gd name="connsiteY1" fmla="*/ 547902 h 3622649"/>
              <a:gd name="connsiteX2" fmla="*/ 2341168 w 5250021"/>
              <a:gd name="connsiteY2" fmla="*/ 285318 h 3622649"/>
              <a:gd name="connsiteX3" fmla="*/ 3613377 w 5250021"/>
              <a:gd name="connsiteY3" fmla="*/ 11191 h 3622649"/>
              <a:gd name="connsiteX4" fmla="*/ 4779568 w 5250021"/>
              <a:gd name="connsiteY4" fmla="*/ 501519 h 3622649"/>
              <a:gd name="connsiteX5" fmla="*/ 5170508 w 5250021"/>
              <a:gd name="connsiteY5" fmla="*/ 1024304 h 3622649"/>
              <a:gd name="connsiteX6" fmla="*/ 5250021 w 5250021"/>
              <a:gd name="connsiteY6" fmla="*/ 1555067 h 3622649"/>
              <a:gd name="connsiteX7" fmla="*/ 4832578 w 5250021"/>
              <a:gd name="connsiteY7" fmla="*/ 2269831 h 3622649"/>
              <a:gd name="connsiteX8" fmla="*/ 4799446 w 5250021"/>
              <a:gd name="connsiteY8" fmla="*/ 2800095 h 3622649"/>
              <a:gd name="connsiteX9" fmla="*/ 4721591 w 5250021"/>
              <a:gd name="connsiteY9" fmla="*/ 3343040 h 3622649"/>
              <a:gd name="connsiteX10" fmla="*/ 4431016 w 5250021"/>
              <a:gd name="connsiteY10" fmla="*/ 3573490 h 3622649"/>
              <a:gd name="connsiteX11" fmla="*/ 2515980 w 5250021"/>
              <a:gd name="connsiteY11" fmla="*/ 3587156 h 3622649"/>
              <a:gd name="connsiteX12" fmla="*/ 1690357 w 5250021"/>
              <a:gd name="connsiteY12" fmla="*/ 3583738 h 3622649"/>
              <a:gd name="connsiteX13" fmla="*/ 1153157 w 5250021"/>
              <a:gd name="connsiteY13" fmla="*/ 3568004 h 3622649"/>
              <a:gd name="connsiteX14" fmla="*/ 619554 w 5250021"/>
              <a:gd name="connsiteY14" fmla="*/ 3515905 h 3622649"/>
              <a:gd name="connsiteX15" fmla="*/ 12487 w 5250021"/>
              <a:gd name="connsiteY15" fmla="*/ 2021743 h 3622649"/>
              <a:gd name="connsiteX0" fmla="*/ 12487 w 5250021"/>
              <a:gd name="connsiteY0" fmla="*/ 2021743 h 3592269"/>
              <a:gd name="connsiteX1" fmla="*/ 817168 w 5250021"/>
              <a:gd name="connsiteY1" fmla="*/ 547902 h 3592269"/>
              <a:gd name="connsiteX2" fmla="*/ 2341168 w 5250021"/>
              <a:gd name="connsiteY2" fmla="*/ 285318 h 3592269"/>
              <a:gd name="connsiteX3" fmla="*/ 3613377 w 5250021"/>
              <a:gd name="connsiteY3" fmla="*/ 11191 h 3592269"/>
              <a:gd name="connsiteX4" fmla="*/ 4779568 w 5250021"/>
              <a:gd name="connsiteY4" fmla="*/ 501519 h 3592269"/>
              <a:gd name="connsiteX5" fmla="*/ 5170508 w 5250021"/>
              <a:gd name="connsiteY5" fmla="*/ 1024304 h 3592269"/>
              <a:gd name="connsiteX6" fmla="*/ 5250021 w 5250021"/>
              <a:gd name="connsiteY6" fmla="*/ 1555067 h 3592269"/>
              <a:gd name="connsiteX7" fmla="*/ 4832578 w 5250021"/>
              <a:gd name="connsiteY7" fmla="*/ 2269831 h 3592269"/>
              <a:gd name="connsiteX8" fmla="*/ 4799446 w 5250021"/>
              <a:gd name="connsiteY8" fmla="*/ 2800095 h 3592269"/>
              <a:gd name="connsiteX9" fmla="*/ 4721591 w 5250021"/>
              <a:gd name="connsiteY9" fmla="*/ 3343040 h 3592269"/>
              <a:gd name="connsiteX10" fmla="*/ 4431016 w 5250021"/>
              <a:gd name="connsiteY10" fmla="*/ 3573490 h 3592269"/>
              <a:gd name="connsiteX11" fmla="*/ 2515980 w 5250021"/>
              <a:gd name="connsiteY11" fmla="*/ 3587156 h 3592269"/>
              <a:gd name="connsiteX12" fmla="*/ 1690357 w 5250021"/>
              <a:gd name="connsiteY12" fmla="*/ 3583738 h 3592269"/>
              <a:gd name="connsiteX13" fmla="*/ 1153157 w 5250021"/>
              <a:gd name="connsiteY13" fmla="*/ 3568004 h 3592269"/>
              <a:gd name="connsiteX14" fmla="*/ 619554 w 5250021"/>
              <a:gd name="connsiteY14" fmla="*/ 3515905 h 3592269"/>
              <a:gd name="connsiteX15" fmla="*/ 12487 w 5250021"/>
              <a:gd name="connsiteY15" fmla="*/ 2021743 h 3592269"/>
              <a:gd name="connsiteX0" fmla="*/ 1679 w 5239213"/>
              <a:gd name="connsiteY0" fmla="*/ 2021743 h 3632155"/>
              <a:gd name="connsiteX1" fmla="*/ 806360 w 5239213"/>
              <a:gd name="connsiteY1" fmla="*/ 547902 h 3632155"/>
              <a:gd name="connsiteX2" fmla="*/ 2330360 w 5239213"/>
              <a:gd name="connsiteY2" fmla="*/ 285318 h 3632155"/>
              <a:gd name="connsiteX3" fmla="*/ 3602569 w 5239213"/>
              <a:gd name="connsiteY3" fmla="*/ 11191 h 3632155"/>
              <a:gd name="connsiteX4" fmla="*/ 4768760 w 5239213"/>
              <a:gd name="connsiteY4" fmla="*/ 501519 h 3632155"/>
              <a:gd name="connsiteX5" fmla="*/ 5159700 w 5239213"/>
              <a:gd name="connsiteY5" fmla="*/ 1024304 h 3632155"/>
              <a:gd name="connsiteX6" fmla="*/ 5239213 w 5239213"/>
              <a:gd name="connsiteY6" fmla="*/ 1555067 h 3632155"/>
              <a:gd name="connsiteX7" fmla="*/ 4821770 w 5239213"/>
              <a:gd name="connsiteY7" fmla="*/ 2269831 h 3632155"/>
              <a:gd name="connsiteX8" fmla="*/ 4788638 w 5239213"/>
              <a:gd name="connsiteY8" fmla="*/ 2800095 h 3632155"/>
              <a:gd name="connsiteX9" fmla="*/ 4710783 w 5239213"/>
              <a:gd name="connsiteY9" fmla="*/ 3343040 h 3632155"/>
              <a:gd name="connsiteX10" fmla="*/ 4420208 w 5239213"/>
              <a:gd name="connsiteY10" fmla="*/ 3573490 h 3632155"/>
              <a:gd name="connsiteX11" fmla="*/ 2505172 w 5239213"/>
              <a:gd name="connsiteY11" fmla="*/ 3587156 h 3632155"/>
              <a:gd name="connsiteX12" fmla="*/ 1679549 w 5239213"/>
              <a:gd name="connsiteY12" fmla="*/ 3583738 h 3632155"/>
              <a:gd name="connsiteX13" fmla="*/ 1142349 w 5239213"/>
              <a:gd name="connsiteY13" fmla="*/ 3568004 h 3632155"/>
              <a:gd name="connsiteX14" fmla="*/ 716322 w 5239213"/>
              <a:gd name="connsiteY14" fmla="*/ 3583141 h 3632155"/>
              <a:gd name="connsiteX15" fmla="*/ 1679 w 5239213"/>
              <a:gd name="connsiteY15" fmla="*/ 2021743 h 3632155"/>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42349 w 5239213"/>
              <a:gd name="connsiteY13" fmla="*/ 356800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42349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026 w 5309106"/>
              <a:gd name="connsiteY0" fmla="*/ 2239150 h 3592269"/>
              <a:gd name="connsiteX1" fmla="*/ 876253 w 5309106"/>
              <a:gd name="connsiteY1" fmla="*/ 547902 h 3592269"/>
              <a:gd name="connsiteX2" fmla="*/ 2400253 w 5309106"/>
              <a:gd name="connsiteY2" fmla="*/ 285318 h 3592269"/>
              <a:gd name="connsiteX3" fmla="*/ 3672462 w 5309106"/>
              <a:gd name="connsiteY3" fmla="*/ 11191 h 3592269"/>
              <a:gd name="connsiteX4" fmla="*/ 4838653 w 5309106"/>
              <a:gd name="connsiteY4" fmla="*/ 501519 h 3592269"/>
              <a:gd name="connsiteX5" fmla="*/ 5229593 w 5309106"/>
              <a:gd name="connsiteY5" fmla="*/ 1024304 h 3592269"/>
              <a:gd name="connsiteX6" fmla="*/ 5309106 w 5309106"/>
              <a:gd name="connsiteY6" fmla="*/ 1555067 h 3592269"/>
              <a:gd name="connsiteX7" fmla="*/ 4891663 w 5309106"/>
              <a:gd name="connsiteY7" fmla="*/ 2269831 h 3592269"/>
              <a:gd name="connsiteX8" fmla="*/ 4858531 w 5309106"/>
              <a:gd name="connsiteY8" fmla="*/ 2800095 h 3592269"/>
              <a:gd name="connsiteX9" fmla="*/ 4780676 w 5309106"/>
              <a:gd name="connsiteY9" fmla="*/ 3343040 h 3592269"/>
              <a:gd name="connsiteX10" fmla="*/ 4490101 w 5309106"/>
              <a:gd name="connsiteY10" fmla="*/ 3573490 h 3592269"/>
              <a:gd name="connsiteX11" fmla="*/ 2575065 w 5309106"/>
              <a:gd name="connsiteY11" fmla="*/ 3587156 h 3592269"/>
              <a:gd name="connsiteX12" fmla="*/ 1749442 w 5309106"/>
              <a:gd name="connsiteY12" fmla="*/ 3583738 h 3592269"/>
              <a:gd name="connsiteX13" fmla="*/ 1266030 w 5309106"/>
              <a:gd name="connsiteY13" fmla="*/ 3588174 h 3592269"/>
              <a:gd name="connsiteX14" fmla="*/ 786215 w 5309106"/>
              <a:gd name="connsiteY14" fmla="*/ 3583141 h 3592269"/>
              <a:gd name="connsiteX15" fmla="*/ 1026 w 5309106"/>
              <a:gd name="connsiteY15" fmla="*/ 2239150 h 3592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09106" h="3592269">
                <a:moveTo>
                  <a:pt x="1026" y="2239150"/>
                </a:moveTo>
                <a:cubicBezTo>
                  <a:pt x="16032" y="1733277"/>
                  <a:pt x="445557" y="904054"/>
                  <a:pt x="876253" y="547902"/>
                </a:cubicBezTo>
                <a:cubicBezTo>
                  <a:pt x="1306949" y="191750"/>
                  <a:pt x="1934218" y="374770"/>
                  <a:pt x="2400253" y="285318"/>
                </a:cubicBezTo>
                <a:cubicBezTo>
                  <a:pt x="2866288" y="195866"/>
                  <a:pt x="3327906" y="-55764"/>
                  <a:pt x="3672462" y="11191"/>
                </a:cubicBezTo>
                <a:cubicBezTo>
                  <a:pt x="4215801" y="64894"/>
                  <a:pt x="4614470" y="303841"/>
                  <a:pt x="4838653" y="501519"/>
                </a:cubicBezTo>
                <a:cubicBezTo>
                  <a:pt x="5066149" y="663745"/>
                  <a:pt x="5178793" y="857548"/>
                  <a:pt x="5229593" y="1024304"/>
                </a:cubicBezTo>
                <a:cubicBezTo>
                  <a:pt x="5280393" y="1191061"/>
                  <a:pt x="5296958" y="1358523"/>
                  <a:pt x="5309106" y="1555067"/>
                </a:cubicBezTo>
                <a:cubicBezTo>
                  <a:pt x="5309105" y="1956908"/>
                  <a:pt x="4963446" y="2061110"/>
                  <a:pt x="4891663" y="2269831"/>
                </a:cubicBezTo>
                <a:cubicBezTo>
                  <a:pt x="4819880" y="2483962"/>
                  <a:pt x="4835340" y="2614423"/>
                  <a:pt x="4858531" y="2800095"/>
                </a:cubicBezTo>
                <a:cubicBezTo>
                  <a:pt x="4861844" y="3058654"/>
                  <a:pt x="4912094" y="3162918"/>
                  <a:pt x="4780676" y="3343040"/>
                </a:cubicBezTo>
                <a:cubicBezTo>
                  <a:pt x="4561365" y="3543917"/>
                  <a:pt x="4747413" y="3370984"/>
                  <a:pt x="4490101" y="3573490"/>
                </a:cubicBezTo>
                <a:cubicBezTo>
                  <a:pt x="3984894" y="3606641"/>
                  <a:pt x="3031841" y="3585448"/>
                  <a:pt x="2575065" y="3587156"/>
                </a:cubicBezTo>
                <a:cubicBezTo>
                  <a:pt x="2118289" y="3588864"/>
                  <a:pt x="2765473" y="3591412"/>
                  <a:pt x="1749442" y="3583738"/>
                </a:cubicBezTo>
                <a:cubicBezTo>
                  <a:pt x="1183888" y="3596235"/>
                  <a:pt x="1864720" y="3573706"/>
                  <a:pt x="1266030" y="3588174"/>
                </a:cubicBezTo>
                <a:cubicBezTo>
                  <a:pt x="808537" y="3582472"/>
                  <a:pt x="1211649" y="3589842"/>
                  <a:pt x="786215" y="3583141"/>
                </a:cubicBezTo>
                <a:cubicBezTo>
                  <a:pt x="130232" y="3034832"/>
                  <a:pt x="-13980" y="2745023"/>
                  <a:pt x="1026" y="2239150"/>
                </a:cubicBezTo>
                <a:close/>
              </a:path>
            </a:pathLst>
          </a:cu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784EDFD5-DBD7-0140-B3C2-E9CD2C44DC51}"/>
              </a:ext>
            </a:extLst>
          </p:cNvPr>
          <p:cNvSpPr txBox="1"/>
          <p:nvPr/>
        </p:nvSpPr>
        <p:spPr>
          <a:xfrm>
            <a:off x="593459" y="1147983"/>
            <a:ext cx="4367915" cy="2077492"/>
          </a:xfrm>
          <a:prstGeom prst="rect">
            <a:avLst/>
          </a:prstGeom>
          <a:noFill/>
        </p:spPr>
        <p:txBody>
          <a:bodyPr wrap="square" rtlCol="0">
            <a:spAutoFit/>
          </a:bodyPr>
          <a:lstStyle/>
          <a:p>
            <a:r>
              <a:rPr lang="en-US" sz="2900" dirty="0">
                <a:solidFill>
                  <a:srgbClr val="377DAF"/>
                </a:solidFill>
                <a:latin typeface="Impact" panose="020B0806030902050204" pitchFamily="34" charset="0"/>
              </a:rPr>
              <a:t>Your coach will be consistent &amp; persistent</a:t>
            </a:r>
          </a:p>
          <a:p>
            <a:r>
              <a:rPr lang="en-US" sz="2900" dirty="0">
                <a:solidFill>
                  <a:srgbClr val="377DAF"/>
                </a:solidFill>
                <a:latin typeface="Impact" panose="020B0806030902050204" pitchFamily="34" charset="0"/>
              </a:rPr>
              <a:t>but not intrusive </a:t>
            </a:r>
            <a:r>
              <a:rPr lang="en-US" sz="2900" dirty="0">
                <a:solidFill>
                  <a:srgbClr val="377DAF"/>
                </a:solidFill>
              </a:rPr>
              <a:t>​ </a:t>
            </a:r>
          </a:p>
          <a:p>
            <a:endParaRPr lang="en-US" sz="1000" dirty="0"/>
          </a:p>
          <a:p>
            <a:r>
              <a:rPr lang="en-US" sz="1600" dirty="0">
                <a:solidFill>
                  <a:srgbClr val="58595B"/>
                </a:solidFill>
                <a:latin typeface="Tahoma" panose="020B0604030504040204" pitchFamily="34" charset="0"/>
                <a:ea typeface="Tahoma" panose="020B0604030504040204" pitchFamily="34" charset="0"/>
                <a:cs typeface="Tahoma" panose="020B0604030504040204" pitchFamily="34" charset="0"/>
              </a:rPr>
              <a:t>“Like a text message, not a knock on          the door</a:t>
            </a:r>
            <a:r>
              <a:rPr lang="en-US" sz="1600" dirty="0">
                <a:solidFill>
                  <a:srgbClr val="70C7C7"/>
                </a:solidFill>
                <a:latin typeface="Tahoma" panose="020B0604030504040204" pitchFamily="34" charset="0"/>
                <a:ea typeface="Tahoma" panose="020B0604030504040204" pitchFamily="34" charset="0"/>
                <a:cs typeface="Tahoma" panose="020B0604030504040204" pitchFamily="34" charset="0"/>
              </a:rPr>
              <a:t>”</a:t>
            </a:r>
          </a:p>
        </p:txBody>
      </p:sp>
      <p:sp>
        <p:nvSpPr>
          <p:cNvPr id="10" name="Oval 9">
            <a:extLst>
              <a:ext uri="{FF2B5EF4-FFF2-40B4-BE49-F238E27FC236}">
                <a16:creationId xmlns:a16="http://schemas.microsoft.com/office/drawing/2014/main" id="{0C816179-6C2D-604A-BDFC-3016E73CA85F}"/>
              </a:ext>
            </a:extLst>
          </p:cNvPr>
          <p:cNvSpPr/>
          <p:nvPr/>
        </p:nvSpPr>
        <p:spPr>
          <a:xfrm>
            <a:off x="3364764" y="137415"/>
            <a:ext cx="1820753" cy="1522656"/>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tx1"/>
              </a:solidFill>
            </a:endParaRPr>
          </a:p>
        </p:txBody>
      </p:sp>
      <p:sp>
        <p:nvSpPr>
          <p:cNvPr id="11" name="Oval 3">
            <a:extLst>
              <a:ext uri="{FF2B5EF4-FFF2-40B4-BE49-F238E27FC236}">
                <a16:creationId xmlns:a16="http://schemas.microsoft.com/office/drawing/2014/main" id="{7EAF8B1B-CFBF-3042-B3D6-2AA7F439124A}"/>
              </a:ext>
            </a:extLst>
          </p:cNvPr>
          <p:cNvSpPr/>
          <p:nvPr/>
        </p:nvSpPr>
        <p:spPr>
          <a:xfrm>
            <a:off x="565493" y="1368433"/>
            <a:ext cx="4588255" cy="2474143"/>
          </a:xfrm>
          <a:custGeom>
            <a:avLst/>
            <a:gdLst>
              <a:gd name="connsiteX0" fmla="*/ 0 w 5168347"/>
              <a:gd name="connsiteY0" fmla="*/ 2136913 h 4273826"/>
              <a:gd name="connsiteX1" fmla="*/ 2584174 w 5168347"/>
              <a:gd name="connsiteY1" fmla="*/ 0 h 4273826"/>
              <a:gd name="connsiteX2" fmla="*/ 5168348 w 5168347"/>
              <a:gd name="connsiteY2" fmla="*/ 2136913 h 4273826"/>
              <a:gd name="connsiteX3" fmla="*/ 2584174 w 5168347"/>
              <a:gd name="connsiteY3" fmla="*/ 4273826 h 4273826"/>
              <a:gd name="connsiteX4" fmla="*/ 0 w 5168347"/>
              <a:gd name="connsiteY4" fmla="*/ 2136913 h 4273826"/>
              <a:gd name="connsiteX0" fmla="*/ 0 w 5241571"/>
              <a:gd name="connsiteY0" fmla="*/ 2190515 h 4327428"/>
              <a:gd name="connsiteX1" fmla="*/ 2584174 w 5241571"/>
              <a:gd name="connsiteY1" fmla="*/ 53602 h 4327428"/>
              <a:gd name="connsiteX2" fmla="*/ 4591878 w 5241571"/>
              <a:gd name="connsiteY2" fmla="*/ 773386 h 4327428"/>
              <a:gd name="connsiteX3" fmla="*/ 5168348 w 5241571"/>
              <a:gd name="connsiteY3" fmla="*/ 2190515 h 4327428"/>
              <a:gd name="connsiteX4" fmla="*/ 2584174 w 5241571"/>
              <a:gd name="connsiteY4" fmla="*/ 4327428 h 4327428"/>
              <a:gd name="connsiteX5" fmla="*/ 0 w 5241571"/>
              <a:gd name="connsiteY5" fmla="*/ 2190515 h 4327428"/>
              <a:gd name="connsiteX0" fmla="*/ 0 w 5243947"/>
              <a:gd name="connsiteY0" fmla="*/ 2195585 h 4332498"/>
              <a:gd name="connsiteX1" fmla="*/ 2584174 w 5243947"/>
              <a:gd name="connsiteY1" fmla="*/ 58672 h 4332498"/>
              <a:gd name="connsiteX2" fmla="*/ 4611756 w 5243947"/>
              <a:gd name="connsiteY2" fmla="*/ 738699 h 4332498"/>
              <a:gd name="connsiteX3" fmla="*/ 5168348 w 5243947"/>
              <a:gd name="connsiteY3" fmla="*/ 2195585 h 4332498"/>
              <a:gd name="connsiteX4" fmla="*/ 2584174 w 5243947"/>
              <a:gd name="connsiteY4" fmla="*/ 4332498 h 4332498"/>
              <a:gd name="connsiteX5" fmla="*/ 0 w 5243947"/>
              <a:gd name="connsiteY5" fmla="*/ 2195585 h 4332498"/>
              <a:gd name="connsiteX0" fmla="*/ 37498 w 5281445"/>
              <a:gd name="connsiteY0" fmla="*/ 2149751 h 4286664"/>
              <a:gd name="connsiteX1" fmla="*/ 1190437 w 5281445"/>
              <a:gd name="connsiteY1" fmla="*/ 401318 h 4286664"/>
              <a:gd name="connsiteX2" fmla="*/ 2621672 w 5281445"/>
              <a:gd name="connsiteY2" fmla="*/ 12838 h 4286664"/>
              <a:gd name="connsiteX3" fmla="*/ 4649254 w 5281445"/>
              <a:gd name="connsiteY3" fmla="*/ 692865 h 4286664"/>
              <a:gd name="connsiteX4" fmla="*/ 5205846 w 5281445"/>
              <a:gd name="connsiteY4" fmla="*/ 2149751 h 4286664"/>
              <a:gd name="connsiteX5" fmla="*/ 2621672 w 5281445"/>
              <a:gd name="connsiteY5" fmla="*/ 4286664 h 4286664"/>
              <a:gd name="connsiteX6" fmla="*/ 37498 w 5281445"/>
              <a:gd name="connsiteY6" fmla="*/ 2149751 h 4286664"/>
              <a:gd name="connsiteX0" fmla="*/ 37498 w 5206080"/>
              <a:gd name="connsiteY0" fmla="*/ 2149751 h 4315973"/>
              <a:gd name="connsiteX1" fmla="*/ 1190437 w 5206080"/>
              <a:gd name="connsiteY1" fmla="*/ 401318 h 4315973"/>
              <a:gd name="connsiteX2" fmla="*/ 2621672 w 5206080"/>
              <a:gd name="connsiteY2" fmla="*/ 12838 h 4315973"/>
              <a:gd name="connsiteX3" fmla="*/ 4649254 w 5206080"/>
              <a:gd name="connsiteY3" fmla="*/ 692865 h 4315973"/>
              <a:gd name="connsiteX4" fmla="*/ 5205846 w 5206080"/>
              <a:gd name="connsiteY4" fmla="*/ 2149751 h 4315973"/>
              <a:gd name="connsiteX5" fmla="*/ 4708889 w 5206080"/>
              <a:gd name="connsiteY5" fmla="*/ 3310170 h 4315973"/>
              <a:gd name="connsiteX6" fmla="*/ 2621672 w 5206080"/>
              <a:gd name="connsiteY6" fmla="*/ 4286664 h 4315973"/>
              <a:gd name="connsiteX7" fmla="*/ 37498 w 5206080"/>
              <a:gd name="connsiteY7" fmla="*/ 2149751 h 4315973"/>
              <a:gd name="connsiteX0" fmla="*/ 37498 w 5205951"/>
              <a:gd name="connsiteY0" fmla="*/ 2144216 h 4310438"/>
              <a:gd name="connsiteX1" fmla="*/ 1190437 w 5205951"/>
              <a:gd name="connsiteY1" fmla="*/ 395783 h 4310438"/>
              <a:gd name="connsiteX2" fmla="*/ 2621672 w 5205951"/>
              <a:gd name="connsiteY2" fmla="*/ 7303 h 4310438"/>
              <a:gd name="connsiteX3" fmla="*/ 3668593 w 5205951"/>
              <a:gd name="connsiteY3" fmla="*/ 183748 h 4310438"/>
              <a:gd name="connsiteX4" fmla="*/ 4649254 w 5205951"/>
              <a:gd name="connsiteY4" fmla="*/ 687330 h 4310438"/>
              <a:gd name="connsiteX5" fmla="*/ 5205846 w 5205951"/>
              <a:gd name="connsiteY5" fmla="*/ 2144216 h 4310438"/>
              <a:gd name="connsiteX6" fmla="*/ 4708889 w 5205951"/>
              <a:gd name="connsiteY6" fmla="*/ 3304635 h 4310438"/>
              <a:gd name="connsiteX7" fmla="*/ 2621672 w 5205951"/>
              <a:gd name="connsiteY7" fmla="*/ 4281129 h 4310438"/>
              <a:gd name="connsiteX8" fmla="*/ 37498 w 5205951"/>
              <a:gd name="connsiteY8" fmla="*/ 2144216 h 4310438"/>
              <a:gd name="connsiteX0" fmla="*/ 37498 w 5220476"/>
              <a:gd name="connsiteY0" fmla="*/ 2144216 h 4310438"/>
              <a:gd name="connsiteX1" fmla="*/ 1190437 w 5220476"/>
              <a:gd name="connsiteY1" fmla="*/ 395783 h 4310438"/>
              <a:gd name="connsiteX2" fmla="*/ 2621672 w 5220476"/>
              <a:gd name="connsiteY2" fmla="*/ 7303 h 4310438"/>
              <a:gd name="connsiteX3" fmla="*/ 3668593 w 5220476"/>
              <a:gd name="connsiteY3" fmla="*/ 183748 h 4310438"/>
              <a:gd name="connsiteX4" fmla="*/ 4649254 w 5220476"/>
              <a:gd name="connsiteY4" fmla="*/ 687330 h 4310438"/>
              <a:gd name="connsiteX5" fmla="*/ 5073325 w 5220476"/>
              <a:gd name="connsiteY5" fmla="*/ 1376443 h 4310438"/>
              <a:gd name="connsiteX6" fmla="*/ 5205846 w 5220476"/>
              <a:gd name="connsiteY6" fmla="*/ 2144216 h 4310438"/>
              <a:gd name="connsiteX7" fmla="*/ 4708889 w 5220476"/>
              <a:gd name="connsiteY7" fmla="*/ 3304635 h 4310438"/>
              <a:gd name="connsiteX8" fmla="*/ 2621672 w 5220476"/>
              <a:gd name="connsiteY8" fmla="*/ 4281129 h 4310438"/>
              <a:gd name="connsiteX9" fmla="*/ 37498 w 5220476"/>
              <a:gd name="connsiteY9" fmla="*/ 2144216 h 4310438"/>
              <a:gd name="connsiteX0" fmla="*/ 37498 w 5206296"/>
              <a:gd name="connsiteY0" fmla="*/ 2144216 h 4307298"/>
              <a:gd name="connsiteX1" fmla="*/ 1190437 w 5206296"/>
              <a:gd name="connsiteY1" fmla="*/ 395783 h 4307298"/>
              <a:gd name="connsiteX2" fmla="*/ 2621672 w 5206296"/>
              <a:gd name="connsiteY2" fmla="*/ 7303 h 4307298"/>
              <a:gd name="connsiteX3" fmla="*/ 3668593 w 5206296"/>
              <a:gd name="connsiteY3" fmla="*/ 183748 h 4307298"/>
              <a:gd name="connsiteX4" fmla="*/ 4649254 w 5206296"/>
              <a:gd name="connsiteY4" fmla="*/ 687330 h 4307298"/>
              <a:gd name="connsiteX5" fmla="*/ 5073325 w 5206296"/>
              <a:gd name="connsiteY5" fmla="*/ 1376443 h 4307298"/>
              <a:gd name="connsiteX6" fmla="*/ 5205846 w 5206296"/>
              <a:gd name="connsiteY6" fmla="*/ 2144216 h 4307298"/>
              <a:gd name="connsiteX7" fmla="*/ 5093202 w 5206296"/>
              <a:gd name="connsiteY7" fmla="*/ 2900443 h 4307298"/>
              <a:gd name="connsiteX8" fmla="*/ 4708889 w 5206296"/>
              <a:gd name="connsiteY8" fmla="*/ 3304635 h 4307298"/>
              <a:gd name="connsiteX9" fmla="*/ 2621672 w 5206296"/>
              <a:gd name="connsiteY9" fmla="*/ 4281129 h 4307298"/>
              <a:gd name="connsiteX10" fmla="*/ 37498 w 5206296"/>
              <a:gd name="connsiteY10" fmla="*/ 2144216 h 4307298"/>
              <a:gd name="connsiteX0" fmla="*/ 37498 w 5206296"/>
              <a:gd name="connsiteY0" fmla="*/ 2144216 h 4311706"/>
              <a:gd name="connsiteX1" fmla="*/ 1190437 w 5206296"/>
              <a:gd name="connsiteY1" fmla="*/ 395783 h 4311706"/>
              <a:gd name="connsiteX2" fmla="*/ 2621672 w 5206296"/>
              <a:gd name="connsiteY2" fmla="*/ 7303 h 4311706"/>
              <a:gd name="connsiteX3" fmla="*/ 3668593 w 5206296"/>
              <a:gd name="connsiteY3" fmla="*/ 183748 h 4311706"/>
              <a:gd name="connsiteX4" fmla="*/ 4649254 w 5206296"/>
              <a:gd name="connsiteY4" fmla="*/ 687330 h 4311706"/>
              <a:gd name="connsiteX5" fmla="*/ 5073325 w 5206296"/>
              <a:gd name="connsiteY5" fmla="*/ 1376443 h 4311706"/>
              <a:gd name="connsiteX6" fmla="*/ 5205846 w 5206296"/>
              <a:gd name="connsiteY6" fmla="*/ 2144216 h 4311706"/>
              <a:gd name="connsiteX7" fmla="*/ 5093202 w 5206296"/>
              <a:gd name="connsiteY7" fmla="*/ 2900443 h 4311706"/>
              <a:gd name="connsiteX8" fmla="*/ 4708889 w 5206296"/>
              <a:gd name="connsiteY8" fmla="*/ 3370896 h 4311706"/>
              <a:gd name="connsiteX9" fmla="*/ 2621672 w 5206296"/>
              <a:gd name="connsiteY9" fmla="*/ 4281129 h 4311706"/>
              <a:gd name="connsiteX10" fmla="*/ 37498 w 5206296"/>
              <a:gd name="connsiteY10" fmla="*/ 2144216 h 4311706"/>
              <a:gd name="connsiteX0" fmla="*/ 37498 w 5206296"/>
              <a:gd name="connsiteY0" fmla="*/ 2144216 h 4313286"/>
              <a:gd name="connsiteX1" fmla="*/ 1190437 w 5206296"/>
              <a:gd name="connsiteY1" fmla="*/ 395783 h 4313286"/>
              <a:gd name="connsiteX2" fmla="*/ 2621672 w 5206296"/>
              <a:gd name="connsiteY2" fmla="*/ 7303 h 4313286"/>
              <a:gd name="connsiteX3" fmla="*/ 3668593 w 5206296"/>
              <a:gd name="connsiteY3" fmla="*/ 183748 h 4313286"/>
              <a:gd name="connsiteX4" fmla="*/ 4649254 w 5206296"/>
              <a:gd name="connsiteY4" fmla="*/ 687330 h 4313286"/>
              <a:gd name="connsiteX5" fmla="*/ 5073325 w 5206296"/>
              <a:gd name="connsiteY5" fmla="*/ 1376443 h 4313286"/>
              <a:gd name="connsiteX6" fmla="*/ 5205846 w 5206296"/>
              <a:gd name="connsiteY6" fmla="*/ 2144216 h 4313286"/>
              <a:gd name="connsiteX7" fmla="*/ 5093202 w 5206296"/>
              <a:gd name="connsiteY7" fmla="*/ 2900443 h 4313286"/>
              <a:gd name="connsiteX8" fmla="*/ 4708889 w 5206296"/>
              <a:gd name="connsiteY8" fmla="*/ 3370896 h 4313286"/>
              <a:gd name="connsiteX9" fmla="*/ 2621672 w 5206296"/>
              <a:gd name="connsiteY9" fmla="*/ 4281129 h 4313286"/>
              <a:gd name="connsiteX10" fmla="*/ 37498 w 5206296"/>
              <a:gd name="connsiteY10" fmla="*/ 2144216 h 4313286"/>
              <a:gd name="connsiteX0" fmla="*/ 37498 w 5206296"/>
              <a:gd name="connsiteY0" fmla="*/ 2144216 h 4323453"/>
              <a:gd name="connsiteX1" fmla="*/ 1190437 w 5206296"/>
              <a:gd name="connsiteY1" fmla="*/ 395783 h 4323453"/>
              <a:gd name="connsiteX2" fmla="*/ 2621672 w 5206296"/>
              <a:gd name="connsiteY2" fmla="*/ 7303 h 4323453"/>
              <a:gd name="connsiteX3" fmla="*/ 3668593 w 5206296"/>
              <a:gd name="connsiteY3" fmla="*/ 183748 h 4323453"/>
              <a:gd name="connsiteX4" fmla="*/ 4649254 w 5206296"/>
              <a:gd name="connsiteY4" fmla="*/ 687330 h 4323453"/>
              <a:gd name="connsiteX5" fmla="*/ 5073325 w 5206296"/>
              <a:gd name="connsiteY5" fmla="*/ 1376443 h 4323453"/>
              <a:gd name="connsiteX6" fmla="*/ 5205846 w 5206296"/>
              <a:gd name="connsiteY6" fmla="*/ 2144216 h 4323453"/>
              <a:gd name="connsiteX7" fmla="*/ 5093202 w 5206296"/>
              <a:gd name="connsiteY7" fmla="*/ 2900443 h 4323453"/>
              <a:gd name="connsiteX8" fmla="*/ 4675758 w 5206296"/>
              <a:gd name="connsiteY8" fmla="*/ 3490165 h 4323453"/>
              <a:gd name="connsiteX9" fmla="*/ 2621672 w 5206296"/>
              <a:gd name="connsiteY9" fmla="*/ 4281129 h 4323453"/>
              <a:gd name="connsiteX10" fmla="*/ 37498 w 5206296"/>
              <a:gd name="connsiteY10" fmla="*/ 2144216 h 4323453"/>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2002 w 5170800"/>
              <a:gd name="connsiteY0" fmla="*/ 2144216 h 4281917"/>
              <a:gd name="connsiteX1" fmla="*/ 1154941 w 5170800"/>
              <a:gd name="connsiteY1" fmla="*/ 395783 h 4281917"/>
              <a:gd name="connsiteX2" fmla="*/ 2586176 w 5170800"/>
              <a:gd name="connsiteY2" fmla="*/ 7303 h 4281917"/>
              <a:gd name="connsiteX3" fmla="*/ 3633097 w 5170800"/>
              <a:gd name="connsiteY3" fmla="*/ 183748 h 4281917"/>
              <a:gd name="connsiteX4" fmla="*/ 4613758 w 5170800"/>
              <a:gd name="connsiteY4" fmla="*/ 687330 h 4281917"/>
              <a:gd name="connsiteX5" fmla="*/ 5037829 w 5170800"/>
              <a:gd name="connsiteY5" fmla="*/ 1376443 h 4281917"/>
              <a:gd name="connsiteX6" fmla="*/ 5170350 w 5170800"/>
              <a:gd name="connsiteY6" fmla="*/ 2144216 h 4281917"/>
              <a:gd name="connsiteX7" fmla="*/ 5057706 w 5170800"/>
              <a:gd name="connsiteY7" fmla="*/ 2900443 h 4281917"/>
              <a:gd name="connsiteX8" fmla="*/ 4746279 w 5170800"/>
              <a:gd name="connsiteY8" fmla="*/ 3563052 h 4281917"/>
              <a:gd name="connsiteX9" fmla="*/ 2586176 w 5170800"/>
              <a:gd name="connsiteY9" fmla="*/ 4281129 h 4281917"/>
              <a:gd name="connsiteX10" fmla="*/ 923028 w 5170800"/>
              <a:gd name="connsiteY10" fmla="*/ 3429854 h 4281917"/>
              <a:gd name="connsiteX11" fmla="*/ 2002 w 5170800"/>
              <a:gd name="connsiteY11" fmla="*/ 2144216 h 4281917"/>
              <a:gd name="connsiteX0" fmla="*/ 4651 w 5173449"/>
              <a:gd name="connsiteY0" fmla="*/ 2144216 h 4281138"/>
              <a:gd name="connsiteX1" fmla="*/ 1157590 w 5173449"/>
              <a:gd name="connsiteY1" fmla="*/ 395783 h 4281138"/>
              <a:gd name="connsiteX2" fmla="*/ 2588825 w 5173449"/>
              <a:gd name="connsiteY2" fmla="*/ 7303 h 4281138"/>
              <a:gd name="connsiteX3" fmla="*/ 3635746 w 5173449"/>
              <a:gd name="connsiteY3" fmla="*/ 183748 h 4281138"/>
              <a:gd name="connsiteX4" fmla="*/ 4616407 w 5173449"/>
              <a:gd name="connsiteY4" fmla="*/ 687330 h 4281138"/>
              <a:gd name="connsiteX5" fmla="*/ 5040478 w 5173449"/>
              <a:gd name="connsiteY5" fmla="*/ 1376443 h 4281138"/>
              <a:gd name="connsiteX6" fmla="*/ 5172999 w 5173449"/>
              <a:gd name="connsiteY6" fmla="*/ 2144216 h 4281138"/>
              <a:gd name="connsiteX7" fmla="*/ 5060355 w 5173449"/>
              <a:gd name="connsiteY7" fmla="*/ 2900443 h 4281138"/>
              <a:gd name="connsiteX8" fmla="*/ 4748928 w 5173449"/>
              <a:gd name="connsiteY8" fmla="*/ 3563052 h 4281138"/>
              <a:gd name="connsiteX9" fmla="*/ 2588825 w 5173449"/>
              <a:gd name="connsiteY9" fmla="*/ 4281129 h 4281138"/>
              <a:gd name="connsiteX10" fmla="*/ 826286 w 5173449"/>
              <a:gd name="connsiteY10" fmla="*/ 3549123 h 4281138"/>
              <a:gd name="connsiteX11" fmla="*/ 4651 w 5173449"/>
              <a:gd name="connsiteY11" fmla="*/ 2144216 h 4281138"/>
              <a:gd name="connsiteX0" fmla="*/ 4651 w 5173449"/>
              <a:gd name="connsiteY0" fmla="*/ 2149708 h 4286630"/>
              <a:gd name="connsiteX1" fmla="*/ 1157590 w 5173449"/>
              <a:gd name="connsiteY1" fmla="*/ 401275 h 4286630"/>
              <a:gd name="connsiteX2" fmla="*/ 2588825 w 5173449"/>
              <a:gd name="connsiteY2" fmla="*/ 12795 h 4286630"/>
              <a:gd name="connsiteX3" fmla="*/ 3861033 w 5173449"/>
              <a:gd name="connsiteY3" fmla="*/ 149484 h 4286630"/>
              <a:gd name="connsiteX4" fmla="*/ 4616407 w 5173449"/>
              <a:gd name="connsiteY4" fmla="*/ 692822 h 4286630"/>
              <a:gd name="connsiteX5" fmla="*/ 5040478 w 5173449"/>
              <a:gd name="connsiteY5" fmla="*/ 1381935 h 4286630"/>
              <a:gd name="connsiteX6" fmla="*/ 5172999 w 5173449"/>
              <a:gd name="connsiteY6" fmla="*/ 2149708 h 4286630"/>
              <a:gd name="connsiteX7" fmla="*/ 5060355 w 5173449"/>
              <a:gd name="connsiteY7" fmla="*/ 2905935 h 4286630"/>
              <a:gd name="connsiteX8" fmla="*/ 4748928 w 5173449"/>
              <a:gd name="connsiteY8" fmla="*/ 3568544 h 4286630"/>
              <a:gd name="connsiteX9" fmla="*/ 2588825 w 5173449"/>
              <a:gd name="connsiteY9" fmla="*/ 4286621 h 4286630"/>
              <a:gd name="connsiteX10" fmla="*/ 826286 w 5173449"/>
              <a:gd name="connsiteY10" fmla="*/ 3554615 h 4286630"/>
              <a:gd name="connsiteX11" fmla="*/ 4651 w 5173449"/>
              <a:gd name="connsiteY11" fmla="*/ 2149708 h 4286630"/>
              <a:gd name="connsiteX0" fmla="*/ 4651 w 5173449"/>
              <a:gd name="connsiteY0" fmla="*/ 2149708 h 4286630"/>
              <a:gd name="connsiteX1" fmla="*/ 1157590 w 5173449"/>
              <a:gd name="connsiteY1" fmla="*/ 401275 h 4286630"/>
              <a:gd name="connsiteX2" fmla="*/ 2588825 w 5173449"/>
              <a:gd name="connsiteY2" fmla="*/ 12795 h 4286630"/>
              <a:gd name="connsiteX3" fmla="*/ 3861033 w 5173449"/>
              <a:gd name="connsiteY3" fmla="*/ 149484 h 4286630"/>
              <a:gd name="connsiteX4" fmla="*/ 4835068 w 5173449"/>
              <a:gd name="connsiteY4" fmla="*/ 672943 h 4286630"/>
              <a:gd name="connsiteX5" fmla="*/ 5040478 w 5173449"/>
              <a:gd name="connsiteY5" fmla="*/ 1381935 h 4286630"/>
              <a:gd name="connsiteX6" fmla="*/ 5172999 w 5173449"/>
              <a:gd name="connsiteY6" fmla="*/ 2149708 h 4286630"/>
              <a:gd name="connsiteX7" fmla="*/ 5060355 w 5173449"/>
              <a:gd name="connsiteY7" fmla="*/ 2905935 h 4286630"/>
              <a:gd name="connsiteX8" fmla="*/ 4748928 w 5173449"/>
              <a:gd name="connsiteY8" fmla="*/ 3568544 h 4286630"/>
              <a:gd name="connsiteX9" fmla="*/ 2588825 w 5173449"/>
              <a:gd name="connsiteY9" fmla="*/ 4286621 h 4286630"/>
              <a:gd name="connsiteX10" fmla="*/ 826286 w 5173449"/>
              <a:gd name="connsiteY10" fmla="*/ 3554615 h 4286630"/>
              <a:gd name="connsiteX11" fmla="*/ 4651 w 5173449"/>
              <a:gd name="connsiteY11" fmla="*/ 2149708 h 4286630"/>
              <a:gd name="connsiteX0" fmla="*/ 4651 w 5252062"/>
              <a:gd name="connsiteY0" fmla="*/ 2149708 h 4286630"/>
              <a:gd name="connsiteX1" fmla="*/ 1157590 w 5252062"/>
              <a:gd name="connsiteY1" fmla="*/ 401275 h 4286630"/>
              <a:gd name="connsiteX2" fmla="*/ 2588825 w 5252062"/>
              <a:gd name="connsiteY2" fmla="*/ 12795 h 4286630"/>
              <a:gd name="connsiteX3" fmla="*/ 3861033 w 5252062"/>
              <a:gd name="connsiteY3" fmla="*/ 149484 h 4286630"/>
              <a:gd name="connsiteX4" fmla="*/ 4835068 w 5252062"/>
              <a:gd name="connsiteY4" fmla="*/ 672943 h 4286630"/>
              <a:gd name="connsiteX5" fmla="*/ 5219382 w 5252062"/>
              <a:gd name="connsiteY5" fmla="*/ 1421691 h 4286630"/>
              <a:gd name="connsiteX6" fmla="*/ 5172999 w 5252062"/>
              <a:gd name="connsiteY6" fmla="*/ 2149708 h 4286630"/>
              <a:gd name="connsiteX7" fmla="*/ 5060355 w 5252062"/>
              <a:gd name="connsiteY7" fmla="*/ 2905935 h 4286630"/>
              <a:gd name="connsiteX8" fmla="*/ 4748928 w 5252062"/>
              <a:gd name="connsiteY8" fmla="*/ 3568544 h 4286630"/>
              <a:gd name="connsiteX9" fmla="*/ 2588825 w 5252062"/>
              <a:gd name="connsiteY9" fmla="*/ 4286621 h 4286630"/>
              <a:gd name="connsiteX10" fmla="*/ 826286 w 5252062"/>
              <a:gd name="connsiteY10" fmla="*/ 3554615 h 4286630"/>
              <a:gd name="connsiteX11" fmla="*/ 4651 w 525206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35068 w 5319892"/>
              <a:gd name="connsiteY4" fmla="*/ 672943 h 4286630"/>
              <a:gd name="connsiteX5" fmla="*/ 5219382 w 5319892"/>
              <a:gd name="connsiteY5" fmla="*/ 1421691 h 4286630"/>
              <a:gd name="connsiteX6" fmla="*/ 5318773 w 5319892"/>
              <a:gd name="connsiteY6" fmla="*/ 2162960 h 4286630"/>
              <a:gd name="connsiteX7" fmla="*/ 5060355 w 5319892"/>
              <a:gd name="connsiteY7" fmla="*/ 2905935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35068 w 5319892"/>
              <a:gd name="connsiteY4" fmla="*/ 672943 h 4286630"/>
              <a:gd name="connsiteX5" fmla="*/ 5219382 w 5319892"/>
              <a:gd name="connsiteY5" fmla="*/ 1421691 h 4286630"/>
              <a:gd name="connsiteX6" fmla="*/ 5318773 w 5319892"/>
              <a:gd name="connsiteY6" fmla="*/ 2162960 h 4286630"/>
              <a:gd name="connsiteX7" fmla="*/ 5212755 w 5319892"/>
              <a:gd name="connsiteY7" fmla="*/ 3018578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88077 w 5319892"/>
              <a:gd name="connsiteY4" fmla="*/ 553674 h 4286630"/>
              <a:gd name="connsiteX5" fmla="*/ 5219382 w 5319892"/>
              <a:gd name="connsiteY5" fmla="*/ 1421691 h 4286630"/>
              <a:gd name="connsiteX6" fmla="*/ 5318773 w 5319892"/>
              <a:gd name="connsiteY6" fmla="*/ 2162960 h 4286630"/>
              <a:gd name="connsiteX7" fmla="*/ 5212755 w 5319892"/>
              <a:gd name="connsiteY7" fmla="*/ 3018578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65310 h 4302232"/>
              <a:gd name="connsiteX1" fmla="*/ 1157590 w 5319892"/>
              <a:gd name="connsiteY1" fmla="*/ 416877 h 4302232"/>
              <a:gd name="connsiteX2" fmla="*/ 2588825 w 5319892"/>
              <a:gd name="connsiteY2" fmla="*/ 28397 h 4302232"/>
              <a:gd name="connsiteX3" fmla="*/ 3867660 w 5319892"/>
              <a:gd name="connsiteY3" fmla="*/ 105452 h 4302232"/>
              <a:gd name="connsiteX4" fmla="*/ 4888077 w 5319892"/>
              <a:gd name="connsiteY4" fmla="*/ 569276 h 4302232"/>
              <a:gd name="connsiteX5" fmla="*/ 5219382 w 5319892"/>
              <a:gd name="connsiteY5" fmla="*/ 1437293 h 4302232"/>
              <a:gd name="connsiteX6" fmla="*/ 5318773 w 5319892"/>
              <a:gd name="connsiteY6" fmla="*/ 2178562 h 4302232"/>
              <a:gd name="connsiteX7" fmla="*/ 5212755 w 5319892"/>
              <a:gd name="connsiteY7" fmla="*/ 3034180 h 4302232"/>
              <a:gd name="connsiteX8" fmla="*/ 4748928 w 5319892"/>
              <a:gd name="connsiteY8" fmla="*/ 3584146 h 4302232"/>
              <a:gd name="connsiteX9" fmla="*/ 2588825 w 5319892"/>
              <a:gd name="connsiteY9" fmla="*/ 4302223 h 4302232"/>
              <a:gd name="connsiteX10" fmla="*/ 826286 w 5319892"/>
              <a:gd name="connsiteY10" fmla="*/ 3570217 h 4302232"/>
              <a:gd name="connsiteX11" fmla="*/ 4651 w 5319892"/>
              <a:gd name="connsiteY11" fmla="*/ 2165310 h 4302232"/>
              <a:gd name="connsiteX0" fmla="*/ 4651 w 5319892"/>
              <a:gd name="connsiteY0" fmla="*/ 2165310 h 4302232"/>
              <a:gd name="connsiteX1" fmla="*/ 1157590 w 5319892"/>
              <a:gd name="connsiteY1" fmla="*/ 416877 h 4302232"/>
              <a:gd name="connsiteX2" fmla="*/ 2588825 w 5319892"/>
              <a:gd name="connsiteY2" fmla="*/ 28397 h 4302232"/>
              <a:gd name="connsiteX3" fmla="*/ 3867660 w 5319892"/>
              <a:gd name="connsiteY3" fmla="*/ 105452 h 4302232"/>
              <a:gd name="connsiteX4" fmla="*/ 4888077 w 5319892"/>
              <a:gd name="connsiteY4" fmla="*/ 569276 h 4302232"/>
              <a:gd name="connsiteX5" fmla="*/ 5219382 w 5319892"/>
              <a:gd name="connsiteY5" fmla="*/ 1437293 h 4302232"/>
              <a:gd name="connsiteX6" fmla="*/ 5318773 w 5319892"/>
              <a:gd name="connsiteY6" fmla="*/ 2178562 h 4302232"/>
              <a:gd name="connsiteX7" fmla="*/ 5133242 w 5319892"/>
              <a:gd name="connsiteY7" fmla="*/ 3067311 h 4302232"/>
              <a:gd name="connsiteX8" fmla="*/ 4748928 w 5319892"/>
              <a:gd name="connsiteY8" fmla="*/ 3584146 h 4302232"/>
              <a:gd name="connsiteX9" fmla="*/ 2588825 w 5319892"/>
              <a:gd name="connsiteY9" fmla="*/ 4302223 h 4302232"/>
              <a:gd name="connsiteX10" fmla="*/ 826286 w 5319892"/>
              <a:gd name="connsiteY10" fmla="*/ 3570217 h 4302232"/>
              <a:gd name="connsiteX11" fmla="*/ 4651 w 5319892"/>
              <a:gd name="connsiteY11" fmla="*/ 2165310 h 4302232"/>
              <a:gd name="connsiteX0" fmla="*/ 4651 w 5371170"/>
              <a:gd name="connsiteY0" fmla="*/ 2165310 h 4302232"/>
              <a:gd name="connsiteX1" fmla="*/ 1157590 w 5371170"/>
              <a:gd name="connsiteY1" fmla="*/ 416877 h 4302232"/>
              <a:gd name="connsiteX2" fmla="*/ 2588825 w 5371170"/>
              <a:gd name="connsiteY2" fmla="*/ 28397 h 4302232"/>
              <a:gd name="connsiteX3" fmla="*/ 3867660 w 5371170"/>
              <a:gd name="connsiteY3" fmla="*/ 105452 h 4302232"/>
              <a:gd name="connsiteX4" fmla="*/ 4888077 w 5371170"/>
              <a:gd name="connsiteY4" fmla="*/ 569276 h 4302232"/>
              <a:gd name="connsiteX5" fmla="*/ 5332026 w 5371170"/>
              <a:gd name="connsiteY5" fmla="*/ 1443919 h 4302232"/>
              <a:gd name="connsiteX6" fmla="*/ 5318773 w 5371170"/>
              <a:gd name="connsiteY6" fmla="*/ 2178562 h 4302232"/>
              <a:gd name="connsiteX7" fmla="*/ 5133242 w 5371170"/>
              <a:gd name="connsiteY7" fmla="*/ 3067311 h 4302232"/>
              <a:gd name="connsiteX8" fmla="*/ 4748928 w 5371170"/>
              <a:gd name="connsiteY8" fmla="*/ 3584146 h 4302232"/>
              <a:gd name="connsiteX9" fmla="*/ 2588825 w 5371170"/>
              <a:gd name="connsiteY9" fmla="*/ 4302223 h 4302232"/>
              <a:gd name="connsiteX10" fmla="*/ 826286 w 5371170"/>
              <a:gd name="connsiteY10" fmla="*/ 3570217 h 4302232"/>
              <a:gd name="connsiteX11" fmla="*/ 4651 w 5371170"/>
              <a:gd name="connsiteY11" fmla="*/ 2165310 h 4302232"/>
              <a:gd name="connsiteX0" fmla="*/ 4651 w 5339123"/>
              <a:gd name="connsiteY0" fmla="*/ 2165310 h 4302232"/>
              <a:gd name="connsiteX1" fmla="*/ 1157590 w 5339123"/>
              <a:gd name="connsiteY1" fmla="*/ 416877 h 4302232"/>
              <a:gd name="connsiteX2" fmla="*/ 2588825 w 5339123"/>
              <a:gd name="connsiteY2" fmla="*/ 28397 h 4302232"/>
              <a:gd name="connsiteX3" fmla="*/ 3867660 w 5339123"/>
              <a:gd name="connsiteY3" fmla="*/ 105452 h 4302232"/>
              <a:gd name="connsiteX4" fmla="*/ 4888077 w 5339123"/>
              <a:gd name="connsiteY4" fmla="*/ 569276 h 4302232"/>
              <a:gd name="connsiteX5" fmla="*/ 5332026 w 5339123"/>
              <a:gd name="connsiteY5" fmla="*/ 1443919 h 4302232"/>
              <a:gd name="connsiteX6" fmla="*/ 5318773 w 5339123"/>
              <a:gd name="connsiteY6" fmla="*/ 2178562 h 4302232"/>
              <a:gd name="connsiteX7" fmla="*/ 5133242 w 5339123"/>
              <a:gd name="connsiteY7" fmla="*/ 3067311 h 4302232"/>
              <a:gd name="connsiteX8" fmla="*/ 4748928 w 5339123"/>
              <a:gd name="connsiteY8" fmla="*/ 3584146 h 4302232"/>
              <a:gd name="connsiteX9" fmla="*/ 2588825 w 5339123"/>
              <a:gd name="connsiteY9" fmla="*/ 4302223 h 4302232"/>
              <a:gd name="connsiteX10" fmla="*/ 826286 w 5339123"/>
              <a:gd name="connsiteY10" fmla="*/ 3570217 h 4302232"/>
              <a:gd name="connsiteX11" fmla="*/ 4651 w 5339123"/>
              <a:gd name="connsiteY11" fmla="*/ 2165310 h 4302232"/>
              <a:gd name="connsiteX0" fmla="*/ 4651 w 5339123"/>
              <a:gd name="connsiteY0" fmla="*/ 2165310 h 4302232"/>
              <a:gd name="connsiteX1" fmla="*/ 1157590 w 5339123"/>
              <a:gd name="connsiteY1" fmla="*/ 416877 h 4302232"/>
              <a:gd name="connsiteX2" fmla="*/ 2588825 w 5339123"/>
              <a:gd name="connsiteY2" fmla="*/ 28397 h 4302232"/>
              <a:gd name="connsiteX3" fmla="*/ 3867660 w 5339123"/>
              <a:gd name="connsiteY3" fmla="*/ 105452 h 4302232"/>
              <a:gd name="connsiteX4" fmla="*/ 5027225 w 5339123"/>
              <a:gd name="connsiteY4" fmla="*/ 443380 h 4302232"/>
              <a:gd name="connsiteX5" fmla="*/ 5332026 w 5339123"/>
              <a:gd name="connsiteY5" fmla="*/ 1443919 h 4302232"/>
              <a:gd name="connsiteX6" fmla="*/ 5318773 w 5339123"/>
              <a:gd name="connsiteY6" fmla="*/ 2178562 h 4302232"/>
              <a:gd name="connsiteX7" fmla="*/ 5133242 w 5339123"/>
              <a:gd name="connsiteY7" fmla="*/ 3067311 h 4302232"/>
              <a:gd name="connsiteX8" fmla="*/ 4748928 w 5339123"/>
              <a:gd name="connsiteY8" fmla="*/ 3584146 h 4302232"/>
              <a:gd name="connsiteX9" fmla="*/ 2588825 w 5339123"/>
              <a:gd name="connsiteY9" fmla="*/ 4302223 h 4302232"/>
              <a:gd name="connsiteX10" fmla="*/ 826286 w 5339123"/>
              <a:gd name="connsiteY10" fmla="*/ 3570217 h 4302232"/>
              <a:gd name="connsiteX11" fmla="*/ 4651 w 5339123"/>
              <a:gd name="connsiteY11" fmla="*/ 2165310 h 4302232"/>
              <a:gd name="connsiteX0" fmla="*/ 4651 w 5339123"/>
              <a:gd name="connsiteY0" fmla="*/ 2206501 h 4343423"/>
              <a:gd name="connsiteX1" fmla="*/ 1157590 w 5339123"/>
              <a:gd name="connsiteY1" fmla="*/ 458068 h 4343423"/>
              <a:gd name="connsiteX2" fmla="*/ 2588825 w 5339123"/>
              <a:gd name="connsiteY2" fmla="*/ 69588 h 4343423"/>
              <a:gd name="connsiteX3" fmla="*/ 3880913 w 5339123"/>
              <a:gd name="connsiteY3" fmla="*/ 67130 h 4343423"/>
              <a:gd name="connsiteX4" fmla="*/ 5027225 w 5339123"/>
              <a:gd name="connsiteY4" fmla="*/ 484571 h 4343423"/>
              <a:gd name="connsiteX5" fmla="*/ 5332026 w 5339123"/>
              <a:gd name="connsiteY5" fmla="*/ 1485110 h 4343423"/>
              <a:gd name="connsiteX6" fmla="*/ 5318773 w 5339123"/>
              <a:gd name="connsiteY6" fmla="*/ 2219753 h 4343423"/>
              <a:gd name="connsiteX7" fmla="*/ 5133242 w 5339123"/>
              <a:gd name="connsiteY7" fmla="*/ 3108502 h 4343423"/>
              <a:gd name="connsiteX8" fmla="*/ 4748928 w 5339123"/>
              <a:gd name="connsiteY8" fmla="*/ 3625337 h 4343423"/>
              <a:gd name="connsiteX9" fmla="*/ 2588825 w 5339123"/>
              <a:gd name="connsiteY9" fmla="*/ 4343414 h 4343423"/>
              <a:gd name="connsiteX10" fmla="*/ 826286 w 5339123"/>
              <a:gd name="connsiteY10" fmla="*/ 3611408 h 4343423"/>
              <a:gd name="connsiteX11" fmla="*/ 4651 w 5339123"/>
              <a:gd name="connsiteY11" fmla="*/ 2206501 h 4343423"/>
              <a:gd name="connsiteX0" fmla="*/ 4651 w 5339123"/>
              <a:gd name="connsiteY0" fmla="*/ 2206501 h 4343423"/>
              <a:gd name="connsiteX1" fmla="*/ 1157590 w 5339123"/>
              <a:gd name="connsiteY1" fmla="*/ 458068 h 4343423"/>
              <a:gd name="connsiteX2" fmla="*/ 2588825 w 5339123"/>
              <a:gd name="connsiteY2" fmla="*/ 69588 h 4343423"/>
              <a:gd name="connsiteX3" fmla="*/ 3880913 w 5339123"/>
              <a:gd name="connsiteY3" fmla="*/ 67130 h 4343423"/>
              <a:gd name="connsiteX4" fmla="*/ 5027225 w 5339123"/>
              <a:gd name="connsiteY4" fmla="*/ 484571 h 4343423"/>
              <a:gd name="connsiteX5" fmla="*/ 5332026 w 5339123"/>
              <a:gd name="connsiteY5" fmla="*/ 1485110 h 4343423"/>
              <a:gd name="connsiteX6" fmla="*/ 5318773 w 5339123"/>
              <a:gd name="connsiteY6" fmla="*/ 2219753 h 4343423"/>
              <a:gd name="connsiteX7" fmla="*/ 5133242 w 5339123"/>
              <a:gd name="connsiteY7" fmla="*/ 3108502 h 4343423"/>
              <a:gd name="connsiteX8" fmla="*/ 4748928 w 5339123"/>
              <a:gd name="connsiteY8" fmla="*/ 3625337 h 4343423"/>
              <a:gd name="connsiteX9" fmla="*/ 2588825 w 5339123"/>
              <a:gd name="connsiteY9" fmla="*/ 4343414 h 4343423"/>
              <a:gd name="connsiteX10" fmla="*/ 826286 w 5339123"/>
              <a:gd name="connsiteY10" fmla="*/ 3611408 h 4343423"/>
              <a:gd name="connsiteX11" fmla="*/ 4651 w 5339123"/>
              <a:gd name="connsiteY11" fmla="*/ 2206501 h 4343423"/>
              <a:gd name="connsiteX0" fmla="*/ 4651 w 5339123"/>
              <a:gd name="connsiteY0" fmla="*/ 2187716 h 4324638"/>
              <a:gd name="connsiteX1" fmla="*/ 1157590 w 5339123"/>
              <a:gd name="connsiteY1" fmla="*/ 439283 h 4324638"/>
              <a:gd name="connsiteX2" fmla="*/ 2588825 w 5339123"/>
              <a:gd name="connsiteY2" fmla="*/ 50803 h 4324638"/>
              <a:gd name="connsiteX3" fmla="*/ 3880913 w 5339123"/>
              <a:gd name="connsiteY3" fmla="*/ 48345 h 4324638"/>
              <a:gd name="connsiteX4" fmla="*/ 5027225 w 5339123"/>
              <a:gd name="connsiteY4" fmla="*/ 465786 h 4324638"/>
              <a:gd name="connsiteX5" fmla="*/ 5332026 w 5339123"/>
              <a:gd name="connsiteY5" fmla="*/ 1466325 h 4324638"/>
              <a:gd name="connsiteX6" fmla="*/ 5318773 w 5339123"/>
              <a:gd name="connsiteY6" fmla="*/ 2200968 h 4324638"/>
              <a:gd name="connsiteX7" fmla="*/ 5133242 w 5339123"/>
              <a:gd name="connsiteY7" fmla="*/ 3089717 h 4324638"/>
              <a:gd name="connsiteX8" fmla="*/ 4748928 w 5339123"/>
              <a:gd name="connsiteY8" fmla="*/ 3606552 h 4324638"/>
              <a:gd name="connsiteX9" fmla="*/ 2588825 w 5339123"/>
              <a:gd name="connsiteY9" fmla="*/ 4324629 h 4324638"/>
              <a:gd name="connsiteX10" fmla="*/ 826286 w 5339123"/>
              <a:gd name="connsiteY10" fmla="*/ 3592623 h 4324638"/>
              <a:gd name="connsiteX11" fmla="*/ 4651 w 5339123"/>
              <a:gd name="connsiteY11" fmla="*/ 2187716 h 4324638"/>
              <a:gd name="connsiteX0" fmla="*/ 4651 w 5339123"/>
              <a:gd name="connsiteY0" fmla="*/ 2187716 h 4324638"/>
              <a:gd name="connsiteX1" fmla="*/ 1157590 w 5339123"/>
              <a:gd name="connsiteY1" fmla="*/ 439283 h 4324638"/>
              <a:gd name="connsiteX2" fmla="*/ 2588825 w 5339123"/>
              <a:gd name="connsiteY2" fmla="*/ 50803 h 4324638"/>
              <a:gd name="connsiteX3" fmla="*/ 3880913 w 5339123"/>
              <a:gd name="connsiteY3" fmla="*/ 48345 h 4324638"/>
              <a:gd name="connsiteX4" fmla="*/ 5027225 w 5339123"/>
              <a:gd name="connsiteY4" fmla="*/ 465786 h 4324638"/>
              <a:gd name="connsiteX5" fmla="*/ 5292269 w 5339123"/>
              <a:gd name="connsiteY5" fmla="*/ 1041580 h 4324638"/>
              <a:gd name="connsiteX6" fmla="*/ 5332026 w 5339123"/>
              <a:gd name="connsiteY6" fmla="*/ 1466325 h 4324638"/>
              <a:gd name="connsiteX7" fmla="*/ 5318773 w 5339123"/>
              <a:gd name="connsiteY7" fmla="*/ 2200968 h 4324638"/>
              <a:gd name="connsiteX8" fmla="*/ 5133242 w 5339123"/>
              <a:gd name="connsiteY8" fmla="*/ 3089717 h 4324638"/>
              <a:gd name="connsiteX9" fmla="*/ 4748928 w 5339123"/>
              <a:gd name="connsiteY9" fmla="*/ 3606552 h 4324638"/>
              <a:gd name="connsiteX10" fmla="*/ 2588825 w 5339123"/>
              <a:gd name="connsiteY10" fmla="*/ 4324629 h 4324638"/>
              <a:gd name="connsiteX11" fmla="*/ 826286 w 5339123"/>
              <a:gd name="connsiteY11" fmla="*/ 3592623 h 4324638"/>
              <a:gd name="connsiteX12" fmla="*/ 4651 w 5339123"/>
              <a:gd name="connsiteY12" fmla="*/ 2187716 h 4324638"/>
              <a:gd name="connsiteX0" fmla="*/ 4651 w 5440057"/>
              <a:gd name="connsiteY0" fmla="*/ 2187716 h 4324638"/>
              <a:gd name="connsiteX1" fmla="*/ 1157590 w 5440057"/>
              <a:gd name="connsiteY1" fmla="*/ 439283 h 4324638"/>
              <a:gd name="connsiteX2" fmla="*/ 2588825 w 5440057"/>
              <a:gd name="connsiteY2" fmla="*/ 50803 h 4324638"/>
              <a:gd name="connsiteX3" fmla="*/ 3880913 w 5440057"/>
              <a:gd name="connsiteY3" fmla="*/ 48345 h 4324638"/>
              <a:gd name="connsiteX4" fmla="*/ 5027225 w 5440057"/>
              <a:gd name="connsiteY4" fmla="*/ 465786 h 4324638"/>
              <a:gd name="connsiteX5" fmla="*/ 5292269 w 5440057"/>
              <a:gd name="connsiteY5" fmla="*/ 1041580 h 4324638"/>
              <a:gd name="connsiteX6" fmla="*/ 5438043 w 5440057"/>
              <a:gd name="connsiteY6" fmla="*/ 1472952 h 4324638"/>
              <a:gd name="connsiteX7" fmla="*/ 5318773 w 5440057"/>
              <a:gd name="connsiteY7" fmla="*/ 2200968 h 4324638"/>
              <a:gd name="connsiteX8" fmla="*/ 5133242 w 5440057"/>
              <a:gd name="connsiteY8" fmla="*/ 3089717 h 4324638"/>
              <a:gd name="connsiteX9" fmla="*/ 4748928 w 5440057"/>
              <a:gd name="connsiteY9" fmla="*/ 3606552 h 4324638"/>
              <a:gd name="connsiteX10" fmla="*/ 2588825 w 5440057"/>
              <a:gd name="connsiteY10" fmla="*/ 4324629 h 4324638"/>
              <a:gd name="connsiteX11" fmla="*/ 826286 w 5440057"/>
              <a:gd name="connsiteY11" fmla="*/ 3592623 h 4324638"/>
              <a:gd name="connsiteX12" fmla="*/ 4651 w 5440057"/>
              <a:gd name="connsiteY12" fmla="*/ 2187716 h 4324638"/>
              <a:gd name="connsiteX0" fmla="*/ 4651 w 5440057"/>
              <a:gd name="connsiteY0" fmla="*/ 2187716 h 4324638"/>
              <a:gd name="connsiteX1" fmla="*/ 1157590 w 5440057"/>
              <a:gd name="connsiteY1" fmla="*/ 439283 h 4324638"/>
              <a:gd name="connsiteX2" fmla="*/ 2588825 w 5440057"/>
              <a:gd name="connsiteY2" fmla="*/ 50803 h 4324638"/>
              <a:gd name="connsiteX3" fmla="*/ 3880913 w 5440057"/>
              <a:gd name="connsiteY3" fmla="*/ 48345 h 4324638"/>
              <a:gd name="connsiteX4" fmla="*/ 5027225 w 5440057"/>
              <a:gd name="connsiteY4" fmla="*/ 465786 h 4324638"/>
              <a:gd name="connsiteX5" fmla="*/ 5385034 w 5440057"/>
              <a:gd name="connsiteY5" fmla="*/ 988571 h 4324638"/>
              <a:gd name="connsiteX6" fmla="*/ 5438043 w 5440057"/>
              <a:gd name="connsiteY6" fmla="*/ 1472952 h 4324638"/>
              <a:gd name="connsiteX7" fmla="*/ 5318773 w 5440057"/>
              <a:gd name="connsiteY7" fmla="*/ 2200968 h 4324638"/>
              <a:gd name="connsiteX8" fmla="*/ 5133242 w 5440057"/>
              <a:gd name="connsiteY8" fmla="*/ 3089717 h 4324638"/>
              <a:gd name="connsiteX9" fmla="*/ 4748928 w 5440057"/>
              <a:gd name="connsiteY9" fmla="*/ 3606552 h 4324638"/>
              <a:gd name="connsiteX10" fmla="*/ 2588825 w 5440057"/>
              <a:gd name="connsiteY10" fmla="*/ 4324629 h 4324638"/>
              <a:gd name="connsiteX11" fmla="*/ 826286 w 5440057"/>
              <a:gd name="connsiteY11" fmla="*/ 3592623 h 4324638"/>
              <a:gd name="connsiteX12" fmla="*/ 4651 w 5440057"/>
              <a:gd name="connsiteY12" fmla="*/ 2187716 h 4324638"/>
              <a:gd name="connsiteX0" fmla="*/ 4651 w 5440057"/>
              <a:gd name="connsiteY0" fmla="*/ 2262587 h 4399509"/>
              <a:gd name="connsiteX1" fmla="*/ 1157590 w 5440057"/>
              <a:gd name="connsiteY1" fmla="*/ 514154 h 4399509"/>
              <a:gd name="connsiteX2" fmla="*/ 2588825 w 5440057"/>
              <a:gd name="connsiteY2" fmla="*/ 125674 h 4399509"/>
              <a:gd name="connsiteX3" fmla="*/ 3900791 w 5440057"/>
              <a:gd name="connsiteY3" fmla="*/ 23824 h 4399509"/>
              <a:gd name="connsiteX4" fmla="*/ 5027225 w 5440057"/>
              <a:gd name="connsiteY4" fmla="*/ 540657 h 4399509"/>
              <a:gd name="connsiteX5" fmla="*/ 5385034 w 5440057"/>
              <a:gd name="connsiteY5" fmla="*/ 1063442 h 4399509"/>
              <a:gd name="connsiteX6" fmla="*/ 5438043 w 5440057"/>
              <a:gd name="connsiteY6" fmla="*/ 1547823 h 4399509"/>
              <a:gd name="connsiteX7" fmla="*/ 5318773 w 5440057"/>
              <a:gd name="connsiteY7" fmla="*/ 2275839 h 4399509"/>
              <a:gd name="connsiteX8" fmla="*/ 5133242 w 5440057"/>
              <a:gd name="connsiteY8" fmla="*/ 3164588 h 4399509"/>
              <a:gd name="connsiteX9" fmla="*/ 4748928 w 5440057"/>
              <a:gd name="connsiteY9" fmla="*/ 3681423 h 4399509"/>
              <a:gd name="connsiteX10" fmla="*/ 2588825 w 5440057"/>
              <a:gd name="connsiteY10" fmla="*/ 4399500 h 4399509"/>
              <a:gd name="connsiteX11" fmla="*/ 826286 w 5440057"/>
              <a:gd name="connsiteY11" fmla="*/ 3667494 h 4399509"/>
              <a:gd name="connsiteX12" fmla="*/ 4651 w 5440057"/>
              <a:gd name="connsiteY12" fmla="*/ 2262587 h 4399509"/>
              <a:gd name="connsiteX0" fmla="*/ 2824 w 5438230"/>
              <a:gd name="connsiteY0" fmla="*/ 2261833 h 4398755"/>
              <a:gd name="connsiteX1" fmla="*/ 1076250 w 5438230"/>
              <a:gd name="connsiteY1" fmla="*/ 480269 h 4398755"/>
              <a:gd name="connsiteX2" fmla="*/ 2586998 w 5438230"/>
              <a:gd name="connsiteY2" fmla="*/ 124920 h 4398755"/>
              <a:gd name="connsiteX3" fmla="*/ 3898964 w 5438230"/>
              <a:gd name="connsiteY3" fmla="*/ 23070 h 4398755"/>
              <a:gd name="connsiteX4" fmla="*/ 5025398 w 5438230"/>
              <a:gd name="connsiteY4" fmla="*/ 539903 h 4398755"/>
              <a:gd name="connsiteX5" fmla="*/ 5383207 w 5438230"/>
              <a:gd name="connsiteY5" fmla="*/ 1062688 h 4398755"/>
              <a:gd name="connsiteX6" fmla="*/ 5436216 w 5438230"/>
              <a:gd name="connsiteY6" fmla="*/ 1547069 h 4398755"/>
              <a:gd name="connsiteX7" fmla="*/ 5316946 w 5438230"/>
              <a:gd name="connsiteY7" fmla="*/ 2275085 h 4398755"/>
              <a:gd name="connsiteX8" fmla="*/ 5131415 w 5438230"/>
              <a:gd name="connsiteY8" fmla="*/ 3163834 h 4398755"/>
              <a:gd name="connsiteX9" fmla="*/ 4747101 w 5438230"/>
              <a:gd name="connsiteY9" fmla="*/ 3680669 h 4398755"/>
              <a:gd name="connsiteX10" fmla="*/ 2586998 w 5438230"/>
              <a:gd name="connsiteY10" fmla="*/ 4398746 h 4398755"/>
              <a:gd name="connsiteX11" fmla="*/ 824459 w 5438230"/>
              <a:gd name="connsiteY11" fmla="*/ 3666740 h 4398755"/>
              <a:gd name="connsiteX12" fmla="*/ 2824 w 5438230"/>
              <a:gd name="connsiteY12" fmla="*/ 2261833 h 4398755"/>
              <a:gd name="connsiteX0" fmla="*/ 2824 w 5438230"/>
              <a:gd name="connsiteY0" fmla="*/ 2261833 h 4398755"/>
              <a:gd name="connsiteX1" fmla="*/ 1076250 w 5438230"/>
              <a:gd name="connsiteY1" fmla="*/ 480269 h 4398755"/>
              <a:gd name="connsiteX2" fmla="*/ 2586998 w 5438230"/>
              <a:gd name="connsiteY2" fmla="*/ 124920 h 4398755"/>
              <a:gd name="connsiteX3" fmla="*/ 3898964 w 5438230"/>
              <a:gd name="connsiteY3" fmla="*/ 23070 h 4398755"/>
              <a:gd name="connsiteX4" fmla="*/ 5025398 w 5438230"/>
              <a:gd name="connsiteY4" fmla="*/ 539903 h 4398755"/>
              <a:gd name="connsiteX5" fmla="*/ 5383207 w 5438230"/>
              <a:gd name="connsiteY5" fmla="*/ 1062688 h 4398755"/>
              <a:gd name="connsiteX6" fmla="*/ 5436216 w 5438230"/>
              <a:gd name="connsiteY6" fmla="*/ 1547069 h 4398755"/>
              <a:gd name="connsiteX7" fmla="*/ 5316946 w 5438230"/>
              <a:gd name="connsiteY7" fmla="*/ 2275085 h 4398755"/>
              <a:gd name="connsiteX8" fmla="*/ 4892876 w 5438230"/>
              <a:gd name="connsiteY8" fmla="*/ 3150582 h 4398755"/>
              <a:gd name="connsiteX9" fmla="*/ 4747101 w 5438230"/>
              <a:gd name="connsiteY9" fmla="*/ 3680669 h 4398755"/>
              <a:gd name="connsiteX10" fmla="*/ 2586998 w 5438230"/>
              <a:gd name="connsiteY10" fmla="*/ 4398746 h 4398755"/>
              <a:gd name="connsiteX11" fmla="*/ 824459 w 5438230"/>
              <a:gd name="connsiteY11" fmla="*/ 3666740 h 4398755"/>
              <a:gd name="connsiteX12" fmla="*/ 2824 w 5438230"/>
              <a:gd name="connsiteY12" fmla="*/ 2261833 h 4398755"/>
              <a:gd name="connsiteX0" fmla="*/ 2824 w 5438230"/>
              <a:gd name="connsiteY0" fmla="*/ 2261833 h 4398766"/>
              <a:gd name="connsiteX1" fmla="*/ 1076250 w 5438230"/>
              <a:gd name="connsiteY1" fmla="*/ 480269 h 4398766"/>
              <a:gd name="connsiteX2" fmla="*/ 2586998 w 5438230"/>
              <a:gd name="connsiteY2" fmla="*/ 124920 h 4398766"/>
              <a:gd name="connsiteX3" fmla="*/ 3898964 w 5438230"/>
              <a:gd name="connsiteY3" fmla="*/ 23070 h 4398766"/>
              <a:gd name="connsiteX4" fmla="*/ 5025398 w 5438230"/>
              <a:gd name="connsiteY4" fmla="*/ 539903 h 4398766"/>
              <a:gd name="connsiteX5" fmla="*/ 5383207 w 5438230"/>
              <a:gd name="connsiteY5" fmla="*/ 1062688 h 4398766"/>
              <a:gd name="connsiteX6" fmla="*/ 5436216 w 5438230"/>
              <a:gd name="connsiteY6" fmla="*/ 1547069 h 4398766"/>
              <a:gd name="connsiteX7" fmla="*/ 5316946 w 5438230"/>
              <a:gd name="connsiteY7" fmla="*/ 2275085 h 4398766"/>
              <a:gd name="connsiteX8" fmla="*/ 4892876 w 5438230"/>
              <a:gd name="connsiteY8" fmla="*/ 3150582 h 4398766"/>
              <a:gd name="connsiteX9" fmla="*/ 4442301 w 5438230"/>
              <a:gd name="connsiteY9" fmla="*/ 3687295 h 4398766"/>
              <a:gd name="connsiteX10" fmla="*/ 2586998 w 5438230"/>
              <a:gd name="connsiteY10" fmla="*/ 4398746 h 4398766"/>
              <a:gd name="connsiteX11" fmla="*/ 824459 w 5438230"/>
              <a:gd name="connsiteY11" fmla="*/ 3666740 h 4398766"/>
              <a:gd name="connsiteX12" fmla="*/ 2824 w 5438230"/>
              <a:gd name="connsiteY12" fmla="*/ 2261833 h 4398766"/>
              <a:gd name="connsiteX0" fmla="*/ 2824 w 5438230"/>
              <a:gd name="connsiteY0" fmla="*/ 2256480 h 4393413"/>
              <a:gd name="connsiteX1" fmla="*/ 1076250 w 5438230"/>
              <a:gd name="connsiteY1" fmla="*/ 474916 h 4393413"/>
              <a:gd name="connsiteX2" fmla="*/ 2586998 w 5438230"/>
              <a:gd name="connsiteY2" fmla="*/ 165949 h 4393413"/>
              <a:gd name="connsiteX3" fmla="*/ 3898964 w 5438230"/>
              <a:gd name="connsiteY3" fmla="*/ 17717 h 4393413"/>
              <a:gd name="connsiteX4" fmla="*/ 5025398 w 5438230"/>
              <a:gd name="connsiteY4" fmla="*/ 534550 h 4393413"/>
              <a:gd name="connsiteX5" fmla="*/ 5383207 w 5438230"/>
              <a:gd name="connsiteY5" fmla="*/ 1057335 h 4393413"/>
              <a:gd name="connsiteX6" fmla="*/ 5436216 w 5438230"/>
              <a:gd name="connsiteY6" fmla="*/ 1541716 h 4393413"/>
              <a:gd name="connsiteX7" fmla="*/ 5316946 w 5438230"/>
              <a:gd name="connsiteY7" fmla="*/ 2269732 h 4393413"/>
              <a:gd name="connsiteX8" fmla="*/ 4892876 w 5438230"/>
              <a:gd name="connsiteY8" fmla="*/ 3145229 h 4393413"/>
              <a:gd name="connsiteX9" fmla="*/ 4442301 w 5438230"/>
              <a:gd name="connsiteY9" fmla="*/ 3681942 h 4393413"/>
              <a:gd name="connsiteX10" fmla="*/ 2586998 w 5438230"/>
              <a:gd name="connsiteY10" fmla="*/ 4393393 h 4393413"/>
              <a:gd name="connsiteX11" fmla="*/ 824459 w 5438230"/>
              <a:gd name="connsiteY11" fmla="*/ 3661387 h 4393413"/>
              <a:gd name="connsiteX12" fmla="*/ 2824 w 5438230"/>
              <a:gd name="connsiteY12" fmla="*/ 2256480 h 4393413"/>
              <a:gd name="connsiteX0" fmla="*/ 2824 w 5437748"/>
              <a:gd name="connsiteY0" fmla="*/ 2256480 h 4393413"/>
              <a:gd name="connsiteX1" fmla="*/ 1076250 w 5437748"/>
              <a:gd name="connsiteY1" fmla="*/ 474916 h 4393413"/>
              <a:gd name="connsiteX2" fmla="*/ 2586998 w 5437748"/>
              <a:gd name="connsiteY2" fmla="*/ 165949 h 4393413"/>
              <a:gd name="connsiteX3" fmla="*/ 3898964 w 5437748"/>
              <a:gd name="connsiteY3" fmla="*/ 17717 h 4393413"/>
              <a:gd name="connsiteX4" fmla="*/ 5025398 w 5437748"/>
              <a:gd name="connsiteY4" fmla="*/ 534550 h 4393413"/>
              <a:gd name="connsiteX5" fmla="*/ 5383207 w 5437748"/>
              <a:gd name="connsiteY5" fmla="*/ 1057335 h 4393413"/>
              <a:gd name="connsiteX6" fmla="*/ 5436216 w 5437748"/>
              <a:gd name="connsiteY6" fmla="*/ 1541716 h 4393413"/>
              <a:gd name="connsiteX7" fmla="*/ 5270564 w 5437748"/>
              <a:gd name="connsiteY7" fmla="*/ 2309488 h 4393413"/>
              <a:gd name="connsiteX8" fmla="*/ 4892876 w 5437748"/>
              <a:gd name="connsiteY8" fmla="*/ 3145229 h 4393413"/>
              <a:gd name="connsiteX9" fmla="*/ 4442301 w 5437748"/>
              <a:gd name="connsiteY9" fmla="*/ 3681942 h 4393413"/>
              <a:gd name="connsiteX10" fmla="*/ 2586998 w 5437748"/>
              <a:gd name="connsiteY10" fmla="*/ 4393393 h 4393413"/>
              <a:gd name="connsiteX11" fmla="*/ 824459 w 5437748"/>
              <a:gd name="connsiteY11" fmla="*/ 3661387 h 4393413"/>
              <a:gd name="connsiteX12" fmla="*/ 2824 w 5437748"/>
              <a:gd name="connsiteY12" fmla="*/ 2256480 h 4393413"/>
              <a:gd name="connsiteX0" fmla="*/ 2824 w 5438511"/>
              <a:gd name="connsiteY0" fmla="*/ 2256480 h 4393413"/>
              <a:gd name="connsiteX1" fmla="*/ 1076250 w 5438511"/>
              <a:gd name="connsiteY1" fmla="*/ 474916 h 4393413"/>
              <a:gd name="connsiteX2" fmla="*/ 2586998 w 5438511"/>
              <a:gd name="connsiteY2" fmla="*/ 165949 h 4393413"/>
              <a:gd name="connsiteX3" fmla="*/ 3898964 w 5438511"/>
              <a:gd name="connsiteY3" fmla="*/ 17717 h 4393413"/>
              <a:gd name="connsiteX4" fmla="*/ 5025398 w 5438511"/>
              <a:gd name="connsiteY4" fmla="*/ 534550 h 4393413"/>
              <a:gd name="connsiteX5" fmla="*/ 5383207 w 5438511"/>
              <a:gd name="connsiteY5" fmla="*/ 1057335 h 4393413"/>
              <a:gd name="connsiteX6" fmla="*/ 5436216 w 5438511"/>
              <a:gd name="connsiteY6" fmla="*/ 1541716 h 4393413"/>
              <a:gd name="connsiteX7" fmla="*/ 5270564 w 5438511"/>
              <a:gd name="connsiteY7" fmla="*/ 2309488 h 4393413"/>
              <a:gd name="connsiteX8" fmla="*/ 4892876 w 5438511"/>
              <a:gd name="connsiteY8" fmla="*/ 3145229 h 4393413"/>
              <a:gd name="connsiteX9" fmla="*/ 4442301 w 5438511"/>
              <a:gd name="connsiteY9" fmla="*/ 3681942 h 4393413"/>
              <a:gd name="connsiteX10" fmla="*/ 2586998 w 5438511"/>
              <a:gd name="connsiteY10" fmla="*/ 4393393 h 4393413"/>
              <a:gd name="connsiteX11" fmla="*/ 824459 w 5438511"/>
              <a:gd name="connsiteY11" fmla="*/ 3661387 h 4393413"/>
              <a:gd name="connsiteX12" fmla="*/ 2824 w 5438511"/>
              <a:gd name="connsiteY12" fmla="*/ 2256480 h 4393413"/>
              <a:gd name="connsiteX0" fmla="*/ 2824 w 5464629"/>
              <a:gd name="connsiteY0" fmla="*/ 2256480 h 4393413"/>
              <a:gd name="connsiteX1" fmla="*/ 1076250 w 5464629"/>
              <a:gd name="connsiteY1" fmla="*/ 474916 h 4393413"/>
              <a:gd name="connsiteX2" fmla="*/ 2586998 w 5464629"/>
              <a:gd name="connsiteY2" fmla="*/ 165949 h 4393413"/>
              <a:gd name="connsiteX3" fmla="*/ 3898964 w 5464629"/>
              <a:gd name="connsiteY3" fmla="*/ 17717 h 4393413"/>
              <a:gd name="connsiteX4" fmla="*/ 5025398 w 5464629"/>
              <a:gd name="connsiteY4" fmla="*/ 534550 h 4393413"/>
              <a:gd name="connsiteX5" fmla="*/ 5383207 w 5464629"/>
              <a:gd name="connsiteY5" fmla="*/ 1057335 h 4393413"/>
              <a:gd name="connsiteX6" fmla="*/ 5462720 w 5464629"/>
              <a:gd name="connsiteY6" fmla="*/ 1554968 h 4393413"/>
              <a:gd name="connsiteX7" fmla="*/ 5270564 w 5464629"/>
              <a:gd name="connsiteY7" fmla="*/ 2309488 h 4393413"/>
              <a:gd name="connsiteX8" fmla="*/ 4892876 w 5464629"/>
              <a:gd name="connsiteY8" fmla="*/ 3145229 h 4393413"/>
              <a:gd name="connsiteX9" fmla="*/ 4442301 w 5464629"/>
              <a:gd name="connsiteY9" fmla="*/ 3681942 h 4393413"/>
              <a:gd name="connsiteX10" fmla="*/ 2586998 w 5464629"/>
              <a:gd name="connsiteY10" fmla="*/ 4393393 h 4393413"/>
              <a:gd name="connsiteX11" fmla="*/ 824459 w 5464629"/>
              <a:gd name="connsiteY11" fmla="*/ 3661387 h 4393413"/>
              <a:gd name="connsiteX12" fmla="*/ 2824 w 5464629"/>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5051902 w 5462720"/>
              <a:gd name="connsiteY8" fmla="*/ 2740361 h 4393413"/>
              <a:gd name="connsiteX9" fmla="*/ 4892876 w 5462720"/>
              <a:gd name="connsiteY9" fmla="*/ 3145229 h 4393413"/>
              <a:gd name="connsiteX10" fmla="*/ 4442301 w 5462720"/>
              <a:gd name="connsiteY10" fmla="*/ 3681942 h 4393413"/>
              <a:gd name="connsiteX11" fmla="*/ 2586998 w 5462720"/>
              <a:gd name="connsiteY11" fmla="*/ 4393393 h 4393413"/>
              <a:gd name="connsiteX12" fmla="*/ 824459 w 5462720"/>
              <a:gd name="connsiteY12" fmla="*/ 3661387 h 4393413"/>
              <a:gd name="connsiteX13" fmla="*/ 2824 w 5462720"/>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383207 w 5495851"/>
              <a:gd name="connsiteY5" fmla="*/ 1057335 h 4393413"/>
              <a:gd name="connsiteX6" fmla="*/ 5495851 w 5495851"/>
              <a:gd name="connsiteY6" fmla="*/ 1588098 h 4393413"/>
              <a:gd name="connsiteX7" fmla="*/ 5270564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270564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853120 w 5495851"/>
              <a:gd name="connsiteY9" fmla="*/ 3363890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045276 w 5495851"/>
              <a:gd name="connsiteY8" fmla="*/ 2833126 h 4393413"/>
              <a:gd name="connsiteX9" fmla="*/ 4853120 w 5495851"/>
              <a:gd name="connsiteY9" fmla="*/ 3363890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363890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363890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450029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32237 h 4369983"/>
              <a:gd name="connsiteX1" fmla="*/ 1076250 w 5495851"/>
              <a:gd name="connsiteY1" fmla="*/ 450673 h 4369983"/>
              <a:gd name="connsiteX2" fmla="*/ 2586998 w 5495851"/>
              <a:gd name="connsiteY2" fmla="*/ 141706 h 4369983"/>
              <a:gd name="connsiteX3" fmla="*/ 3859207 w 5495851"/>
              <a:gd name="connsiteY3" fmla="*/ 19979 h 4369983"/>
              <a:gd name="connsiteX4" fmla="*/ 5025398 w 5495851"/>
              <a:gd name="connsiteY4" fmla="*/ 510307 h 4369983"/>
              <a:gd name="connsiteX5" fmla="*/ 5416338 w 5495851"/>
              <a:gd name="connsiteY5" fmla="*/ 1033092 h 4369983"/>
              <a:gd name="connsiteX6" fmla="*/ 5495851 w 5495851"/>
              <a:gd name="connsiteY6" fmla="*/ 1563855 h 4369983"/>
              <a:gd name="connsiteX7" fmla="*/ 5144668 w 5495851"/>
              <a:gd name="connsiteY7" fmla="*/ 2285245 h 4369983"/>
              <a:gd name="connsiteX8" fmla="*/ 5045276 w 5495851"/>
              <a:gd name="connsiteY8" fmla="*/ 2808883 h 4369983"/>
              <a:gd name="connsiteX9" fmla="*/ 4853120 w 5495851"/>
              <a:gd name="connsiteY9" fmla="*/ 3425786 h 4369983"/>
              <a:gd name="connsiteX10" fmla="*/ 4495310 w 5495851"/>
              <a:gd name="connsiteY10" fmla="*/ 3757091 h 4369983"/>
              <a:gd name="connsiteX11" fmla="*/ 2586998 w 5495851"/>
              <a:gd name="connsiteY11" fmla="*/ 4369150 h 4369983"/>
              <a:gd name="connsiteX12" fmla="*/ 824459 w 5495851"/>
              <a:gd name="connsiteY12" fmla="*/ 3637144 h 4369983"/>
              <a:gd name="connsiteX13" fmla="*/ 2824 w 5495851"/>
              <a:gd name="connsiteY13" fmla="*/ 2232237 h 4369983"/>
              <a:gd name="connsiteX0" fmla="*/ 2824 w 5495851"/>
              <a:gd name="connsiteY0" fmla="*/ 2232237 h 4369983"/>
              <a:gd name="connsiteX1" fmla="*/ 1076250 w 5495851"/>
              <a:gd name="connsiteY1" fmla="*/ 450673 h 4369983"/>
              <a:gd name="connsiteX2" fmla="*/ 2586998 w 5495851"/>
              <a:gd name="connsiteY2" fmla="*/ 141706 h 4369983"/>
              <a:gd name="connsiteX3" fmla="*/ 3859207 w 5495851"/>
              <a:gd name="connsiteY3" fmla="*/ 19979 h 4369983"/>
              <a:gd name="connsiteX4" fmla="*/ 5025398 w 5495851"/>
              <a:gd name="connsiteY4" fmla="*/ 510307 h 4369983"/>
              <a:gd name="connsiteX5" fmla="*/ 5416338 w 5495851"/>
              <a:gd name="connsiteY5" fmla="*/ 1033092 h 4369983"/>
              <a:gd name="connsiteX6" fmla="*/ 5495851 w 5495851"/>
              <a:gd name="connsiteY6" fmla="*/ 1563855 h 4369983"/>
              <a:gd name="connsiteX7" fmla="*/ 5144668 w 5495851"/>
              <a:gd name="connsiteY7" fmla="*/ 2285245 h 4369983"/>
              <a:gd name="connsiteX8" fmla="*/ 5045276 w 5495851"/>
              <a:gd name="connsiteY8" fmla="*/ 2808883 h 4369983"/>
              <a:gd name="connsiteX9" fmla="*/ 4853120 w 5495851"/>
              <a:gd name="connsiteY9" fmla="*/ 3425786 h 4369983"/>
              <a:gd name="connsiteX10" fmla="*/ 4495310 w 5495851"/>
              <a:gd name="connsiteY10" fmla="*/ 3757091 h 4369983"/>
              <a:gd name="connsiteX11" fmla="*/ 2586998 w 5495851"/>
              <a:gd name="connsiteY11" fmla="*/ 4369150 h 4369983"/>
              <a:gd name="connsiteX12" fmla="*/ 824459 w 5495851"/>
              <a:gd name="connsiteY12" fmla="*/ 3637144 h 4369983"/>
              <a:gd name="connsiteX13" fmla="*/ 2824 w 5495851"/>
              <a:gd name="connsiteY13" fmla="*/ 2232237 h 4369983"/>
              <a:gd name="connsiteX0" fmla="*/ 3245 w 5496272"/>
              <a:gd name="connsiteY0" fmla="*/ 2234224 h 4371970"/>
              <a:gd name="connsiteX1" fmla="*/ 1096549 w 5496272"/>
              <a:gd name="connsiteY1" fmla="*/ 558677 h 4371970"/>
              <a:gd name="connsiteX2" fmla="*/ 2587419 w 5496272"/>
              <a:gd name="connsiteY2" fmla="*/ 143693 h 4371970"/>
              <a:gd name="connsiteX3" fmla="*/ 3859628 w 5496272"/>
              <a:gd name="connsiteY3" fmla="*/ 21966 h 4371970"/>
              <a:gd name="connsiteX4" fmla="*/ 5025819 w 5496272"/>
              <a:gd name="connsiteY4" fmla="*/ 512294 h 4371970"/>
              <a:gd name="connsiteX5" fmla="*/ 5416759 w 5496272"/>
              <a:gd name="connsiteY5" fmla="*/ 1035079 h 4371970"/>
              <a:gd name="connsiteX6" fmla="*/ 5496272 w 5496272"/>
              <a:gd name="connsiteY6" fmla="*/ 1565842 h 4371970"/>
              <a:gd name="connsiteX7" fmla="*/ 5145089 w 5496272"/>
              <a:gd name="connsiteY7" fmla="*/ 2287232 h 4371970"/>
              <a:gd name="connsiteX8" fmla="*/ 5045697 w 5496272"/>
              <a:gd name="connsiteY8" fmla="*/ 2810870 h 4371970"/>
              <a:gd name="connsiteX9" fmla="*/ 4853541 w 5496272"/>
              <a:gd name="connsiteY9" fmla="*/ 3427773 h 4371970"/>
              <a:gd name="connsiteX10" fmla="*/ 4495731 w 5496272"/>
              <a:gd name="connsiteY10" fmla="*/ 3759078 h 4371970"/>
              <a:gd name="connsiteX11" fmla="*/ 2587419 w 5496272"/>
              <a:gd name="connsiteY11" fmla="*/ 4371137 h 4371970"/>
              <a:gd name="connsiteX12" fmla="*/ 824880 w 5496272"/>
              <a:gd name="connsiteY12" fmla="*/ 3639131 h 4371970"/>
              <a:gd name="connsiteX13" fmla="*/ 3245 w 5496272"/>
              <a:gd name="connsiteY13" fmla="*/ 2234224 h 4371970"/>
              <a:gd name="connsiteX0" fmla="*/ 2557 w 5495584"/>
              <a:gd name="connsiteY0" fmla="*/ 2234224 h 4371970"/>
              <a:gd name="connsiteX1" fmla="*/ 1062731 w 5495584"/>
              <a:gd name="connsiteY1" fmla="*/ 558677 h 4371970"/>
              <a:gd name="connsiteX2" fmla="*/ 2586731 w 5495584"/>
              <a:gd name="connsiteY2" fmla="*/ 143693 h 4371970"/>
              <a:gd name="connsiteX3" fmla="*/ 3858940 w 5495584"/>
              <a:gd name="connsiteY3" fmla="*/ 21966 h 4371970"/>
              <a:gd name="connsiteX4" fmla="*/ 5025131 w 5495584"/>
              <a:gd name="connsiteY4" fmla="*/ 512294 h 4371970"/>
              <a:gd name="connsiteX5" fmla="*/ 5416071 w 5495584"/>
              <a:gd name="connsiteY5" fmla="*/ 1035079 h 4371970"/>
              <a:gd name="connsiteX6" fmla="*/ 5495584 w 5495584"/>
              <a:gd name="connsiteY6" fmla="*/ 1565842 h 4371970"/>
              <a:gd name="connsiteX7" fmla="*/ 5144401 w 5495584"/>
              <a:gd name="connsiteY7" fmla="*/ 2287232 h 4371970"/>
              <a:gd name="connsiteX8" fmla="*/ 5045009 w 5495584"/>
              <a:gd name="connsiteY8" fmla="*/ 2810870 h 4371970"/>
              <a:gd name="connsiteX9" fmla="*/ 4852853 w 5495584"/>
              <a:gd name="connsiteY9" fmla="*/ 3427773 h 4371970"/>
              <a:gd name="connsiteX10" fmla="*/ 4495043 w 5495584"/>
              <a:gd name="connsiteY10" fmla="*/ 3759078 h 4371970"/>
              <a:gd name="connsiteX11" fmla="*/ 2586731 w 5495584"/>
              <a:gd name="connsiteY11" fmla="*/ 4371137 h 4371970"/>
              <a:gd name="connsiteX12" fmla="*/ 824192 w 5495584"/>
              <a:gd name="connsiteY12" fmla="*/ 3639131 h 4371970"/>
              <a:gd name="connsiteX13" fmla="*/ 2557 w 5495584"/>
              <a:gd name="connsiteY13" fmla="*/ 2234224 h 4371970"/>
              <a:gd name="connsiteX0" fmla="*/ 2557 w 5495584"/>
              <a:gd name="connsiteY0" fmla="*/ 2223449 h 4361195"/>
              <a:gd name="connsiteX1" fmla="*/ 1062731 w 5495584"/>
              <a:gd name="connsiteY1" fmla="*/ 547902 h 4361195"/>
              <a:gd name="connsiteX2" fmla="*/ 2586731 w 5495584"/>
              <a:gd name="connsiteY2" fmla="*/ 285318 h 4361195"/>
              <a:gd name="connsiteX3" fmla="*/ 3858940 w 5495584"/>
              <a:gd name="connsiteY3" fmla="*/ 11191 h 4361195"/>
              <a:gd name="connsiteX4" fmla="*/ 5025131 w 5495584"/>
              <a:gd name="connsiteY4" fmla="*/ 501519 h 4361195"/>
              <a:gd name="connsiteX5" fmla="*/ 5416071 w 5495584"/>
              <a:gd name="connsiteY5" fmla="*/ 1024304 h 4361195"/>
              <a:gd name="connsiteX6" fmla="*/ 5495584 w 5495584"/>
              <a:gd name="connsiteY6" fmla="*/ 1555067 h 4361195"/>
              <a:gd name="connsiteX7" fmla="*/ 5144401 w 5495584"/>
              <a:gd name="connsiteY7" fmla="*/ 2276457 h 4361195"/>
              <a:gd name="connsiteX8" fmla="*/ 5045009 w 5495584"/>
              <a:gd name="connsiteY8" fmla="*/ 2800095 h 4361195"/>
              <a:gd name="connsiteX9" fmla="*/ 4852853 w 5495584"/>
              <a:gd name="connsiteY9" fmla="*/ 3416998 h 4361195"/>
              <a:gd name="connsiteX10" fmla="*/ 4495043 w 5495584"/>
              <a:gd name="connsiteY10" fmla="*/ 3748303 h 4361195"/>
              <a:gd name="connsiteX11" fmla="*/ 2586731 w 5495584"/>
              <a:gd name="connsiteY11" fmla="*/ 4360362 h 4361195"/>
              <a:gd name="connsiteX12" fmla="*/ 824192 w 5495584"/>
              <a:gd name="connsiteY12" fmla="*/ 3628356 h 4361195"/>
              <a:gd name="connsiteX13" fmla="*/ 2557 w 5495584"/>
              <a:gd name="connsiteY13" fmla="*/ 2223449 h 4361195"/>
              <a:gd name="connsiteX0" fmla="*/ 2557 w 5495584"/>
              <a:gd name="connsiteY0" fmla="*/ 2223449 h 4361195"/>
              <a:gd name="connsiteX1" fmla="*/ 1062731 w 5495584"/>
              <a:gd name="connsiteY1" fmla="*/ 547902 h 4361195"/>
              <a:gd name="connsiteX2" fmla="*/ 2586731 w 5495584"/>
              <a:gd name="connsiteY2" fmla="*/ 285318 h 4361195"/>
              <a:gd name="connsiteX3" fmla="*/ 3858940 w 5495584"/>
              <a:gd name="connsiteY3" fmla="*/ 11191 h 4361195"/>
              <a:gd name="connsiteX4" fmla="*/ 5025131 w 5495584"/>
              <a:gd name="connsiteY4" fmla="*/ 501519 h 4361195"/>
              <a:gd name="connsiteX5" fmla="*/ 5416071 w 5495584"/>
              <a:gd name="connsiteY5" fmla="*/ 1024304 h 4361195"/>
              <a:gd name="connsiteX6" fmla="*/ 5495584 w 5495584"/>
              <a:gd name="connsiteY6" fmla="*/ 1555067 h 4361195"/>
              <a:gd name="connsiteX7" fmla="*/ 5078141 w 5495584"/>
              <a:gd name="connsiteY7" fmla="*/ 2269831 h 4361195"/>
              <a:gd name="connsiteX8" fmla="*/ 5045009 w 5495584"/>
              <a:gd name="connsiteY8" fmla="*/ 2800095 h 4361195"/>
              <a:gd name="connsiteX9" fmla="*/ 4852853 w 5495584"/>
              <a:gd name="connsiteY9" fmla="*/ 3416998 h 4361195"/>
              <a:gd name="connsiteX10" fmla="*/ 4495043 w 5495584"/>
              <a:gd name="connsiteY10" fmla="*/ 3748303 h 4361195"/>
              <a:gd name="connsiteX11" fmla="*/ 2586731 w 5495584"/>
              <a:gd name="connsiteY11" fmla="*/ 4360362 h 4361195"/>
              <a:gd name="connsiteX12" fmla="*/ 824192 w 5495584"/>
              <a:gd name="connsiteY12" fmla="*/ 3628356 h 4361195"/>
              <a:gd name="connsiteX13" fmla="*/ 2557 w 5495584"/>
              <a:gd name="connsiteY13" fmla="*/ 2223449 h 4361195"/>
              <a:gd name="connsiteX0" fmla="*/ 2557 w 5495584"/>
              <a:gd name="connsiteY0" fmla="*/ 2223449 h 4363120"/>
              <a:gd name="connsiteX1" fmla="*/ 1062731 w 5495584"/>
              <a:gd name="connsiteY1" fmla="*/ 547902 h 4363120"/>
              <a:gd name="connsiteX2" fmla="*/ 2586731 w 5495584"/>
              <a:gd name="connsiteY2" fmla="*/ 285318 h 4363120"/>
              <a:gd name="connsiteX3" fmla="*/ 3858940 w 5495584"/>
              <a:gd name="connsiteY3" fmla="*/ 11191 h 4363120"/>
              <a:gd name="connsiteX4" fmla="*/ 5025131 w 5495584"/>
              <a:gd name="connsiteY4" fmla="*/ 501519 h 4363120"/>
              <a:gd name="connsiteX5" fmla="*/ 5416071 w 5495584"/>
              <a:gd name="connsiteY5" fmla="*/ 1024304 h 4363120"/>
              <a:gd name="connsiteX6" fmla="*/ 5495584 w 5495584"/>
              <a:gd name="connsiteY6" fmla="*/ 1555067 h 4363120"/>
              <a:gd name="connsiteX7" fmla="*/ 5078141 w 5495584"/>
              <a:gd name="connsiteY7" fmla="*/ 2269831 h 4363120"/>
              <a:gd name="connsiteX8" fmla="*/ 5045009 w 5495584"/>
              <a:gd name="connsiteY8" fmla="*/ 2800095 h 4363120"/>
              <a:gd name="connsiteX9" fmla="*/ 4852853 w 5495584"/>
              <a:gd name="connsiteY9" fmla="*/ 3416998 h 4363120"/>
              <a:gd name="connsiteX10" fmla="*/ 4495043 w 5495584"/>
              <a:gd name="connsiteY10" fmla="*/ 3748303 h 4363120"/>
              <a:gd name="connsiteX11" fmla="*/ 2586731 w 5495584"/>
              <a:gd name="connsiteY11" fmla="*/ 4360362 h 4363120"/>
              <a:gd name="connsiteX12" fmla="*/ 1687149 w 5495584"/>
              <a:gd name="connsiteY12" fmla="*/ 3960255 h 4363120"/>
              <a:gd name="connsiteX13" fmla="*/ 824192 w 5495584"/>
              <a:gd name="connsiteY13" fmla="*/ 3628356 h 4363120"/>
              <a:gd name="connsiteX14" fmla="*/ 2557 w 5495584"/>
              <a:gd name="connsiteY14" fmla="*/ 2223449 h 4363120"/>
              <a:gd name="connsiteX0" fmla="*/ 4140 w 5497167"/>
              <a:gd name="connsiteY0" fmla="*/ 2223449 h 4363120"/>
              <a:gd name="connsiteX1" fmla="*/ 1064314 w 5497167"/>
              <a:gd name="connsiteY1" fmla="*/ 547902 h 4363120"/>
              <a:gd name="connsiteX2" fmla="*/ 2588314 w 5497167"/>
              <a:gd name="connsiteY2" fmla="*/ 285318 h 4363120"/>
              <a:gd name="connsiteX3" fmla="*/ 3860523 w 5497167"/>
              <a:gd name="connsiteY3" fmla="*/ 11191 h 4363120"/>
              <a:gd name="connsiteX4" fmla="*/ 5026714 w 5497167"/>
              <a:gd name="connsiteY4" fmla="*/ 501519 h 4363120"/>
              <a:gd name="connsiteX5" fmla="*/ 5417654 w 5497167"/>
              <a:gd name="connsiteY5" fmla="*/ 1024304 h 4363120"/>
              <a:gd name="connsiteX6" fmla="*/ 5497167 w 5497167"/>
              <a:gd name="connsiteY6" fmla="*/ 1555067 h 4363120"/>
              <a:gd name="connsiteX7" fmla="*/ 5079724 w 5497167"/>
              <a:gd name="connsiteY7" fmla="*/ 2269831 h 4363120"/>
              <a:gd name="connsiteX8" fmla="*/ 5046592 w 5497167"/>
              <a:gd name="connsiteY8" fmla="*/ 2800095 h 4363120"/>
              <a:gd name="connsiteX9" fmla="*/ 4854436 w 5497167"/>
              <a:gd name="connsiteY9" fmla="*/ 3416998 h 4363120"/>
              <a:gd name="connsiteX10" fmla="*/ 4496626 w 5497167"/>
              <a:gd name="connsiteY10" fmla="*/ 3748303 h 4363120"/>
              <a:gd name="connsiteX11" fmla="*/ 2588314 w 5497167"/>
              <a:gd name="connsiteY11" fmla="*/ 4360362 h 4363120"/>
              <a:gd name="connsiteX12" fmla="*/ 1688732 w 5497167"/>
              <a:gd name="connsiteY12" fmla="*/ 3960255 h 4363120"/>
              <a:gd name="connsiteX13" fmla="*/ 772766 w 5497167"/>
              <a:gd name="connsiteY13" fmla="*/ 3681364 h 4363120"/>
              <a:gd name="connsiteX14" fmla="*/ 4140 w 5497167"/>
              <a:gd name="connsiteY14" fmla="*/ 2223449 h 4363120"/>
              <a:gd name="connsiteX0" fmla="*/ 4140 w 5497167"/>
              <a:gd name="connsiteY0" fmla="*/ 2223449 h 4363120"/>
              <a:gd name="connsiteX1" fmla="*/ 1064314 w 5497167"/>
              <a:gd name="connsiteY1" fmla="*/ 547902 h 4363120"/>
              <a:gd name="connsiteX2" fmla="*/ 2588314 w 5497167"/>
              <a:gd name="connsiteY2" fmla="*/ 285318 h 4363120"/>
              <a:gd name="connsiteX3" fmla="*/ 3860523 w 5497167"/>
              <a:gd name="connsiteY3" fmla="*/ 11191 h 4363120"/>
              <a:gd name="connsiteX4" fmla="*/ 5026714 w 5497167"/>
              <a:gd name="connsiteY4" fmla="*/ 501519 h 4363120"/>
              <a:gd name="connsiteX5" fmla="*/ 5417654 w 5497167"/>
              <a:gd name="connsiteY5" fmla="*/ 1024304 h 4363120"/>
              <a:gd name="connsiteX6" fmla="*/ 5497167 w 5497167"/>
              <a:gd name="connsiteY6" fmla="*/ 1555067 h 4363120"/>
              <a:gd name="connsiteX7" fmla="*/ 5079724 w 5497167"/>
              <a:gd name="connsiteY7" fmla="*/ 2269831 h 4363120"/>
              <a:gd name="connsiteX8" fmla="*/ 5046592 w 5497167"/>
              <a:gd name="connsiteY8" fmla="*/ 2800095 h 4363120"/>
              <a:gd name="connsiteX9" fmla="*/ 4854436 w 5497167"/>
              <a:gd name="connsiteY9" fmla="*/ 3416998 h 4363120"/>
              <a:gd name="connsiteX10" fmla="*/ 4496626 w 5497167"/>
              <a:gd name="connsiteY10" fmla="*/ 3748303 h 4363120"/>
              <a:gd name="connsiteX11" fmla="*/ 2588314 w 5497167"/>
              <a:gd name="connsiteY11" fmla="*/ 4360362 h 4363120"/>
              <a:gd name="connsiteX12" fmla="*/ 1688732 w 5497167"/>
              <a:gd name="connsiteY12" fmla="*/ 3960255 h 4363120"/>
              <a:gd name="connsiteX13" fmla="*/ 772766 w 5497167"/>
              <a:gd name="connsiteY13" fmla="*/ 3681364 h 4363120"/>
              <a:gd name="connsiteX14" fmla="*/ 4140 w 5497167"/>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68111 h 4363120"/>
              <a:gd name="connsiteX14" fmla="*/ 3091 w 5496118"/>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21728 h 4363120"/>
              <a:gd name="connsiteX14" fmla="*/ 3091 w 5496118"/>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21728 h 4363120"/>
              <a:gd name="connsiteX14" fmla="*/ 3091 w 5496118"/>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8553 w 5501580"/>
              <a:gd name="connsiteY0" fmla="*/ 2223449 h 4363120"/>
              <a:gd name="connsiteX1" fmla="*/ 1068727 w 5501580"/>
              <a:gd name="connsiteY1" fmla="*/ 547902 h 4363120"/>
              <a:gd name="connsiteX2" fmla="*/ 2592727 w 5501580"/>
              <a:gd name="connsiteY2" fmla="*/ 285318 h 4363120"/>
              <a:gd name="connsiteX3" fmla="*/ 3864936 w 5501580"/>
              <a:gd name="connsiteY3" fmla="*/ 11191 h 4363120"/>
              <a:gd name="connsiteX4" fmla="*/ 5031127 w 5501580"/>
              <a:gd name="connsiteY4" fmla="*/ 501519 h 4363120"/>
              <a:gd name="connsiteX5" fmla="*/ 5422067 w 5501580"/>
              <a:gd name="connsiteY5" fmla="*/ 1024304 h 4363120"/>
              <a:gd name="connsiteX6" fmla="*/ 5501580 w 5501580"/>
              <a:gd name="connsiteY6" fmla="*/ 1555067 h 4363120"/>
              <a:gd name="connsiteX7" fmla="*/ 5084137 w 5501580"/>
              <a:gd name="connsiteY7" fmla="*/ 2269831 h 4363120"/>
              <a:gd name="connsiteX8" fmla="*/ 5051005 w 5501580"/>
              <a:gd name="connsiteY8" fmla="*/ 2800095 h 4363120"/>
              <a:gd name="connsiteX9" fmla="*/ 4858849 w 5501580"/>
              <a:gd name="connsiteY9" fmla="*/ 3416998 h 4363120"/>
              <a:gd name="connsiteX10" fmla="*/ 4501039 w 5501580"/>
              <a:gd name="connsiteY10" fmla="*/ 3748303 h 4363120"/>
              <a:gd name="connsiteX11" fmla="*/ 2592727 w 5501580"/>
              <a:gd name="connsiteY11" fmla="*/ 4360362 h 4363120"/>
              <a:gd name="connsiteX12" fmla="*/ 1693145 w 5501580"/>
              <a:gd name="connsiteY12" fmla="*/ 3960255 h 4363120"/>
              <a:gd name="connsiteX13" fmla="*/ 770553 w 5501580"/>
              <a:gd name="connsiteY13" fmla="*/ 3542215 h 4363120"/>
              <a:gd name="connsiteX14" fmla="*/ 8553 w 5501580"/>
              <a:gd name="connsiteY14" fmla="*/ 2223449 h 4363120"/>
              <a:gd name="connsiteX0" fmla="*/ 8553 w 5501580"/>
              <a:gd name="connsiteY0" fmla="*/ 2223449 h 4363120"/>
              <a:gd name="connsiteX1" fmla="*/ 1068727 w 5501580"/>
              <a:gd name="connsiteY1" fmla="*/ 547902 h 4363120"/>
              <a:gd name="connsiteX2" fmla="*/ 2592727 w 5501580"/>
              <a:gd name="connsiteY2" fmla="*/ 285318 h 4363120"/>
              <a:gd name="connsiteX3" fmla="*/ 3864936 w 5501580"/>
              <a:gd name="connsiteY3" fmla="*/ 11191 h 4363120"/>
              <a:gd name="connsiteX4" fmla="*/ 5031127 w 5501580"/>
              <a:gd name="connsiteY4" fmla="*/ 501519 h 4363120"/>
              <a:gd name="connsiteX5" fmla="*/ 5422067 w 5501580"/>
              <a:gd name="connsiteY5" fmla="*/ 1024304 h 4363120"/>
              <a:gd name="connsiteX6" fmla="*/ 5501580 w 5501580"/>
              <a:gd name="connsiteY6" fmla="*/ 1555067 h 4363120"/>
              <a:gd name="connsiteX7" fmla="*/ 5084137 w 5501580"/>
              <a:gd name="connsiteY7" fmla="*/ 2269831 h 4363120"/>
              <a:gd name="connsiteX8" fmla="*/ 5051005 w 5501580"/>
              <a:gd name="connsiteY8" fmla="*/ 2800095 h 4363120"/>
              <a:gd name="connsiteX9" fmla="*/ 4858849 w 5501580"/>
              <a:gd name="connsiteY9" fmla="*/ 3416998 h 4363120"/>
              <a:gd name="connsiteX10" fmla="*/ 4501039 w 5501580"/>
              <a:gd name="connsiteY10" fmla="*/ 3748303 h 4363120"/>
              <a:gd name="connsiteX11" fmla="*/ 2592727 w 5501580"/>
              <a:gd name="connsiteY11" fmla="*/ 4360362 h 4363120"/>
              <a:gd name="connsiteX12" fmla="*/ 1693145 w 5501580"/>
              <a:gd name="connsiteY12" fmla="*/ 3960255 h 4363120"/>
              <a:gd name="connsiteX13" fmla="*/ 770553 w 5501580"/>
              <a:gd name="connsiteY13" fmla="*/ 3542215 h 4363120"/>
              <a:gd name="connsiteX14" fmla="*/ 8553 w 5501580"/>
              <a:gd name="connsiteY14" fmla="*/ 2223449 h 4363120"/>
              <a:gd name="connsiteX0" fmla="*/ 7091 w 5500118"/>
              <a:gd name="connsiteY0" fmla="*/ 2223449 h 4363120"/>
              <a:gd name="connsiteX1" fmla="*/ 1067265 w 5500118"/>
              <a:gd name="connsiteY1" fmla="*/ 547902 h 4363120"/>
              <a:gd name="connsiteX2" fmla="*/ 2591265 w 5500118"/>
              <a:gd name="connsiteY2" fmla="*/ 285318 h 4363120"/>
              <a:gd name="connsiteX3" fmla="*/ 3863474 w 5500118"/>
              <a:gd name="connsiteY3" fmla="*/ 11191 h 4363120"/>
              <a:gd name="connsiteX4" fmla="*/ 5029665 w 5500118"/>
              <a:gd name="connsiteY4" fmla="*/ 501519 h 4363120"/>
              <a:gd name="connsiteX5" fmla="*/ 5420605 w 5500118"/>
              <a:gd name="connsiteY5" fmla="*/ 1024304 h 4363120"/>
              <a:gd name="connsiteX6" fmla="*/ 5500118 w 5500118"/>
              <a:gd name="connsiteY6" fmla="*/ 1555067 h 4363120"/>
              <a:gd name="connsiteX7" fmla="*/ 5082675 w 5500118"/>
              <a:gd name="connsiteY7" fmla="*/ 2269831 h 4363120"/>
              <a:gd name="connsiteX8" fmla="*/ 5049543 w 5500118"/>
              <a:gd name="connsiteY8" fmla="*/ 2800095 h 4363120"/>
              <a:gd name="connsiteX9" fmla="*/ 4857387 w 5500118"/>
              <a:gd name="connsiteY9" fmla="*/ 3416998 h 4363120"/>
              <a:gd name="connsiteX10" fmla="*/ 4499577 w 5500118"/>
              <a:gd name="connsiteY10" fmla="*/ 3748303 h 4363120"/>
              <a:gd name="connsiteX11" fmla="*/ 2591265 w 5500118"/>
              <a:gd name="connsiteY11" fmla="*/ 4360362 h 4363120"/>
              <a:gd name="connsiteX12" fmla="*/ 1691683 w 5500118"/>
              <a:gd name="connsiteY12" fmla="*/ 3960255 h 4363120"/>
              <a:gd name="connsiteX13" fmla="*/ 788969 w 5500118"/>
              <a:gd name="connsiteY13" fmla="*/ 3502458 h 4363120"/>
              <a:gd name="connsiteX14" fmla="*/ 7091 w 5500118"/>
              <a:gd name="connsiteY14" fmla="*/ 2223449 h 4363120"/>
              <a:gd name="connsiteX0" fmla="*/ 7091 w 5500118"/>
              <a:gd name="connsiteY0" fmla="*/ 2223449 h 3981315"/>
              <a:gd name="connsiteX1" fmla="*/ 1067265 w 5500118"/>
              <a:gd name="connsiteY1" fmla="*/ 547902 h 3981315"/>
              <a:gd name="connsiteX2" fmla="*/ 2591265 w 5500118"/>
              <a:gd name="connsiteY2" fmla="*/ 285318 h 3981315"/>
              <a:gd name="connsiteX3" fmla="*/ 3863474 w 5500118"/>
              <a:gd name="connsiteY3" fmla="*/ 11191 h 3981315"/>
              <a:gd name="connsiteX4" fmla="*/ 5029665 w 5500118"/>
              <a:gd name="connsiteY4" fmla="*/ 501519 h 3981315"/>
              <a:gd name="connsiteX5" fmla="*/ 5420605 w 5500118"/>
              <a:gd name="connsiteY5" fmla="*/ 1024304 h 3981315"/>
              <a:gd name="connsiteX6" fmla="*/ 5500118 w 5500118"/>
              <a:gd name="connsiteY6" fmla="*/ 1555067 h 3981315"/>
              <a:gd name="connsiteX7" fmla="*/ 5082675 w 5500118"/>
              <a:gd name="connsiteY7" fmla="*/ 2269831 h 3981315"/>
              <a:gd name="connsiteX8" fmla="*/ 5049543 w 5500118"/>
              <a:gd name="connsiteY8" fmla="*/ 2800095 h 3981315"/>
              <a:gd name="connsiteX9" fmla="*/ 4857387 w 5500118"/>
              <a:gd name="connsiteY9" fmla="*/ 3416998 h 3981315"/>
              <a:gd name="connsiteX10" fmla="*/ 4499577 w 5500118"/>
              <a:gd name="connsiteY10" fmla="*/ 3748303 h 3981315"/>
              <a:gd name="connsiteX11" fmla="*/ 2766077 w 5500118"/>
              <a:gd name="connsiteY11" fmla="*/ 3600603 h 3981315"/>
              <a:gd name="connsiteX12" fmla="*/ 1691683 w 5500118"/>
              <a:gd name="connsiteY12" fmla="*/ 3960255 h 3981315"/>
              <a:gd name="connsiteX13" fmla="*/ 788969 w 5500118"/>
              <a:gd name="connsiteY13" fmla="*/ 3502458 h 3981315"/>
              <a:gd name="connsiteX14" fmla="*/ 7091 w 5500118"/>
              <a:gd name="connsiteY14" fmla="*/ 2223449 h 3981315"/>
              <a:gd name="connsiteX0" fmla="*/ 7091 w 5500118"/>
              <a:gd name="connsiteY0" fmla="*/ 2223449 h 3850120"/>
              <a:gd name="connsiteX1" fmla="*/ 1067265 w 5500118"/>
              <a:gd name="connsiteY1" fmla="*/ 547902 h 3850120"/>
              <a:gd name="connsiteX2" fmla="*/ 2591265 w 5500118"/>
              <a:gd name="connsiteY2" fmla="*/ 285318 h 3850120"/>
              <a:gd name="connsiteX3" fmla="*/ 3863474 w 5500118"/>
              <a:gd name="connsiteY3" fmla="*/ 11191 h 3850120"/>
              <a:gd name="connsiteX4" fmla="*/ 5029665 w 5500118"/>
              <a:gd name="connsiteY4" fmla="*/ 501519 h 3850120"/>
              <a:gd name="connsiteX5" fmla="*/ 5420605 w 5500118"/>
              <a:gd name="connsiteY5" fmla="*/ 1024304 h 3850120"/>
              <a:gd name="connsiteX6" fmla="*/ 5500118 w 5500118"/>
              <a:gd name="connsiteY6" fmla="*/ 1555067 h 3850120"/>
              <a:gd name="connsiteX7" fmla="*/ 5082675 w 5500118"/>
              <a:gd name="connsiteY7" fmla="*/ 2269831 h 3850120"/>
              <a:gd name="connsiteX8" fmla="*/ 5049543 w 5500118"/>
              <a:gd name="connsiteY8" fmla="*/ 2800095 h 3850120"/>
              <a:gd name="connsiteX9" fmla="*/ 4857387 w 5500118"/>
              <a:gd name="connsiteY9" fmla="*/ 3416998 h 3850120"/>
              <a:gd name="connsiteX10" fmla="*/ 4499577 w 5500118"/>
              <a:gd name="connsiteY10" fmla="*/ 3748303 h 3850120"/>
              <a:gd name="connsiteX11" fmla="*/ 2766077 w 5500118"/>
              <a:gd name="connsiteY11" fmla="*/ 3600603 h 3850120"/>
              <a:gd name="connsiteX12" fmla="*/ 1799260 w 5500118"/>
              <a:gd name="connsiteY12" fmla="*/ 3617355 h 3850120"/>
              <a:gd name="connsiteX13" fmla="*/ 788969 w 5500118"/>
              <a:gd name="connsiteY13" fmla="*/ 3502458 h 3850120"/>
              <a:gd name="connsiteX14" fmla="*/ 7091 w 5500118"/>
              <a:gd name="connsiteY14" fmla="*/ 2223449 h 3850120"/>
              <a:gd name="connsiteX0" fmla="*/ 7091 w 5500118"/>
              <a:gd name="connsiteY0" fmla="*/ 2223449 h 3855916"/>
              <a:gd name="connsiteX1" fmla="*/ 1067265 w 5500118"/>
              <a:gd name="connsiteY1" fmla="*/ 547902 h 3855916"/>
              <a:gd name="connsiteX2" fmla="*/ 2591265 w 5500118"/>
              <a:gd name="connsiteY2" fmla="*/ 285318 h 3855916"/>
              <a:gd name="connsiteX3" fmla="*/ 3863474 w 5500118"/>
              <a:gd name="connsiteY3" fmla="*/ 11191 h 3855916"/>
              <a:gd name="connsiteX4" fmla="*/ 5029665 w 5500118"/>
              <a:gd name="connsiteY4" fmla="*/ 501519 h 3855916"/>
              <a:gd name="connsiteX5" fmla="*/ 5420605 w 5500118"/>
              <a:gd name="connsiteY5" fmla="*/ 1024304 h 3855916"/>
              <a:gd name="connsiteX6" fmla="*/ 5500118 w 5500118"/>
              <a:gd name="connsiteY6" fmla="*/ 1555067 h 3855916"/>
              <a:gd name="connsiteX7" fmla="*/ 5082675 w 5500118"/>
              <a:gd name="connsiteY7" fmla="*/ 2269831 h 3855916"/>
              <a:gd name="connsiteX8" fmla="*/ 5049543 w 5500118"/>
              <a:gd name="connsiteY8" fmla="*/ 2800095 h 3855916"/>
              <a:gd name="connsiteX9" fmla="*/ 4857387 w 5500118"/>
              <a:gd name="connsiteY9" fmla="*/ 3416998 h 3855916"/>
              <a:gd name="connsiteX10" fmla="*/ 4486130 w 5500118"/>
              <a:gd name="connsiteY10" fmla="*/ 3755026 h 3855916"/>
              <a:gd name="connsiteX11" fmla="*/ 2766077 w 5500118"/>
              <a:gd name="connsiteY11" fmla="*/ 3600603 h 3855916"/>
              <a:gd name="connsiteX12" fmla="*/ 1799260 w 5500118"/>
              <a:gd name="connsiteY12" fmla="*/ 3617355 h 3855916"/>
              <a:gd name="connsiteX13" fmla="*/ 788969 w 5500118"/>
              <a:gd name="connsiteY13" fmla="*/ 3502458 h 3855916"/>
              <a:gd name="connsiteX14" fmla="*/ 7091 w 5500118"/>
              <a:gd name="connsiteY14" fmla="*/ 2223449 h 3855916"/>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683828"/>
              <a:gd name="connsiteX1" fmla="*/ 1067265 w 5500118"/>
              <a:gd name="connsiteY1" fmla="*/ 547902 h 3683828"/>
              <a:gd name="connsiteX2" fmla="*/ 2591265 w 5500118"/>
              <a:gd name="connsiteY2" fmla="*/ 285318 h 3683828"/>
              <a:gd name="connsiteX3" fmla="*/ 3863474 w 5500118"/>
              <a:gd name="connsiteY3" fmla="*/ 11191 h 3683828"/>
              <a:gd name="connsiteX4" fmla="*/ 5029665 w 5500118"/>
              <a:gd name="connsiteY4" fmla="*/ 501519 h 3683828"/>
              <a:gd name="connsiteX5" fmla="*/ 5420605 w 5500118"/>
              <a:gd name="connsiteY5" fmla="*/ 1024304 h 3683828"/>
              <a:gd name="connsiteX6" fmla="*/ 5500118 w 5500118"/>
              <a:gd name="connsiteY6" fmla="*/ 1555067 h 3683828"/>
              <a:gd name="connsiteX7" fmla="*/ 5082675 w 5500118"/>
              <a:gd name="connsiteY7" fmla="*/ 2269831 h 3683828"/>
              <a:gd name="connsiteX8" fmla="*/ 5049543 w 5500118"/>
              <a:gd name="connsiteY8" fmla="*/ 2800095 h 3683828"/>
              <a:gd name="connsiteX9" fmla="*/ 4857387 w 5500118"/>
              <a:gd name="connsiteY9" fmla="*/ 3416998 h 3683828"/>
              <a:gd name="connsiteX10" fmla="*/ 4667665 w 5500118"/>
              <a:gd name="connsiteY10" fmla="*/ 3607108 h 3683828"/>
              <a:gd name="connsiteX11" fmla="*/ 2766077 w 5500118"/>
              <a:gd name="connsiteY11" fmla="*/ 3600603 h 3683828"/>
              <a:gd name="connsiteX12" fmla="*/ 1799260 w 5500118"/>
              <a:gd name="connsiteY12" fmla="*/ 3617355 h 3683828"/>
              <a:gd name="connsiteX13" fmla="*/ 1342742 w 5500118"/>
              <a:gd name="connsiteY13" fmla="*/ 3662134 h 3683828"/>
              <a:gd name="connsiteX14" fmla="*/ 788969 w 5500118"/>
              <a:gd name="connsiteY14" fmla="*/ 3502458 h 3683828"/>
              <a:gd name="connsiteX15" fmla="*/ 7091 w 5500118"/>
              <a:gd name="connsiteY15" fmla="*/ 2223449 h 3683828"/>
              <a:gd name="connsiteX0" fmla="*/ 7091 w 5500118"/>
              <a:gd name="connsiteY0" fmla="*/ 2223449 h 3692752"/>
              <a:gd name="connsiteX1" fmla="*/ 1067265 w 5500118"/>
              <a:gd name="connsiteY1" fmla="*/ 547902 h 3692752"/>
              <a:gd name="connsiteX2" fmla="*/ 2591265 w 5500118"/>
              <a:gd name="connsiteY2" fmla="*/ 285318 h 3692752"/>
              <a:gd name="connsiteX3" fmla="*/ 3863474 w 5500118"/>
              <a:gd name="connsiteY3" fmla="*/ 11191 h 3692752"/>
              <a:gd name="connsiteX4" fmla="*/ 5029665 w 5500118"/>
              <a:gd name="connsiteY4" fmla="*/ 501519 h 3692752"/>
              <a:gd name="connsiteX5" fmla="*/ 5420605 w 5500118"/>
              <a:gd name="connsiteY5" fmla="*/ 1024304 h 3692752"/>
              <a:gd name="connsiteX6" fmla="*/ 5500118 w 5500118"/>
              <a:gd name="connsiteY6" fmla="*/ 1555067 h 3692752"/>
              <a:gd name="connsiteX7" fmla="*/ 5082675 w 5500118"/>
              <a:gd name="connsiteY7" fmla="*/ 2269831 h 3692752"/>
              <a:gd name="connsiteX8" fmla="*/ 5049543 w 5500118"/>
              <a:gd name="connsiteY8" fmla="*/ 2800095 h 3692752"/>
              <a:gd name="connsiteX9" fmla="*/ 4857387 w 5500118"/>
              <a:gd name="connsiteY9" fmla="*/ 3416998 h 3692752"/>
              <a:gd name="connsiteX10" fmla="*/ 4667665 w 5500118"/>
              <a:gd name="connsiteY10" fmla="*/ 3607108 h 3692752"/>
              <a:gd name="connsiteX11" fmla="*/ 2766077 w 5500118"/>
              <a:gd name="connsiteY11" fmla="*/ 3600603 h 3692752"/>
              <a:gd name="connsiteX12" fmla="*/ 1799260 w 5500118"/>
              <a:gd name="connsiteY12" fmla="*/ 3617355 h 3692752"/>
              <a:gd name="connsiteX13" fmla="*/ 1342742 w 5500118"/>
              <a:gd name="connsiteY13" fmla="*/ 3675581 h 3692752"/>
              <a:gd name="connsiteX14" fmla="*/ 788969 w 5500118"/>
              <a:gd name="connsiteY14" fmla="*/ 3502458 h 3692752"/>
              <a:gd name="connsiteX15" fmla="*/ 7091 w 5500118"/>
              <a:gd name="connsiteY15" fmla="*/ 2223449 h 3692752"/>
              <a:gd name="connsiteX0" fmla="*/ 7091 w 5500118"/>
              <a:gd name="connsiteY0" fmla="*/ 2223449 h 3675581"/>
              <a:gd name="connsiteX1" fmla="*/ 1067265 w 5500118"/>
              <a:gd name="connsiteY1" fmla="*/ 547902 h 3675581"/>
              <a:gd name="connsiteX2" fmla="*/ 2591265 w 5500118"/>
              <a:gd name="connsiteY2" fmla="*/ 285318 h 3675581"/>
              <a:gd name="connsiteX3" fmla="*/ 3863474 w 5500118"/>
              <a:gd name="connsiteY3" fmla="*/ 11191 h 3675581"/>
              <a:gd name="connsiteX4" fmla="*/ 5029665 w 5500118"/>
              <a:gd name="connsiteY4" fmla="*/ 501519 h 3675581"/>
              <a:gd name="connsiteX5" fmla="*/ 5420605 w 5500118"/>
              <a:gd name="connsiteY5" fmla="*/ 1024304 h 3675581"/>
              <a:gd name="connsiteX6" fmla="*/ 5500118 w 5500118"/>
              <a:gd name="connsiteY6" fmla="*/ 1555067 h 3675581"/>
              <a:gd name="connsiteX7" fmla="*/ 5082675 w 5500118"/>
              <a:gd name="connsiteY7" fmla="*/ 2269831 h 3675581"/>
              <a:gd name="connsiteX8" fmla="*/ 5049543 w 5500118"/>
              <a:gd name="connsiteY8" fmla="*/ 2800095 h 3675581"/>
              <a:gd name="connsiteX9" fmla="*/ 4857387 w 5500118"/>
              <a:gd name="connsiteY9" fmla="*/ 3416998 h 3675581"/>
              <a:gd name="connsiteX10" fmla="*/ 4667665 w 5500118"/>
              <a:gd name="connsiteY10" fmla="*/ 3607108 h 3675581"/>
              <a:gd name="connsiteX11" fmla="*/ 2766077 w 5500118"/>
              <a:gd name="connsiteY11" fmla="*/ 3600603 h 3675581"/>
              <a:gd name="connsiteX12" fmla="*/ 1799260 w 5500118"/>
              <a:gd name="connsiteY12" fmla="*/ 3617355 h 3675581"/>
              <a:gd name="connsiteX13" fmla="*/ 1342742 w 5500118"/>
              <a:gd name="connsiteY13" fmla="*/ 3675581 h 3675581"/>
              <a:gd name="connsiteX14" fmla="*/ 788969 w 5500118"/>
              <a:gd name="connsiteY14" fmla="*/ 3502458 h 3675581"/>
              <a:gd name="connsiteX15" fmla="*/ 7091 w 5500118"/>
              <a:gd name="connsiteY15" fmla="*/ 2223449 h 3675581"/>
              <a:gd name="connsiteX0" fmla="*/ 7091 w 5500118"/>
              <a:gd name="connsiteY0" fmla="*/ 2223449 h 3694446"/>
              <a:gd name="connsiteX1" fmla="*/ 1067265 w 5500118"/>
              <a:gd name="connsiteY1" fmla="*/ 547902 h 3694446"/>
              <a:gd name="connsiteX2" fmla="*/ 2591265 w 5500118"/>
              <a:gd name="connsiteY2" fmla="*/ 285318 h 3694446"/>
              <a:gd name="connsiteX3" fmla="*/ 3863474 w 5500118"/>
              <a:gd name="connsiteY3" fmla="*/ 11191 h 3694446"/>
              <a:gd name="connsiteX4" fmla="*/ 5029665 w 5500118"/>
              <a:gd name="connsiteY4" fmla="*/ 501519 h 3694446"/>
              <a:gd name="connsiteX5" fmla="*/ 5420605 w 5500118"/>
              <a:gd name="connsiteY5" fmla="*/ 1024304 h 3694446"/>
              <a:gd name="connsiteX6" fmla="*/ 5500118 w 5500118"/>
              <a:gd name="connsiteY6" fmla="*/ 1555067 h 3694446"/>
              <a:gd name="connsiteX7" fmla="*/ 5082675 w 5500118"/>
              <a:gd name="connsiteY7" fmla="*/ 2269831 h 3694446"/>
              <a:gd name="connsiteX8" fmla="*/ 5049543 w 5500118"/>
              <a:gd name="connsiteY8" fmla="*/ 2800095 h 3694446"/>
              <a:gd name="connsiteX9" fmla="*/ 4857387 w 5500118"/>
              <a:gd name="connsiteY9" fmla="*/ 3416998 h 3694446"/>
              <a:gd name="connsiteX10" fmla="*/ 4667665 w 5500118"/>
              <a:gd name="connsiteY10" fmla="*/ 3607108 h 3694446"/>
              <a:gd name="connsiteX11" fmla="*/ 2766077 w 5500118"/>
              <a:gd name="connsiteY11" fmla="*/ 3600603 h 3694446"/>
              <a:gd name="connsiteX12" fmla="*/ 1799260 w 5500118"/>
              <a:gd name="connsiteY12" fmla="*/ 3617355 h 3694446"/>
              <a:gd name="connsiteX13" fmla="*/ 1342742 w 5500118"/>
              <a:gd name="connsiteY13" fmla="*/ 3675581 h 3694446"/>
              <a:gd name="connsiteX14" fmla="*/ 788969 w 5500118"/>
              <a:gd name="connsiteY14" fmla="*/ 3502458 h 3694446"/>
              <a:gd name="connsiteX15" fmla="*/ 7091 w 5500118"/>
              <a:gd name="connsiteY15" fmla="*/ 2223449 h 3694446"/>
              <a:gd name="connsiteX0" fmla="*/ 7091 w 5500118"/>
              <a:gd name="connsiteY0" fmla="*/ 2223449 h 3743074"/>
              <a:gd name="connsiteX1" fmla="*/ 1067265 w 5500118"/>
              <a:gd name="connsiteY1" fmla="*/ 547902 h 3743074"/>
              <a:gd name="connsiteX2" fmla="*/ 2591265 w 5500118"/>
              <a:gd name="connsiteY2" fmla="*/ 285318 h 3743074"/>
              <a:gd name="connsiteX3" fmla="*/ 3863474 w 5500118"/>
              <a:gd name="connsiteY3" fmla="*/ 11191 h 3743074"/>
              <a:gd name="connsiteX4" fmla="*/ 5029665 w 5500118"/>
              <a:gd name="connsiteY4" fmla="*/ 501519 h 3743074"/>
              <a:gd name="connsiteX5" fmla="*/ 5420605 w 5500118"/>
              <a:gd name="connsiteY5" fmla="*/ 1024304 h 3743074"/>
              <a:gd name="connsiteX6" fmla="*/ 5500118 w 5500118"/>
              <a:gd name="connsiteY6" fmla="*/ 1555067 h 3743074"/>
              <a:gd name="connsiteX7" fmla="*/ 5082675 w 5500118"/>
              <a:gd name="connsiteY7" fmla="*/ 2269831 h 3743074"/>
              <a:gd name="connsiteX8" fmla="*/ 5049543 w 5500118"/>
              <a:gd name="connsiteY8" fmla="*/ 2800095 h 3743074"/>
              <a:gd name="connsiteX9" fmla="*/ 4857387 w 5500118"/>
              <a:gd name="connsiteY9" fmla="*/ 3416998 h 3743074"/>
              <a:gd name="connsiteX10" fmla="*/ 4667665 w 5500118"/>
              <a:gd name="connsiteY10" fmla="*/ 3607108 h 3743074"/>
              <a:gd name="connsiteX11" fmla="*/ 2766077 w 5500118"/>
              <a:gd name="connsiteY11" fmla="*/ 3600603 h 3743074"/>
              <a:gd name="connsiteX12" fmla="*/ 1799260 w 5500118"/>
              <a:gd name="connsiteY12" fmla="*/ 3617355 h 3743074"/>
              <a:gd name="connsiteX13" fmla="*/ 1255337 w 5500118"/>
              <a:gd name="connsiteY13" fmla="*/ 3729369 h 3743074"/>
              <a:gd name="connsiteX14" fmla="*/ 788969 w 5500118"/>
              <a:gd name="connsiteY14" fmla="*/ 3502458 h 3743074"/>
              <a:gd name="connsiteX15" fmla="*/ 7091 w 5500118"/>
              <a:gd name="connsiteY15" fmla="*/ 2223449 h 3743074"/>
              <a:gd name="connsiteX0" fmla="*/ 7091 w 5500118"/>
              <a:gd name="connsiteY0" fmla="*/ 2223449 h 3729369"/>
              <a:gd name="connsiteX1" fmla="*/ 1067265 w 5500118"/>
              <a:gd name="connsiteY1" fmla="*/ 547902 h 3729369"/>
              <a:gd name="connsiteX2" fmla="*/ 2591265 w 5500118"/>
              <a:gd name="connsiteY2" fmla="*/ 285318 h 3729369"/>
              <a:gd name="connsiteX3" fmla="*/ 3863474 w 5500118"/>
              <a:gd name="connsiteY3" fmla="*/ 11191 h 3729369"/>
              <a:gd name="connsiteX4" fmla="*/ 5029665 w 5500118"/>
              <a:gd name="connsiteY4" fmla="*/ 501519 h 3729369"/>
              <a:gd name="connsiteX5" fmla="*/ 5420605 w 5500118"/>
              <a:gd name="connsiteY5" fmla="*/ 1024304 h 3729369"/>
              <a:gd name="connsiteX6" fmla="*/ 5500118 w 5500118"/>
              <a:gd name="connsiteY6" fmla="*/ 1555067 h 3729369"/>
              <a:gd name="connsiteX7" fmla="*/ 5082675 w 5500118"/>
              <a:gd name="connsiteY7" fmla="*/ 2269831 h 3729369"/>
              <a:gd name="connsiteX8" fmla="*/ 5049543 w 5500118"/>
              <a:gd name="connsiteY8" fmla="*/ 2800095 h 3729369"/>
              <a:gd name="connsiteX9" fmla="*/ 4857387 w 5500118"/>
              <a:gd name="connsiteY9" fmla="*/ 3416998 h 3729369"/>
              <a:gd name="connsiteX10" fmla="*/ 4667665 w 5500118"/>
              <a:gd name="connsiteY10" fmla="*/ 3607108 h 3729369"/>
              <a:gd name="connsiteX11" fmla="*/ 2766077 w 5500118"/>
              <a:gd name="connsiteY11" fmla="*/ 3600603 h 3729369"/>
              <a:gd name="connsiteX12" fmla="*/ 1799260 w 5500118"/>
              <a:gd name="connsiteY12" fmla="*/ 3617355 h 3729369"/>
              <a:gd name="connsiteX13" fmla="*/ 1255337 w 5500118"/>
              <a:gd name="connsiteY13" fmla="*/ 3729369 h 3729369"/>
              <a:gd name="connsiteX14" fmla="*/ 788969 w 5500118"/>
              <a:gd name="connsiteY14" fmla="*/ 3502458 h 3729369"/>
              <a:gd name="connsiteX15" fmla="*/ 7091 w 5500118"/>
              <a:gd name="connsiteY15" fmla="*/ 2223449 h 3729369"/>
              <a:gd name="connsiteX0" fmla="*/ 7091 w 5500118"/>
              <a:gd name="connsiteY0" fmla="*/ 2223449 h 3729369"/>
              <a:gd name="connsiteX1" fmla="*/ 1067265 w 5500118"/>
              <a:gd name="connsiteY1" fmla="*/ 547902 h 3729369"/>
              <a:gd name="connsiteX2" fmla="*/ 2591265 w 5500118"/>
              <a:gd name="connsiteY2" fmla="*/ 285318 h 3729369"/>
              <a:gd name="connsiteX3" fmla="*/ 3863474 w 5500118"/>
              <a:gd name="connsiteY3" fmla="*/ 11191 h 3729369"/>
              <a:gd name="connsiteX4" fmla="*/ 5029665 w 5500118"/>
              <a:gd name="connsiteY4" fmla="*/ 501519 h 3729369"/>
              <a:gd name="connsiteX5" fmla="*/ 5420605 w 5500118"/>
              <a:gd name="connsiteY5" fmla="*/ 1024304 h 3729369"/>
              <a:gd name="connsiteX6" fmla="*/ 5500118 w 5500118"/>
              <a:gd name="connsiteY6" fmla="*/ 1555067 h 3729369"/>
              <a:gd name="connsiteX7" fmla="*/ 5082675 w 5500118"/>
              <a:gd name="connsiteY7" fmla="*/ 2269831 h 3729369"/>
              <a:gd name="connsiteX8" fmla="*/ 5049543 w 5500118"/>
              <a:gd name="connsiteY8" fmla="*/ 2800095 h 3729369"/>
              <a:gd name="connsiteX9" fmla="*/ 4857387 w 5500118"/>
              <a:gd name="connsiteY9" fmla="*/ 3416998 h 3729369"/>
              <a:gd name="connsiteX10" fmla="*/ 4667665 w 5500118"/>
              <a:gd name="connsiteY10" fmla="*/ 3607108 h 3729369"/>
              <a:gd name="connsiteX11" fmla="*/ 2766077 w 5500118"/>
              <a:gd name="connsiteY11" fmla="*/ 3600603 h 3729369"/>
              <a:gd name="connsiteX12" fmla="*/ 1799260 w 5500118"/>
              <a:gd name="connsiteY12" fmla="*/ 3617355 h 3729369"/>
              <a:gd name="connsiteX13" fmla="*/ 1255337 w 5500118"/>
              <a:gd name="connsiteY13" fmla="*/ 3729369 h 3729369"/>
              <a:gd name="connsiteX14" fmla="*/ 788969 w 5500118"/>
              <a:gd name="connsiteY14" fmla="*/ 3502458 h 3729369"/>
              <a:gd name="connsiteX15" fmla="*/ 7091 w 5500118"/>
              <a:gd name="connsiteY15" fmla="*/ 2223449 h 3729369"/>
              <a:gd name="connsiteX0" fmla="*/ 7091 w 5500118"/>
              <a:gd name="connsiteY0" fmla="*/ 2223449 h 3636243"/>
              <a:gd name="connsiteX1" fmla="*/ 1067265 w 5500118"/>
              <a:gd name="connsiteY1" fmla="*/ 547902 h 3636243"/>
              <a:gd name="connsiteX2" fmla="*/ 2591265 w 5500118"/>
              <a:gd name="connsiteY2" fmla="*/ 285318 h 3636243"/>
              <a:gd name="connsiteX3" fmla="*/ 3863474 w 5500118"/>
              <a:gd name="connsiteY3" fmla="*/ 11191 h 3636243"/>
              <a:gd name="connsiteX4" fmla="*/ 5029665 w 5500118"/>
              <a:gd name="connsiteY4" fmla="*/ 501519 h 3636243"/>
              <a:gd name="connsiteX5" fmla="*/ 5420605 w 5500118"/>
              <a:gd name="connsiteY5" fmla="*/ 1024304 h 3636243"/>
              <a:gd name="connsiteX6" fmla="*/ 5500118 w 5500118"/>
              <a:gd name="connsiteY6" fmla="*/ 1555067 h 3636243"/>
              <a:gd name="connsiteX7" fmla="*/ 5082675 w 5500118"/>
              <a:gd name="connsiteY7" fmla="*/ 2269831 h 3636243"/>
              <a:gd name="connsiteX8" fmla="*/ 5049543 w 5500118"/>
              <a:gd name="connsiteY8" fmla="*/ 2800095 h 3636243"/>
              <a:gd name="connsiteX9" fmla="*/ 4857387 w 5500118"/>
              <a:gd name="connsiteY9" fmla="*/ 3416998 h 3636243"/>
              <a:gd name="connsiteX10" fmla="*/ 4667665 w 5500118"/>
              <a:gd name="connsiteY10" fmla="*/ 3607108 h 3636243"/>
              <a:gd name="connsiteX11" fmla="*/ 2766077 w 5500118"/>
              <a:gd name="connsiteY11" fmla="*/ 3600603 h 3636243"/>
              <a:gd name="connsiteX12" fmla="*/ 1799260 w 5500118"/>
              <a:gd name="connsiteY12" fmla="*/ 3617355 h 3636243"/>
              <a:gd name="connsiteX13" fmla="*/ 1262060 w 5500118"/>
              <a:gd name="connsiteY13" fmla="*/ 3581452 h 3636243"/>
              <a:gd name="connsiteX14" fmla="*/ 788969 w 5500118"/>
              <a:gd name="connsiteY14" fmla="*/ 3502458 h 3636243"/>
              <a:gd name="connsiteX15" fmla="*/ 7091 w 5500118"/>
              <a:gd name="connsiteY15" fmla="*/ 2223449 h 3636243"/>
              <a:gd name="connsiteX0" fmla="*/ 7091 w 5500118"/>
              <a:gd name="connsiteY0" fmla="*/ 2223449 h 3620738"/>
              <a:gd name="connsiteX1" fmla="*/ 1067265 w 5500118"/>
              <a:gd name="connsiteY1" fmla="*/ 547902 h 3620738"/>
              <a:gd name="connsiteX2" fmla="*/ 2591265 w 5500118"/>
              <a:gd name="connsiteY2" fmla="*/ 285318 h 3620738"/>
              <a:gd name="connsiteX3" fmla="*/ 3863474 w 5500118"/>
              <a:gd name="connsiteY3" fmla="*/ 11191 h 3620738"/>
              <a:gd name="connsiteX4" fmla="*/ 5029665 w 5500118"/>
              <a:gd name="connsiteY4" fmla="*/ 501519 h 3620738"/>
              <a:gd name="connsiteX5" fmla="*/ 5420605 w 5500118"/>
              <a:gd name="connsiteY5" fmla="*/ 1024304 h 3620738"/>
              <a:gd name="connsiteX6" fmla="*/ 5500118 w 5500118"/>
              <a:gd name="connsiteY6" fmla="*/ 1555067 h 3620738"/>
              <a:gd name="connsiteX7" fmla="*/ 5082675 w 5500118"/>
              <a:gd name="connsiteY7" fmla="*/ 2269831 h 3620738"/>
              <a:gd name="connsiteX8" fmla="*/ 5049543 w 5500118"/>
              <a:gd name="connsiteY8" fmla="*/ 2800095 h 3620738"/>
              <a:gd name="connsiteX9" fmla="*/ 4857387 w 5500118"/>
              <a:gd name="connsiteY9" fmla="*/ 3416998 h 3620738"/>
              <a:gd name="connsiteX10" fmla="*/ 4667665 w 5500118"/>
              <a:gd name="connsiteY10" fmla="*/ 3607108 h 3620738"/>
              <a:gd name="connsiteX11" fmla="*/ 2766077 w 5500118"/>
              <a:gd name="connsiteY11" fmla="*/ 3600603 h 3620738"/>
              <a:gd name="connsiteX12" fmla="*/ 1799260 w 5500118"/>
              <a:gd name="connsiteY12" fmla="*/ 3617355 h 3620738"/>
              <a:gd name="connsiteX13" fmla="*/ 1262060 w 5500118"/>
              <a:gd name="connsiteY13" fmla="*/ 3581452 h 3620738"/>
              <a:gd name="connsiteX14" fmla="*/ 788969 w 5500118"/>
              <a:gd name="connsiteY14" fmla="*/ 3502458 h 3620738"/>
              <a:gd name="connsiteX15" fmla="*/ 7091 w 5500118"/>
              <a:gd name="connsiteY15" fmla="*/ 2223449 h 3620738"/>
              <a:gd name="connsiteX0" fmla="*/ 7091 w 5500118"/>
              <a:gd name="connsiteY0" fmla="*/ 2223449 h 3620738"/>
              <a:gd name="connsiteX1" fmla="*/ 1067265 w 5500118"/>
              <a:gd name="connsiteY1" fmla="*/ 547902 h 3620738"/>
              <a:gd name="connsiteX2" fmla="*/ 2591265 w 5500118"/>
              <a:gd name="connsiteY2" fmla="*/ 285318 h 3620738"/>
              <a:gd name="connsiteX3" fmla="*/ 3863474 w 5500118"/>
              <a:gd name="connsiteY3" fmla="*/ 11191 h 3620738"/>
              <a:gd name="connsiteX4" fmla="*/ 5029665 w 5500118"/>
              <a:gd name="connsiteY4" fmla="*/ 501519 h 3620738"/>
              <a:gd name="connsiteX5" fmla="*/ 5420605 w 5500118"/>
              <a:gd name="connsiteY5" fmla="*/ 1024304 h 3620738"/>
              <a:gd name="connsiteX6" fmla="*/ 5500118 w 5500118"/>
              <a:gd name="connsiteY6" fmla="*/ 1555067 h 3620738"/>
              <a:gd name="connsiteX7" fmla="*/ 5082675 w 5500118"/>
              <a:gd name="connsiteY7" fmla="*/ 2269831 h 3620738"/>
              <a:gd name="connsiteX8" fmla="*/ 5049543 w 5500118"/>
              <a:gd name="connsiteY8" fmla="*/ 2800095 h 3620738"/>
              <a:gd name="connsiteX9" fmla="*/ 4857387 w 5500118"/>
              <a:gd name="connsiteY9" fmla="*/ 3416998 h 3620738"/>
              <a:gd name="connsiteX10" fmla="*/ 4667665 w 5500118"/>
              <a:gd name="connsiteY10" fmla="*/ 3607108 h 3620738"/>
              <a:gd name="connsiteX11" fmla="*/ 2766077 w 5500118"/>
              <a:gd name="connsiteY11" fmla="*/ 3600603 h 3620738"/>
              <a:gd name="connsiteX12" fmla="*/ 1799260 w 5500118"/>
              <a:gd name="connsiteY12" fmla="*/ 3617355 h 3620738"/>
              <a:gd name="connsiteX13" fmla="*/ 1262060 w 5500118"/>
              <a:gd name="connsiteY13" fmla="*/ 3581452 h 3620738"/>
              <a:gd name="connsiteX14" fmla="*/ 788969 w 5500118"/>
              <a:gd name="connsiteY14" fmla="*/ 3502458 h 3620738"/>
              <a:gd name="connsiteX15" fmla="*/ 7091 w 5500118"/>
              <a:gd name="connsiteY15" fmla="*/ 2223449 h 3620738"/>
              <a:gd name="connsiteX0" fmla="*/ 7091 w 5500118"/>
              <a:gd name="connsiteY0" fmla="*/ 2223449 h 3620258"/>
              <a:gd name="connsiteX1" fmla="*/ 1067265 w 5500118"/>
              <a:gd name="connsiteY1" fmla="*/ 547902 h 3620258"/>
              <a:gd name="connsiteX2" fmla="*/ 2591265 w 5500118"/>
              <a:gd name="connsiteY2" fmla="*/ 285318 h 3620258"/>
              <a:gd name="connsiteX3" fmla="*/ 3863474 w 5500118"/>
              <a:gd name="connsiteY3" fmla="*/ 11191 h 3620258"/>
              <a:gd name="connsiteX4" fmla="*/ 5029665 w 5500118"/>
              <a:gd name="connsiteY4" fmla="*/ 501519 h 3620258"/>
              <a:gd name="connsiteX5" fmla="*/ 5420605 w 5500118"/>
              <a:gd name="connsiteY5" fmla="*/ 1024304 h 3620258"/>
              <a:gd name="connsiteX6" fmla="*/ 5500118 w 5500118"/>
              <a:gd name="connsiteY6" fmla="*/ 1555067 h 3620258"/>
              <a:gd name="connsiteX7" fmla="*/ 5082675 w 5500118"/>
              <a:gd name="connsiteY7" fmla="*/ 2269831 h 3620258"/>
              <a:gd name="connsiteX8" fmla="*/ 5049543 w 5500118"/>
              <a:gd name="connsiteY8" fmla="*/ 2800095 h 3620258"/>
              <a:gd name="connsiteX9" fmla="*/ 4857387 w 5500118"/>
              <a:gd name="connsiteY9" fmla="*/ 3416998 h 3620258"/>
              <a:gd name="connsiteX10" fmla="*/ 4667665 w 5500118"/>
              <a:gd name="connsiteY10" fmla="*/ 3607108 h 3620258"/>
              <a:gd name="connsiteX11" fmla="*/ 2766077 w 5500118"/>
              <a:gd name="connsiteY11" fmla="*/ 3600603 h 3620258"/>
              <a:gd name="connsiteX12" fmla="*/ 1799260 w 5500118"/>
              <a:gd name="connsiteY12" fmla="*/ 3617355 h 3620258"/>
              <a:gd name="connsiteX13" fmla="*/ 1403254 w 5500118"/>
              <a:gd name="connsiteY13" fmla="*/ 3568004 h 3620258"/>
              <a:gd name="connsiteX14" fmla="*/ 788969 w 5500118"/>
              <a:gd name="connsiteY14" fmla="*/ 3502458 h 3620258"/>
              <a:gd name="connsiteX15" fmla="*/ 7091 w 5500118"/>
              <a:gd name="connsiteY15" fmla="*/ 2223449 h 3620258"/>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57387 w 5500118"/>
              <a:gd name="connsiteY9" fmla="*/ 3416998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77558 w 5500118"/>
              <a:gd name="connsiteY9" fmla="*/ 3423722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77558 w 5500118"/>
              <a:gd name="connsiteY9" fmla="*/ 3423722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00659"/>
              <a:gd name="connsiteX1" fmla="*/ 1067265 w 5500118"/>
              <a:gd name="connsiteY1" fmla="*/ 547902 h 3600659"/>
              <a:gd name="connsiteX2" fmla="*/ 2591265 w 5500118"/>
              <a:gd name="connsiteY2" fmla="*/ 285318 h 3600659"/>
              <a:gd name="connsiteX3" fmla="*/ 3863474 w 5500118"/>
              <a:gd name="connsiteY3" fmla="*/ 11191 h 3600659"/>
              <a:gd name="connsiteX4" fmla="*/ 5029665 w 5500118"/>
              <a:gd name="connsiteY4" fmla="*/ 501519 h 3600659"/>
              <a:gd name="connsiteX5" fmla="*/ 5420605 w 5500118"/>
              <a:gd name="connsiteY5" fmla="*/ 1024304 h 3600659"/>
              <a:gd name="connsiteX6" fmla="*/ 5500118 w 5500118"/>
              <a:gd name="connsiteY6" fmla="*/ 1555067 h 3600659"/>
              <a:gd name="connsiteX7" fmla="*/ 5082675 w 5500118"/>
              <a:gd name="connsiteY7" fmla="*/ 2269831 h 3600659"/>
              <a:gd name="connsiteX8" fmla="*/ 5049543 w 5500118"/>
              <a:gd name="connsiteY8" fmla="*/ 2800095 h 3600659"/>
              <a:gd name="connsiteX9" fmla="*/ 4877558 w 5500118"/>
              <a:gd name="connsiteY9" fmla="*/ 3423722 h 3600659"/>
              <a:gd name="connsiteX10" fmla="*/ 4681113 w 5500118"/>
              <a:gd name="connsiteY10" fmla="*/ 3573490 h 3600659"/>
              <a:gd name="connsiteX11" fmla="*/ 2766077 w 5500118"/>
              <a:gd name="connsiteY11" fmla="*/ 3600603 h 3600659"/>
              <a:gd name="connsiteX12" fmla="*/ 1940454 w 5500118"/>
              <a:gd name="connsiteY12" fmla="*/ 3583738 h 3600659"/>
              <a:gd name="connsiteX13" fmla="*/ 1403254 w 5500118"/>
              <a:gd name="connsiteY13" fmla="*/ 3568004 h 3600659"/>
              <a:gd name="connsiteX14" fmla="*/ 788969 w 5500118"/>
              <a:gd name="connsiteY14" fmla="*/ 3502458 h 3600659"/>
              <a:gd name="connsiteX15" fmla="*/ 7091 w 5500118"/>
              <a:gd name="connsiteY15" fmla="*/ 2223449 h 360065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877558 w 5500118"/>
              <a:gd name="connsiteY9" fmla="*/ 3423722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64964 w 5500118"/>
              <a:gd name="connsiteY9" fmla="*/ 3470787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44794 w 5500118"/>
              <a:gd name="connsiteY9" fmla="*/ 3316146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71688 w 5500118"/>
              <a:gd name="connsiteY9" fmla="*/ 3343040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9692 w 5502719"/>
              <a:gd name="connsiteY0" fmla="*/ 2223449 h 3592269"/>
              <a:gd name="connsiteX1" fmla="*/ 1069866 w 5502719"/>
              <a:gd name="connsiteY1" fmla="*/ 547902 h 3592269"/>
              <a:gd name="connsiteX2" fmla="*/ 2593866 w 5502719"/>
              <a:gd name="connsiteY2" fmla="*/ 285318 h 3592269"/>
              <a:gd name="connsiteX3" fmla="*/ 3866075 w 5502719"/>
              <a:gd name="connsiteY3" fmla="*/ 11191 h 3592269"/>
              <a:gd name="connsiteX4" fmla="*/ 5032266 w 5502719"/>
              <a:gd name="connsiteY4" fmla="*/ 501519 h 3592269"/>
              <a:gd name="connsiteX5" fmla="*/ 5423206 w 5502719"/>
              <a:gd name="connsiteY5" fmla="*/ 1024304 h 3592269"/>
              <a:gd name="connsiteX6" fmla="*/ 5502719 w 5502719"/>
              <a:gd name="connsiteY6" fmla="*/ 1555067 h 3592269"/>
              <a:gd name="connsiteX7" fmla="*/ 5085276 w 5502719"/>
              <a:gd name="connsiteY7" fmla="*/ 2269831 h 3592269"/>
              <a:gd name="connsiteX8" fmla="*/ 5052144 w 5502719"/>
              <a:gd name="connsiteY8" fmla="*/ 2800095 h 3592269"/>
              <a:gd name="connsiteX9" fmla="*/ 4974289 w 5502719"/>
              <a:gd name="connsiteY9" fmla="*/ 3343040 h 3592269"/>
              <a:gd name="connsiteX10" fmla="*/ 4683714 w 5502719"/>
              <a:gd name="connsiteY10" fmla="*/ 3573490 h 3592269"/>
              <a:gd name="connsiteX11" fmla="*/ 2768678 w 5502719"/>
              <a:gd name="connsiteY11" fmla="*/ 3587156 h 3592269"/>
              <a:gd name="connsiteX12" fmla="*/ 1943055 w 5502719"/>
              <a:gd name="connsiteY12" fmla="*/ 3583738 h 3592269"/>
              <a:gd name="connsiteX13" fmla="*/ 1405855 w 5502719"/>
              <a:gd name="connsiteY13" fmla="*/ 3568004 h 3592269"/>
              <a:gd name="connsiteX14" fmla="*/ 757952 w 5502719"/>
              <a:gd name="connsiteY14" fmla="*/ 3455393 h 3592269"/>
              <a:gd name="connsiteX15" fmla="*/ 9692 w 5502719"/>
              <a:gd name="connsiteY15" fmla="*/ 2223449 h 3592269"/>
              <a:gd name="connsiteX0" fmla="*/ 9692 w 5502719"/>
              <a:gd name="connsiteY0" fmla="*/ 2223449 h 3592269"/>
              <a:gd name="connsiteX1" fmla="*/ 1069866 w 5502719"/>
              <a:gd name="connsiteY1" fmla="*/ 547902 h 3592269"/>
              <a:gd name="connsiteX2" fmla="*/ 2593866 w 5502719"/>
              <a:gd name="connsiteY2" fmla="*/ 285318 h 3592269"/>
              <a:gd name="connsiteX3" fmla="*/ 3866075 w 5502719"/>
              <a:gd name="connsiteY3" fmla="*/ 11191 h 3592269"/>
              <a:gd name="connsiteX4" fmla="*/ 5032266 w 5502719"/>
              <a:gd name="connsiteY4" fmla="*/ 501519 h 3592269"/>
              <a:gd name="connsiteX5" fmla="*/ 5423206 w 5502719"/>
              <a:gd name="connsiteY5" fmla="*/ 1024304 h 3592269"/>
              <a:gd name="connsiteX6" fmla="*/ 5502719 w 5502719"/>
              <a:gd name="connsiteY6" fmla="*/ 1555067 h 3592269"/>
              <a:gd name="connsiteX7" fmla="*/ 5085276 w 5502719"/>
              <a:gd name="connsiteY7" fmla="*/ 2269831 h 3592269"/>
              <a:gd name="connsiteX8" fmla="*/ 5052144 w 5502719"/>
              <a:gd name="connsiteY8" fmla="*/ 2800095 h 3592269"/>
              <a:gd name="connsiteX9" fmla="*/ 4974289 w 5502719"/>
              <a:gd name="connsiteY9" fmla="*/ 3343040 h 3592269"/>
              <a:gd name="connsiteX10" fmla="*/ 4683714 w 5502719"/>
              <a:gd name="connsiteY10" fmla="*/ 3573490 h 3592269"/>
              <a:gd name="connsiteX11" fmla="*/ 2768678 w 5502719"/>
              <a:gd name="connsiteY11" fmla="*/ 3587156 h 3592269"/>
              <a:gd name="connsiteX12" fmla="*/ 1943055 w 5502719"/>
              <a:gd name="connsiteY12" fmla="*/ 3583738 h 3592269"/>
              <a:gd name="connsiteX13" fmla="*/ 1405855 w 5502719"/>
              <a:gd name="connsiteY13" fmla="*/ 3568004 h 3592269"/>
              <a:gd name="connsiteX14" fmla="*/ 757952 w 5502719"/>
              <a:gd name="connsiteY14" fmla="*/ 3455393 h 3592269"/>
              <a:gd name="connsiteX15" fmla="*/ 9692 w 5502719"/>
              <a:gd name="connsiteY15" fmla="*/ 2223449 h 3592269"/>
              <a:gd name="connsiteX0" fmla="*/ 18940 w 5511967"/>
              <a:gd name="connsiteY0" fmla="*/ 2223449 h 3592269"/>
              <a:gd name="connsiteX1" fmla="*/ 1079114 w 5511967"/>
              <a:gd name="connsiteY1" fmla="*/ 547902 h 3592269"/>
              <a:gd name="connsiteX2" fmla="*/ 2603114 w 5511967"/>
              <a:gd name="connsiteY2" fmla="*/ 285318 h 3592269"/>
              <a:gd name="connsiteX3" fmla="*/ 3875323 w 5511967"/>
              <a:gd name="connsiteY3" fmla="*/ 11191 h 3592269"/>
              <a:gd name="connsiteX4" fmla="*/ 5041514 w 5511967"/>
              <a:gd name="connsiteY4" fmla="*/ 501519 h 3592269"/>
              <a:gd name="connsiteX5" fmla="*/ 5432454 w 5511967"/>
              <a:gd name="connsiteY5" fmla="*/ 1024304 h 3592269"/>
              <a:gd name="connsiteX6" fmla="*/ 5511967 w 5511967"/>
              <a:gd name="connsiteY6" fmla="*/ 1555067 h 3592269"/>
              <a:gd name="connsiteX7" fmla="*/ 5094524 w 5511967"/>
              <a:gd name="connsiteY7" fmla="*/ 2269831 h 3592269"/>
              <a:gd name="connsiteX8" fmla="*/ 5061392 w 5511967"/>
              <a:gd name="connsiteY8" fmla="*/ 2800095 h 3592269"/>
              <a:gd name="connsiteX9" fmla="*/ 4983537 w 5511967"/>
              <a:gd name="connsiteY9" fmla="*/ 3343040 h 3592269"/>
              <a:gd name="connsiteX10" fmla="*/ 4692962 w 5511967"/>
              <a:gd name="connsiteY10" fmla="*/ 3573490 h 3592269"/>
              <a:gd name="connsiteX11" fmla="*/ 2777926 w 5511967"/>
              <a:gd name="connsiteY11" fmla="*/ 3587156 h 3592269"/>
              <a:gd name="connsiteX12" fmla="*/ 1952303 w 5511967"/>
              <a:gd name="connsiteY12" fmla="*/ 3583738 h 3592269"/>
              <a:gd name="connsiteX13" fmla="*/ 1415103 w 5511967"/>
              <a:gd name="connsiteY13" fmla="*/ 3568004 h 3592269"/>
              <a:gd name="connsiteX14" fmla="*/ 686518 w 5511967"/>
              <a:gd name="connsiteY14" fmla="*/ 3415052 h 3592269"/>
              <a:gd name="connsiteX15" fmla="*/ 18940 w 5511967"/>
              <a:gd name="connsiteY15" fmla="*/ 2223449 h 3592269"/>
              <a:gd name="connsiteX0" fmla="*/ 18940 w 5511967"/>
              <a:gd name="connsiteY0" fmla="*/ 2223449 h 3592269"/>
              <a:gd name="connsiteX1" fmla="*/ 1079114 w 5511967"/>
              <a:gd name="connsiteY1" fmla="*/ 547902 h 3592269"/>
              <a:gd name="connsiteX2" fmla="*/ 2603114 w 5511967"/>
              <a:gd name="connsiteY2" fmla="*/ 285318 h 3592269"/>
              <a:gd name="connsiteX3" fmla="*/ 3875323 w 5511967"/>
              <a:gd name="connsiteY3" fmla="*/ 11191 h 3592269"/>
              <a:gd name="connsiteX4" fmla="*/ 5041514 w 5511967"/>
              <a:gd name="connsiteY4" fmla="*/ 501519 h 3592269"/>
              <a:gd name="connsiteX5" fmla="*/ 5432454 w 5511967"/>
              <a:gd name="connsiteY5" fmla="*/ 1024304 h 3592269"/>
              <a:gd name="connsiteX6" fmla="*/ 5511967 w 5511967"/>
              <a:gd name="connsiteY6" fmla="*/ 1555067 h 3592269"/>
              <a:gd name="connsiteX7" fmla="*/ 5094524 w 5511967"/>
              <a:gd name="connsiteY7" fmla="*/ 2269831 h 3592269"/>
              <a:gd name="connsiteX8" fmla="*/ 5061392 w 5511967"/>
              <a:gd name="connsiteY8" fmla="*/ 2800095 h 3592269"/>
              <a:gd name="connsiteX9" fmla="*/ 4983537 w 5511967"/>
              <a:gd name="connsiteY9" fmla="*/ 3343040 h 3592269"/>
              <a:gd name="connsiteX10" fmla="*/ 4692962 w 5511967"/>
              <a:gd name="connsiteY10" fmla="*/ 3573490 h 3592269"/>
              <a:gd name="connsiteX11" fmla="*/ 2777926 w 5511967"/>
              <a:gd name="connsiteY11" fmla="*/ 3587156 h 3592269"/>
              <a:gd name="connsiteX12" fmla="*/ 1952303 w 5511967"/>
              <a:gd name="connsiteY12" fmla="*/ 3583738 h 3592269"/>
              <a:gd name="connsiteX13" fmla="*/ 1415103 w 5511967"/>
              <a:gd name="connsiteY13" fmla="*/ 3568004 h 3592269"/>
              <a:gd name="connsiteX14" fmla="*/ 686518 w 5511967"/>
              <a:gd name="connsiteY14" fmla="*/ 3415052 h 3592269"/>
              <a:gd name="connsiteX15" fmla="*/ 18940 w 5511967"/>
              <a:gd name="connsiteY15" fmla="*/ 2223449 h 3592269"/>
              <a:gd name="connsiteX0" fmla="*/ 32548 w 5417999"/>
              <a:gd name="connsiteY0" fmla="*/ 2021743 h 3592269"/>
              <a:gd name="connsiteX1" fmla="*/ 985146 w 5417999"/>
              <a:gd name="connsiteY1" fmla="*/ 547902 h 3592269"/>
              <a:gd name="connsiteX2" fmla="*/ 2509146 w 5417999"/>
              <a:gd name="connsiteY2" fmla="*/ 285318 h 3592269"/>
              <a:gd name="connsiteX3" fmla="*/ 3781355 w 5417999"/>
              <a:gd name="connsiteY3" fmla="*/ 11191 h 3592269"/>
              <a:gd name="connsiteX4" fmla="*/ 4947546 w 5417999"/>
              <a:gd name="connsiteY4" fmla="*/ 501519 h 3592269"/>
              <a:gd name="connsiteX5" fmla="*/ 5338486 w 5417999"/>
              <a:gd name="connsiteY5" fmla="*/ 1024304 h 3592269"/>
              <a:gd name="connsiteX6" fmla="*/ 5417999 w 5417999"/>
              <a:gd name="connsiteY6" fmla="*/ 1555067 h 3592269"/>
              <a:gd name="connsiteX7" fmla="*/ 5000556 w 5417999"/>
              <a:gd name="connsiteY7" fmla="*/ 2269831 h 3592269"/>
              <a:gd name="connsiteX8" fmla="*/ 4967424 w 5417999"/>
              <a:gd name="connsiteY8" fmla="*/ 2800095 h 3592269"/>
              <a:gd name="connsiteX9" fmla="*/ 4889569 w 5417999"/>
              <a:gd name="connsiteY9" fmla="*/ 3343040 h 3592269"/>
              <a:gd name="connsiteX10" fmla="*/ 4598994 w 5417999"/>
              <a:gd name="connsiteY10" fmla="*/ 3573490 h 3592269"/>
              <a:gd name="connsiteX11" fmla="*/ 2683958 w 5417999"/>
              <a:gd name="connsiteY11" fmla="*/ 3587156 h 3592269"/>
              <a:gd name="connsiteX12" fmla="*/ 1858335 w 5417999"/>
              <a:gd name="connsiteY12" fmla="*/ 3583738 h 3592269"/>
              <a:gd name="connsiteX13" fmla="*/ 1321135 w 5417999"/>
              <a:gd name="connsiteY13" fmla="*/ 3568004 h 3592269"/>
              <a:gd name="connsiteX14" fmla="*/ 592550 w 5417999"/>
              <a:gd name="connsiteY14" fmla="*/ 3415052 h 3592269"/>
              <a:gd name="connsiteX15" fmla="*/ 32548 w 5417999"/>
              <a:gd name="connsiteY15" fmla="*/ 2021743 h 3592269"/>
              <a:gd name="connsiteX0" fmla="*/ 4189 w 5389640"/>
              <a:gd name="connsiteY0" fmla="*/ 2021743 h 3592269"/>
              <a:gd name="connsiteX1" fmla="*/ 956787 w 5389640"/>
              <a:gd name="connsiteY1" fmla="*/ 547902 h 3592269"/>
              <a:gd name="connsiteX2" fmla="*/ 2480787 w 5389640"/>
              <a:gd name="connsiteY2" fmla="*/ 285318 h 3592269"/>
              <a:gd name="connsiteX3" fmla="*/ 3752996 w 5389640"/>
              <a:gd name="connsiteY3" fmla="*/ 11191 h 3592269"/>
              <a:gd name="connsiteX4" fmla="*/ 4919187 w 5389640"/>
              <a:gd name="connsiteY4" fmla="*/ 501519 h 3592269"/>
              <a:gd name="connsiteX5" fmla="*/ 5310127 w 5389640"/>
              <a:gd name="connsiteY5" fmla="*/ 1024304 h 3592269"/>
              <a:gd name="connsiteX6" fmla="*/ 5389640 w 5389640"/>
              <a:gd name="connsiteY6" fmla="*/ 1555067 h 3592269"/>
              <a:gd name="connsiteX7" fmla="*/ 4972197 w 5389640"/>
              <a:gd name="connsiteY7" fmla="*/ 2269831 h 3592269"/>
              <a:gd name="connsiteX8" fmla="*/ 4939065 w 5389640"/>
              <a:gd name="connsiteY8" fmla="*/ 2800095 h 3592269"/>
              <a:gd name="connsiteX9" fmla="*/ 4861210 w 5389640"/>
              <a:gd name="connsiteY9" fmla="*/ 3343040 h 3592269"/>
              <a:gd name="connsiteX10" fmla="*/ 4570635 w 5389640"/>
              <a:gd name="connsiteY10" fmla="*/ 3573490 h 3592269"/>
              <a:gd name="connsiteX11" fmla="*/ 2655599 w 5389640"/>
              <a:gd name="connsiteY11" fmla="*/ 3587156 h 3592269"/>
              <a:gd name="connsiteX12" fmla="*/ 1829976 w 5389640"/>
              <a:gd name="connsiteY12" fmla="*/ 3583738 h 3592269"/>
              <a:gd name="connsiteX13" fmla="*/ 1292776 w 5389640"/>
              <a:gd name="connsiteY13" fmla="*/ 3568004 h 3592269"/>
              <a:gd name="connsiteX14" fmla="*/ 564191 w 5389640"/>
              <a:gd name="connsiteY14" fmla="*/ 3415052 h 3592269"/>
              <a:gd name="connsiteX15" fmla="*/ 4189 w 5389640"/>
              <a:gd name="connsiteY15" fmla="*/ 2021743 h 3592269"/>
              <a:gd name="connsiteX0" fmla="*/ 43603 w 5281137"/>
              <a:gd name="connsiteY0" fmla="*/ 2021743 h 3592269"/>
              <a:gd name="connsiteX1" fmla="*/ 848284 w 5281137"/>
              <a:gd name="connsiteY1" fmla="*/ 547902 h 3592269"/>
              <a:gd name="connsiteX2" fmla="*/ 2372284 w 5281137"/>
              <a:gd name="connsiteY2" fmla="*/ 285318 h 3592269"/>
              <a:gd name="connsiteX3" fmla="*/ 3644493 w 5281137"/>
              <a:gd name="connsiteY3" fmla="*/ 11191 h 3592269"/>
              <a:gd name="connsiteX4" fmla="*/ 4810684 w 5281137"/>
              <a:gd name="connsiteY4" fmla="*/ 501519 h 3592269"/>
              <a:gd name="connsiteX5" fmla="*/ 5201624 w 5281137"/>
              <a:gd name="connsiteY5" fmla="*/ 1024304 h 3592269"/>
              <a:gd name="connsiteX6" fmla="*/ 5281137 w 5281137"/>
              <a:gd name="connsiteY6" fmla="*/ 1555067 h 3592269"/>
              <a:gd name="connsiteX7" fmla="*/ 4863694 w 5281137"/>
              <a:gd name="connsiteY7" fmla="*/ 2269831 h 3592269"/>
              <a:gd name="connsiteX8" fmla="*/ 4830562 w 5281137"/>
              <a:gd name="connsiteY8" fmla="*/ 2800095 h 3592269"/>
              <a:gd name="connsiteX9" fmla="*/ 4752707 w 5281137"/>
              <a:gd name="connsiteY9" fmla="*/ 3343040 h 3592269"/>
              <a:gd name="connsiteX10" fmla="*/ 4462132 w 5281137"/>
              <a:gd name="connsiteY10" fmla="*/ 3573490 h 3592269"/>
              <a:gd name="connsiteX11" fmla="*/ 2547096 w 5281137"/>
              <a:gd name="connsiteY11" fmla="*/ 3587156 h 3592269"/>
              <a:gd name="connsiteX12" fmla="*/ 1721473 w 5281137"/>
              <a:gd name="connsiteY12" fmla="*/ 3583738 h 3592269"/>
              <a:gd name="connsiteX13" fmla="*/ 1184273 w 5281137"/>
              <a:gd name="connsiteY13" fmla="*/ 3568004 h 3592269"/>
              <a:gd name="connsiteX14" fmla="*/ 455688 w 5281137"/>
              <a:gd name="connsiteY14" fmla="*/ 3415052 h 3592269"/>
              <a:gd name="connsiteX15" fmla="*/ 43603 w 5281137"/>
              <a:gd name="connsiteY15" fmla="*/ 2021743 h 3592269"/>
              <a:gd name="connsiteX0" fmla="*/ 26781 w 5264315"/>
              <a:gd name="connsiteY0" fmla="*/ 2021743 h 3592269"/>
              <a:gd name="connsiteX1" fmla="*/ 831462 w 5264315"/>
              <a:gd name="connsiteY1" fmla="*/ 547902 h 3592269"/>
              <a:gd name="connsiteX2" fmla="*/ 2355462 w 5264315"/>
              <a:gd name="connsiteY2" fmla="*/ 285318 h 3592269"/>
              <a:gd name="connsiteX3" fmla="*/ 3627671 w 5264315"/>
              <a:gd name="connsiteY3" fmla="*/ 11191 h 3592269"/>
              <a:gd name="connsiteX4" fmla="*/ 4793862 w 5264315"/>
              <a:gd name="connsiteY4" fmla="*/ 501519 h 3592269"/>
              <a:gd name="connsiteX5" fmla="*/ 5184802 w 5264315"/>
              <a:gd name="connsiteY5" fmla="*/ 1024304 h 3592269"/>
              <a:gd name="connsiteX6" fmla="*/ 5264315 w 5264315"/>
              <a:gd name="connsiteY6" fmla="*/ 1555067 h 3592269"/>
              <a:gd name="connsiteX7" fmla="*/ 4846872 w 5264315"/>
              <a:gd name="connsiteY7" fmla="*/ 2269831 h 3592269"/>
              <a:gd name="connsiteX8" fmla="*/ 4813740 w 5264315"/>
              <a:gd name="connsiteY8" fmla="*/ 2800095 h 3592269"/>
              <a:gd name="connsiteX9" fmla="*/ 4735885 w 5264315"/>
              <a:gd name="connsiteY9" fmla="*/ 3343040 h 3592269"/>
              <a:gd name="connsiteX10" fmla="*/ 4445310 w 5264315"/>
              <a:gd name="connsiteY10" fmla="*/ 3573490 h 3592269"/>
              <a:gd name="connsiteX11" fmla="*/ 2530274 w 5264315"/>
              <a:gd name="connsiteY11" fmla="*/ 3587156 h 3592269"/>
              <a:gd name="connsiteX12" fmla="*/ 1704651 w 5264315"/>
              <a:gd name="connsiteY12" fmla="*/ 3583738 h 3592269"/>
              <a:gd name="connsiteX13" fmla="*/ 1167451 w 5264315"/>
              <a:gd name="connsiteY13" fmla="*/ 3568004 h 3592269"/>
              <a:gd name="connsiteX14" fmla="*/ 438866 w 5264315"/>
              <a:gd name="connsiteY14" fmla="*/ 3415052 h 3592269"/>
              <a:gd name="connsiteX15" fmla="*/ 26781 w 5264315"/>
              <a:gd name="connsiteY15" fmla="*/ 2021743 h 3592269"/>
              <a:gd name="connsiteX0" fmla="*/ 13647 w 5251181"/>
              <a:gd name="connsiteY0" fmla="*/ 2021743 h 3631662"/>
              <a:gd name="connsiteX1" fmla="*/ 818328 w 5251181"/>
              <a:gd name="connsiteY1" fmla="*/ 547902 h 3631662"/>
              <a:gd name="connsiteX2" fmla="*/ 2342328 w 5251181"/>
              <a:gd name="connsiteY2" fmla="*/ 285318 h 3631662"/>
              <a:gd name="connsiteX3" fmla="*/ 3614537 w 5251181"/>
              <a:gd name="connsiteY3" fmla="*/ 11191 h 3631662"/>
              <a:gd name="connsiteX4" fmla="*/ 4780728 w 5251181"/>
              <a:gd name="connsiteY4" fmla="*/ 501519 h 3631662"/>
              <a:gd name="connsiteX5" fmla="*/ 5171668 w 5251181"/>
              <a:gd name="connsiteY5" fmla="*/ 1024304 h 3631662"/>
              <a:gd name="connsiteX6" fmla="*/ 5251181 w 5251181"/>
              <a:gd name="connsiteY6" fmla="*/ 1555067 h 3631662"/>
              <a:gd name="connsiteX7" fmla="*/ 4833738 w 5251181"/>
              <a:gd name="connsiteY7" fmla="*/ 2269831 h 3631662"/>
              <a:gd name="connsiteX8" fmla="*/ 4800606 w 5251181"/>
              <a:gd name="connsiteY8" fmla="*/ 2800095 h 3631662"/>
              <a:gd name="connsiteX9" fmla="*/ 4722751 w 5251181"/>
              <a:gd name="connsiteY9" fmla="*/ 3343040 h 3631662"/>
              <a:gd name="connsiteX10" fmla="*/ 4432176 w 5251181"/>
              <a:gd name="connsiteY10" fmla="*/ 3573490 h 3631662"/>
              <a:gd name="connsiteX11" fmla="*/ 2517140 w 5251181"/>
              <a:gd name="connsiteY11" fmla="*/ 3587156 h 3631662"/>
              <a:gd name="connsiteX12" fmla="*/ 1691517 w 5251181"/>
              <a:gd name="connsiteY12" fmla="*/ 3583738 h 3631662"/>
              <a:gd name="connsiteX13" fmla="*/ 1154317 w 5251181"/>
              <a:gd name="connsiteY13" fmla="*/ 3568004 h 3631662"/>
              <a:gd name="connsiteX14" fmla="*/ 613991 w 5251181"/>
              <a:gd name="connsiteY14" fmla="*/ 3529352 h 3631662"/>
              <a:gd name="connsiteX15" fmla="*/ 13647 w 5251181"/>
              <a:gd name="connsiteY15" fmla="*/ 2021743 h 3631662"/>
              <a:gd name="connsiteX0" fmla="*/ 12487 w 5250021"/>
              <a:gd name="connsiteY0" fmla="*/ 2021743 h 3622649"/>
              <a:gd name="connsiteX1" fmla="*/ 817168 w 5250021"/>
              <a:gd name="connsiteY1" fmla="*/ 547902 h 3622649"/>
              <a:gd name="connsiteX2" fmla="*/ 2341168 w 5250021"/>
              <a:gd name="connsiteY2" fmla="*/ 285318 h 3622649"/>
              <a:gd name="connsiteX3" fmla="*/ 3613377 w 5250021"/>
              <a:gd name="connsiteY3" fmla="*/ 11191 h 3622649"/>
              <a:gd name="connsiteX4" fmla="*/ 4779568 w 5250021"/>
              <a:gd name="connsiteY4" fmla="*/ 501519 h 3622649"/>
              <a:gd name="connsiteX5" fmla="*/ 5170508 w 5250021"/>
              <a:gd name="connsiteY5" fmla="*/ 1024304 h 3622649"/>
              <a:gd name="connsiteX6" fmla="*/ 5250021 w 5250021"/>
              <a:gd name="connsiteY6" fmla="*/ 1555067 h 3622649"/>
              <a:gd name="connsiteX7" fmla="*/ 4832578 w 5250021"/>
              <a:gd name="connsiteY7" fmla="*/ 2269831 h 3622649"/>
              <a:gd name="connsiteX8" fmla="*/ 4799446 w 5250021"/>
              <a:gd name="connsiteY8" fmla="*/ 2800095 h 3622649"/>
              <a:gd name="connsiteX9" fmla="*/ 4721591 w 5250021"/>
              <a:gd name="connsiteY9" fmla="*/ 3343040 h 3622649"/>
              <a:gd name="connsiteX10" fmla="*/ 4431016 w 5250021"/>
              <a:gd name="connsiteY10" fmla="*/ 3573490 h 3622649"/>
              <a:gd name="connsiteX11" fmla="*/ 2515980 w 5250021"/>
              <a:gd name="connsiteY11" fmla="*/ 3587156 h 3622649"/>
              <a:gd name="connsiteX12" fmla="*/ 1690357 w 5250021"/>
              <a:gd name="connsiteY12" fmla="*/ 3583738 h 3622649"/>
              <a:gd name="connsiteX13" fmla="*/ 1153157 w 5250021"/>
              <a:gd name="connsiteY13" fmla="*/ 3568004 h 3622649"/>
              <a:gd name="connsiteX14" fmla="*/ 619554 w 5250021"/>
              <a:gd name="connsiteY14" fmla="*/ 3515905 h 3622649"/>
              <a:gd name="connsiteX15" fmla="*/ 12487 w 5250021"/>
              <a:gd name="connsiteY15" fmla="*/ 2021743 h 3622649"/>
              <a:gd name="connsiteX0" fmla="*/ 12487 w 5250021"/>
              <a:gd name="connsiteY0" fmla="*/ 2021743 h 3592269"/>
              <a:gd name="connsiteX1" fmla="*/ 817168 w 5250021"/>
              <a:gd name="connsiteY1" fmla="*/ 547902 h 3592269"/>
              <a:gd name="connsiteX2" fmla="*/ 2341168 w 5250021"/>
              <a:gd name="connsiteY2" fmla="*/ 285318 h 3592269"/>
              <a:gd name="connsiteX3" fmla="*/ 3613377 w 5250021"/>
              <a:gd name="connsiteY3" fmla="*/ 11191 h 3592269"/>
              <a:gd name="connsiteX4" fmla="*/ 4779568 w 5250021"/>
              <a:gd name="connsiteY4" fmla="*/ 501519 h 3592269"/>
              <a:gd name="connsiteX5" fmla="*/ 5170508 w 5250021"/>
              <a:gd name="connsiteY5" fmla="*/ 1024304 h 3592269"/>
              <a:gd name="connsiteX6" fmla="*/ 5250021 w 5250021"/>
              <a:gd name="connsiteY6" fmla="*/ 1555067 h 3592269"/>
              <a:gd name="connsiteX7" fmla="*/ 4832578 w 5250021"/>
              <a:gd name="connsiteY7" fmla="*/ 2269831 h 3592269"/>
              <a:gd name="connsiteX8" fmla="*/ 4799446 w 5250021"/>
              <a:gd name="connsiteY8" fmla="*/ 2800095 h 3592269"/>
              <a:gd name="connsiteX9" fmla="*/ 4721591 w 5250021"/>
              <a:gd name="connsiteY9" fmla="*/ 3343040 h 3592269"/>
              <a:gd name="connsiteX10" fmla="*/ 4431016 w 5250021"/>
              <a:gd name="connsiteY10" fmla="*/ 3573490 h 3592269"/>
              <a:gd name="connsiteX11" fmla="*/ 2515980 w 5250021"/>
              <a:gd name="connsiteY11" fmla="*/ 3587156 h 3592269"/>
              <a:gd name="connsiteX12" fmla="*/ 1690357 w 5250021"/>
              <a:gd name="connsiteY12" fmla="*/ 3583738 h 3592269"/>
              <a:gd name="connsiteX13" fmla="*/ 1153157 w 5250021"/>
              <a:gd name="connsiteY13" fmla="*/ 3568004 h 3592269"/>
              <a:gd name="connsiteX14" fmla="*/ 619554 w 5250021"/>
              <a:gd name="connsiteY14" fmla="*/ 3515905 h 3592269"/>
              <a:gd name="connsiteX15" fmla="*/ 12487 w 5250021"/>
              <a:gd name="connsiteY15" fmla="*/ 2021743 h 3592269"/>
              <a:gd name="connsiteX0" fmla="*/ 1679 w 5239213"/>
              <a:gd name="connsiteY0" fmla="*/ 2021743 h 3632155"/>
              <a:gd name="connsiteX1" fmla="*/ 806360 w 5239213"/>
              <a:gd name="connsiteY1" fmla="*/ 547902 h 3632155"/>
              <a:gd name="connsiteX2" fmla="*/ 2330360 w 5239213"/>
              <a:gd name="connsiteY2" fmla="*/ 285318 h 3632155"/>
              <a:gd name="connsiteX3" fmla="*/ 3602569 w 5239213"/>
              <a:gd name="connsiteY3" fmla="*/ 11191 h 3632155"/>
              <a:gd name="connsiteX4" fmla="*/ 4768760 w 5239213"/>
              <a:gd name="connsiteY4" fmla="*/ 501519 h 3632155"/>
              <a:gd name="connsiteX5" fmla="*/ 5159700 w 5239213"/>
              <a:gd name="connsiteY5" fmla="*/ 1024304 h 3632155"/>
              <a:gd name="connsiteX6" fmla="*/ 5239213 w 5239213"/>
              <a:gd name="connsiteY6" fmla="*/ 1555067 h 3632155"/>
              <a:gd name="connsiteX7" fmla="*/ 4821770 w 5239213"/>
              <a:gd name="connsiteY7" fmla="*/ 2269831 h 3632155"/>
              <a:gd name="connsiteX8" fmla="*/ 4788638 w 5239213"/>
              <a:gd name="connsiteY8" fmla="*/ 2800095 h 3632155"/>
              <a:gd name="connsiteX9" fmla="*/ 4710783 w 5239213"/>
              <a:gd name="connsiteY9" fmla="*/ 3343040 h 3632155"/>
              <a:gd name="connsiteX10" fmla="*/ 4420208 w 5239213"/>
              <a:gd name="connsiteY10" fmla="*/ 3573490 h 3632155"/>
              <a:gd name="connsiteX11" fmla="*/ 2505172 w 5239213"/>
              <a:gd name="connsiteY11" fmla="*/ 3587156 h 3632155"/>
              <a:gd name="connsiteX12" fmla="*/ 1679549 w 5239213"/>
              <a:gd name="connsiteY12" fmla="*/ 3583738 h 3632155"/>
              <a:gd name="connsiteX13" fmla="*/ 1142349 w 5239213"/>
              <a:gd name="connsiteY13" fmla="*/ 3568004 h 3632155"/>
              <a:gd name="connsiteX14" fmla="*/ 716322 w 5239213"/>
              <a:gd name="connsiteY14" fmla="*/ 3583141 h 3632155"/>
              <a:gd name="connsiteX15" fmla="*/ 1679 w 5239213"/>
              <a:gd name="connsiteY15" fmla="*/ 2021743 h 3632155"/>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42349 w 5239213"/>
              <a:gd name="connsiteY13" fmla="*/ 356800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42349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026 w 5309106"/>
              <a:gd name="connsiteY0" fmla="*/ 2239150 h 3592269"/>
              <a:gd name="connsiteX1" fmla="*/ 876253 w 5309106"/>
              <a:gd name="connsiteY1" fmla="*/ 547902 h 3592269"/>
              <a:gd name="connsiteX2" fmla="*/ 2400253 w 5309106"/>
              <a:gd name="connsiteY2" fmla="*/ 285318 h 3592269"/>
              <a:gd name="connsiteX3" fmla="*/ 3672462 w 5309106"/>
              <a:gd name="connsiteY3" fmla="*/ 11191 h 3592269"/>
              <a:gd name="connsiteX4" fmla="*/ 4838653 w 5309106"/>
              <a:gd name="connsiteY4" fmla="*/ 501519 h 3592269"/>
              <a:gd name="connsiteX5" fmla="*/ 5229593 w 5309106"/>
              <a:gd name="connsiteY5" fmla="*/ 1024304 h 3592269"/>
              <a:gd name="connsiteX6" fmla="*/ 5309106 w 5309106"/>
              <a:gd name="connsiteY6" fmla="*/ 1555067 h 3592269"/>
              <a:gd name="connsiteX7" fmla="*/ 4891663 w 5309106"/>
              <a:gd name="connsiteY7" fmla="*/ 2269831 h 3592269"/>
              <a:gd name="connsiteX8" fmla="*/ 4858531 w 5309106"/>
              <a:gd name="connsiteY8" fmla="*/ 2800095 h 3592269"/>
              <a:gd name="connsiteX9" fmla="*/ 4780676 w 5309106"/>
              <a:gd name="connsiteY9" fmla="*/ 3343040 h 3592269"/>
              <a:gd name="connsiteX10" fmla="*/ 4490101 w 5309106"/>
              <a:gd name="connsiteY10" fmla="*/ 3573490 h 3592269"/>
              <a:gd name="connsiteX11" fmla="*/ 2575065 w 5309106"/>
              <a:gd name="connsiteY11" fmla="*/ 3587156 h 3592269"/>
              <a:gd name="connsiteX12" fmla="*/ 1749442 w 5309106"/>
              <a:gd name="connsiteY12" fmla="*/ 3583738 h 3592269"/>
              <a:gd name="connsiteX13" fmla="*/ 1266030 w 5309106"/>
              <a:gd name="connsiteY13" fmla="*/ 3588174 h 3592269"/>
              <a:gd name="connsiteX14" fmla="*/ 786215 w 5309106"/>
              <a:gd name="connsiteY14" fmla="*/ 3583141 h 3592269"/>
              <a:gd name="connsiteX15" fmla="*/ 1026 w 5309106"/>
              <a:gd name="connsiteY15" fmla="*/ 2239150 h 3592269"/>
              <a:gd name="connsiteX0" fmla="*/ 1026 w 5309106"/>
              <a:gd name="connsiteY0" fmla="*/ 2232844 h 3585963"/>
              <a:gd name="connsiteX1" fmla="*/ 876253 w 5309106"/>
              <a:gd name="connsiteY1" fmla="*/ 541596 h 3585963"/>
              <a:gd name="connsiteX2" fmla="*/ 2480029 w 5309106"/>
              <a:gd name="connsiteY2" fmla="*/ 669440 h 3585963"/>
              <a:gd name="connsiteX3" fmla="*/ 3672462 w 5309106"/>
              <a:gd name="connsiteY3" fmla="*/ 4885 h 3585963"/>
              <a:gd name="connsiteX4" fmla="*/ 4838653 w 5309106"/>
              <a:gd name="connsiteY4" fmla="*/ 495213 h 3585963"/>
              <a:gd name="connsiteX5" fmla="*/ 5229593 w 5309106"/>
              <a:gd name="connsiteY5" fmla="*/ 1017998 h 3585963"/>
              <a:gd name="connsiteX6" fmla="*/ 5309106 w 5309106"/>
              <a:gd name="connsiteY6" fmla="*/ 1548761 h 3585963"/>
              <a:gd name="connsiteX7" fmla="*/ 4891663 w 5309106"/>
              <a:gd name="connsiteY7" fmla="*/ 2263525 h 3585963"/>
              <a:gd name="connsiteX8" fmla="*/ 4858531 w 5309106"/>
              <a:gd name="connsiteY8" fmla="*/ 2793789 h 3585963"/>
              <a:gd name="connsiteX9" fmla="*/ 4780676 w 5309106"/>
              <a:gd name="connsiteY9" fmla="*/ 3336734 h 3585963"/>
              <a:gd name="connsiteX10" fmla="*/ 4490101 w 5309106"/>
              <a:gd name="connsiteY10" fmla="*/ 3567184 h 3585963"/>
              <a:gd name="connsiteX11" fmla="*/ 2575065 w 5309106"/>
              <a:gd name="connsiteY11" fmla="*/ 3580850 h 3585963"/>
              <a:gd name="connsiteX12" fmla="*/ 1749442 w 5309106"/>
              <a:gd name="connsiteY12" fmla="*/ 3577432 h 3585963"/>
              <a:gd name="connsiteX13" fmla="*/ 1266030 w 5309106"/>
              <a:gd name="connsiteY13" fmla="*/ 3581868 h 3585963"/>
              <a:gd name="connsiteX14" fmla="*/ 786215 w 5309106"/>
              <a:gd name="connsiteY14" fmla="*/ 3576835 h 3585963"/>
              <a:gd name="connsiteX15" fmla="*/ 1026 w 5309106"/>
              <a:gd name="connsiteY15" fmla="*/ 2232844 h 3585963"/>
              <a:gd name="connsiteX0" fmla="*/ 1026 w 5309106"/>
              <a:gd name="connsiteY0" fmla="*/ 2232844 h 3585963"/>
              <a:gd name="connsiteX1" fmla="*/ 876253 w 5309106"/>
              <a:gd name="connsiteY1" fmla="*/ 541596 h 3585963"/>
              <a:gd name="connsiteX2" fmla="*/ 2480029 w 5309106"/>
              <a:gd name="connsiteY2" fmla="*/ 669440 h 3585963"/>
              <a:gd name="connsiteX3" fmla="*/ 3672462 w 5309106"/>
              <a:gd name="connsiteY3" fmla="*/ 4885 h 3585963"/>
              <a:gd name="connsiteX4" fmla="*/ 4654556 w 5309106"/>
              <a:gd name="connsiteY4" fmla="*/ 757532 h 3585963"/>
              <a:gd name="connsiteX5" fmla="*/ 5229593 w 5309106"/>
              <a:gd name="connsiteY5" fmla="*/ 1017998 h 3585963"/>
              <a:gd name="connsiteX6" fmla="*/ 5309106 w 5309106"/>
              <a:gd name="connsiteY6" fmla="*/ 1548761 h 3585963"/>
              <a:gd name="connsiteX7" fmla="*/ 4891663 w 5309106"/>
              <a:gd name="connsiteY7" fmla="*/ 2263525 h 3585963"/>
              <a:gd name="connsiteX8" fmla="*/ 4858531 w 5309106"/>
              <a:gd name="connsiteY8" fmla="*/ 2793789 h 3585963"/>
              <a:gd name="connsiteX9" fmla="*/ 4780676 w 5309106"/>
              <a:gd name="connsiteY9" fmla="*/ 3336734 h 3585963"/>
              <a:gd name="connsiteX10" fmla="*/ 4490101 w 5309106"/>
              <a:gd name="connsiteY10" fmla="*/ 3567184 h 3585963"/>
              <a:gd name="connsiteX11" fmla="*/ 2575065 w 5309106"/>
              <a:gd name="connsiteY11" fmla="*/ 3580850 h 3585963"/>
              <a:gd name="connsiteX12" fmla="*/ 1749442 w 5309106"/>
              <a:gd name="connsiteY12" fmla="*/ 3577432 h 3585963"/>
              <a:gd name="connsiteX13" fmla="*/ 1266030 w 5309106"/>
              <a:gd name="connsiteY13" fmla="*/ 3581868 h 3585963"/>
              <a:gd name="connsiteX14" fmla="*/ 786215 w 5309106"/>
              <a:gd name="connsiteY14" fmla="*/ 3576835 h 3585963"/>
              <a:gd name="connsiteX15" fmla="*/ 1026 w 5309106"/>
              <a:gd name="connsiteY15" fmla="*/ 2232844 h 3585963"/>
              <a:gd name="connsiteX0" fmla="*/ 1026 w 5309106"/>
              <a:gd name="connsiteY0" fmla="*/ 2027068 h 3380187"/>
              <a:gd name="connsiteX1" fmla="*/ 876253 w 5309106"/>
              <a:gd name="connsiteY1" fmla="*/ 335820 h 3380187"/>
              <a:gd name="connsiteX2" fmla="*/ 2480029 w 5309106"/>
              <a:gd name="connsiteY2" fmla="*/ 463664 h 3380187"/>
              <a:gd name="connsiteX3" fmla="*/ 3678598 w 5309106"/>
              <a:gd name="connsiteY3" fmla="*/ 6524 h 3380187"/>
              <a:gd name="connsiteX4" fmla="*/ 4654556 w 5309106"/>
              <a:gd name="connsiteY4" fmla="*/ 551756 h 3380187"/>
              <a:gd name="connsiteX5" fmla="*/ 5229593 w 5309106"/>
              <a:gd name="connsiteY5" fmla="*/ 812222 h 3380187"/>
              <a:gd name="connsiteX6" fmla="*/ 5309106 w 5309106"/>
              <a:gd name="connsiteY6" fmla="*/ 1342985 h 3380187"/>
              <a:gd name="connsiteX7" fmla="*/ 4891663 w 5309106"/>
              <a:gd name="connsiteY7" fmla="*/ 2057749 h 3380187"/>
              <a:gd name="connsiteX8" fmla="*/ 4858531 w 5309106"/>
              <a:gd name="connsiteY8" fmla="*/ 2588013 h 3380187"/>
              <a:gd name="connsiteX9" fmla="*/ 4780676 w 5309106"/>
              <a:gd name="connsiteY9" fmla="*/ 3130958 h 3380187"/>
              <a:gd name="connsiteX10" fmla="*/ 4490101 w 5309106"/>
              <a:gd name="connsiteY10" fmla="*/ 3361408 h 3380187"/>
              <a:gd name="connsiteX11" fmla="*/ 2575065 w 5309106"/>
              <a:gd name="connsiteY11" fmla="*/ 3375074 h 3380187"/>
              <a:gd name="connsiteX12" fmla="*/ 1749442 w 5309106"/>
              <a:gd name="connsiteY12" fmla="*/ 3371656 h 3380187"/>
              <a:gd name="connsiteX13" fmla="*/ 1266030 w 5309106"/>
              <a:gd name="connsiteY13" fmla="*/ 3376092 h 3380187"/>
              <a:gd name="connsiteX14" fmla="*/ 786215 w 5309106"/>
              <a:gd name="connsiteY14" fmla="*/ 3371059 h 3380187"/>
              <a:gd name="connsiteX15" fmla="*/ 1026 w 5309106"/>
              <a:gd name="connsiteY15" fmla="*/ 2027068 h 3380187"/>
              <a:gd name="connsiteX0" fmla="*/ 1026 w 5309106"/>
              <a:gd name="connsiteY0" fmla="*/ 1799179 h 3152298"/>
              <a:gd name="connsiteX1" fmla="*/ 876253 w 5309106"/>
              <a:gd name="connsiteY1" fmla="*/ 107931 h 3152298"/>
              <a:gd name="connsiteX2" fmla="*/ 2480029 w 5309106"/>
              <a:gd name="connsiteY2" fmla="*/ 235775 h 3152298"/>
              <a:gd name="connsiteX3" fmla="*/ 3666325 w 5309106"/>
              <a:gd name="connsiteY3" fmla="*/ 10451 h 3152298"/>
              <a:gd name="connsiteX4" fmla="*/ 4654556 w 5309106"/>
              <a:gd name="connsiteY4" fmla="*/ 323867 h 3152298"/>
              <a:gd name="connsiteX5" fmla="*/ 5229593 w 5309106"/>
              <a:gd name="connsiteY5" fmla="*/ 584333 h 3152298"/>
              <a:gd name="connsiteX6" fmla="*/ 5309106 w 5309106"/>
              <a:gd name="connsiteY6" fmla="*/ 1115096 h 3152298"/>
              <a:gd name="connsiteX7" fmla="*/ 4891663 w 5309106"/>
              <a:gd name="connsiteY7" fmla="*/ 1829860 h 3152298"/>
              <a:gd name="connsiteX8" fmla="*/ 4858531 w 5309106"/>
              <a:gd name="connsiteY8" fmla="*/ 2360124 h 3152298"/>
              <a:gd name="connsiteX9" fmla="*/ 4780676 w 5309106"/>
              <a:gd name="connsiteY9" fmla="*/ 2903069 h 3152298"/>
              <a:gd name="connsiteX10" fmla="*/ 4490101 w 5309106"/>
              <a:gd name="connsiteY10" fmla="*/ 3133519 h 3152298"/>
              <a:gd name="connsiteX11" fmla="*/ 2575065 w 5309106"/>
              <a:gd name="connsiteY11" fmla="*/ 3147185 h 3152298"/>
              <a:gd name="connsiteX12" fmla="*/ 1749442 w 5309106"/>
              <a:gd name="connsiteY12" fmla="*/ 3143767 h 3152298"/>
              <a:gd name="connsiteX13" fmla="*/ 1266030 w 5309106"/>
              <a:gd name="connsiteY13" fmla="*/ 3148203 h 3152298"/>
              <a:gd name="connsiteX14" fmla="*/ 786215 w 5309106"/>
              <a:gd name="connsiteY14" fmla="*/ 3143170 h 3152298"/>
              <a:gd name="connsiteX15" fmla="*/ 1026 w 5309106"/>
              <a:gd name="connsiteY15" fmla="*/ 1799179 h 3152298"/>
              <a:gd name="connsiteX0" fmla="*/ 1026 w 5309106"/>
              <a:gd name="connsiteY0" fmla="*/ 1990875 h 3343994"/>
              <a:gd name="connsiteX1" fmla="*/ 876253 w 5309106"/>
              <a:gd name="connsiteY1" fmla="*/ 299627 h 3343994"/>
              <a:gd name="connsiteX2" fmla="*/ 2480029 w 5309106"/>
              <a:gd name="connsiteY2" fmla="*/ 427471 h 3343994"/>
              <a:gd name="connsiteX3" fmla="*/ 3592686 w 5309106"/>
              <a:gd name="connsiteY3" fmla="*/ 6934 h 3343994"/>
              <a:gd name="connsiteX4" fmla="*/ 4654556 w 5309106"/>
              <a:gd name="connsiteY4" fmla="*/ 515563 h 3343994"/>
              <a:gd name="connsiteX5" fmla="*/ 5229593 w 5309106"/>
              <a:gd name="connsiteY5" fmla="*/ 776029 h 3343994"/>
              <a:gd name="connsiteX6" fmla="*/ 5309106 w 5309106"/>
              <a:gd name="connsiteY6" fmla="*/ 1306792 h 3343994"/>
              <a:gd name="connsiteX7" fmla="*/ 4891663 w 5309106"/>
              <a:gd name="connsiteY7" fmla="*/ 2021556 h 3343994"/>
              <a:gd name="connsiteX8" fmla="*/ 4858531 w 5309106"/>
              <a:gd name="connsiteY8" fmla="*/ 2551820 h 3343994"/>
              <a:gd name="connsiteX9" fmla="*/ 4780676 w 5309106"/>
              <a:gd name="connsiteY9" fmla="*/ 3094765 h 3343994"/>
              <a:gd name="connsiteX10" fmla="*/ 4490101 w 5309106"/>
              <a:gd name="connsiteY10" fmla="*/ 3325215 h 3343994"/>
              <a:gd name="connsiteX11" fmla="*/ 2575065 w 5309106"/>
              <a:gd name="connsiteY11" fmla="*/ 3338881 h 3343994"/>
              <a:gd name="connsiteX12" fmla="*/ 1749442 w 5309106"/>
              <a:gd name="connsiteY12" fmla="*/ 3335463 h 3343994"/>
              <a:gd name="connsiteX13" fmla="*/ 1266030 w 5309106"/>
              <a:gd name="connsiteY13" fmla="*/ 3339899 h 3343994"/>
              <a:gd name="connsiteX14" fmla="*/ 786215 w 5309106"/>
              <a:gd name="connsiteY14" fmla="*/ 3334866 h 3343994"/>
              <a:gd name="connsiteX15" fmla="*/ 1026 w 5309106"/>
              <a:gd name="connsiteY15" fmla="*/ 1990875 h 3343994"/>
              <a:gd name="connsiteX0" fmla="*/ 1026 w 5309106"/>
              <a:gd name="connsiteY0" fmla="*/ 1782223 h 3135342"/>
              <a:gd name="connsiteX1" fmla="*/ 876253 w 5309106"/>
              <a:gd name="connsiteY1" fmla="*/ 90975 h 3135342"/>
              <a:gd name="connsiteX2" fmla="*/ 2480029 w 5309106"/>
              <a:gd name="connsiteY2" fmla="*/ 218819 h 3135342"/>
              <a:gd name="connsiteX3" fmla="*/ 3604959 w 5309106"/>
              <a:gd name="connsiteY3" fmla="*/ 133806 h 3135342"/>
              <a:gd name="connsiteX4" fmla="*/ 4654556 w 5309106"/>
              <a:gd name="connsiteY4" fmla="*/ 306911 h 3135342"/>
              <a:gd name="connsiteX5" fmla="*/ 5229593 w 5309106"/>
              <a:gd name="connsiteY5" fmla="*/ 567377 h 3135342"/>
              <a:gd name="connsiteX6" fmla="*/ 5309106 w 5309106"/>
              <a:gd name="connsiteY6" fmla="*/ 1098140 h 3135342"/>
              <a:gd name="connsiteX7" fmla="*/ 4891663 w 5309106"/>
              <a:gd name="connsiteY7" fmla="*/ 1812904 h 3135342"/>
              <a:gd name="connsiteX8" fmla="*/ 4858531 w 5309106"/>
              <a:gd name="connsiteY8" fmla="*/ 2343168 h 3135342"/>
              <a:gd name="connsiteX9" fmla="*/ 4780676 w 5309106"/>
              <a:gd name="connsiteY9" fmla="*/ 2886113 h 3135342"/>
              <a:gd name="connsiteX10" fmla="*/ 4490101 w 5309106"/>
              <a:gd name="connsiteY10" fmla="*/ 3116563 h 3135342"/>
              <a:gd name="connsiteX11" fmla="*/ 2575065 w 5309106"/>
              <a:gd name="connsiteY11" fmla="*/ 3130229 h 3135342"/>
              <a:gd name="connsiteX12" fmla="*/ 1749442 w 5309106"/>
              <a:gd name="connsiteY12" fmla="*/ 3126811 h 3135342"/>
              <a:gd name="connsiteX13" fmla="*/ 1266030 w 5309106"/>
              <a:gd name="connsiteY13" fmla="*/ 3131247 h 3135342"/>
              <a:gd name="connsiteX14" fmla="*/ 786215 w 5309106"/>
              <a:gd name="connsiteY14" fmla="*/ 3126214 h 3135342"/>
              <a:gd name="connsiteX15" fmla="*/ 1026 w 5309106"/>
              <a:gd name="connsiteY15" fmla="*/ 1782223 h 3135342"/>
              <a:gd name="connsiteX0" fmla="*/ 3298 w 5311378"/>
              <a:gd name="connsiteY0" fmla="*/ 1678843 h 3031962"/>
              <a:gd name="connsiteX1" fmla="*/ 964438 w 5311378"/>
              <a:gd name="connsiteY1" fmla="*/ 640341 h 3031962"/>
              <a:gd name="connsiteX2" fmla="*/ 2482301 w 5311378"/>
              <a:gd name="connsiteY2" fmla="*/ 115439 h 3031962"/>
              <a:gd name="connsiteX3" fmla="*/ 3607231 w 5311378"/>
              <a:gd name="connsiteY3" fmla="*/ 30426 h 3031962"/>
              <a:gd name="connsiteX4" fmla="*/ 4656828 w 5311378"/>
              <a:gd name="connsiteY4" fmla="*/ 203531 h 3031962"/>
              <a:gd name="connsiteX5" fmla="*/ 5231865 w 5311378"/>
              <a:gd name="connsiteY5" fmla="*/ 463997 h 3031962"/>
              <a:gd name="connsiteX6" fmla="*/ 5311378 w 5311378"/>
              <a:gd name="connsiteY6" fmla="*/ 994760 h 3031962"/>
              <a:gd name="connsiteX7" fmla="*/ 4893935 w 5311378"/>
              <a:gd name="connsiteY7" fmla="*/ 1709524 h 3031962"/>
              <a:gd name="connsiteX8" fmla="*/ 4860803 w 5311378"/>
              <a:gd name="connsiteY8" fmla="*/ 2239788 h 3031962"/>
              <a:gd name="connsiteX9" fmla="*/ 4782948 w 5311378"/>
              <a:gd name="connsiteY9" fmla="*/ 2782733 h 3031962"/>
              <a:gd name="connsiteX10" fmla="*/ 4492373 w 5311378"/>
              <a:gd name="connsiteY10" fmla="*/ 3013183 h 3031962"/>
              <a:gd name="connsiteX11" fmla="*/ 2577337 w 5311378"/>
              <a:gd name="connsiteY11" fmla="*/ 3026849 h 3031962"/>
              <a:gd name="connsiteX12" fmla="*/ 1751714 w 5311378"/>
              <a:gd name="connsiteY12" fmla="*/ 3023431 h 3031962"/>
              <a:gd name="connsiteX13" fmla="*/ 1268302 w 5311378"/>
              <a:gd name="connsiteY13" fmla="*/ 3027867 h 3031962"/>
              <a:gd name="connsiteX14" fmla="*/ 788487 w 5311378"/>
              <a:gd name="connsiteY14" fmla="*/ 3022834 h 3031962"/>
              <a:gd name="connsiteX15" fmla="*/ 3298 w 5311378"/>
              <a:gd name="connsiteY15" fmla="*/ 1678843 h 3031962"/>
              <a:gd name="connsiteX0" fmla="*/ 3298 w 5311378"/>
              <a:gd name="connsiteY0" fmla="*/ 1656281 h 3009400"/>
              <a:gd name="connsiteX1" fmla="*/ 964438 w 5311378"/>
              <a:gd name="connsiteY1" fmla="*/ 617779 h 3009400"/>
              <a:gd name="connsiteX2" fmla="*/ 2482301 w 5311378"/>
              <a:gd name="connsiteY2" fmla="*/ 422300 h 3009400"/>
              <a:gd name="connsiteX3" fmla="*/ 3607231 w 5311378"/>
              <a:gd name="connsiteY3" fmla="*/ 7864 h 3009400"/>
              <a:gd name="connsiteX4" fmla="*/ 4656828 w 5311378"/>
              <a:gd name="connsiteY4" fmla="*/ 180969 h 3009400"/>
              <a:gd name="connsiteX5" fmla="*/ 5231865 w 5311378"/>
              <a:gd name="connsiteY5" fmla="*/ 441435 h 3009400"/>
              <a:gd name="connsiteX6" fmla="*/ 5311378 w 5311378"/>
              <a:gd name="connsiteY6" fmla="*/ 972198 h 3009400"/>
              <a:gd name="connsiteX7" fmla="*/ 4893935 w 5311378"/>
              <a:gd name="connsiteY7" fmla="*/ 1686962 h 3009400"/>
              <a:gd name="connsiteX8" fmla="*/ 4860803 w 5311378"/>
              <a:gd name="connsiteY8" fmla="*/ 2217226 h 3009400"/>
              <a:gd name="connsiteX9" fmla="*/ 4782948 w 5311378"/>
              <a:gd name="connsiteY9" fmla="*/ 2760171 h 3009400"/>
              <a:gd name="connsiteX10" fmla="*/ 4492373 w 5311378"/>
              <a:gd name="connsiteY10" fmla="*/ 2990621 h 3009400"/>
              <a:gd name="connsiteX11" fmla="*/ 2577337 w 5311378"/>
              <a:gd name="connsiteY11" fmla="*/ 3004287 h 3009400"/>
              <a:gd name="connsiteX12" fmla="*/ 1751714 w 5311378"/>
              <a:gd name="connsiteY12" fmla="*/ 3000869 h 3009400"/>
              <a:gd name="connsiteX13" fmla="*/ 1268302 w 5311378"/>
              <a:gd name="connsiteY13" fmla="*/ 3005305 h 3009400"/>
              <a:gd name="connsiteX14" fmla="*/ 788487 w 5311378"/>
              <a:gd name="connsiteY14" fmla="*/ 3000272 h 3009400"/>
              <a:gd name="connsiteX15" fmla="*/ 3298 w 5311378"/>
              <a:gd name="connsiteY15" fmla="*/ 1656281 h 3009400"/>
              <a:gd name="connsiteX0" fmla="*/ 3298 w 5311378"/>
              <a:gd name="connsiteY0" fmla="*/ 1537634 h 2890753"/>
              <a:gd name="connsiteX1" fmla="*/ 964438 w 5311378"/>
              <a:gd name="connsiteY1" fmla="*/ 499132 h 2890753"/>
              <a:gd name="connsiteX2" fmla="*/ 2482301 w 5311378"/>
              <a:gd name="connsiteY2" fmla="*/ 303653 h 2890753"/>
              <a:gd name="connsiteX3" fmla="*/ 3631777 w 5311378"/>
              <a:gd name="connsiteY3" fmla="*/ 151536 h 2890753"/>
              <a:gd name="connsiteX4" fmla="*/ 4656828 w 5311378"/>
              <a:gd name="connsiteY4" fmla="*/ 62322 h 2890753"/>
              <a:gd name="connsiteX5" fmla="*/ 5231865 w 5311378"/>
              <a:gd name="connsiteY5" fmla="*/ 322788 h 2890753"/>
              <a:gd name="connsiteX6" fmla="*/ 5311378 w 5311378"/>
              <a:gd name="connsiteY6" fmla="*/ 853551 h 2890753"/>
              <a:gd name="connsiteX7" fmla="*/ 4893935 w 5311378"/>
              <a:gd name="connsiteY7" fmla="*/ 1568315 h 2890753"/>
              <a:gd name="connsiteX8" fmla="*/ 4860803 w 5311378"/>
              <a:gd name="connsiteY8" fmla="*/ 2098579 h 2890753"/>
              <a:gd name="connsiteX9" fmla="*/ 4782948 w 5311378"/>
              <a:gd name="connsiteY9" fmla="*/ 2641524 h 2890753"/>
              <a:gd name="connsiteX10" fmla="*/ 4492373 w 5311378"/>
              <a:gd name="connsiteY10" fmla="*/ 2871974 h 2890753"/>
              <a:gd name="connsiteX11" fmla="*/ 2577337 w 5311378"/>
              <a:gd name="connsiteY11" fmla="*/ 2885640 h 2890753"/>
              <a:gd name="connsiteX12" fmla="*/ 1751714 w 5311378"/>
              <a:gd name="connsiteY12" fmla="*/ 2882222 h 2890753"/>
              <a:gd name="connsiteX13" fmla="*/ 1268302 w 5311378"/>
              <a:gd name="connsiteY13" fmla="*/ 2886658 h 2890753"/>
              <a:gd name="connsiteX14" fmla="*/ 788487 w 5311378"/>
              <a:gd name="connsiteY14" fmla="*/ 2881625 h 2890753"/>
              <a:gd name="connsiteX15" fmla="*/ 3298 w 5311378"/>
              <a:gd name="connsiteY15" fmla="*/ 1537634 h 2890753"/>
              <a:gd name="connsiteX0" fmla="*/ 3298 w 5312242"/>
              <a:gd name="connsiteY0" fmla="*/ 1402102 h 2755221"/>
              <a:gd name="connsiteX1" fmla="*/ 964438 w 5312242"/>
              <a:gd name="connsiteY1" fmla="*/ 363600 h 2755221"/>
              <a:gd name="connsiteX2" fmla="*/ 2482301 w 5312242"/>
              <a:gd name="connsiteY2" fmla="*/ 168121 h 2755221"/>
              <a:gd name="connsiteX3" fmla="*/ 3631777 w 5312242"/>
              <a:gd name="connsiteY3" fmla="*/ 16004 h 2755221"/>
              <a:gd name="connsiteX4" fmla="*/ 4601599 w 5312242"/>
              <a:gd name="connsiteY4" fmla="*/ 286716 h 2755221"/>
              <a:gd name="connsiteX5" fmla="*/ 5231865 w 5312242"/>
              <a:gd name="connsiteY5" fmla="*/ 187256 h 2755221"/>
              <a:gd name="connsiteX6" fmla="*/ 5311378 w 5312242"/>
              <a:gd name="connsiteY6" fmla="*/ 718019 h 2755221"/>
              <a:gd name="connsiteX7" fmla="*/ 4893935 w 5312242"/>
              <a:gd name="connsiteY7" fmla="*/ 1432783 h 2755221"/>
              <a:gd name="connsiteX8" fmla="*/ 4860803 w 5312242"/>
              <a:gd name="connsiteY8" fmla="*/ 1963047 h 2755221"/>
              <a:gd name="connsiteX9" fmla="*/ 4782948 w 5312242"/>
              <a:gd name="connsiteY9" fmla="*/ 2505992 h 2755221"/>
              <a:gd name="connsiteX10" fmla="*/ 4492373 w 5312242"/>
              <a:gd name="connsiteY10" fmla="*/ 2736442 h 2755221"/>
              <a:gd name="connsiteX11" fmla="*/ 2577337 w 5312242"/>
              <a:gd name="connsiteY11" fmla="*/ 2750108 h 2755221"/>
              <a:gd name="connsiteX12" fmla="*/ 1751714 w 5312242"/>
              <a:gd name="connsiteY12" fmla="*/ 2746690 h 2755221"/>
              <a:gd name="connsiteX13" fmla="*/ 1268302 w 5312242"/>
              <a:gd name="connsiteY13" fmla="*/ 2751126 h 2755221"/>
              <a:gd name="connsiteX14" fmla="*/ 788487 w 5312242"/>
              <a:gd name="connsiteY14" fmla="*/ 2746093 h 2755221"/>
              <a:gd name="connsiteX15" fmla="*/ 3298 w 5312242"/>
              <a:gd name="connsiteY15" fmla="*/ 1402102 h 2755221"/>
              <a:gd name="connsiteX0" fmla="*/ 3298 w 5312242"/>
              <a:gd name="connsiteY0" fmla="*/ 1241851 h 2594970"/>
              <a:gd name="connsiteX1" fmla="*/ 964438 w 5312242"/>
              <a:gd name="connsiteY1" fmla="*/ 203349 h 2594970"/>
              <a:gd name="connsiteX2" fmla="*/ 2482301 w 5312242"/>
              <a:gd name="connsiteY2" fmla="*/ 7870 h 2594970"/>
              <a:gd name="connsiteX3" fmla="*/ 3613366 w 5312242"/>
              <a:gd name="connsiteY3" fmla="*/ 75370 h 2594970"/>
              <a:gd name="connsiteX4" fmla="*/ 4601599 w 5312242"/>
              <a:gd name="connsiteY4" fmla="*/ 126465 h 2594970"/>
              <a:gd name="connsiteX5" fmla="*/ 5231865 w 5312242"/>
              <a:gd name="connsiteY5" fmla="*/ 27005 h 2594970"/>
              <a:gd name="connsiteX6" fmla="*/ 5311378 w 5312242"/>
              <a:gd name="connsiteY6" fmla="*/ 557768 h 2594970"/>
              <a:gd name="connsiteX7" fmla="*/ 4893935 w 5312242"/>
              <a:gd name="connsiteY7" fmla="*/ 1272532 h 2594970"/>
              <a:gd name="connsiteX8" fmla="*/ 4860803 w 5312242"/>
              <a:gd name="connsiteY8" fmla="*/ 1802796 h 2594970"/>
              <a:gd name="connsiteX9" fmla="*/ 4782948 w 5312242"/>
              <a:gd name="connsiteY9" fmla="*/ 2345741 h 2594970"/>
              <a:gd name="connsiteX10" fmla="*/ 4492373 w 5312242"/>
              <a:gd name="connsiteY10" fmla="*/ 2576191 h 2594970"/>
              <a:gd name="connsiteX11" fmla="*/ 2577337 w 5312242"/>
              <a:gd name="connsiteY11" fmla="*/ 2589857 h 2594970"/>
              <a:gd name="connsiteX12" fmla="*/ 1751714 w 5312242"/>
              <a:gd name="connsiteY12" fmla="*/ 2586439 h 2594970"/>
              <a:gd name="connsiteX13" fmla="*/ 1268302 w 5312242"/>
              <a:gd name="connsiteY13" fmla="*/ 2590875 h 2594970"/>
              <a:gd name="connsiteX14" fmla="*/ 788487 w 5312242"/>
              <a:gd name="connsiteY14" fmla="*/ 2585842 h 2594970"/>
              <a:gd name="connsiteX15" fmla="*/ 3298 w 5312242"/>
              <a:gd name="connsiteY15" fmla="*/ 1241851 h 2594970"/>
              <a:gd name="connsiteX0" fmla="*/ 3298 w 5311378"/>
              <a:gd name="connsiteY0" fmla="*/ 1241851 h 2594970"/>
              <a:gd name="connsiteX1" fmla="*/ 964438 w 5311378"/>
              <a:gd name="connsiteY1" fmla="*/ 203349 h 2594970"/>
              <a:gd name="connsiteX2" fmla="*/ 2482301 w 5311378"/>
              <a:gd name="connsiteY2" fmla="*/ 7870 h 2594970"/>
              <a:gd name="connsiteX3" fmla="*/ 3613366 w 5311378"/>
              <a:gd name="connsiteY3" fmla="*/ 75370 h 2594970"/>
              <a:gd name="connsiteX4" fmla="*/ 4620009 w 5311378"/>
              <a:gd name="connsiteY4" fmla="*/ 138666 h 2594970"/>
              <a:gd name="connsiteX5" fmla="*/ 5231865 w 5311378"/>
              <a:gd name="connsiteY5" fmla="*/ 27005 h 2594970"/>
              <a:gd name="connsiteX6" fmla="*/ 5311378 w 5311378"/>
              <a:gd name="connsiteY6" fmla="*/ 557768 h 2594970"/>
              <a:gd name="connsiteX7" fmla="*/ 4893935 w 5311378"/>
              <a:gd name="connsiteY7" fmla="*/ 1272532 h 2594970"/>
              <a:gd name="connsiteX8" fmla="*/ 4860803 w 5311378"/>
              <a:gd name="connsiteY8" fmla="*/ 1802796 h 2594970"/>
              <a:gd name="connsiteX9" fmla="*/ 4782948 w 5311378"/>
              <a:gd name="connsiteY9" fmla="*/ 2345741 h 2594970"/>
              <a:gd name="connsiteX10" fmla="*/ 4492373 w 5311378"/>
              <a:gd name="connsiteY10" fmla="*/ 2576191 h 2594970"/>
              <a:gd name="connsiteX11" fmla="*/ 2577337 w 5311378"/>
              <a:gd name="connsiteY11" fmla="*/ 2589857 h 2594970"/>
              <a:gd name="connsiteX12" fmla="*/ 1751714 w 5311378"/>
              <a:gd name="connsiteY12" fmla="*/ 2586439 h 2594970"/>
              <a:gd name="connsiteX13" fmla="*/ 1268302 w 5311378"/>
              <a:gd name="connsiteY13" fmla="*/ 2590875 h 2594970"/>
              <a:gd name="connsiteX14" fmla="*/ 788487 w 5311378"/>
              <a:gd name="connsiteY14" fmla="*/ 2585842 h 2594970"/>
              <a:gd name="connsiteX15" fmla="*/ 3298 w 5311378"/>
              <a:gd name="connsiteY15" fmla="*/ 1241851 h 2594970"/>
              <a:gd name="connsiteX0" fmla="*/ 3298 w 5311378"/>
              <a:gd name="connsiteY0" fmla="*/ 1241851 h 2594970"/>
              <a:gd name="connsiteX1" fmla="*/ 964438 w 5311378"/>
              <a:gd name="connsiteY1" fmla="*/ 203349 h 2594970"/>
              <a:gd name="connsiteX2" fmla="*/ 2482301 w 5311378"/>
              <a:gd name="connsiteY2" fmla="*/ 7870 h 2594970"/>
              <a:gd name="connsiteX3" fmla="*/ 3613366 w 5311378"/>
              <a:gd name="connsiteY3" fmla="*/ 75370 h 2594970"/>
              <a:gd name="connsiteX4" fmla="*/ 4620009 w 5311378"/>
              <a:gd name="connsiteY4" fmla="*/ 138666 h 2594970"/>
              <a:gd name="connsiteX5" fmla="*/ 5231865 w 5311378"/>
              <a:gd name="connsiteY5" fmla="*/ 27005 h 2594970"/>
              <a:gd name="connsiteX6" fmla="*/ 5311378 w 5311378"/>
              <a:gd name="connsiteY6" fmla="*/ 557768 h 2594970"/>
              <a:gd name="connsiteX7" fmla="*/ 4893935 w 5311378"/>
              <a:gd name="connsiteY7" fmla="*/ 1272532 h 2594970"/>
              <a:gd name="connsiteX8" fmla="*/ 4860803 w 5311378"/>
              <a:gd name="connsiteY8" fmla="*/ 1802796 h 2594970"/>
              <a:gd name="connsiteX9" fmla="*/ 4782948 w 5311378"/>
              <a:gd name="connsiteY9" fmla="*/ 2345741 h 2594970"/>
              <a:gd name="connsiteX10" fmla="*/ 4492373 w 5311378"/>
              <a:gd name="connsiteY10" fmla="*/ 2576191 h 2594970"/>
              <a:gd name="connsiteX11" fmla="*/ 2577337 w 5311378"/>
              <a:gd name="connsiteY11" fmla="*/ 2589857 h 2594970"/>
              <a:gd name="connsiteX12" fmla="*/ 1751714 w 5311378"/>
              <a:gd name="connsiteY12" fmla="*/ 2586439 h 2594970"/>
              <a:gd name="connsiteX13" fmla="*/ 1268302 w 5311378"/>
              <a:gd name="connsiteY13" fmla="*/ 2590875 h 2594970"/>
              <a:gd name="connsiteX14" fmla="*/ 788487 w 5311378"/>
              <a:gd name="connsiteY14" fmla="*/ 2585842 h 2594970"/>
              <a:gd name="connsiteX15" fmla="*/ 3298 w 5311378"/>
              <a:gd name="connsiteY15" fmla="*/ 1241851 h 2594970"/>
              <a:gd name="connsiteX0" fmla="*/ 3298 w 5311378"/>
              <a:gd name="connsiteY0" fmla="*/ 1241851 h 2594970"/>
              <a:gd name="connsiteX1" fmla="*/ 964438 w 5311378"/>
              <a:gd name="connsiteY1" fmla="*/ 203349 h 2594970"/>
              <a:gd name="connsiteX2" fmla="*/ 2482301 w 5311378"/>
              <a:gd name="connsiteY2" fmla="*/ 7870 h 2594970"/>
              <a:gd name="connsiteX3" fmla="*/ 3613366 w 5311378"/>
              <a:gd name="connsiteY3" fmla="*/ 75370 h 2594970"/>
              <a:gd name="connsiteX4" fmla="*/ 4620009 w 5311378"/>
              <a:gd name="connsiteY4" fmla="*/ 138666 h 2594970"/>
              <a:gd name="connsiteX5" fmla="*/ 5231865 w 5311378"/>
              <a:gd name="connsiteY5" fmla="*/ 27005 h 2594970"/>
              <a:gd name="connsiteX6" fmla="*/ 5311378 w 5311378"/>
              <a:gd name="connsiteY6" fmla="*/ 557768 h 2594970"/>
              <a:gd name="connsiteX7" fmla="*/ 4893935 w 5311378"/>
              <a:gd name="connsiteY7" fmla="*/ 1272532 h 2594970"/>
              <a:gd name="connsiteX8" fmla="*/ 4860803 w 5311378"/>
              <a:gd name="connsiteY8" fmla="*/ 1802796 h 2594970"/>
              <a:gd name="connsiteX9" fmla="*/ 4782948 w 5311378"/>
              <a:gd name="connsiteY9" fmla="*/ 2345741 h 2594970"/>
              <a:gd name="connsiteX10" fmla="*/ 4492373 w 5311378"/>
              <a:gd name="connsiteY10" fmla="*/ 2576191 h 2594970"/>
              <a:gd name="connsiteX11" fmla="*/ 2577337 w 5311378"/>
              <a:gd name="connsiteY11" fmla="*/ 2589857 h 2594970"/>
              <a:gd name="connsiteX12" fmla="*/ 1751714 w 5311378"/>
              <a:gd name="connsiteY12" fmla="*/ 2586439 h 2594970"/>
              <a:gd name="connsiteX13" fmla="*/ 1268302 w 5311378"/>
              <a:gd name="connsiteY13" fmla="*/ 2590875 h 2594970"/>
              <a:gd name="connsiteX14" fmla="*/ 788487 w 5311378"/>
              <a:gd name="connsiteY14" fmla="*/ 2585842 h 2594970"/>
              <a:gd name="connsiteX15" fmla="*/ 3298 w 5311378"/>
              <a:gd name="connsiteY15" fmla="*/ 1241851 h 2594970"/>
              <a:gd name="connsiteX0" fmla="*/ 3298 w 5311378"/>
              <a:gd name="connsiteY0" fmla="*/ 1241851 h 2594970"/>
              <a:gd name="connsiteX1" fmla="*/ 964438 w 5311378"/>
              <a:gd name="connsiteY1" fmla="*/ 203349 h 2594970"/>
              <a:gd name="connsiteX2" fmla="*/ 2482301 w 5311378"/>
              <a:gd name="connsiteY2" fmla="*/ 7870 h 2594970"/>
              <a:gd name="connsiteX3" fmla="*/ 3613366 w 5311378"/>
              <a:gd name="connsiteY3" fmla="*/ 75370 h 2594970"/>
              <a:gd name="connsiteX4" fmla="*/ 4620009 w 5311378"/>
              <a:gd name="connsiteY4" fmla="*/ 138666 h 2594970"/>
              <a:gd name="connsiteX5" fmla="*/ 5201183 w 5311378"/>
              <a:gd name="connsiteY5" fmla="*/ 350328 h 2594970"/>
              <a:gd name="connsiteX6" fmla="*/ 5311378 w 5311378"/>
              <a:gd name="connsiteY6" fmla="*/ 557768 h 2594970"/>
              <a:gd name="connsiteX7" fmla="*/ 4893935 w 5311378"/>
              <a:gd name="connsiteY7" fmla="*/ 1272532 h 2594970"/>
              <a:gd name="connsiteX8" fmla="*/ 4860803 w 5311378"/>
              <a:gd name="connsiteY8" fmla="*/ 1802796 h 2594970"/>
              <a:gd name="connsiteX9" fmla="*/ 4782948 w 5311378"/>
              <a:gd name="connsiteY9" fmla="*/ 2345741 h 2594970"/>
              <a:gd name="connsiteX10" fmla="*/ 4492373 w 5311378"/>
              <a:gd name="connsiteY10" fmla="*/ 2576191 h 2594970"/>
              <a:gd name="connsiteX11" fmla="*/ 2577337 w 5311378"/>
              <a:gd name="connsiteY11" fmla="*/ 2589857 h 2594970"/>
              <a:gd name="connsiteX12" fmla="*/ 1751714 w 5311378"/>
              <a:gd name="connsiteY12" fmla="*/ 2586439 h 2594970"/>
              <a:gd name="connsiteX13" fmla="*/ 1268302 w 5311378"/>
              <a:gd name="connsiteY13" fmla="*/ 2590875 h 2594970"/>
              <a:gd name="connsiteX14" fmla="*/ 788487 w 5311378"/>
              <a:gd name="connsiteY14" fmla="*/ 2585842 h 2594970"/>
              <a:gd name="connsiteX15" fmla="*/ 3298 w 5311378"/>
              <a:gd name="connsiteY15" fmla="*/ 1241851 h 2594970"/>
              <a:gd name="connsiteX0" fmla="*/ 3298 w 5311378"/>
              <a:gd name="connsiteY0" fmla="*/ 1243929 h 2597048"/>
              <a:gd name="connsiteX1" fmla="*/ 964438 w 5311378"/>
              <a:gd name="connsiteY1" fmla="*/ 205427 h 2597048"/>
              <a:gd name="connsiteX2" fmla="*/ 2482301 w 5311378"/>
              <a:gd name="connsiteY2" fmla="*/ 9948 h 2597048"/>
              <a:gd name="connsiteX3" fmla="*/ 3613366 w 5311378"/>
              <a:gd name="connsiteY3" fmla="*/ 77448 h 2597048"/>
              <a:gd name="connsiteX4" fmla="*/ 4620009 w 5311378"/>
              <a:gd name="connsiteY4" fmla="*/ 140744 h 2597048"/>
              <a:gd name="connsiteX5" fmla="*/ 5201184 w 5311378"/>
              <a:gd name="connsiteY5" fmla="*/ 10261 h 2597048"/>
              <a:gd name="connsiteX6" fmla="*/ 5311378 w 5311378"/>
              <a:gd name="connsiteY6" fmla="*/ 559846 h 2597048"/>
              <a:gd name="connsiteX7" fmla="*/ 4893935 w 5311378"/>
              <a:gd name="connsiteY7" fmla="*/ 1274610 h 2597048"/>
              <a:gd name="connsiteX8" fmla="*/ 4860803 w 5311378"/>
              <a:gd name="connsiteY8" fmla="*/ 1804874 h 2597048"/>
              <a:gd name="connsiteX9" fmla="*/ 4782948 w 5311378"/>
              <a:gd name="connsiteY9" fmla="*/ 2347819 h 2597048"/>
              <a:gd name="connsiteX10" fmla="*/ 4492373 w 5311378"/>
              <a:gd name="connsiteY10" fmla="*/ 2578269 h 2597048"/>
              <a:gd name="connsiteX11" fmla="*/ 2577337 w 5311378"/>
              <a:gd name="connsiteY11" fmla="*/ 2591935 h 2597048"/>
              <a:gd name="connsiteX12" fmla="*/ 1751714 w 5311378"/>
              <a:gd name="connsiteY12" fmla="*/ 2588517 h 2597048"/>
              <a:gd name="connsiteX13" fmla="*/ 1268302 w 5311378"/>
              <a:gd name="connsiteY13" fmla="*/ 2592953 h 2597048"/>
              <a:gd name="connsiteX14" fmla="*/ 788487 w 5311378"/>
              <a:gd name="connsiteY14" fmla="*/ 2587920 h 2597048"/>
              <a:gd name="connsiteX15" fmla="*/ 3298 w 5311378"/>
              <a:gd name="connsiteY15" fmla="*/ 1243929 h 2597048"/>
              <a:gd name="connsiteX0" fmla="*/ 4771 w 5312851"/>
              <a:gd name="connsiteY0" fmla="*/ 1302628 h 2655747"/>
              <a:gd name="connsiteX1" fmla="*/ 1009616 w 5312851"/>
              <a:gd name="connsiteY1" fmla="*/ 1095050 h 2655747"/>
              <a:gd name="connsiteX2" fmla="*/ 2483774 w 5312851"/>
              <a:gd name="connsiteY2" fmla="*/ 68647 h 2655747"/>
              <a:gd name="connsiteX3" fmla="*/ 3614839 w 5312851"/>
              <a:gd name="connsiteY3" fmla="*/ 136147 h 2655747"/>
              <a:gd name="connsiteX4" fmla="*/ 4621482 w 5312851"/>
              <a:gd name="connsiteY4" fmla="*/ 199443 h 2655747"/>
              <a:gd name="connsiteX5" fmla="*/ 5202657 w 5312851"/>
              <a:gd name="connsiteY5" fmla="*/ 68960 h 2655747"/>
              <a:gd name="connsiteX6" fmla="*/ 5312851 w 5312851"/>
              <a:gd name="connsiteY6" fmla="*/ 618545 h 2655747"/>
              <a:gd name="connsiteX7" fmla="*/ 4895408 w 5312851"/>
              <a:gd name="connsiteY7" fmla="*/ 1333309 h 2655747"/>
              <a:gd name="connsiteX8" fmla="*/ 4862276 w 5312851"/>
              <a:gd name="connsiteY8" fmla="*/ 1863573 h 2655747"/>
              <a:gd name="connsiteX9" fmla="*/ 4784421 w 5312851"/>
              <a:gd name="connsiteY9" fmla="*/ 2406518 h 2655747"/>
              <a:gd name="connsiteX10" fmla="*/ 4493846 w 5312851"/>
              <a:gd name="connsiteY10" fmla="*/ 2636968 h 2655747"/>
              <a:gd name="connsiteX11" fmla="*/ 2578810 w 5312851"/>
              <a:gd name="connsiteY11" fmla="*/ 2650634 h 2655747"/>
              <a:gd name="connsiteX12" fmla="*/ 1753187 w 5312851"/>
              <a:gd name="connsiteY12" fmla="*/ 2647216 h 2655747"/>
              <a:gd name="connsiteX13" fmla="*/ 1269775 w 5312851"/>
              <a:gd name="connsiteY13" fmla="*/ 2651652 h 2655747"/>
              <a:gd name="connsiteX14" fmla="*/ 789960 w 5312851"/>
              <a:gd name="connsiteY14" fmla="*/ 2646619 h 2655747"/>
              <a:gd name="connsiteX15" fmla="*/ 4771 w 5312851"/>
              <a:gd name="connsiteY15" fmla="*/ 1302628 h 2655747"/>
              <a:gd name="connsiteX0" fmla="*/ 231775 w 4851512"/>
              <a:gd name="connsiteY0" fmla="*/ 1851147 h 2655747"/>
              <a:gd name="connsiteX1" fmla="*/ 548277 w 4851512"/>
              <a:gd name="connsiteY1" fmla="*/ 1095050 h 2655747"/>
              <a:gd name="connsiteX2" fmla="*/ 2022435 w 4851512"/>
              <a:gd name="connsiteY2" fmla="*/ 68647 h 2655747"/>
              <a:gd name="connsiteX3" fmla="*/ 3153500 w 4851512"/>
              <a:gd name="connsiteY3" fmla="*/ 136147 h 2655747"/>
              <a:gd name="connsiteX4" fmla="*/ 4160143 w 4851512"/>
              <a:gd name="connsiteY4" fmla="*/ 199443 h 2655747"/>
              <a:gd name="connsiteX5" fmla="*/ 4741318 w 4851512"/>
              <a:gd name="connsiteY5" fmla="*/ 68960 h 2655747"/>
              <a:gd name="connsiteX6" fmla="*/ 4851512 w 4851512"/>
              <a:gd name="connsiteY6" fmla="*/ 618545 h 2655747"/>
              <a:gd name="connsiteX7" fmla="*/ 4434069 w 4851512"/>
              <a:gd name="connsiteY7" fmla="*/ 1333309 h 2655747"/>
              <a:gd name="connsiteX8" fmla="*/ 4400937 w 4851512"/>
              <a:gd name="connsiteY8" fmla="*/ 1863573 h 2655747"/>
              <a:gd name="connsiteX9" fmla="*/ 4323082 w 4851512"/>
              <a:gd name="connsiteY9" fmla="*/ 2406518 h 2655747"/>
              <a:gd name="connsiteX10" fmla="*/ 4032507 w 4851512"/>
              <a:gd name="connsiteY10" fmla="*/ 2636968 h 2655747"/>
              <a:gd name="connsiteX11" fmla="*/ 2117471 w 4851512"/>
              <a:gd name="connsiteY11" fmla="*/ 2650634 h 2655747"/>
              <a:gd name="connsiteX12" fmla="*/ 1291848 w 4851512"/>
              <a:gd name="connsiteY12" fmla="*/ 2647216 h 2655747"/>
              <a:gd name="connsiteX13" fmla="*/ 808436 w 4851512"/>
              <a:gd name="connsiteY13" fmla="*/ 2651652 h 2655747"/>
              <a:gd name="connsiteX14" fmla="*/ 328621 w 4851512"/>
              <a:gd name="connsiteY14" fmla="*/ 2646619 h 2655747"/>
              <a:gd name="connsiteX15" fmla="*/ 231775 w 4851512"/>
              <a:gd name="connsiteY15" fmla="*/ 1851147 h 2655747"/>
              <a:gd name="connsiteX0" fmla="*/ 231775 w 4851512"/>
              <a:gd name="connsiteY0" fmla="*/ 1792449 h 2597049"/>
              <a:gd name="connsiteX1" fmla="*/ 548277 w 4851512"/>
              <a:gd name="connsiteY1" fmla="*/ 1036352 h 2597049"/>
              <a:gd name="connsiteX2" fmla="*/ 2246419 w 4851512"/>
              <a:gd name="connsiteY2" fmla="*/ 846304 h 2597049"/>
              <a:gd name="connsiteX3" fmla="*/ 3153500 w 4851512"/>
              <a:gd name="connsiteY3" fmla="*/ 77449 h 2597049"/>
              <a:gd name="connsiteX4" fmla="*/ 4160143 w 4851512"/>
              <a:gd name="connsiteY4" fmla="*/ 140745 h 2597049"/>
              <a:gd name="connsiteX5" fmla="*/ 4741318 w 4851512"/>
              <a:gd name="connsiteY5" fmla="*/ 10262 h 2597049"/>
              <a:gd name="connsiteX6" fmla="*/ 4851512 w 4851512"/>
              <a:gd name="connsiteY6" fmla="*/ 559847 h 2597049"/>
              <a:gd name="connsiteX7" fmla="*/ 4434069 w 4851512"/>
              <a:gd name="connsiteY7" fmla="*/ 1274611 h 2597049"/>
              <a:gd name="connsiteX8" fmla="*/ 4400937 w 4851512"/>
              <a:gd name="connsiteY8" fmla="*/ 1804875 h 2597049"/>
              <a:gd name="connsiteX9" fmla="*/ 4323082 w 4851512"/>
              <a:gd name="connsiteY9" fmla="*/ 2347820 h 2597049"/>
              <a:gd name="connsiteX10" fmla="*/ 4032507 w 4851512"/>
              <a:gd name="connsiteY10" fmla="*/ 2578270 h 2597049"/>
              <a:gd name="connsiteX11" fmla="*/ 2117471 w 4851512"/>
              <a:gd name="connsiteY11" fmla="*/ 2591936 h 2597049"/>
              <a:gd name="connsiteX12" fmla="*/ 1291848 w 4851512"/>
              <a:gd name="connsiteY12" fmla="*/ 2588518 h 2597049"/>
              <a:gd name="connsiteX13" fmla="*/ 808436 w 4851512"/>
              <a:gd name="connsiteY13" fmla="*/ 2592954 h 2597049"/>
              <a:gd name="connsiteX14" fmla="*/ 328621 w 4851512"/>
              <a:gd name="connsiteY14" fmla="*/ 2587921 h 2597049"/>
              <a:gd name="connsiteX15" fmla="*/ 231775 w 4851512"/>
              <a:gd name="connsiteY15" fmla="*/ 1792449 h 2597049"/>
              <a:gd name="connsiteX0" fmla="*/ 249527 w 4869264"/>
              <a:gd name="connsiteY0" fmla="*/ 1792449 h 2597049"/>
              <a:gd name="connsiteX1" fmla="*/ 948443 w 4869264"/>
              <a:gd name="connsiteY1" fmla="*/ 1432807 h 2597049"/>
              <a:gd name="connsiteX2" fmla="*/ 2264171 w 4869264"/>
              <a:gd name="connsiteY2" fmla="*/ 846304 h 2597049"/>
              <a:gd name="connsiteX3" fmla="*/ 3171252 w 4869264"/>
              <a:gd name="connsiteY3" fmla="*/ 77449 h 2597049"/>
              <a:gd name="connsiteX4" fmla="*/ 4177895 w 4869264"/>
              <a:gd name="connsiteY4" fmla="*/ 140745 h 2597049"/>
              <a:gd name="connsiteX5" fmla="*/ 4759070 w 4869264"/>
              <a:gd name="connsiteY5" fmla="*/ 10262 h 2597049"/>
              <a:gd name="connsiteX6" fmla="*/ 4869264 w 4869264"/>
              <a:gd name="connsiteY6" fmla="*/ 559847 h 2597049"/>
              <a:gd name="connsiteX7" fmla="*/ 4451821 w 4869264"/>
              <a:gd name="connsiteY7" fmla="*/ 1274611 h 2597049"/>
              <a:gd name="connsiteX8" fmla="*/ 4418689 w 4869264"/>
              <a:gd name="connsiteY8" fmla="*/ 1804875 h 2597049"/>
              <a:gd name="connsiteX9" fmla="*/ 4340834 w 4869264"/>
              <a:gd name="connsiteY9" fmla="*/ 2347820 h 2597049"/>
              <a:gd name="connsiteX10" fmla="*/ 4050259 w 4869264"/>
              <a:gd name="connsiteY10" fmla="*/ 2578270 h 2597049"/>
              <a:gd name="connsiteX11" fmla="*/ 2135223 w 4869264"/>
              <a:gd name="connsiteY11" fmla="*/ 2591936 h 2597049"/>
              <a:gd name="connsiteX12" fmla="*/ 1309600 w 4869264"/>
              <a:gd name="connsiteY12" fmla="*/ 2588518 h 2597049"/>
              <a:gd name="connsiteX13" fmla="*/ 826188 w 4869264"/>
              <a:gd name="connsiteY13" fmla="*/ 2592954 h 2597049"/>
              <a:gd name="connsiteX14" fmla="*/ 346373 w 4869264"/>
              <a:gd name="connsiteY14" fmla="*/ 2587921 h 2597049"/>
              <a:gd name="connsiteX15" fmla="*/ 249527 w 4869264"/>
              <a:gd name="connsiteY15" fmla="*/ 1792449 h 2597049"/>
              <a:gd name="connsiteX0" fmla="*/ 249527 w 4869264"/>
              <a:gd name="connsiteY0" fmla="*/ 1792449 h 2597049"/>
              <a:gd name="connsiteX1" fmla="*/ 948443 w 4869264"/>
              <a:gd name="connsiteY1" fmla="*/ 1432807 h 2597049"/>
              <a:gd name="connsiteX2" fmla="*/ 2264171 w 4869264"/>
              <a:gd name="connsiteY2" fmla="*/ 846304 h 2597049"/>
              <a:gd name="connsiteX3" fmla="*/ 3280514 w 4869264"/>
              <a:gd name="connsiteY3" fmla="*/ 517351 h 2597049"/>
              <a:gd name="connsiteX4" fmla="*/ 4177895 w 4869264"/>
              <a:gd name="connsiteY4" fmla="*/ 140745 h 2597049"/>
              <a:gd name="connsiteX5" fmla="*/ 4759070 w 4869264"/>
              <a:gd name="connsiteY5" fmla="*/ 10262 h 2597049"/>
              <a:gd name="connsiteX6" fmla="*/ 4869264 w 4869264"/>
              <a:gd name="connsiteY6" fmla="*/ 559847 h 2597049"/>
              <a:gd name="connsiteX7" fmla="*/ 4451821 w 4869264"/>
              <a:gd name="connsiteY7" fmla="*/ 1274611 h 2597049"/>
              <a:gd name="connsiteX8" fmla="*/ 4418689 w 4869264"/>
              <a:gd name="connsiteY8" fmla="*/ 1804875 h 2597049"/>
              <a:gd name="connsiteX9" fmla="*/ 4340834 w 4869264"/>
              <a:gd name="connsiteY9" fmla="*/ 2347820 h 2597049"/>
              <a:gd name="connsiteX10" fmla="*/ 4050259 w 4869264"/>
              <a:gd name="connsiteY10" fmla="*/ 2578270 h 2597049"/>
              <a:gd name="connsiteX11" fmla="*/ 2135223 w 4869264"/>
              <a:gd name="connsiteY11" fmla="*/ 2591936 h 2597049"/>
              <a:gd name="connsiteX12" fmla="*/ 1309600 w 4869264"/>
              <a:gd name="connsiteY12" fmla="*/ 2588518 h 2597049"/>
              <a:gd name="connsiteX13" fmla="*/ 826188 w 4869264"/>
              <a:gd name="connsiteY13" fmla="*/ 2592954 h 2597049"/>
              <a:gd name="connsiteX14" fmla="*/ 346373 w 4869264"/>
              <a:gd name="connsiteY14" fmla="*/ 2587921 h 2597049"/>
              <a:gd name="connsiteX15" fmla="*/ 249527 w 4869264"/>
              <a:gd name="connsiteY15" fmla="*/ 1792449 h 2597049"/>
              <a:gd name="connsiteX0" fmla="*/ 249527 w 4869264"/>
              <a:gd name="connsiteY0" fmla="*/ 1782765 h 2587365"/>
              <a:gd name="connsiteX1" fmla="*/ 948443 w 4869264"/>
              <a:gd name="connsiteY1" fmla="*/ 1423123 h 2587365"/>
              <a:gd name="connsiteX2" fmla="*/ 2264171 w 4869264"/>
              <a:gd name="connsiteY2" fmla="*/ 836620 h 2587365"/>
              <a:gd name="connsiteX3" fmla="*/ 3280514 w 4869264"/>
              <a:gd name="connsiteY3" fmla="*/ 507667 h 2587365"/>
              <a:gd name="connsiteX4" fmla="*/ 4183358 w 4869264"/>
              <a:gd name="connsiteY4" fmla="*/ 424329 h 2587365"/>
              <a:gd name="connsiteX5" fmla="*/ 4759070 w 4869264"/>
              <a:gd name="connsiteY5" fmla="*/ 578 h 2587365"/>
              <a:gd name="connsiteX6" fmla="*/ 4869264 w 4869264"/>
              <a:gd name="connsiteY6" fmla="*/ 550163 h 2587365"/>
              <a:gd name="connsiteX7" fmla="*/ 4451821 w 4869264"/>
              <a:gd name="connsiteY7" fmla="*/ 1264927 h 2587365"/>
              <a:gd name="connsiteX8" fmla="*/ 4418689 w 4869264"/>
              <a:gd name="connsiteY8" fmla="*/ 1795191 h 2587365"/>
              <a:gd name="connsiteX9" fmla="*/ 4340834 w 4869264"/>
              <a:gd name="connsiteY9" fmla="*/ 2338136 h 2587365"/>
              <a:gd name="connsiteX10" fmla="*/ 4050259 w 4869264"/>
              <a:gd name="connsiteY10" fmla="*/ 2568586 h 2587365"/>
              <a:gd name="connsiteX11" fmla="*/ 2135223 w 4869264"/>
              <a:gd name="connsiteY11" fmla="*/ 2582252 h 2587365"/>
              <a:gd name="connsiteX12" fmla="*/ 1309600 w 4869264"/>
              <a:gd name="connsiteY12" fmla="*/ 2578834 h 2587365"/>
              <a:gd name="connsiteX13" fmla="*/ 826188 w 4869264"/>
              <a:gd name="connsiteY13" fmla="*/ 2583270 h 2587365"/>
              <a:gd name="connsiteX14" fmla="*/ 346373 w 4869264"/>
              <a:gd name="connsiteY14" fmla="*/ 2578237 h 2587365"/>
              <a:gd name="connsiteX15" fmla="*/ 249527 w 4869264"/>
              <a:gd name="connsiteY15" fmla="*/ 1782765 h 2587365"/>
              <a:gd name="connsiteX0" fmla="*/ 249527 w 4869264"/>
              <a:gd name="connsiteY0" fmla="*/ 1782765 h 2587365"/>
              <a:gd name="connsiteX1" fmla="*/ 948443 w 4869264"/>
              <a:gd name="connsiteY1" fmla="*/ 1423123 h 2587365"/>
              <a:gd name="connsiteX2" fmla="*/ 2264171 w 4869264"/>
              <a:gd name="connsiteY2" fmla="*/ 836620 h 2587365"/>
              <a:gd name="connsiteX3" fmla="*/ 3149401 w 4869264"/>
              <a:gd name="connsiteY3" fmla="*/ 866104 h 2587365"/>
              <a:gd name="connsiteX4" fmla="*/ 4183358 w 4869264"/>
              <a:gd name="connsiteY4" fmla="*/ 424329 h 2587365"/>
              <a:gd name="connsiteX5" fmla="*/ 4759070 w 4869264"/>
              <a:gd name="connsiteY5" fmla="*/ 578 h 2587365"/>
              <a:gd name="connsiteX6" fmla="*/ 4869264 w 4869264"/>
              <a:gd name="connsiteY6" fmla="*/ 550163 h 2587365"/>
              <a:gd name="connsiteX7" fmla="*/ 4451821 w 4869264"/>
              <a:gd name="connsiteY7" fmla="*/ 1264927 h 2587365"/>
              <a:gd name="connsiteX8" fmla="*/ 4418689 w 4869264"/>
              <a:gd name="connsiteY8" fmla="*/ 1795191 h 2587365"/>
              <a:gd name="connsiteX9" fmla="*/ 4340834 w 4869264"/>
              <a:gd name="connsiteY9" fmla="*/ 2338136 h 2587365"/>
              <a:gd name="connsiteX10" fmla="*/ 4050259 w 4869264"/>
              <a:gd name="connsiteY10" fmla="*/ 2568586 h 2587365"/>
              <a:gd name="connsiteX11" fmla="*/ 2135223 w 4869264"/>
              <a:gd name="connsiteY11" fmla="*/ 2582252 h 2587365"/>
              <a:gd name="connsiteX12" fmla="*/ 1309600 w 4869264"/>
              <a:gd name="connsiteY12" fmla="*/ 2578834 h 2587365"/>
              <a:gd name="connsiteX13" fmla="*/ 826188 w 4869264"/>
              <a:gd name="connsiteY13" fmla="*/ 2583270 h 2587365"/>
              <a:gd name="connsiteX14" fmla="*/ 346373 w 4869264"/>
              <a:gd name="connsiteY14" fmla="*/ 2578237 h 2587365"/>
              <a:gd name="connsiteX15" fmla="*/ 249527 w 4869264"/>
              <a:gd name="connsiteY15" fmla="*/ 1782765 h 2587365"/>
              <a:gd name="connsiteX0" fmla="*/ 249527 w 4869264"/>
              <a:gd name="connsiteY0" fmla="*/ 1782765 h 2587365"/>
              <a:gd name="connsiteX1" fmla="*/ 948443 w 4869264"/>
              <a:gd name="connsiteY1" fmla="*/ 1423123 h 2587365"/>
              <a:gd name="connsiteX2" fmla="*/ 2264171 w 4869264"/>
              <a:gd name="connsiteY2" fmla="*/ 1374277 h 2587365"/>
              <a:gd name="connsiteX3" fmla="*/ 3149401 w 4869264"/>
              <a:gd name="connsiteY3" fmla="*/ 866104 h 2587365"/>
              <a:gd name="connsiteX4" fmla="*/ 4183358 w 4869264"/>
              <a:gd name="connsiteY4" fmla="*/ 424329 h 2587365"/>
              <a:gd name="connsiteX5" fmla="*/ 4759070 w 4869264"/>
              <a:gd name="connsiteY5" fmla="*/ 578 h 2587365"/>
              <a:gd name="connsiteX6" fmla="*/ 4869264 w 4869264"/>
              <a:gd name="connsiteY6" fmla="*/ 550163 h 2587365"/>
              <a:gd name="connsiteX7" fmla="*/ 4451821 w 4869264"/>
              <a:gd name="connsiteY7" fmla="*/ 1264927 h 2587365"/>
              <a:gd name="connsiteX8" fmla="*/ 4418689 w 4869264"/>
              <a:gd name="connsiteY8" fmla="*/ 1795191 h 2587365"/>
              <a:gd name="connsiteX9" fmla="*/ 4340834 w 4869264"/>
              <a:gd name="connsiteY9" fmla="*/ 2338136 h 2587365"/>
              <a:gd name="connsiteX10" fmla="*/ 4050259 w 4869264"/>
              <a:gd name="connsiteY10" fmla="*/ 2568586 h 2587365"/>
              <a:gd name="connsiteX11" fmla="*/ 2135223 w 4869264"/>
              <a:gd name="connsiteY11" fmla="*/ 2582252 h 2587365"/>
              <a:gd name="connsiteX12" fmla="*/ 1309600 w 4869264"/>
              <a:gd name="connsiteY12" fmla="*/ 2578834 h 2587365"/>
              <a:gd name="connsiteX13" fmla="*/ 826188 w 4869264"/>
              <a:gd name="connsiteY13" fmla="*/ 2583270 h 2587365"/>
              <a:gd name="connsiteX14" fmla="*/ 346373 w 4869264"/>
              <a:gd name="connsiteY14" fmla="*/ 2578237 h 2587365"/>
              <a:gd name="connsiteX15" fmla="*/ 249527 w 4869264"/>
              <a:gd name="connsiteY15" fmla="*/ 1782765 h 2587365"/>
              <a:gd name="connsiteX0" fmla="*/ 249527 w 4869264"/>
              <a:gd name="connsiteY0" fmla="*/ 1782765 h 2587365"/>
              <a:gd name="connsiteX1" fmla="*/ 948443 w 4869264"/>
              <a:gd name="connsiteY1" fmla="*/ 2237755 h 2587365"/>
              <a:gd name="connsiteX2" fmla="*/ 2264171 w 4869264"/>
              <a:gd name="connsiteY2" fmla="*/ 1374277 h 2587365"/>
              <a:gd name="connsiteX3" fmla="*/ 3149401 w 4869264"/>
              <a:gd name="connsiteY3" fmla="*/ 866104 h 2587365"/>
              <a:gd name="connsiteX4" fmla="*/ 4183358 w 4869264"/>
              <a:gd name="connsiteY4" fmla="*/ 424329 h 2587365"/>
              <a:gd name="connsiteX5" fmla="*/ 4759070 w 4869264"/>
              <a:gd name="connsiteY5" fmla="*/ 578 h 2587365"/>
              <a:gd name="connsiteX6" fmla="*/ 4869264 w 4869264"/>
              <a:gd name="connsiteY6" fmla="*/ 550163 h 2587365"/>
              <a:gd name="connsiteX7" fmla="*/ 4451821 w 4869264"/>
              <a:gd name="connsiteY7" fmla="*/ 1264927 h 2587365"/>
              <a:gd name="connsiteX8" fmla="*/ 4418689 w 4869264"/>
              <a:gd name="connsiteY8" fmla="*/ 1795191 h 2587365"/>
              <a:gd name="connsiteX9" fmla="*/ 4340834 w 4869264"/>
              <a:gd name="connsiteY9" fmla="*/ 2338136 h 2587365"/>
              <a:gd name="connsiteX10" fmla="*/ 4050259 w 4869264"/>
              <a:gd name="connsiteY10" fmla="*/ 2568586 h 2587365"/>
              <a:gd name="connsiteX11" fmla="*/ 2135223 w 4869264"/>
              <a:gd name="connsiteY11" fmla="*/ 2582252 h 2587365"/>
              <a:gd name="connsiteX12" fmla="*/ 1309600 w 4869264"/>
              <a:gd name="connsiteY12" fmla="*/ 2578834 h 2587365"/>
              <a:gd name="connsiteX13" fmla="*/ 826188 w 4869264"/>
              <a:gd name="connsiteY13" fmla="*/ 2583270 h 2587365"/>
              <a:gd name="connsiteX14" fmla="*/ 346373 w 4869264"/>
              <a:gd name="connsiteY14" fmla="*/ 2578237 h 2587365"/>
              <a:gd name="connsiteX15" fmla="*/ 249527 w 4869264"/>
              <a:gd name="connsiteY15" fmla="*/ 1782765 h 2587365"/>
              <a:gd name="connsiteX0" fmla="*/ 339609 w 4828232"/>
              <a:gd name="connsiteY0" fmla="*/ 2222666 h 2587365"/>
              <a:gd name="connsiteX1" fmla="*/ 907411 w 4828232"/>
              <a:gd name="connsiteY1" fmla="*/ 2237755 h 2587365"/>
              <a:gd name="connsiteX2" fmla="*/ 2223139 w 4828232"/>
              <a:gd name="connsiteY2" fmla="*/ 1374277 h 2587365"/>
              <a:gd name="connsiteX3" fmla="*/ 3108369 w 4828232"/>
              <a:gd name="connsiteY3" fmla="*/ 866104 h 2587365"/>
              <a:gd name="connsiteX4" fmla="*/ 4142326 w 4828232"/>
              <a:gd name="connsiteY4" fmla="*/ 424329 h 2587365"/>
              <a:gd name="connsiteX5" fmla="*/ 4718038 w 4828232"/>
              <a:gd name="connsiteY5" fmla="*/ 578 h 2587365"/>
              <a:gd name="connsiteX6" fmla="*/ 4828232 w 4828232"/>
              <a:gd name="connsiteY6" fmla="*/ 550163 h 2587365"/>
              <a:gd name="connsiteX7" fmla="*/ 4410789 w 4828232"/>
              <a:gd name="connsiteY7" fmla="*/ 1264927 h 2587365"/>
              <a:gd name="connsiteX8" fmla="*/ 4377657 w 4828232"/>
              <a:gd name="connsiteY8" fmla="*/ 1795191 h 2587365"/>
              <a:gd name="connsiteX9" fmla="*/ 4299802 w 4828232"/>
              <a:gd name="connsiteY9" fmla="*/ 2338136 h 2587365"/>
              <a:gd name="connsiteX10" fmla="*/ 4009227 w 4828232"/>
              <a:gd name="connsiteY10" fmla="*/ 2568586 h 2587365"/>
              <a:gd name="connsiteX11" fmla="*/ 2094191 w 4828232"/>
              <a:gd name="connsiteY11" fmla="*/ 2582252 h 2587365"/>
              <a:gd name="connsiteX12" fmla="*/ 1268568 w 4828232"/>
              <a:gd name="connsiteY12" fmla="*/ 2578834 h 2587365"/>
              <a:gd name="connsiteX13" fmla="*/ 785156 w 4828232"/>
              <a:gd name="connsiteY13" fmla="*/ 2583270 h 2587365"/>
              <a:gd name="connsiteX14" fmla="*/ 305341 w 4828232"/>
              <a:gd name="connsiteY14" fmla="*/ 2578237 h 2587365"/>
              <a:gd name="connsiteX15" fmla="*/ 339609 w 4828232"/>
              <a:gd name="connsiteY15" fmla="*/ 2222666 h 2587365"/>
              <a:gd name="connsiteX0" fmla="*/ 341334 w 4829957"/>
              <a:gd name="connsiteY0" fmla="*/ 2222666 h 2587365"/>
              <a:gd name="connsiteX1" fmla="*/ 952841 w 4829957"/>
              <a:gd name="connsiteY1" fmla="*/ 1993365 h 2587365"/>
              <a:gd name="connsiteX2" fmla="*/ 2224864 w 4829957"/>
              <a:gd name="connsiteY2" fmla="*/ 1374277 h 2587365"/>
              <a:gd name="connsiteX3" fmla="*/ 3110094 w 4829957"/>
              <a:gd name="connsiteY3" fmla="*/ 866104 h 2587365"/>
              <a:gd name="connsiteX4" fmla="*/ 4144051 w 4829957"/>
              <a:gd name="connsiteY4" fmla="*/ 424329 h 2587365"/>
              <a:gd name="connsiteX5" fmla="*/ 4719763 w 4829957"/>
              <a:gd name="connsiteY5" fmla="*/ 578 h 2587365"/>
              <a:gd name="connsiteX6" fmla="*/ 4829957 w 4829957"/>
              <a:gd name="connsiteY6" fmla="*/ 550163 h 2587365"/>
              <a:gd name="connsiteX7" fmla="*/ 4412514 w 4829957"/>
              <a:gd name="connsiteY7" fmla="*/ 1264927 h 2587365"/>
              <a:gd name="connsiteX8" fmla="*/ 4379382 w 4829957"/>
              <a:gd name="connsiteY8" fmla="*/ 1795191 h 2587365"/>
              <a:gd name="connsiteX9" fmla="*/ 4301527 w 4829957"/>
              <a:gd name="connsiteY9" fmla="*/ 2338136 h 2587365"/>
              <a:gd name="connsiteX10" fmla="*/ 4010952 w 4829957"/>
              <a:gd name="connsiteY10" fmla="*/ 2568586 h 2587365"/>
              <a:gd name="connsiteX11" fmla="*/ 2095916 w 4829957"/>
              <a:gd name="connsiteY11" fmla="*/ 2582252 h 2587365"/>
              <a:gd name="connsiteX12" fmla="*/ 1270293 w 4829957"/>
              <a:gd name="connsiteY12" fmla="*/ 2578834 h 2587365"/>
              <a:gd name="connsiteX13" fmla="*/ 786881 w 4829957"/>
              <a:gd name="connsiteY13" fmla="*/ 2583270 h 2587365"/>
              <a:gd name="connsiteX14" fmla="*/ 307066 w 4829957"/>
              <a:gd name="connsiteY14" fmla="*/ 2578237 h 2587365"/>
              <a:gd name="connsiteX15" fmla="*/ 341334 w 4829957"/>
              <a:gd name="connsiteY15" fmla="*/ 2222666 h 2587365"/>
              <a:gd name="connsiteX0" fmla="*/ 482231 w 4785112"/>
              <a:gd name="connsiteY0" fmla="*/ 2293268 h 2587365"/>
              <a:gd name="connsiteX1" fmla="*/ 907996 w 4785112"/>
              <a:gd name="connsiteY1" fmla="*/ 1993365 h 2587365"/>
              <a:gd name="connsiteX2" fmla="*/ 2180019 w 4785112"/>
              <a:gd name="connsiteY2" fmla="*/ 1374277 h 2587365"/>
              <a:gd name="connsiteX3" fmla="*/ 3065249 w 4785112"/>
              <a:gd name="connsiteY3" fmla="*/ 866104 h 2587365"/>
              <a:gd name="connsiteX4" fmla="*/ 4099206 w 4785112"/>
              <a:gd name="connsiteY4" fmla="*/ 424329 h 2587365"/>
              <a:gd name="connsiteX5" fmla="*/ 4674918 w 4785112"/>
              <a:gd name="connsiteY5" fmla="*/ 578 h 2587365"/>
              <a:gd name="connsiteX6" fmla="*/ 4785112 w 4785112"/>
              <a:gd name="connsiteY6" fmla="*/ 550163 h 2587365"/>
              <a:gd name="connsiteX7" fmla="*/ 4367669 w 4785112"/>
              <a:gd name="connsiteY7" fmla="*/ 1264927 h 2587365"/>
              <a:gd name="connsiteX8" fmla="*/ 4334537 w 4785112"/>
              <a:gd name="connsiteY8" fmla="*/ 1795191 h 2587365"/>
              <a:gd name="connsiteX9" fmla="*/ 4256682 w 4785112"/>
              <a:gd name="connsiteY9" fmla="*/ 2338136 h 2587365"/>
              <a:gd name="connsiteX10" fmla="*/ 3966107 w 4785112"/>
              <a:gd name="connsiteY10" fmla="*/ 2568586 h 2587365"/>
              <a:gd name="connsiteX11" fmla="*/ 2051071 w 4785112"/>
              <a:gd name="connsiteY11" fmla="*/ 2582252 h 2587365"/>
              <a:gd name="connsiteX12" fmla="*/ 1225448 w 4785112"/>
              <a:gd name="connsiteY12" fmla="*/ 2578834 h 2587365"/>
              <a:gd name="connsiteX13" fmla="*/ 742036 w 4785112"/>
              <a:gd name="connsiteY13" fmla="*/ 2583270 h 2587365"/>
              <a:gd name="connsiteX14" fmla="*/ 262221 w 4785112"/>
              <a:gd name="connsiteY14" fmla="*/ 2578237 h 2587365"/>
              <a:gd name="connsiteX15" fmla="*/ 482231 w 4785112"/>
              <a:gd name="connsiteY15" fmla="*/ 2293268 h 2587365"/>
              <a:gd name="connsiteX0" fmla="*/ 513726 w 4816607"/>
              <a:gd name="connsiteY0" fmla="*/ 2293268 h 2587365"/>
              <a:gd name="connsiteX1" fmla="*/ 939491 w 4816607"/>
              <a:gd name="connsiteY1" fmla="*/ 1993365 h 2587365"/>
              <a:gd name="connsiteX2" fmla="*/ 2211514 w 4816607"/>
              <a:gd name="connsiteY2" fmla="*/ 1374277 h 2587365"/>
              <a:gd name="connsiteX3" fmla="*/ 3096744 w 4816607"/>
              <a:gd name="connsiteY3" fmla="*/ 866104 h 2587365"/>
              <a:gd name="connsiteX4" fmla="*/ 4130701 w 4816607"/>
              <a:gd name="connsiteY4" fmla="*/ 424329 h 2587365"/>
              <a:gd name="connsiteX5" fmla="*/ 4706413 w 4816607"/>
              <a:gd name="connsiteY5" fmla="*/ 578 h 2587365"/>
              <a:gd name="connsiteX6" fmla="*/ 4816607 w 4816607"/>
              <a:gd name="connsiteY6" fmla="*/ 550163 h 2587365"/>
              <a:gd name="connsiteX7" fmla="*/ 4399164 w 4816607"/>
              <a:gd name="connsiteY7" fmla="*/ 1264927 h 2587365"/>
              <a:gd name="connsiteX8" fmla="*/ 4366032 w 4816607"/>
              <a:gd name="connsiteY8" fmla="*/ 1795191 h 2587365"/>
              <a:gd name="connsiteX9" fmla="*/ 4288177 w 4816607"/>
              <a:gd name="connsiteY9" fmla="*/ 2338136 h 2587365"/>
              <a:gd name="connsiteX10" fmla="*/ 3997602 w 4816607"/>
              <a:gd name="connsiteY10" fmla="*/ 2568586 h 2587365"/>
              <a:gd name="connsiteX11" fmla="*/ 2082566 w 4816607"/>
              <a:gd name="connsiteY11" fmla="*/ 2582252 h 2587365"/>
              <a:gd name="connsiteX12" fmla="*/ 1256943 w 4816607"/>
              <a:gd name="connsiteY12" fmla="*/ 2578834 h 2587365"/>
              <a:gd name="connsiteX13" fmla="*/ 773531 w 4816607"/>
              <a:gd name="connsiteY13" fmla="*/ 2583270 h 2587365"/>
              <a:gd name="connsiteX14" fmla="*/ 293716 w 4816607"/>
              <a:gd name="connsiteY14" fmla="*/ 2578237 h 2587365"/>
              <a:gd name="connsiteX15" fmla="*/ 513726 w 4816607"/>
              <a:gd name="connsiteY15" fmla="*/ 2293268 h 2587365"/>
              <a:gd name="connsiteX0" fmla="*/ 385205 w 4688086"/>
              <a:gd name="connsiteY0" fmla="*/ 2293268 h 2587365"/>
              <a:gd name="connsiteX1" fmla="*/ 810970 w 4688086"/>
              <a:gd name="connsiteY1" fmla="*/ 1993365 h 2587365"/>
              <a:gd name="connsiteX2" fmla="*/ 2082993 w 4688086"/>
              <a:gd name="connsiteY2" fmla="*/ 1374277 h 2587365"/>
              <a:gd name="connsiteX3" fmla="*/ 2968223 w 4688086"/>
              <a:gd name="connsiteY3" fmla="*/ 866104 h 2587365"/>
              <a:gd name="connsiteX4" fmla="*/ 4002180 w 4688086"/>
              <a:gd name="connsiteY4" fmla="*/ 424329 h 2587365"/>
              <a:gd name="connsiteX5" fmla="*/ 4577892 w 4688086"/>
              <a:gd name="connsiteY5" fmla="*/ 578 h 2587365"/>
              <a:gd name="connsiteX6" fmla="*/ 4688086 w 4688086"/>
              <a:gd name="connsiteY6" fmla="*/ 550163 h 2587365"/>
              <a:gd name="connsiteX7" fmla="*/ 4270643 w 4688086"/>
              <a:gd name="connsiteY7" fmla="*/ 1264927 h 2587365"/>
              <a:gd name="connsiteX8" fmla="*/ 4237511 w 4688086"/>
              <a:gd name="connsiteY8" fmla="*/ 1795191 h 2587365"/>
              <a:gd name="connsiteX9" fmla="*/ 4159656 w 4688086"/>
              <a:gd name="connsiteY9" fmla="*/ 2338136 h 2587365"/>
              <a:gd name="connsiteX10" fmla="*/ 3869081 w 4688086"/>
              <a:gd name="connsiteY10" fmla="*/ 2568586 h 2587365"/>
              <a:gd name="connsiteX11" fmla="*/ 1954045 w 4688086"/>
              <a:gd name="connsiteY11" fmla="*/ 2582252 h 2587365"/>
              <a:gd name="connsiteX12" fmla="*/ 1128422 w 4688086"/>
              <a:gd name="connsiteY12" fmla="*/ 2578834 h 2587365"/>
              <a:gd name="connsiteX13" fmla="*/ 645010 w 4688086"/>
              <a:gd name="connsiteY13" fmla="*/ 2583270 h 2587365"/>
              <a:gd name="connsiteX14" fmla="*/ 285382 w 4688086"/>
              <a:gd name="connsiteY14" fmla="*/ 2578237 h 2587365"/>
              <a:gd name="connsiteX15" fmla="*/ 385205 w 4688086"/>
              <a:gd name="connsiteY15" fmla="*/ 2293268 h 2587365"/>
              <a:gd name="connsiteX0" fmla="*/ 397336 w 4700217"/>
              <a:gd name="connsiteY0" fmla="*/ 2293268 h 2587365"/>
              <a:gd name="connsiteX1" fmla="*/ 823101 w 4700217"/>
              <a:gd name="connsiteY1" fmla="*/ 1993365 h 2587365"/>
              <a:gd name="connsiteX2" fmla="*/ 2095124 w 4700217"/>
              <a:gd name="connsiteY2" fmla="*/ 1374277 h 2587365"/>
              <a:gd name="connsiteX3" fmla="*/ 2980354 w 4700217"/>
              <a:gd name="connsiteY3" fmla="*/ 866104 h 2587365"/>
              <a:gd name="connsiteX4" fmla="*/ 4014311 w 4700217"/>
              <a:gd name="connsiteY4" fmla="*/ 424329 h 2587365"/>
              <a:gd name="connsiteX5" fmla="*/ 4590023 w 4700217"/>
              <a:gd name="connsiteY5" fmla="*/ 578 h 2587365"/>
              <a:gd name="connsiteX6" fmla="*/ 4700217 w 4700217"/>
              <a:gd name="connsiteY6" fmla="*/ 550163 h 2587365"/>
              <a:gd name="connsiteX7" fmla="*/ 4282774 w 4700217"/>
              <a:gd name="connsiteY7" fmla="*/ 1264927 h 2587365"/>
              <a:gd name="connsiteX8" fmla="*/ 4249642 w 4700217"/>
              <a:gd name="connsiteY8" fmla="*/ 1795191 h 2587365"/>
              <a:gd name="connsiteX9" fmla="*/ 4171787 w 4700217"/>
              <a:gd name="connsiteY9" fmla="*/ 2338136 h 2587365"/>
              <a:gd name="connsiteX10" fmla="*/ 3881212 w 4700217"/>
              <a:gd name="connsiteY10" fmla="*/ 2568586 h 2587365"/>
              <a:gd name="connsiteX11" fmla="*/ 1966176 w 4700217"/>
              <a:gd name="connsiteY11" fmla="*/ 2582252 h 2587365"/>
              <a:gd name="connsiteX12" fmla="*/ 1140553 w 4700217"/>
              <a:gd name="connsiteY12" fmla="*/ 2578834 h 2587365"/>
              <a:gd name="connsiteX13" fmla="*/ 657141 w 4700217"/>
              <a:gd name="connsiteY13" fmla="*/ 2583270 h 2587365"/>
              <a:gd name="connsiteX14" fmla="*/ 297513 w 4700217"/>
              <a:gd name="connsiteY14" fmla="*/ 2578237 h 2587365"/>
              <a:gd name="connsiteX15" fmla="*/ 397336 w 4700217"/>
              <a:gd name="connsiteY15" fmla="*/ 2293268 h 2587365"/>
              <a:gd name="connsiteX0" fmla="*/ 404614 w 4707495"/>
              <a:gd name="connsiteY0" fmla="*/ 2293268 h 2587365"/>
              <a:gd name="connsiteX1" fmla="*/ 830379 w 4707495"/>
              <a:gd name="connsiteY1" fmla="*/ 1993365 h 2587365"/>
              <a:gd name="connsiteX2" fmla="*/ 2102402 w 4707495"/>
              <a:gd name="connsiteY2" fmla="*/ 1374277 h 2587365"/>
              <a:gd name="connsiteX3" fmla="*/ 2987632 w 4707495"/>
              <a:gd name="connsiteY3" fmla="*/ 866104 h 2587365"/>
              <a:gd name="connsiteX4" fmla="*/ 4021589 w 4707495"/>
              <a:gd name="connsiteY4" fmla="*/ 424329 h 2587365"/>
              <a:gd name="connsiteX5" fmla="*/ 4597301 w 4707495"/>
              <a:gd name="connsiteY5" fmla="*/ 578 h 2587365"/>
              <a:gd name="connsiteX6" fmla="*/ 4707495 w 4707495"/>
              <a:gd name="connsiteY6" fmla="*/ 550163 h 2587365"/>
              <a:gd name="connsiteX7" fmla="*/ 4290052 w 4707495"/>
              <a:gd name="connsiteY7" fmla="*/ 1264927 h 2587365"/>
              <a:gd name="connsiteX8" fmla="*/ 4256920 w 4707495"/>
              <a:gd name="connsiteY8" fmla="*/ 1795191 h 2587365"/>
              <a:gd name="connsiteX9" fmla="*/ 4179065 w 4707495"/>
              <a:gd name="connsiteY9" fmla="*/ 2338136 h 2587365"/>
              <a:gd name="connsiteX10" fmla="*/ 3888490 w 4707495"/>
              <a:gd name="connsiteY10" fmla="*/ 2568586 h 2587365"/>
              <a:gd name="connsiteX11" fmla="*/ 1973454 w 4707495"/>
              <a:gd name="connsiteY11" fmla="*/ 2582252 h 2587365"/>
              <a:gd name="connsiteX12" fmla="*/ 1147831 w 4707495"/>
              <a:gd name="connsiteY12" fmla="*/ 2578834 h 2587365"/>
              <a:gd name="connsiteX13" fmla="*/ 664419 w 4707495"/>
              <a:gd name="connsiteY13" fmla="*/ 2583270 h 2587365"/>
              <a:gd name="connsiteX14" fmla="*/ 304791 w 4707495"/>
              <a:gd name="connsiteY14" fmla="*/ 2578237 h 2587365"/>
              <a:gd name="connsiteX15" fmla="*/ 404614 w 4707495"/>
              <a:gd name="connsiteY15" fmla="*/ 2293268 h 2587365"/>
              <a:gd name="connsiteX0" fmla="*/ 279609 w 4582490"/>
              <a:gd name="connsiteY0" fmla="*/ 2293268 h 2590600"/>
              <a:gd name="connsiteX1" fmla="*/ 705374 w 4582490"/>
              <a:gd name="connsiteY1" fmla="*/ 1993365 h 2590600"/>
              <a:gd name="connsiteX2" fmla="*/ 1977397 w 4582490"/>
              <a:gd name="connsiteY2" fmla="*/ 1374277 h 2590600"/>
              <a:gd name="connsiteX3" fmla="*/ 2862627 w 4582490"/>
              <a:gd name="connsiteY3" fmla="*/ 866104 h 2590600"/>
              <a:gd name="connsiteX4" fmla="*/ 3896584 w 4582490"/>
              <a:gd name="connsiteY4" fmla="*/ 424329 h 2590600"/>
              <a:gd name="connsiteX5" fmla="*/ 4472296 w 4582490"/>
              <a:gd name="connsiteY5" fmla="*/ 578 h 2590600"/>
              <a:gd name="connsiteX6" fmla="*/ 4582490 w 4582490"/>
              <a:gd name="connsiteY6" fmla="*/ 550163 h 2590600"/>
              <a:gd name="connsiteX7" fmla="*/ 4165047 w 4582490"/>
              <a:gd name="connsiteY7" fmla="*/ 1264927 h 2590600"/>
              <a:gd name="connsiteX8" fmla="*/ 4131915 w 4582490"/>
              <a:gd name="connsiteY8" fmla="*/ 1795191 h 2590600"/>
              <a:gd name="connsiteX9" fmla="*/ 4054060 w 4582490"/>
              <a:gd name="connsiteY9" fmla="*/ 2338136 h 2590600"/>
              <a:gd name="connsiteX10" fmla="*/ 3763485 w 4582490"/>
              <a:gd name="connsiteY10" fmla="*/ 2568586 h 2590600"/>
              <a:gd name="connsiteX11" fmla="*/ 1848449 w 4582490"/>
              <a:gd name="connsiteY11" fmla="*/ 2582252 h 2590600"/>
              <a:gd name="connsiteX12" fmla="*/ 1022826 w 4582490"/>
              <a:gd name="connsiteY12" fmla="*/ 2578834 h 2590600"/>
              <a:gd name="connsiteX13" fmla="*/ 539414 w 4582490"/>
              <a:gd name="connsiteY13" fmla="*/ 2583270 h 2590600"/>
              <a:gd name="connsiteX14" fmla="*/ 343676 w 4582490"/>
              <a:gd name="connsiteY14" fmla="*/ 2589099 h 2590600"/>
              <a:gd name="connsiteX15" fmla="*/ 279609 w 4582490"/>
              <a:gd name="connsiteY15" fmla="*/ 2293268 h 2590600"/>
              <a:gd name="connsiteX0" fmla="*/ 279609 w 4582490"/>
              <a:gd name="connsiteY0" fmla="*/ 2293268 h 2590600"/>
              <a:gd name="connsiteX1" fmla="*/ 705374 w 4582490"/>
              <a:gd name="connsiteY1" fmla="*/ 1993365 h 2590600"/>
              <a:gd name="connsiteX2" fmla="*/ 1977397 w 4582490"/>
              <a:gd name="connsiteY2" fmla="*/ 1374277 h 2590600"/>
              <a:gd name="connsiteX3" fmla="*/ 2862627 w 4582490"/>
              <a:gd name="connsiteY3" fmla="*/ 866104 h 2590600"/>
              <a:gd name="connsiteX4" fmla="*/ 3896584 w 4582490"/>
              <a:gd name="connsiteY4" fmla="*/ 424329 h 2590600"/>
              <a:gd name="connsiteX5" fmla="*/ 4472296 w 4582490"/>
              <a:gd name="connsiteY5" fmla="*/ 578 h 2590600"/>
              <a:gd name="connsiteX6" fmla="*/ 4582490 w 4582490"/>
              <a:gd name="connsiteY6" fmla="*/ 550163 h 2590600"/>
              <a:gd name="connsiteX7" fmla="*/ 4165047 w 4582490"/>
              <a:gd name="connsiteY7" fmla="*/ 1264927 h 2590600"/>
              <a:gd name="connsiteX8" fmla="*/ 4131915 w 4582490"/>
              <a:gd name="connsiteY8" fmla="*/ 1795191 h 2590600"/>
              <a:gd name="connsiteX9" fmla="*/ 4054060 w 4582490"/>
              <a:gd name="connsiteY9" fmla="*/ 2338136 h 2590600"/>
              <a:gd name="connsiteX10" fmla="*/ 3763485 w 4582490"/>
              <a:gd name="connsiteY10" fmla="*/ 2568586 h 2590600"/>
              <a:gd name="connsiteX11" fmla="*/ 1979561 w 4582490"/>
              <a:gd name="connsiteY11" fmla="*/ 2587684 h 2590600"/>
              <a:gd name="connsiteX12" fmla="*/ 1022826 w 4582490"/>
              <a:gd name="connsiteY12" fmla="*/ 2578834 h 2590600"/>
              <a:gd name="connsiteX13" fmla="*/ 539414 w 4582490"/>
              <a:gd name="connsiteY13" fmla="*/ 2583270 h 2590600"/>
              <a:gd name="connsiteX14" fmla="*/ 343676 w 4582490"/>
              <a:gd name="connsiteY14" fmla="*/ 2589099 h 2590600"/>
              <a:gd name="connsiteX15" fmla="*/ 279609 w 4582490"/>
              <a:gd name="connsiteY15" fmla="*/ 2293268 h 2590600"/>
              <a:gd name="connsiteX0" fmla="*/ 279609 w 4582490"/>
              <a:gd name="connsiteY0" fmla="*/ 2293268 h 2590600"/>
              <a:gd name="connsiteX1" fmla="*/ 705374 w 4582490"/>
              <a:gd name="connsiteY1" fmla="*/ 1993365 h 2590600"/>
              <a:gd name="connsiteX2" fmla="*/ 1977397 w 4582490"/>
              <a:gd name="connsiteY2" fmla="*/ 1374277 h 2590600"/>
              <a:gd name="connsiteX3" fmla="*/ 2862627 w 4582490"/>
              <a:gd name="connsiteY3" fmla="*/ 866104 h 2590600"/>
              <a:gd name="connsiteX4" fmla="*/ 3896584 w 4582490"/>
              <a:gd name="connsiteY4" fmla="*/ 424329 h 2590600"/>
              <a:gd name="connsiteX5" fmla="*/ 4472296 w 4582490"/>
              <a:gd name="connsiteY5" fmla="*/ 578 h 2590600"/>
              <a:gd name="connsiteX6" fmla="*/ 4582490 w 4582490"/>
              <a:gd name="connsiteY6" fmla="*/ 550163 h 2590600"/>
              <a:gd name="connsiteX7" fmla="*/ 4165047 w 4582490"/>
              <a:gd name="connsiteY7" fmla="*/ 1264927 h 2590600"/>
              <a:gd name="connsiteX8" fmla="*/ 4131915 w 4582490"/>
              <a:gd name="connsiteY8" fmla="*/ 1795191 h 2590600"/>
              <a:gd name="connsiteX9" fmla="*/ 4054060 w 4582490"/>
              <a:gd name="connsiteY9" fmla="*/ 2338136 h 2590600"/>
              <a:gd name="connsiteX10" fmla="*/ 3763485 w 4582490"/>
              <a:gd name="connsiteY10" fmla="*/ 2568586 h 2590600"/>
              <a:gd name="connsiteX11" fmla="*/ 1979561 w 4582490"/>
              <a:gd name="connsiteY11" fmla="*/ 2587684 h 2590600"/>
              <a:gd name="connsiteX12" fmla="*/ 1104771 w 4582490"/>
              <a:gd name="connsiteY12" fmla="*/ 2578835 h 2590600"/>
              <a:gd name="connsiteX13" fmla="*/ 539414 w 4582490"/>
              <a:gd name="connsiteY13" fmla="*/ 2583270 h 2590600"/>
              <a:gd name="connsiteX14" fmla="*/ 343676 w 4582490"/>
              <a:gd name="connsiteY14" fmla="*/ 2589099 h 2590600"/>
              <a:gd name="connsiteX15" fmla="*/ 279609 w 4582490"/>
              <a:gd name="connsiteY15" fmla="*/ 2293268 h 2590600"/>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68586 h 2591094"/>
              <a:gd name="connsiteX11" fmla="*/ 1979561 w 4582490"/>
              <a:gd name="connsiteY11" fmla="*/ 2587684 h 2591094"/>
              <a:gd name="connsiteX12" fmla="*/ 1104771 w 4582490"/>
              <a:gd name="connsiteY12" fmla="*/ 2578835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68586 h 2591094"/>
              <a:gd name="connsiteX11" fmla="*/ 1979561 w 4582490"/>
              <a:gd name="connsiteY11" fmla="*/ 2587684 h 2591094"/>
              <a:gd name="connsiteX12" fmla="*/ 1104771 w 4582490"/>
              <a:gd name="connsiteY12" fmla="*/ 2578835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68586 h 2591094"/>
              <a:gd name="connsiteX11" fmla="*/ 1979561 w 4582490"/>
              <a:gd name="connsiteY11" fmla="*/ 2587684 h 2591094"/>
              <a:gd name="connsiteX12" fmla="*/ 1104771 w 4582490"/>
              <a:gd name="connsiteY12" fmla="*/ 2578835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279609 w 4582490"/>
              <a:gd name="connsiteY0" fmla="*/ 2293268 h 2600291"/>
              <a:gd name="connsiteX1" fmla="*/ 705374 w 4582490"/>
              <a:gd name="connsiteY1" fmla="*/ 1993365 h 2600291"/>
              <a:gd name="connsiteX2" fmla="*/ 1977397 w 4582490"/>
              <a:gd name="connsiteY2" fmla="*/ 1374277 h 2600291"/>
              <a:gd name="connsiteX3" fmla="*/ 2862627 w 4582490"/>
              <a:gd name="connsiteY3" fmla="*/ 866104 h 2600291"/>
              <a:gd name="connsiteX4" fmla="*/ 3896584 w 4582490"/>
              <a:gd name="connsiteY4" fmla="*/ 424329 h 2600291"/>
              <a:gd name="connsiteX5" fmla="*/ 4472296 w 4582490"/>
              <a:gd name="connsiteY5" fmla="*/ 578 h 2600291"/>
              <a:gd name="connsiteX6" fmla="*/ 4582490 w 4582490"/>
              <a:gd name="connsiteY6" fmla="*/ 550163 h 2600291"/>
              <a:gd name="connsiteX7" fmla="*/ 4165047 w 4582490"/>
              <a:gd name="connsiteY7" fmla="*/ 1264927 h 2600291"/>
              <a:gd name="connsiteX8" fmla="*/ 4131915 w 4582490"/>
              <a:gd name="connsiteY8" fmla="*/ 1795191 h 2600291"/>
              <a:gd name="connsiteX9" fmla="*/ 4054060 w 4582490"/>
              <a:gd name="connsiteY9" fmla="*/ 2338136 h 2600291"/>
              <a:gd name="connsiteX10" fmla="*/ 3763485 w 4582490"/>
              <a:gd name="connsiteY10" fmla="*/ 2584434 h 2600291"/>
              <a:gd name="connsiteX11" fmla="*/ 1979561 w 4582490"/>
              <a:gd name="connsiteY11" fmla="*/ 2587684 h 2600291"/>
              <a:gd name="connsiteX12" fmla="*/ 1104771 w 4582490"/>
              <a:gd name="connsiteY12" fmla="*/ 2578835 h 2600291"/>
              <a:gd name="connsiteX13" fmla="*/ 604970 w 4582490"/>
              <a:gd name="connsiteY13" fmla="*/ 2588702 h 2600291"/>
              <a:gd name="connsiteX14" fmla="*/ 343676 w 4582490"/>
              <a:gd name="connsiteY14" fmla="*/ 2589099 h 2600291"/>
              <a:gd name="connsiteX15" fmla="*/ 279609 w 4582490"/>
              <a:gd name="connsiteY15" fmla="*/ 2293268 h 2600291"/>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84434 h 2591094"/>
              <a:gd name="connsiteX11" fmla="*/ 1979561 w 4582490"/>
              <a:gd name="connsiteY11" fmla="*/ 2587684 h 2591094"/>
              <a:gd name="connsiteX12" fmla="*/ 1104771 w 4582490"/>
              <a:gd name="connsiteY12" fmla="*/ 2578835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84434 h 2591094"/>
              <a:gd name="connsiteX11" fmla="*/ 1979561 w 4582490"/>
              <a:gd name="connsiteY11" fmla="*/ 2587684 h 2591094"/>
              <a:gd name="connsiteX12" fmla="*/ 1104771 w 4582490"/>
              <a:gd name="connsiteY12" fmla="*/ 2578835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84434 h 2591094"/>
              <a:gd name="connsiteX11" fmla="*/ 1979561 w 4582490"/>
              <a:gd name="connsiteY11" fmla="*/ 2587684 h 2591094"/>
              <a:gd name="connsiteX12" fmla="*/ 1104771 w 4582490"/>
              <a:gd name="connsiteY12" fmla="*/ 2578835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84434 h 2591094"/>
              <a:gd name="connsiteX11" fmla="*/ 1979561 w 4582490"/>
              <a:gd name="connsiteY11" fmla="*/ 2587684 h 2591094"/>
              <a:gd name="connsiteX12" fmla="*/ 1104771 w 4582490"/>
              <a:gd name="connsiteY12" fmla="*/ 2578835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84434 h 2591094"/>
              <a:gd name="connsiteX11" fmla="*/ 1979561 w 4582490"/>
              <a:gd name="connsiteY11" fmla="*/ 2587684 h 2591094"/>
              <a:gd name="connsiteX12" fmla="*/ 1104771 w 4582490"/>
              <a:gd name="connsiteY12" fmla="*/ 2578835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84434 h 2591094"/>
              <a:gd name="connsiteX11" fmla="*/ 1979561 w 4582490"/>
              <a:gd name="connsiteY11" fmla="*/ 2587684 h 2591094"/>
              <a:gd name="connsiteX12" fmla="*/ 1104771 w 4582490"/>
              <a:gd name="connsiteY12" fmla="*/ 2578835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84434 h 2591094"/>
              <a:gd name="connsiteX11" fmla="*/ 1979561 w 4582490"/>
              <a:gd name="connsiteY11" fmla="*/ 2587684 h 2591094"/>
              <a:gd name="connsiteX12" fmla="*/ 1104771 w 4582490"/>
              <a:gd name="connsiteY12" fmla="*/ 2585174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428909 w 4731790"/>
              <a:gd name="connsiteY0" fmla="*/ 2293268 h 2590282"/>
              <a:gd name="connsiteX1" fmla="*/ 854674 w 4731790"/>
              <a:gd name="connsiteY1" fmla="*/ 1993365 h 2590282"/>
              <a:gd name="connsiteX2" fmla="*/ 2126697 w 4731790"/>
              <a:gd name="connsiteY2" fmla="*/ 1374277 h 2590282"/>
              <a:gd name="connsiteX3" fmla="*/ 3011927 w 4731790"/>
              <a:gd name="connsiteY3" fmla="*/ 866104 h 2590282"/>
              <a:gd name="connsiteX4" fmla="*/ 4045884 w 4731790"/>
              <a:gd name="connsiteY4" fmla="*/ 424329 h 2590282"/>
              <a:gd name="connsiteX5" fmla="*/ 4621596 w 4731790"/>
              <a:gd name="connsiteY5" fmla="*/ 578 h 2590282"/>
              <a:gd name="connsiteX6" fmla="*/ 4731790 w 4731790"/>
              <a:gd name="connsiteY6" fmla="*/ 550163 h 2590282"/>
              <a:gd name="connsiteX7" fmla="*/ 4314347 w 4731790"/>
              <a:gd name="connsiteY7" fmla="*/ 1264927 h 2590282"/>
              <a:gd name="connsiteX8" fmla="*/ 4281215 w 4731790"/>
              <a:gd name="connsiteY8" fmla="*/ 1795191 h 2590282"/>
              <a:gd name="connsiteX9" fmla="*/ 4203360 w 4731790"/>
              <a:gd name="connsiteY9" fmla="*/ 2338136 h 2590282"/>
              <a:gd name="connsiteX10" fmla="*/ 3912785 w 4731790"/>
              <a:gd name="connsiteY10" fmla="*/ 2584434 h 2590282"/>
              <a:gd name="connsiteX11" fmla="*/ 2128861 w 4731790"/>
              <a:gd name="connsiteY11" fmla="*/ 2587684 h 2590282"/>
              <a:gd name="connsiteX12" fmla="*/ 1254071 w 4731790"/>
              <a:gd name="connsiteY12" fmla="*/ 2585174 h 2590282"/>
              <a:gd name="connsiteX13" fmla="*/ 754270 w 4731790"/>
              <a:gd name="connsiteY13" fmla="*/ 2588702 h 2590282"/>
              <a:gd name="connsiteX14" fmla="*/ 298485 w 4731790"/>
              <a:gd name="connsiteY14" fmla="*/ 2582760 h 2590282"/>
              <a:gd name="connsiteX15" fmla="*/ 428909 w 4731790"/>
              <a:gd name="connsiteY15" fmla="*/ 2293268 h 2590282"/>
              <a:gd name="connsiteX0" fmla="*/ 428909 w 4731790"/>
              <a:gd name="connsiteY0" fmla="*/ 2293268 h 2591095"/>
              <a:gd name="connsiteX1" fmla="*/ 854674 w 4731790"/>
              <a:gd name="connsiteY1" fmla="*/ 1993365 h 2591095"/>
              <a:gd name="connsiteX2" fmla="*/ 2126697 w 4731790"/>
              <a:gd name="connsiteY2" fmla="*/ 1374277 h 2591095"/>
              <a:gd name="connsiteX3" fmla="*/ 3011927 w 4731790"/>
              <a:gd name="connsiteY3" fmla="*/ 866104 h 2591095"/>
              <a:gd name="connsiteX4" fmla="*/ 4045884 w 4731790"/>
              <a:gd name="connsiteY4" fmla="*/ 424329 h 2591095"/>
              <a:gd name="connsiteX5" fmla="*/ 4621596 w 4731790"/>
              <a:gd name="connsiteY5" fmla="*/ 578 h 2591095"/>
              <a:gd name="connsiteX6" fmla="*/ 4731790 w 4731790"/>
              <a:gd name="connsiteY6" fmla="*/ 550163 h 2591095"/>
              <a:gd name="connsiteX7" fmla="*/ 4314347 w 4731790"/>
              <a:gd name="connsiteY7" fmla="*/ 1264927 h 2591095"/>
              <a:gd name="connsiteX8" fmla="*/ 4281215 w 4731790"/>
              <a:gd name="connsiteY8" fmla="*/ 1795191 h 2591095"/>
              <a:gd name="connsiteX9" fmla="*/ 4203360 w 4731790"/>
              <a:gd name="connsiteY9" fmla="*/ 2338136 h 2591095"/>
              <a:gd name="connsiteX10" fmla="*/ 3912785 w 4731790"/>
              <a:gd name="connsiteY10" fmla="*/ 2584434 h 2591095"/>
              <a:gd name="connsiteX11" fmla="*/ 2128861 w 4731790"/>
              <a:gd name="connsiteY11" fmla="*/ 2587684 h 2591095"/>
              <a:gd name="connsiteX12" fmla="*/ 1254071 w 4731790"/>
              <a:gd name="connsiteY12" fmla="*/ 2585174 h 2591095"/>
              <a:gd name="connsiteX13" fmla="*/ 754270 w 4731790"/>
              <a:gd name="connsiteY13" fmla="*/ 2588702 h 2591095"/>
              <a:gd name="connsiteX14" fmla="*/ 298485 w 4731790"/>
              <a:gd name="connsiteY14" fmla="*/ 2589100 h 2591095"/>
              <a:gd name="connsiteX15" fmla="*/ 428909 w 4731790"/>
              <a:gd name="connsiteY15" fmla="*/ 2293268 h 2591095"/>
              <a:gd name="connsiteX0" fmla="*/ 428909 w 4731790"/>
              <a:gd name="connsiteY0" fmla="*/ 2293268 h 2590282"/>
              <a:gd name="connsiteX1" fmla="*/ 854674 w 4731790"/>
              <a:gd name="connsiteY1" fmla="*/ 1993365 h 2590282"/>
              <a:gd name="connsiteX2" fmla="*/ 2126697 w 4731790"/>
              <a:gd name="connsiteY2" fmla="*/ 1374277 h 2590282"/>
              <a:gd name="connsiteX3" fmla="*/ 3011927 w 4731790"/>
              <a:gd name="connsiteY3" fmla="*/ 866104 h 2590282"/>
              <a:gd name="connsiteX4" fmla="*/ 4045884 w 4731790"/>
              <a:gd name="connsiteY4" fmla="*/ 424329 h 2590282"/>
              <a:gd name="connsiteX5" fmla="*/ 4621596 w 4731790"/>
              <a:gd name="connsiteY5" fmla="*/ 578 h 2590282"/>
              <a:gd name="connsiteX6" fmla="*/ 4731790 w 4731790"/>
              <a:gd name="connsiteY6" fmla="*/ 550163 h 2590282"/>
              <a:gd name="connsiteX7" fmla="*/ 4314347 w 4731790"/>
              <a:gd name="connsiteY7" fmla="*/ 1264927 h 2590282"/>
              <a:gd name="connsiteX8" fmla="*/ 4281215 w 4731790"/>
              <a:gd name="connsiteY8" fmla="*/ 1795191 h 2590282"/>
              <a:gd name="connsiteX9" fmla="*/ 4203360 w 4731790"/>
              <a:gd name="connsiteY9" fmla="*/ 2338136 h 2590282"/>
              <a:gd name="connsiteX10" fmla="*/ 3912785 w 4731790"/>
              <a:gd name="connsiteY10" fmla="*/ 2584434 h 2590282"/>
              <a:gd name="connsiteX11" fmla="*/ 2128861 w 4731790"/>
              <a:gd name="connsiteY11" fmla="*/ 2587684 h 2590282"/>
              <a:gd name="connsiteX12" fmla="*/ 1254071 w 4731790"/>
              <a:gd name="connsiteY12" fmla="*/ 2585174 h 2590282"/>
              <a:gd name="connsiteX13" fmla="*/ 754270 w 4731790"/>
              <a:gd name="connsiteY13" fmla="*/ 2588702 h 2590282"/>
              <a:gd name="connsiteX14" fmla="*/ 298485 w 4731790"/>
              <a:gd name="connsiteY14" fmla="*/ 2589100 h 2590282"/>
              <a:gd name="connsiteX15" fmla="*/ 428909 w 4731790"/>
              <a:gd name="connsiteY15" fmla="*/ 2293268 h 2590282"/>
              <a:gd name="connsiteX0" fmla="*/ 428909 w 4731790"/>
              <a:gd name="connsiteY0" fmla="*/ 2293268 h 2591872"/>
              <a:gd name="connsiteX1" fmla="*/ 854674 w 4731790"/>
              <a:gd name="connsiteY1" fmla="*/ 1993365 h 2591872"/>
              <a:gd name="connsiteX2" fmla="*/ 2126697 w 4731790"/>
              <a:gd name="connsiteY2" fmla="*/ 1374277 h 2591872"/>
              <a:gd name="connsiteX3" fmla="*/ 3011927 w 4731790"/>
              <a:gd name="connsiteY3" fmla="*/ 866104 h 2591872"/>
              <a:gd name="connsiteX4" fmla="*/ 4045884 w 4731790"/>
              <a:gd name="connsiteY4" fmla="*/ 424329 h 2591872"/>
              <a:gd name="connsiteX5" fmla="*/ 4621596 w 4731790"/>
              <a:gd name="connsiteY5" fmla="*/ 578 h 2591872"/>
              <a:gd name="connsiteX6" fmla="*/ 4731790 w 4731790"/>
              <a:gd name="connsiteY6" fmla="*/ 550163 h 2591872"/>
              <a:gd name="connsiteX7" fmla="*/ 4314347 w 4731790"/>
              <a:gd name="connsiteY7" fmla="*/ 1264927 h 2591872"/>
              <a:gd name="connsiteX8" fmla="*/ 4281215 w 4731790"/>
              <a:gd name="connsiteY8" fmla="*/ 1795191 h 2591872"/>
              <a:gd name="connsiteX9" fmla="*/ 4203360 w 4731790"/>
              <a:gd name="connsiteY9" fmla="*/ 2338136 h 2591872"/>
              <a:gd name="connsiteX10" fmla="*/ 3912785 w 4731790"/>
              <a:gd name="connsiteY10" fmla="*/ 2584434 h 2591872"/>
              <a:gd name="connsiteX11" fmla="*/ 2128861 w 4731790"/>
              <a:gd name="connsiteY11" fmla="*/ 2587684 h 2591872"/>
              <a:gd name="connsiteX12" fmla="*/ 1254071 w 4731790"/>
              <a:gd name="connsiteY12" fmla="*/ 2585174 h 2591872"/>
              <a:gd name="connsiteX13" fmla="*/ 760646 w 4731790"/>
              <a:gd name="connsiteY13" fmla="*/ 2591872 h 2591872"/>
              <a:gd name="connsiteX14" fmla="*/ 298485 w 4731790"/>
              <a:gd name="connsiteY14" fmla="*/ 2589100 h 2591872"/>
              <a:gd name="connsiteX15" fmla="*/ 428909 w 4731790"/>
              <a:gd name="connsiteY15" fmla="*/ 2293268 h 2591872"/>
              <a:gd name="connsiteX0" fmla="*/ 459642 w 4762523"/>
              <a:gd name="connsiteY0" fmla="*/ 2293268 h 2591872"/>
              <a:gd name="connsiteX1" fmla="*/ 885407 w 4762523"/>
              <a:gd name="connsiteY1" fmla="*/ 1993365 h 2591872"/>
              <a:gd name="connsiteX2" fmla="*/ 2157430 w 4762523"/>
              <a:gd name="connsiteY2" fmla="*/ 1374277 h 2591872"/>
              <a:gd name="connsiteX3" fmla="*/ 3042660 w 4762523"/>
              <a:gd name="connsiteY3" fmla="*/ 866104 h 2591872"/>
              <a:gd name="connsiteX4" fmla="*/ 4076617 w 4762523"/>
              <a:gd name="connsiteY4" fmla="*/ 424329 h 2591872"/>
              <a:gd name="connsiteX5" fmla="*/ 4652329 w 4762523"/>
              <a:gd name="connsiteY5" fmla="*/ 578 h 2591872"/>
              <a:gd name="connsiteX6" fmla="*/ 4762523 w 4762523"/>
              <a:gd name="connsiteY6" fmla="*/ 550163 h 2591872"/>
              <a:gd name="connsiteX7" fmla="*/ 4345080 w 4762523"/>
              <a:gd name="connsiteY7" fmla="*/ 1264927 h 2591872"/>
              <a:gd name="connsiteX8" fmla="*/ 4311948 w 4762523"/>
              <a:gd name="connsiteY8" fmla="*/ 1795191 h 2591872"/>
              <a:gd name="connsiteX9" fmla="*/ 4234093 w 4762523"/>
              <a:gd name="connsiteY9" fmla="*/ 2338136 h 2591872"/>
              <a:gd name="connsiteX10" fmla="*/ 3943518 w 4762523"/>
              <a:gd name="connsiteY10" fmla="*/ 2584434 h 2591872"/>
              <a:gd name="connsiteX11" fmla="*/ 2159594 w 4762523"/>
              <a:gd name="connsiteY11" fmla="*/ 2587684 h 2591872"/>
              <a:gd name="connsiteX12" fmla="*/ 1284804 w 4762523"/>
              <a:gd name="connsiteY12" fmla="*/ 2585174 h 2591872"/>
              <a:gd name="connsiteX13" fmla="*/ 791379 w 4762523"/>
              <a:gd name="connsiteY13" fmla="*/ 2591872 h 2591872"/>
              <a:gd name="connsiteX14" fmla="*/ 290958 w 4762523"/>
              <a:gd name="connsiteY14" fmla="*/ 2589100 h 2591872"/>
              <a:gd name="connsiteX15" fmla="*/ 459642 w 4762523"/>
              <a:gd name="connsiteY15" fmla="*/ 2293268 h 2591872"/>
              <a:gd name="connsiteX0" fmla="*/ 459642 w 4762523"/>
              <a:gd name="connsiteY0" fmla="*/ 2293268 h 2591872"/>
              <a:gd name="connsiteX1" fmla="*/ 885407 w 4762523"/>
              <a:gd name="connsiteY1" fmla="*/ 1993365 h 2591872"/>
              <a:gd name="connsiteX2" fmla="*/ 2157430 w 4762523"/>
              <a:gd name="connsiteY2" fmla="*/ 1374277 h 2591872"/>
              <a:gd name="connsiteX3" fmla="*/ 3042660 w 4762523"/>
              <a:gd name="connsiteY3" fmla="*/ 866104 h 2591872"/>
              <a:gd name="connsiteX4" fmla="*/ 4076617 w 4762523"/>
              <a:gd name="connsiteY4" fmla="*/ 424329 h 2591872"/>
              <a:gd name="connsiteX5" fmla="*/ 4652329 w 4762523"/>
              <a:gd name="connsiteY5" fmla="*/ 578 h 2591872"/>
              <a:gd name="connsiteX6" fmla="*/ 4762523 w 4762523"/>
              <a:gd name="connsiteY6" fmla="*/ 550163 h 2591872"/>
              <a:gd name="connsiteX7" fmla="*/ 4345080 w 4762523"/>
              <a:gd name="connsiteY7" fmla="*/ 1264927 h 2591872"/>
              <a:gd name="connsiteX8" fmla="*/ 4311948 w 4762523"/>
              <a:gd name="connsiteY8" fmla="*/ 1795191 h 2591872"/>
              <a:gd name="connsiteX9" fmla="*/ 4234093 w 4762523"/>
              <a:gd name="connsiteY9" fmla="*/ 2338136 h 2591872"/>
              <a:gd name="connsiteX10" fmla="*/ 3943518 w 4762523"/>
              <a:gd name="connsiteY10" fmla="*/ 2584434 h 2591872"/>
              <a:gd name="connsiteX11" fmla="*/ 2159594 w 4762523"/>
              <a:gd name="connsiteY11" fmla="*/ 2587684 h 2591872"/>
              <a:gd name="connsiteX12" fmla="*/ 1284804 w 4762523"/>
              <a:gd name="connsiteY12" fmla="*/ 2585174 h 2591872"/>
              <a:gd name="connsiteX13" fmla="*/ 791379 w 4762523"/>
              <a:gd name="connsiteY13" fmla="*/ 2591872 h 2591872"/>
              <a:gd name="connsiteX14" fmla="*/ 290958 w 4762523"/>
              <a:gd name="connsiteY14" fmla="*/ 2589100 h 2591872"/>
              <a:gd name="connsiteX15" fmla="*/ 459642 w 4762523"/>
              <a:gd name="connsiteY15" fmla="*/ 2293268 h 2591872"/>
              <a:gd name="connsiteX0" fmla="*/ 459642 w 4762523"/>
              <a:gd name="connsiteY0" fmla="*/ 2293268 h 2591872"/>
              <a:gd name="connsiteX1" fmla="*/ 885407 w 4762523"/>
              <a:gd name="connsiteY1" fmla="*/ 1993365 h 2591872"/>
              <a:gd name="connsiteX2" fmla="*/ 2157430 w 4762523"/>
              <a:gd name="connsiteY2" fmla="*/ 1374277 h 2591872"/>
              <a:gd name="connsiteX3" fmla="*/ 3042660 w 4762523"/>
              <a:gd name="connsiteY3" fmla="*/ 866104 h 2591872"/>
              <a:gd name="connsiteX4" fmla="*/ 4076617 w 4762523"/>
              <a:gd name="connsiteY4" fmla="*/ 424329 h 2591872"/>
              <a:gd name="connsiteX5" fmla="*/ 4652329 w 4762523"/>
              <a:gd name="connsiteY5" fmla="*/ 578 h 2591872"/>
              <a:gd name="connsiteX6" fmla="*/ 4762523 w 4762523"/>
              <a:gd name="connsiteY6" fmla="*/ 550163 h 2591872"/>
              <a:gd name="connsiteX7" fmla="*/ 4345080 w 4762523"/>
              <a:gd name="connsiteY7" fmla="*/ 1264927 h 2591872"/>
              <a:gd name="connsiteX8" fmla="*/ 4311948 w 4762523"/>
              <a:gd name="connsiteY8" fmla="*/ 1795191 h 2591872"/>
              <a:gd name="connsiteX9" fmla="*/ 4234093 w 4762523"/>
              <a:gd name="connsiteY9" fmla="*/ 2338136 h 2591872"/>
              <a:gd name="connsiteX10" fmla="*/ 3943518 w 4762523"/>
              <a:gd name="connsiteY10" fmla="*/ 2584434 h 2591872"/>
              <a:gd name="connsiteX11" fmla="*/ 2972634 w 4762523"/>
              <a:gd name="connsiteY11" fmla="*/ 2590854 h 2591872"/>
              <a:gd name="connsiteX12" fmla="*/ 1284804 w 4762523"/>
              <a:gd name="connsiteY12" fmla="*/ 2585174 h 2591872"/>
              <a:gd name="connsiteX13" fmla="*/ 791379 w 4762523"/>
              <a:gd name="connsiteY13" fmla="*/ 2591872 h 2591872"/>
              <a:gd name="connsiteX14" fmla="*/ 290958 w 4762523"/>
              <a:gd name="connsiteY14" fmla="*/ 2589100 h 2591872"/>
              <a:gd name="connsiteX15" fmla="*/ 459642 w 4762523"/>
              <a:gd name="connsiteY15" fmla="*/ 2293268 h 2591872"/>
              <a:gd name="connsiteX0" fmla="*/ 459642 w 4762523"/>
              <a:gd name="connsiteY0" fmla="*/ 2293268 h 2592405"/>
              <a:gd name="connsiteX1" fmla="*/ 885407 w 4762523"/>
              <a:gd name="connsiteY1" fmla="*/ 1993365 h 2592405"/>
              <a:gd name="connsiteX2" fmla="*/ 2157430 w 4762523"/>
              <a:gd name="connsiteY2" fmla="*/ 1374277 h 2592405"/>
              <a:gd name="connsiteX3" fmla="*/ 3042660 w 4762523"/>
              <a:gd name="connsiteY3" fmla="*/ 866104 h 2592405"/>
              <a:gd name="connsiteX4" fmla="*/ 4076617 w 4762523"/>
              <a:gd name="connsiteY4" fmla="*/ 424329 h 2592405"/>
              <a:gd name="connsiteX5" fmla="*/ 4652329 w 4762523"/>
              <a:gd name="connsiteY5" fmla="*/ 578 h 2592405"/>
              <a:gd name="connsiteX6" fmla="*/ 4762523 w 4762523"/>
              <a:gd name="connsiteY6" fmla="*/ 550163 h 2592405"/>
              <a:gd name="connsiteX7" fmla="*/ 4345080 w 4762523"/>
              <a:gd name="connsiteY7" fmla="*/ 1264927 h 2592405"/>
              <a:gd name="connsiteX8" fmla="*/ 4311948 w 4762523"/>
              <a:gd name="connsiteY8" fmla="*/ 1795191 h 2592405"/>
              <a:gd name="connsiteX9" fmla="*/ 4234093 w 4762523"/>
              <a:gd name="connsiteY9" fmla="*/ 2338136 h 2592405"/>
              <a:gd name="connsiteX10" fmla="*/ 3943518 w 4762523"/>
              <a:gd name="connsiteY10" fmla="*/ 2584434 h 2592405"/>
              <a:gd name="connsiteX11" fmla="*/ 2972634 w 4762523"/>
              <a:gd name="connsiteY11" fmla="*/ 2590854 h 2592405"/>
              <a:gd name="connsiteX12" fmla="*/ 1284804 w 4762523"/>
              <a:gd name="connsiteY12" fmla="*/ 2585174 h 2592405"/>
              <a:gd name="connsiteX13" fmla="*/ 791379 w 4762523"/>
              <a:gd name="connsiteY13" fmla="*/ 2591872 h 2592405"/>
              <a:gd name="connsiteX14" fmla="*/ 290958 w 4762523"/>
              <a:gd name="connsiteY14" fmla="*/ 2589100 h 2592405"/>
              <a:gd name="connsiteX15" fmla="*/ 459642 w 4762523"/>
              <a:gd name="connsiteY15" fmla="*/ 2293268 h 2592405"/>
              <a:gd name="connsiteX0" fmla="*/ 459642 w 4762523"/>
              <a:gd name="connsiteY0" fmla="*/ 2293268 h 2592405"/>
              <a:gd name="connsiteX1" fmla="*/ 885407 w 4762523"/>
              <a:gd name="connsiteY1" fmla="*/ 1993365 h 2592405"/>
              <a:gd name="connsiteX2" fmla="*/ 2157430 w 4762523"/>
              <a:gd name="connsiteY2" fmla="*/ 1374277 h 2592405"/>
              <a:gd name="connsiteX3" fmla="*/ 3042660 w 4762523"/>
              <a:gd name="connsiteY3" fmla="*/ 866104 h 2592405"/>
              <a:gd name="connsiteX4" fmla="*/ 4076617 w 4762523"/>
              <a:gd name="connsiteY4" fmla="*/ 424329 h 2592405"/>
              <a:gd name="connsiteX5" fmla="*/ 4652329 w 4762523"/>
              <a:gd name="connsiteY5" fmla="*/ 578 h 2592405"/>
              <a:gd name="connsiteX6" fmla="*/ 4762523 w 4762523"/>
              <a:gd name="connsiteY6" fmla="*/ 550163 h 2592405"/>
              <a:gd name="connsiteX7" fmla="*/ 4345080 w 4762523"/>
              <a:gd name="connsiteY7" fmla="*/ 1264927 h 2592405"/>
              <a:gd name="connsiteX8" fmla="*/ 4311948 w 4762523"/>
              <a:gd name="connsiteY8" fmla="*/ 1795191 h 2592405"/>
              <a:gd name="connsiteX9" fmla="*/ 4234093 w 4762523"/>
              <a:gd name="connsiteY9" fmla="*/ 2338136 h 2592405"/>
              <a:gd name="connsiteX10" fmla="*/ 3943518 w 4762523"/>
              <a:gd name="connsiteY10" fmla="*/ 2584434 h 2592405"/>
              <a:gd name="connsiteX11" fmla="*/ 2972634 w 4762523"/>
              <a:gd name="connsiteY11" fmla="*/ 2590854 h 2592405"/>
              <a:gd name="connsiteX12" fmla="*/ 1284804 w 4762523"/>
              <a:gd name="connsiteY12" fmla="*/ 2585174 h 2592405"/>
              <a:gd name="connsiteX13" fmla="*/ 791379 w 4762523"/>
              <a:gd name="connsiteY13" fmla="*/ 2591872 h 2592405"/>
              <a:gd name="connsiteX14" fmla="*/ 290958 w 4762523"/>
              <a:gd name="connsiteY14" fmla="*/ 2589100 h 2592405"/>
              <a:gd name="connsiteX15" fmla="*/ 459642 w 4762523"/>
              <a:gd name="connsiteY15" fmla="*/ 2293268 h 2592405"/>
              <a:gd name="connsiteX0" fmla="*/ 214415 w 4517296"/>
              <a:gd name="connsiteY0" fmla="*/ 2293268 h 2609689"/>
              <a:gd name="connsiteX1" fmla="*/ 640180 w 4517296"/>
              <a:gd name="connsiteY1" fmla="*/ 1993365 h 2609689"/>
              <a:gd name="connsiteX2" fmla="*/ 1912203 w 4517296"/>
              <a:gd name="connsiteY2" fmla="*/ 1374277 h 2609689"/>
              <a:gd name="connsiteX3" fmla="*/ 2797433 w 4517296"/>
              <a:gd name="connsiteY3" fmla="*/ 866104 h 2609689"/>
              <a:gd name="connsiteX4" fmla="*/ 3831390 w 4517296"/>
              <a:gd name="connsiteY4" fmla="*/ 424329 h 2609689"/>
              <a:gd name="connsiteX5" fmla="*/ 4407102 w 4517296"/>
              <a:gd name="connsiteY5" fmla="*/ 578 h 2609689"/>
              <a:gd name="connsiteX6" fmla="*/ 4517296 w 4517296"/>
              <a:gd name="connsiteY6" fmla="*/ 550163 h 2609689"/>
              <a:gd name="connsiteX7" fmla="*/ 4099853 w 4517296"/>
              <a:gd name="connsiteY7" fmla="*/ 1264927 h 2609689"/>
              <a:gd name="connsiteX8" fmla="*/ 4066721 w 4517296"/>
              <a:gd name="connsiteY8" fmla="*/ 1795191 h 2609689"/>
              <a:gd name="connsiteX9" fmla="*/ 3988866 w 4517296"/>
              <a:gd name="connsiteY9" fmla="*/ 2338136 h 2609689"/>
              <a:gd name="connsiteX10" fmla="*/ 3698291 w 4517296"/>
              <a:gd name="connsiteY10" fmla="*/ 2584434 h 2609689"/>
              <a:gd name="connsiteX11" fmla="*/ 2727407 w 4517296"/>
              <a:gd name="connsiteY11" fmla="*/ 2590854 h 2609689"/>
              <a:gd name="connsiteX12" fmla="*/ 1039577 w 4517296"/>
              <a:gd name="connsiteY12" fmla="*/ 2585174 h 2609689"/>
              <a:gd name="connsiteX13" fmla="*/ 45731 w 4517296"/>
              <a:gd name="connsiteY13" fmla="*/ 2589100 h 2609689"/>
              <a:gd name="connsiteX14" fmla="*/ 214415 w 4517296"/>
              <a:gd name="connsiteY14" fmla="*/ 2293268 h 2609689"/>
              <a:gd name="connsiteX0" fmla="*/ 214415 w 4517296"/>
              <a:gd name="connsiteY0" fmla="*/ 2293268 h 2592405"/>
              <a:gd name="connsiteX1" fmla="*/ 640180 w 4517296"/>
              <a:gd name="connsiteY1" fmla="*/ 1993365 h 2592405"/>
              <a:gd name="connsiteX2" fmla="*/ 1912203 w 4517296"/>
              <a:gd name="connsiteY2" fmla="*/ 1374277 h 2592405"/>
              <a:gd name="connsiteX3" fmla="*/ 2797433 w 4517296"/>
              <a:gd name="connsiteY3" fmla="*/ 866104 h 2592405"/>
              <a:gd name="connsiteX4" fmla="*/ 3831390 w 4517296"/>
              <a:gd name="connsiteY4" fmla="*/ 424329 h 2592405"/>
              <a:gd name="connsiteX5" fmla="*/ 4407102 w 4517296"/>
              <a:gd name="connsiteY5" fmla="*/ 578 h 2592405"/>
              <a:gd name="connsiteX6" fmla="*/ 4517296 w 4517296"/>
              <a:gd name="connsiteY6" fmla="*/ 550163 h 2592405"/>
              <a:gd name="connsiteX7" fmla="*/ 4099853 w 4517296"/>
              <a:gd name="connsiteY7" fmla="*/ 1264927 h 2592405"/>
              <a:gd name="connsiteX8" fmla="*/ 4066721 w 4517296"/>
              <a:gd name="connsiteY8" fmla="*/ 1795191 h 2592405"/>
              <a:gd name="connsiteX9" fmla="*/ 3988866 w 4517296"/>
              <a:gd name="connsiteY9" fmla="*/ 2338136 h 2592405"/>
              <a:gd name="connsiteX10" fmla="*/ 3698291 w 4517296"/>
              <a:gd name="connsiteY10" fmla="*/ 2584434 h 2592405"/>
              <a:gd name="connsiteX11" fmla="*/ 2727407 w 4517296"/>
              <a:gd name="connsiteY11" fmla="*/ 2590854 h 2592405"/>
              <a:gd name="connsiteX12" fmla="*/ 1039577 w 4517296"/>
              <a:gd name="connsiteY12" fmla="*/ 2585174 h 2592405"/>
              <a:gd name="connsiteX13" fmla="*/ 45731 w 4517296"/>
              <a:gd name="connsiteY13" fmla="*/ 2589100 h 2592405"/>
              <a:gd name="connsiteX14" fmla="*/ 214415 w 4517296"/>
              <a:gd name="connsiteY14" fmla="*/ 2293268 h 2592405"/>
              <a:gd name="connsiteX0" fmla="*/ 214415 w 4517296"/>
              <a:gd name="connsiteY0" fmla="*/ 2293268 h 2592405"/>
              <a:gd name="connsiteX1" fmla="*/ 640180 w 4517296"/>
              <a:gd name="connsiteY1" fmla="*/ 1993365 h 2592405"/>
              <a:gd name="connsiteX2" fmla="*/ 1912203 w 4517296"/>
              <a:gd name="connsiteY2" fmla="*/ 1374277 h 2592405"/>
              <a:gd name="connsiteX3" fmla="*/ 2797433 w 4517296"/>
              <a:gd name="connsiteY3" fmla="*/ 866104 h 2592405"/>
              <a:gd name="connsiteX4" fmla="*/ 3831390 w 4517296"/>
              <a:gd name="connsiteY4" fmla="*/ 424329 h 2592405"/>
              <a:gd name="connsiteX5" fmla="*/ 4407102 w 4517296"/>
              <a:gd name="connsiteY5" fmla="*/ 578 h 2592405"/>
              <a:gd name="connsiteX6" fmla="*/ 4517296 w 4517296"/>
              <a:gd name="connsiteY6" fmla="*/ 550163 h 2592405"/>
              <a:gd name="connsiteX7" fmla="*/ 4099853 w 4517296"/>
              <a:gd name="connsiteY7" fmla="*/ 1264927 h 2592405"/>
              <a:gd name="connsiteX8" fmla="*/ 4066721 w 4517296"/>
              <a:gd name="connsiteY8" fmla="*/ 1795191 h 2592405"/>
              <a:gd name="connsiteX9" fmla="*/ 3988866 w 4517296"/>
              <a:gd name="connsiteY9" fmla="*/ 2338136 h 2592405"/>
              <a:gd name="connsiteX10" fmla="*/ 3698291 w 4517296"/>
              <a:gd name="connsiteY10" fmla="*/ 2584434 h 2592405"/>
              <a:gd name="connsiteX11" fmla="*/ 2727407 w 4517296"/>
              <a:gd name="connsiteY11" fmla="*/ 2590854 h 2592405"/>
              <a:gd name="connsiteX12" fmla="*/ 1039577 w 4517296"/>
              <a:gd name="connsiteY12" fmla="*/ 2585174 h 2592405"/>
              <a:gd name="connsiteX13" fmla="*/ 45731 w 4517296"/>
              <a:gd name="connsiteY13" fmla="*/ 2589100 h 2592405"/>
              <a:gd name="connsiteX14" fmla="*/ 214415 w 4517296"/>
              <a:gd name="connsiteY14" fmla="*/ 2293268 h 2592405"/>
              <a:gd name="connsiteX0" fmla="*/ 214415 w 4517296"/>
              <a:gd name="connsiteY0" fmla="*/ 2293268 h 2592405"/>
              <a:gd name="connsiteX1" fmla="*/ 640180 w 4517296"/>
              <a:gd name="connsiteY1" fmla="*/ 1993365 h 2592405"/>
              <a:gd name="connsiteX2" fmla="*/ 1912203 w 4517296"/>
              <a:gd name="connsiteY2" fmla="*/ 1374277 h 2592405"/>
              <a:gd name="connsiteX3" fmla="*/ 2797433 w 4517296"/>
              <a:gd name="connsiteY3" fmla="*/ 866104 h 2592405"/>
              <a:gd name="connsiteX4" fmla="*/ 3831390 w 4517296"/>
              <a:gd name="connsiteY4" fmla="*/ 424329 h 2592405"/>
              <a:gd name="connsiteX5" fmla="*/ 4407102 w 4517296"/>
              <a:gd name="connsiteY5" fmla="*/ 578 h 2592405"/>
              <a:gd name="connsiteX6" fmla="*/ 4517296 w 4517296"/>
              <a:gd name="connsiteY6" fmla="*/ 550163 h 2592405"/>
              <a:gd name="connsiteX7" fmla="*/ 4099853 w 4517296"/>
              <a:gd name="connsiteY7" fmla="*/ 1264927 h 2592405"/>
              <a:gd name="connsiteX8" fmla="*/ 4066721 w 4517296"/>
              <a:gd name="connsiteY8" fmla="*/ 1795191 h 2592405"/>
              <a:gd name="connsiteX9" fmla="*/ 3988866 w 4517296"/>
              <a:gd name="connsiteY9" fmla="*/ 2338136 h 2592405"/>
              <a:gd name="connsiteX10" fmla="*/ 3698291 w 4517296"/>
              <a:gd name="connsiteY10" fmla="*/ 2584434 h 2592405"/>
              <a:gd name="connsiteX11" fmla="*/ 2727407 w 4517296"/>
              <a:gd name="connsiteY11" fmla="*/ 2590854 h 2592405"/>
              <a:gd name="connsiteX12" fmla="*/ 1039577 w 4517296"/>
              <a:gd name="connsiteY12" fmla="*/ 2585174 h 2592405"/>
              <a:gd name="connsiteX13" fmla="*/ 45731 w 4517296"/>
              <a:gd name="connsiteY13" fmla="*/ 2589100 h 2592405"/>
              <a:gd name="connsiteX14" fmla="*/ 214415 w 4517296"/>
              <a:gd name="connsiteY14" fmla="*/ 2293268 h 2592405"/>
              <a:gd name="connsiteX0" fmla="*/ 214415 w 4517296"/>
              <a:gd name="connsiteY0" fmla="*/ 2293268 h 2592405"/>
              <a:gd name="connsiteX1" fmla="*/ 640180 w 4517296"/>
              <a:gd name="connsiteY1" fmla="*/ 1993365 h 2592405"/>
              <a:gd name="connsiteX2" fmla="*/ 1912203 w 4517296"/>
              <a:gd name="connsiteY2" fmla="*/ 1374277 h 2592405"/>
              <a:gd name="connsiteX3" fmla="*/ 2797433 w 4517296"/>
              <a:gd name="connsiteY3" fmla="*/ 866104 h 2592405"/>
              <a:gd name="connsiteX4" fmla="*/ 3831390 w 4517296"/>
              <a:gd name="connsiteY4" fmla="*/ 424329 h 2592405"/>
              <a:gd name="connsiteX5" fmla="*/ 4407102 w 4517296"/>
              <a:gd name="connsiteY5" fmla="*/ 578 h 2592405"/>
              <a:gd name="connsiteX6" fmla="*/ 4517296 w 4517296"/>
              <a:gd name="connsiteY6" fmla="*/ 550163 h 2592405"/>
              <a:gd name="connsiteX7" fmla="*/ 4099853 w 4517296"/>
              <a:gd name="connsiteY7" fmla="*/ 1264927 h 2592405"/>
              <a:gd name="connsiteX8" fmla="*/ 4066721 w 4517296"/>
              <a:gd name="connsiteY8" fmla="*/ 1795191 h 2592405"/>
              <a:gd name="connsiteX9" fmla="*/ 3988866 w 4517296"/>
              <a:gd name="connsiteY9" fmla="*/ 2338136 h 2592405"/>
              <a:gd name="connsiteX10" fmla="*/ 3698291 w 4517296"/>
              <a:gd name="connsiteY10" fmla="*/ 2584434 h 2592405"/>
              <a:gd name="connsiteX11" fmla="*/ 2727407 w 4517296"/>
              <a:gd name="connsiteY11" fmla="*/ 2590854 h 2592405"/>
              <a:gd name="connsiteX12" fmla="*/ 1039577 w 4517296"/>
              <a:gd name="connsiteY12" fmla="*/ 2585174 h 2592405"/>
              <a:gd name="connsiteX13" fmla="*/ 45731 w 4517296"/>
              <a:gd name="connsiteY13" fmla="*/ 2589100 h 2592405"/>
              <a:gd name="connsiteX14" fmla="*/ 214415 w 4517296"/>
              <a:gd name="connsiteY14" fmla="*/ 2293268 h 2592405"/>
              <a:gd name="connsiteX0" fmla="*/ 214415 w 4517296"/>
              <a:gd name="connsiteY0" fmla="*/ 2293268 h 2592405"/>
              <a:gd name="connsiteX1" fmla="*/ 640180 w 4517296"/>
              <a:gd name="connsiteY1" fmla="*/ 1993365 h 2592405"/>
              <a:gd name="connsiteX2" fmla="*/ 1912203 w 4517296"/>
              <a:gd name="connsiteY2" fmla="*/ 1374277 h 2592405"/>
              <a:gd name="connsiteX3" fmla="*/ 2797433 w 4517296"/>
              <a:gd name="connsiteY3" fmla="*/ 866104 h 2592405"/>
              <a:gd name="connsiteX4" fmla="*/ 3831390 w 4517296"/>
              <a:gd name="connsiteY4" fmla="*/ 424329 h 2592405"/>
              <a:gd name="connsiteX5" fmla="*/ 4407102 w 4517296"/>
              <a:gd name="connsiteY5" fmla="*/ 578 h 2592405"/>
              <a:gd name="connsiteX6" fmla="*/ 4517296 w 4517296"/>
              <a:gd name="connsiteY6" fmla="*/ 550163 h 2592405"/>
              <a:gd name="connsiteX7" fmla="*/ 4099853 w 4517296"/>
              <a:gd name="connsiteY7" fmla="*/ 1264927 h 2592405"/>
              <a:gd name="connsiteX8" fmla="*/ 4066721 w 4517296"/>
              <a:gd name="connsiteY8" fmla="*/ 1795191 h 2592405"/>
              <a:gd name="connsiteX9" fmla="*/ 3988866 w 4517296"/>
              <a:gd name="connsiteY9" fmla="*/ 2338136 h 2592405"/>
              <a:gd name="connsiteX10" fmla="*/ 3698291 w 4517296"/>
              <a:gd name="connsiteY10" fmla="*/ 2584434 h 2592405"/>
              <a:gd name="connsiteX11" fmla="*/ 2727407 w 4517296"/>
              <a:gd name="connsiteY11" fmla="*/ 2590854 h 2592405"/>
              <a:gd name="connsiteX12" fmla="*/ 1039577 w 4517296"/>
              <a:gd name="connsiteY12" fmla="*/ 2585174 h 2592405"/>
              <a:gd name="connsiteX13" fmla="*/ 45731 w 4517296"/>
              <a:gd name="connsiteY13" fmla="*/ 2589100 h 2592405"/>
              <a:gd name="connsiteX14" fmla="*/ 214415 w 4517296"/>
              <a:gd name="connsiteY14" fmla="*/ 2293268 h 2592405"/>
              <a:gd name="connsiteX0" fmla="*/ 214415 w 4517296"/>
              <a:gd name="connsiteY0" fmla="*/ 2293268 h 2592405"/>
              <a:gd name="connsiteX1" fmla="*/ 640180 w 4517296"/>
              <a:gd name="connsiteY1" fmla="*/ 1993365 h 2592405"/>
              <a:gd name="connsiteX2" fmla="*/ 1912203 w 4517296"/>
              <a:gd name="connsiteY2" fmla="*/ 1374277 h 2592405"/>
              <a:gd name="connsiteX3" fmla="*/ 2870766 w 4517296"/>
              <a:gd name="connsiteY3" fmla="*/ 1262307 h 2592405"/>
              <a:gd name="connsiteX4" fmla="*/ 3831390 w 4517296"/>
              <a:gd name="connsiteY4" fmla="*/ 424329 h 2592405"/>
              <a:gd name="connsiteX5" fmla="*/ 4407102 w 4517296"/>
              <a:gd name="connsiteY5" fmla="*/ 578 h 2592405"/>
              <a:gd name="connsiteX6" fmla="*/ 4517296 w 4517296"/>
              <a:gd name="connsiteY6" fmla="*/ 550163 h 2592405"/>
              <a:gd name="connsiteX7" fmla="*/ 4099853 w 4517296"/>
              <a:gd name="connsiteY7" fmla="*/ 1264927 h 2592405"/>
              <a:gd name="connsiteX8" fmla="*/ 4066721 w 4517296"/>
              <a:gd name="connsiteY8" fmla="*/ 1795191 h 2592405"/>
              <a:gd name="connsiteX9" fmla="*/ 3988866 w 4517296"/>
              <a:gd name="connsiteY9" fmla="*/ 2338136 h 2592405"/>
              <a:gd name="connsiteX10" fmla="*/ 3698291 w 4517296"/>
              <a:gd name="connsiteY10" fmla="*/ 2584434 h 2592405"/>
              <a:gd name="connsiteX11" fmla="*/ 2727407 w 4517296"/>
              <a:gd name="connsiteY11" fmla="*/ 2590854 h 2592405"/>
              <a:gd name="connsiteX12" fmla="*/ 1039577 w 4517296"/>
              <a:gd name="connsiteY12" fmla="*/ 2585174 h 2592405"/>
              <a:gd name="connsiteX13" fmla="*/ 45731 w 4517296"/>
              <a:gd name="connsiteY13" fmla="*/ 2589100 h 2592405"/>
              <a:gd name="connsiteX14" fmla="*/ 214415 w 4517296"/>
              <a:gd name="connsiteY14" fmla="*/ 2293268 h 2592405"/>
              <a:gd name="connsiteX0" fmla="*/ 214415 w 4517296"/>
              <a:gd name="connsiteY0" fmla="*/ 2292807 h 2591944"/>
              <a:gd name="connsiteX1" fmla="*/ 640180 w 4517296"/>
              <a:gd name="connsiteY1" fmla="*/ 1992904 h 2591944"/>
              <a:gd name="connsiteX2" fmla="*/ 1912203 w 4517296"/>
              <a:gd name="connsiteY2" fmla="*/ 1373816 h 2591944"/>
              <a:gd name="connsiteX3" fmla="*/ 2870766 w 4517296"/>
              <a:gd name="connsiteY3" fmla="*/ 1261846 h 2591944"/>
              <a:gd name="connsiteX4" fmla="*/ 4115157 w 4517296"/>
              <a:gd name="connsiteY4" fmla="*/ 595028 h 2591944"/>
              <a:gd name="connsiteX5" fmla="*/ 4407102 w 4517296"/>
              <a:gd name="connsiteY5" fmla="*/ 117 h 2591944"/>
              <a:gd name="connsiteX6" fmla="*/ 4517296 w 4517296"/>
              <a:gd name="connsiteY6" fmla="*/ 549702 h 2591944"/>
              <a:gd name="connsiteX7" fmla="*/ 4099853 w 4517296"/>
              <a:gd name="connsiteY7" fmla="*/ 1264466 h 2591944"/>
              <a:gd name="connsiteX8" fmla="*/ 4066721 w 4517296"/>
              <a:gd name="connsiteY8" fmla="*/ 1794730 h 2591944"/>
              <a:gd name="connsiteX9" fmla="*/ 3988866 w 4517296"/>
              <a:gd name="connsiteY9" fmla="*/ 2337675 h 2591944"/>
              <a:gd name="connsiteX10" fmla="*/ 3698291 w 4517296"/>
              <a:gd name="connsiteY10" fmla="*/ 2583973 h 2591944"/>
              <a:gd name="connsiteX11" fmla="*/ 2727407 w 4517296"/>
              <a:gd name="connsiteY11" fmla="*/ 2590393 h 2591944"/>
              <a:gd name="connsiteX12" fmla="*/ 1039577 w 4517296"/>
              <a:gd name="connsiteY12" fmla="*/ 2584713 h 2591944"/>
              <a:gd name="connsiteX13" fmla="*/ 45731 w 4517296"/>
              <a:gd name="connsiteY13" fmla="*/ 2588639 h 2591944"/>
              <a:gd name="connsiteX14" fmla="*/ 214415 w 4517296"/>
              <a:gd name="connsiteY14" fmla="*/ 2292807 h 2591944"/>
              <a:gd name="connsiteX0" fmla="*/ 214415 w 4517296"/>
              <a:gd name="connsiteY0" fmla="*/ 2292807 h 2591944"/>
              <a:gd name="connsiteX1" fmla="*/ 640180 w 4517296"/>
              <a:gd name="connsiteY1" fmla="*/ 1992904 h 2591944"/>
              <a:gd name="connsiteX2" fmla="*/ 1912203 w 4517296"/>
              <a:gd name="connsiteY2" fmla="*/ 1373816 h 2591944"/>
              <a:gd name="connsiteX3" fmla="*/ 2870766 w 4517296"/>
              <a:gd name="connsiteY3" fmla="*/ 1261846 h 2591944"/>
              <a:gd name="connsiteX4" fmla="*/ 4115157 w 4517296"/>
              <a:gd name="connsiteY4" fmla="*/ 595028 h 2591944"/>
              <a:gd name="connsiteX5" fmla="*/ 4407102 w 4517296"/>
              <a:gd name="connsiteY5" fmla="*/ 117 h 2591944"/>
              <a:gd name="connsiteX6" fmla="*/ 4517296 w 4517296"/>
              <a:gd name="connsiteY6" fmla="*/ 549702 h 2591944"/>
              <a:gd name="connsiteX7" fmla="*/ 4099853 w 4517296"/>
              <a:gd name="connsiteY7" fmla="*/ 1264466 h 2591944"/>
              <a:gd name="connsiteX8" fmla="*/ 4066721 w 4517296"/>
              <a:gd name="connsiteY8" fmla="*/ 1794730 h 2591944"/>
              <a:gd name="connsiteX9" fmla="*/ 3988866 w 4517296"/>
              <a:gd name="connsiteY9" fmla="*/ 2337675 h 2591944"/>
              <a:gd name="connsiteX10" fmla="*/ 3698291 w 4517296"/>
              <a:gd name="connsiteY10" fmla="*/ 2583973 h 2591944"/>
              <a:gd name="connsiteX11" fmla="*/ 2727407 w 4517296"/>
              <a:gd name="connsiteY11" fmla="*/ 2590393 h 2591944"/>
              <a:gd name="connsiteX12" fmla="*/ 1039577 w 4517296"/>
              <a:gd name="connsiteY12" fmla="*/ 2584713 h 2591944"/>
              <a:gd name="connsiteX13" fmla="*/ 45731 w 4517296"/>
              <a:gd name="connsiteY13" fmla="*/ 2588639 h 2591944"/>
              <a:gd name="connsiteX14" fmla="*/ 214415 w 4517296"/>
              <a:gd name="connsiteY14" fmla="*/ 2292807 h 2591944"/>
              <a:gd name="connsiteX0" fmla="*/ 214415 w 4517296"/>
              <a:gd name="connsiteY0" fmla="*/ 2292807 h 2591944"/>
              <a:gd name="connsiteX1" fmla="*/ 640180 w 4517296"/>
              <a:gd name="connsiteY1" fmla="*/ 1992904 h 2591944"/>
              <a:gd name="connsiteX2" fmla="*/ 1912203 w 4517296"/>
              <a:gd name="connsiteY2" fmla="*/ 1373816 h 2591944"/>
              <a:gd name="connsiteX3" fmla="*/ 2870766 w 4517296"/>
              <a:gd name="connsiteY3" fmla="*/ 1261846 h 2591944"/>
              <a:gd name="connsiteX4" fmla="*/ 4115157 w 4517296"/>
              <a:gd name="connsiteY4" fmla="*/ 595028 h 2591944"/>
              <a:gd name="connsiteX5" fmla="*/ 4407102 w 4517296"/>
              <a:gd name="connsiteY5" fmla="*/ 117 h 2591944"/>
              <a:gd name="connsiteX6" fmla="*/ 4517296 w 4517296"/>
              <a:gd name="connsiteY6" fmla="*/ 549702 h 2591944"/>
              <a:gd name="connsiteX7" fmla="*/ 4099853 w 4517296"/>
              <a:gd name="connsiteY7" fmla="*/ 1264466 h 2591944"/>
              <a:gd name="connsiteX8" fmla="*/ 4066721 w 4517296"/>
              <a:gd name="connsiteY8" fmla="*/ 1794730 h 2591944"/>
              <a:gd name="connsiteX9" fmla="*/ 3988866 w 4517296"/>
              <a:gd name="connsiteY9" fmla="*/ 2337675 h 2591944"/>
              <a:gd name="connsiteX10" fmla="*/ 3698291 w 4517296"/>
              <a:gd name="connsiteY10" fmla="*/ 2583973 h 2591944"/>
              <a:gd name="connsiteX11" fmla="*/ 2727407 w 4517296"/>
              <a:gd name="connsiteY11" fmla="*/ 2590393 h 2591944"/>
              <a:gd name="connsiteX12" fmla="*/ 1039577 w 4517296"/>
              <a:gd name="connsiteY12" fmla="*/ 2584713 h 2591944"/>
              <a:gd name="connsiteX13" fmla="*/ 45731 w 4517296"/>
              <a:gd name="connsiteY13" fmla="*/ 2588639 h 2591944"/>
              <a:gd name="connsiteX14" fmla="*/ 214415 w 4517296"/>
              <a:gd name="connsiteY14" fmla="*/ 2292807 h 2591944"/>
              <a:gd name="connsiteX0" fmla="*/ 214415 w 4517296"/>
              <a:gd name="connsiteY0" fmla="*/ 2292807 h 2591944"/>
              <a:gd name="connsiteX1" fmla="*/ 640180 w 4517296"/>
              <a:gd name="connsiteY1" fmla="*/ 1992904 h 2591944"/>
              <a:gd name="connsiteX2" fmla="*/ 1749594 w 4517296"/>
              <a:gd name="connsiteY2" fmla="*/ 1991893 h 2591944"/>
              <a:gd name="connsiteX3" fmla="*/ 2870766 w 4517296"/>
              <a:gd name="connsiteY3" fmla="*/ 1261846 h 2591944"/>
              <a:gd name="connsiteX4" fmla="*/ 4115157 w 4517296"/>
              <a:gd name="connsiteY4" fmla="*/ 595028 h 2591944"/>
              <a:gd name="connsiteX5" fmla="*/ 4407102 w 4517296"/>
              <a:gd name="connsiteY5" fmla="*/ 117 h 2591944"/>
              <a:gd name="connsiteX6" fmla="*/ 4517296 w 4517296"/>
              <a:gd name="connsiteY6" fmla="*/ 549702 h 2591944"/>
              <a:gd name="connsiteX7" fmla="*/ 4099853 w 4517296"/>
              <a:gd name="connsiteY7" fmla="*/ 1264466 h 2591944"/>
              <a:gd name="connsiteX8" fmla="*/ 4066721 w 4517296"/>
              <a:gd name="connsiteY8" fmla="*/ 1794730 h 2591944"/>
              <a:gd name="connsiteX9" fmla="*/ 3988866 w 4517296"/>
              <a:gd name="connsiteY9" fmla="*/ 2337675 h 2591944"/>
              <a:gd name="connsiteX10" fmla="*/ 3698291 w 4517296"/>
              <a:gd name="connsiteY10" fmla="*/ 2583973 h 2591944"/>
              <a:gd name="connsiteX11" fmla="*/ 2727407 w 4517296"/>
              <a:gd name="connsiteY11" fmla="*/ 2590393 h 2591944"/>
              <a:gd name="connsiteX12" fmla="*/ 1039577 w 4517296"/>
              <a:gd name="connsiteY12" fmla="*/ 2584713 h 2591944"/>
              <a:gd name="connsiteX13" fmla="*/ 45731 w 4517296"/>
              <a:gd name="connsiteY13" fmla="*/ 2588639 h 2591944"/>
              <a:gd name="connsiteX14" fmla="*/ 214415 w 4517296"/>
              <a:gd name="connsiteY14" fmla="*/ 2292807 h 2591944"/>
              <a:gd name="connsiteX0" fmla="*/ 221165 w 4524046"/>
              <a:gd name="connsiteY0" fmla="*/ 2292807 h 2591944"/>
              <a:gd name="connsiteX1" fmla="*/ 930697 w 4524046"/>
              <a:gd name="connsiteY1" fmla="*/ 2221116 h 2591944"/>
              <a:gd name="connsiteX2" fmla="*/ 1756344 w 4524046"/>
              <a:gd name="connsiteY2" fmla="*/ 1991893 h 2591944"/>
              <a:gd name="connsiteX3" fmla="*/ 2877516 w 4524046"/>
              <a:gd name="connsiteY3" fmla="*/ 1261846 h 2591944"/>
              <a:gd name="connsiteX4" fmla="*/ 4121907 w 4524046"/>
              <a:gd name="connsiteY4" fmla="*/ 595028 h 2591944"/>
              <a:gd name="connsiteX5" fmla="*/ 4413852 w 4524046"/>
              <a:gd name="connsiteY5" fmla="*/ 117 h 2591944"/>
              <a:gd name="connsiteX6" fmla="*/ 4524046 w 4524046"/>
              <a:gd name="connsiteY6" fmla="*/ 549702 h 2591944"/>
              <a:gd name="connsiteX7" fmla="*/ 4106603 w 4524046"/>
              <a:gd name="connsiteY7" fmla="*/ 1264466 h 2591944"/>
              <a:gd name="connsiteX8" fmla="*/ 4073471 w 4524046"/>
              <a:gd name="connsiteY8" fmla="*/ 1794730 h 2591944"/>
              <a:gd name="connsiteX9" fmla="*/ 3995616 w 4524046"/>
              <a:gd name="connsiteY9" fmla="*/ 2337675 h 2591944"/>
              <a:gd name="connsiteX10" fmla="*/ 3705041 w 4524046"/>
              <a:gd name="connsiteY10" fmla="*/ 2583973 h 2591944"/>
              <a:gd name="connsiteX11" fmla="*/ 2734157 w 4524046"/>
              <a:gd name="connsiteY11" fmla="*/ 2590393 h 2591944"/>
              <a:gd name="connsiteX12" fmla="*/ 1046327 w 4524046"/>
              <a:gd name="connsiteY12" fmla="*/ 2584713 h 2591944"/>
              <a:gd name="connsiteX13" fmla="*/ 52481 w 4524046"/>
              <a:gd name="connsiteY13" fmla="*/ 2588639 h 2591944"/>
              <a:gd name="connsiteX14" fmla="*/ 221165 w 4524046"/>
              <a:gd name="connsiteY14" fmla="*/ 2292807 h 2591944"/>
              <a:gd name="connsiteX0" fmla="*/ 275451 w 4514564"/>
              <a:gd name="connsiteY0" fmla="*/ 2543207 h 2591944"/>
              <a:gd name="connsiteX1" fmla="*/ 921215 w 4514564"/>
              <a:gd name="connsiteY1" fmla="*/ 2221116 h 2591944"/>
              <a:gd name="connsiteX2" fmla="*/ 1746862 w 4514564"/>
              <a:gd name="connsiteY2" fmla="*/ 1991893 h 2591944"/>
              <a:gd name="connsiteX3" fmla="*/ 2868034 w 4514564"/>
              <a:gd name="connsiteY3" fmla="*/ 1261846 h 2591944"/>
              <a:gd name="connsiteX4" fmla="*/ 4112425 w 4514564"/>
              <a:gd name="connsiteY4" fmla="*/ 595028 h 2591944"/>
              <a:gd name="connsiteX5" fmla="*/ 4404370 w 4514564"/>
              <a:gd name="connsiteY5" fmla="*/ 117 h 2591944"/>
              <a:gd name="connsiteX6" fmla="*/ 4514564 w 4514564"/>
              <a:gd name="connsiteY6" fmla="*/ 549702 h 2591944"/>
              <a:gd name="connsiteX7" fmla="*/ 4097121 w 4514564"/>
              <a:gd name="connsiteY7" fmla="*/ 1264466 h 2591944"/>
              <a:gd name="connsiteX8" fmla="*/ 4063989 w 4514564"/>
              <a:gd name="connsiteY8" fmla="*/ 1794730 h 2591944"/>
              <a:gd name="connsiteX9" fmla="*/ 3986134 w 4514564"/>
              <a:gd name="connsiteY9" fmla="*/ 2337675 h 2591944"/>
              <a:gd name="connsiteX10" fmla="*/ 3695559 w 4514564"/>
              <a:gd name="connsiteY10" fmla="*/ 2583973 h 2591944"/>
              <a:gd name="connsiteX11" fmla="*/ 2724675 w 4514564"/>
              <a:gd name="connsiteY11" fmla="*/ 2590393 h 2591944"/>
              <a:gd name="connsiteX12" fmla="*/ 1036845 w 4514564"/>
              <a:gd name="connsiteY12" fmla="*/ 2584713 h 2591944"/>
              <a:gd name="connsiteX13" fmla="*/ 42999 w 4514564"/>
              <a:gd name="connsiteY13" fmla="*/ 2588639 h 2591944"/>
              <a:gd name="connsiteX14" fmla="*/ 275451 w 4514564"/>
              <a:gd name="connsiteY14" fmla="*/ 2543207 h 2591944"/>
              <a:gd name="connsiteX0" fmla="*/ 278099 w 4517212"/>
              <a:gd name="connsiteY0" fmla="*/ 2543207 h 2591944"/>
              <a:gd name="connsiteX1" fmla="*/ 1057775 w 4517212"/>
              <a:gd name="connsiteY1" fmla="*/ 2392276 h 2591944"/>
              <a:gd name="connsiteX2" fmla="*/ 1749510 w 4517212"/>
              <a:gd name="connsiteY2" fmla="*/ 1991893 h 2591944"/>
              <a:gd name="connsiteX3" fmla="*/ 2870682 w 4517212"/>
              <a:gd name="connsiteY3" fmla="*/ 1261846 h 2591944"/>
              <a:gd name="connsiteX4" fmla="*/ 4115073 w 4517212"/>
              <a:gd name="connsiteY4" fmla="*/ 595028 h 2591944"/>
              <a:gd name="connsiteX5" fmla="*/ 4407018 w 4517212"/>
              <a:gd name="connsiteY5" fmla="*/ 117 h 2591944"/>
              <a:gd name="connsiteX6" fmla="*/ 4517212 w 4517212"/>
              <a:gd name="connsiteY6" fmla="*/ 549702 h 2591944"/>
              <a:gd name="connsiteX7" fmla="*/ 4099769 w 4517212"/>
              <a:gd name="connsiteY7" fmla="*/ 1264466 h 2591944"/>
              <a:gd name="connsiteX8" fmla="*/ 4066637 w 4517212"/>
              <a:gd name="connsiteY8" fmla="*/ 1794730 h 2591944"/>
              <a:gd name="connsiteX9" fmla="*/ 3988782 w 4517212"/>
              <a:gd name="connsiteY9" fmla="*/ 2337675 h 2591944"/>
              <a:gd name="connsiteX10" fmla="*/ 3698207 w 4517212"/>
              <a:gd name="connsiteY10" fmla="*/ 2583973 h 2591944"/>
              <a:gd name="connsiteX11" fmla="*/ 2727323 w 4517212"/>
              <a:gd name="connsiteY11" fmla="*/ 2590393 h 2591944"/>
              <a:gd name="connsiteX12" fmla="*/ 1039493 w 4517212"/>
              <a:gd name="connsiteY12" fmla="*/ 2584713 h 2591944"/>
              <a:gd name="connsiteX13" fmla="*/ 45647 w 4517212"/>
              <a:gd name="connsiteY13" fmla="*/ 2588639 h 2591944"/>
              <a:gd name="connsiteX14" fmla="*/ 278099 w 4517212"/>
              <a:gd name="connsiteY14" fmla="*/ 2543207 h 2591944"/>
              <a:gd name="connsiteX0" fmla="*/ 278099 w 4517212"/>
              <a:gd name="connsiteY0" fmla="*/ 2543207 h 2591944"/>
              <a:gd name="connsiteX1" fmla="*/ 1057775 w 4517212"/>
              <a:gd name="connsiteY1" fmla="*/ 2392276 h 2591944"/>
              <a:gd name="connsiteX2" fmla="*/ 1944002 w 4517212"/>
              <a:gd name="connsiteY2" fmla="*/ 2305686 h 2591944"/>
              <a:gd name="connsiteX3" fmla="*/ 2870682 w 4517212"/>
              <a:gd name="connsiteY3" fmla="*/ 1261846 h 2591944"/>
              <a:gd name="connsiteX4" fmla="*/ 4115073 w 4517212"/>
              <a:gd name="connsiteY4" fmla="*/ 595028 h 2591944"/>
              <a:gd name="connsiteX5" fmla="*/ 4407018 w 4517212"/>
              <a:gd name="connsiteY5" fmla="*/ 117 h 2591944"/>
              <a:gd name="connsiteX6" fmla="*/ 4517212 w 4517212"/>
              <a:gd name="connsiteY6" fmla="*/ 549702 h 2591944"/>
              <a:gd name="connsiteX7" fmla="*/ 4099769 w 4517212"/>
              <a:gd name="connsiteY7" fmla="*/ 1264466 h 2591944"/>
              <a:gd name="connsiteX8" fmla="*/ 4066637 w 4517212"/>
              <a:gd name="connsiteY8" fmla="*/ 1794730 h 2591944"/>
              <a:gd name="connsiteX9" fmla="*/ 3988782 w 4517212"/>
              <a:gd name="connsiteY9" fmla="*/ 2337675 h 2591944"/>
              <a:gd name="connsiteX10" fmla="*/ 3698207 w 4517212"/>
              <a:gd name="connsiteY10" fmla="*/ 2583973 h 2591944"/>
              <a:gd name="connsiteX11" fmla="*/ 2727323 w 4517212"/>
              <a:gd name="connsiteY11" fmla="*/ 2590393 h 2591944"/>
              <a:gd name="connsiteX12" fmla="*/ 1039493 w 4517212"/>
              <a:gd name="connsiteY12" fmla="*/ 2584713 h 2591944"/>
              <a:gd name="connsiteX13" fmla="*/ 45647 w 4517212"/>
              <a:gd name="connsiteY13" fmla="*/ 2588639 h 2591944"/>
              <a:gd name="connsiteX14" fmla="*/ 278099 w 4517212"/>
              <a:gd name="connsiteY14" fmla="*/ 2543207 h 2591944"/>
              <a:gd name="connsiteX0" fmla="*/ 278099 w 4517212"/>
              <a:gd name="connsiteY0" fmla="*/ 2543207 h 2591944"/>
              <a:gd name="connsiteX1" fmla="*/ 1057775 w 4517212"/>
              <a:gd name="connsiteY1" fmla="*/ 2392276 h 2591944"/>
              <a:gd name="connsiteX2" fmla="*/ 1944002 w 4517212"/>
              <a:gd name="connsiteY2" fmla="*/ 2305686 h 2591944"/>
              <a:gd name="connsiteX3" fmla="*/ 3234158 w 4517212"/>
              <a:gd name="connsiteY3" fmla="*/ 1994030 h 2591944"/>
              <a:gd name="connsiteX4" fmla="*/ 4115073 w 4517212"/>
              <a:gd name="connsiteY4" fmla="*/ 595028 h 2591944"/>
              <a:gd name="connsiteX5" fmla="*/ 4407018 w 4517212"/>
              <a:gd name="connsiteY5" fmla="*/ 117 h 2591944"/>
              <a:gd name="connsiteX6" fmla="*/ 4517212 w 4517212"/>
              <a:gd name="connsiteY6" fmla="*/ 549702 h 2591944"/>
              <a:gd name="connsiteX7" fmla="*/ 4099769 w 4517212"/>
              <a:gd name="connsiteY7" fmla="*/ 1264466 h 2591944"/>
              <a:gd name="connsiteX8" fmla="*/ 4066637 w 4517212"/>
              <a:gd name="connsiteY8" fmla="*/ 1794730 h 2591944"/>
              <a:gd name="connsiteX9" fmla="*/ 3988782 w 4517212"/>
              <a:gd name="connsiteY9" fmla="*/ 2337675 h 2591944"/>
              <a:gd name="connsiteX10" fmla="*/ 3698207 w 4517212"/>
              <a:gd name="connsiteY10" fmla="*/ 2583973 h 2591944"/>
              <a:gd name="connsiteX11" fmla="*/ 2727323 w 4517212"/>
              <a:gd name="connsiteY11" fmla="*/ 2590393 h 2591944"/>
              <a:gd name="connsiteX12" fmla="*/ 1039493 w 4517212"/>
              <a:gd name="connsiteY12" fmla="*/ 2584713 h 2591944"/>
              <a:gd name="connsiteX13" fmla="*/ 45647 w 4517212"/>
              <a:gd name="connsiteY13" fmla="*/ 2588639 h 2591944"/>
              <a:gd name="connsiteX14" fmla="*/ 278099 w 4517212"/>
              <a:gd name="connsiteY14" fmla="*/ 2543207 h 2591944"/>
              <a:gd name="connsiteX0" fmla="*/ 278099 w 4517212"/>
              <a:gd name="connsiteY0" fmla="*/ 2544269 h 2593006"/>
              <a:gd name="connsiteX1" fmla="*/ 1057775 w 4517212"/>
              <a:gd name="connsiteY1" fmla="*/ 2393338 h 2593006"/>
              <a:gd name="connsiteX2" fmla="*/ 1944002 w 4517212"/>
              <a:gd name="connsiteY2" fmla="*/ 2306748 h 2593006"/>
              <a:gd name="connsiteX3" fmla="*/ 3234158 w 4517212"/>
              <a:gd name="connsiteY3" fmla="*/ 1995092 h 2593006"/>
              <a:gd name="connsiteX4" fmla="*/ 4255363 w 4517212"/>
              <a:gd name="connsiteY4" fmla="*/ 700687 h 2593006"/>
              <a:gd name="connsiteX5" fmla="*/ 4407018 w 4517212"/>
              <a:gd name="connsiteY5" fmla="*/ 1179 h 2593006"/>
              <a:gd name="connsiteX6" fmla="*/ 4517212 w 4517212"/>
              <a:gd name="connsiteY6" fmla="*/ 550764 h 2593006"/>
              <a:gd name="connsiteX7" fmla="*/ 4099769 w 4517212"/>
              <a:gd name="connsiteY7" fmla="*/ 1265528 h 2593006"/>
              <a:gd name="connsiteX8" fmla="*/ 4066637 w 4517212"/>
              <a:gd name="connsiteY8" fmla="*/ 1795792 h 2593006"/>
              <a:gd name="connsiteX9" fmla="*/ 3988782 w 4517212"/>
              <a:gd name="connsiteY9" fmla="*/ 2338737 h 2593006"/>
              <a:gd name="connsiteX10" fmla="*/ 3698207 w 4517212"/>
              <a:gd name="connsiteY10" fmla="*/ 2585035 h 2593006"/>
              <a:gd name="connsiteX11" fmla="*/ 2727323 w 4517212"/>
              <a:gd name="connsiteY11" fmla="*/ 2591455 h 2593006"/>
              <a:gd name="connsiteX12" fmla="*/ 1039493 w 4517212"/>
              <a:gd name="connsiteY12" fmla="*/ 2585775 h 2593006"/>
              <a:gd name="connsiteX13" fmla="*/ 45647 w 4517212"/>
              <a:gd name="connsiteY13" fmla="*/ 2589701 h 2593006"/>
              <a:gd name="connsiteX14" fmla="*/ 278099 w 4517212"/>
              <a:gd name="connsiteY14" fmla="*/ 2544269 h 2593006"/>
              <a:gd name="connsiteX0" fmla="*/ 278099 w 4517212"/>
              <a:gd name="connsiteY0" fmla="*/ 2544269 h 2593006"/>
              <a:gd name="connsiteX1" fmla="*/ 1057775 w 4517212"/>
              <a:gd name="connsiteY1" fmla="*/ 2393338 h 2593006"/>
              <a:gd name="connsiteX2" fmla="*/ 1944002 w 4517212"/>
              <a:gd name="connsiteY2" fmla="*/ 2306748 h 2593006"/>
              <a:gd name="connsiteX3" fmla="*/ 3511549 w 4517212"/>
              <a:gd name="connsiteY3" fmla="*/ 2159913 h 2593006"/>
              <a:gd name="connsiteX4" fmla="*/ 4255363 w 4517212"/>
              <a:gd name="connsiteY4" fmla="*/ 700687 h 2593006"/>
              <a:gd name="connsiteX5" fmla="*/ 4407018 w 4517212"/>
              <a:gd name="connsiteY5" fmla="*/ 1179 h 2593006"/>
              <a:gd name="connsiteX6" fmla="*/ 4517212 w 4517212"/>
              <a:gd name="connsiteY6" fmla="*/ 550764 h 2593006"/>
              <a:gd name="connsiteX7" fmla="*/ 4099769 w 4517212"/>
              <a:gd name="connsiteY7" fmla="*/ 1265528 h 2593006"/>
              <a:gd name="connsiteX8" fmla="*/ 4066637 w 4517212"/>
              <a:gd name="connsiteY8" fmla="*/ 1795792 h 2593006"/>
              <a:gd name="connsiteX9" fmla="*/ 3988782 w 4517212"/>
              <a:gd name="connsiteY9" fmla="*/ 2338737 h 2593006"/>
              <a:gd name="connsiteX10" fmla="*/ 3698207 w 4517212"/>
              <a:gd name="connsiteY10" fmla="*/ 2585035 h 2593006"/>
              <a:gd name="connsiteX11" fmla="*/ 2727323 w 4517212"/>
              <a:gd name="connsiteY11" fmla="*/ 2591455 h 2593006"/>
              <a:gd name="connsiteX12" fmla="*/ 1039493 w 4517212"/>
              <a:gd name="connsiteY12" fmla="*/ 2585775 h 2593006"/>
              <a:gd name="connsiteX13" fmla="*/ 45647 w 4517212"/>
              <a:gd name="connsiteY13" fmla="*/ 2589701 h 2593006"/>
              <a:gd name="connsiteX14" fmla="*/ 278099 w 4517212"/>
              <a:gd name="connsiteY14" fmla="*/ 2544269 h 2593006"/>
              <a:gd name="connsiteX0" fmla="*/ 278099 w 4517212"/>
              <a:gd name="connsiteY0" fmla="*/ 2544269 h 2593006"/>
              <a:gd name="connsiteX1" fmla="*/ 1057775 w 4517212"/>
              <a:gd name="connsiteY1" fmla="*/ 2393338 h 2593006"/>
              <a:gd name="connsiteX2" fmla="*/ 1944002 w 4517212"/>
              <a:gd name="connsiteY2" fmla="*/ 2306748 h 2593006"/>
              <a:gd name="connsiteX3" fmla="*/ 3511549 w 4517212"/>
              <a:gd name="connsiteY3" fmla="*/ 2159913 h 2593006"/>
              <a:gd name="connsiteX4" fmla="*/ 4255363 w 4517212"/>
              <a:gd name="connsiteY4" fmla="*/ 700687 h 2593006"/>
              <a:gd name="connsiteX5" fmla="*/ 4407018 w 4517212"/>
              <a:gd name="connsiteY5" fmla="*/ 1179 h 2593006"/>
              <a:gd name="connsiteX6" fmla="*/ 4517212 w 4517212"/>
              <a:gd name="connsiteY6" fmla="*/ 550764 h 2593006"/>
              <a:gd name="connsiteX7" fmla="*/ 4099769 w 4517212"/>
              <a:gd name="connsiteY7" fmla="*/ 1265528 h 2593006"/>
              <a:gd name="connsiteX8" fmla="*/ 4066637 w 4517212"/>
              <a:gd name="connsiteY8" fmla="*/ 1795792 h 2593006"/>
              <a:gd name="connsiteX9" fmla="*/ 3988782 w 4517212"/>
              <a:gd name="connsiteY9" fmla="*/ 2338737 h 2593006"/>
              <a:gd name="connsiteX10" fmla="*/ 3698207 w 4517212"/>
              <a:gd name="connsiteY10" fmla="*/ 2585035 h 2593006"/>
              <a:gd name="connsiteX11" fmla="*/ 2727323 w 4517212"/>
              <a:gd name="connsiteY11" fmla="*/ 2591455 h 2593006"/>
              <a:gd name="connsiteX12" fmla="*/ 1039493 w 4517212"/>
              <a:gd name="connsiteY12" fmla="*/ 2585775 h 2593006"/>
              <a:gd name="connsiteX13" fmla="*/ 45647 w 4517212"/>
              <a:gd name="connsiteY13" fmla="*/ 2589701 h 2593006"/>
              <a:gd name="connsiteX14" fmla="*/ 278099 w 4517212"/>
              <a:gd name="connsiteY14" fmla="*/ 2544269 h 2593006"/>
              <a:gd name="connsiteX0" fmla="*/ 278099 w 4517212"/>
              <a:gd name="connsiteY0" fmla="*/ 2544269 h 2593006"/>
              <a:gd name="connsiteX1" fmla="*/ 1057775 w 4517212"/>
              <a:gd name="connsiteY1" fmla="*/ 2393338 h 2593006"/>
              <a:gd name="connsiteX2" fmla="*/ 1944002 w 4517212"/>
              <a:gd name="connsiteY2" fmla="*/ 2306748 h 2593006"/>
              <a:gd name="connsiteX3" fmla="*/ 3457346 w 4517212"/>
              <a:gd name="connsiteY3" fmla="*/ 2178931 h 2593006"/>
              <a:gd name="connsiteX4" fmla="*/ 4255363 w 4517212"/>
              <a:gd name="connsiteY4" fmla="*/ 700687 h 2593006"/>
              <a:gd name="connsiteX5" fmla="*/ 4407018 w 4517212"/>
              <a:gd name="connsiteY5" fmla="*/ 1179 h 2593006"/>
              <a:gd name="connsiteX6" fmla="*/ 4517212 w 4517212"/>
              <a:gd name="connsiteY6" fmla="*/ 550764 h 2593006"/>
              <a:gd name="connsiteX7" fmla="*/ 4099769 w 4517212"/>
              <a:gd name="connsiteY7" fmla="*/ 1265528 h 2593006"/>
              <a:gd name="connsiteX8" fmla="*/ 4066637 w 4517212"/>
              <a:gd name="connsiteY8" fmla="*/ 1795792 h 2593006"/>
              <a:gd name="connsiteX9" fmla="*/ 3988782 w 4517212"/>
              <a:gd name="connsiteY9" fmla="*/ 2338737 h 2593006"/>
              <a:gd name="connsiteX10" fmla="*/ 3698207 w 4517212"/>
              <a:gd name="connsiteY10" fmla="*/ 2585035 h 2593006"/>
              <a:gd name="connsiteX11" fmla="*/ 2727323 w 4517212"/>
              <a:gd name="connsiteY11" fmla="*/ 2591455 h 2593006"/>
              <a:gd name="connsiteX12" fmla="*/ 1039493 w 4517212"/>
              <a:gd name="connsiteY12" fmla="*/ 2585775 h 2593006"/>
              <a:gd name="connsiteX13" fmla="*/ 45647 w 4517212"/>
              <a:gd name="connsiteY13" fmla="*/ 2589701 h 2593006"/>
              <a:gd name="connsiteX14" fmla="*/ 278099 w 4517212"/>
              <a:gd name="connsiteY14" fmla="*/ 2544269 h 2593006"/>
              <a:gd name="connsiteX0" fmla="*/ 278099 w 4517212"/>
              <a:gd name="connsiteY0" fmla="*/ 2544269 h 2593006"/>
              <a:gd name="connsiteX1" fmla="*/ 1057775 w 4517212"/>
              <a:gd name="connsiteY1" fmla="*/ 2513784 h 2593006"/>
              <a:gd name="connsiteX2" fmla="*/ 1944002 w 4517212"/>
              <a:gd name="connsiteY2" fmla="*/ 2306748 h 2593006"/>
              <a:gd name="connsiteX3" fmla="*/ 3457346 w 4517212"/>
              <a:gd name="connsiteY3" fmla="*/ 2178931 h 2593006"/>
              <a:gd name="connsiteX4" fmla="*/ 4255363 w 4517212"/>
              <a:gd name="connsiteY4" fmla="*/ 700687 h 2593006"/>
              <a:gd name="connsiteX5" fmla="*/ 4407018 w 4517212"/>
              <a:gd name="connsiteY5" fmla="*/ 1179 h 2593006"/>
              <a:gd name="connsiteX6" fmla="*/ 4517212 w 4517212"/>
              <a:gd name="connsiteY6" fmla="*/ 550764 h 2593006"/>
              <a:gd name="connsiteX7" fmla="*/ 4099769 w 4517212"/>
              <a:gd name="connsiteY7" fmla="*/ 1265528 h 2593006"/>
              <a:gd name="connsiteX8" fmla="*/ 4066637 w 4517212"/>
              <a:gd name="connsiteY8" fmla="*/ 1795792 h 2593006"/>
              <a:gd name="connsiteX9" fmla="*/ 3988782 w 4517212"/>
              <a:gd name="connsiteY9" fmla="*/ 2338737 h 2593006"/>
              <a:gd name="connsiteX10" fmla="*/ 3698207 w 4517212"/>
              <a:gd name="connsiteY10" fmla="*/ 2585035 h 2593006"/>
              <a:gd name="connsiteX11" fmla="*/ 2727323 w 4517212"/>
              <a:gd name="connsiteY11" fmla="*/ 2591455 h 2593006"/>
              <a:gd name="connsiteX12" fmla="*/ 1039493 w 4517212"/>
              <a:gd name="connsiteY12" fmla="*/ 2585775 h 2593006"/>
              <a:gd name="connsiteX13" fmla="*/ 45647 w 4517212"/>
              <a:gd name="connsiteY13" fmla="*/ 2589701 h 2593006"/>
              <a:gd name="connsiteX14" fmla="*/ 278099 w 4517212"/>
              <a:gd name="connsiteY14" fmla="*/ 2544269 h 2593006"/>
              <a:gd name="connsiteX0" fmla="*/ 278099 w 4517212"/>
              <a:gd name="connsiteY0" fmla="*/ 2544269 h 2593006"/>
              <a:gd name="connsiteX1" fmla="*/ 1057775 w 4517212"/>
              <a:gd name="connsiteY1" fmla="*/ 2513784 h 2593006"/>
              <a:gd name="connsiteX2" fmla="*/ 1934436 w 4517212"/>
              <a:gd name="connsiteY2" fmla="*/ 2506435 h 2593006"/>
              <a:gd name="connsiteX3" fmla="*/ 3457346 w 4517212"/>
              <a:gd name="connsiteY3" fmla="*/ 2178931 h 2593006"/>
              <a:gd name="connsiteX4" fmla="*/ 4255363 w 4517212"/>
              <a:gd name="connsiteY4" fmla="*/ 700687 h 2593006"/>
              <a:gd name="connsiteX5" fmla="*/ 4407018 w 4517212"/>
              <a:gd name="connsiteY5" fmla="*/ 1179 h 2593006"/>
              <a:gd name="connsiteX6" fmla="*/ 4517212 w 4517212"/>
              <a:gd name="connsiteY6" fmla="*/ 550764 h 2593006"/>
              <a:gd name="connsiteX7" fmla="*/ 4099769 w 4517212"/>
              <a:gd name="connsiteY7" fmla="*/ 1265528 h 2593006"/>
              <a:gd name="connsiteX8" fmla="*/ 4066637 w 4517212"/>
              <a:gd name="connsiteY8" fmla="*/ 1795792 h 2593006"/>
              <a:gd name="connsiteX9" fmla="*/ 3988782 w 4517212"/>
              <a:gd name="connsiteY9" fmla="*/ 2338737 h 2593006"/>
              <a:gd name="connsiteX10" fmla="*/ 3698207 w 4517212"/>
              <a:gd name="connsiteY10" fmla="*/ 2585035 h 2593006"/>
              <a:gd name="connsiteX11" fmla="*/ 2727323 w 4517212"/>
              <a:gd name="connsiteY11" fmla="*/ 2591455 h 2593006"/>
              <a:gd name="connsiteX12" fmla="*/ 1039493 w 4517212"/>
              <a:gd name="connsiteY12" fmla="*/ 2585775 h 2593006"/>
              <a:gd name="connsiteX13" fmla="*/ 45647 w 4517212"/>
              <a:gd name="connsiteY13" fmla="*/ 2589701 h 2593006"/>
              <a:gd name="connsiteX14" fmla="*/ 278099 w 4517212"/>
              <a:gd name="connsiteY14" fmla="*/ 2544269 h 2593006"/>
              <a:gd name="connsiteX0" fmla="*/ 278099 w 4517212"/>
              <a:gd name="connsiteY0" fmla="*/ 2544269 h 2593006"/>
              <a:gd name="connsiteX1" fmla="*/ 1057775 w 4517212"/>
              <a:gd name="connsiteY1" fmla="*/ 2513784 h 2593006"/>
              <a:gd name="connsiteX2" fmla="*/ 1934436 w 4517212"/>
              <a:gd name="connsiteY2" fmla="*/ 2506435 h 2593006"/>
              <a:gd name="connsiteX3" fmla="*/ 3457346 w 4517212"/>
              <a:gd name="connsiteY3" fmla="*/ 2178931 h 2593006"/>
              <a:gd name="connsiteX4" fmla="*/ 4255363 w 4517212"/>
              <a:gd name="connsiteY4" fmla="*/ 700687 h 2593006"/>
              <a:gd name="connsiteX5" fmla="*/ 4407018 w 4517212"/>
              <a:gd name="connsiteY5" fmla="*/ 1179 h 2593006"/>
              <a:gd name="connsiteX6" fmla="*/ 4517212 w 4517212"/>
              <a:gd name="connsiteY6" fmla="*/ 550764 h 2593006"/>
              <a:gd name="connsiteX7" fmla="*/ 4099769 w 4517212"/>
              <a:gd name="connsiteY7" fmla="*/ 1265528 h 2593006"/>
              <a:gd name="connsiteX8" fmla="*/ 4066637 w 4517212"/>
              <a:gd name="connsiteY8" fmla="*/ 1795792 h 2593006"/>
              <a:gd name="connsiteX9" fmla="*/ 3988782 w 4517212"/>
              <a:gd name="connsiteY9" fmla="*/ 2338737 h 2593006"/>
              <a:gd name="connsiteX10" fmla="*/ 3698207 w 4517212"/>
              <a:gd name="connsiteY10" fmla="*/ 2585035 h 2593006"/>
              <a:gd name="connsiteX11" fmla="*/ 2727323 w 4517212"/>
              <a:gd name="connsiteY11" fmla="*/ 2591455 h 2593006"/>
              <a:gd name="connsiteX12" fmla="*/ 1039493 w 4517212"/>
              <a:gd name="connsiteY12" fmla="*/ 2585775 h 2593006"/>
              <a:gd name="connsiteX13" fmla="*/ 45647 w 4517212"/>
              <a:gd name="connsiteY13" fmla="*/ 2589701 h 2593006"/>
              <a:gd name="connsiteX14" fmla="*/ 278099 w 4517212"/>
              <a:gd name="connsiteY14" fmla="*/ 2544269 h 2593006"/>
              <a:gd name="connsiteX0" fmla="*/ 278099 w 4517212"/>
              <a:gd name="connsiteY0" fmla="*/ 2544269 h 2593006"/>
              <a:gd name="connsiteX1" fmla="*/ 1057775 w 4517212"/>
              <a:gd name="connsiteY1" fmla="*/ 2513784 h 2593006"/>
              <a:gd name="connsiteX2" fmla="*/ 1934436 w 4517212"/>
              <a:gd name="connsiteY2" fmla="*/ 2506435 h 2593006"/>
              <a:gd name="connsiteX3" fmla="*/ 3457346 w 4517212"/>
              <a:gd name="connsiteY3" fmla="*/ 2178931 h 2593006"/>
              <a:gd name="connsiteX4" fmla="*/ 4255363 w 4517212"/>
              <a:gd name="connsiteY4" fmla="*/ 700687 h 2593006"/>
              <a:gd name="connsiteX5" fmla="*/ 4407018 w 4517212"/>
              <a:gd name="connsiteY5" fmla="*/ 1179 h 2593006"/>
              <a:gd name="connsiteX6" fmla="*/ 4517212 w 4517212"/>
              <a:gd name="connsiteY6" fmla="*/ 550764 h 2593006"/>
              <a:gd name="connsiteX7" fmla="*/ 4099769 w 4517212"/>
              <a:gd name="connsiteY7" fmla="*/ 1265528 h 2593006"/>
              <a:gd name="connsiteX8" fmla="*/ 4066637 w 4517212"/>
              <a:gd name="connsiteY8" fmla="*/ 1795792 h 2593006"/>
              <a:gd name="connsiteX9" fmla="*/ 3988782 w 4517212"/>
              <a:gd name="connsiteY9" fmla="*/ 2338737 h 2593006"/>
              <a:gd name="connsiteX10" fmla="*/ 3698207 w 4517212"/>
              <a:gd name="connsiteY10" fmla="*/ 2585035 h 2593006"/>
              <a:gd name="connsiteX11" fmla="*/ 2727323 w 4517212"/>
              <a:gd name="connsiteY11" fmla="*/ 2591455 h 2593006"/>
              <a:gd name="connsiteX12" fmla="*/ 1039493 w 4517212"/>
              <a:gd name="connsiteY12" fmla="*/ 2585775 h 2593006"/>
              <a:gd name="connsiteX13" fmla="*/ 45647 w 4517212"/>
              <a:gd name="connsiteY13" fmla="*/ 2589701 h 2593006"/>
              <a:gd name="connsiteX14" fmla="*/ 278099 w 4517212"/>
              <a:gd name="connsiteY14" fmla="*/ 2544269 h 2593006"/>
              <a:gd name="connsiteX0" fmla="*/ 273752 w 4512865"/>
              <a:gd name="connsiteY0" fmla="*/ 2544269 h 2593006"/>
              <a:gd name="connsiteX1" fmla="*/ 1053428 w 4512865"/>
              <a:gd name="connsiteY1" fmla="*/ 2513784 h 2593006"/>
              <a:gd name="connsiteX2" fmla="*/ 1930089 w 4512865"/>
              <a:gd name="connsiteY2" fmla="*/ 2506435 h 2593006"/>
              <a:gd name="connsiteX3" fmla="*/ 3452999 w 4512865"/>
              <a:gd name="connsiteY3" fmla="*/ 2178931 h 2593006"/>
              <a:gd name="connsiteX4" fmla="*/ 4251016 w 4512865"/>
              <a:gd name="connsiteY4" fmla="*/ 700687 h 2593006"/>
              <a:gd name="connsiteX5" fmla="*/ 4402671 w 4512865"/>
              <a:gd name="connsiteY5" fmla="*/ 1179 h 2593006"/>
              <a:gd name="connsiteX6" fmla="*/ 4512865 w 4512865"/>
              <a:gd name="connsiteY6" fmla="*/ 550764 h 2593006"/>
              <a:gd name="connsiteX7" fmla="*/ 4095422 w 4512865"/>
              <a:gd name="connsiteY7" fmla="*/ 1265528 h 2593006"/>
              <a:gd name="connsiteX8" fmla="*/ 4062290 w 4512865"/>
              <a:gd name="connsiteY8" fmla="*/ 1795792 h 2593006"/>
              <a:gd name="connsiteX9" fmla="*/ 3984435 w 4512865"/>
              <a:gd name="connsiteY9" fmla="*/ 2338737 h 2593006"/>
              <a:gd name="connsiteX10" fmla="*/ 3693860 w 4512865"/>
              <a:gd name="connsiteY10" fmla="*/ 2585035 h 2593006"/>
              <a:gd name="connsiteX11" fmla="*/ 2722976 w 4512865"/>
              <a:gd name="connsiteY11" fmla="*/ 2591455 h 2593006"/>
              <a:gd name="connsiteX12" fmla="*/ 1035146 w 4512865"/>
              <a:gd name="connsiteY12" fmla="*/ 2585775 h 2593006"/>
              <a:gd name="connsiteX13" fmla="*/ 41300 w 4512865"/>
              <a:gd name="connsiteY13" fmla="*/ 2589701 h 2593006"/>
              <a:gd name="connsiteX14" fmla="*/ 273752 w 4512865"/>
              <a:gd name="connsiteY14" fmla="*/ 2544269 h 2593006"/>
              <a:gd name="connsiteX0" fmla="*/ 273752 w 4512865"/>
              <a:gd name="connsiteY0" fmla="*/ 2544269 h 2593006"/>
              <a:gd name="connsiteX1" fmla="*/ 1053428 w 4512865"/>
              <a:gd name="connsiteY1" fmla="*/ 2513784 h 2593006"/>
              <a:gd name="connsiteX2" fmla="*/ 1930089 w 4512865"/>
              <a:gd name="connsiteY2" fmla="*/ 2506435 h 2593006"/>
              <a:gd name="connsiteX3" fmla="*/ 3452999 w 4512865"/>
              <a:gd name="connsiteY3" fmla="*/ 2178931 h 2593006"/>
              <a:gd name="connsiteX4" fmla="*/ 4251016 w 4512865"/>
              <a:gd name="connsiteY4" fmla="*/ 700687 h 2593006"/>
              <a:gd name="connsiteX5" fmla="*/ 4402671 w 4512865"/>
              <a:gd name="connsiteY5" fmla="*/ 1179 h 2593006"/>
              <a:gd name="connsiteX6" fmla="*/ 4512865 w 4512865"/>
              <a:gd name="connsiteY6" fmla="*/ 550764 h 2593006"/>
              <a:gd name="connsiteX7" fmla="*/ 4095422 w 4512865"/>
              <a:gd name="connsiteY7" fmla="*/ 1265528 h 2593006"/>
              <a:gd name="connsiteX8" fmla="*/ 4062290 w 4512865"/>
              <a:gd name="connsiteY8" fmla="*/ 1795792 h 2593006"/>
              <a:gd name="connsiteX9" fmla="*/ 3984435 w 4512865"/>
              <a:gd name="connsiteY9" fmla="*/ 2338737 h 2593006"/>
              <a:gd name="connsiteX10" fmla="*/ 3693860 w 4512865"/>
              <a:gd name="connsiteY10" fmla="*/ 2585035 h 2593006"/>
              <a:gd name="connsiteX11" fmla="*/ 2722976 w 4512865"/>
              <a:gd name="connsiteY11" fmla="*/ 2591455 h 2593006"/>
              <a:gd name="connsiteX12" fmla="*/ 1035146 w 4512865"/>
              <a:gd name="connsiteY12" fmla="*/ 2585775 h 2593006"/>
              <a:gd name="connsiteX13" fmla="*/ 41300 w 4512865"/>
              <a:gd name="connsiteY13" fmla="*/ 2589701 h 2593006"/>
              <a:gd name="connsiteX14" fmla="*/ 273752 w 4512865"/>
              <a:gd name="connsiteY14" fmla="*/ 2544269 h 2593006"/>
              <a:gd name="connsiteX0" fmla="*/ 273752 w 4512865"/>
              <a:gd name="connsiteY0" fmla="*/ 2559732 h 2593006"/>
              <a:gd name="connsiteX1" fmla="*/ 1053428 w 4512865"/>
              <a:gd name="connsiteY1" fmla="*/ 2513784 h 2593006"/>
              <a:gd name="connsiteX2" fmla="*/ 1930089 w 4512865"/>
              <a:gd name="connsiteY2" fmla="*/ 2506435 h 2593006"/>
              <a:gd name="connsiteX3" fmla="*/ 3452999 w 4512865"/>
              <a:gd name="connsiteY3" fmla="*/ 2178931 h 2593006"/>
              <a:gd name="connsiteX4" fmla="*/ 4251016 w 4512865"/>
              <a:gd name="connsiteY4" fmla="*/ 700687 h 2593006"/>
              <a:gd name="connsiteX5" fmla="*/ 4402671 w 4512865"/>
              <a:gd name="connsiteY5" fmla="*/ 1179 h 2593006"/>
              <a:gd name="connsiteX6" fmla="*/ 4512865 w 4512865"/>
              <a:gd name="connsiteY6" fmla="*/ 550764 h 2593006"/>
              <a:gd name="connsiteX7" fmla="*/ 4095422 w 4512865"/>
              <a:gd name="connsiteY7" fmla="*/ 1265528 h 2593006"/>
              <a:gd name="connsiteX8" fmla="*/ 4062290 w 4512865"/>
              <a:gd name="connsiteY8" fmla="*/ 1795792 h 2593006"/>
              <a:gd name="connsiteX9" fmla="*/ 3984435 w 4512865"/>
              <a:gd name="connsiteY9" fmla="*/ 2338737 h 2593006"/>
              <a:gd name="connsiteX10" fmla="*/ 3693860 w 4512865"/>
              <a:gd name="connsiteY10" fmla="*/ 2585035 h 2593006"/>
              <a:gd name="connsiteX11" fmla="*/ 2722976 w 4512865"/>
              <a:gd name="connsiteY11" fmla="*/ 2591455 h 2593006"/>
              <a:gd name="connsiteX12" fmla="*/ 1035146 w 4512865"/>
              <a:gd name="connsiteY12" fmla="*/ 2585775 h 2593006"/>
              <a:gd name="connsiteX13" fmla="*/ 41300 w 4512865"/>
              <a:gd name="connsiteY13" fmla="*/ 2589701 h 2593006"/>
              <a:gd name="connsiteX14" fmla="*/ 273752 w 4512865"/>
              <a:gd name="connsiteY14" fmla="*/ 2559732 h 2593006"/>
              <a:gd name="connsiteX0" fmla="*/ 273813 w 4512926"/>
              <a:gd name="connsiteY0" fmla="*/ 2559732 h 2593006"/>
              <a:gd name="connsiteX1" fmla="*/ 1056600 w 4512926"/>
              <a:gd name="connsiteY1" fmla="*/ 2560173 h 2593006"/>
              <a:gd name="connsiteX2" fmla="*/ 1930150 w 4512926"/>
              <a:gd name="connsiteY2" fmla="*/ 2506435 h 2593006"/>
              <a:gd name="connsiteX3" fmla="*/ 3453060 w 4512926"/>
              <a:gd name="connsiteY3" fmla="*/ 2178931 h 2593006"/>
              <a:gd name="connsiteX4" fmla="*/ 4251077 w 4512926"/>
              <a:gd name="connsiteY4" fmla="*/ 700687 h 2593006"/>
              <a:gd name="connsiteX5" fmla="*/ 4402732 w 4512926"/>
              <a:gd name="connsiteY5" fmla="*/ 1179 h 2593006"/>
              <a:gd name="connsiteX6" fmla="*/ 4512926 w 4512926"/>
              <a:gd name="connsiteY6" fmla="*/ 550764 h 2593006"/>
              <a:gd name="connsiteX7" fmla="*/ 4095483 w 4512926"/>
              <a:gd name="connsiteY7" fmla="*/ 1265528 h 2593006"/>
              <a:gd name="connsiteX8" fmla="*/ 4062351 w 4512926"/>
              <a:gd name="connsiteY8" fmla="*/ 1795792 h 2593006"/>
              <a:gd name="connsiteX9" fmla="*/ 3984496 w 4512926"/>
              <a:gd name="connsiteY9" fmla="*/ 2338737 h 2593006"/>
              <a:gd name="connsiteX10" fmla="*/ 3693921 w 4512926"/>
              <a:gd name="connsiteY10" fmla="*/ 2585035 h 2593006"/>
              <a:gd name="connsiteX11" fmla="*/ 2723037 w 4512926"/>
              <a:gd name="connsiteY11" fmla="*/ 2591455 h 2593006"/>
              <a:gd name="connsiteX12" fmla="*/ 1035207 w 4512926"/>
              <a:gd name="connsiteY12" fmla="*/ 2585775 h 2593006"/>
              <a:gd name="connsiteX13" fmla="*/ 41361 w 4512926"/>
              <a:gd name="connsiteY13" fmla="*/ 2589701 h 2593006"/>
              <a:gd name="connsiteX14" fmla="*/ 273813 w 4512926"/>
              <a:gd name="connsiteY14" fmla="*/ 2559732 h 2593006"/>
              <a:gd name="connsiteX0" fmla="*/ 271116 w 4513340"/>
              <a:gd name="connsiteY0" fmla="*/ 2572102 h 2593006"/>
              <a:gd name="connsiteX1" fmla="*/ 1057014 w 4513340"/>
              <a:gd name="connsiteY1" fmla="*/ 2560173 h 2593006"/>
              <a:gd name="connsiteX2" fmla="*/ 1930564 w 4513340"/>
              <a:gd name="connsiteY2" fmla="*/ 2506435 h 2593006"/>
              <a:gd name="connsiteX3" fmla="*/ 3453474 w 4513340"/>
              <a:gd name="connsiteY3" fmla="*/ 2178931 h 2593006"/>
              <a:gd name="connsiteX4" fmla="*/ 4251491 w 4513340"/>
              <a:gd name="connsiteY4" fmla="*/ 700687 h 2593006"/>
              <a:gd name="connsiteX5" fmla="*/ 4403146 w 4513340"/>
              <a:gd name="connsiteY5" fmla="*/ 1179 h 2593006"/>
              <a:gd name="connsiteX6" fmla="*/ 4513340 w 4513340"/>
              <a:gd name="connsiteY6" fmla="*/ 550764 h 2593006"/>
              <a:gd name="connsiteX7" fmla="*/ 4095897 w 4513340"/>
              <a:gd name="connsiteY7" fmla="*/ 1265528 h 2593006"/>
              <a:gd name="connsiteX8" fmla="*/ 4062765 w 4513340"/>
              <a:gd name="connsiteY8" fmla="*/ 1795792 h 2593006"/>
              <a:gd name="connsiteX9" fmla="*/ 3984910 w 4513340"/>
              <a:gd name="connsiteY9" fmla="*/ 2338737 h 2593006"/>
              <a:gd name="connsiteX10" fmla="*/ 3694335 w 4513340"/>
              <a:gd name="connsiteY10" fmla="*/ 2585035 h 2593006"/>
              <a:gd name="connsiteX11" fmla="*/ 2723451 w 4513340"/>
              <a:gd name="connsiteY11" fmla="*/ 2591455 h 2593006"/>
              <a:gd name="connsiteX12" fmla="*/ 1035621 w 4513340"/>
              <a:gd name="connsiteY12" fmla="*/ 2585775 h 2593006"/>
              <a:gd name="connsiteX13" fmla="*/ 41775 w 4513340"/>
              <a:gd name="connsiteY13" fmla="*/ 2589701 h 2593006"/>
              <a:gd name="connsiteX14" fmla="*/ 271116 w 4513340"/>
              <a:gd name="connsiteY14" fmla="*/ 2572102 h 2593006"/>
              <a:gd name="connsiteX0" fmla="*/ 271054 w 4513278"/>
              <a:gd name="connsiteY0" fmla="*/ 2572102 h 2593006"/>
              <a:gd name="connsiteX1" fmla="*/ 1053841 w 4513278"/>
              <a:gd name="connsiteY1" fmla="*/ 2544710 h 2593006"/>
              <a:gd name="connsiteX2" fmla="*/ 1930502 w 4513278"/>
              <a:gd name="connsiteY2" fmla="*/ 2506435 h 2593006"/>
              <a:gd name="connsiteX3" fmla="*/ 3453412 w 4513278"/>
              <a:gd name="connsiteY3" fmla="*/ 2178931 h 2593006"/>
              <a:gd name="connsiteX4" fmla="*/ 4251429 w 4513278"/>
              <a:gd name="connsiteY4" fmla="*/ 700687 h 2593006"/>
              <a:gd name="connsiteX5" fmla="*/ 4403084 w 4513278"/>
              <a:gd name="connsiteY5" fmla="*/ 1179 h 2593006"/>
              <a:gd name="connsiteX6" fmla="*/ 4513278 w 4513278"/>
              <a:gd name="connsiteY6" fmla="*/ 550764 h 2593006"/>
              <a:gd name="connsiteX7" fmla="*/ 4095835 w 4513278"/>
              <a:gd name="connsiteY7" fmla="*/ 1265528 h 2593006"/>
              <a:gd name="connsiteX8" fmla="*/ 4062703 w 4513278"/>
              <a:gd name="connsiteY8" fmla="*/ 1795792 h 2593006"/>
              <a:gd name="connsiteX9" fmla="*/ 3984848 w 4513278"/>
              <a:gd name="connsiteY9" fmla="*/ 2338737 h 2593006"/>
              <a:gd name="connsiteX10" fmla="*/ 3694273 w 4513278"/>
              <a:gd name="connsiteY10" fmla="*/ 2585035 h 2593006"/>
              <a:gd name="connsiteX11" fmla="*/ 2723389 w 4513278"/>
              <a:gd name="connsiteY11" fmla="*/ 2591455 h 2593006"/>
              <a:gd name="connsiteX12" fmla="*/ 1035559 w 4513278"/>
              <a:gd name="connsiteY12" fmla="*/ 2585775 h 2593006"/>
              <a:gd name="connsiteX13" fmla="*/ 41713 w 4513278"/>
              <a:gd name="connsiteY13" fmla="*/ 2589701 h 2593006"/>
              <a:gd name="connsiteX14" fmla="*/ 271054 w 4513278"/>
              <a:gd name="connsiteY14" fmla="*/ 2572102 h 2593006"/>
              <a:gd name="connsiteX0" fmla="*/ 271054 w 4513278"/>
              <a:gd name="connsiteY0" fmla="*/ 2572102 h 2593006"/>
              <a:gd name="connsiteX1" fmla="*/ 1053841 w 4513278"/>
              <a:gd name="connsiteY1" fmla="*/ 2544710 h 2593006"/>
              <a:gd name="connsiteX2" fmla="*/ 1927391 w 4513278"/>
              <a:gd name="connsiteY2" fmla="*/ 2537361 h 2593006"/>
              <a:gd name="connsiteX3" fmla="*/ 3453412 w 4513278"/>
              <a:gd name="connsiteY3" fmla="*/ 2178931 h 2593006"/>
              <a:gd name="connsiteX4" fmla="*/ 4251429 w 4513278"/>
              <a:gd name="connsiteY4" fmla="*/ 700687 h 2593006"/>
              <a:gd name="connsiteX5" fmla="*/ 4403084 w 4513278"/>
              <a:gd name="connsiteY5" fmla="*/ 1179 h 2593006"/>
              <a:gd name="connsiteX6" fmla="*/ 4513278 w 4513278"/>
              <a:gd name="connsiteY6" fmla="*/ 550764 h 2593006"/>
              <a:gd name="connsiteX7" fmla="*/ 4095835 w 4513278"/>
              <a:gd name="connsiteY7" fmla="*/ 1265528 h 2593006"/>
              <a:gd name="connsiteX8" fmla="*/ 4062703 w 4513278"/>
              <a:gd name="connsiteY8" fmla="*/ 1795792 h 2593006"/>
              <a:gd name="connsiteX9" fmla="*/ 3984848 w 4513278"/>
              <a:gd name="connsiteY9" fmla="*/ 2338737 h 2593006"/>
              <a:gd name="connsiteX10" fmla="*/ 3694273 w 4513278"/>
              <a:gd name="connsiteY10" fmla="*/ 2585035 h 2593006"/>
              <a:gd name="connsiteX11" fmla="*/ 2723389 w 4513278"/>
              <a:gd name="connsiteY11" fmla="*/ 2591455 h 2593006"/>
              <a:gd name="connsiteX12" fmla="*/ 1035559 w 4513278"/>
              <a:gd name="connsiteY12" fmla="*/ 2585775 h 2593006"/>
              <a:gd name="connsiteX13" fmla="*/ 41713 w 4513278"/>
              <a:gd name="connsiteY13" fmla="*/ 2589701 h 2593006"/>
              <a:gd name="connsiteX14" fmla="*/ 271054 w 4513278"/>
              <a:gd name="connsiteY14" fmla="*/ 2572102 h 2593006"/>
              <a:gd name="connsiteX0" fmla="*/ 271054 w 4513278"/>
              <a:gd name="connsiteY0" fmla="*/ 2572102 h 2593006"/>
              <a:gd name="connsiteX1" fmla="*/ 1053841 w 4513278"/>
              <a:gd name="connsiteY1" fmla="*/ 2544710 h 2593006"/>
              <a:gd name="connsiteX2" fmla="*/ 1927391 w 4513278"/>
              <a:gd name="connsiteY2" fmla="*/ 2537361 h 2593006"/>
              <a:gd name="connsiteX3" fmla="*/ 3453412 w 4513278"/>
              <a:gd name="connsiteY3" fmla="*/ 2178931 h 2593006"/>
              <a:gd name="connsiteX4" fmla="*/ 4251429 w 4513278"/>
              <a:gd name="connsiteY4" fmla="*/ 700687 h 2593006"/>
              <a:gd name="connsiteX5" fmla="*/ 4403084 w 4513278"/>
              <a:gd name="connsiteY5" fmla="*/ 1179 h 2593006"/>
              <a:gd name="connsiteX6" fmla="*/ 4513278 w 4513278"/>
              <a:gd name="connsiteY6" fmla="*/ 550764 h 2593006"/>
              <a:gd name="connsiteX7" fmla="*/ 4095835 w 4513278"/>
              <a:gd name="connsiteY7" fmla="*/ 1265528 h 2593006"/>
              <a:gd name="connsiteX8" fmla="*/ 4062703 w 4513278"/>
              <a:gd name="connsiteY8" fmla="*/ 1795792 h 2593006"/>
              <a:gd name="connsiteX9" fmla="*/ 3984848 w 4513278"/>
              <a:gd name="connsiteY9" fmla="*/ 2338737 h 2593006"/>
              <a:gd name="connsiteX10" fmla="*/ 3694273 w 4513278"/>
              <a:gd name="connsiteY10" fmla="*/ 2585035 h 2593006"/>
              <a:gd name="connsiteX11" fmla="*/ 2723389 w 4513278"/>
              <a:gd name="connsiteY11" fmla="*/ 2591455 h 2593006"/>
              <a:gd name="connsiteX12" fmla="*/ 1035559 w 4513278"/>
              <a:gd name="connsiteY12" fmla="*/ 2585775 h 2593006"/>
              <a:gd name="connsiteX13" fmla="*/ 41713 w 4513278"/>
              <a:gd name="connsiteY13" fmla="*/ 2589701 h 2593006"/>
              <a:gd name="connsiteX14" fmla="*/ 271054 w 4513278"/>
              <a:gd name="connsiteY14" fmla="*/ 2572102 h 2593006"/>
              <a:gd name="connsiteX0" fmla="*/ 271054 w 4513278"/>
              <a:gd name="connsiteY0" fmla="*/ 2572102 h 2593006"/>
              <a:gd name="connsiteX1" fmla="*/ 1053841 w 4513278"/>
              <a:gd name="connsiteY1" fmla="*/ 2544710 h 2593006"/>
              <a:gd name="connsiteX2" fmla="*/ 1927391 w 4513278"/>
              <a:gd name="connsiteY2" fmla="*/ 2537361 h 2593006"/>
              <a:gd name="connsiteX3" fmla="*/ 3453412 w 4513278"/>
              <a:gd name="connsiteY3" fmla="*/ 2178931 h 2593006"/>
              <a:gd name="connsiteX4" fmla="*/ 4251429 w 4513278"/>
              <a:gd name="connsiteY4" fmla="*/ 700687 h 2593006"/>
              <a:gd name="connsiteX5" fmla="*/ 4403084 w 4513278"/>
              <a:gd name="connsiteY5" fmla="*/ 1179 h 2593006"/>
              <a:gd name="connsiteX6" fmla="*/ 4513278 w 4513278"/>
              <a:gd name="connsiteY6" fmla="*/ 550764 h 2593006"/>
              <a:gd name="connsiteX7" fmla="*/ 4095835 w 4513278"/>
              <a:gd name="connsiteY7" fmla="*/ 1265528 h 2593006"/>
              <a:gd name="connsiteX8" fmla="*/ 4062703 w 4513278"/>
              <a:gd name="connsiteY8" fmla="*/ 1795792 h 2593006"/>
              <a:gd name="connsiteX9" fmla="*/ 3984848 w 4513278"/>
              <a:gd name="connsiteY9" fmla="*/ 2338737 h 2593006"/>
              <a:gd name="connsiteX10" fmla="*/ 3694273 w 4513278"/>
              <a:gd name="connsiteY10" fmla="*/ 2585035 h 2593006"/>
              <a:gd name="connsiteX11" fmla="*/ 2723389 w 4513278"/>
              <a:gd name="connsiteY11" fmla="*/ 2591455 h 2593006"/>
              <a:gd name="connsiteX12" fmla="*/ 1035559 w 4513278"/>
              <a:gd name="connsiteY12" fmla="*/ 2585775 h 2593006"/>
              <a:gd name="connsiteX13" fmla="*/ 41713 w 4513278"/>
              <a:gd name="connsiteY13" fmla="*/ 2589701 h 2593006"/>
              <a:gd name="connsiteX14" fmla="*/ 271054 w 4513278"/>
              <a:gd name="connsiteY14" fmla="*/ 2572102 h 2593006"/>
              <a:gd name="connsiteX0" fmla="*/ 271054 w 4513278"/>
              <a:gd name="connsiteY0" fmla="*/ 2572102 h 2593006"/>
              <a:gd name="connsiteX1" fmla="*/ 1053841 w 4513278"/>
              <a:gd name="connsiteY1" fmla="*/ 2544710 h 2593006"/>
              <a:gd name="connsiteX2" fmla="*/ 1927391 w 4513278"/>
              <a:gd name="connsiteY2" fmla="*/ 2537361 h 2593006"/>
              <a:gd name="connsiteX3" fmla="*/ 3453412 w 4513278"/>
              <a:gd name="connsiteY3" fmla="*/ 2178931 h 2593006"/>
              <a:gd name="connsiteX4" fmla="*/ 4251429 w 4513278"/>
              <a:gd name="connsiteY4" fmla="*/ 700687 h 2593006"/>
              <a:gd name="connsiteX5" fmla="*/ 4403084 w 4513278"/>
              <a:gd name="connsiteY5" fmla="*/ 1179 h 2593006"/>
              <a:gd name="connsiteX6" fmla="*/ 4513278 w 4513278"/>
              <a:gd name="connsiteY6" fmla="*/ 550764 h 2593006"/>
              <a:gd name="connsiteX7" fmla="*/ 4095835 w 4513278"/>
              <a:gd name="connsiteY7" fmla="*/ 1265528 h 2593006"/>
              <a:gd name="connsiteX8" fmla="*/ 4062703 w 4513278"/>
              <a:gd name="connsiteY8" fmla="*/ 1795792 h 2593006"/>
              <a:gd name="connsiteX9" fmla="*/ 3984848 w 4513278"/>
              <a:gd name="connsiteY9" fmla="*/ 2338737 h 2593006"/>
              <a:gd name="connsiteX10" fmla="*/ 3694273 w 4513278"/>
              <a:gd name="connsiteY10" fmla="*/ 2585035 h 2593006"/>
              <a:gd name="connsiteX11" fmla="*/ 2723389 w 4513278"/>
              <a:gd name="connsiteY11" fmla="*/ 2591455 h 2593006"/>
              <a:gd name="connsiteX12" fmla="*/ 1035559 w 4513278"/>
              <a:gd name="connsiteY12" fmla="*/ 2585775 h 2593006"/>
              <a:gd name="connsiteX13" fmla="*/ 41713 w 4513278"/>
              <a:gd name="connsiteY13" fmla="*/ 2589701 h 2593006"/>
              <a:gd name="connsiteX14" fmla="*/ 271054 w 4513278"/>
              <a:gd name="connsiteY14" fmla="*/ 2572102 h 2593006"/>
              <a:gd name="connsiteX0" fmla="*/ 271054 w 4513278"/>
              <a:gd name="connsiteY0" fmla="*/ 2572102 h 2593006"/>
              <a:gd name="connsiteX1" fmla="*/ 1053841 w 4513278"/>
              <a:gd name="connsiteY1" fmla="*/ 2544710 h 2593006"/>
              <a:gd name="connsiteX2" fmla="*/ 1927391 w 4513278"/>
              <a:gd name="connsiteY2" fmla="*/ 2537361 h 2593006"/>
              <a:gd name="connsiteX3" fmla="*/ 3453412 w 4513278"/>
              <a:gd name="connsiteY3" fmla="*/ 2178931 h 2593006"/>
              <a:gd name="connsiteX4" fmla="*/ 4251429 w 4513278"/>
              <a:gd name="connsiteY4" fmla="*/ 700687 h 2593006"/>
              <a:gd name="connsiteX5" fmla="*/ 4403084 w 4513278"/>
              <a:gd name="connsiteY5" fmla="*/ 1179 h 2593006"/>
              <a:gd name="connsiteX6" fmla="*/ 4513278 w 4513278"/>
              <a:gd name="connsiteY6" fmla="*/ 550764 h 2593006"/>
              <a:gd name="connsiteX7" fmla="*/ 4095835 w 4513278"/>
              <a:gd name="connsiteY7" fmla="*/ 1265528 h 2593006"/>
              <a:gd name="connsiteX8" fmla="*/ 4062703 w 4513278"/>
              <a:gd name="connsiteY8" fmla="*/ 1795792 h 2593006"/>
              <a:gd name="connsiteX9" fmla="*/ 3984848 w 4513278"/>
              <a:gd name="connsiteY9" fmla="*/ 2338737 h 2593006"/>
              <a:gd name="connsiteX10" fmla="*/ 3694273 w 4513278"/>
              <a:gd name="connsiteY10" fmla="*/ 2585035 h 2593006"/>
              <a:gd name="connsiteX11" fmla="*/ 2723389 w 4513278"/>
              <a:gd name="connsiteY11" fmla="*/ 2591455 h 2593006"/>
              <a:gd name="connsiteX12" fmla="*/ 1035559 w 4513278"/>
              <a:gd name="connsiteY12" fmla="*/ 2585775 h 2593006"/>
              <a:gd name="connsiteX13" fmla="*/ 41713 w 4513278"/>
              <a:gd name="connsiteY13" fmla="*/ 2589701 h 2593006"/>
              <a:gd name="connsiteX14" fmla="*/ 271054 w 4513278"/>
              <a:gd name="connsiteY14" fmla="*/ 2572102 h 2593006"/>
              <a:gd name="connsiteX0" fmla="*/ 271054 w 4513278"/>
              <a:gd name="connsiteY0" fmla="*/ 2572102 h 2593006"/>
              <a:gd name="connsiteX1" fmla="*/ 1053841 w 4513278"/>
              <a:gd name="connsiteY1" fmla="*/ 2544710 h 2593006"/>
              <a:gd name="connsiteX2" fmla="*/ 1927391 w 4513278"/>
              <a:gd name="connsiteY2" fmla="*/ 2537361 h 2593006"/>
              <a:gd name="connsiteX3" fmla="*/ 3453412 w 4513278"/>
              <a:gd name="connsiteY3" fmla="*/ 2178931 h 2593006"/>
              <a:gd name="connsiteX4" fmla="*/ 4251429 w 4513278"/>
              <a:gd name="connsiteY4" fmla="*/ 700687 h 2593006"/>
              <a:gd name="connsiteX5" fmla="*/ 4403084 w 4513278"/>
              <a:gd name="connsiteY5" fmla="*/ 1179 h 2593006"/>
              <a:gd name="connsiteX6" fmla="*/ 4513278 w 4513278"/>
              <a:gd name="connsiteY6" fmla="*/ 550764 h 2593006"/>
              <a:gd name="connsiteX7" fmla="*/ 4095835 w 4513278"/>
              <a:gd name="connsiteY7" fmla="*/ 1265528 h 2593006"/>
              <a:gd name="connsiteX8" fmla="*/ 4062703 w 4513278"/>
              <a:gd name="connsiteY8" fmla="*/ 1795792 h 2593006"/>
              <a:gd name="connsiteX9" fmla="*/ 3984848 w 4513278"/>
              <a:gd name="connsiteY9" fmla="*/ 2338737 h 2593006"/>
              <a:gd name="connsiteX10" fmla="*/ 3694273 w 4513278"/>
              <a:gd name="connsiteY10" fmla="*/ 2585035 h 2593006"/>
              <a:gd name="connsiteX11" fmla="*/ 2723389 w 4513278"/>
              <a:gd name="connsiteY11" fmla="*/ 2591455 h 2593006"/>
              <a:gd name="connsiteX12" fmla="*/ 1035559 w 4513278"/>
              <a:gd name="connsiteY12" fmla="*/ 2585775 h 2593006"/>
              <a:gd name="connsiteX13" fmla="*/ 41713 w 4513278"/>
              <a:gd name="connsiteY13" fmla="*/ 2589701 h 2593006"/>
              <a:gd name="connsiteX14" fmla="*/ 271054 w 4513278"/>
              <a:gd name="connsiteY14" fmla="*/ 2572102 h 2593006"/>
              <a:gd name="connsiteX0" fmla="*/ 273752 w 4512865"/>
              <a:gd name="connsiteY0" fmla="*/ 2569009 h 2593006"/>
              <a:gd name="connsiteX1" fmla="*/ 1053428 w 4512865"/>
              <a:gd name="connsiteY1" fmla="*/ 2544710 h 2593006"/>
              <a:gd name="connsiteX2" fmla="*/ 1926978 w 4512865"/>
              <a:gd name="connsiteY2" fmla="*/ 2537361 h 2593006"/>
              <a:gd name="connsiteX3" fmla="*/ 3452999 w 4512865"/>
              <a:gd name="connsiteY3" fmla="*/ 2178931 h 2593006"/>
              <a:gd name="connsiteX4" fmla="*/ 4251016 w 4512865"/>
              <a:gd name="connsiteY4" fmla="*/ 700687 h 2593006"/>
              <a:gd name="connsiteX5" fmla="*/ 4402671 w 4512865"/>
              <a:gd name="connsiteY5" fmla="*/ 1179 h 2593006"/>
              <a:gd name="connsiteX6" fmla="*/ 4512865 w 4512865"/>
              <a:gd name="connsiteY6" fmla="*/ 550764 h 2593006"/>
              <a:gd name="connsiteX7" fmla="*/ 4095422 w 4512865"/>
              <a:gd name="connsiteY7" fmla="*/ 1265528 h 2593006"/>
              <a:gd name="connsiteX8" fmla="*/ 4062290 w 4512865"/>
              <a:gd name="connsiteY8" fmla="*/ 1795792 h 2593006"/>
              <a:gd name="connsiteX9" fmla="*/ 3984435 w 4512865"/>
              <a:gd name="connsiteY9" fmla="*/ 2338737 h 2593006"/>
              <a:gd name="connsiteX10" fmla="*/ 3693860 w 4512865"/>
              <a:gd name="connsiteY10" fmla="*/ 2585035 h 2593006"/>
              <a:gd name="connsiteX11" fmla="*/ 2722976 w 4512865"/>
              <a:gd name="connsiteY11" fmla="*/ 2591455 h 2593006"/>
              <a:gd name="connsiteX12" fmla="*/ 1035146 w 4512865"/>
              <a:gd name="connsiteY12" fmla="*/ 2585775 h 2593006"/>
              <a:gd name="connsiteX13" fmla="*/ 41300 w 4512865"/>
              <a:gd name="connsiteY13" fmla="*/ 2589701 h 2593006"/>
              <a:gd name="connsiteX14" fmla="*/ 273752 w 4512865"/>
              <a:gd name="connsiteY14" fmla="*/ 2569009 h 2593006"/>
              <a:gd name="connsiteX0" fmla="*/ 273753 w 4512866"/>
              <a:gd name="connsiteY0" fmla="*/ 2569009 h 2593006"/>
              <a:gd name="connsiteX1" fmla="*/ 1053429 w 4512866"/>
              <a:gd name="connsiteY1" fmla="*/ 2544710 h 2593006"/>
              <a:gd name="connsiteX2" fmla="*/ 1926979 w 4512866"/>
              <a:gd name="connsiteY2" fmla="*/ 2537361 h 2593006"/>
              <a:gd name="connsiteX3" fmla="*/ 3453000 w 4512866"/>
              <a:gd name="connsiteY3" fmla="*/ 2178931 h 2593006"/>
              <a:gd name="connsiteX4" fmla="*/ 4251017 w 4512866"/>
              <a:gd name="connsiteY4" fmla="*/ 700687 h 2593006"/>
              <a:gd name="connsiteX5" fmla="*/ 4402672 w 4512866"/>
              <a:gd name="connsiteY5" fmla="*/ 1179 h 2593006"/>
              <a:gd name="connsiteX6" fmla="*/ 4512866 w 4512866"/>
              <a:gd name="connsiteY6" fmla="*/ 550764 h 2593006"/>
              <a:gd name="connsiteX7" fmla="*/ 4095423 w 4512866"/>
              <a:gd name="connsiteY7" fmla="*/ 1265528 h 2593006"/>
              <a:gd name="connsiteX8" fmla="*/ 4062291 w 4512866"/>
              <a:gd name="connsiteY8" fmla="*/ 1795792 h 2593006"/>
              <a:gd name="connsiteX9" fmla="*/ 3984436 w 4512866"/>
              <a:gd name="connsiteY9" fmla="*/ 2338737 h 2593006"/>
              <a:gd name="connsiteX10" fmla="*/ 3693861 w 4512866"/>
              <a:gd name="connsiteY10" fmla="*/ 2585035 h 2593006"/>
              <a:gd name="connsiteX11" fmla="*/ 2722977 w 4512866"/>
              <a:gd name="connsiteY11" fmla="*/ 2591455 h 2593006"/>
              <a:gd name="connsiteX12" fmla="*/ 1035147 w 4512866"/>
              <a:gd name="connsiteY12" fmla="*/ 2585775 h 2593006"/>
              <a:gd name="connsiteX13" fmla="*/ 41301 w 4512866"/>
              <a:gd name="connsiteY13" fmla="*/ 2589701 h 2593006"/>
              <a:gd name="connsiteX14" fmla="*/ 273753 w 4512866"/>
              <a:gd name="connsiteY14" fmla="*/ 2569009 h 2593006"/>
              <a:gd name="connsiteX0" fmla="*/ 273753 w 4512866"/>
              <a:gd name="connsiteY0" fmla="*/ 2569009 h 2593006"/>
              <a:gd name="connsiteX1" fmla="*/ 1053429 w 4512866"/>
              <a:gd name="connsiteY1" fmla="*/ 2544710 h 2593006"/>
              <a:gd name="connsiteX2" fmla="*/ 1926979 w 4512866"/>
              <a:gd name="connsiteY2" fmla="*/ 2537361 h 2593006"/>
              <a:gd name="connsiteX3" fmla="*/ 3540105 w 4512866"/>
              <a:gd name="connsiteY3" fmla="*/ 2222227 h 2593006"/>
              <a:gd name="connsiteX4" fmla="*/ 4251017 w 4512866"/>
              <a:gd name="connsiteY4" fmla="*/ 700687 h 2593006"/>
              <a:gd name="connsiteX5" fmla="*/ 4402672 w 4512866"/>
              <a:gd name="connsiteY5" fmla="*/ 1179 h 2593006"/>
              <a:gd name="connsiteX6" fmla="*/ 4512866 w 4512866"/>
              <a:gd name="connsiteY6" fmla="*/ 550764 h 2593006"/>
              <a:gd name="connsiteX7" fmla="*/ 4095423 w 4512866"/>
              <a:gd name="connsiteY7" fmla="*/ 1265528 h 2593006"/>
              <a:gd name="connsiteX8" fmla="*/ 4062291 w 4512866"/>
              <a:gd name="connsiteY8" fmla="*/ 1795792 h 2593006"/>
              <a:gd name="connsiteX9" fmla="*/ 3984436 w 4512866"/>
              <a:gd name="connsiteY9" fmla="*/ 2338737 h 2593006"/>
              <a:gd name="connsiteX10" fmla="*/ 3693861 w 4512866"/>
              <a:gd name="connsiteY10" fmla="*/ 2585035 h 2593006"/>
              <a:gd name="connsiteX11" fmla="*/ 2722977 w 4512866"/>
              <a:gd name="connsiteY11" fmla="*/ 2591455 h 2593006"/>
              <a:gd name="connsiteX12" fmla="*/ 1035147 w 4512866"/>
              <a:gd name="connsiteY12" fmla="*/ 2585775 h 2593006"/>
              <a:gd name="connsiteX13" fmla="*/ 41301 w 4512866"/>
              <a:gd name="connsiteY13" fmla="*/ 2589701 h 2593006"/>
              <a:gd name="connsiteX14" fmla="*/ 273753 w 4512866"/>
              <a:gd name="connsiteY14" fmla="*/ 2569009 h 2593006"/>
              <a:gd name="connsiteX0" fmla="*/ 273753 w 4512866"/>
              <a:gd name="connsiteY0" fmla="*/ 2569009 h 2593006"/>
              <a:gd name="connsiteX1" fmla="*/ 1053429 w 4512866"/>
              <a:gd name="connsiteY1" fmla="*/ 2544710 h 2593006"/>
              <a:gd name="connsiteX2" fmla="*/ 1926979 w 4512866"/>
              <a:gd name="connsiteY2" fmla="*/ 2537361 h 2593006"/>
              <a:gd name="connsiteX3" fmla="*/ 3540105 w 4512866"/>
              <a:gd name="connsiteY3" fmla="*/ 2222227 h 2593006"/>
              <a:gd name="connsiteX4" fmla="*/ 4251017 w 4512866"/>
              <a:gd name="connsiteY4" fmla="*/ 700687 h 2593006"/>
              <a:gd name="connsiteX5" fmla="*/ 4402672 w 4512866"/>
              <a:gd name="connsiteY5" fmla="*/ 1179 h 2593006"/>
              <a:gd name="connsiteX6" fmla="*/ 4512866 w 4512866"/>
              <a:gd name="connsiteY6" fmla="*/ 550764 h 2593006"/>
              <a:gd name="connsiteX7" fmla="*/ 4095423 w 4512866"/>
              <a:gd name="connsiteY7" fmla="*/ 1265528 h 2593006"/>
              <a:gd name="connsiteX8" fmla="*/ 4062291 w 4512866"/>
              <a:gd name="connsiteY8" fmla="*/ 1795792 h 2593006"/>
              <a:gd name="connsiteX9" fmla="*/ 3984436 w 4512866"/>
              <a:gd name="connsiteY9" fmla="*/ 2338737 h 2593006"/>
              <a:gd name="connsiteX10" fmla="*/ 3693861 w 4512866"/>
              <a:gd name="connsiteY10" fmla="*/ 2585035 h 2593006"/>
              <a:gd name="connsiteX11" fmla="*/ 2722977 w 4512866"/>
              <a:gd name="connsiteY11" fmla="*/ 2591455 h 2593006"/>
              <a:gd name="connsiteX12" fmla="*/ 1035147 w 4512866"/>
              <a:gd name="connsiteY12" fmla="*/ 2585775 h 2593006"/>
              <a:gd name="connsiteX13" fmla="*/ 41301 w 4512866"/>
              <a:gd name="connsiteY13" fmla="*/ 2589701 h 2593006"/>
              <a:gd name="connsiteX14" fmla="*/ 273753 w 4512866"/>
              <a:gd name="connsiteY14" fmla="*/ 2569009 h 2593006"/>
              <a:gd name="connsiteX0" fmla="*/ 273753 w 4512866"/>
              <a:gd name="connsiteY0" fmla="*/ 2556639 h 2593006"/>
              <a:gd name="connsiteX1" fmla="*/ 1053429 w 4512866"/>
              <a:gd name="connsiteY1" fmla="*/ 2544710 h 2593006"/>
              <a:gd name="connsiteX2" fmla="*/ 1926979 w 4512866"/>
              <a:gd name="connsiteY2" fmla="*/ 2537361 h 2593006"/>
              <a:gd name="connsiteX3" fmla="*/ 3540105 w 4512866"/>
              <a:gd name="connsiteY3" fmla="*/ 2222227 h 2593006"/>
              <a:gd name="connsiteX4" fmla="*/ 4251017 w 4512866"/>
              <a:gd name="connsiteY4" fmla="*/ 700687 h 2593006"/>
              <a:gd name="connsiteX5" fmla="*/ 4402672 w 4512866"/>
              <a:gd name="connsiteY5" fmla="*/ 1179 h 2593006"/>
              <a:gd name="connsiteX6" fmla="*/ 4512866 w 4512866"/>
              <a:gd name="connsiteY6" fmla="*/ 550764 h 2593006"/>
              <a:gd name="connsiteX7" fmla="*/ 4095423 w 4512866"/>
              <a:gd name="connsiteY7" fmla="*/ 1265528 h 2593006"/>
              <a:gd name="connsiteX8" fmla="*/ 4062291 w 4512866"/>
              <a:gd name="connsiteY8" fmla="*/ 1795792 h 2593006"/>
              <a:gd name="connsiteX9" fmla="*/ 3984436 w 4512866"/>
              <a:gd name="connsiteY9" fmla="*/ 2338737 h 2593006"/>
              <a:gd name="connsiteX10" fmla="*/ 3693861 w 4512866"/>
              <a:gd name="connsiteY10" fmla="*/ 2585035 h 2593006"/>
              <a:gd name="connsiteX11" fmla="*/ 2722977 w 4512866"/>
              <a:gd name="connsiteY11" fmla="*/ 2591455 h 2593006"/>
              <a:gd name="connsiteX12" fmla="*/ 1035147 w 4512866"/>
              <a:gd name="connsiteY12" fmla="*/ 2585775 h 2593006"/>
              <a:gd name="connsiteX13" fmla="*/ 41301 w 4512866"/>
              <a:gd name="connsiteY13" fmla="*/ 2589701 h 2593006"/>
              <a:gd name="connsiteX14" fmla="*/ 273753 w 4512866"/>
              <a:gd name="connsiteY14"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3540122 w 4512883"/>
              <a:gd name="connsiteY3" fmla="*/ 2222227 h 2593006"/>
              <a:gd name="connsiteX4" fmla="*/ 4251034 w 4512883"/>
              <a:gd name="connsiteY4" fmla="*/ 700687 h 2593006"/>
              <a:gd name="connsiteX5" fmla="*/ 4402689 w 4512883"/>
              <a:gd name="connsiteY5" fmla="*/ 1179 h 2593006"/>
              <a:gd name="connsiteX6" fmla="*/ 4512883 w 4512883"/>
              <a:gd name="connsiteY6" fmla="*/ 550764 h 2593006"/>
              <a:gd name="connsiteX7" fmla="*/ 4095440 w 4512883"/>
              <a:gd name="connsiteY7" fmla="*/ 1265528 h 2593006"/>
              <a:gd name="connsiteX8" fmla="*/ 4062308 w 4512883"/>
              <a:gd name="connsiteY8" fmla="*/ 1795792 h 2593006"/>
              <a:gd name="connsiteX9" fmla="*/ 3984453 w 4512883"/>
              <a:gd name="connsiteY9" fmla="*/ 2338737 h 2593006"/>
              <a:gd name="connsiteX10" fmla="*/ 3693878 w 4512883"/>
              <a:gd name="connsiteY10" fmla="*/ 2585035 h 2593006"/>
              <a:gd name="connsiteX11" fmla="*/ 2722994 w 4512883"/>
              <a:gd name="connsiteY11" fmla="*/ 2591455 h 2593006"/>
              <a:gd name="connsiteX12" fmla="*/ 1035164 w 4512883"/>
              <a:gd name="connsiteY12" fmla="*/ 2585775 h 2593006"/>
              <a:gd name="connsiteX13" fmla="*/ 41318 w 4512883"/>
              <a:gd name="connsiteY13" fmla="*/ 2589701 h 2593006"/>
              <a:gd name="connsiteX14" fmla="*/ 273770 w 4512883"/>
              <a:gd name="connsiteY14"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1004 w 4512883"/>
              <a:gd name="connsiteY3" fmla="*/ 2495354 h 2593006"/>
              <a:gd name="connsiteX4" fmla="*/ 3540122 w 4512883"/>
              <a:gd name="connsiteY4" fmla="*/ 2222227 h 2593006"/>
              <a:gd name="connsiteX5" fmla="*/ 4251034 w 4512883"/>
              <a:gd name="connsiteY5" fmla="*/ 700687 h 2593006"/>
              <a:gd name="connsiteX6" fmla="*/ 4402689 w 4512883"/>
              <a:gd name="connsiteY6" fmla="*/ 1179 h 2593006"/>
              <a:gd name="connsiteX7" fmla="*/ 4512883 w 4512883"/>
              <a:gd name="connsiteY7" fmla="*/ 550764 h 2593006"/>
              <a:gd name="connsiteX8" fmla="*/ 4095440 w 4512883"/>
              <a:gd name="connsiteY8" fmla="*/ 1265528 h 2593006"/>
              <a:gd name="connsiteX9" fmla="*/ 4062308 w 4512883"/>
              <a:gd name="connsiteY9" fmla="*/ 1795792 h 2593006"/>
              <a:gd name="connsiteX10" fmla="*/ 3984453 w 4512883"/>
              <a:gd name="connsiteY10" fmla="*/ 2338737 h 2593006"/>
              <a:gd name="connsiteX11" fmla="*/ 3693878 w 4512883"/>
              <a:gd name="connsiteY11" fmla="*/ 2585035 h 2593006"/>
              <a:gd name="connsiteX12" fmla="*/ 2722994 w 4512883"/>
              <a:gd name="connsiteY12" fmla="*/ 2591455 h 2593006"/>
              <a:gd name="connsiteX13" fmla="*/ 1035164 w 4512883"/>
              <a:gd name="connsiteY13" fmla="*/ 2585775 h 2593006"/>
              <a:gd name="connsiteX14" fmla="*/ 41318 w 4512883"/>
              <a:gd name="connsiteY14" fmla="*/ 2589701 h 2593006"/>
              <a:gd name="connsiteX15" fmla="*/ 273770 w 4512883"/>
              <a:gd name="connsiteY15"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1004 w 4512883"/>
              <a:gd name="connsiteY3" fmla="*/ 2495354 h 2593006"/>
              <a:gd name="connsiteX4" fmla="*/ 3540122 w 4512883"/>
              <a:gd name="connsiteY4" fmla="*/ 2222227 h 2593006"/>
              <a:gd name="connsiteX5" fmla="*/ 4251034 w 4512883"/>
              <a:gd name="connsiteY5" fmla="*/ 700687 h 2593006"/>
              <a:gd name="connsiteX6" fmla="*/ 4402689 w 4512883"/>
              <a:gd name="connsiteY6" fmla="*/ 1179 h 2593006"/>
              <a:gd name="connsiteX7" fmla="*/ 4512883 w 4512883"/>
              <a:gd name="connsiteY7" fmla="*/ 550764 h 2593006"/>
              <a:gd name="connsiteX8" fmla="*/ 4095440 w 4512883"/>
              <a:gd name="connsiteY8" fmla="*/ 1265528 h 2593006"/>
              <a:gd name="connsiteX9" fmla="*/ 4062308 w 4512883"/>
              <a:gd name="connsiteY9" fmla="*/ 1795792 h 2593006"/>
              <a:gd name="connsiteX10" fmla="*/ 3984453 w 4512883"/>
              <a:gd name="connsiteY10" fmla="*/ 2338737 h 2593006"/>
              <a:gd name="connsiteX11" fmla="*/ 3693878 w 4512883"/>
              <a:gd name="connsiteY11" fmla="*/ 2585035 h 2593006"/>
              <a:gd name="connsiteX12" fmla="*/ 2722994 w 4512883"/>
              <a:gd name="connsiteY12" fmla="*/ 2591455 h 2593006"/>
              <a:gd name="connsiteX13" fmla="*/ 1035164 w 4512883"/>
              <a:gd name="connsiteY13" fmla="*/ 2585775 h 2593006"/>
              <a:gd name="connsiteX14" fmla="*/ 41318 w 4512883"/>
              <a:gd name="connsiteY14" fmla="*/ 2589701 h 2593006"/>
              <a:gd name="connsiteX15" fmla="*/ 273770 w 4512883"/>
              <a:gd name="connsiteY15"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40122 w 4512883"/>
              <a:gd name="connsiteY4" fmla="*/ 2222227 h 2593006"/>
              <a:gd name="connsiteX5" fmla="*/ 4251034 w 4512883"/>
              <a:gd name="connsiteY5" fmla="*/ 700687 h 2593006"/>
              <a:gd name="connsiteX6" fmla="*/ 4402689 w 4512883"/>
              <a:gd name="connsiteY6" fmla="*/ 1179 h 2593006"/>
              <a:gd name="connsiteX7" fmla="*/ 4512883 w 4512883"/>
              <a:gd name="connsiteY7" fmla="*/ 550764 h 2593006"/>
              <a:gd name="connsiteX8" fmla="*/ 4095440 w 4512883"/>
              <a:gd name="connsiteY8" fmla="*/ 1265528 h 2593006"/>
              <a:gd name="connsiteX9" fmla="*/ 4062308 w 4512883"/>
              <a:gd name="connsiteY9" fmla="*/ 1795792 h 2593006"/>
              <a:gd name="connsiteX10" fmla="*/ 3984453 w 4512883"/>
              <a:gd name="connsiteY10" fmla="*/ 2338737 h 2593006"/>
              <a:gd name="connsiteX11" fmla="*/ 3693878 w 4512883"/>
              <a:gd name="connsiteY11" fmla="*/ 2585035 h 2593006"/>
              <a:gd name="connsiteX12" fmla="*/ 2722994 w 4512883"/>
              <a:gd name="connsiteY12" fmla="*/ 2591455 h 2593006"/>
              <a:gd name="connsiteX13" fmla="*/ 1035164 w 4512883"/>
              <a:gd name="connsiteY13" fmla="*/ 2585775 h 2593006"/>
              <a:gd name="connsiteX14" fmla="*/ 41318 w 4512883"/>
              <a:gd name="connsiteY14" fmla="*/ 2589701 h 2593006"/>
              <a:gd name="connsiteX15" fmla="*/ 273770 w 4512883"/>
              <a:gd name="connsiteY15"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40122 w 4512883"/>
              <a:gd name="connsiteY4" fmla="*/ 2222227 h 2593006"/>
              <a:gd name="connsiteX5" fmla="*/ 4251034 w 4512883"/>
              <a:gd name="connsiteY5" fmla="*/ 700687 h 2593006"/>
              <a:gd name="connsiteX6" fmla="*/ 4402689 w 4512883"/>
              <a:gd name="connsiteY6" fmla="*/ 1179 h 2593006"/>
              <a:gd name="connsiteX7" fmla="*/ 4512883 w 4512883"/>
              <a:gd name="connsiteY7" fmla="*/ 550764 h 2593006"/>
              <a:gd name="connsiteX8" fmla="*/ 4095440 w 4512883"/>
              <a:gd name="connsiteY8" fmla="*/ 1265528 h 2593006"/>
              <a:gd name="connsiteX9" fmla="*/ 4062308 w 4512883"/>
              <a:gd name="connsiteY9" fmla="*/ 1795792 h 2593006"/>
              <a:gd name="connsiteX10" fmla="*/ 3984453 w 4512883"/>
              <a:gd name="connsiteY10" fmla="*/ 2338737 h 2593006"/>
              <a:gd name="connsiteX11" fmla="*/ 3693878 w 4512883"/>
              <a:gd name="connsiteY11" fmla="*/ 2585035 h 2593006"/>
              <a:gd name="connsiteX12" fmla="*/ 2722994 w 4512883"/>
              <a:gd name="connsiteY12" fmla="*/ 2591455 h 2593006"/>
              <a:gd name="connsiteX13" fmla="*/ 1035164 w 4512883"/>
              <a:gd name="connsiteY13" fmla="*/ 2585775 h 2593006"/>
              <a:gd name="connsiteX14" fmla="*/ 41318 w 4512883"/>
              <a:gd name="connsiteY14" fmla="*/ 2589701 h 2593006"/>
              <a:gd name="connsiteX15" fmla="*/ 273770 w 4512883"/>
              <a:gd name="connsiteY15"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40122 w 4512883"/>
              <a:gd name="connsiteY4" fmla="*/ 2222227 h 2593006"/>
              <a:gd name="connsiteX5" fmla="*/ 4251034 w 4512883"/>
              <a:gd name="connsiteY5" fmla="*/ 700687 h 2593006"/>
              <a:gd name="connsiteX6" fmla="*/ 4402689 w 4512883"/>
              <a:gd name="connsiteY6" fmla="*/ 1179 h 2593006"/>
              <a:gd name="connsiteX7" fmla="*/ 4512883 w 4512883"/>
              <a:gd name="connsiteY7" fmla="*/ 550764 h 2593006"/>
              <a:gd name="connsiteX8" fmla="*/ 4095440 w 4512883"/>
              <a:gd name="connsiteY8" fmla="*/ 1265528 h 2593006"/>
              <a:gd name="connsiteX9" fmla="*/ 4062308 w 4512883"/>
              <a:gd name="connsiteY9" fmla="*/ 1795792 h 2593006"/>
              <a:gd name="connsiteX10" fmla="*/ 3984453 w 4512883"/>
              <a:gd name="connsiteY10" fmla="*/ 2338737 h 2593006"/>
              <a:gd name="connsiteX11" fmla="*/ 3693878 w 4512883"/>
              <a:gd name="connsiteY11" fmla="*/ 2585035 h 2593006"/>
              <a:gd name="connsiteX12" fmla="*/ 2722994 w 4512883"/>
              <a:gd name="connsiteY12" fmla="*/ 2591455 h 2593006"/>
              <a:gd name="connsiteX13" fmla="*/ 1035164 w 4512883"/>
              <a:gd name="connsiteY13" fmla="*/ 2585775 h 2593006"/>
              <a:gd name="connsiteX14" fmla="*/ 41318 w 4512883"/>
              <a:gd name="connsiteY14" fmla="*/ 2589701 h 2593006"/>
              <a:gd name="connsiteX15" fmla="*/ 273770 w 4512883"/>
              <a:gd name="connsiteY15"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83675 w 4512883"/>
              <a:gd name="connsiteY4" fmla="*/ 2172746 h 2593006"/>
              <a:gd name="connsiteX5" fmla="*/ 4251034 w 4512883"/>
              <a:gd name="connsiteY5" fmla="*/ 700687 h 2593006"/>
              <a:gd name="connsiteX6" fmla="*/ 4402689 w 4512883"/>
              <a:gd name="connsiteY6" fmla="*/ 1179 h 2593006"/>
              <a:gd name="connsiteX7" fmla="*/ 4512883 w 4512883"/>
              <a:gd name="connsiteY7" fmla="*/ 550764 h 2593006"/>
              <a:gd name="connsiteX8" fmla="*/ 4095440 w 4512883"/>
              <a:gd name="connsiteY8" fmla="*/ 1265528 h 2593006"/>
              <a:gd name="connsiteX9" fmla="*/ 4062308 w 4512883"/>
              <a:gd name="connsiteY9" fmla="*/ 1795792 h 2593006"/>
              <a:gd name="connsiteX10" fmla="*/ 3984453 w 4512883"/>
              <a:gd name="connsiteY10" fmla="*/ 2338737 h 2593006"/>
              <a:gd name="connsiteX11" fmla="*/ 3693878 w 4512883"/>
              <a:gd name="connsiteY11" fmla="*/ 2585035 h 2593006"/>
              <a:gd name="connsiteX12" fmla="*/ 2722994 w 4512883"/>
              <a:gd name="connsiteY12" fmla="*/ 2591455 h 2593006"/>
              <a:gd name="connsiteX13" fmla="*/ 1035164 w 4512883"/>
              <a:gd name="connsiteY13" fmla="*/ 2585775 h 2593006"/>
              <a:gd name="connsiteX14" fmla="*/ 41318 w 4512883"/>
              <a:gd name="connsiteY14" fmla="*/ 2589701 h 2593006"/>
              <a:gd name="connsiteX15" fmla="*/ 273770 w 4512883"/>
              <a:gd name="connsiteY15"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83675 w 4512883"/>
              <a:gd name="connsiteY4" fmla="*/ 2172746 h 2593006"/>
              <a:gd name="connsiteX5" fmla="*/ 4251034 w 4512883"/>
              <a:gd name="connsiteY5" fmla="*/ 700687 h 2593006"/>
              <a:gd name="connsiteX6" fmla="*/ 4402689 w 4512883"/>
              <a:gd name="connsiteY6" fmla="*/ 1179 h 2593006"/>
              <a:gd name="connsiteX7" fmla="*/ 4512883 w 4512883"/>
              <a:gd name="connsiteY7" fmla="*/ 550764 h 2593006"/>
              <a:gd name="connsiteX8" fmla="*/ 4095440 w 4512883"/>
              <a:gd name="connsiteY8" fmla="*/ 1265528 h 2593006"/>
              <a:gd name="connsiteX9" fmla="*/ 4062308 w 4512883"/>
              <a:gd name="connsiteY9" fmla="*/ 1795792 h 2593006"/>
              <a:gd name="connsiteX10" fmla="*/ 3984453 w 4512883"/>
              <a:gd name="connsiteY10" fmla="*/ 2338737 h 2593006"/>
              <a:gd name="connsiteX11" fmla="*/ 3693878 w 4512883"/>
              <a:gd name="connsiteY11" fmla="*/ 2585035 h 2593006"/>
              <a:gd name="connsiteX12" fmla="*/ 2722994 w 4512883"/>
              <a:gd name="connsiteY12" fmla="*/ 2591455 h 2593006"/>
              <a:gd name="connsiteX13" fmla="*/ 1035164 w 4512883"/>
              <a:gd name="connsiteY13" fmla="*/ 2585775 h 2593006"/>
              <a:gd name="connsiteX14" fmla="*/ 41318 w 4512883"/>
              <a:gd name="connsiteY14" fmla="*/ 2589701 h 2593006"/>
              <a:gd name="connsiteX15" fmla="*/ 273770 w 4512883"/>
              <a:gd name="connsiteY15"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83675 w 4512883"/>
              <a:gd name="connsiteY4" fmla="*/ 2172746 h 2593006"/>
              <a:gd name="connsiteX5" fmla="*/ 3919367 w 4512883"/>
              <a:gd name="connsiteY5" fmla="*/ 1641801 h 2593006"/>
              <a:gd name="connsiteX6" fmla="*/ 4251034 w 4512883"/>
              <a:gd name="connsiteY6" fmla="*/ 700687 h 2593006"/>
              <a:gd name="connsiteX7" fmla="*/ 4402689 w 4512883"/>
              <a:gd name="connsiteY7" fmla="*/ 1179 h 2593006"/>
              <a:gd name="connsiteX8" fmla="*/ 4512883 w 4512883"/>
              <a:gd name="connsiteY8" fmla="*/ 550764 h 2593006"/>
              <a:gd name="connsiteX9" fmla="*/ 4095440 w 4512883"/>
              <a:gd name="connsiteY9" fmla="*/ 1265528 h 2593006"/>
              <a:gd name="connsiteX10" fmla="*/ 4062308 w 4512883"/>
              <a:gd name="connsiteY10" fmla="*/ 1795792 h 2593006"/>
              <a:gd name="connsiteX11" fmla="*/ 3984453 w 4512883"/>
              <a:gd name="connsiteY11" fmla="*/ 2338737 h 2593006"/>
              <a:gd name="connsiteX12" fmla="*/ 3693878 w 4512883"/>
              <a:gd name="connsiteY12" fmla="*/ 2585035 h 2593006"/>
              <a:gd name="connsiteX13" fmla="*/ 2722994 w 4512883"/>
              <a:gd name="connsiteY13" fmla="*/ 2591455 h 2593006"/>
              <a:gd name="connsiteX14" fmla="*/ 1035164 w 4512883"/>
              <a:gd name="connsiteY14" fmla="*/ 2585775 h 2593006"/>
              <a:gd name="connsiteX15" fmla="*/ 41318 w 4512883"/>
              <a:gd name="connsiteY15" fmla="*/ 2589701 h 2593006"/>
              <a:gd name="connsiteX16" fmla="*/ 273770 w 4512883"/>
              <a:gd name="connsiteY16"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83675 w 4512883"/>
              <a:gd name="connsiteY4" fmla="*/ 2172746 h 2593006"/>
              <a:gd name="connsiteX5" fmla="*/ 3919367 w 4512883"/>
              <a:gd name="connsiteY5" fmla="*/ 1641801 h 2593006"/>
              <a:gd name="connsiteX6" fmla="*/ 4251034 w 4512883"/>
              <a:gd name="connsiteY6" fmla="*/ 700687 h 2593006"/>
              <a:gd name="connsiteX7" fmla="*/ 4402689 w 4512883"/>
              <a:gd name="connsiteY7" fmla="*/ 1179 h 2593006"/>
              <a:gd name="connsiteX8" fmla="*/ 4512883 w 4512883"/>
              <a:gd name="connsiteY8" fmla="*/ 550764 h 2593006"/>
              <a:gd name="connsiteX9" fmla="*/ 4095440 w 4512883"/>
              <a:gd name="connsiteY9" fmla="*/ 1265528 h 2593006"/>
              <a:gd name="connsiteX10" fmla="*/ 4062308 w 4512883"/>
              <a:gd name="connsiteY10" fmla="*/ 1795792 h 2593006"/>
              <a:gd name="connsiteX11" fmla="*/ 3984453 w 4512883"/>
              <a:gd name="connsiteY11" fmla="*/ 2338737 h 2593006"/>
              <a:gd name="connsiteX12" fmla="*/ 3693878 w 4512883"/>
              <a:gd name="connsiteY12" fmla="*/ 2585035 h 2593006"/>
              <a:gd name="connsiteX13" fmla="*/ 2722994 w 4512883"/>
              <a:gd name="connsiteY13" fmla="*/ 2591455 h 2593006"/>
              <a:gd name="connsiteX14" fmla="*/ 1035164 w 4512883"/>
              <a:gd name="connsiteY14" fmla="*/ 2585775 h 2593006"/>
              <a:gd name="connsiteX15" fmla="*/ 41318 w 4512883"/>
              <a:gd name="connsiteY15" fmla="*/ 2589701 h 2593006"/>
              <a:gd name="connsiteX16" fmla="*/ 273770 w 4512883"/>
              <a:gd name="connsiteY16"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74342 w 4512883"/>
              <a:gd name="connsiteY4" fmla="*/ 2262431 h 2593006"/>
              <a:gd name="connsiteX5" fmla="*/ 3919367 w 4512883"/>
              <a:gd name="connsiteY5" fmla="*/ 1641801 h 2593006"/>
              <a:gd name="connsiteX6" fmla="*/ 4251034 w 4512883"/>
              <a:gd name="connsiteY6" fmla="*/ 700687 h 2593006"/>
              <a:gd name="connsiteX7" fmla="*/ 4402689 w 4512883"/>
              <a:gd name="connsiteY7" fmla="*/ 1179 h 2593006"/>
              <a:gd name="connsiteX8" fmla="*/ 4512883 w 4512883"/>
              <a:gd name="connsiteY8" fmla="*/ 550764 h 2593006"/>
              <a:gd name="connsiteX9" fmla="*/ 4095440 w 4512883"/>
              <a:gd name="connsiteY9" fmla="*/ 1265528 h 2593006"/>
              <a:gd name="connsiteX10" fmla="*/ 4062308 w 4512883"/>
              <a:gd name="connsiteY10" fmla="*/ 1795792 h 2593006"/>
              <a:gd name="connsiteX11" fmla="*/ 3984453 w 4512883"/>
              <a:gd name="connsiteY11" fmla="*/ 2338737 h 2593006"/>
              <a:gd name="connsiteX12" fmla="*/ 3693878 w 4512883"/>
              <a:gd name="connsiteY12" fmla="*/ 2585035 h 2593006"/>
              <a:gd name="connsiteX13" fmla="*/ 2722994 w 4512883"/>
              <a:gd name="connsiteY13" fmla="*/ 2591455 h 2593006"/>
              <a:gd name="connsiteX14" fmla="*/ 1035164 w 4512883"/>
              <a:gd name="connsiteY14" fmla="*/ 2585775 h 2593006"/>
              <a:gd name="connsiteX15" fmla="*/ 41318 w 4512883"/>
              <a:gd name="connsiteY15" fmla="*/ 2589701 h 2593006"/>
              <a:gd name="connsiteX16" fmla="*/ 273770 w 4512883"/>
              <a:gd name="connsiteY16"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74342 w 4512883"/>
              <a:gd name="connsiteY4" fmla="*/ 2262431 h 2593006"/>
              <a:gd name="connsiteX5" fmla="*/ 3919367 w 4512883"/>
              <a:gd name="connsiteY5" fmla="*/ 1641801 h 2593006"/>
              <a:gd name="connsiteX6" fmla="*/ 4251034 w 4512883"/>
              <a:gd name="connsiteY6" fmla="*/ 700687 h 2593006"/>
              <a:gd name="connsiteX7" fmla="*/ 4402689 w 4512883"/>
              <a:gd name="connsiteY7" fmla="*/ 1179 h 2593006"/>
              <a:gd name="connsiteX8" fmla="*/ 4512883 w 4512883"/>
              <a:gd name="connsiteY8" fmla="*/ 550764 h 2593006"/>
              <a:gd name="connsiteX9" fmla="*/ 4095440 w 4512883"/>
              <a:gd name="connsiteY9" fmla="*/ 1265528 h 2593006"/>
              <a:gd name="connsiteX10" fmla="*/ 4062308 w 4512883"/>
              <a:gd name="connsiteY10" fmla="*/ 1795792 h 2593006"/>
              <a:gd name="connsiteX11" fmla="*/ 3984453 w 4512883"/>
              <a:gd name="connsiteY11" fmla="*/ 2338737 h 2593006"/>
              <a:gd name="connsiteX12" fmla="*/ 3693878 w 4512883"/>
              <a:gd name="connsiteY12" fmla="*/ 2585035 h 2593006"/>
              <a:gd name="connsiteX13" fmla="*/ 2722994 w 4512883"/>
              <a:gd name="connsiteY13" fmla="*/ 2591455 h 2593006"/>
              <a:gd name="connsiteX14" fmla="*/ 1035164 w 4512883"/>
              <a:gd name="connsiteY14" fmla="*/ 2585775 h 2593006"/>
              <a:gd name="connsiteX15" fmla="*/ 41318 w 4512883"/>
              <a:gd name="connsiteY15" fmla="*/ 2589701 h 2593006"/>
              <a:gd name="connsiteX16" fmla="*/ 273770 w 4512883"/>
              <a:gd name="connsiteY16"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46344 w 4512883"/>
              <a:gd name="connsiteY4" fmla="*/ 2324283 h 2593006"/>
              <a:gd name="connsiteX5" fmla="*/ 3919367 w 4512883"/>
              <a:gd name="connsiteY5" fmla="*/ 1641801 h 2593006"/>
              <a:gd name="connsiteX6" fmla="*/ 4251034 w 4512883"/>
              <a:gd name="connsiteY6" fmla="*/ 700687 h 2593006"/>
              <a:gd name="connsiteX7" fmla="*/ 4402689 w 4512883"/>
              <a:gd name="connsiteY7" fmla="*/ 1179 h 2593006"/>
              <a:gd name="connsiteX8" fmla="*/ 4512883 w 4512883"/>
              <a:gd name="connsiteY8" fmla="*/ 550764 h 2593006"/>
              <a:gd name="connsiteX9" fmla="*/ 4095440 w 4512883"/>
              <a:gd name="connsiteY9" fmla="*/ 1265528 h 2593006"/>
              <a:gd name="connsiteX10" fmla="*/ 4062308 w 4512883"/>
              <a:gd name="connsiteY10" fmla="*/ 1795792 h 2593006"/>
              <a:gd name="connsiteX11" fmla="*/ 3984453 w 4512883"/>
              <a:gd name="connsiteY11" fmla="*/ 2338737 h 2593006"/>
              <a:gd name="connsiteX12" fmla="*/ 3693878 w 4512883"/>
              <a:gd name="connsiteY12" fmla="*/ 2585035 h 2593006"/>
              <a:gd name="connsiteX13" fmla="*/ 2722994 w 4512883"/>
              <a:gd name="connsiteY13" fmla="*/ 2591455 h 2593006"/>
              <a:gd name="connsiteX14" fmla="*/ 1035164 w 4512883"/>
              <a:gd name="connsiteY14" fmla="*/ 2585775 h 2593006"/>
              <a:gd name="connsiteX15" fmla="*/ 41318 w 4512883"/>
              <a:gd name="connsiteY15" fmla="*/ 2589701 h 2593006"/>
              <a:gd name="connsiteX16" fmla="*/ 273770 w 4512883"/>
              <a:gd name="connsiteY16"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627228 w 4512883"/>
              <a:gd name="connsiteY4" fmla="*/ 2268617 h 2593006"/>
              <a:gd name="connsiteX5" fmla="*/ 3919367 w 4512883"/>
              <a:gd name="connsiteY5" fmla="*/ 1641801 h 2593006"/>
              <a:gd name="connsiteX6" fmla="*/ 4251034 w 4512883"/>
              <a:gd name="connsiteY6" fmla="*/ 700687 h 2593006"/>
              <a:gd name="connsiteX7" fmla="*/ 4402689 w 4512883"/>
              <a:gd name="connsiteY7" fmla="*/ 1179 h 2593006"/>
              <a:gd name="connsiteX8" fmla="*/ 4512883 w 4512883"/>
              <a:gd name="connsiteY8" fmla="*/ 550764 h 2593006"/>
              <a:gd name="connsiteX9" fmla="*/ 4095440 w 4512883"/>
              <a:gd name="connsiteY9" fmla="*/ 1265528 h 2593006"/>
              <a:gd name="connsiteX10" fmla="*/ 4062308 w 4512883"/>
              <a:gd name="connsiteY10" fmla="*/ 1795792 h 2593006"/>
              <a:gd name="connsiteX11" fmla="*/ 3984453 w 4512883"/>
              <a:gd name="connsiteY11" fmla="*/ 2338737 h 2593006"/>
              <a:gd name="connsiteX12" fmla="*/ 3693878 w 4512883"/>
              <a:gd name="connsiteY12" fmla="*/ 2585035 h 2593006"/>
              <a:gd name="connsiteX13" fmla="*/ 2722994 w 4512883"/>
              <a:gd name="connsiteY13" fmla="*/ 2591455 h 2593006"/>
              <a:gd name="connsiteX14" fmla="*/ 1035164 w 4512883"/>
              <a:gd name="connsiteY14" fmla="*/ 2585775 h 2593006"/>
              <a:gd name="connsiteX15" fmla="*/ 41318 w 4512883"/>
              <a:gd name="connsiteY15" fmla="*/ 2589701 h 2593006"/>
              <a:gd name="connsiteX16" fmla="*/ 273770 w 4512883"/>
              <a:gd name="connsiteY16"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627228 w 4512883"/>
              <a:gd name="connsiteY4" fmla="*/ 2268617 h 2593006"/>
              <a:gd name="connsiteX5" fmla="*/ 3934921 w 4512883"/>
              <a:gd name="connsiteY5" fmla="*/ 1685097 h 2593006"/>
              <a:gd name="connsiteX6" fmla="*/ 4251034 w 4512883"/>
              <a:gd name="connsiteY6" fmla="*/ 700687 h 2593006"/>
              <a:gd name="connsiteX7" fmla="*/ 4402689 w 4512883"/>
              <a:gd name="connsiteY7" fmla="*/ 1179 h 2593006"/>
              <a:gd name="connsiteX8" fmla="*/ 4512883 w 4512883"/>
              <a:gd name="connsiteY8" fmla="*/ 550764 h 2593006"/>
              <a:gd name="connsiteX9" fmla="*/ 4095440 w 4512883"/>
              <a:gd name="connsiteY9" fmla="*/ 1265528 h 2593006"/>
              <a:gd name="connsiteX10" fmla="*/ 4062308 w 4512883"/>
              <a:gd name="connsiteY10" fmla="*/ 1795792 h 2593006"/>
              <a:gd name="connsiteX11" fmla="*/ 3984453 w 4512883"/>
              <a:gd name="connsiteY11" fmla="*/ 2338737 h 2593006"/>
              <a:gd name="connsiteX12" fmla="*/ 3693878 w 4512883"/>
              <a:gd name="connsiteY12" fmla="*/ 2585035 h 2593006"/>
              <a:gd name="connsiteX13" fmla="*/ 2722994 w 4512883"/>
              <a:gd name="connsiteY13" fmla="*/ 2591455 h 2593006"/>
              <a:gd name="connsiteX14" fmla="*/ 1035164 w 4512883"/>
              <a:gd name="connsiteY14" fmla="*/ 2585775 h 2593006"/>
              <a:gd name="connsiteX15" fmla="*/ 41318 w 4512883"/>
              <a:gd name="connsiteY15" fmla="*/ 2589701 h 2593006"/>
              <a:gd name="connsiteX16" fmla="*/ 273770 w 4512883"/>
              <a:gd name="connsiteY16"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627228 w 4512883"/>
              <a:gd name="connsiteY4" fmla="*/ 2268617 h 2593006"/>
              <a:gd name="connsiteX5" fmla="*/ 3934921 w 4512883"/>
              <a:gd name="connsiteY5" fmla="*/ 1685097 h 2593006"/>
              <a:gd name="connsiteX6" fmla="*/ 4251034 w 4512883"/>
              <a:gd name="connsiteY6" fmla="*/ 700687 h 2593006"/>
              <a:gd name="connsiteX7" fmla="*/ 4402689 w 4512883"/>
              <a:gd name="connsiteY7" fmla="*/ 1179 h 2593006"/>
              <a:gd name="connsiteX8" fmla="*/ 4512883 w 4512883"/>
              <a:gd name="connsiteY8" fmla="*/ 550764 h 2593006"/>
              <a:gd name="connsiteX9" fmla="*/ 4095440 w 4512883"/>
              <a:gd name="connsiteY9" fmla="*/ 1265528 h 2593006"/>
              <a:gd name="connsiteX10" fmla="*/ 4062308 w 4512883"/>
              <a:gd name="connsiteY10" fmla="*/ 1795792 h 2593006"/>
              <a:gd name="connsiteX11" fmla="*/ 3984453 w 4512883"/>
              <a:gd name="connsiteY11" fmla="*/ 2338737 h 2593006"/>
              <a:gd name="connsiteX12" fmla="*/ 3693878 w 4512883"/>
              <a:gd name="connsiteY12" fmla="*/ 2585035 h 2593006"/>
              <a:gd name="connsiteX13" fmla="*/ 2722994 w 4512883"/>
              <a:gd name="connsiteY13" fmla="*/ 2591455 h 2593006"/>
              <a:gd name="connsiteX14" fmla="*/ 1035164 w 4512883"/>
              <a:gd name="connsiteY14" fmla="*/ 2585775 h 2593006"/>
              <a:gd name="connsiteX15" fmla="*/ 41318 w 4512883"/>
              <a:gd name="connsiteY15" fmla="*/ 2589701 h 2593006"/>
              <a:gd name="connsiteX16" fmla="*/ 273770 w 4512883"/>
              <a:gd name="connsiteY16"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627228 w 4512883"/>
              <a:gd name="connsiteY4" fmla="*/ 2268617 h 2593006"/>
              <a:gd name="connsiteX5" fmla="*/ 3934921 w 4512883"/>
              <a:gd name="connsiteY5" fmla="*/ 1685097 h 2593006"/>
              <a:gd name="connsiteX6" fmla="*/ 4251034 w 4512883"/>
              <a:gd name="connsiteY6" fmla="*/ 700687 h 2593006"/>
              <a:gd name="connsiteX7" fmla="*/ 4402689 w 4512883"/>
              <a:gd name="connsiteY7" fmla="*/ 1179 h 2593006"/>
              <a:gd name="connsiteX8" fmla="*/ 4512883 w 4512883"/>
              <a:gd name="connsiteY8" fmla="*/ 550764 h 2593006"/>
              <a:gd name="connsiteX9" fmla="*/ 4095440 w 4512883"/>
              <a:gd name="connsiteY9" fmla="*/ 1265528 h 2593006"/>
              <a:gd name="connsiteX10" fmla="*/ 4062308 w 4512883"/>
              <a:gd name="connsiteY10" fmla="*/ 1795792 h 2593006"/>
              <a:gd name="connsiteX11" fmla="*/ 3984453 w 4512883"/>
              <a:gd name="connsiteY11" fmla="*/ 2338737 h 2593006"/>
              <a:gd name="connsiteX12" fmla="*/ 3693878 w 4512883"/>
              <a:gd name="connsiteY12" fmla="*/ 2585035 h 2593006"/>
              <a:gd name="connsiteX13" fmla="*/ 2722994 w 4512883"/>
              <a:gd name="connsiteY13" fmla="*/ 2591455 h 2593006"/>
              <a:gd name="connsiteX14" fmla="*/ 1035164 w 4512883"/>
              <a:gd name="connsiteY14" fmla="*/ 2585775 h 2593006"/>
              <a:gd name="connsiteX15" fmla="*/ 41318 w 4512883"/>
              <a:gd name="connsiteY15" fmla="*/ 2589701 h 2593006"/>
              <a:gd name="connsiteX16" fmla="*/ 273770 w 4512883"/>
              <a:gd name="connsiteY16" fmla="*/ 2556639 h 2593006"/>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627228 w 4512883"/>
              <a:gd name="connsiteY4" fmla="*/ 2269170 h 2593559"/>
              <a:gd name="connsiteX5" fmla="*/ 3934921 w 4512883"/>
              <a:gd name="connsiteY5" fmla="*/ 1685650 h 2593559"/>
              <a:gd name="connsiteX6" fmla="*/ 4279033 w 4512883"/>
              <a:gd name="connsiteY6" fmla="*/ 735259 h 2593559"/>
              <a:gd name="connsiteX7" fmla="*/ 4402689 w 4512883"/>
              <a:gd name="connsiteY7" fmla="*/ 1732 h 2593559"/>
              <a:gd name="connsiteX8" fmla="*/ 4512883 w 4512883"/>
              <a:gd name="connsiteY8" fmla="*/ 551317 h 2593559"/>
              <a:gd name="connsiteX9" fmla="*/ 4095440 w 4512883"/>
              <a:gd name="connsiteY9" fmla="*/ 1266081 h 2593559"/>
              <a:gd name="connsiteX10" fmla="*/ 4062308 w 4512883"/>
              <a:gd name="connsiteY10" fmla="*/ 1796345 h 2593559"/>
              <a:gd name="connsiteX11" fmla="*/ 3984453 w 4512883"/>
              <a:gd name="connsiteY11" fmla="*/ 2339290 h 2593559"/>
              <a:gd name="connsiteX12" fmla="*/ 3693878 w 4512883"/>
              <a:gd name="connsiteY12" fmla="*/ 2585588 h 2593559"/>
              <a:gd name="connsiteX13" fmla="*/ 2722994 w 4512883"/>
              <a:gd name="connsiteY13" fmla="*/ 2592008 h 2593559"/>
              <a:gd name="connsiteX14" fmla="*/ 1035164 w 4512883"/>
              <a:gd name="connsiteY14" fmla="*/ 2586328 h 2593559"/>
              <a:gd name="connsiteX15" fmla="*/ 41318 w 4512883"/>
              <a:gd name="connsiteY15" fmla="*/ 2590254 h 2593559"/>
              <a:gd name="connsiteX16" fmla="*/ 273770 w 4512883"/>
              <a:gd name="connsiteY16"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627228 w 4512883"/>
              <a:gd name="connsiteY4" fmla="*/ 2269170 h 2593559"/>
              <a:gd name="connsiteX5" fmla="*/ 3934921 w 4512883"/>
              <a:gd name="connsiteY5" fmla="*/ 1685650 h 2593559"/>
              <a:gd name="connsiteX6" fmla="*/ 4279033 w 4512883"/>
              <a:gd name="connsiteY6" fmla="*/ 735259 h 2593559"/>
              <a:gd name="connsiteX7" fmla="*/ 4402689 w 4512883"/>
              <a:gd name="connsiteY7" fmla="*/ 1732 h 2593559"/>
              <a:gd name="connsiteX8" fmla="*/ 4512883 w 4512883"/>
              <a:gd name="connsiteY8" fmla="*/ 551317 h 2593559"/>
              <a:gd name="connsiteX9" fmla="*/ 4095440 w 4512883"/>
              <a:gd name="connsiteY9" fmla="*/ 1266081 h 2593559"/>
              <a:gd name="connsiteX10" fmla="*/ 4062308 w 4512883"/>
              <a:gd name="connsiteY10" fmla="*/ 1796345 h 2593559"/>
              <a:gd name="connsiteX11" fmla="*/ 3984453 w 4512883"/>
              <a:gd name="connsiteY11" fmla="*/ 2339290 h 2593559"/>
              <a:gd name="connsiteX12" fmla="*/ 3693878 w 4512883"/>
              <a:gd name="connsiteY12" fmla="*/ 2585588 h 2593559"/>
              <a:gd name="connsiteX13" fmla="*/ 2722994 w 4512883"/>
              <a:gd name="connsiteY13" fmla="*/ 2592008 h 2593559"/>
              <a:gd name="connsiteX14" fmla="*/ 1035164 w 4512883"/>
              <a:gd name="connsiteY14" fmla="*/ 2586328 h 2593559"/>
              <a:gd name="connsiteX15" fmla="*/ 41318 w 4512883"/>
              <a:gd name="connsiteY15" fmla="*/ 2590254 h 2593559"/>
              <a:gd name="connsiteX16" fmla="*/ 273770 w 4512883"/>
              <a:gd name="connsiteY16"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627228 w 4512883"/>
              <a:gd name="connsiteY4" fmla="*/ 2269170 h 2593559"/>
              <a:gd name="connsiteX5" fmla="*/ 3934921 w 4512883"/>
              <a:gd name="connsiteY5" fmla="*/ 1685650 h 2593559"/>
              <a:gd name="connsiteX6" fmla="*/ 4279033 w 4512883"/>
              <a:gd name="connsiteY6" fmla="*/ 735259 h 2593559"/>
              <a:gd name="connsiteX7" fmla="*/ 4402689 w 4512883"/>
              <a:gd name="connsiteY7" fmla="*/ 1732 h 2593559"/>
              <a:gd name="connsiteX8" fmla="*/ 4512883 w 4512883"/>
              <a:gd name="connsiteY8" fmla="*/ 551317 h 2593559"/>
              <a:gd name="connsiteX9" fmla="*/ 4095440 w 4512883"/>
              <a:gd name="connsiteY9" fmla="*/ 1266081 h 2593559"/>
              <a:gd name="connsiteX10" fmla="*/ 4062308 w 4512883"/>
              <a:gd name="connsiteY10" fmla="*/ 1796345 h 2593559"/>
              <a:gd name="connsiteX11" fmla="*/ 3984453 w 4512883"/>
              <a:gd name="connsiteY11" fmla="*/ 2339290 h 2593559"/>
              <a:gd name="connsiteX12" fmla="*/ 3693878 w 4512883"/>
              <a:gd name="connsiteY12" fmla="*/ 2585588 h 2593559"/>
              <a:gd name="connsiteX13" fmla="*/ 2722994 w 4512883"/>
              <a:gd name="connsiteY13" fmla="*/ 2592008 h 2593559"/>
              <a:gd name="connsiteX14" fmla="*/ 1035164 w 4512883"/>
              <a:gd name="connsiteY14" fmla="*/ 2586328 h 2593559"/>
              <a:gd name="connsiteX15" fmla="*/ 41318 w 4512883"/>
              <a:gd name="connsiteY15" fmla="*/ 2590254 h 2593559"/>
              <a:gd name="connsiteX16" fmla="*/ 273770 w 4512883"/>
              <a:gd name="connsiteY16"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627228 w 4512883"/>
              <a:gd name="connsiteY4" fmla="*/ 2269170 h 2593559"/>
              <a:gd name="connsiteX5" fmla="*/ 3934921 w 4512883"/>
              <a:gd name="connsiteY5" fmla="*/ 1685650 h 2593559"/>
              <a:gd name="connsiteX6" fmla="*/ 4279033 w 4512883"/>
              <a:gd name="connsiteY6" fmla="*/ 735259 h 2593559"/>
              <a:gd name="connsiteX7" fmla="*/ 4402689 w 4512883"/>
              <a:gd name="connsiteY7" fmla="*/ 1732 h 2593559"/>
              <a:gd name="connsiteX8" fmla="*/ 4512883 w 4512883"/>
              <a:gd name="connsiteY8" fmla="*/ 551317 h 2593559"/>
              <a:gd name="connsiteX9" fmla="*/ 4095440 w 4512883"/>
              <a:gd name="connsiteY9" fmla="*/ 1266081 h 2593559"/>
              <a:gd name="connsiteX10" fmla="*/ 4062308 w 4512883"/>
              <a:gd name="connsiteY10" fmla="*/ 1796345 h 2593559"/>
              <a:gd name="connsiteX11" fmla="*/ 3984453 w 4512883"/>
              <a:gd name="connsiteY11" fmla="*/ 2339290 h 2593559"/>
              <a:gd name="connsiteX12" fmla="*/ 3693878 w 4512883"/>
              <a:gd name="connsiteY12" fmla="*/ 2585588 h 2593559"/>
              <a:gd name="connsiteX13" fmla="*/ 2722994 w 4512883"/>
              <a:gd name="connsiteY13" fmla="*/ 2592008 h 2593559"/>
              <a:gd name="connsiteX14" fmla="*/ 1035164 w 4512883"/>
              <a:gd name="connsiteY14" fmla="*/ 2586328 h 2593559"/>
              <a:gd name="connsiteX15" fmla="*/ 41318 w 4512883"/>
              <a:gd name="connsiteY15" fmla="*/ 2590254 h 2593559"/>
              <a:gd name="connsiteX16" fmla="*/ 273770 w 4512883"/>
              <a:gd name="connsiteY16"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627228 w 4512883"/>
              <a:gd name="connsiteY4" fmla="*/ 2269170 h 2593559"/>
              <a:gd name="connsiteX5" fmla="*/ 3934921 w 4512883"/>
              <a:gd name="connsiteY5" fmla="*/ 1685650 h 2593559"/>
              <a:gd name="connsiteX6" fmla="*/ 4279033 w 4512883"/>
              <a:gd name="connsiteY6" fmla="*/ 735259 h 2593559"/>
              <a:gd name="connsiteX7" fmla="*/ 4402689 w 4512883"/>
              <a:gd name="connsiteY7" fmla="*/ 1732 h 2593559"/>
              <a:gd name="connsiteX8" fmla="*/ 4512883 w 4512883"/>
              <a:gd name="connsiteY8" fmla="*/ 551317 h 2593559"/>
              <a:gd name="connsiteX9" fmla="*/ 4095440 w 4512883"/>
              <a:gd name="connsiteY9" fmla="*/ 1266081 h 2593559"/>
              <a:gd name="connsiteX10" fmla="*/ 4062308 w 4512883"/>
              <a:gd name="connsiteY10" fmla="*/ 1796345 h 2593559"/>
              <a:gd name="connsiteX11" fmla="*/ 3984453 w 4512883"/>
              <a:gd name="connsiteY11" fmla="*/ 2339290 h 2593559"/>
              <a:gd name="connsiteX12" fmla="*/ 3693878 w 4512883"/>
              <a:gd name="connsiteY12" fmla="*/ 2585588 h 2593559"/>
              <a:gd name="connsiteX13" fmla="*/ 2722994 w 4512883"/>
              <a:gd name="connsiteY13" fmla="*/ 2592008 h 2593559"/>
              <a:gd name="connsiteX14" fmla="*/ 1035164 w 4512883"/>
              <a:gd name="connsiteY14" fmla="*/ 2586328 h 2593559"/>
              <a:gd name="connsiteX15" fmla="*/ 41318 w 4512883"/>
              <a:gd name="connsiteY15" fmla="*/ 2590254 h 2593559"/>
              <a:gd name="connsiteX16" fmla="*/ 273770 w 4512883"/>
              <a:gd name="connsiteY16"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627228 w 4512883"/>
              <a:gd name="connsiteY4" fmla="*/ 2269170 h 2593559"/>
              <a:gd name="connsiteX5" fmla="*/ 3928699 w 4512883"/>
              <a:gd name="connsiteY5" fmla="*/ 1688743 h 2593559"/>
              <a:gd name="connsiteX6" fmla="*/ 4279033 w 4512883"/>
              <a:gd name="connsiteY6" fmla="*/ 735259 h 2593559"/>
              <a:gd name="connsiteX7" fmla="*/ 4402689 w 4512883"/>
              <a:gd name="connsiteY7" fmla="*/ 1732 h 2593559"/>
              <a:gd name="connsiteX8" fmla="*/ 4512883 w 4512883"/>
              <a:gd name="connsiteY8" fmla="*/ 551317 h 2593559"/>
              <a:gd name="connsiteX9" fmla="*/ 4095440 w 4512883"/>
              <a:gd name="connsiteY9" fmla="*/ 1266081 h 2593559"/>
              <a:gd name="connsiteX10" fmla="*/ 4062308 w 4512883"/>
              <a:gd name="connsiteY10" fmla="*/ 1796345 h 2593559"/>
              <a:gd name="connsiteX11" fmla="*/ 3984453 w 4512883"/>
              <a:gd name="connsiteY11" fmla="*/ 2339290 h 2593559"/>
              <a:gd name="connsiteX12" fmla="*/ 3693878 w 4512883"/>
              <a:gd name="connsiteY12" fmla="*/ 2585588 h 2593559"/>
              <a:gd name="connsiteX13" fmla="*/ 2722994 w 4512883"/>
              <a:gd name="connsiteY13" fmla="*/ 2592008 h 2593559"/>
              <a:gd name="connsiteX14" fmla="*/ 1035164 w 4512883"/>
              <a:gd name="connsiteY14" fmla="*/ 2586328 h 2593559"/>
              <a:gd name="connsiteX15" fmla="*/ 41318 w 4512883"/>
              <a:gd name="connsiteY15" fmla="*/ 2590254 h 2593559"/>
              <a:gd name="connsiteX16" fmla="*/ 273770 w 4512883"/>
              <a:gd name="connsiteY16"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627228 w 4512883"/>
              <a:gd name="connsiteY4" fmla="*/ 2269170 h 2593559"/>
              <a:gd name="connsiteX5" fmla="*/ 3928699 w 4512883"/>
              <a:gd name="connsiteY5" fmla="*/ 1688743 h 2593559"/>
              <a:gd name="connsiteX6" fmla="*/ 4279033 w 4512883"/>
              <a:gd name="connsiteY6" fmla="*/ 735259 h 2593559"/>
              <a:gd name="connsiteX7" fmla="*/ 4402689 w 4512883"/>
              <a:gd name="connsiteY7" fmla="*/ 1732 h 2593559"/>
              <a:gd name="connsiteX8" fmla="*/ 4512883 w 4512883"/>
              <a:gd name="connsiteY8" fmla="*/ 551317 h 2593559"/>
              <a:gd name="connsiteX9" fmla="*/ 4095440 w 4512883"/>
              <a:gd name="connsiteY9" fmla="*/ 1266081 h 2593559"/>
              <a:gd name="connsiteX10" fmla="*/ 4062308 w 4512883"/>
              <a:gd name="connsiteY10" fmla="*/ 1796345 h 2593559"/>
              <a:gd name="connsiteX11" fmla="*/ 3984453 w 4512883"/>
              <a:gd name="connsiteY11" fmla="*/ 2339290 h 2593559"/>
              <a:gd name="connsiteX12" fmla="*/ 3693878 w 4512883"/>
              <a:gd name="connsiteY12" fmla="*/ 2585588 h 2593559"/>
              <a:gd name="connsiteX13" fmla="*/ 2722994 w 4512883"/>
              <a:gd name="connsiteY13" fmla="*/ 2592008 h 2593559"/>
              <a:gd name="connsiteX14" fmla="*/ 1035164 w 4512883"/>
              <a:gd name="connsiteY14" fmla="*/ 2586328 h 2593559"/>
              <a:gd name="connsiteX15" fmla="*/ 41318 w 4512883"/>
              <a:gd name="connsiteY15" fmla="*/ 2590254 h 2593559"/>
              <a:gd name="connsiteX16" fmla="*/ 273770 w 4512883"/>
              <a:gd name="connsiteY16"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266078 w 4512883"/>
              <a:gd name="connsiteY4" fmla="*/ 2419342 h 2593559"/>
              <a:gd name="connsiteX5" fmla="*/ 3627228 w 4512883"/>
              <a:gd name="connsiteY5" fmla="*/ 2269170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06520 w 4512883"/>
              <a:gd name="connsiteY4" fmla="*/ 2431712 h 2593559"/>
              <a:gd name="connsiteX5" fmla="*/ 3627228 w 4512883"/>
              <a:gd name="connsiteY5" fmla="*/ 2269170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15853 w 4512883"/>
              <a:gd name="connsiteY4" fmla="*/ 2456453 h 2593559"/>
              <a:gd name="connsiteX5" fmla="*/ 3627228 w 4512883"/>
              <a:gd name="connsiteY5" fmla="*/ 2269170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15853 w 4512883"/>
              <a:gd name="connsiteY4" fmla="*/ 2456453 h 2593559"/>
              <a:gd name="connsiteX5" fmla="*/ 3627228 w 4512883"/>
              <a:gd name="connsiteY5" fmla="*/ 2269170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15853 w 4512883"/>
              <a:gd name="connsiteY4" fmla="*/ 2456453 h 2593559"/>
              <a:gd name="connsiteX5" fmla="*/ 3627228 w 4512883"/>
              <a:gd name="connsiteY5" fmla="*/ 2269170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15853 w 4512883"/>
              <a:gd name="connsiteY4" fmla="*/ 2456453 h 2593559"/>
              <a:gd name="connsiteX5" fmla="*/ 3627228 w 4512883"/>
              <a:gd name="connsiteY5" fmla="*/ 2269170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15853 w 4512883"/>
              <a:gd name="connsiteY4" fmla="*/ 2456453 h 2593559"/>
              <a:gd name="connsiteX5" fmla="*/ 3627228 w 4512883"/>
              <a:gd name="connsiteY5" fmla="*/ 2269170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15853 w 4512883"/>
              <a:gd name="connsiteY4" fmla="*/ 2456453 h 2593559"/>
              <a:gd name="connsiteX5" fmla="*/ 3692557 w 4512883"/>
              <a:gd name="connsiteY5" fmla="*/ 226298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15853 w 4512883"/>
              <a:gd name="connsiteY4" fmla="*/ 2456453 h 2593559"/>
              <a:gd name="connsiteX5" fmla="*/ 3726777 w 4512883"/>
              <a:gd name="connsiteY5" fmla="*/ 227535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81193 h 2593559"/>
              <a:gd name="connsiteX5" fmla="*/ 3726777 w 4512883"/>
              <a:gd name="connsiteY5" fmla="*/ 227535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81193 h 2593559"/>
              <a:gd name="connsiteX5" fmla="*/ 3726777 w 4512883"/>
              <a:gd name="connsiteY5" fmla="*/ 227535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81193 h 2593559"/>
              <a:gd name="connsiteX5" fmla="*/ 3726777 w 4512883"/>
              <a:gd name="connsiteY5" fmla="*/ 227535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81193 h 2593559"/>
              <a:gd name="connsiteX5" fmla="*/ 3726777 w 4512883"/>
              <a:gd name="connsiteY5" fmla="*/ 227535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81193 h 2593559"/>
              <a:gd name="connsiteX5" fmla="*/ 3726777 w 4512883"/>
              <a:gd name="connsiteY5" fmla="*/ 227535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860260 w 4512883"/>
              <a:gd name="connsiteY6" fmla="*/ 1943084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869592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869592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869592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869592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869592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854038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673892 w 4512883"/>
              <a:gd name="connsiteY5" fmla="*/ 2309373 h 2593559"/>
              <a:gd name="connsiteX6" fmla="*/ 3854038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673892 w 4512883"/>
              <a:gd name="connsiteY5" fmla="*/ 2309373 h 2593559"/>
              <a:gd name="connsiteX6" fmla="*/ 3854038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7226 w 4512883"/>
              <a:gd name="connsiteY3" fmla="*/ 2517555 h 2593559"/>
              <a:gd name="connsiteX4" fmla="*/ 3325186 w 4512883"/>
              <a:gd name="connsiteY4" fmla="*/ 2478101 h 2593559"/>
              <a:gd name="connsiteX5" fmla="*/ 3673892 w 4512883"/>
              <a:gd name="connsiteY5" fmla="*/ 2309373 h 2593559"/>
              <a:gd name="connsiteX6" fmla="*/ 3854038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7226 w 4512883"/>
              <a:gd name="connsiteY3" fmla="*/ 2517555 h 2593559"/>
              <a:gd name="connsiteX4" fmla="*/ 3325186 w 4512883"/>
              <a:gd name="connsiteY4" fmla="*/ 2478101 h 2593559"/>
              <a:gd name="connsiteX5" fmla="*/ 3673892 w 4512883"/>
              <a:gd name="connsiteY5" fmla="*/ 2309373 h 2593559"/>
              <a:gd name="connsiteX6" fmla="*/ 3854038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7226 w 4512883"/>
              <a:gd name="connsiteY3" fmla="*/ 2517555 h 2593559"/>
              <a:gd name="connsiteX4" fmla="*/ 3325186 w 4512883"/>
              <a:gd name="connsiteY4" fmla="*/ 2478101 h 2593559"/>
              <a:gd name="connsiteX5" fmla="*/ 3673892 w 4512883"/>
              <a:gd name="connsiteY5" fmla="*/ 2309373 h 2593559"/>
              <a:gd name="connsiteX6" fmla="*/ 3854038 w 4512883"/>
              <a:gd name="connsiteY6" fmla="*/ 2042047 h 2593559"/>
              <a:gd name="connsiteX7" fmla="*/ 3972252 w 4512883"/>
              <a:gd name="connsiteY7" fmla="*/ 1685650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7226 w 4512883"/>
              <a:gd name="connsiteY3" fmla="*/ 2517555 h 2593559"/>
              <a:gd name="connsiteX4" fmla="*/ 3325186 w 4512883"/>
              <a:gd name="connsiteY4" fmla="*/ 2478101 h 2593559"/>
              <a:gd name="connsiteX5" fmla="*/ 3673892 w 4512883"/>
              <a:gd name="connsiteY5" fmla="*/ 2309373 h 2593559"/>
              <a:gd name="connsiteX6" fmla="*/ 3854038 w 4512883"/>
              <a:gd name="connsiteY6" fmla="*/ 2042047 h 2593559"/>
              <a:gd name="connsiteX7" fmla="*/ 3972252 w 4512883"/>
              <a:gd name="connsiteY7" fmla="*/ 1685650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7226 w 4512883"/>
              <a:gd name="connsiteY3" fmla="*/ 2517555 h 2593559"/>
              <a:gd name="connsiteX4" fmla="*/ 3325186 w 4512883"/>
              <a:gd name="connsiteY4" fmla="*/ 2478101 h 2593559"/>
              <a:gd name="connsiteX5" fmla="*/ 3673892 w 4512883"/>
              <a:gd name="connsiteY5" fmla="*/ 2309373 h 2593559"/>
              <a:gd name="connsiteX6" fmla="*/ 3854038 w 4512883"/>
              <a:gd name="connsiteY6" fmla="*/ 2042047 h 2593559"/>
              <a:gd name="connsiteX7" fmla="*/ 3972252 w 4512883"/>
              <a:gd name="connsiteY7" fmla="*/ 1685650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8701 h 2595068"/>
              <a:gd name="connsiteX1" fmla="*/ 1053446 w 4512883"/>
              <a:gd name="connsiteY1" fmla="*/ 2546772 h 2595068"/>
              <a:gd name="connsiteX2" fmla="*/ 1926996 w 4512883"/>
              <a:gd name="connsiteY2" fmla="*/ 2539423 h 2595068"/>
              <a:gd name="connsiteX3" fmla="*/ 2737226 w 4512883"/>
              <a:gd name="connsiteY3" fmla="*/ 2519064 h 2595068"/>
              <a:gd name="connsiteX4" fmla="*/ 3325186 w 4512883"/>
              <a:gd name="connsiteY4" fmla="*/ 2479610 h 2595068"/>
              <a:gd name="connsiteX5" fmla="*/ 3673892 w 4512883"/>
              <a:gd name="connsiteY5" fmla="*/ 2310882 h 2595068"/>
              <a:gd name="connsiteX6" fmla="*/ 3854038 w 4512883"/>
              <a:gd name="connsiteY6" fmla="*/ 2043556 h 2595068"/>
              <a:gd name="connsiteX7" fmla="*/ 3972252 w 4512883"/>
              <a:gd name="connsiteY7" fmla="*/ 1687159 h 2595068"/>
              <a:gd name="connsiteX8" fmla="*/ 4238592 w 4512883"/>
              <a:gd name="connsiteY8" fmla="*/ 810990 h 2595068"/>
              <a:gd name="connsiteX9" fmla="*/ 4402689 w 4512883"/>
              <a:gd name="connsiteY9" fmla="*/ 3241 h 2595068"/>
              <a:gd name="connsiteX10" fmla="*/ 4512883 w 4512883"/>
              <a:gd name="connsiteY10" fmla="*/ 552826 h 2595068"/>
              <a:gd name="connsiteX11" fmla="*/ 4095440 w 4512883"/>
              <a:gd name="connsiteY11" fmla="*/ 1267590 h 2595068"/>
              <a:gd name="connsiteX12" fmla="*/ 4062308 w 4512883"/>
              <a:gd name="connsiteY12" fmla="*/ 1797854 h 2595068"/>
              <a:gd name="connsiteX13" fmla="*/ 3984453 w 4512883"/>
              <a:gd name="connsiteY13" fmla="*/ 2340799 h 2595068"/>
              <a:gd name="connsiteX14" fmla="*/ 3693878 w 4512883"/>
              <a:gd name="connsiteY14" fmla="*/ 2587097 h 2595068"/>
              <a:gd name="connsiteX15" fmla="*/ 2722994 w 4512883"/>
              <a:gd name="connsiteY15" fmla="*/ 2593517 h 2595068"/>
              <a:gd name="connsiteX16" fmla="*/ 1035164 w 4512883"/>
              <a:gd name="connsiteY16" fmla="*/ 2587837 h 2595068"/>
              <a:gd name="connsiteX17" fmla="*/ 41318 w 4512883"/>
              <a:gd name="connsiteY17" fmla="*/ 2591763 h 2595068"/>
              <a:gd name="connsiteX18" fmla="*/ 273770 w 4512883"/>
              <a:gd name="connsiteY18" fmla="*/ 2558701 h 2595068"/>
              <a:gd name="connsiteX0" fmla="*/ 273770 w 4512883"/>
              <a:gd name="connsiteY0" fmla="*/ 2558701 h 2595068"/>
              <a:gd name="connsiteX1" fmla="*/ 1053446 w 4512883"/>
              <a:gd name="connsiteY1" fmla="*/ 2546772 h 2595068"/>
              <a:gd name="connsiteX2" fmla="*/ 1926996 w 4512883"/>
              <a:gd name="connsiteY2" fmla="*/ 2539423 h 2595068"/>
              <a:gd name="connsiteX3" fmla="*/ 2737226 w 4512883"/>
              <a:gd name="connsiteY3" fmla="*/ 2519064 h 2595068"/>
              <a:gd name="connsiteX4" fmla="*/ 3325186 w 4512883"/>
              <a:gd name="connsiteY4" fmla="*/ 2479610 h 2595068"/>
              <a:gd name="connsiteX5" fmla="*/ 3673892 w 4512883"/>
              <a:gd name="connsiteY5" fmla="*/ 2310882 h 2595068"/>
              <a:gd name="connsiteX6" fmla="*/ 3854038 w 4512883"/>
              <a:gd name="connsiteY6" fmla="*/ 2043556 h 2595068"/>
              <a:gd name="connsiteX7" fmla="*/ 3972252 w 4512883"/>
              <a:gd name="connsiteY7" fmla="*/ 1687159 h 2595068"/>
              <a:gd name="connsiteX8" fmla="*/ 4102910 w 4512883"/>
              <a:gd name="connsiteY8" fmla="*/ 1180725 h 2595068"/>
              <a:gd name="connsiteX9" fmla="*/ 4238592 w 4512883"/>
              <a:gd name="connsiteY9" fmla="*/ 810990 h 2595068"/>
              <a:gd name="connsiteX10" fmla="*/ 4402689 w 4512883"/>
              <a:gd name="connsiteY10" fmla="*/ 3241 h 2595068"/>
              <a:gd name="connsiteX11" fmla="*/ 4512883 w 4512883"/>
              <a:gd name="connsiteY11" fmla="*/ 552826 h 2595068"/>
              <a:gd name="connsiteX12" fmla="*/ 4095440 w 4512883"/>
              <a:gd name="connsiteY12" fmla="*/ 1267590 h 2595068"/>
              <a:gd name="connsiteX13" fmla="*/ 4062308 w 4512883"/>
              <a:gd name="connsiteY13" fmla="*/ 1797854 h 2595068"/>
              <a:gd name="connsiteX14" fmla="*/ 3984453 w 4512883"/>
              <a:gd name="connsiteY14" fmla="*/ 2340799 h 2595068"/>
              <a:gd name="connsiteX15" fmla="*/ 3693878 w 4512883"/>
              <a:gd name="connsiteY15" fmla="*/ 2587097 h 2595068"/>
              <a:gd name="connsiteX16" fmla="*/ 2722994 w 4512883"/>
              <a:gd name="connsiteY16" fmla="*/ 2593517 h 2595068"/>
              <a:gd name="connsiteX17" fmla="*/ 1035164 w 4512883"/>
              <a:gd name="connsiteY17" fmla="*/ 2587837 h 2595068"/>
              <a:gd name="connsiteX18" fmla="*/ 41318 w 4512883"/>
              <a:gd name="connsiteY18" fmla="*/ 2591763 h 2595068"/>
              <a:gd name="connsiteX19" fmla="*/ 273770 w 4512883"/>
              <a:gd name="connsiteY19" fmla="*/ 2558701 h 2595068"/>
              <a:gd name="connsiteX0" fmla="*/ 273770 w 4512883"/>
              <a:gd name="connsiteY0" fmla="*/ 2558844 h 2595211"/>
              <a:gd name="connsiteX1" fmla="*/ 1053446 w 4512883"/>
              <a:gd name="connsiteY1" fmla="*/ 2546915 h 2595211"/>
              <a:gd name="connsiteX2" fmla="*/ 1926996 w 4512883"/>
              <a:gd name="connsiteY2" fmla="*/ 2539566 h 2595211"/>
              <a:gd name="connsiteX3" fmla="*/ 2737226 w 4512883"/>
              <a:gd name="connsiteY3" fmla="*/ 2519207 h 2595211"/>
              <a:gd name="connsiteX4" fmla="*/ 3325186 w 4512883"/>
              <a:gd name="connsiteY4" fmla="*/ 2479753 h 2595211"/>
              <a:gd name="connsiteX5" fmla="*/ 3673892 w 4512883"/>
              <a:gd name="connsiteY5" fmla="*/ 2311025 h 2595211"/>
              <a:gd name="connsiteX6" fmla="*/ 3854038 w 4512883"/>
              <a:gd name="connsiteY6" fmla="*/ 2043699 h 2595211"/>
              <a:gd name="connsiteX7" fmla="*/ 3972252 w 4512883"/>
              <a:gd name="connsiteY7" fmla="*/ 1687302 h 2595211"/>
              <a:gd name="connsiteX8" fmla="*/ 4102910 w 4512883"/>
              <a:gd name="connsiteY8" fmla="*/ 1180868 h 2595211"/>
              <a:gd name="connsiteX9" fmla="*/ 4406580 w 4512883"/>
              <a:gd name="connsiteY9" fmla="*/ 817318 h 2595211"/>
              <a:gd name="connsiteX10" fmla="*/ 4402689 w 4512883"/>
              <a:gd name="connsiteY10" fmla="*/ 3384 h 2595211"/>
              <a:gd name="connsiteX11" fmla="*/ 4512883 w 4512883"/>
              <a:gd name="connsiteY11" fmla="*/ 552969 h 2595211"/>
              <a:gd name="connsiteX12" fmla="*/ 4095440 w 4512883"/>
              <a:gd name="connsiteY12" fmla="*/ 1267733 h 2595211"/>
              <a:gd name="connsiteX13" fmla="*/ 4062308 w 4512883"/>
              <a:gd name="connsiteY13" fmla="*/ 1797997 h 2595211"/>
              <a:gd name="connsiteX14" fmla="*/ 3984453 w 4512883"/>
              <a:gd name="connsiteY14" fmla="*/ 2340942 h 2595211"/>
              <a:gd name="connsiteX15" fmla="*/ 3693878 w 4512883"/>
              <a:gd name="connsiteY15" fmla="*/ 2587240 h 2595211"/>
              <a:gd name="connsiteX16" fmla="*/ 2722994 w 4512883"/>
              <a:gd name="connsiteY16" fmla="*/ 2593660 h 2595211"/>
              <a:gd name="connsiteX17" fmla="*/ 1035164 w 4512883"/>
              <a:gd name="connsiteY17" fmla="*/ 2587980 h 2595211"/>
              <a:gd name="connsiteX18" fmla="*/ 41318 w 4512883"/>
              <a:gd name="connsiteY18" fmla="*/ 2591906 h 2595211"/>
              <a:gd name="connsiteX19" fmla="*/ 273770 w 4512883"/>
              <a:gd name="connsiteY19" fmla="*/ 2558844 h 2595211"/>
              <a:gd name="connsiteX0" fmla="*/ 273770 w 4512883"/>
              <a:gd name="connsiteY0" fmla="*/ 2558844 h 2595211"/>
              <a:gd name="connsiteX1" fmla="*/ 1053446 w 4512883"/>
              <a:gd name="connsiteY1" fmla="*/ 2546915 h 2595211"/>
              <a:gd name="connsiteX2" fmla="*/ 1926996 w 4512883"/>
              <a:gd name="connsiteY2" fmla="*/ 2539566 h 2595211"/>
              <a:gd name="connsiteX3" fmla="*/ 2737226 w 4512883"/>
              <a:gd name="connsiteY3" fmla="*/ 2519207 h 2595211"/>
              <a:gd name="connsiteX4" fmla="*/ 3325186 w 4512883"/>
              <a:gd name="connsiteY4" fmla="*/ 2479753 h 2595211"/>
              <a:gd name="connsiteX5" fmla="*/ 3673892 w 4512883"/>
              <a:gd name="connsiteY5" fmla="*/ 2311025 h 2595211"/>
              <a:gd name="connsiteX6" fmla="*/ 3854038 w 4512883"/>
              <a:gd name="connsiteY6" fmla="*/ 2043699 h 2595211"/>
              <a:gd name="connsiteX7" fmla="*/ 3972252 w 4512883"/>
              <a:gd name="connsiteY7" fmla="*/ 1687302 h 2595211"/>
              <a:gd name="connsiteX8" fmla="*/ 4102910 w 4512883"/>
              <a:gd name="connsiteY8" fmla="*/ 1180868 h 2595211"/>
              <a:gd name="connsiteX9" fmla="*/ 4406580 w 4512883"/>
              <a:gd name="connsiteY9" fmla="*/ 817318 h 2595211"/>
              <a:gd name="connsiteX10" fmla="*/ 4402689 w 4512883"/>
              <a:gd name="connsiteY10" fmla="*/ 3384 h 2595211"/>
              <a:gd name="connsiteX11" fmla="*/ 4512883 w 4512883"/>
              <a:gd name="connsiteY11" fmla="*/ 552969 h 2595211"/>
              <a:gd name="connsiteX12" fmla="*/ 4095440 w 4512883"/>
              <a:gd name="connsiteY12" fmla="*/ 1267733 h 2595211"/>
              <a:gd name="connsiteX13" fmla="*/ 4062308 w 4512883"/>
              <a:gd name="connsiteY13" fmla="*/ 1797997 h 2595211"/>
              <a:gd name="connsiteX14" fmla="*/ 3984453 w 4512883"/>
              <a:gd name="connsiteY14" fmla="*/ 2340942 h 2595211"/>
              <a:gd name="connsiteX15" fmla="*/ 3693878 w 4512883"/>
              <a:gd name="connsiteY15" fmla="*/ 2587240 h 2595211"/>
              <a:gd name="connsiteX16" fmla="*/ 2722994 w 4512883"/>
              <a:gd name="connsiteY16" fmla="*/ 2593660 h 2595211"/>
              <a:gd name="connsiteX17" fmla="*/ 1035164 w 4512883"/>
              <a:gd name="connsiteY17" fmla="*/ 2587980 h 2595211"/>
              <a:gd name="connsiteX18" fmla="*/ 41318 w 4512883"/>
              <a:gd name="connsiteY18" fmla="*/ 2591906 h 2595211"/>
              <a:gd name="connsiteX19" fmla="*/ 273770 w 4512883"/>
              <a:gd name="connsiteY19" fmla="*/ 2558844 h 2595211"/>
              <a:gd name="connsiteX0" fmla="*/ 273770 w 4512883"/>
              <a:gd name="connsiteY0" fmla="*/ 2558844 h 2595211"/>
              <a:gd name="connsiteX1" fmla="*/ 1053446 w 4512883"/>
              <a:gd name="connsiteY1" fmla="*/ 2546915 h 2595211"/>
              <a:gd name="connsiteX2" fmla="*/ 1926996 w 4512883"/>
              <a:gd name="connsiteY2" fmla="*/ 2539566 h 2595211"/>
              <a:gd name="connsiteX3" fmla="*/ 2737226 w 4512883"/>
              <a:gd name="connsiteY3" fmla="*/ 2519207 h 2595211"/>
              <a:gd name="connsiteX4" fmla="*/ 3325186 w 4512883"/>
              <a:gd name="connsiteY4" fmla="*/ 2479753 h 2595211"/>
              <a:gd name="connsiteX5" fmla="*/ 3673892 w 4512883"/>
              <a:gd name="connsiteY5" fmla="*/ 2311025 h 2595211"/>
              <a:gd name="connsiteX6" fmla="*/ 3854038 w 4512883"/>
              <a:gd name="connsiteY6" fmla="*/ 2043699 h 2595211"/>
              <a:gd name="connsiteX7" fmla="*/ 3972252 w 4512883"/>
              <a:gd name="connsiteY7" fmla="*/ 1687302 h 2595211"/>
              <a:gd name="connsiteX8" fmla="*/ 4102910 w 4512883"/>
              <a:gd name="connsiteY8" fmla="*/ 1180868 h 2595211"/>
              <a:gd name="connsiteX9" fmla="*/ 4406580 w 4512883"/>
              <a:gd name="connsiteY9" fmla="*/ 817318 h 2595211"/>
              <a:gd name="connsiteX10" fmla="*/ 4402689 w 4512883"/>
              <a:gd name="connsiteY10" fmla="*/ 3384 h 2595211"/>
              <a:gd name="connsiteX11" fmla="*/ 4512883 w 4512883"/>
              <a:gd name="connsiteY11" fmla="*/ 552969 h 2595211"/>
              <a:gd name="connsiteX12" fmla="*/ 4095440 w 4512883"/>
              <a:gd name="connsiteY12" fmla="*/ 1267733 h 2595211"/>
              <a:gd name="connsiteX13" fmla="*/ 4062308 w 4512883"/>
              <a:gd name="connsiteY13" fmla="*/ 1797997 h 2595211"/>
              <a:gd name="connsiteX14" fmla="*/ 3984453 w 4512883"/>
              <a:gd name="connsiteY14" fmla="*/ 2340942 h 2595211"/>
              <a:gd name="connsiteX15" fmla="*/ 3693878 w 4512883"/>
              <a:gd name="connsiteY15" fmla="*/ 2587240 h 2595211"/>
              <a:gd name="connsiteX16" fmla="*/ 2722994 w 4512883"/>
              <a:gd name="connsiteY16" fmla="*/ 2593660 h 2595211"/>
              <a:gd name="connsiteX17" fmla="*/ 1035164 w 4512883"/>
              <a:gd name="connsiteY17" fmla="*/ 2587980 h 2595211"/>
              <a:gd name="connsiteX18" fmla="*/ 41318 w 4512883"/>
              <a:gd name="connsiteY18" fmla="*/ 2591906 h 2595211"/>
              <a:gd name="connsiteX19" fmla="*/ 273770 w 4512883"/>
              <a:gd name="connsiteY19" fmla="*/ 2558844 h 2595211"/>
              <a:gd name="connsiteX0" fmla="*/ 273770 w 4512883"/>
              <a:gd name="connsiteY0" fmla="*/ 2558844 h 2595211"/>
              <a:gd name="connsiteX1" fmla="*/ 1053446 w 4512883"/>
              <a:gd name="connsiteY1" fmla="*/ 2546915 h 2595211"/>
              <a:gd name="connsiteX2" fmla="*/ 1926996 w 4512883"/>
              <a:gd name="connsiteY2" fmla="*/ 2539566 h 2595211"/>
              <a:gd name="connsiteX3" fmla="*/ 2737226 w 4512883"/>
              <a:gd name="connsiteY3" fmla="*/ 2519207 h 2595211"/>
              <a:gd name="connsiteX4" fmla="*/ 3325186 w 4512883"/>
              <a:gd name="connsiteY4" fmla="*/ 2479753 h 2595211"/>
              <a:gd name="connsiteX5" fmla="*/ 3673892 w 4512883"/>
              <a:gd name="connsiteY5" fmla="*/ 2311025 h 2595211"/>
              <a:gd name="connsiteX6" fmla="*/ 3854038 w 4512883"/>
              <a:gd name="connsiteY6" fmla="*/ 2043699 h 2595211"/>
              <a:gd name="connsiteX7" fmla="*/ 3972252 w 4512883"/>
              <a:gd name="connsiteY7" fmla="*/ 1687302 h 2595211"/>
              <a:gd name="connsiteX8" fmla="*/ 4102910 w 4512883"/>
              <a:gd name="connsiteY8" fmla="*/ 1180868 h 2595211"/>
              <a:gd name="connsiteX9" fmla="*/ 4406580 w 4512883"/>
              <a:gd name="connsiteY9" fmla="*/ 817318 h 2595211"/>
              <a:gd name="connsiteX10" fmla="*/ 4402689 w 4512883"/>
              <a:gd name="connsiteY10" fmla="*/ 3384 h 2595211"/>
              <a:gd name="connsiteX11" fmla="*/ 4512883 w 4512883"/>
              <a:gd name="connsiteY11" fmla="*/ 552969 h 2595211"/>
              <a:gd name="connsiteX12" fmla="*/ 4095440 w 4512883"/>
              <a:gd name="connsiteY12" fmla="*/ 1267733 h 2595211"/>
              <a:gd name="connsiteX13" fmla="*/ 4062308 w 4512883"/>
              <a:gd name="connsiteY13" fmla="*/ 1797997 h 2595211"/>
              <a:gd name="connsiteX14" fmla="*/ 3984453 w 4512883"/>
              <a:gd name="connsiteY14" fmla="*/ 2340942 h 2595211"/>
              <a:gd name="connsiteX15" fmla="*/ 3693878 w 4512883"/>
              <a:gd name="connsiteY15" fmla="*/ 2587240 h 2595211"/>
              <a:gd name="connsiteX16" fmla="*/ 2722994 w 4512883"/>
              <a:gd name="connsiteY16" fmla="*/ 2593660 h 2595211"/>
              <a:gd name="connsiteX17" fmla="*/ 1035164 w 4512883"/>
              <a:gd name="connsiteY17" fmla="*/ 2587980 h 2595211"/>
              <a:gd name="connsiteX18" fmla="*/ 41318 w 4512883"/>
              <a:gd name="connsiteY18" fmla="*/ 2591906 h 2595211"/>
              <a:gd name="connsiteX19" fmla="*/ 273770 w 4512883"/>
              <a:gd name="connsiteY19" fmla="*/ 2558844 h 2595211"/>
              <a:gd name="connsiteX0" fmla="*/ 273770 w 4512883"/>
              <a:gd name="connsiteY0" fmla="*/ 2558844 h 2595211"/>
              <a:gd name="connsiteX1" fmla="*/ 1053446 w 4512883"/>
              <a:gd name="connsiteY1" fmla="*/ 2546915 h 2595211"/>
              <a:gd name="connsiteX2" fmla="*/ 1926996 w 4512883"/>
              <a:gd name="connsiteY2" fmla="*/ 2539566 h 2595211"/>
              <a:gd name="connsiteX3" fmla="*/ 2737226 w 4512883"/>
              <a:gd name="connsiteY3" fmla="*/ 2519207 h 2595211"/>
              <a:gd name="connsiteX4" fmla="*/ 3325186 w 4512883"/>
              <a:gd name="connsiteY4" fmla="*/ 2479753 h 2595211"/>
              <a:gd name="connsiteX5" fmla="*/ 3673892 w 4512883"/>
              <a:gd name="connsiteY5" fmla="*/ 2311025 h 2595211"/>
              <a:gd name="connsiteX6" fmla="*/ 3854038 w 4512883"/>
              <a:gd name="connsiteY6" fmla="*/ 2043699 h 2595211"/>
              <a:gd name="connsiteX7" fmla="*/ 3972252 w 4512883"/>
              <a:gd name="connsiteY7" fmla="*/ 1687302 h 2595211"/>
              <a:gd name="connsiteX8" fmla="*/ 4102910 w 4512883"/>
              <a:gd name="connsiteY8" fmla="*/ 1180868 h 2595211"/>
              <a:gd name="connsiteX9" fmla="*/ 4406580 w 4512883"/>
              <a:gd name="connsiteY9" fmla="*/ 817318 h 2595211"/>
              <a:gd name="connsiteX10" fmla="*/ 4402689 w 4512883"/>
              <a:gd name="connsiteY10" fmla="*/ 3384 h 2595211"/>
              <a:gd name="connsiteX11" fmla="*/ 4512883 w 4512883"/>
              <a:gd name="connsiteY11" fmla="*/ 552969 h 2595211"/>
              <a:gd name="connsiteX12" fmla="*/ 4095440 w 4512883"/>
              <a:gd name="connsiteY12" fmla="*/ 1267733 h 2595211"/>
              <a:gd name="connsiteX13" fmla="*/ 4062308 w 4512883"/>
              <a:gd name="connsiteY13" fmla="*/ 1797997 h 2595211"/>
              <a:gd name="connsiteX14" fmla="*/ 3984453 w 4512883"/>
              <a:gd name="connsiteY14" fmla="*/ 2340942 h 2595211"/>
              <a:gd name="connsiteX15" fmla="*/ 3693878 w 4512883"/>
              <a:gd name="connsiteY15" fmla="*/ 2587240 h 2595211"/>
              <a:gd name="connsiteX16" fmla="*/ 2722994 w 4512883"/>
              <a:gd name="connsiteY16" fmla="*/ 2593660 h 2595211"/>
              <a:gd name="connsiteX17" fmla="*/ 1035164 w 4512883"/>
              <a:gd name="connsiteY17" fmla="*/ 2587980 h 2595211"/>
              <a:gd name="connsiteX18" fmla="*/ 41318 w 4512883"/>
              <a:gd name="connsiteY18" fmla="*/ 2591906 h 2595211"/>
              <a:gd name="connsiteX19" fmla="*/ 273770 w 4512883"/>
              <a:gd name="connsiteY19" fmla="*/ 2558844 h 2595211"/>
              <a:gd name="connsiteX0" fmla="*/ 273770 w 4512883"/>
              <a:gd name="connsiteY0" fmla="*/ 2558100 h 2594467"/>
              <a:gd name="connsiteX1" fmla="*/ 1053446 w 4512883"/>
              <a:gd name="connsiteY1" fmla="*/ 2546171 h 2594467"/>
              <a:gd name="connsiteX2" fmla="*/ 1926996 w 4512883"/>
              <a:gd name="connsiteY2" fmla="*/ 2538822 h 2594467"/>
              <a:gd name="connsiteX3" fmla="*/ 2737226 w 4512883"/>
              <a:gd name="connsiteY3" fmla="*/ 2518463 h 2594467"/>
              <a:gd name="connsiteX4" fmla="*/ 3325186 w 4512883"/>
              <a:gd name="connsiteY4" fmla="*/ 2479009 h 2594467"/>
              <a:gd name="connsiteX5" fmla="*/ 3673892 w 4512883"/>
              <a:gd name="connsiteY5" fmla="*/ 2310281 h 2594467"/>
              <a:gd name="connsiteX6" fmla="*/ 3854038 w 4512883"/>
              <a:gd name="connsiteY6" fmla="*/ 2042955 h 2594467"/>
              <a:gd name="connsiteX7" fmla="*/ 3972252 w 4512883"/>
              <a:gd name="connsiteY7" fmla="*/ 1686558 h 2594467"/>
              <a:gd name="connsiteX8" fmla="*/ 4102910 w 4512883"/>
              <a:gd name="connsiteY8" fmla="*/ 1180124 h 2594467"/>
              <a:gd name="connsiteX9" fmla="*/ 4406580 w 4512883"/>
              <a:gd name="connsiteY9" fmla="*/ 816574 h 2594467"/>
              <a:gd name="connsiteX10" fmla="*/ 4414000 w 4512883"/>
              <a:gd name="connsiteY10" fmla="*/ 363682 h 2594467"/>
              <a:gd name="connsiteX11" fmla="*/ 4402689 w 4512883"/>
              <a:gd name="connsiteY11" fmla="*/ 2640 h 2594467"/>
              <a:gd name="connsiteX12" fmla="*/ 4512883 w 4512883"/>
              <a:gd name="connsiteY12" fmla="*/ 552225 h 2594467"/>
              <a:gd name="connsiteX13" fmla="*/ 4095440 w 4512883"/>
              <a:gd name="connsiteY13" fmla="*/ 1266989 h 2594467"/>
              <a:gd name="connsiteX14" fmla="*/ 4062308 w 4512883"/>
              <a:gd name="connsiteY14" fmla="*/ 1797253 h 2594467"/>
              <a:gd name="connsiteX15" fmla="*/ 3984453 w 4512883"/>
              <a:gd name="connsiteY15" fmla="*/ 2340198 h 2594467"/>
              <a:gd name="connsiteX16" fmla="*/ 3693878 w 4512883"/>
              <a:gd name="connsiteY16" fmla="*/ 2586496 h 2594467"/>
              <a:gd name="connsiteX17" fmla="*/ 2722994 w 4512883"/>
              <a:gd name="connsiteY17" fmla="*/ 2592916 h 2594467"/>
              <a:gd name="connsiteX18" fmla="*/ 1035164 w 4512883"/>
              <a:gd name="connsiteY18" fmla="*/ 2587236 h 2594467"/>
              <a:gd name="connsiteX19" fmla="*/ 41318 w 4512883"/>
              <a:gd name="connsiteY19" fmla="*/ 2591162 h 2594467"/>
              <a:gd name="connsiteX20" fmla="*/ 273770 w 4512883"/>
              <a:gd name="connsiteY20" fmla="*/ 2558100 h 2594467"/>
              <a:gd name="connsiteX0" fmla="*/ 273770 w 4512883"/>
              <a:gd name="connsiteY0" fmla="*/ 2557995 h 2594362"/>
              <a:gd name="connsiteX1" fmla="*/ 1053446 w 4512883"/>
              <a:gd name="connsiteY1" fmla="*/ 2546066 h 2594362"/>
              <a:gd name="connsiteX2" fmla="*/ 1926996 w 4512883"/>
              <a:gd name="connsiteY2" fmla="*/ 2538717 h 2594362"/>
              <a:gd name="connsiteX3" fmla="*/ 2737226 w 4512883"/>
              <a:gd name="connsiteY3" fmla="*/ 2518358 h 2594362"/>
              <a:gd name="connsiteX4" fmla="*/ 3325186 w 4512883"/>
              <a:gd name="connsiteY4" fmla="*/ 2478904 h 2594362"/>
              <a:gd name="connsiteX5" fmla="*/ 3673892 w 4512883"/>
              <a:gd name="connsiteY5" fmla="*/ 2310176 h 2594362"/>
              <a:gd name="connsiteX6" fmla="*/ 3854038 w 4512883"/>
              <a:gd name="connsiteY6" fmla="*/ 2042850 h 2594362"/>
              <a:gd name="connsiteX7" fmla="*/ 3972252 w 4512883"/>
              <a:gd name="connsiteY7" fmla="*/ 1686453 h 2594362"/>
              <a:gd name="connsiteX8" fmla="*/ 4102910 w 4512883"/>
              <a:gd name="connsiteY8" fmla="*/ 1180019 h 2594362"/>
              <a:gd name="connsiteX9" fmla="*/ 4406580 w 4512883"/>
              <a:gd name="connsiteY9" fmla="*/ 816469 h 2594362"/>
              <a:gd name="connsiteX10" fmla="*/ 4448220 w 4512883"/>
              <a:gd name="connsiteY10" fmla="*/ 366670 h 2594362"/>
              <a:gd name="connsiteX11" fmla="*/ 4402689 w 4512883"/>
              <a:gd name="connsiteY11" fmla="*/ 2535 h 2594362"/>
              <a:gd name="connsiteX12" fmla="*/ 4512883 w 4512883"/>
              <a:gd name="connsiteY12" fmla="*/ 552120 h 2594362"/>
              <a:gd name="connsiteX13" fmla="*/ 4095440 w 4512883"/>
              <a:gd name="connsiteY13" fmla="*/ 1266884 h 2594362"/>
              <a:gd name="connsiteX14" fmla="*/ 4062308 w 4512883"/>
              <a:gd name="connsiteY14" fmla="*/ 1797148 h 2594362"/>
              <a:gd name="connsiteX15" fmla="*/ 3984453 w 4512883"/>
              <a:gd name="connsiteY15" fmla="*/ 2340093 h 2594362"/>
              <a:gd name="connsiteX16" fmla="*/ 3693878 w 4512883"/>
              <a:gd name="connsiteY16" fmla="*/ 2586391 h 2594362"/>
              <a:gd name="connsiteX17" fmla="*/ 2722994 w 4512883"/>
              <a:gd name="connsiteY17" fmla="*/ 2592811 h 2594362"/>
              <a:gd name="connsiteX18" fmla="*/ 1035164 w 4512883"/>
              <a:gd name="connsiteY18" fmla="*/ 2587131 h 2594362"/>
              <a:gd name="connsiteX19" fmla="*/ 41318 w 4512883"/>
              <a:gd name="connsiteY19" fmla="*/ 2591057 h 2594362"/>
              <a:gd name="connsiteX20" fmla="*/ 273770 w 4512883"/>
              <a:gd name="connsiteY20" fmla="*/ 2557995 h 2594362"/>
              <a:gd name="connsiteX0" fmla="*/ 273770 w 4512883"/>
              <a:gd name="connsiteY0" fmla="*/ 2557995 h 2594362"/>
              <a:gd name="connsiteX1" fmla="*/ 1053446 w 4512883"/>
              <a:gd name="connsiteY1" fmla="*/ 2546066 h 2594362"/>
              <a:gd name="connsiteX2" fmla="*/ 1926996 w 4512883"/>
              <a:gd name="connsiteY2" fmla="*/ 2538717 h 2594362"/>
              <a:gd name="connsiteX3" fmla="*/ 2737226 w 4512883"/>
              <a:gd name="connsiteY3" fmla="*/ 2518358 h 2594362"/>
              <a:gd name="connsiteX4" fmla="*/ 3325186 w 4512883"/>
              <a:gd name="connsiteY4" fmla="*/ 2478904 h 2594362"/>
              <a:gd name="connsiteX5" fmla="*/ 3673892 w 4512883"/>
              <a:gd name="connsiteY5" fmla="*/ 2310176 h 2594362"/>
              <a:gd name="connsiteX6" fmla="*/ 3854038 w 4512883"/>
              <a:gd name="connsiteY6" fmla="*/ 2042850 h 2594362"/>
              <a:gd name="connsiteX7" fmla="*/ 3972252 w 4512883"/>
              <a:gd name="connsiteY7" fmla="*/ 1686453 h 2594362"/>
              <a:gd name="connsiteX8" fmla="*/ 4102910 w 4512883"/>
              <a:gd name="connsiteY8" fmla="*/ 1180019 h 2594362"/>
              <a:gd name="connsiteX9" fmla="*/ 4406580 w 4512883"/>
              <a:gd name="connsiteY9" fmla="*/ 816469 h 2594362"/>
              <a:gd name="connsiteX10" fmla="*/ 4448220 w 4512883"/>
              <a:gd name="connsiteY10" fmla="*/ 366670 h 2594362"/>
              <a:gd name="connsiteX11" fmla="*/ 4402689 w 4512883"/>
              <a:gd name="connsiteY11" fmla="*/ 2535 h 2594362"/>
              <a:gd name="connsiteX12" fmla="*/ 4512883 w 4512883"/>
              <a:gd name="connsiteY12" fmla="*/ 552120 h 2594362"/>
              <a:gd name="connsiteX13" fmla="*/ 4095440 w 4512883"/>
              <a:gd name="connsiteY13" fmla="*/ 1266884 h 2594362"/>
              <a:gd name="connsiteX14" fmla="*/ 4062308 w 4512883"/>
              <a:gd name="connsiteY14" fmla="*/ 1797148 h 2594362"/>
              <a:gd name="connsiteX15" fmla="*/ 3984453 w 4512883"/>
              <a:gd name="connsiteY15" fmla="*/ 2340093 h 2594362"/>
              <a:gd name="connsiteX16" fmla="*/ 3693878 w 4512883"/>
              <a:gd name="connsiteY16" fmla="*/ 2586391 h 2594362"/>
              <a:gd name="connsiteX17" fmla="*/ 2722994 w 4512883"/>
              <a:gd name="connsiteY17" fmla="*/ 2592811 h 2594362"/>
              <a:gd name="connsiteX18" fmla="*/ 1035164 w 4512883"/>
              <a:gd name="connsiteY18" fmla="*/ 2587131 h 2594362"/>
              <a:gd name="connsiteX19" fmla="*/ 41318 w 4512883"/>
              <a:gd name="connsiteY19" fmla="*/ 2591057 h 2594362"/>
              <a:gd name="connsiteX20" fmla="*/ 273770 w 4512883"/>
              <a:gd name="connsiteY20" fmla="*/ 2557995 h 2594362"/>
              <a:gd name="connsiteX0" fmla="*/ 273770 w 4512883"/>
              <a:gd name="connsiteY0" fmla="*/ 2558106 h 2594473"/>
              <a:gd name="connsiteX1" fmla="*/ 1053446 w 4512883"/>
              <a:gd name="connsiteY1" fmla="*/ 2546177 h 2594473"/>
              <a:gd name="connsiteX2" fmla="*/ 1926996 w 4512883"/>
              <a:gd name="connsiteY2" fmla="*/ 2538828 h 2594473"/>
              <a:gd name="connsiteX3" fmla="*/ 2737226 w 4512883"/>
              <a:gd name="connsiteY3" fmla="*/ 2518469 h 2594473"/>
              <a:gd name="connsiteX4" fmla="*/ 3325186 w 4512883"/>
              <a:gd name="connsiteY4" fmla="*/ 2479015 h 2594473"/>
              <a:gd name="connsiteX5" fmla="*/ 3673892 w 4512883"/>
              <a:gd name="connsiteY5" fmla="*/ 2310287 h 2594473"/>
              <a:gd name="connsiteX6" fmla="*/ 3854038 w 4512883"/>
              <a:gd name="connsiteY6" fmla="*/ 2042961 h 2594473"/>
              <a:gd name="connsiteX7" fmla="*/ 3972252 w 4512883"/>
              <a:gd name="connsiteY7" fmla="*/ 1686564 h 2594473"/>
              <a:gd name="connsiteX8" fmla="*/ 4102910 w 4512883"/>
              <a:gd name="connsiteY8" fmla="*/ 1180130 h 2594473"/>
              <a:gd name="connsiteX9" fmla="*/ 4406580 w 4512883"/>
              <a:gd name="connsiteY9" fmla="*/ 816580 h 2594473"/>
              <a:gd name="connsiteX10" fmla="*/ 4448220 w 4512883"/>
              <a:gd name="connsiteY10" fmla="*/ 366781 h 2594473"/>
              <a:gd name="connsiteX11" fmla="*/ 4402689 w 4512883"/>
              <a:gd name="connsiteY11" fmla="*/ 2646 h 2594473"/>
              <a:gd name="connsiteX12" fmla="*/ 4512883 w 4512883"/>
              <a:gd name="connsiteY12" fmla="*/ 552231 h 2594473"/>
              <a:gd name="connsiteX13" fmla="*/ 4095440 w 4512883"/>
              <a:gd name="connsiteY13" fmla="*/ 1266995 h 2594473"/>
              <a:gd name="connsiteX14" fmla="*/ 4062308 w 4512883"/>
              <a:gd name="connsiteY14" fmla="*/ 1797259 h 2594473"/>
              <a:gd name="connsiteX15" fmla="*/ 3984453 w 4512883"/>
              <a:gd name="connsiteY15" fmla="*/ 2340204 h 2594473"/>
              <a:gd name="connsiteX16" fmla="*/ 3693878 w 4512883"/>
              <a:gd name="connsiteY16" fmla="*/ 2586502 h 2594473"/>
              <a:gd name="connsiteX17" fmla="*/ 2722994 w 4512883"/>
              <a:gd name="connsiteY17" fmla="*/ 2592922 h 2594473"/>
              <a:gd name="connsiteX18" fmla="*/ 1035164 w 4512883"/>
              <a:gd name="connsiteY18" fmla="*/ 2587242 h 2594473"/>
              <a:gd name="connsiteX19" fmla="*/ 41318 w 4512883"/>
              <a:gd name="connsiteY19" fmla="*/ 2591168 h 2594473"/>
              <a:gd name="connsiteX20" fmla="*/ 273770 w 4512883"/>
              <a:gd name="connsiteY20" fmla="*/ 2558106 h 2594473"/>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25186 w 4512883"/>
              <a:gd name="connsiteY4" fmla="*/ 2476592 h 2592050"/>
              <a:gd name="connsiteX5" fmla="*/ 3673892 w 4512883"/>
              <a:gd name="connsiteY5" fmla="*/ 2307864 h 2592050"/>
              <a:gd name="connsiteX6" fmla="*/ 3854038 w 4512883"/>
              <a:gd name="connsiteY6" fmla="*/ 2040538 h 2592050"/>
              <a:gd name="connsiteX7" fmla="*/ 3972252 w 4512883"/>
              <a:gd name="connsiteY7" fmla="*/ 1684141 h 2592050"/>
              <a:gd name="connsiteX8" fmla="*/ 4102910 w 4512883"/>
              <a:gd name="connsiteY8" fmla="*/ 1177707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25186 w 4512883"/>
              <a:gd name="connsiteY4" fmla="*/ 2476592 h 2592050"/>
              <a:gd name="connsiteX5" fmla="*/ 3673892 w 4512883"/>
              <a:gd name="connsiteY5" fmla="*/ 2307864 h 2592050"/>
              <a:gd name="connsiteX6" fmla="*/ 3854038 w 4512883"/>
              <a:gd name="connsiteY6" fmla="*/ 2040538 h 2592050"/>
              <a:gd name="connsiteX7" fmla="*/ 3972252 w 4512883"/>
              <a:gd name="connsiteY7" fmla="*/ 1684141 h 2592050"/>
              <a:gd name="connsiteX8" fmla="*/ 4102910 w 4512883"/>
              <a:gd name="connsiteY8" fmla="*/ 1177707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25186 w 4512883"/>
              <a:gd name="connsiteY4" fmla="*/ 2476592 h 2592050"/>
              <a:gd name="connsiteX5" fmla="*/ 3673892 w 4512883"/>
              <a:gd name="connsiteY5" fmla="*/ 2307864 h 2592050"/>
              <a:gd name="connsiteX6" fmla="*/ 3854038 w 4512883"/>
              <a:gd name="connsiteY6" fmla="*/ 2040538 h 2592050"/>
              <a:gd name="connsiteX7" fmla="*/ 3972252 w 4512883"/>
              <a:gd name="connsiteY7" fmla="*/ 1684141 h 2592050"/>
              <a:gd name="connsiteX8" fmla="*/ 4102910 w 4512883"/>
              <a:gd name="connsiteY8" fmla="*/ 1177707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25186 w 4512883"/>
              <a:gd name="connsiteY4" fmla="*/ 2476592 h 2592050"/>
              <a:gd name="connsiteX5" fmla="*/ 3673892 w 4512883"/>
              <a:gd name="connsiteY5" fmla="*/ 2307864 h 2592050"/>
              <a:gd name="connsiteX6" fmla="*/ 3854038 w 4512883"/>
              <a:gd name="connsiteY6" fmla="*/ 2040538 h 2592050"/>
              <a:gd name="connsiteX7" fmla="*/ 3972252 w 4512883"/>
              <a:gd name="connsiteY7" fmla="*/ 1684141 h 2592050"/>
              <a:gd name="connsiteX8" fmla="*/ 4068690 w 4512883"/>
              <a:gd name="connsiteY8" fmla="*/ 1279762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25186 w 4512883"/>
              <a:gd name="connsiteY4" fmla="*/ 2476592 h 2592050"/>
              <a:gd name="connsiteX5" fmla="*/ 3673892 w 4512883"/>
              <a:gd name="connsiteY5" fmla="*/ 2307864 h 2592050"/>
              <a:gd name="connsiteX6" fmla="*/ 3854038 w 4512883"/>
              <a:gd name="connsiteY6" fmla="*/ 2040538 h 2592050"/>
              <a:gd name="connsiteX7" fmla="*/ 3972252 w 4512883"/>
              <a:gd name="connsiteY7" fmla="*/ 1684141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25186 w 4512883"/>
              <a:gd name="connsiteY4" fmla="*/ 2476592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25186 w 4512883"/>
              <a:gd name="connsiteY4" fmla="*/ 2476592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25186 w 4512883"/>
              <a:gd name="connsiteY4" fmla="*/ 2476592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25186 w 4512883"/>
              <a:gd name="connsiteY4" fmla="*/ 2476592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40741 w 4512883"/>
              <a:gd name="connsiteY4" fmla="*/ 2485870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40741 w 4512883"/>
              <a:gd name="connsiteY4" fmla="*/ 2485870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40741 w 4512883"/>
              <a:gd name="connsiteY4" fmla="*/ 2485870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03410 w 4512883"/>
              <a:gd name="connsiteY4" fmla="*/ 2492056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297188 w 4512883"/>
              <a:gd name="connsiteY4" fmla="*/ 2479685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297188 w 4512883"/>
              <a:gd name="connsiteY4" fmla="*/ 2479685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297188 w 4512883"/>
              <a:gd name="connsiteY4" fmla="*/ 2479685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3892 w 4512883"/>
              <a:gd name="connsiteY5" fmla="*/ 2307864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3892 w 4512883"/>
              <a:gd name="connsiteY5" fmla="*/ 2307864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3892 w 4512883"/>
              <a:gd name="connsiteY5" fmla="*/ 2307864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0781 w 4512883"/>
              <a:gd name="connsiteY5" fmla="*/ 2314049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0781 w 4512883"/>
              <a:gd name="connsiteY5" fmla="*/ 2314049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0781 w 4512883"/>
              <a:gd name="connsiteY5" fmla="*/ 2314049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0781 w 4512883"/>
              <a:gd name="connsiteY5" fmla="*/ 2314049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0781 w 4512883"/>
              <a:gd name="connsiteY5" fmla="*/ 2314049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0781 w 4512883"/>
              <a:gd name="connsiteY5" fmla="*/ 2314049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0781 w 4512883"/>
              <a:gd name="connsiteY5" fmla="*/ 2314049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0781 w 4512883"/>
              <a:gd name="connsiteY5" fmla="*/ 2314049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70781 w 4512883"/>
              <a:gd name="connsiteY5" fmla="*/ 2314049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62919 w 4512883"/>
              <a:gd name="connsiteY7" fmla="*/ 1684141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62919 w 4512883"/>
              <a:gd name="connsiteY7" fmla="*/ 1684141 h 2592050"/>
              <a:gd name="connsiteX8" fmla="*/ 4006472 w 4512883"/>
              <a:gd name="connsiteY8" fmla="*/ 1493151 h 2592050"/>
              <a:gd name="connsiteX9" fmla="*/ 4059357 w 4512883"/>
              <a:gd name="connsiteY9" fmla="*/ 1276670 h 2592050"/>
              <a:gd name="connsiteX10" fmla="*/ 4406580 w 4512883"/>
              <a:gd name="connsiteY10" fmla="*/ 814157 h 2592050"/>
              <a:gd name="connsiteX11" fmla="*/ 4476218 w 4512883"/>
              <a:gd name="connsiteY11" fmla="*/ 488061 h 2592050"/>
              <a:gd name="connsiteX12" fmla="*/ 4402689 w 4512883"/>
              <a:gd name="connsiteY12" fmla="*/ 223 h 2592050"/>
              <a:gd name="connsiteX13" fmla="*/ 4512883 w 4512883"/>
              <a:gd name="connsiteY13" fmla="*/ 549808 h 2592050"/>
              <a:gd name="connsiteX14" fmla="*/ 4095440 w 4512883"/>
              <a:gd name="connsiteY14" fmla="*/ 1264572 h 2592050"/>
              <a:gd name="connsiteX15" fmla="*/ 4062308 w 4512883"/>
              <a:gd name="connsiteY15" fmla="*/ 1794836 h 2592050"/>
              <a:gd name="connsiteX16" fmla="*/ 3984453 w 4512883"/>
              <a:gd name="connsiteY16" fmla="*/ 2337781 h 2592050"/>
              <a:gd name="connsiteX17" fmla="*/ 3693878 w 4512883"/>
              <a:gd name="connsiteY17" fmla="*/ 2584079 h 2592050"/>
              <a:gd name="connsiteX18" fmla="*/ 2722994 w 4512883"/>
              <a:gd name="connsiteY18" fmla="*/ 2590499 h 2592050"/>
              <a:gd name="connsiteX19" fmla="*/ 1035164 w 4512883"/>
              <a:gd name="connsiteY19" fmla="*/ 2584819 h 2592050"/>
              <a:gd name="connsiteX20" fmla="*/ 41318 w 4512883"/>
              <a:gd name="connsiteY20" fmla="*/ 2588745 h 2592050"/>
              <a:gd name="connsiteX21" fmla="*/ 273770 w 4512883"/>
              <a:gd name="connsiteY21"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62919 w 4512883"/>
              <a:gd name="connsiteY7" fmla="*/ 1684141 h 2592050"/>
              <a:gd name="connsiteX8" fmla="*/ 4006472 w 4512883"/>
              <a:gd name="connsiteY8" fmla="*/ 1493151 h 2592050"/>
              <a:gd name="connsiteX9" fmla="*/ 4059357 w 4512883"/>
              <a:gd name="connsiteY9" fmla="*/ 1276670 h 2592050"/>
              <a:gd name="connsiteX10" fmla="*/ 4406580 w 4512883"/>
              <a:gd name="connsiteY10" fmla="*/ 814157 h 2592050"/>
              <a:gd name="connsiteX11" fmla="*/ 4476218 w 4512883"/>
              <a:gd name="connsiteY11" fmla="*/ 488061 h 2592050"/>
              <a:gd name="connsiteX12" fmla="*/ 4402689 w 4512883"/>
              <a:gd name="connsiteY12" fmla="*/ 223 h 2592050"/>
              <a:gd name="connsiteX13" fmla="*/ 4512883 w 4512883"/>
              <a:gd name="connsiteY13" fmla="*/ 549808 h 2592050"/>
              <a:gd name="connsiteX14" fmla="*/ 4095440 w 4512883"/>
              <a:gd name="connsiteY14" fmla="*/ 1264572 h 2592050"/>
              <a:gd name="connsiteX15" fmla="*/ 4062308 w 4512883"/>
              <a:gd name="connsiteY15" fmla="*/ 1794836 h 2592050"/>
              <a:gd name="connsiteX16" fmla="*/ 3984453 w 4512883"/>
              <a:gd name="connsiteY16" fmla="*/ 2337781 h 2592050"/>
              <a:gd name="connsiteX17" fmla="*/ 3693878 w 4512883"/>
              <a:gd name="connsiteY17" fmla="*/ 2584079 h 2592050"/>
              <a:gd name="connsiteX18" fmla="*/ 2722994 w 4512883"/>
              <a:gd name="connsiteY18" fmla="*/ 2590499 h 2592050"/>
              <a:gd name="connsiteX19" fmla="*/ 1035164 w 4512883"/>
              <a:gd name="connsiteY19" fmla="*/ 2584819 h 2592050"/>
              <a:gd name="connsiteX20" fmla="*/ 41318 w 4512883"/>
              <a:gd name="connsiteY20" fmla="*/ 2588745 h 2592050"/>
              <a:gd name="connsiteX21" fmla="*/ 273770 w 4512883"/>
              <a:gd name="connsiteY21"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62919 w 4512883"/>
              <a:gd name="connsiteY7" fmla="*/ 1684141 h 2592050"/>
              <a:gd name="connsiteX8" fmla="*/ 4006472 w 4512883"/>
              <a:gd name="connsiteY8" fmla="*/ 1493151 h 2592050"/>
              <a:gd name="connsiteX9" fmla="*/ 4059357 w 4512883"/>
              <a:gd name="connsiteY9" fmla="*/ 1276670 h 2592050"/>
              <a:gd name="connsiteX10" fmla="*/ 4406580 w 4512883"/>
              <a:gd name="connsiteY10" fmla="*/ 814157 h 2592050"/>
              <a:gd name="connsiteX11" fmla="*/ 4476218 w 4512883"/>
              <a:gd name="connsiteY11" fmla="*/ 488061 h 2592050"/>
              <a:gd name="connsiteX12" fmla="*/ 4402689 w 4512883"/>
              <a:gd name="connsiteY12" fmla="*/ 223 h 2592050"/>
              <a:gd name="connsiteX13" fmla="*/ 4512883 w 4512883"/>
              <a:gd name="connsiteY13" fmla="*/ 549808 h 2592050"/>
              <a:gd name="connsiteX14" fmla="*/ 4095440 w 4512883"/>
              <a:gd name="connsiteY14" fmla="*/ 1264572 h 2592050"/>
              <a:gd name="connsiteX15" fmla="*/ 4062308 w 4512883"/>
              <a:gd name="connsiteY15" fmla="*/ 1794836 h 2592050"/>
              <a:gd name="connsiteX16" fmla="*/ 3984453 w 4512883"/>
              <a:gd name="connsiteY16" fmla="*/ 2337781 h 2592050"/>
              <a:gd name="connsiteX17" fmla="*/ 3693878 w 4512883"/>
              <a:gd name="connsiteY17" fmla="*/ 2584079 h 2592050"/>
              <a:gd name="connsiteX18" fmla="*/ 2722994 w 4512883"/>
              <a:gd name="connsiteY18" fmla="*/ 2590499 h 2592050"/>
              <a:gd name="connsiteX19" fmla="*/ 1035164 w 4512883"/>
              <a:gd name="connsiteY19" fmla="*/ 2584819 h 2592050"/>
              <a:gd name="connsiteX20" fmla="*/ 41318 w 4512883"/>
              <a:gd name="connsiteY20" fmla="*/ 2588745 h 2592050"/>
              <a:gd name="connsiteX21" fmla="*/ 273770 w 4512883"/>
              <a:gd name="connsiteY21"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38032 w 4512883"/>
              <a:gd name="connsiteY7" fmla="*/ 1780011 h 2592050"/>
              <a:gd name="connsiteX8" fmla="*/ 4006472 w 4512883"/>
              <a:gd name="connsiteY8" fmla="*/ 1493151 h 2592050"/>
              <a:gd name="connsiteX9" fmla="*/ 4059357 w 4512883"/>
              <a:gd name="connsiteY9" fmla="*/ 1276670 h 2592050"/>
              <a:gd name="connsiteX10" fmla="*/ 4406580 w 4512883"/>
              <a:gd name="connsiteY10" fmla="*/ 814157 h 2592050"/>
              <a:gd name="connsiteX11" fmla="*/ 4476218 w 4512883"/>
              <a:gd name="connsiteY11" fmla="*/ 488061 h 2592050"/>
              <a:gd name="connsiteX12" fmla="*/ 4402689 w 4512883"/>
              <a:gd name="connsiteY12" fmla="*/ 223 h 2592050"/>
              <a:gd name="connsiteX13" fmla="*/ 4512883 w 4512883"/>
              <a:gd name="connsiteY13" fmla="*/ 549808 h 2592050"/>
              <a:gd name="connsiteX14" fmla="*/ 4095440 w 4512883"/>
              <a:gd name="connsiteY14" fmla="*/ 1264572 h 2592050"/>
              <a:gd name="connsiteX15" fmla="*/ 4062308 w 4512883"/>
              <a:gd name="connsiteY15" fmla="*/ 1794836 h 2592050"/>
              <a:gd name="connsiteX16" fmla="*/ 3984453 w 4512883"/>
              <a:gd name="connsiteY16" fmla="*/ 2337781 h 2592050"/>
              <a:gd name="connsiteX17" fmla="*/ 3693878 w 4512883"/>
              <a:gd name="connsiteY17" fmla="*/ 2584079 h 2592050"/>
              <a:gd name="connsiteX18" fmla="*/ 2722994 w 4512883"/>
              <a:gd name="connsiteY18" fmla="*/ 2590499 h 2592050"/>
              <a:gd name="connsiteX19" fmla="*/ 1035164 w 4512883"/>
              <a:gd name="connsiteY19" fmla="*/ 2584819 h 2592050"/>
              <a:gd name="connsiteX20" fmla="*/ 41318 w 4512883"/>
              <a:gd name="connsiteY20" fmla="*/ 2588745 h 2592050"/>
              <a:gd name="connsiteX21" fmla="*/ 273770 w 4512883"/>
              <a:gd name="connsiteY21"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38032 w 4512883"/>
              <a:gd name="connsiteY7" fmla="*/ 1780011 h 2592050"/>
              <a:gd name="connsiteX8" fmla="*/ 4006472 w 4512883"/>
              <a:gd name="connsiteY8" fmla="*/ 1493151 h 2592050"/>
              <a:gd name="connsiteX9" fmla="*/ 4096688 w 4512883"/>
              <a:gd name="connsiteY9" fmla="*/ 1190077 h 2592050"/>
              <a:gd name="connsiteX10" fmla="*/ 4406580 w 4512883"/>
              <a:gd name="connsiteY10" fmla="*/ 814157 h 2592050"/>
              <a:gd name="connsiteX11" fmla="*/ 4476218 w 4512883"/>
              <a:gd name="connsiteY11" fmla="*/ 488061 h 2592050"/>
              <a:gd name="connsiteX12" fmla="*/ 4402689 w 4512883"/>
              <a:gd name="connsiteY12" fmla="*/ 223 h 2592050"/>
              <a:gd name="connsiteX13" fmla="*/ 4512883 w 4512883"/>
              <a:gd name="connsiteY13" fmla="*/ 549808 h 2592050"/>
              <a:gd name="connsiteX14" fmla="*/ 4095440 w 4512883"/>
              <a:gd name="connsiteY14" fmla="*/ 1264572 h 2592050"/>
              <a:gd name="connsiteX15" fmla="*/ 4062308 w 4512883"/>
              <a:gd name="connsiteY15" fmla="*/ 1794836 h 2592050"/>
              <a:gd name="connsiteX16" fmla="*/ 3984453 w 4512883"/>
              <a:gd name="connsiteY16" fmla="*/ 2337781 h 2592050"/>
              <a:gd name="connsiteX17" fmla="*/ 3693878 w 4512883"/>
              <a:gd name="connsiteY17" fmla="*/ 2584079 h 2592050"/>
              <a:gd name="connsiteX18" fmla="*/ 2722994 w 4512883"/>
              <a:gd name="connsiteY18" fmla="*/ 2590499 h 2592050"/>
              <a:gd name="connsiteX19" fmla="*/ 1035164 w 4512883"/>
              <a:gd name="connsiteY19" fmla="*/ 2584819 h 2592050"/>
              <a:gd name="connsiteX20" fmla="*/ 41318 w 4512883"/>
              <a:gd name="connsiteY20" fmla="*/ 2588745 h 2592050"/>
              <a:gd name="connsiteX21" fmla="*/ 273770 w 4512883"/>
              <a:gd name="connsiteY21"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38032 w 4512883"/>
              <a:gd name="connsiteY7" fmla="*/ 1780011 h 2592050"/>
              <a:gd name="connsiteX8" fmla="*/ 3990917 w 4512883"/>
              <a:gd name="connsiteY8" fmla="*/ 1496243 h 2592050"/>
              <a:gd name="connsiteX9" fmla="*/ 4096688 w 4512883"/>
              <a:gd name="connsiteY9" fmla="*/ 1190077 h 2592050"/>
              <a:gd name="connsiteX10" fmla="*/ 4406580 w 4512883"/>
              <a:gd name="connsiteY10" fmla="*/ 814157 h 2592050"/>
              <a:gd name="connsiteX11" fmla="*/ 4476218 w 4512883"/>
              <a:gd name="connsiteY11" fmla="*/ 488061 h 2592050"/>
              <a:gd name="connsiteX12" fmla="*/ 4402689 w 4512883"/>
              <a:gd name="connsiteY12" fmla="*/ 223 h 2592050"/>
              <a:gd name="connsiteX13" fmla="*/ 4512883 w 4512883"/>
              <a:gd name="connsiteY13" fmla="*/ 549808 h 2592050"/>
              <a:gd name="connsiteX14" fmla="*/ 4095440 w 4512883"/>
              <a:gd name="connsiteY14" fmla="*/ 1264572 h 2592050"/>
              <a:gd name="connsiteX15" fmla="*/ 4062308 w 4512883"/>
              <a:gd name="connsiteY15" fmla="*/ 1794836 h 2592050"/>
              <a:gd name="connsiteX16" fmla="*/ 3984453 w 4512883"/>
              <a:gd name="connsiteY16" fmla="*/ 2337781 h 2592050"/>
              <a:gd name="connsiteX17" fmla="*/ 3693878 w 4512883"/>
              <a:gd name="connsiteY17" fmla="*/ 2584079 h 2592050"/>
              <a:gd name="connsiteX18" fmla="*/ 2722994 w 4512883"/>
              <a:gd name="connsiteY18" fmla="*/ 2590499 h 2592050"/>
              <a:gd name="connsiteX19" fmla="*/ 1035164 w 4512883"/>
              <a:gd name="connsiteY19" fmla="*/ 2584819 h 2592050"/>
              <a:gd name="connsiteX20" fmla="*/ 41318 w 4512883"/>
              <a:gd name="connsiteY20" fmla="*/ 2588745 h 2592050"/>
              <a:gd name="connsiteX21" fmla="*/ 273770 w 4512883"/>
              <a:gd name="connsiteY21"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38032 w 4512883"/>
              <a:gd name="connsiteY7" fmla="*/ 1780011 h 2592050"/>
              <a:gd name="connsiteX8" fmla="*/ 3990917 w 4512883"/>
              <a:gd name="connsiteY8" fmla="*/ 1496243 h 2592050"/>
              <a:gd name="connsiteX9" fmla="*/ 4096688 w 4512883"/>
              <a:gd name="connsiteY9" fmla="*/ 1171522 h 2592050"/>
              <a:gd name="connsiteX10" fmla="*/ 4406580 w 4512883"/>
              <a:gd name="connsiteY10" fmla="*/ 814157 h 2592050"/>
              <a:gd name="connsiteX11" fmla="*/ 4476218 w 4512883"/>
              <a:gd name="connsiteY11" fmla="*/ 488061 h 2592050"/>
              <a:gd name="connsiteX12" fmla="*/ 4402689 w 4512883"/>
              <a:gd name="connsiteY12" fmla="*/ 223 h 2592050"/>
              <a:gd name="connsiteX13" fmla="*/ 4512883 w 4512883"/>
              <a:gd name="connsiteY13" fmla="*/ 549808 h 2592050"/>
              <a:gd name="connsiteX14" fmla="*/ 4095440 w 4512883"/>
              <a:gd name="connsiteY14" fmla="*/ 1264572 h 2592050"/>
              <a:gd name="connsiteX15" fmla="*/ 4062308 w 4512883"/>
              <a:gd name="connsiteY15" fmla="*/ 1794836 h 2592050"/>
              <a:gd name="connsiteX16" fmla="*/ 3984453 w 4512883"/>
              <a:gd name="connsiteY16" fmla="*/ 2337781 h 2592050"/>
              <a:gd name="connsiteX17" fmla="*/ 3693878 w 4512883"/>
              <a:gd name="connsiteY17" fmla="*/ 2584079 h 2592050"/>
              <a:gd name="connsiteX18" fmla="*/ 2722994 w 4512883"/>
              <a:gd name="connsiteY18" fmla="*/ 2590499 h 2592050"/>
              <a:gd name="connsiteX19" fmla="*/ 1035164 w 4512883"/>
              <a:gd name="connsiteY19" fmla="*/ 2584819 h 2592050"/>
              <a:gd name="connsiteX20" fmla="*/ 41318 w 4512883"/>
              <a:gd name="connsiteY20" fmla="*/ 2588745 h 2592050"/>
              <a:gd name="connsiteX21" fmla="*/ 273770 w 4512883"/>
              <a:gd name="connsiteY21"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38032 w 4512883"/>
              <a:gd name="connsiteY7" fmla="*/ 1780011 h 2592050"/>
              <a:gd name="connsiteX8" fmla="*/ 3990917 w 4512883"/>
              <a:gd name="connsiteY8" fmla="*/ 1496243 h 2592050"/>
              <a:gd name="connsiteX9" fmla="*/ 4096688 w 4512883"/>
              <a:gd name="connsiteY9" fmla="*/ 1171522 h 2592050"/>
              <a:gd name="connsiteX10" fmla="*/ 4375471 w 4512883"/>
              <a:gd name="connsiteY10" fmla="*/ 863639 h 2592050"/>
              <a:gd name="connsiteX11" fmla="*/ 4476218 w 4512883"/>
              <a:gd name="connsiteY11" fmla="*/ 488061 h 2592050"/>
              <a:gd name="connsiteX12" fmla="*/ 4402689 w 4512883"/>
              <a:gd name="connsiteY12" fmla="*/ 223 h 2592050"/>
              <a:gd name="connsiteX13" fmla="*/ 4512883 w 4512883"/>
              <a:gd name="connsiteY13" fmla="*/ 549808 h 2592050"/>
              <a:gd name="connsiteX14" fmla="*/ 4095440 w 4512883"/>
              <a:gd name="connsiteY14" fmla="*/ 1264572 h 2592050"/>
              <a:gd name="connsiteX15" fmla="*/ 4062308 w 4512883"/>
              <a:gd name="connsiteY15" fmla="*/ 1794836 h 2592050"/>
              <a:gd name="connsiteX16" fmla="*/ 3984453 w 4512883"/>
              <a:gd name="connsiteY16" fmla="*/ 2337781 h 2592050"/>
              <a:gd name="connsiteX17" fmla="*/ 3693878 w 4512883"/>
              <a:gd name="connsiteY17" fmla="*/ 2584079 h 2592050"/>
              <a:gd name="connsiteX18" fmla="*/ 2722994 w 4512883"/>
              <a:gd name="connsiteY18" fmla="*/ 2590499 h 2592050"/>
              <a:gd name="connsiteX19" fmla="*/ 1035164 w 4512883"/>
              <a:gd name="connsiteY19" fmla="*/ 2584819 h 2592050"/>
              <a:gd name="connsiteX20" fmla="*/ 41318 w 4512883"/>
              <a:gd name="connsiteY20" fmla="*/ 2588745 h 2592050"/>
              <a:gd name="connsiteX21" fmla="*/ 273770 w 4512883"/>
              <a:gd name="connsiteY21"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38032 w 4512883"/>
              <a:gd name="connsiteY7" fmla="*/ 1780011 h 2592050"/>
              <a:gd name="connsiteX8" fmla="*/ 3990917 w 4512883"/>
              <a:gd name="connsiteY8" fmla="*/ 1496243 h 2592050"/>
              <a:gd name="connsiteX9" fmla="*/ 4096688 w 4512883"/>
              <a:gd name="connsiteY9" fmla="*/ 1171522 h 2592050"/>
              <a:gd name="connsiteX10" fmla="*/ 4375471 w 4512883"/>
              <a:gd name="connsiteY10" fmla="*/ 863639 h 2592050"/>
              <a:gd name="connsiteX11" fmla="*/ 4476218 w 4512883"/>
              <a:gd name="connsiteY11" fmla="*/ 488061 h 2592050"/>
              <a:gd name="connsiteX12" fmla="*/ 4402689 w 4512883"/>
              <a:gd name="connsiteY12" fmla="*/ 223 h 2592050"/>
              <a:gd name="connsiteX13" fmla="*/ 4512883 w 4512883"/>
              <a:gd name="connsiteY13" fmla="*/ 549808 h 2592050"/>
              <a:gd name="connsiteX14" fmla="*/ 4095440 w 4512883"/>
              <a:gd name="connsiteY14" fmla="*/ 1264572 h 2592050"/>
              <a:gd name="connsiteX15" fmla="*/ 4062308 w 4512883"/>
              <a:gd name="connsiteY15" fmla="*/ 1794836 h 2592050"/>
              <a:gd name="connsiteX16" fmla="*/ 3984453 w 4512883"/>
              <a:gd name="connsiteY16" fmla="*/ 2337781 h 2592050"/>
              <a:gd name="connsiteX17" fmla="*/ 3693878 w 4512883"/>
              <a:gd name="connsiteY17" fmla="*/ 2584079 h 2592050"/>
              <a:gd name="connsiteX18" fmla="*/ 2722994 w 4512883"/>
              <a:gd name="connsiteY18" fmla="*/ 2590499 h 2592050"/>
              <a:gd name="connsiteX19" fmla="*/ 1035164 w 4512883"/>
              <a:gd name="connsiteY19" fmla="*/ 2584819 h 2592050"/>
              <a:gd name="connsiteX20" fmla="*/ 41318 w 4512883"/>
              <a:gd name="connsiteY20" fmla="*/ 2588745 h 2592050"/>
              <a:gd name="connsiteX21" fmla="*/ 273770 w 4512883"/>
              <a:gd name="connsiteY21" fmla="*/ 2555683 h 2592050"/>
              <a:gd name="connsiteX0" fmla="*/ 273770 w 4512883"/>
              <a:gd name="connsiteY0" fmla="*/ 2530958 h 2567325"/>
              <a:gd name="connsiteX1" fmla="*/ 1053446 w 4512883"/>
              <a:gd name="connsiteY1" fmla="*/ 2519029 h 2567325"/>
              <a:gd name="connsiteX2" fmla="*/ 1926996 w 4512883"/>
              <a:gd name="connsiteY2" fmla="*/ 2511680 h 2567325"/>
              <a:gd name="connsiteX3" fmla="*/ 2737227 w 4512883"/>
              <a:gd name="connsiteY3" fmla="*/ 2500599 h 2567325"/>
              <a:gd name="connsiteX4" fmla="*/ 3297188 w 4512883"/>
              <a:gd name="connsiteY4" fmla="*/ 2473516 h 2567325"/>
              <a:gd name="connsiteX5" fmla="*/ 3630339 w 4512883"/>
              <a:gd name="connsiteY5" fmla="*/ 2351176 h 2567325"/>
              <a:gd name="connsiteX6" fmla="*/ 3857149 w 4512883"/>
              <a:gd name="connsiteY6" fmla="*/ 2028184 h 2567325"/>
              <a:gd name="connsiteX7" fmla="*/ 3938032 w 4512883"/>
              <a:gd name="connsiteY7" fmla="*/ 1755286 h 2567325"/>
              <a:gd name="connsiteX8" fmla="*/ 3990917 w 4512883"/>
              <a:gd name="connsiteY8" fmla="*/ 1471518 h 2567325"/>
              <a:gd name="connsiteX9" fmla="*/ 4096688 w 4512883"/>
              <a:gd name="connsiteY9" fmla="*/ 1146797 h 2567325"/>
              <a:gd name="connsiteX10" fmla="*/ 4375471 w 4512883"/>
              <a:gd name="connsiteY10" fmla="*/ 838914 h 2567325"/>
              <a:gd name="connsiteX11" fmla="*/ 4476218 w 4512883"/>
              <a:gd name="connsiteY11" fmla="*/ 463336 h 2567325"/>
              <a:gd name="connsiteX12" fmla="*/ 4440020 w 4512883"/>
              <a:gd name="connsiteY12" fmla="*/ 239 h 2567325"/>
              <a:gd name="connsiteX13" fmla="*/ 4512883 w 4512883"/>
              <a:gd name="connsiteY13" fmla="*/ 525083 h 2567325"/>
              <a:gd name="connsiteX14" fmla="*/ 4095440 w 4512883"/>
              <a:gd name="connsiteY14" fmla="*/ 1239847 h 2567325"/>
              <a:gd name="connsiteX15" fmla="*/ 4062308 w 4512883"/>
              <a:gd name="connsiteY15" fmla="*/ 1770111 h 2567325"/>
              <a:gd name="connsiteX16" fmla="*/ 3984453 w 4512883"/>
              <a:gd name="connsiteY16" fmla="*/ 2313056 h 2567325"/>
              <a:gd name="connsiteX17" fmla="*/ 3693878 w 4512883"/>
              <a:gd name="connsiteY17" fmla="*/ 2559354 h 2567325"/>
              <a:gd name="connsiteX18" fmla="*/ 2722994 w 4512883"/>
              <a:gd name="connsiteY18" fmla="*/ 2565774 h 2567325"/>
              <a:gd name="connsiteX19" fmla="*/ 1035164 w 4512883"/>
              <a:gd name="connsiteY19" fmla="*/ 2560094 h 2567325"/>
              <a:gd name="connsiteX20" fmla="*/ 41318 w 4512883"/>
              <a:gd name="connsiteY20" fmla="*/ 2564020 h 2567325"/>
              <a:gd name="connsiteX21" fmla="*/ 273770 w 4512883"/>
              <a:gd name="connsiteY21" fmla="*/ 2530958 h 2567325"/>
              <a:gd name="connsiteX0" fmla="*/ 273770 w 4512883"/>
              <a:gd name="connsiteY0" fmla="*/ 2512417 h 2548784"/>
              <a:gd name="connsiteX1" fmla="*/ 1053446 w 4512883"/>
              <a:gd name="connsiteY1" fmla="*/ 2500488 h 2548784"/>
              <a:gd name="connsiteX2" fmla="*/ 1926996 w 4512883"/>
              <a:gd name="connsiteY2" fmla="*/ 2493139 h 2548784"/>
              <a:gd name="connsiteX3" fmla="*/ 2737227 w 4512883"/>
              <a:gd name="connsiteY3" fmla="*/ 2482058 h 2548784"/>
              <a:gd name="connsiteX4" fmla="*/ 3297188 w 4512883"/>
              <a:gd name="connsiteY4" fmla="*/ 2454975 h 2548784"/>
              <a:gd name="connsiteX5" fmla="*/ 3630339 w 4512883"/>
              <a:gd name="connsiteY5" fmla="*/ 2332635 h 2548784"/>
              <a:gd name="connsiteX6" fmla="*/ 3857149 w 4512883"/>
              <a:gd name="connsiteY6" fmla="*/ 2009643 h 2548784"/>
              <a:gd name="connsiteX7" fmla="*/ 3938032 w 4512883"/>
              <a:gd name="connsiteY7" fmla="*/ 1736745 h 2548784"/>
              <a:gd name="connsiteX8" fmla="*/ 3990917 w 4512883"/>
              <a:gd name="connsiteY8" fmla="*/ 1452977 h 2548784"/>
              <a:gd name="connsiteX9" fmla="*/ 4096688 w 4512883"/>
              <a:gd name="connsiteY9" fmla="*/ 1128256 h 2548784"/>
              <a:gd name="connsiteX10" fmla="*/ 4375471 w 4512883"/>
              <a:gd name="connsiteY10" fmla="*/ 820373 h 2548784"/>
              <a:gd name="connsiteX11" fmla="*/ 4476218 w 4512883"/>
              <a:gd name="connsiteY11" fmla="*/ 444795 h 2548784"/>
              <a:gd name="connsiteX12" fmla="*/ 4436909 w 4512883"/>
              <a:gd name="connsiteY12" fmla="*/ 253 h 2548784"/>
              <a:gd name="connsiteX13" fmla="*/ 4512883 w 4512883"/>
              <a:gd name="connsiteY13" fmla="*/ 506542 h 2548784"/>
              <a:gd name="connsiteX14" fmla="*/ 4095440 w 4512883"/>
              <a:gd name="connsiteY14" fmla="*/ 1221306 h 2548784"/>
              <a:gd name="connsiteX15" fmla="*/ 4062308 w 4512883"/>
              <a:gd name="connsiteY15" fmla="*/ 1751570 h 2548784"/>
              <a:gd name="connsiteX16" fmla="*/ 3984453 w 4512883"/>
              <a:gd name="connsiteY16" fmla="*/ 2294515 h 2548784"/>
              <a:gd name="connsiteX17" fmla="*/ 3693878 w 4512883"/>
              <a:gd name="connsiteY17" fmla="*/ 2540813 h 2548784"/>
              <a:gd name="connsiteX18" fmla="*/ 2722994 w 4512883"/>
              <a:gd name="connsiteY18" fmla="*/ 2547233 h 2548784"/>
              <a:gd name="connsiteX19" fmla="*/ 1035164 w 4512883"/>
              <a:gd name="connsiteY19" fmla="*/ 2541553 h 2548784"/>
              <a:gd name="connsiteX20" fmla="*/ 41318 w 4512883"/>
              <a:gd name="connsiteY20" fmla="*/ 2545479 h 2548784"/>
              <a:gd name="connsiteX21" fmla="*/ 273770 w 4512883"/>
              <a:gd name="connsiteY21" fmla="*/ 2512417 h 2548784"/>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7 w 4512883"/>
              <a:gd name="connsiteY3" fmla="*/ 2343090 h 2409816"/>
              <a:gd name="connsiteX4" fmla="*/ 3297188 w 4512883"/>
              <a:gd name="connsiteY4" fmla="*/ 2316007 h 2409816"/>
              <a:gd name="connsiteX5" fmla="*/ 3630339 w 4512883"/>
              <a:gd name="connsiteY5" fmla="*/ 2193667 h 2409816"/>
              <a:gd name="connsiteX6" fmla="*/ 3857149 w 4512883"/>
              <a:gd name="connsiteY6" fmla="*/ 1870675 h 2409816"/>
              <a:gd name="connsiteX7" fmla="*/ 3938032 w 4512883"/>
              <a:gd name="connsiteY7" fmla="*/ 1597777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7 w 4512883"/>
              <a:gd name="connsiteY3" fmla="*/ 2343090 h 2409816"/>
              <a:gd name="connsiteX4" fmla="*/ 3297188 w 4512883"/>
              <a:gd name="connsiteY4" fmla="*/ 2316007 h 2409816"/>
              <a:gd name="connsiteX5" fmla="*/ 3630339 w 4512883"/>
              <a:gd name="connsiteY5" fmla="*/ 2193667 h 2409816"/>
              <a:gd name="connsiteX6" fmla="*/ 3847816 w 4512883"/>
              <a:gd name="connsiteY6" fmla="*/ 1935619 h 2409816"/>
              <a:gd name="connsiteX7" fmla="*/ 3938032 w 4512883"/>
              <a:gd name="connsiteY7" fmla="*/ 1597777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7 w 4512883"/>
              <a:gd name="connsiteY3" fmla="*/ 2343090 h 2409816"/>
              <a:gd name="connsiteX4" fmla="*/ 3297188 w 4512883"/>
              <a:gd name="connsiteY4" fmla="*/ 2316007 h 2409816"/>
              <a:gd name="connsiteX5" fmla="*/ 3630339 w 4512883"/>
              <a:gd name="connsiteY5" fmla="*/ 2193667 h 2409816"/>
              <a:gd name="connsiteX6" fmla="*/ 3847816 w 4512883"/>
              <a:gd name="connsiteY6" fmla="*/ 1935619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7 w 4512883"/>
              <a:gd name="connsiteY3" fmla="*/ 2343090 h 2409816"/>
              <a:gd name="connsiteX4" fmla="*/ 3297188 w 4512883"/>
              <a:gd name="connsiteY4" fmla="*/ 2316007 h 2409816"/>
              <a:gd name="connsiteX5" fmla="*/ 3630339 w 4512883"/>
              <a:gd name="connsiteY5" fmla="*/ 2193667 h 2409816"/>
              <a:gd name="connsiteX6" fmla="*/ 3847816 w 4512883"/>
              <a:gd name="connsiteY6" fmla="*/ 1935619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7 w 4512883"/>
              <a:gd name="connsiteY3" fmla="*/ 2343090 h 2409816"/>
              <a:gd name="connsiteX4" fmla="*/ 3297188 w 4512883"/>
              <a:gd name="connsiteY4" fmla="*/ 2316007 h 2409816"/>
              <a:gd name="connsiteX5" fmla="*/ 3630339 w 4512883"/>
              <a:gd name="connsiteY5" fmla="*/ 2193667 h 2409816"/>
              <a:gd name="connsiteX6" fmla="*/ 3847816 w 4512883"/>
              <a:gd name="connsiteY6" fmla="*/ 1935619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7 w 4512883"/>
              <a:gd name="connsiteY3" fmla="*/ 2343090 h 2409816"/>
              <a:gd name="connsiteX4" fmla="*/ 3297188 w 4512883"/>
              <a:gd name="connsiteY4" fmla="*/ 2316007 h 2409816"/>
              <a:gd name="connsiteX5" fmla="*/ 3630339 w 4512883"/>
              <a:gd name="connsiteY5" fmla="*/ 2193667 h 2409816"/>
              <a:gd name="connsiteX6" fmla="*/ 3875814 w 4512883"/>
              <a:gd name="connsiteY6" fmla="*/ 1917064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7 w 4512883"/>
              <a:gd name="connsiteY3" fmla="*/ 2343090 h 2409816"/>
              <a:gd name="connsiteX4" fmla="*/ 3297188 w 4512883"/>
              <a:gd name="connsiteY4" fmla="*/ 2334562 h 2409816"/>
              <a:gd name="connsiteX5" fmla="*/ 3630339 w 4512883"/>
              <a:gd name="connsiteY5" fmla="*/ 2193667 h 2409816"/>
              <a:gd name="connsiteX6" fmla="*/ 3875814 w 4512883"/>
              <a:gd name="connsiteY6" fmla="*/ 1917064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297188 w 4512883"/>
              <a:gd name="connsiteY4" fmla="*/ 2334562 h 2409816"/>
              <a:gd name="connsiteX5" fmla="*/ 3630339 w 4512883"/>
              <a:gd name="connsiteY5" fmla="*/ 2193667 h 2409816"/>
              <a:gd name="connsiteX6" fmla="*/ 3875814 w 4512883"/>
              <a:gd name="connsiteY6" fmla="*/ 1917064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630339 w 4512883"/>
              <a:gd name="connsiteY5" fmla="*/ 2193667 h 2409816"/>
              <a:gd name="connsiteX6" fmla="*/ 3875814 w 4512883"/>
              <a:gd name="connsiteY6" fmla="*/ 1917064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75814 w 4512883"/>
              <a:gd name="connsiteY6" fmla="*/ 1917064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75814 w 4512883"/>
              <a:gd name="connsiteY6" fmla="*/ 1917064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19818 w 4512883"/>
              <a:gd name="connsiteY6" fmla="*/ 2000564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19818 w 4512883"/>
              <a:gd name="connsiteY6" fmla="*/ 2000564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19818 w 4512883"/>
              <a:gd name="connsiteY6" fmla="*/ 2000564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82036 w 4512883"/>
              <a:gd name="connsiteY6" fmla="*/ 1941805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82036 w 4512883"/>
              <a:gd name="connsiteY6" fmla="*/ 1941805 h 2409816"/>
              <a:gd name="connsiteX7" fmla="*/ 3975363 w 4512883"/>
              <a:gd name="connsiteY7" fmla="*/ 1644166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82036 w 4512883"/>
              <a:gd name="connsiteY6" fmla="*/ 1941805 h 2409816"/>
              <a:gd name="connsiteX7" fmla="*/ 3975363 w 4512883"/>
              <a:gd name="connsiteY7" fmla="*/ 1644166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82036 w 4512883"/>
              <a:gd name="connsiteY6" fmla="*/ 1941805 h 2409816"/>
              <a:gd name="connsiteX7" fmla="*/ 3975363 w 4512883"/>
              <a:gd name="connsiteY7" fmla="*/ 1644166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82036 w 4512883"/>
              <a:gd name="connsiteY6" fmla="*/ 1941805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82036 w 4512883"/>
              <a:gd name="connsiteY6" fmla="*/ 1941805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593009 w 4512883"/>
              <a:gd name="connsiteY5" fmla="*/ 2215315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593009 w 4512883"/>
              <a:gd name="connsiteY5" fmla="*/ 2215315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50927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50927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50927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50927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540124 w 4512883"/>
              <a:gd name="connsiteY5" fmla="*/ 2277167 h 2409816"/>
              <a:gd name="connsiteX6" fmla="*/ 3850927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540124 w 4512883"/>
              <a:gd name="connsiteY5" fmla="*/ 2277167 h 2409816"/>
              <a:gd name="connsiteX6" fmla="*/ 3850927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540124 w 4512883"/>
              <a:gd name="connsiteY5" fmla="*/ 2277167 h 2409816"/>
              <a:gd name="connsiteX6" fmla="*/ 3850927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540124 w 4512883"/>
              <a:gd name="connsiteY5" fmla="*/ 2277167 h 2409816"/>
              <a:gd name="connsiteX6" fmla="*/ 3850927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540124 w 4512883"/>
              <a:gd name="connsiteY5" fmla="*/ 2277167 h 2409816"/>
              <a:gd name="connsiteX6" fmla="*/ 3832262 w 4512883"/>
              <a:gd name="connsiteY6" fmla="*/ 1978916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540124 w 4512883"/>
              <a:gd name="connsiteY5" fmla="*/ 2277167 h 2409816"/>
              <a:gd name="connsiteX6" fmla="*/ 3832262 w 4512883"/>
              <a:gd name="connsiteY6" fmla="*/ 1978916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540124 w 4512883"/>
              <a:gd name="connsiteY5" fmla="*/ 2277167 h 2409816"/>
              <a:gd name="connsiteX6" fmla="*/ 3832262 w 4512883"/>
              <a:gd name="connsiteY6" fmla="*/ 1978916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24119 w 4512883"/>
              <a:gd name="connsiteY5" fmla="*/ 2218408 h 2409816"/>
              <a:gd name="connsiteX6" fmla="*/ 3832262 w 4512883"/>
              <a:gd name="connsiteY6" fmla="*/ 1978916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24119 w 4512883"/>
              <a:gd name="connsiteY5" fmla="*/ 2218408 h 2409816"/>
              <a:gd name="connsiteX6" fmla="*/ 3832262 w 4512883"/>
              <a:gd name="connsiteY6" fmla="*/ 1978916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24119 w 4512883"/>
              <a:gd name="connsiteY5" fmla="*/ 2218408 h 2409816"/>
              <a:gd name="connsiteX6" fmla="*/ 3832262 w 4512883"/>
              <a:gd name="connsiteY6" fmla="*/ 1978916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9007 w 4512883"/>
              <a:gd name="connsiteY5" fmla="*/ 2196760 h 2409816"/>
              <a:gd name="connsiteX6" fmla="*/ 3832262 w 4512883"/>
              <a:gd name="connsiteY6" fmla="*/ 1978916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9007 w 4512883"/>
              <a:gd name="connsiteY5" fmla="*/ 2196760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9007 w 4512883"/>
              <a:gd name="connsiteY5" fmla="*/ 2196760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50025 w 4512883"/>
              <a:gd name="connsiteY9" fmla="*/ 1035677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4000250 w 4512883"/>
              <a:gd name="connsiteY8" fmla="*/ 1351121 h 2409816"/>
              <a:gd name="connsiteX9" fmla="*/ 4050025 w 4512883"/>
              <a:gd name="connsiteY9" fmla="*/ 1035677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4000250 w 4512883"/>
              <a:gd name="connsiteY8" fmla="*/ 1351121 h 2409816"/>
              <a:gd name="connsiteX9" fmla="*/ 4034471 w 4512883"/>
              <a:gd name="connsiteY9" fmla="*/ 10727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4000250 w 4512883"/>
              <a:gd name="connsiteY8" fmla="*/ 1351121 h 2409816"/>
              <a:gd name="connsiteX9" fmla="*/ 4034471 w 4512883"/>
              <a:gd name="connsiteY9" fmla="*/ 10727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4000250 w 4512883"/>
              <a:gd name="connsiteY8" fmla="*/ 1351121 h 2409816"/>
              <a:gd name="connsiteX9" fmla="*/ 4034471 w 4512883"/>
              <a:gd name="connsiteY9" fmla="*/ 10727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4000250 w 4512883"/>
              <a:gd name="connsiteY8" fmla="*/ 1351121 h 2409816"/>
              <a:gd name="connsiteX9" fmla="*/ 4034471 w 4512883"/>
              <a:gd name="connsiteY9" fmla="*/ 10727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4000250 w 4512883"/>
              <a:gd name="connsiteY8" fmla="*/ 1351121 h 2409816"/>
              <a:gd name="connsiteX9" fmla="*/ 4034471 w 4512883"/>
              <a:gd name="connsiteY9" fmla="*/ 10727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34471 w 4512883"/>
              <a:gd name="connsiteY9" fmla="*/ 10727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28249 w 4512883"/>
              <a:gd name="connsiteY9" fmla="*/ 1091343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28249 w 4512883"/>
              <a:gd name="connsiteY9" fmla="*/ 1091343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28249 w 4512883"/>
              <a:gd name="connsiteY9" fmla="*/ 1091343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28249 w 4512883"/>
              <a:gd name="connsiteY9" fmla="*/ 1091343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28249 w 4512883"/>
              <a:gd name="connsiteY9" fmla="*/ 1091343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40693 w 4512883"/>
              <a:gd name="connsiteY9" fmla="*/ 10727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40693 w 4512883"/>
              <a:gd name="connsiteY9" fmla="*/ 10727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28249 w 4512883"/>
              <a:gd name="connsiteY9" fmla="*/ 1091343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28249 w 4512883"/>
              <a:gd name="connsiteY9" fmla="*/ 1091343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87807 w 4512883"/>
              <a:gd name="connsiteY8" fmla="*/ 1369677 h 2409816"/>
              <a:gd name="connsiteX9" fmla="*/ 4028249 w 4512883"/>
              <a:gd name="connsiteY9" fmla="*/ 1091343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87807 w 4512883"/>
              <a:gd name="connsiteY8" fmla="*/ 1369677 h 2409816"/>
              <a:gd name="connsiteX9" fmla="*/ 4028249 w 4512883"/>
              <a:gd name="connsiteY9" fmla="*/ 1091343 h 2409816"/>
              <a:gd name="connsiteX10" fmla="*/ 4359917 w 4512883"/>
              <a:gd name="connsiteY10" fmla="*/ 721609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87807 w 4512883"/>
              <a:gd name="connsiteY8" fmla="*/ 1369677 h 2409816"/>
              <a:gd name="connsiteX9" fmla="*/ 4028249 w 4512883"/>
              <a:gd name="connsiteY9" fmla="*/ 1091343 h 2409816"/>
              <a:gd name="connsiteX10" fmla="*/ 4359917 w 4512883"/>
              <a:gd name="connsiteY10" fmla="*/ 721609 h 2409816"/>
              <a:gd name="connsiteX11" fmla="*/ 4482440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87807 w 4512883"/>
              <a:gd name="connsiteY8" fmla="*/ 1369677 h 2409816"/>
              <a:gd name="connsiteX9" fmla="*/ 4028249 w 4512883"/>
              <a:gd name="connsiteY9" fmla="*/ 1091343 h 2409816"/>
              <a:gd name="connsiteX10" fmla="*/ 4359917 w 4512883"/>
              <a:gd name="connsiteY10" fmla="*/ 721609 h 2409816"/>
              <a:gd name="connsiteX11" fmla="*/ 4482440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87807 w 4512883"/>
              <a:gd name="connsiteY8" fmla="*/ 1369677 h 2409816"/>
              <a:gd name="connsiteX9" fmla="*/ 4028249 w 4512883"/>
              <a:gd name="connsiteY9" fmla="*/ 1091343 h 2409816"/>
              <a:gd name="connsiteX10" fmla="*/ 4359917 w 4512883"/>
              <a:gd name="connsiteY10" fmla="*/ 721609 h 2409816"/>
              <a:gd name="connsiteX11" fmla="*/ 4482440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87807 w 4512883"/>
              <a:gd name="connsiteY8" fmla="*/ 1369677 h 2409816"/>
              <a:gd name="connsiteX9" fmla="*/ 4028249 w 4512883"/>
              <a:gd name="connsiteY9" fmla="*/ 1091343 h 2409816"/>
              <a:gd name="connsiteX10" fmla="*/ 4359917 w 4512883"/>
              <a:gd name="connsiteY10" fmla="*/ 721609 h 2409816"/>
              <a:gd name="connsiteX11" fmla="*/ 4494884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87807 w 4512883"/>
              <a:gd name="connsiteY8" fmla="*/ 1369677 h 2409816"/>
              <a:gd name="connsiteX9" fmla="*/ 4028249 w 4512883"/>
              <a:gd name="connsiteY9" fmla="*/ 1091343 h 2409816"/>
              <a:gd name="connsiteX10" fmla="*/ 4359917 w 4512883"/>
              <a:gd name="connsiteY10" fmla="*/ 721609 h 2409816"/>
              <a:gd name="connsiteX11" fmla="*/ 4494884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8249 w 4512883"/>
              <a:gd name="connsiteY9" fmla="*/ 109144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84453 w 4512883"/>
              <a:gd name="connsiteY16" fmla="*/ 215565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8249 w 4512883"/>
              <a:gd name="connsiteY9" fmla="*/ 109144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84453 w 4512883"/>
              <a:gd name="connsiteY16" fmla="*/ 215565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8249 w 4512883"/>
              <a:gd name="connsiteY9" fmla="*/ 109144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84453 w 4512883"/>
              <a:gd name="connsiteY16" fmla="*/ 215565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8249 w 4512883"/>
              <a:gd name="connsiteY9" fmla="*/ 109144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8249 w 4512883"/>
              <a:gd name="connsiteY9" fmla="*/ 109144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8249 w 4512883"/>
              <a:gd name="connsiteY9" fmla="*/ 109144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8249 w 4512883"/>
              <a:gd name="connsiteY9" fmla="*/ 109144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8249 w 4512883"/>
              <a:gd name="connsiteY9" fmla="*/ 109144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8249 w 4512883"/>
              <a:gd name="connsiteY9" fmla="*/ 109144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14787 w 4512883"/>
              <a:gd name="connsiteY5" fmla="*/ 2237067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14787 w 4512883"/>
              <a:gd name="connsiteY5" fmla="*/ 2237067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14787 w 4512883"/>
              <a:gd name="connsiteY5" fmla="*/ 2237067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599232 w 4512883"/>
              <a:gd name="connsiteY5" fmla="*/ 2246345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599232 w 4512883"/>
              <a:gd name="connsiteY5" fmla="*/ 2246345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599232 w 4512883"/>
              <a:gd name="connsiteY5" fmla="*/ 2246345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599232 w 4512883"/>
              <a:gd name="connsiteY5" fmla="*/ 2246345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599232 w 4512883"/>
              <a:gd name="connsiteY5" fmla="*/ 2246345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4254 w 4512883"/>
              <a:gd name="connsiteY7" fmla="*/ 1724677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43804 w 4512883"/>
              <a:gd name="connsiteY9" fmla="*/ 106670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43804 w 4512883"/>
              <a:gd name="connsiteY9" fmla="*/ 106670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43804 w 4512883"/>
              <a:gd name="connsiteY9" fmla="*/ 106670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43804 w 4512883"/>
              <a:gd name="connsiteY9" fmla="*/ 106670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43804 w 4512883"/>
              <a:gd name="connsiteY9" fmla="*/ 106670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43804 w 4512883"/>
              <a:gd name="connsiteY9" fmla="*/ 106670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1010 w 4512883"/>
              <a:gd name="connsiteY5" fmla="*/ 2215419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1010 w 4512883"/>
              <a:gd name="connsiteY5" fmla="*/ 2215419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1010 w 4512883"/>
              <a:gd name="connsiteY5" fmla="*/ 2215419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94030 w 4512883"/>
              <a:gd name="connsiteY8" fmla="*/ 1363596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94030 w 4512883"/>
              <a:gd name="connsiteY8" fmla="*/ 1363596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94030 w 4512883"/>
              <a:gd name="connsiteY8" fmla="*/ 1363596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94030 w 4512883"/>
              <a:gd name="connsiteY8" fmla="*/ 1363596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94030 w 4512883"/>
              <a:gd name="connsiteY8" fmla="*/ 1363596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94030 w 4512883"/>
              <a:gd name="connsiteY8" fmla="*/ 1363596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9 w 4512883"/>
              <a:gd name="connsiteY8" fmla="*/ 1366689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9 w 4512883"/>
              <a:gd name="connsiteY8" fmla="*/ 1366689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9 w 4512883"/>
              <a:gd name="connsiteY8" fmla="*/ 1366689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9 w 4512883"/>
              <a:gd name="connsiteY8" fmla="*/ 1366689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9 w 4512883"/>
              <a:gd name="connsiteY8" fmla="*/ 1366689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9 w 4512883"/>
              <a:gd name="connsiteY8" fmla="*/ 1366689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9 w 4512883"/>
              <a:gd name="connsiteY8" fmla="*/ 1366689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9 w 4512883"/>
              <a:gd name="connsiteY8" fmla="*/ 1366689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23741 w 4495481"/>
              <a:gd name="connsiteY7" fmla="*/ 1727770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23741 w 4495481"/>
              <a:gd name="connsiteY7" fmla="*/ 1727770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23741 w 4495481"/>
              <a:gd name="connsiteY7" fmla="*/ 1727770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23741 w 4495481"/>
              <a:gd name="connsiteY7" fmla="*/ 1727770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23741 w 4495481"/>
              <a:gd name="connsiteY7" fmla="*/ 1727770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23741 w 4495481"/>
              <a:gd name="connsiteY7" fmla="*/ 1727770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39278 w 4495481"/>
              <a:gd name="connsiteY7" fmla="*/ 167628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39278 w 4495481"/>
              <a:gd name="connsiteY7" fmla="*/ 167628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39278 w 4495481"/>
              <a:gd name="connsiteY7" fmla="*/ 167628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15492 w 4495481"/>
              <a:gd name="connsiteY7" fmla="*/ 171569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15492 w 4495481"/>
              <a:gd name="connsiteY7" fmla="*/ 171569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781741 w 4495481"/>
              <a:gd name="connsiteY6" fmla="*/ 2034440 h 2409920"/>
              <a:gd name="connsiteX7" fmla="*/ 3915492 w 4495481"/>
              <a:gd name="connsiteY7" fmla="*/ 171569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1563 w 4495481"/>
              <a:gd name="connsiteY6" fmla="*/ 1991090 h 2409920"/>
              <a:gd name="connsiteX7" fmla="*/ 3915492 w 4495481"/>
              <a:gd name="connsiteY7" fmla="*/ 171569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1563 w 4495481"/>
              <a:gd name="connsiteY6" fmla="*/ 1991090 h 2409920"/>
              <a:gd name="connsiteX7" fmla="*/ 3915492 w 4495481"/>
              <a:gd name="connsiteY7" fmla="*/ 171569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93083 w 4495481"/>
              <a:gd name="connsiteY4" fmla="*/ 2330480 h 2409920"/>
              <a:gd name="connsiteX5" fmla="*/ 3600497 w 4495481"/>
              <a:gd name="connsiteY5" fmla="*/ 2193771 h 2409920"/>
              <a:gd name="connsiteX6" fmla="*/ 3801563 w 4495481"/>
              <a:gd name="connsiteY6" fmla="*/ 1991090 h 2409920"/>
              <a:gd name="connsiteX7" fmla="*/ 3915492 w 4495481"/>
              <a:gd name="connsiteY7" fmla="*/ 171569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680182 w 4495481"/>
              <a:gd name="connsiteY3" fmla="*/ 2368236 h 2409920"/>
              <a:gd name="connsiteX4" fmla="*/ 3293083 w 4495481"/>
              <a:gd name="connsiteY4" fmla="*/ 2330480 h 2409920"/>
              <a:gd name="connsiteX5" fmla="*/ 3600497 w 4495481"/>
              <a:gd name="connsiteY5" fmla="*/ 2193771 h 2409920"/>
              <a:gd name="connsiteX6" fmla="*/ 3801563 w 4495481"/>
              <a:gd name="connsiteY6" fmla="*/ 1991090 h 2409920"/>
              <a:gd name="connsiteX7" fmla="*/ 3915492 w 4495481"/>
              <a:gd name="connsiteY7" fmla="*/ 171569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893736 w 4495481"/>
              <a:gd name="connsiteY2" fmla="*/ 2370039 h 2409920"/>
              <a:gd name="connsiteX3" fmla="*/ 2680182 w 4495481"/>
              <a:gd name="connsiteY3" fmla="*/ 2368236 h 2409920"/>
              <a:gd name="connsiteX4" fmla="*/ 3293083 w 4495481"/>
              <a:gd name="connsiteY4" fmla="*/ 2330480 h 2409920"/>
              <a:gd name="connsiteX5" fmla="*/ 3600497 w 4495481"/>
              <a:gd name="connsiteY5" fmla="*/ 2193771 h 2409920"/>
              <a:gd name="connsiteX6" fmla="*/ 3801563 w 4495481"/>
              <a:gd name="connsiteY6" fmla="*/ 1991090 h 2409920"/>
              <a:gd name="connsiteX7" fmla="*/ 3915492 w 4495481"/>
              <a:gd name="connsiteY7" fmla="*/ 171569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381 w 4495620"/>
              <a:gd name="connsiteY0" fmla="*/ 2376646 h 2409920"/>
              <a:gd name="connsiteX1" fmla="*/ 1056004 w 4495620"/>
              <a:gd name="connsiteY1" fmla="*/ 2373447 h 2409920"/>
              <a:gd name="connsiteX2" fmla="*/ 1893875 w 4495620"/>
              <a:gd name="connsiteY2" fmla="*/ 2370039 h 2409920"/>
              <a:gd name="connsiteX3" fmla="*/ 2680321 w 4495620"/>
              <a:gd name="connsiteY3" fmla="*/ 2368236 h 2409920"/>
              <a:gd name="connsiteX4" fmla="*/ 3293222 w 4495620"/>
              <a:gd name="connsiteY4" fmla="*/ 2330480 h 2409920"/>
              <a:gd name="connsiteX5" fmla="*/ 3600636 w 4495620"/>
              <a:gd name="connsiteY5" fmla="*/ 2193771 h 2409920"/>
              <a:gd name="connsiteX6" fmla="*/ 3801702 w 4495620"/>
              <a:gd name="connsiteY6" fmla="*/ 1991090 h 2409920"/>
              <a:gd name="connsiteX7" fmla="*/ 3915631 w 4495620"/>
              <a:gd name="connsiteY7" fmla="*/ 1715696 h 2409920"/>
              <a:gd name="connsiteX8" fmla="*/ 3970546 w 4495620"/>
              <a:gd name="connsiteY8" fmla="*/ 1366689 h 2409920"/>
              <a:gd name="connsiteX9" fmla="*/ 4035873 w 4495620"/>
              <a:gd name="connsiteY9" fmla="*/ 1063614 h 2409920"/>
              <a:gd name="connsiteX10" fmla="*/ 4342654 w 4495620"/>
              <a:gd name="connsiteY10" fmla="*/ 721713 h 2409920"/>
              <a:gd name="connsiteX11" fmla="*/ 4477621 w 4495620"/>
              <a:gd name="connsiteY11" fmla="*/ 305931 h 2409920"/>
              <a:gd name="connsiteX12" fmla="*/ 4447645 w 4495620"/>
              <a:gd name="connsiteY12" fmla="*/ 556 h 2409920"/>
              <a:gd name="connsiteX13" fmla="*/ 4495620 w 4495620"/>
              <a:gd name="connsiteY13" fmla="*/ 367678 h 2409920"/>
              <a:gd name="connsiteX14" fmla="*/ 4078177 w 4495620"/>
              <a:gd name="connsiteY14" fmla="*/ 1082442 h 2409920"/>
              <a:gd name="connsiteX15" fmla="*/ 4045045 w 4495620"/>
              <a:gd name="connsiteY15" fmla="*/ 1612706 h 2409920"/>
              <a:gd name="connsiteX16" fmla="*/ 3960968 w 4495620"/>
              <a:gd name="connsiteY16" fmla="*/ 2168021 h 2409920"/>
              <a:gd name="connsiteX17" fmla="*/ 3676615 w 4495620"/>
              <a:gd name="connsiteY17" fmla="*/ 2401949 h 2409920"/>
              <a:gd name="connsiteX18" fmla="*/ 2705731 w 4495620"/>
              <a:gd name="connsiteY18" fmla="*/ 2408369 h 2409920"/>
              <a:gd name="connsiteX19" fmla="*/ 1017901 w 4495620"/>
              <a:gd name="connsiteY19" fmla="*/ 2402689 h 2409920"/>
              <a:gd name="connsiteX20" fmla="*/ 24055 w 4495620"/>
              <a:gd name="connsiteY20" fmla="*/ 2406615 h 2409920"/>
              <a:gd name="connsiteX21" fmla="*/ 477381 w 4495620"/>
              <a:gd name="connsiteY21" fmla="*/ 2376646 h 2409920"/>
              <a:gd name="connsiteX0" fmla="*/ 477381 w 4495620"/>
              <a:gd name="connsiteY0" fmla="*/ 2376646 h 2409920"/>
              <a:gd name="connsiteX1" fmla="*/ 1056004 w 4495620"/>
              <a:gd name="connsiteY1" fmla="*/ 2373447 h 2409920"/>
              <a:gd name="connsiteX2" fmla="*/ 1893875 w 4495620"/>
              <a:gd name="connsiteY2" fmla="*/ 2370039 h 2409920"/>
              <a:gd name="connsiteX3" fmla="*/ 2680321 w 4495620"/>
              <a:gd name="connsiteY3" fmla="*/ 2368236 h 2409920"/>
              <a:gd name="connsiteX4" fmla="*/ 3293222 w 4495620"/>
              <a:gd name="connsiteY4" fmla="*/ 2330480 h 2409920"/>
              <a:gd name="connsiteX5" fmla="*/ 3600636 w 4495620"/>
              <a:gd name="connsiteY5" fmla="*/ 2193771 h 2409920"/>
              <a:gd name="connsiteX6" fmla="*/ 3801702 w 4495620"/>
              <a:gd name="connsiteY6" fmla="*/ 1991090 h 2409920"/>
              <a:gd name="connsiteX7" fmla="*/ 3915631 w 4495620"/>
              <a:gd name="connsiteY7" fmla="*/ 1715696 h 2409920"/>
              <a:gd name="connsiteX8" fmla="*/ 3970546 w 4495620"/>
              <a:gd name="connsiteY8" fmla="*/ 1366689 h 2409920"/>
              <a:gd name="connsiteX9" fmla="*/ 4035873 w 4495620"/>
              <a:gd name="connsiteY9" fmla="*/ 1063614 h 2409920"/>
              <a:gd name="connsiteX10" fmla="*/ 4342654 w 4495620"/>
              <a:gd name="connsiteY10" fmla="*/ 721713 h 2409920"/>
              <a:gd name="connsiteX11" fmla="*/ 4477621 w 4495620"/>
              <a:gd name="connsiteY11" fmla="*/ 305931 h 2409920"/>
              <a:gd name="connsiteX12" fmla="*/ 4447645 w 4495620"/>
              <a:gd name="connsiteY12" fmla="*/ 556 h 2409920"/>
              <a:gd name="connsiteX13" fmla="*/ 4495620 w 4495620"/>
              <a:gd name="connsiteY13" fmla="*/ 367678 h 2409920"/>
              <a:gd name="connsiteX14" fmla="*/ 4078177 w 4495620"/>
              <a:gd name="connsiteY14" fmla="*/ 1082442 h 2409920"/>
              <a:gd name="connsiteX15" fmla="*/ 4045045 w 4495620"/>
              <a:gd name="connsiteY15" fmla="*/ 1612706 h 2409920"/>
              <a:gd name="connsiteX16" fmla="*/ 3960968 w 4495620"/>
              <a:gd name="connsiteY16" fmla="*/ 2168021 h 2409920"/>
              <a:gd name="connsiteX17" fmla="*/ 3676615 w 4495620"/>
              <a:gd name="connsiteY17" fmla="*/ 2401949 h 2409920"/>
              <a:gd name="connsiteX18" fmla="*/ 2705731 w 4495620"/>
              <a:gd name="connsiteY18" fmla="*/ 2408369 h 2409920"/>
              <a:gd name="connsiteX19" fmla="*/ 1017901 w 4495620"/>
              <a:gd name="connsiteY19" fmla="*/ 2402689 h 2409920"/>
              <a:gd name="connsiteX20" fmla="*/ 24055 w 4495620"/>
              <a:gd name="connsiteY20" fmla="*/ 2406615 h 2409920"/>
              <a:gd name="connsiteX21" fmla="*/ 477381 w 4495620"/>
              <a:gd name="connsiteY21" fmla="*/ 2376646 h 2409920"/>
              <a:gd name="connsiteX0" fmla="*/ 477381 w 4495620"/>
              <a:gd name="connsiteY0" fmla="*/ 2376646 h 2409920"/>
              <a:gd name="connsiteX1" fmla="*/ 1056004 w 4495620"/>
              <a:gd name="connsiteY1" fmla="*/ 2373447 h 2409920"/>
              <a:gd name="connsiteX2" fmla="*/ 1893875 w 4495620"/>
              <a:gd name="connsiteY2" fmla="*/ 2370039 h 2409920"/>
              <a:gd name="connsiteX3" fmla="*/ 2680321 w 4495620"/>
              <a:gd name="connsiteY3" fmla="*/ 2368236 h 2409920"/>
              <a:gd name="connsiteX4" fmla="*/ 3293222 w 4495620"/>
              <a:gd name="connsiteY4" fmla="*/ 2330480 h 2409920"/>
              <a:gd name="connsiteX5" fmla="*/ 3600636 w 4495620"/>
              <a:gd name="connsiteY5" fmla="*/ 2193771 h 2409920"/>
              <a:gd name="connsiteX6" fmla="*/ 3801702 w 4495620"/>
              <a:gd name="connsiteY6" fmla="*/ 1991090 h 2409920"/>
              <a:gd name="connsiteX7" fmla="*/ 3915631 w 4495620"/>
              <a:gd name="connsiteY7" fmla="*/ 1715696 h 2409920"/>
              <a:gd name="connsiteX8" fmla="*/ 3970546 w 4495620"/>
              <a:gd name="connsiteY8" fmla="*/ 1366689 h 2409920"/>
              <a:gd name="connsiteX9" fmla="*/ 4035873 w 4495620"/>
              <a:gd name="connsiteY9" fmla="*/ 1063614 h 2409920"/>
              <a:gd name="connsiteX10" fmla="*/ 4342654 w 4495620"/>
              <a:gd name="connsiteY10" fmla="*/ 721713 h 2409920"/>
              <a:gd name="connsiteX11" fmla="*/ 4477621 w 4495620"/>
              <a:gd name="connsiteY11" fmla="*/ 305931 h 2409920"/>
              <a:gd name="connsiteX12" fmla="*/ 4447645 w 4495620"/>
              <a:gd name="connsiteY12" fmla="*/ 556 h 2409920"/>
              <a:gd name="connsiteX13" fmla="*/ 4495620 w 4495620"/>
              <a:gd name="connsiteY13" fmla="*/ 367678 h 2409920"/>
              <a:gd name="connsiteX14" fmla="*/ 4078177 w 4495620"/>
              <a:gd name="connsiteY14" fmla="*/ 1082442 h 2409920"/>
              <a:gd name="connsiteX15" fmla="*/ 4045045 w 4495620"/>
              <a:gd name="connsiteY15" fmla="*/ 1612706 h 2409920"/>
              <a:gd name="connsiteX16" fmla="*/ 3960968 w 4495620"/>
              <a:gd name="connsiteY16" fmla="*/ 2168021 h 2409920"/>
              <a:gd name="connsiteX17" fmla="*/ 3676615 w 4495620"/>
              <a:gd name="connsiteY17" fmla="*/ 2401949 h 2409920"/>
              <a:gd name="connsiteX18" fmla="*/ 2705731 w 4495620"/>
              <a:gd name="connsiteY18" fmla="*/ 2408369 h 2409920"/>
              <a:gd name="connsiteX19" fmla="*/ 1017901 w 4495620"/>
              <a:gd name="connsiteY19" fmla="*/ 2402689 h 2409920"/>
              <a:gd name="connsiteX20" fmla="*/ 24055 w 4495620"/>
              <a:gd name="connsiteY20" fmla="*/ 2406615 h 2409920"/>
              <a:gd name="connsiteX21" fmla="*/ 477381 w 4495620"/>
              <a:gd name="connsiteY21" fmla="*/ 2376646 h 2409920"/>
              <a:gd name="connsiteX0" fmla="*/ 477381 w 4495620"/>
              <a:gd name="connsiteY0" fmla="*/ 2384528 h 2409920"/>
              <a:gd name="connsiteX1" fmla="*/ 1056004 w 4495620"/>
              <a:gd name="connsiteY1" fmla="*/ 2373447 h 2409920"/>
              <a:gd name="connsiteX2" fmla="*/ 1893875 w 4495620"/>
              <a:gd name="connsiteY2" fmla="*/ 2370039 h 2409920"/>
              <a:gd name="connsiteX3" fmla="*/ 2680321 w 4495620"/>
              <a:gd name="connsiteY3" fmla="*/ 2368236 h 2409920"/>
              <a:gd name="connsiteX4" fmla="*/ 3293222 w 4495620"/>
              <a:gd name="connsiteY4" fmla="*/ 2330480 h 2409920"/>
              <a:gd name="connsiteX5" fmla="*/ 3600636 w 4495620"/>
              <a:gd name="connsiteY5" fmla="*/ 2193771 h 2409920"/>
              <a:gd name="connsiteX6" fmla="*/ 3801702 w 4495620"/>
              <a:gd name="connsiteY6" fmla="*/ 1991090 h 2409920"/>
              <a:gd name="connsiteX7" fmla="*/ 3915631 w 4495620"/>
              <a:gd name="connsiteY7" fmla="*/ 1715696 h 2409920"/>
              <a:gd name="connsiteX8" fmla="*/ 3970546 w 4495620"/>
              <a:gd name="connsiteY8" fmla="*/ 1366689 h 2409920"/>
              <a:gd name="connsiteX9" fmla="*/ 4035873 w 4495620"/>
              <a:gd name="connsiteY9" fmla="*/ 1063614 h 2409920"/>
              <a:gd name="connsiteX10" fmla="*/ 4342654 w 4495620"/>
              <a:gd name="connsiteY10" fmla="*/ 721713 h 2409920"/>
              <a:gd name="connsiteX11" fmla="*/ 4477621 w 4495620"/>
              <a:gd name="connsiteY11" fmla="*/ 305931 h 2409920"/>
              <a:gd name="connsiteX12" fmla="*/ 4447645 w 4495620"/>
              <a:gd name="connsiteY12" fmla="*/ 556 h 2409920"/>
              <a:gd name="connsiteX13" fmla="*/ 4495620 w 4495620"/>
              <a:gd name="connsiteY13" fmla="*/ 367678 h 2409920"/>
              <a:gd name="connsiteX14" fmla="*/ 4078177 w 4495620"/>
              <a:gd name="connsiteY14" fmla="*/ 1082442 h 2409920"/>
              <a:gd name="connsiteX15" fmla="*/ 4045045 w 4495620"/>
              <a:gd name="connsiteY15" fmla="*/ 1612706 h 2409920"/>
              <a:gd name="connsiteX16" fmla="*/ 3960968 w 4495620"/>
              <a:gd name="connsiteY16" fmla="*/ 2168021 h 2409920"/>
              <a:gd name="connsiteX17" fmla="*/ 3676615 w 4495620"/>
              <a:gd name="connsiteY17" fmla="*/ 2401949 h 2409920"/>
              <a:gd name="connsiteX18" fmla="*/ 2705731 w 4495620"/>
              <a:gd name="connsiteY18" fmla="*/ 2408369 h 2409920"/>
              <a:gd name="connsiteX19" fmla="*/ 1017901 w 4495620"/>
              <a:gd name="connsiteY19" fmla="*/ 2402689 h 2409920"/>
              <a:gd name="connsiteX20" fmla="*/ 24055 w 4495620"/>
              <a:gd name="connsiteY20" fmla="*/ 2406615 h 2409920"/>
              <a:gd name="connsiteX21" fmla="*/ 477381 w 4495620"/>
              <a:gd name="connsiteY21" fmla="*/ 2384528 h 2409920"/>
              <a:gd name="connsiteX0" fmla="*/ 477381 w 4495620"/>
              <a:gd name="connsiteY0" fmla="*/ 2384528 h 2409920"/>
              <a:gd name="connsiteX1" fmla="*/ 1056004 w 4495620"/>
              <a:gd name="connsiteY1" fmla="*/ 2373447 h 2409920"/>
              <a:gd name="connsiteX2" fmla="*/ 1893875 w 4495620"/>
              <a:gd name="connsiteY2" fmla="*/ 2370039 h 2409920"/>
              <a:gd name="connsiteX3" fmla="*/ 2680321 w 4495620"/>
              <a:gd name="connsiteY3" fmla="*/ 2368236 h 2409920"/>
              <a:gd name="connsiteX4" fmla="*/ 3293222 w 4495620"/>
              <a:gd name="connsiteY4" fmla="*/ 2330480 h 2409920"/>
              <a:gd name="connsiteX5" fmla="*/ 3600636 w 4495620"/>
              <a:gd name="connsiteY5" fmla="*/ 2193771 h 2409920"/>
              <a:gd name="connsiteX6" fmla="*/ 3801702 w 4495620"/>
              <a:gd name="connsiteY6" fmla="*/ 1991090 h 2409920"/>
              <a:gd name="connsiteX7" fmla="*/ 3915631 w 4495620"/>
              <a:gd name="connsiteY7" fmla="*/ 1715696 h 2409920"/>
              <a:gd name="connsiteX8" fmla="*/ 3970546 w 4495620"/>
              <a:gd name="connsiteY8" fmla="*/ 1366689 h 2409920"/>
              <a:gd name="connsiteX9" fmla="*/ 4035873 w 4495620"/>
              <a:gd name="connsiteY9" fmla="*/ 1063614 h 2409920"/>
              <a:gd name="connsiteX10" fmla="*/ 4342654 w 4495620"/>
              <a:gd name="connsiteY10" fmla="*/ 721713 h 2409920"/>
              <a:gd name="connsiteX11" fmla="*/ 4477621 w 4495620"/>
              <a:gd name="connsiteY11" fmla="*/ 305931 h 2409920"/>
              <a:gd name="connsiteX12" fmla="*/ 4447645 w 4495620"/>
              <a:gd name="connsiteY12" fmla="*/ 556 h 2409920"/>
              <a:gd name="connsiteX13" fmla="*/ 4495620 w 4495620"/>
              <a:gd name="connsiteY13" fmla="*/ 367678 h 2409920"/>
              <a:gd name="connsiteX14" fmla="*/ 4078177 w 4495620"/>
              <a:gd name="connsiteY14" fmla="*/ 1082442 h 2409920"/>
              <a:gd name="connsiteX15" fmla="*/ 4045045 w 4495620"/>
              <a:gd name="connsiteY15" fmla="*/ 1612706 h 2409920"/>
              <a:gd name="connsiteX16" fmla="*/ 3960968 w 4495620"/>
              <a:gd name="connsiteY16" fmla="*/ 2168021 h 2409920"/>
              <a:gd name="connsiteX17" fmla="*/ 3676615 w 4495620"/>
              <a:gd name="connsiteY17" fmla="*/ 2401949 h 2409920"/>
              <a:gd name="connsiteX18" fmla="*/ 2705731 w 4495620"/>
              <a:gd name="connsiteY18" fmla="*/ 2408369 h 2409920"/>
              <a:gd name="connsiteX19" fmla="*/ 1017901 w 4495620"/>
              <a:gd name="connsiteY19" fmla="*/ 2402689 h 2409920"/>
              <a:gd name="connsiteX20" fmla="*/ 24055 w 4495620"/>
              <a:gd name="connsiteY20" fmla="*/ 2406615 h 2409920"/>
              <a:gd name="connsiteX21" fmla="*/ 477381 w 4495620"/>
              <a:gd name="connsiteY21" fmla="*/ 2384528 h 2409920"/>
              <a:gd name="connsiteX0" fmla="*/ 477381 w 4495620"/>
              <a:gd name="connsiteY0" fmla="*/ 2384528 h 2409920"/>
              <a:gd name="connsiteX1" fmla="*/ 1056004 w 4495620"/>
              <a:gd name="connsiteY1" fmla="*/ 2373447 h 2409920"/>
              <a:gd name="connsiteX2" fmla="*/ 1893875 w 4495620"/>
              <a:gd name="connsiteY2" fmla="*/ 2370039 h 2409920"/>
              <a:gd name="connsiteX3" fmla="*/ 2680321 w 4495620"/>
              <a:gd name="connsiteY3" fmla="*/ 2368236 h 2409920"/>
              <a:gd name="connsiteX4" fmla="*/ 3293222 w 4495620"/>
              <a:gd name="connsiteY4" fmla="*/ 2330480 h 2409920"/>
              <a:gd name="connsiteX5" fmla="*/ 3600636 w 4495620"/>
              <a:gd name="connsiteY5" fmla="*/ 2193771 h 2409920"/>
              <a:gd name="connsiteX6" fmla="*/ 3801702 w 4495620"/>
              <a:gd name="connsiteY6" fmla="*/ 1991090 h 2409920"/>
              <a:gd name="connsiteX7" fmla="*/ 3915631 w 4495620"/>
              <a:gd name="connsiteY7" fmla="*/ 1715696 h 2409920"/>
              <a:gd name="connsiteX8" fmla="*/ 3970546 w 4495620"/>
              <a:gd name="connsiteY8" fmla="*/ 1366689 h 2409920"/>
              <a:gd name="connsiteX9" fmla="*/ 4035873 w 4495620"/>
              <a:gd name="connsiteY9" fmla="*/ 1063614 h 2409920"/>
              <a:gd name="connsiteX10" fmla="*/ 4342654 w 4495620"/>
              <a:gd name="connsiteY10" fmla="*/ 721713 h 2409920"/>
              <a:gd name="connsiteX11" fmla="*/ 4477621 w 4495620"/>
              <a:gd name="connsiteY11" fmla="*/ 305931 h 2409920"/>
              <a:gd name="connsiteX12" fmla="*/ 4447645 w 4495620"/>
              <a:gd name="connsiteY12" fmla="*/ 556 h 2409920"/>
              <a:gd name="connsiteX13" fmla="*/ 4495620 w 4495620"/>
              <a:gd name="connsiteY13" fmla="*/ 367678 h 2409920"/>
              <a:gd name="connsiteX14" fmla="*/ 4078177 w 4495620"/>
              <a:gd name="connsiteY14" fmla="*/ 1082442 h 2409920"/>
              <a:gd name="connsiteX15" fmla="*/ 4045045 w 4495620"/>
              <a:gd name="connsiteY15" fmla="*/ 1612706 h 2409920"/>
              <a:gd name="connsiteX16" fmla="*/ 3960968 w 4495620"/>
              <a:gd name="connsiteY16" fmla="*/ 2168021 h 2409920"/>
              <a:gd name="connsiteX17" fmla="*/ 3676615 w 4495620"/>
              <a:gd name="connsiteY17" fmla="*/ 2401949 h 2409920"/>
              <a:gd name="connsiteX18" fmla="*/ 2705731 w 4495620"/>
              <a:gd name="connsiteY18" fmla="*/ 2408369 h 2409920"/>
              <a:gd name="connsiteX19" fmla="*/ 1017901 w 4495620"/>
              <a:gd name="connsiteY19" fmla="*/ 2402689 h 2409920"/>
              <a:gd name="connsiteX20" fmla="*/ 24055 w 4495620"/>
              <a:gd name="connsiteY20" fmla="*/ 2406615 h 2409920"/>
              <a:gd name="connsiteX21" fmla="*/ 477381 w 4495620"/>
              <a:gd name="connsiteY21" fmla="*/ 2384528 h 240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495620" h="2409920">
                <a:moveTo>
                  <a:pt x="477381" y="2384528"/>
                </a:moveTo>
                <a:cubicBezTo>
                  <a:pt x="649372" y="2379000"/>
                  <a:pt x="819922" y="2375862"/>
                  <a:pt x="1056004" y="2373447"/>
                </a:cubicBezTo>
                <a:lnTo>
                  <a:pt x="1893875" y="2370039"/>
                </a:lnTo>
                <a:lnTo>
                  <a:pt x="2680321" y="2368236"/>
                </a:lnTo>
                <a:cubicBezTo>
                  <a:pt x="2913545" y="2361643"/>
                  <a:pt x="3096670" y="2355901"/>
                  <a:pt x="3293222" y="2330480"/>
                </a:cubicBezTo>
                <a:cubicBezTo>
                  <a:pt x="3426521" y="2305579"/>
                  <a:pt x="3515889" y="2250336"/>
                  <a:pt x="3600636" y="2193771"/>
                </a:cubicBezTo>
                <a:cubicBezTo>
                  <a:pt x="3685383" y="2137206"/>
                  <a:pt x="3746273" y="2076490"/>
                  <a:pt x="3801702" y="1991090"/>
                </a:cubicBezTo>
                <a:cubicBezTo>
                  <a:pt x="3863354" y="1890228"/>
                  <a:pt x="3883942" y="1818738"/>
                  <a:pt x="3915631" y="1715696"/>
                </a:cubicBezTo>
                <a:cubicBezTo>
                  <a:pt x="3931879" y="1662863"/>
                  <a:pt x="3946907" y="1537128"/>
                  <a:pt x="3970546" y="1366689"/>
                </a:cubicBezTo>
                <a:cubicBezTo>
                  <a:pt x="3986620" y="1274039"/>
                  <a:pt x="3992521" y="1152554"/>
                  <a:pt x="4035873" y="1063614"/>
                </a:cubicBezTo>
                <a:cubicBezTo>
                  <a:pt x="4079225" y="974674"/>
                  <a:pt x="4197479" y="860879"/>
                  <a:pt x="4342654" y="721713"/>
                </a:cubicBezTo>
                <a:cubicBezTo>
                  <a:pt x="4450499" y="579453"/>
                  <a:pt x="4468937" y="475605"/>
                  <a:pt x="4477621" y="305931"/>
                </a:cubicBezTo>
                <a:cubicBezTo>
                  <a:pt x="4467641" y="123885"/>
                  <a:pt x="4444645" y="-9735"/>
                  <a:pt x="4447645" y="556"/>
                </a:cubicBezTo>
                <a:cubicBezTo>
                  <a:pt x="4450645" y="10847"/>
                  <a:pt x="4483472" y="171134"/>
                  <a:pt x="4495620" y="367678"/>
                </a:cubicBezTo>
                <a:cubicBezTo>
                  <a:pt x="4495619" y="769519"/>
                  <a:pt x="4162404" y="867536"/>
                  <a:pt x="4078177" y="1082442"/>
                </a:cubicBezTo>
                <a:cubicBezTo>
                  <a:pt x="4003283" y="1281110"/>
                  <a:pt x="4034298" y="1420849"/>
                  <a:pt x="4045045" y="1612706"/>
                </a:cubicBezTo>
                <a:cubicBezTo>
                  <a:pt x="4057691" y="1883635"/>
                  <a:pt x="4092386" y="1987899"/>
                  <a:pt x="3960968" y="2168021"/>
                </a:cubicBezTo>
                <a:cubicBezTo>
                  <a:pt x="3853649" y="2282306"/>
                  <a:pt x="3781493" y="2332424"/>
                  <a:pt x="3676615" y="2401949"/>
                </a:cubicBezTo>
                <a:cubicBezTo>
                  <a:pt x="3171408" y="2412912"/>
                  <a:pt x="3148848" y="2409860"/>
                  <a:pt x="2705731" y="2408369"/>
                </a:cubicBezTo>
                <a:lnTo>
                  <a:pt x="1017901" y="2402689"/>
                </a:lnTo>
                <a:lnTo>
                  <a:pt x="24055" y="2406615"/>
                </a:lnTo>
                <a:cubicBezTo>
                  <a:pt x="-102844" y="2399697"/>
                  <a:pt x="305390" y="2390056"/>
                  <a:pt x="477381" y="2384528"/>
                </a:cubicBezTo>
                <a:close/>
              </a:path>
            </a:pathLst>
          </a:custGeom>
          <a:solidFill>
            <a:srgbClr val="F4898F"/>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bg1"/>
              </a:solidFill>
            </a:endParaRPr>
          </a:p>
        </p:txBody>
      </p:sp>
      <p:pic>
        <p:nvPicPr>
          <p:cNvPr id="12" name="Picture 11">
            <a:extLst>
              <a:ext uri="{FF2B5EF4-FFF2-40B4-BE49-F238E27FC236}">
                <a16:creationId xmlns:a16="http://schemas.microsoft.com/office/drawing/2014/main" id="{A74E5236-6458-DFD3-10A8-1CF9CD0ABD41}"/>
              </a:ext>
            </a:extLst>
          </p:cNvPr>
          <p:cNvPicPr>
            <a:picLocks noChangeAspect="1"/>
          </p:cNvPicPr>
          <p:nvPr/>
        </p:nvPicPr>
        <p:blipFill rotWithShape="1">
          <a:blip r:embed="rId5"/>
          <a:srcRect t="23330" b="50819"/>
          <a:stretch/>
        </p:blipFill>
        <p:spPr>
          <a:xfrm rot="2103301">
            <a:off x="-204216" y="-147325"/>
            <a:ext cx="869298" cy="977115"/>
          </a:xfrm>
          <a:prstGeom prst="rect">
            <a:avLst/>
          </a:prstGeom>
        </p:spPr>
      </p:pic>
    </p:spTree>
    <p:extLst>
      <p:ext uri="{BB962C8B-B14F-4D97-AF65-F5344CB8AC3E}">
        <p14:creationId xmlns:p14="http://schemas.microsoft.com/office/powerpoint/2010/main" val="3003508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F4EC062-5208-D44D-A785-9EE647053692}"/>
              </a:ext>
            </a:extLst>
          </p:cNvPr>
          <p:cNvSpPr/>
          <p:nvPr/>
        </p:nvSpPr>
        <p:spPr>
          <a:xfrm>
            <a:off x="0" y="0"/>
            <a:ext cx="5327650" cy="3779838"/>
          </a:xfrm>
          <a:prstGeom prst="rect">
            <a:avLst/>
          </a:prstGeom>
          <a:solidFill>
            <a:srgbClr val="377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64368198-89D9-FE45-9118-DD3743C850FF}"/>
              </a:ext>
            </a:extLst>
          </p:cNvPr>
          <p:cNvSpPr/>
          <p:nvPr/>
        </p:nvSpPr>
        <p:spPr>
          <a:xfrm>
            <a:off x="127683" y="-106667"/>
            <a:ext cx="5512777" cy="3779838"/>
          </a:xfrm>
          <a:custGeom>
            <a:avLst/>
            <a:gdLst>
              <a:gd name="connsiteX0" fmla="*/ 0 w 5168347"/>
              <a:gd name="connsiteY0" fmla="*/ 2136913 h 4273826"/>
              <a:gd name="connsiteX1" fmla="*/ 2584174 w 5168347"/>
              <a:gd name="connsiteY1" fmla="*/ 0 h 4273826"/>
              <a:gd name="connsiteX2" fmla="*/ 5168348 w 5168347"/>
              <a:gd name="connsiteY2" fmla="*/ 2136913 h 4273826"/>
              <a:gd name="connsiteX3" fmla="*/ 2584174 w 5168347"/>
              <a:gd name="connsiteY3" fmla="*/ 4273826 h 4273826"/>
              <a:gd name="connsiteX4" fmla="*/ 0 w 5168347"/>
              <a:gd name="connsiteY4" fmla="*/ 2136913 h 4273826"/>
              <a:gd name="connsiteX0" fmla="*/ 0 w 5241571"/>
              <a:gd name="connsiteY0" fmla="*/ 2190515 h 4327428"/>
              <a:gd name="connsiteX1" fmla="*/ 2584174 w 5241571"/>
              <a:gd name="connsiteY1" fmla="*/ 53602 h 4327428"/>
              <a:gd name="connsiteX2" fmla="*/ 4591878 w 5241571"/>
              <a:gd name="connsiteY2" fmla="*/ 773386 h 4327428"/>
              <a:gd name="connsiteX3" fmla="*/ 5168348 w 5241571"/>
              <a:gd name="connsiteY3" fmla="*/ 2190515 h 4327428"/>
              <a:gd name="connsiteX4" fmla="*/ 2584174 w 5241571"/>
              <a:gd name="connsiteY4" fmla="*/ 4327428 h 4327428"/>
              <a:gd name="connsiteX5" fmla="*/ 0 w 5241571"/>
              <a:gd name="connsiteY5" fmla="*/ 2190515 h 4327428"/>
              <a:gd name="connsiteX0" fmla="*/ 0 w 5243947"/>
              <a:gd name="connsiteY0" fmla="*/ 2195585 h 4332498"/>
              <a:gd name="connsiteX1" fmla="*/ 2584174 w 5243947"/>
              <a:gd name="connsiteY1" fmla="*/ 58672 h 4332498"/>
              <a:gd name="connsiteX2" fmla="*/ 4611756 w 5243947"/>
              <a:gd name="connsiteY2" fmla="*/ 738699 h 4332498"/>
              <a:gd name="connsiteX3" fmla="*/ 5168348 w 5243947"/>
              <a:gd name="connsiteY3" fmla="*/ 2195585 h 4332498"/>
              <a:gd name="connsiteX4" fmla="*/ 2584174 w 5243947"/>
              <a:gd name="connsiteY4" fmla="*/ 4332498 h 4332498"/>
              <a:gd name="connsiteX5" fmla="*/ 0 w 5243947"/>
              <a:gd name="connsiteY5" fmla="*/ 2195585 h 4332498"/>
              <a:gd name="connsiteX0" fmla="*/ 37498 w 5281445"/>
              <a:gd name="connsiteY0" fmla="*/ 2149751 h 4286664"/>
              <a:gd name="connsiteX1" fmla="*/ 1190437 w 5281445"/>
              <a:gd name="connsiteY1" fmla="*/ 401318 h 4286664"/>
              <a:gd name="connsiteX2" fmla="*/ 2621672 w 5281445"/>
              <a:gd name="connsiteY2" fmla="*/ 12838 h 4286664"/>
              <a:gd name="connsiteX3" fmla="*/ 4649254 w 5281445"/>
              <a:gd name="connsiteY3" fmla="*/ 692865 h 4286664"/>
              <a:gd name="connsiteX4" fmla="*/ 5205846 w 5281445"/>
              <a:gd name="connsiteY4" fmla="*/ 2149751 h 4286664"/>
              <a:gd name="connsiteX5" fmla="*/ 2621672 w 5281445"/>
              <a:gd name="connsiteY5" fmla="*/ 4286664 h 4286664"/>
              <a:gd name="connsiteX6" fmla="*/ 37498 w 5281445"/>
              <a:gd name="connsiteY6" fmla="*/ 2149751 h 4286664"/>
              <a:gd name="connsiteX0" fmla="*/ 37498 w 5206080"/>
              <a:gd name="connsiteY0" fmla="*/ 2149751 h 4315973"/>
              <a:gd name="connsiteX1" fmla="*/ 1190437 w 5206080"/>
              <a:gd name="connsiteY1" fmla="*/ 401318 h 4315973"/>
              <a:gd name="connsiteX2" fmla="*/ 2621672 w 5206080"/>
              <a:gd name="connsiteY2" fmla="*/ 12838 h 4315973"/>
              <a:gd name="connsiteX3" fmla="*/ 4649254 w 5206080"/>
              <a:gd name="connsiteY3" fmla="*/ 692865 h 4315973"/>
              <a:gd name="connsiteX4" fmla="*/ 5205846 w 5206080"/>
              <a:gd name="connsiteY4" fmla="*/ 2149751 h 4315973"/>
              <a:gd name="connsiteX5" fmla="*/ 4708889 w 5206080"/>
              <a:gd name="connsiteY5" fmla="*/ 3310170 h 4315973"/>
              <a:gd name="connsiteX6" fmla="*/ 2621672 w 5206080"/>
              <a:gd name="connsiteY6" fmla="*/ 4286664 h 4315973"/>
              <a:gd name="connsiteX7" fmla="*/ 37498 w 5206080"/>
              <a:gd name="connsiteY7" fmla="*/ 2149751 h 4315973"/>
              <a:gd name="connsiteX0" fmla="*/ 37498 w 5205951"/>
              <a:gd name="connsiteY0" fmla="*/ 2144216 h 4310438"/>
              <a:gd name="connsiteX1" fmla="*/ 1190437 w 5205951"/>
              <a:gd name="connsiteY1" fmla="*/ 395783 h 4310438"/>
              <a:gd name="connsiteX2" fmla="*/ 2621672 w 5205951"/>
              <a:gd name="connsiteY2" fmla="*/ 7303 h 4310438"/>
              <a:gd name="connsiteX3" fmla="*/ 3668593 w 5205951"/>
              <a:gd name="connsiteY3" fmla="*/ 183748 h 4310438"/>
              <a:gd name="connsiteX4" fmla="*/ 4649254 w 5205951"/>
              <a:gd name="connsiteY4" fmla="*/ 687330 h 4310438"/>
              <a:gd name="connsiteX5" fmla="*/ 5205846 w 5205951"/>
              <a:gd name="connsiteY5" fmla="*/ 2144216 h 4310438"/>
              <a:gd name="connsiteX6" fmla="*/ 4708889 w 5205951"/>
              <a:gd name="connsiteY6" fmla="*/ 3304635 h 4310438"/>
              <a:gd name="connsiteX7" fmla="*/ 2621672 w 5205951"/>
              <a:gd name="connsiteY7" fmla="*/ 4281129 h 4310438"/>
              <a:gd name="connsiteX8" fmla="*/ 37498 w 5205951"/>
              <a:gd name="connsiteY8" fmla="*/ 2144216 h 4310438"/>
              <a:gd name="connsiteX0" fmla="*/ 37498 w 5220476"/>
              <a:gd name="connsiteY0" fmla="*/ 2144216 h 4310438"/>
              <a:gd name="connsiteX1" fmla="*/ 1190437 w 5220476"/>
              <a:gd name="connsiteY1" fmla="*/ 395783 h 4310438"/>
              <a:gd name="connsiteX2" fmla="*/ 2621672 w 5220476"/>
              <a:gd name="connsiteY2" fmla="*/ 7303 h 4310438"/>
              <a:gd name="connsiteX3" fmla="*/ 3668593 w 5220476"/>
              <a:gd name="connsiteY3" fmla="*/ 183748 h 4310438"/>
              <a:gd name="connsiteX4" fmla="*/ 4649254 w 5220476"/>
              <a:gd name="connsiteY4" fmla="*/ 687330 h 4310438"/>
              <a:gd name="connsiteX5" fmla="*/ 5073325 w 5220476"/>
              <a:gd name="connsiteY5" fmla="*/ 1376443 h 4310438"/>
              <a:gd name="connsiteX6" fmla="*/ 5205846 w 5220476"/>
              <a:gd name="connsiteY6" fmla="*/ 2144216 h 4310438"/>
              <a:gd name="connsiteX7" fmla="*/ 4708889 w 5220476"/>
              <a:gd name="connsiteY7" fmla="*/ 3304635 h 4310438"/>
              <a:gd name="connsiteX8" fmla="*/ 2621672 w 5220476"/>
              <a:gd name="connsiteY8" fmla="*/ 4281129 h 4310438"/>
              <a:gd name="connsiteX9" fmla="*/ 37498 w 5220476"/>
              <a:gd name="connsiteY9" fmla="*/ 2144216 h 4310438"/>
              <a:gd name="connsiteX0" fmla="*/ 37498 w 5206296"/>
              <a:gd name="connsiteY0" fmla="*/ 2144216 h 4307298"/>
              <a:gd name="connsiteX1" fmla="*/ 1190437 w 5206296"/>
              <a:gd name="connsiteY1" fmla="*/ 395783 h 4307298"/>
              <a:gd name="connsiteX2" fmla="*/ 2621672 w 5206296"/>
              <a:gd name="connsiteY2" fmla="*/ 7303 h 4307298"/>
              <a:gd name="connsiteX3" fmla="*/ 3668593 w 5206296"/>
              <a:gd name="connsiteY3" fmla="*/ 183748 h 4307298"/>
              <a:gd name="connsiteX4" fmla="*/ 4649254 w 5206296"/>
              <a:gd name="connsiteY4" fmla="*/ 687330 h 4307298"/>
              <a:gd name="connsiteX5" fmla="*/ 5073325 w 5206296"/>
              <a:gd name="connsiteY5" fmla="*/ 1376443 h 4307298"/>
              <a:gd name="connsiteX6" fmla="*/ 5205846 w 5206296"/>
              <a:gd name="connsiteY6" fmla="*/ 2144216 h 4307298"/>
              <a:gd name="connsiteX7" fmla="*/ 5093202 w 5206296"/>
              <a:gd name="connsiteY7" fmla="*/ 2900443 h 4307298"/>
              <a:gd name="connsiteX8" fmla="*/ 4708889 w 5206296"/>
              <a:gd name="connsiteY8" fmla="*/ 3304635 h 4307298"/>
              <a:gd name="connsiteX9" fmla="*/ 2621672 w 5206296"/>
              <a:gd name="connsiteY9" fmla="*/ 4281129 h 4307298"/>
              <a:gd name="connsiteX10" fmla="*/ 37498 w 5206296"/>
              <a:gd name="connsiteY10" fmla="*/ 2144216 h 4307298"/>
              <a:gd name="connsiteX0" fmla="*/ 37498 w 5206296"/>
              <a:gd name="connsiteY0" fmla="*/ 2144216 h 4311706"/>
              <a:gd name="connsiteX1" fmla="*/ 1190437 w 5206296"/>
              <a:gd name="connsiteY1" fmla="*/ 395783 h 4311706"/>
              <a:gd name="connsiteX2" fmla="*/ 2621672 w 5206296"/>
              <a:gd name="connsiteY2" fmla="*/ 7303 h 4311706"/>
              <a:gd name="connsiteX3" fmla="*/ 3668593 w 5206296"/>
              <a:gd name="connsiteY3" fmla="*/ 183748 h 4311706"/>
              <a:gd name="connsiteX4" fmla="*/ 4649254 w 5206296"/>
              <a:gd name="connsiteY4" fmla="*/ 687330 h 4311706"/>
              <a:gd name="connsiteX5" fmla="*/ 5073325 w 5206296"/>
              <a:gd name="connsiteY5" fmla="*/ 1376443 h 4311706"/>
              <a:gd name="connsiteX6" fmla="*/ 5205846 w 5206296"/>
              <a:gd name="connsiteY6" fmla="*/ 2144216 h 4311706"/>
              <a:gd name="connsiteX7" fmla="*/ 5093202 w 5206296"/>
              <a:gd name="connsiteY7" fmla="*/ 2900443 h 4311706"/>
              <a:gd name="connsiteX8" fmla="*/ 4708889 w 5206296"/>
              <a:gd name="connsiteY8" fmla="*/ 3370896 h 4311706"/>
              <a:gd name="connsiteX9" fmla="*/ 2621672 w 5206296"/>
              <a:gd name="connsiteY9" fmla="*/ 4281129 h 4311706"/>
              <a:gd name="connsiteX10" fmla="*/ 37498 w 5206296"/>
              <a:gd name="connsiteY10" fmla="*/ 2144216 h 4311706"/>
              <a:gd name="connsiteX0" fmla="*/ 37498 w 5206296"/>
              <a:gd name="connsiteY0" fmla="*/ 2144216 h 4313286"/>
              <a:gd name="connsiteX1" fmla="*/ 1190437 w 5206296"/>
              <a:gd name="connsiteY1" fmla="*/ 395783 h 4313286"/>
              <a:gd name="connsiteX2" fmla="*/ 2621672 w 5206296"/>
              <a:gd name="connsiteY2" fmla="*/ 7303 h 4313286"/>
              <a:gd name="connsiteX3" fmla="*/ 3668593 w 5206296"/>
              <a:gd name="connsiteY3" fmla="*/ 183748 h 4313286"/>
              <a:gd name="connsiteX4" fmla="*/ 4649254 w 5206296"/>
              <a:gd name="connsiteY4" fmla="*/ 687330 h 4313286"/>
              <a:gd name="connsiteX5" fmla="*/ 5073325 w 5206296"/>
              <a:gd name="connsiteY5" fmla="*/ 1376443 h 4313286"/>
              <a:gd name="connsiteX6" fmla="*/ 5205846 w 5206296"/>
              <a:gd name="connsiteY6" fmla="*/ 2144216 h 4313286"/>
              <a:gd name="connsiteX7" fmla="*/ 5093202 w 5206296"/>
              <a:gd name="connsiteY7" fmla="*/ 2900443 h 4313286"/>
              <a:gd name="connsiteX8" fmla="*/ 4708889 w 5206296"/>
              <a:gd name="connsiteY8" fmla="*/ 3370896 h 4313286"/>
              <a:gd name="connsiteX9" fmla="*/ 2621672 w 5206296"/>
              <a:gd name="connsiteY9" fmla="*/ 4281129 h 4313286"/>
              <a:gd name="connsiteX10" fmla="*/ 37498 w 5206296"/>
              <a:gd name="connsiteY10" fmla="*/ 2144216 h 4313286"/>
              <a:gd name="connsiteX0" fmla="*/ 37498 w 5206296"/>
              <a:gd name="connsiteY0" fmla="*/ 2144216 h 4323453"/>
              <a:gd name="connsiteX1" fmla="*/ 1190437 w 5206296"/>
              <a:gd name="connsiteY1" fmla="*/ 395783 h 4323453"/>
              <a:gd name="connsiteX2" fmla="*/ 2621672 w 5206296"/>
              <a:gd name="connsiteY2" fmla="*/ 7303 h 4323453"/>
              <a:gd name="connsiteX3" fmla="*/ 3668593 w 5206296"/>
              <a:gd name="connsiteY3" fmla="*/ 183748 h 4323453"/>
              <a:gd name="connsiteX4" fmla="*/ 4649254 w 5206296"/>
              <a:gd name="connsiteY4" fmla="*/ 687330 h 4323453"/>
              <a:gd name="connsiteX5" fmla="*/ 5073325 w 5206296"/>
              <a:gd name="connsiteY5" fmla="*/ 1376443 h 4323453"/>
              <a:gd name="connsiteX6" fmla="*/ 5205846 w 5206296"/>
              <a:gd name="connsiteY6" fmla="*/ 2144216 h 4323453"/>
              <a:gd name="connsiteX7" fmla="*/ 5093202 w 5206296"/>
              <a:gd name="connsiteY7" fmla="*/ 2900443 h 4323453"/>
              <a:gd name="connsiteX8" fmla="*/ 4675758 w 5206296"/>
              <a:gd name="connsiteY8" fmla="*/ 3490165 h 4323453"/>
              <a:gd name="connsiteX9" fmla="*/ 2621672 w 5206296"/>
              <a:gd name="connsiteY9" fmla="*/ 4281129 h 4323453"/>
              <a:gd name="connsiteX10" fmla="*/ 37498 w 5206296"/>
              <a:gd name="connsiteY10" fmla="*/ 2144216 h 4323453"/>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2002 w 5170800"/>
              <a:gd name="connsiteY0" fmla="*/ 2144216 h 4281917"/>
              <a:gd name="connsiteX1" fmla="*/ 1154941 w 5170800"/>
              <a:gd name="connsiteY1" fmla="*/ 395783 h 4281917"/>
              <a:gd name="connsiteX2" fmla="*/ 2586176 w 5170800"/>
              <a:gd name="connsiteY2" fmla="*/ 7303 h 4281917"/>
              <a:gd name="connsiteX3" fmla="*/ 3633097 w 5170800"/>
              <a:gd name="connsiteY3" fmla="*/ 183748 h 4281917"/>
              <a:gd name="connsiteX4" fmla="*/ 4613758 w 5170800"/>
              <a:gd name="connsiteY4" fmla="*/ 687330 h 4281917"/>
              <a:gd name="connsiteX5" fmla="*/ 5037829 w 5170800"/>
              <a:gd name="connsiteY5" fmla="*/ 1376443 h 4281917"/>
              <a:gd name="connsiteX6" fmla="*/ 5170350 w 5170800"/>
              <a:gd name="connsiteY6" fmla="*/ 2144216 h 4281917"/>
              <a:gd name="connsiteX7" fmla="*/ 5057706 w 5170800"/>
              <a:gd name="connsiteY7" fmla="*/ 2900443 h 4281917"/>
              <a:gd name="connsiteX8" fmla="*/ 4746279 w 5170800"/>
              <a:gd name="connsiteY8" fmla="*/ 3563052 h 4281917"/>
              <a:gd name="connsiteX9" fmla="*/ 2586176 w 5170800"/>
              <a:gd name="connsiteY9" fmla="*/ 4281129 h 4281917"/>
              <a:gd name="connsiteX10" fmla="*/ 923028 w 5170800"/>
              <a:gd name="connsiteY10" fmla="*/ 3429854 h 4281917"/>
              <a:gd name="connsiteX11" fmla="*/ 2002 w 5170800"/>
              <a:gd name="connsiteY11" fmla="*/ 2144216 h 4281917"/>
              <a:gd name="connsiteX0" fmla="*/ 4651 w 5173449"/>
              <a:gd name="connsiteY0" fmla="*/ 2144216 h 4281138"/>
              <a:gd name="connsiteX1" fmla="*/ 1157590 w 5173449"/>
              <a:gd name="connsiteY1" fmla="*/ 395783 h 4281138"/>
              <a:gd name="connsiteX2" fmla="*/ 2588825 w 5173449"/>
              <a:gd name="connsiteY2" fmla="*/ 7303 h 4281138"/>
              <a:gd name="connsiteX3" fmla="*/ 3635746 w 5173449"/>
              <a:gd name="connsiteY3" fmla="*/ 183748 h 4281138"/>
              <a:gd name="connsiteX4" fmla="*/ 4616407 w 5173449"/>
              <a:gd name="connsiteY4" fmla="*/ 687330 h 4281138"/>
              <a:gd name="connsiteX5" fmla="*/ 5040478 w 5173449"/>
              <a:gd name="connsiteY5" fmla="*/ 1376443 h 4281138"/>
              <a:gd name="connsiteX6" fmla="*/ 5172999 w 5173449"/>
              <a:gd name="connsiteY6" fmla="*/ 2144216 h 4281138"/>
              <a:gd name="connsiteX7" fmla="*/ 5060355 w 5173449"/>
              <a:gd name="connsiteY7" fmla="*/ 2900443 h 4281138"/>
              <a:gd name="connsiteX8" fmla="*/ 4748928 w 5173449"/>
              <a:gd name="connsiteY8" fmla="*/ 3563052 h 4281138"/>
              <a:gd name="connsiteX9" fmla="*/ 2588825 w 5173449"/>
              <a:gd name="connsiteY9" fmla="*/ 4281129 h 4281138"/>
              <a:gd name="connsiteX10" fmla="*/ 826286 w 5173449"/>
              <a:gd name="connsiteY10" fmla="*/ 3549123 h 4281138"/>
              <a:gd name="connsiteX11" fmla="*/ 4651 w 5173449"/>
              <a:gd name="connsiteY11" fmla="*/ 2144216 h 4281138"/>
              <a:gd name="connsiteX0" fmla="*/ 4651 w 5173449"/>
              <a:gd name="connsiteY0" fmla="*/ 2149708 h 4286630"/>
              <a:gd name="connsiteX1" fmla="*/ 1157590 w 5173449"/>
              <a:gd name="connsiteY1" fmla="*/ 401275 h 4286630"/>
              <a:gd name="connsiteX2" fmla="*/ 2588825 w 5173449"/>
              <a:gd name="connsiteY2" fmla="*/ 12795 h 4286630"/>
              <a:gd name="connsiteX3" fmla="*/ 3861033 w 5173449"/>
              <a:gd name="connsiteY3" fmla="*/ 149484 h 4286630"/>
              <a:gd name="connsiteX4" fmla="*/ 4616407 w 5173449"/>
              <a:gd name="connsiteY4" fmla="*/ 692822 h 4286630"/>
              <a:gd name="connsiteX5" fmla="*/ 5040478 w 5173449"/>
              <a:gd name="connsiteY5" fmla="*/ 1381935 h 4286630"/>
              <a:gd name="connsiteX6" fmla="*/ 5172999 w 5173449"/>
              <a:gd name="connsiteY6" fmla="*/ 2149708 h 4286630"/>
              <a:gd name="connsiteX7" fmla="*/ 5060355 w 5173449"/>
              <a:gd name="connsiteY7" fmla="*/ 2905935 h 4286630"/>
              <a:gd name="connsiteX8" fmla="*/ 4748928 w 5173449"/>
              <a:gd name="connsiteY8" fmla="*/ 3568544 h 4286630"/>
              <a:gd name="connsiteX9" fmla="*/ 2588825 w 5173449"/>
              <a:gd name="connsiteY9" fmla="*/ 4286621 h 4286630"/>
              <a:gd name="connsiteX10" fmla="*/ 826286 w 5173449"/>
              <a:gd name="connsiteY10" fmla="*/ 3554615 h 4286630"/>
              <a:gd name="connsiteX11" fmla="*/ 4651 w 5173449"/>
              <a:gd name="connsiteY11" fmla="*/ 2149708 h 4286630"/>
              <a:gd name="connsiteX0" fmla="*/ 4651 w 5173449"/>
              <a:gd name="connsiteY0" fmla="*/ 2149708 h 4286630"/>
              <a:gd name="connsiteX1" fmla="*/ 1157590 w 5173449"/>
              <a:gd name="connsiteY1" fmla="*/ 401275 h 4286630"/>
              <a:gd name="connsiteX2" fmla="*/ 2588825 w 5173449"/>
              <a:gd name="connsiteY2" fmla="*/ 12795 h 4286630"/>
              <a:gd name="connsiteX3" fmla="*/ 3861033 w 5173449"/>
              <a:gd name="connsiteY3" fmla="*/ 149484 h 4286630"/>
              <a:gd name="connsiteX4" fmla="*/ 4835068 w 5173449"/>
              <a:gd name="connsiteY4" fmla="*/ 672943 h 4286630"/>
              <a:gd name="connsiteX5" fmla="*/ 5040478 w 5173449"/>
              <a:gd name="connsiteY5" fmla="*/ 1381935 h 4286630"/>
              <a:gd name="connsiteX6" fmla="*/ 5172999 w 5173449"/>
              <a:gd name="connsiteY6" fmla="*/ 2149708 h 4286630"/>
              <a:gd name="connsiteX7" fmla="*/ 5060355 w 5173449"/>
              <a:gd name="connsiteY7" fmla="*/ 2905935 h 4286630"/>
              <a:gd name="connsiteX8" fmla="*/ 4748928 w 5173449"/>
              <a:gd name="connsiteY8" fmla="*/ 3568544 h 4286630"/>
              <a:gd name="connsiteX9" fmla="*/ 2588825 w 5173449"/>
              <a:gd name="connsiteY9" fmla="*/ 4286621 h 4286630"/>
              <a:gd name="connsiteX10" fmla="*/ 826286 w 5173449"/>
              <a:gd name="connsiteY10" fmla="*/ 3554615 h 4286630"/>
              <a:gd name="connsiteX11" fmla="*/ 4651 w 5173449"/>
              <a:gd name="connsiteY11" fmla="*/ 2149708 h 4286630"/>
              <a:gd name="connsiteX0" fmla="*/ 4651 w 5252062"/>
              <a:gd name="connsiteY0" fmla="*/ 2149708 h 4286630"/>
              <a:gd name="connsiteX1" fmla="*/ 1157590 w 5252062"/>
              <a:gd name="connsiteY1" fmla="*/ 401275 h 4286630"/>
              <a:gd name="connsiteX2" fmla="*/ 2588825 w 5252062"/>
              <a:gd name="connsiteY2" fmla="*/ 12795 h 4286630"/>
              <a:gd name="connsiteX3" fmla="*/ 3861033 w 5252062"/>
              <a:gd name="connsiteY3" fmla="*/ 149484 h 4286630"/>
              <a:gd name="connsiteX4" fmla="*/ 4835068 w 5252062"/>
              <a:gd name="connsiteY4" fmla="*/ 672943 h 4286630"/>
              <a:gd name="connsiteX5" fmla="*/ 5219382 w 5252062"/>
              <a:gd name="connsiteY5" fmla="*/ 1421691 h 4286630"/>
              <a:gd name="connsiteX6" fmla="*/ 5172999 w 5252062"/>
              <a:gd name="connsiteY6" fmla="*/ 2149708 h 4286630"/>
              <a:gd name="connsiteX7" fmla="*/ 5060355 w 5252062"/>
              <a:gd name="connsiteY7" fmla="*/ 2905935 h 4286630"/>
              <a:gd name="connsiteX8" fmla="*/ 4748928 w 5252062"/>
              <a:gd name="connsiteY8" fmla="*/ 3568544 h 4286630"/>
              <a:gd name="connsiteX9" fmla="*/ 2588825 w 5252062"/>
              <a:gd name="connsiteY9" fmla="*/ 4286621 h 4286630"/>
              <a:gd name="connsiteX10" fmla="*/ 826286 w 5252062"/>
              <a:gd name="connsiteY10" fmla="*/ 3554615 h 4286630"/>
              <a:gd name="connsiteX11" fmla="*/ 4651 w 525206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35068 w 5319892"/>
              <a:gd name="connsiteY4" fmla="*/ 672943 h 4286630"/>
              <a:gd name="connsiteX5" fmla="*/ 5219382 w 5319892"/>
              <a:gd name="connsiteY5" fmla="*/ 1421691 h 4286630"/>
              <a:gd name="connsiteX6" fmla="*/ 5318773 w 5319892"/>
              <a:gd name="connsiteY6" fmla="*/ 2162960 h 4286630"/>
              <a:gd name="connsiteX7" fmla="*/ 5060355 w 5319892"/>
              <a:gd name="connsiteY7" fmla="*/ 2905935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35068 w 5319892"/>
              <a:gd name="connsiteY4" fmla="*/ 672943 h 4286630"/>
              <a:gd name="connsiteX5" fmla="*/ 5219382 w 5319892"/>
              <a:gd name="connsiteY5" fmla="*/ 1421691 h 4286630"/>
              <a:gd name="connsiteX6" fmla="*/ 5318773 w 5319892"/>
              <a:gd name="connsiteY6" fmla="*/ 2162960 h 4286630"/>
              <a:gd name="connsiteX7" fmla="*/ 5212755 w 5319892"/>
              <a:gd name="connsiteY7" fmla="*/ 3018578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88077 w 5319892"/>
              <a:gd name="connsiteY4" fmla="*/ 553674 h 4286630"/>
              <a:gd name="connsiteX5" fmla="*/ 5219382 w 5319892"/>
              <a:gd name="connsiteY5" fmla="*/ 1421691 h 4286630"/>
              <a:gd name="connsiteX6" fmla="*/ 5318773 w 5319892"/>
              <a:gd name="connsiteY6" fmla="*/ 2162960 h 4286630"/>
              <a:gd name="connsiteX7" fmla="*/ 5212755 w 5319892"/>
              <a:gd name="connsiteY7" fmla="*/ 3018578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65310 h 4302232"/>
              <a:gd name="connsiteX1" fmla="*/ 1157590 w 5319892"/>
              <a:gd name="connsiteY1" fmla="*/ 416877 h 4302232"/>
              <a:gd name="connsiteX2" fmla="*/ 2588825 w 5319892"/>
              <a:gd name="connsiteY2" fmla="*/ 28397 h 4302232"/>
              <a:gd name="connsiteX3" fmla="*/ 3867660 w 5319892"/>
              <a:gd name="connsiteY3" fmla="*/ 105452 h 4302232"/>
              <a:gd name="connsiteX4" fmla="*/ 4888077 w 5319892"/>
              <a:gd name="connsiteY4" fmla="*/ 569276 h 4302232"/>
              <a:gd name="connsiteX5" fmla="*/ 5219382 w 5319892"/>
              <a:gd name="connsiteY5" fmla="*/ 1437293 h 4302232"/>
              <a:gd name="connsiteX6" fmla="*/ 5318773 w 5319892"/>
              <a:gd name="connsiteY6" fmla="*/ 2178562 h 4302232"/>
              <a:gd name="connsiteX7" fmla="*/ 5212755 w 5319892"/>
              <a:gd name="connsiteY7" fmla="*/ 3034180 h 4302232"/>
              <a:gd name="connsiteX8" fmla="*/ 4748928 w 5319892"/>
              <a:gd name="connsiteY8" fmla="*/ 3584146 h 4302232"/>
              <a:gd name="connsiteX9" fmla="*/ 2588825 w 5319892"/>
              <a:gd name="connsiteY9" fmla="*/ 4302223 h 4302232"/>
              <a:gd name="connsiteX10" fmla="*/ 826286 w 5319892"/>
              <a:gd name="connsiteY10" fmla="*/ 3570217 h 4302232"/>
              <a:gd name="connsiteX11" fmla="*/ 4651 w 5319892"/>
              <a:gd name="connsiteY11" fmla="*/ 2165310 h 4302232"/>
              <a:gd name="connsiteX0" fmla="*/ 4651 w 5319892"/>
              <a:gd name="connsiteY0" fmla="*/ 2165310 h 4302232"/>
              <a:gd name="connsiteX1" fmla="*/ 1157590 w 5319892"/>
              <a:gd name="connsiteY1" fmla="*/ 416877 h 4302232"/>
              <a:gd name="connsiteX2" fmla="*/ 2588825 w 5319892"/>
              <a:gd name="connsiteY2" fmla="*/ 28397 h 4302232"/>
              <a:gd name="connsiteX3" fmla="*/ 3867660 w 5319892"/>
              <a:gd name="connsiteY3" fmla="*/ 105452 h 4302232"/>
              <a:gd name="connsiteX4" fmla="*/ 4888077 w 5319892"/>
              <a:gd name="connsiteY4" fmla="*/ 569276 h 4302232"/>
              <a:gd name="connsiteX5" fmla="*/ 5219382 w 5319892"/>
              <a:gd name="connsiteY5" fmla="*/ 1437293 h 4302232"/>
              <a:gd name="connsiteX6" fmla="*/ 5318773 w 5319892"/>
              <a:gd name="connsiteY6" fmla="*/ 2178562 h 4302232"/>
              <a:gd name="connsiteX7" fmla="*/ 5133242 w 5319892"/>
              <a:gd name="connsiteY7" fmla="*/ 3067311 h 4302232"/>
              <a:gd name="connsiteX8" fmla="*/ 4748928 w 5319892"/>
              <a:gd name="connsiteY8" fmla="*/ 3584146 h 4302232"/>
              <a:gd name="connsiteX9" fmla="*/ 2588825 w 5319892"/>
              <a:gd name="connsiteY9" fmla="*/ 4302223 h 4302232"/>
              <a:gd name="connsiteX10" fmla="*/ 826286 w 5319892"/>
              <a:gd name="connsiteY10" fmla="*/ 3570217 h 4302232"/>
              <a:gd name="connsiteX11" fmla="*/ 4651 w 5319892"/>
              <a:gd name="connsiteY11" fmla="*/ 2165310 h 4302232"/>
              <a:gd name="connsiteX0" fmla="*/ 4651 w 5371170"/>
              <a:gd name="connsiteY0" fmla="*/ 2165310 h 4302232"/>
              <a:gd name="connsiteX1" fmla="*/ 1157590 w 5371170"/>
              <a:gd name="connsiteY1" fmla="*/ 416877 h 4302232"/>
              <a:gd name="connsiteX2" fmla="*/ 2588825 w 5371170"/>
              <a:gd name="connsiteY2" fmla="*/ 28397 h 4302232"/>
              <a:gd name="connsiteX3" fmla="*/ 3867660 w 5371170"/>
              <a:gd name="connsiteY3" fmla="*/ 105452 h 4302232"/>
              <a:gd name="connsiteX4" fmla="*/ 4888077 w 5371170"/>
              <a:gd name="connsiteY4" fmla="*/ 569276 h 4302232"/>
              <a:gd name="connsiteX5" fmla="*/ 5332026 w 5371170"/>
              <a:gd name="connsiteY5" fmla="*/ 1443919 h 4302232"/>
              <a:gd name="connsiteX6" fmla="*/ 5318773 w 5371170"/>
              <a:gd name="connsiteY6" fmla="*/ 2178562 h 4302232"/>
              <a:gd name="connsiteX7" fmla="*/ 5133242 w 5371170"/>
              <a:gd name="connsiteY7" fmla="*/ 3067311 h 4302232"/>
              <a:gd name="connsiteX8" fmla="*/ 4748928 w 5371170"/>
              <a:gd name="connsiteY8" fmla="*/ 3584146 h 4302232"/>
              <a:gd name="connsiteX9" fmla="*/ 2588825 w 5371170"/>
              <a:gd name="connsiteY9" fmla="*/ 4302223 h 4302232"/>
              <a:gd name="connsiteX10" fmla="*/ 826286 w 5371170"/>
              <a:gd name="connsiteY10" fmla="*/ 3570217 h 4302232"/>
              <a:gd name="connsiteX11" fmla="*/ 4651 w 5371170"/>
              <a:gd name="connsiteY11" fmla="*/ 2165310 h 4302232"/>
              <a:gd name="connsiteX0" fmla="*/ 4651 w 5339123"/>
              <a:gd name="connsiteY0" fmla="*/ 2165310 h 4302232"/>
              <a:gd name="connsiteX1" fmla="*/ 1157590 w 5339123"/>
              <a:gd name="connsiteY1" fmla="*/ 416877 h 4302232"/>
              <a:gd name="connsiteX2" fmla="*/ 2588825 w 5339123"/>
              <a:gd name="connsiteY2" fmla="*/ 28397 h 4302232"/>
              <a:gd name="connsiteX3" fmla="*/ 3867660 w 5339123"/>
              <a:gd name="connsiteY3" fmla="*/ 105452 h 4302232"/>
              <a:gd name="connsiteX4" fmla="*/ 4888077 w 5339123"/>
              <a:gd name="connsiteY4" fmla="*/ 569276 h 4302232"/>
              <a:gd name="connsiteX5" fmla="*/ 5332026 w 5339123"/>
              <a:gd name="connsiteY5" fmla="*/ 1443919 h 4302232"/>
              <a:gd name="connsiteX6" fmla="*/ 5318773 w 5339123"/>
              <a:gd name="connsiteY6" fmla="*/ 2178562 h 4302232"/>
              <a:gd name="connsiteX7" fmla="*/ 5133242 w 5339123"/>
              <a:gd name="connsiteY7" fmla="*/ 3067311 h 4302232"/>
              <a:gd name="connsiteX8" fmla="*/ 4748928 w 5339123"/>
              <a:gd name="connsiteY8" fmla="*/ 3584146 h 4302232"/>
              <a:gd name="connsiteX9" fmla="*/ 2588825 w 5339123"/>
              <a:gd name="connsiteY9" fmla="*/ 4302223 h 4302232"/>
              <a:gd name="connsiteX10" fmla="*/ 826286 w 5339123"/>
              <a:gd name="connsiteY10" fmla="*/ 3570217 h 4302232"/>
              <a:gd name="connsiteX11" fmla="*/ 4651 w 5339123"/>
              <a:gd name="connsiteY11" fmla="*/ 2165310 h 4302232"/>
              <a:gd name="connsiteX0" fmla="*/ 4651 w 5339123"/>
              <a:gd name="connsiteY0" fmla="*/ 2165310 h 4302232"/>
              <a:gd name="connsiteX1" fmla="*/ 1157590 w 5339123"/>
              <a:gd name="connsiteY1" fmla="*/ 416877 h 4302232"/>
              <a:gd name="connsiteX2" fmla="*/ 2588825 w 5339123"/>
              <a:gd name="connsiteY2" fmla="*/ 28397 h 4302232"/>
              <a:gd name="connsiteX3" fmla="*/ 3867660 w 5339123"/>
              <a:gd name="connsiteY3" fmla="*/ 105452 h 4302232"/>
              <a:gd name="connsiteX4" fmla="*/ 5027225 w 5339123"/>
              <a:gd name="connsiteY4" fmla="*/ 443380 h 4302232"/>
              <a:gd name="connsiteX5" fmla="*/ 5332026 w 5339123"/>
              <a:gd name="connsiteY5" fmla="*/ 1443919 h 4302232"/>
              <a:gd name="connsiteX6" fmla="*/ 5318773 w 5339123"/>
              <a:gd name="connsiteY6" fmla="*/ 2178562 h 4302232"/>
              <a:gd name="connsiteX7" fmla="*/ 5133242 w 5339123"/>
              <a:gd name="connsiteY7" fmla="*/ 3067311 h 4302232"/>
              <a:gd name="connsiteX8" fmla="*/ 4748928 w 5339123"/>
              <a:gd name="connsiteY8" fmla="*/ 3584146 h 4302232"/>
              <a:gd name="connsiteX9" fmla="*/ 2588825 w 5339123"/>
              <a:gd name="connsiteY9" fmla="*/ 4302223 h 4302232"/>
              <a:gd name="connsiteX10" fmla="*/ 826286 w 5339123"/>
              <a:gd name="connsiteY10" fmla="*/ 3570217 h 4302232"/>
              <a:gd name="connsiteX11" fmla="*/ 4651 w 5339123"/>
              <a:gd name="connsiteY11" fmla="*/ 2165310 h 4302232"/>
              <a:gd name="connsiteX0" fmla="*/ 4651 w 5339123"/>
              <a:gd name="connsiteY0" fmla="*/ 2206501 h 4343423"/>
              <a:gd name="connsiteX1" fmla="*/ 1157590 w 5339123"/>
              <a:gd name="connsiteY1" fmla="*/ 458068 h 4343423"/>
              <a:gd name="connsiteX2" fmla="*/ 2588825 w 5339123"/>
              <a:gd name="connsiteY2" fmla="*/ 69588 h 4343423"/>
              <a:gd name="connsiteX3" fmla="*/ 3880913 w 5339123"/>
              <a:gd name="connsiteY3" fmla="*/ 67130 h 4343423"/>
              <a:gd name="connsiteX4" fmla="*/ 5027225 w 5339123"/>
              <a:gd name="connsiteY4" fmla="*/ 484571 h 4343423"/>
              <a:gd name="connsiteX5" fmla="*/ 5332026 w 5339123"/>
              <a:gd name="connsiteY5" fmla="*/ 1485110 h 4343423"/>
              <a:gd name="connsiteX6" fmla="*/ 5318773 w 5339123"/>
              <a:gd name="connsiteY6" fmla="*/ 2219753 h 4343423"/>
              <a:gd name="connsiteX7" fmla="*/ 5133242 w 5339123"/>
              <a:gd name="connsiteY7" fmla="*/ 3108502 h 4343423"/>
              <a:gd name="connsiteX8" fmla="*/ 4748928 w 5339123"/>
              <a:gd name="connsiteY8" fmla="*/ 3625337 h 4343423"/>
              <a:gd name="connsiteX9" fmla="*/ 2588825 w 5339123"/>
              <a:gd name="connsiteY9" fmla="*/ 4343414 h 4343423"/>
              <a:gd name="connsiteX10" fmla="*/ 826286 w 5339123"/>
              <a:gd name="connsiteY10" fmla="*/ 3611408 h 4343423"/>
              <a:gd name="connsiteX11" fmla="*/ 4651 w 5339123"/>
              <a:gd name="connsiteY11" fmla="*/ 2206501 h 4343423"/>
              <a:gd name="connsiteX0" fmla="*/ 4651 w 5339123"/>
              <a:gd name="connsiteY0" fmla="*/ 2206501 h 4343423"/>
              <a:gd name="connsiteX1" fmla="*/ 1157590 w 5339123"/>
              <a:gd name="connsiteY1" fmla="*/ 458068 h 4343423"/>
              <a:gd name="connsiteX2" fmla="*/ 2588825 w 5339123"/>
              <a:gd name="connsiteY2" fmla="*/ 69588 h 4343423"/>
              <a:gd name="connsiteX3" fmla="*/ 3880913 w 5339123"/>
              <a:gd name="connsiteY3" fmla="*/ 67130 h 4343423"/>
              <a:gd name="connsiteX4" fmla="*/ 5027225 w 5339123"/>
              <a:gd name="connsiteY4" fmla="*/ 484571 h 4343423"/>
              <a:gd name="connsiteX5" fmla="*/ 5332026 w 5339123"/>
              <a:gd name="connsiteY5" fmla="*/ 1485110 h 4343423"/>
              <a:gd name="connsiteX6" fmla="*/ 5318773 w 5339123"/>
              <a:gd name="connsiteY6" fmla="*/ 2219753 h 4343423"/>
              <a:gd name="connsiteX7" fmla="*/ 5133242 w 5339123"/>
              <a:gd name="connsiteY7" fmla="*/ 3108502 h 4343423"/>
              <a:gd name="connsiteX8" fmla="*/ 4748928 w 5339123"/>
              <a:gd name="connsiteY8" fmla="*/ 3625337 h 4343423"/>
              <a:gd name="connsiteX9" fmla="*/ 2588825 w 5339123"/>
              <a:gd name="connsiteY9" fmla="*/ 4343414 h 4343423"/>
              <a:gd name="connsiteX10" fmla="*/ 826286 w 5339123"/>
              <a:gd name="connsiteY10" fmla="*/ 3611408 h 4343423"/>
              <a:gd name="connsiteX11" fmla="*/ 4651 w 5339123"/>
              <a:gd name="connsiteY11" fmla="*/ 2206501 h 4343423"/>
              <a:gd name="connsiteX0" fmla="*/ 4651 w 5339123"/>
              <a:gd name="connsiteY0" fmla="*/ 2187716 h 4324638"/>
              <a:gd name="connsiteX1" fmla="*/ 1157590 w 5339123"/>
              <a:gd name="connsiteY1" fmla="*/ 439283 h 4324638"/>
              <a:gd name="connsiteX2" fmla="*/ 2588825 w 5339123"/>
              <a:gd name="connsiteY2" fmla="*/ 50803 h 4324638"/>
              <a:gd name="connsiteX3" fmla="*/ 3880913 w 5339123"/>
              <a:gd name="connsiteY3" fmla="*/ 48345 h 4324638"/>
              <a:gd name="connsiteX4" fmla="*/ 5027225 w 5339123"/>
              <a:gd name="connsiteY4" fmla="*/ 465786 h 4324638"/>
              <a:gd name="connsiteX5" fmla="*/ 5332026 w 5339123"/>
              <a:gd name="connsiteY5" fmla="*/ 1466325 h 4324638"/>
              <a:gd name="connsiteX6" fmla="*/ 5318773 w 5339123"/>
              <a:gd name="connsiteY6" fmla="*/ 2200968 h 4324638"/>
              <a:gd name="connsiteX7" fmla="*/ 5133242 w 5339123"/>
              <a:gd name="connsiteY7" fmla="*/ 3089717 h 4324638"/>
              <a:gd name="connsiteX8" fmla="*/ 4748928 w 5339123"/>
              <a:gd name="connsiteY8" fmla="*/ 3606552 h 4324638"/>
              <a:gd name="connsiteX9" fmla="*/ 2588825 w 5339123"/>
              <a:gd name="connsiteY9" fmla="*/ 4324629 h 4324638"/>
              <a:gd name="connsiteX10" fmla="*/ 826286 w 5339123"/>
              <a:gd name="connsiteY10" fmla="*/ 3592623 h 4324638"/>
              <a:gd name="connsiteX11" fmla="*/ 4651 w 5339123"/>
              <a:gd name="connsiteY11" fmla="*/ 2187716 h 4324638"/>
              <a:gd name="connsiteX0" fmla="*/ 4651 w 5339123"/>
              <a:gd name="connsiteY0" fmla="*/ 2187716 h 4324638"/>
              <a:gd name="connsiteX1" fmla="*/ 1157590 w 5339123"/>
              <a:gd name="connsiteY1" fmla="*/ 439283 h 4324638"/>
              <a:gd name="connsiteX2" fmla="*/ 2588825 w 5339123"/>
              <a:gd name="connsiteY2" fmla="*/ 50803 h 4324638"/>
              <a:gd name="connsiteX3" fmla="*/ 3880913 w 5339123"/>
              <a:gd name="connsiteY3" fmla="*/ 48345 h 4324638"/>
              <a:gd name="connsiteX4" fmla="*/ 5027225 w 5339123"/>
              <a:gd name="connsiteY4" fmla="*/ 465786 h 4324638"/>
              <a:gd name="connsiteX5" fmla="*/ 5292269 w 5339123"/>
              <a:gd name="connsiteY5" fmla="*/ 1041580 h 4324638"/>
              <a:gd name="connsiteX6" fmla="*/ 5332026 w 5339123"/>
              <a:gd name="connsiteY6" fmla="*/ 1466325 h 4324638"/>
              <a:gd name="connsiteX7" fmla="*/ 5318773 w 5339123"/>
              <a:gd name="connsiteY7" fmla="*/ 2200968 h 4324638"/>
              <a:gd name="connsiteX8" fmla="*/ 5133242 w 5339123"/>
              <a:gd name="connsiteY8" fmla="*/ 3089717 h 4324638"/>
              <a:gd name="connsiteX9" fmla="*/ 4748928 w 5339123"/>
              <a:gd name="connsiteY9" fmla="*/ 3606552 h 4324638"/>
              <a:gd name="connsiteX10" fmla="*/ 2588825 w 5339123"/>
              <a:gd name="connsiteY10" fmla="*/ 4324629 h 4324638"/>
              <a:gd name="connsiteX11" fmla="*/ 826286 w 5339123"/>
              <a:gd name="connsiteY11" fmla="*/ 3592623 h 4324638"/>
              <a:gd name="connsiteX12" fmla="*/ 4651 w 5339123"/>
              <a:gd name="connsiteY12" fmla="*/ 2187716 h 4324638"/>
              <a:gd name="connsiteX0" fmla="*/ 4651 w 5440057"/>
              <a:gd name="connsiteY0" fmla="*/ 2187716 h 4324638"/>
              <a:gd name="connsiteX1" fmla="*/ 1157590 w 5440057"/>
              <a:gd name="connsiteY1" fmla="*/ 439283 h 4324638"/>
              <a:gd name="connsiteX2" fmla="*/ 2588825 w 5440057"/>
              <a:gd name="connsiteY2" fmla="*/ 50803 h 4324638"/>
              <a:gd name="connsiteX3" fmla="*/ 3880913 w 5440057"/>
              <a:gd name="connsiteY3" fmla="*/ 48345 h 4324638"/>
              <a:gd name="connsiteX4" fmla="*/ 5027225 w 5440057"/>
              <a:gd name="connsiteY4" fmla="*/ 465786 h 4324638"/>
              <a:gd name="connsiteX5" fmla="*/ 5292269 w 5440057"/>
              <a:gd name="connsiteY5" fmla="*/ 1041580 h 4324638"/>
              <a:gd name="connsiteX6" fmla="*/ 5438043 w 5440057"/>
              <a:gd name="connsiteY6" fmla="*/ 1472952 h 4324638"/>
              <a:gd name="connsiteX7" fmla="*/ 5318773 w 5440057"/>
              <a:gd name="connsiteY7" fmla="*/ 2200968 h 4324638"/>
              <a:gd name="connsiteX8" fmla="*/ 5133242 w 5440057"/>
              <a:gd name="connsiteY8" fmla="*/ 3089717 h 4324638"/>
              <a:gd name="connsiteX9" fmla="*/ 4748928 w 5440057"/>
              <a:gd name="connsiteY9" fmla="*/ 3606552 h 4324638"/>
              <a:gd name="connsiteX10" fmla="*/ 2588825 w 5440057"/>
              <a:gd name="connsiteY10" fmla="*/ 4324629 h 4324638"/>
              <a:gd name="connsiteX11" fmla="*/ 826286 w 5440057"/>
              <a:gd name="connsiteY11" fmla="*/ 3592623 h 4324638"/>
              <a:gd name="connsiteX12" fmla="*/ 4651 w 5440057"/>
              <a:gd name="connsiteY12" fmla="*/ 2187716 h 4324638"/>
              <a:gd name="connsiteX0" fmla="*/ 4651 w 5440057"/>
              <a:gd name="connsiteY0" fmla="*/ 2187716 h 4324638"/>
              <a:gd name="connsiteX1" fmla="*/ 1157590 w 5440057"/>
              <a:gd name="connsiteY1" fmla="*/ 439283 h 4324638"/>
              <a:gd name="connsiteX2" fmla="*/ 2588825 w 5440057"/>
              <a:gd name="connsiteY2" fmla="*/ 50803 h 4324638"/>
              <a:gd name="connsiteX3" fmla="*/ 3880913 w 5440057"/>
              <a:gd name="connsiteY3" fmla="*/ 48345 h 4324638"/>
              <a:gd name="connsiteX4" fmla="*/ 5027225 w 5440057"/>
              <a:gd name="connsiteY4" fmla="*/ 465786 h 4324638"/>
              <a:gd name="connsiteX5" fmla="*/ 5385034 w 5440057"/>
              <a:gd name="connsiteY5" fmla="*/ 988571 h 4324638"/>
              <a:gd name="connsiteX6" fmla="*/ 5438043 w 5440057"/>
              <a:gd name="connsiteY6" fmla="*/ 1472952 h 4324638"/>
              <a:gd name="connsiteX7" fmla="*/ 5318773 w 5440057"/>
              <a:gd name="connsiteY7" fmla="*/ 2200968 h 4324638"/>
              <a:gd name="connsiteX8" fmla="*/ 5133242 w 5440057"/>
              <a:gd name="connsiteY8" fmla="*/ 3089717 h 4324638"/>
              <a:gd name="connsiteX9" fmla="*/ 4748928 w 5440057"/>
              <a:gd name="connsiteY9" fmla="*/ 3606552 h 4324638"/>
              <a:gd name="connsiteX10" fmla="*/ 2588825 w 5440057"/>
              <a:gd name="connsiteY10" fmla="*/ 4324629 h 4324638"/>
              <a:gd name="connsiteX11" fmla="*/ 826286 w 5440057"/>
              <a:gd name="connsiteY11" fmla="*/ 3592623 h 4324638"/>
              <a:gd name="connsiteX12" fmla="*/ 4651 w 5440057"/>
              <a:gd name="connsiteY12" fmla="*/ 2187716 h 4324638"/>
              <a:gd name="connsiteX0" fmla="*/ 4651 w 5440057"/>
              <a:gd name="connsiteY0" fmla="*/ 2262587 h 4399509"/>
              <a:gd name="connsiteX1" fmla="*/ 1157590 w 5440057"/>
              <a:gd name="connsiteY1" fmla="*/ 514154 h 4399509"/>
              <a:gd name="connsiteX2" fmla="*/ 2588825 w 5440057"/>
              <a:gd name="connsiteY2" fmla="*/ 125674 h 4399509"/>
              <a:gd name="connsiteX3" fmla="*/ 3900791 w 5440057"/>
              <a:gd name="connsiteY3" fmla="*/ 23824 h 4399509"/>
              <a:gd name="connsiteX4" fmla="*/ 5027225 w 5440057"/>
              <a:gd name="connsiteY4" fmla="*/ 540657 h 4399509"/>
              <a:gd name="connsiteX5" fmla="*/ 5385034 w 5440057"/>
              <a:gd name="connsiteY5" fmla="*/ 1063442 h 4399509"/>
              <a:gd name="connsiteX6" fmla="*/ 5438043 w 5440057"/>
              <a:gd name="connsiteY6" fmla="*/ 1547823 h 4399509"/>
              <a:gd name="connsiteX7" fmla="*/ 5318773 w 5440057"/>
              <a:gd name="connsiteY7" fmla="*/ 2275839 h 4399509"/>
              <a:gd name="connsiteX8" fmla="*/ 5133242 w 5440057"/>
              <a:gd name="connsiteY8" fmla="*/ 3164588 h 4399509"/>
              <a:gd name="connsiteX9" fmla="*/ 4748928 w 5440057"/>
              <a:gd name="connsiteY9" fmla="*/ 3681423 h 4399509"/>
              <a:gd name="connsiteX10" fmla="*/ 2588825 w 5440057"/>
              <a:gd name="connsiteY10" fmla="*/ 4399500 h 4399509"/>
              <a:gd name="connsiteX11" fmla="*/ 826286 w 5440057"/>
              <a:gd name="connsiteY11" fmla="*/ 3667494 h 4399509"/>
              <a:gd name="connsiteX12" fmla="*/ 4651 w 5440057"/>
              <a:gd name="connsiteY12" fmla="*/ 2262587 h 4399509"/>
              <a:gd name="connsiteX0" fmla="*/ 2824 w 5438230"/>
              <a:gd name="connsiteY0" fmla="*/ 2261833 h 4398755"/>
              <a:gd name="connsiteX1" fmla="*/ 1076250 w 5438230"/>
              <a:gd name="connsiteY1" fmla="*/ 480269 h 4398755"/>
              <a:gd name="connsiteX2" fmla="*/ 2586998 w 5438230"/>
              <a:gd name="connsiteY2" fmla="*/ 124920 h 4398755"/>
              <a:gd name="connsiteX3" fmla="*/ 3898964 w 5438230"/>
              <a:gd name="connsiteY3" fmla="*/ 23070 h 4398755"/>
              <a:gd name="connsiteX4" fmla="*/ 5025398 w 5438230"/>
              <a:gd name="connsiteY4" fmla="*/ 539903 h 4398755"/>
              <a:gd name="connsiteX5" fmla="*/ 5383207 w 5438230"/>
              <a:gd name="connsiteY5" fmla="*/ 1062688 h 4398755"/>
              <a:gd name="connsiteX6" fmla="*/ 5436216 w 5438230"/>
              <a:gd name="connsiteY6" fmla="*/ 1547069 h 4398755"/>
              <a:gd name="connsiteX7" fmla="*/ 5316946 w 5438230"/>
              <a:gd name="connsiteY7" fmla="*/ 2275085 h 4398755"/>
              <a:gd name="connsiteX8" fmla="*/ 5131415 w 5438230"/>
              <a:gd name="connsiteY8" fmla="*/ 3163834 h 4398755"/>
              <a:gd name="connsiteX9" fmla="*/ 4747101 w 5438230"/>
              <a:gd name="connsiteY9" fmla="*/ 3680669 h 4398755"/>
              <a:gd name="connsiteX10" fmla="*/ 2586998 w 5438230"/>
              <a:gd name="connsiteY10" fmla="*/ 4398746 h 4398755"/>
              <a:gd name="connsiteX11" fmla="*/ 824459 w 5438230"/>
              <a:gd name="connsiteY11" fmla="*/ 3666740 h 4398755"/>
              <a:gd name="connsiteX12" fmla="*/ 2824 w 5438230"/>
              <a:gd name="connsiteY12" fmla="*/ 2261833 h 4398755"/>
              <a:gd name="connsiteX0" fmla="*/ 2824 w 5438230"/>
              <a:gd name="connsiteY0" fmla="*/ 2261833 h 4398755"/>
              <a:gd name="connsiteX1" fmla="*/ 1076250 w 5438230"/>
              <a:gd name="connsiteY1" fmla="*/ 480269 h 4398755"/>
              <a:gd name="connsiteX2" fmla="*/ 2586998 w 5438230"/>
              <a:gd name="connsiteY2" fmla="*/ 124920 h 4398755"/>
              <a:gd name="connsiteX3" fmla="*/ 3898964 w 5438230"/>
              <a:gd name="connsiteY3" fmla="*/ 23070 h 4398755"/>
              <a:gd name="connsiteX4" fmla="*/ 5025398 w 5438230"/>
              <a:gd name="connsiteY4" fmla="*/ 539903 h 4398755"/>
              <a:gd name="connsiteX5" fmla="*/ 5383207 w 5438230"/>
              <a:gd name="connsiteY5" fmla="*/ 1062688 h 4398755"/>
              <a:gd name="connsiteX6" fmla="*/ 5436216 w 5438230"/>
              <a:gd name="connsiteY6" fmla="*/ 1547069 h 4398755"/>
              <a:gd name="connsiteX7" fmla="*/ 5316946 w 5438230"/>
              <a:gd name="connsiteY7" fmla="*/ 2275085 h 4398755"/>
              <a:gd name="connsiteX8" fmla="*/ 4892876 w 5438230"/>
              <a:gd name="connsiteY8" fmla="*/ 3150582 h 4398755"/>
              <a:gd name="connsiteX9" fmla="*/ 4747101 w 5438230"/>
              <a:gd name="connsiteY9" fmla="*/ 3680669 h 4398755"/>
              <a:gd name="connsiteX10" fmla="*/ 2586998 w 5438230"/>
              <a:gd name="connsiteY10" fmla="*/ 4398746 h 4398755"/>
              <a:gd name="connsiteX11" fmla="*/ 824459 w 5438230"/>
              <a:gd name="connsiteY11" fmla="*/ 3666740 h 4398755"/>
              <a:gd name="connsiteX12" fmla="*/ 2824 w 5438230"/>
              <a:gd name="connsiteY12" fmla="*/ 2261833 h 4398755"/>
              <a:gd name="connsiteX0" fmla="*/ 2824 w 5438230"/>
              <a:gd name="connsiteY0" fmla="*/ 2261833 h 4398766"/>
              <a:gd name="connsiteX1" fmla="*/ 1076250 w 5438230"/>
              <a:gd name="connsiteY1" fmla="*/ 480269 h 4398766"/>
              <a:gd name="connsiteX2" fmla="*/ 2586998 w 5438230"/>
              <a:gd name="connsiteY2" fmla="*/ 124920 h 4398766"/>
              <a:gd name="connsiteX3" fmla="*/ 3898964 w 5438230"/>
              <a:gd name="connsiteY3" fmla="*/ 23070 h 4398766"/>
              <a:gd name="connsiteX4" fmla="*/ 5025398 w 5438230"/>
              <a:gd name="connsiteY4" fmla="*/ 539903 h 4398766"/>
              <a:gd name="connsiteX5" fmla="*/ 5383207 w 5438230"/>
              <a:gd name="connsiteY5" fmla="*/ 1062688 h 4398766"/>
              <a:gd name="connsiteX6" fmla="*/ 5436216 w 5438230"/>
              <a:gd name="connsiteY6" fmla="*/ 1547069 h 4398766"/>
              <a:gd name="connsiteX7" fmla="*/ 5316946 w 5438230"/>
              <a:gd name="connsiteY7" fmla="*/ 2275085 h 4398766"/>
              <a:gd name="connsiteX8" fmla="*/ 4892876 w 5438230"/>
              <a:gd name="connsiteY8" fmla="*/ 3150582 h 4398766"/>
              <a:gd name="connsiteX9" fmla="*/ 4442301 w 5438230"/>
              <a:gd name="connsiteY9" fmla="*/ 3687295 h 4398766"/>
              <a:gd name="connsiteX10" fmla="*/ 2586998 w 5438230"/>
              <a:gd name="connsiteY10" fmla="*/ 4398746 h 4398766"/>
              <a:gd name="connsiteX11" fmla="*/ 824459 w 5438230"/>
              <a:gd name="connsiteY11" fmla="*/ 3666740 h 4398766"/>
              <a:gd name="connsiteX12" fmla="*/ 2824 w 5438230"/>
              <a:gd name="connsiteY12" fmla="*/ 2261833 h 4398766"/>
              <a:gd name="connsiteX0" fmla="*/ 2824 w 5438230"/>
              <a:gd name="connsiteY0" fmla="*/ 2256480 h 4393413"/>
              <a:gd name="connsiteX1" fmla="*/ 1076250 w 5438230"/>
              <a:gd name="connsiteY1" fmla="*/ 474916 h 4393413"/>
              <a:gd name="connsiteX2" fmla="*/ 2586998 w 5438230"/>
              <a:gd name="connsiteY2" fmla="*/ 165949 h 4393413"/>
              <a:gd name="connsiteX3" fmla="*/ 3898964 w 5438230"/>
              <a:gd name="connsiteY3" fmla="*/ 17717 h 4393413"/>
              <a:gd name="connsiteX4" fmla="*/ 5025398 w 5438230"/>
              <a:gd name="connsiteY4" fmla="*/ 534550 h 4393413"/>
              <a:gd name="connsiteX5" fmla="*/ 5383207 w 5438230"/>
              <a:gd name="connsiteY5" fmla="*/ 1057335 h 4393413"/>
              <a:gd name="connsiteX6" fmla="*/ 5436216 w 5438230"/>
              <a:gd name="connsiteY6" fmla="*/ 1541716 h 4393413"/>
              <a:gd name="connsiteX7" fmla="*/ 5316946 w 5438230"/>
              <a:gd name="connsiteY7" fmla="*/ 2269732 h 4393413"/>
              <a:gd name="connsiteX8" fmla="*/ 4892876 w 5438230"/>
              <a:gd name="connsiteY8" fmla="*/ 3145229 h 4393413"/>
              <a:gd name="connsiteX9" fmla="*/ 4442301 w 5438230"/>
              <a:gd name="connsiteY9" fmla="*/ 3681942 h 4393413"/>
              <a:gd name="connsiteX10" fmla="*/ 2586998 w 5438230"/>
              <a:gd name="connsiteY10" fmla="*/ 4393393 h 4393413"/>
              <a:gd name="connsiteX11" fmla="*/ 824459 w 5438230"/>
              <a:gd name="connsiteY11" fmla="*/ 3661387 h 4393413"/>
              <a:gd name="connsiteX12" fmla="*/ 2824 w 5438230"/>
              <a:gd name="connsiteY12" fmla="*/ 2256480 h 4393413"/>
              <a:gd name="connsiteX0" fmla="*/ 2824 w 5437748"/>
              <a:gd name="connsiteY0" fmla="*/ 2256480 h 4393413"/>
              <a:gd name="connsiteX1" fmla="*/ 1076250 w 5437748"/>
              <a:gd name="connsiteY1" fmla="*/ 474916 h 4393413"/>
              <a:gd name="connsiteX2" fmla="*/ 2586998 w 5437748"/>
              <a:gd name="connsiteY2" fmla="*/ 165949 h 4393413"/>
              <a:gd name="connsiteX3" fmla="*/ 3898964 w 5437748"/>
              <a:gd name="connsiteY3" fmla="*/ 17717 h 4393413"/>
              <a:gd name="connsiteX4" fmla="*/ 5025398 w 5437748"/>
              <a:gd name="connsiteY4" fmla="*/ 534550 h 4393413"/>
              <a:gd name="connsiteX5" fmla="*/ 5383207 w 5437748"/>
              <a:gd name="connsiteY5" fmla="*/ 1057335 h 4393413"/>
              <a:gd name="connsiteX6" fmla="*/ 5436216 w 5437748"/>
              <a:gd name="connsiteY6" fmla="*/ 1541716 h 4393413"/>
              <a:gd name="connsiteX7" fmla="*/ 5270564 w 5437748"/>
              <a:gd name="connsiteY7" fmla="*/ 2309488 h 4393413"/>
              <a:gd name="connsiteX8" fmla="*/ 4892876 w 5437748"/>
              <a:gd name="connsiteY8" fmla="*/ 3145229 h 4393413"/>
              <a:gd name="connsiteX9" fmla="*/ 4442301 w 5437748"/>
              <a:gd name="connsiteY9" fmla="*/ 3681942 h 4393413"/>
              <a:gd name="connsiteX10" fmla="*/ 2586998 w 5437748"/>
              <a:gd name="connsiteY10" fmla="*/ 4393393 h 4393413"/>
              <a:gd name="connsiteX11" fmla="*/ 824459 w 5437748"/>
              <a:gd name="connsiteY11" fmla="*/ 3661387 h 4393413"/>
              <a:gd name="connsiteX12" fmla="*/ 2824 w 5437748"/>
              <a:gd name="connsiteY12" fmla="*/ 2256480 h 4393413"/>
              <a:gd name="connsiteX0" fmla="*/ 2824 w 5438511"/>
              <a:gd name="connsiteY0" fmla="*/ 2256480 h 4393413"/>
              <a:gd name="connsiteX1" fmla="*/ 1076250 w 5438511"/>
              <a:gd name="connsiteY1" fmla="*/ 474916 h 4393413"/>
              <a:gd name="connsiteX2" fmla="*/ 2586998 w 5438511"/>
              <a:gd name="connsiteY2" fmla="*/ 165949 h 4393413"/>
              <a:gd name="connsiteX3" fmla="*/ 3898964 w 5438511"/>
              <a:gd name="connsiteY3" fmla="*/ 17717 h 4393413"/>
              <a:gd name="connsiteX4" fmla="*/ 5025398 w 5438511"/>
              <a:gd name="connsiteY4" fmla="*/ 534550 h 4393413"/>
              <a:gd name="connsiteX5" fmla="*/ 5383207 w 5438511"/>
              <a:gd name="connsiteY5" fmla="*/ 1057335 h 4393413"/>
              <a:gd name="connsiteX6" fmla="*/ 5436216 w 5438511"/>
              <a:gd name="connsiteY6" fmla="*/ 1541716 h 4393413"/>
              <a:gd name="connsiteX7" fmla="*/ 5270564 w 5438511"/>
              <a:gd name="connsiteY7" fmla="*/ 2309488 h 4393413"/>
              <a:gd name="connsiteX8" fmla="*/ 4892876 w 5438511"/>
              <a:gd name="connsiteY8" fmla="*/ 3145229 h 4393413"/>
              <a:gd name="connsiteX9" fmla="*/ 4442301 w 5438511"/>
              <a:gd name="connsiteY9" fmla="*/ 3681942 h 4393413"/>
              <a:gd name="connsiteX10" fmla="*/ 2586998 w 5438511"/>
              <a:gd name="connsiteY10" fmla="*/ 4393393 h 4393413"/>
              <a:gd name="connsiteX11" fmla="*/ 824459 w 5438511"/>
              <a:gd name="connsiteY11" fmla="*/ 3661387 h 4393413"/>
              <a:gd name="connsiteX12" fmla="*/ 2824 w 5438511"/>
              <a:gd name="connsiteY12" fmla="*/ 2256480 h 4393413"/>
              <a:gd name="connsiteX0" fmla="*/ 2824 w 5464629"/>
              <a:gd name="connsiteY0" fmla="*/ 2256480 h 4393413"/>
              <a:gd name="connsiteX1" fmla="*/ 1076250 w 5464629"/>
              <a:gd name="connsiteY1" fmla="*/ 474916 h 4393413"/>
              <a:gd name="connsiteX2" fmla="*/ 2586998 w 5464629"/>
              <a:gd name="connsiteY2" fmla="*/ 165949 h 4393413"/>
              <a:gd name="connsiteX3" fmla="*/ 3898964 w 5464629"/>
              <a:gd name="connsiteY3" fmla="*/ 17717 h 4393413"/>
              <a:gd name="connsiteX4" fmla="*/ 5025398 w 5464629"/>
              <a:gd name="connsiteY4" fmla="*/ 534550 h 4393413"/>
              <a:gd name="connsiteX5" fmla="*/ 5383207 w 5464629"/>
              <a:gd name="connsiteY5" fmla="*/ 1057335 h 4393413"/>
              <a:gd name="connsiteX6" fmla="*/ 5462720 w 5464629"/>
              <a:gd name="connsiteY6" fmla="*/ 1554968 h 4393413"/>
              <a:gd name="connsiteX7" fmla="*/ 5270564 w 5464629"/>
              <a:gd name="connsiteY7" fmla="*/ 2309488 h 4393413"/>
              <a:gd name="connsiteX8" fmla="*/ 4892876 w 5464629"/>
              <a:gd name="connsiteY8" fmla="*/ 3145229 h 4393413"/>
              <a:gd name="connsiteX9" fmla="*/ 4442301 w 5464629"/>
              <a:gd name="connsiteY9" fmla="*/ 3681942 h 4393413"/>
              <a:gd name="connsiteX10" fmla="*/ 2586998 w 5464629"/>
              <a:gd name="connsiteY10" fmla="*/ 4393393 h 4393413"/>
              <a:gd name="connsiteX11" fmla="*/ 824459 w 5464629"/>
              <a:gd name="connsiteY11" fmla="*/ 3661387 h 4393413"/>
              <a:gd name="connsiteX12" fmla="*/ 2824 w 5464629"/>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5051902 w 5462720"/>
              <a:gd name="connsiteY8" fmla="*/ 2740361 h 4393413"/>
              <a:gd name="connsiteX9" fmla="*/ 4892876 w 5462720"/>
              <a:gd name="connsiteY9" fmla="*/ 3145229 h 4393413"/>
              <a:gd name="connsiteX10" fmla="*/ 4442301 w 5462720"/>
              <a:gd name="connsiteY10" fmla="*/ 3681942 h 4393413"/>
              <a:gd name="connsiteX11" fmla="*/ 2586998 w 5462720"/>
              <a:gd name="connsiteY11" fmla="*/ 4393393 h 4393413"/>
              <a:gd name="connsiteX12" fmla="*/ 824459 w 5462720"/>
              <a:gd name="connsiteY12" fmla="*/ 3661387 h 4393413"/>
              <a:gd name="connsiteX13" fmla="*/ 2824 w 5462720"/>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383207 w 5495851"/>
              <a:gd name="connsiteY5" fmla="*/ 1057335 h 4393413"/>
              <a:gd name="connsiteX6" fmla="*/ 5495851 w 5495851"/>
              <a:gd name="connsiteY6" fmla="*/ 1588098 h 4393413"/>
              <a:gd name="connsiteX7" fmla="*/ 5270564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270564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853120 w 5495851"/>
              <a:gd name="connsiteY9" fmla="*/ 3363890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045276 w 5495851"/>
              <a:gd name="connsiteY8" fmla="*/ 2833126 h 4393413"/>
              <a:gd name="connsiteX9" fmla="*/ 4853120 w 5495851"/>
              <a:gd name="connsiteY9" fmla="*/ 3363890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363890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363890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450029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32237 h 4369983"/>
              <a:gd name="connsiteX1" fmla="*/ 1076250 w 5495851"/>
              <a:gd name="connsiteY1" fmla="*/ 450673 h 4369983"/>
              <a:gd name="connsiteX2" fmla="*/ 2586998 w 5495851"/>
              <a:gd name="connsiteY2" fmla="*/ 141706 h 4369983"/>
              <a:gd name="connsiteX3" fmla="*/ 3859207 w 5495851"/>
              <a:gd name="connsiteY3" fmla="*/ 19979 h 4369983"/>
              <a:gd name="connsiteX4" fmla="*/ 5025398 w 5495851"/>
              <a:gd name="connsiteY4" fmla="*/ 510307 h 4369983"/>
              <a:gd name="connsiteX5" fmla="*/ 5416338 w 5495851"/>
              <a:gd name="connsiteY5" fmla="*/ 1033092 h 4369983"/>
              <a:gd name="connsiteX6" fmla="*/ 5495851 w 5495851"/>
              <a:gd name="connsiteY6" fmla="*/ 1563855 h 4369983"/>
              <a:gd name="connsiteX7" fmla="*/ 5144668 w 5495851"/>
              <a:gd name="connsiteY7" fmla="*/ 2285245 h 4369983"/>
              <a:gd name="connsiteX8" fmla="*/ 5045276 w 5495851"/>
              <a:gd name="connsiteY8" fmla="*/ 2808883 h 4369983"/>
              <a:gd name="connsiteX9" fmla="*/ 4853120 w 5495851"/>
              <a:gd name="connsiteY9" fmla="*/ 3425786 h 4369983"/>
              <a:gd name="connsiteX10" fmla="*/ 4495310 w 5495851"/>
              <a:gd name="connsiteY10" fmla="*/ 3757091 h 4369983"/>
              <a:gd name="connsiteX11" fmla="*/ 2586998 w 5495851"/>
              <a:gd name="connsiteY11" fmla="*/ 4369150 h 4369983"/>
              <a:gd name="connsiteX12" fmla="*/ 824459 w 5495851"/>
              <a:gd name="connsiteY12" fmla="*/ 3637144 h 4369983"/>
              <a:gd name="connsiteX13" fmla="*/ 2824 w 5495851"/>
              <a:gd name="connsiteY13" fmla="*/ 2232237 h 4369983"/>
              <a:gd name="connsiteX0" fmla="*/ 2824 w 5495851"/>
              <a:gd name="connsiteY0" fmla="*/ 2232237 h 4369983"/>
              <a:gd name="connsiteX1" fmla="*/ 1076250 w 5495851"/>
              <a:gd name="connsiteY1" fmla="*/ 450673 h 4369983"/>
              <a:gd name="connsiteX2" fmla="*/ 2586998 w 5495851"/>
              <a:gd name="connsiteY2" fmla="*/ 141706 h 4369983"/>
              <a:gd name="connsiteX3" fmla="*/ 3859207 w 5495851"/>
              <a:gd name="connsiteY3" fmla="*/ 19979 h 4369983"/>
              <a:gd name="connsiteX4" fmla="*/ 5025398 w 5495851"/>
              <a:gd name="connsiteY4" fmla="*/ 510307 h 4369983"/>
              <a:gd name="connsiteX5" fmla="*/ 5416338 w 5495851"/>
              <a:gd name="connsiteY5" fmla="*/ 1033092 h 4369983"/>
              <a:gd name="connsiteX6" fmla="*/ 5495851 w 5495851"/>
              <a:gd name="connsiteY6" fmla="*/ 1563855 h 4369983"/>
              <a:gd name="connsiteX7" fmla="*/ 5144668 w 5495851"/>
              <a:gd name="connsiteY7" fmla="*/ 2285245 h 4369983"/>
              <a:gd name="connsiteX8" fmla="*/ 5045276 w 5495851"/>
              <a:gd name="connsiteY8" fmla="*/ 2808883 h 4369983"/>
              <a:gd name="connsiteX9" fmla="*/ 4853120 w 5495851"/>
              <a:gd name="connsiteY9" fmla="*/ 3425786 h 4369983"/>
              <a:gd name="connsiteX10" fmla="*/ 4495310 w 5495851"/>
              <a:gd name="connsiteY10" fmla="*/ 3757091 h 4369983"/>
              <a:gd name="connsiteX11" fmla="*/ 2586998 w 5495851"/>
              <a:gd name="connsiteY11" fmla="*/ 4369150 h 4369983"/>
              <a:gd name="connsiteX12" fmla="*/ 824459 w 5495851"/>
              <a:gd name="connsiteY12" fmla="*/ 3637144 h 4369983"/>
              <a:gd name="connsiteX13" fmla="*/ 2824 w 5495851"/>
              <a:gd name="connsiteY13" fmla="*/ 2232237 h 4369983"/>
              <a:gd name="connsiteX0" fmla="*/ 3245 w 5496272"/>
              <a:gd name="connsiteY0" fmla="*/ 2234224 h 4371970"/>
              <a:gd name="connsiteX1" fmla="*/ 1096549 w 5496272"/>
              <a:gd name="connsiteY1" fmla="*/ 558677 h 4371970"/>
              <a:gd name="connsiteX2" fmla="*/ 2587419 w 5496272"/>
              <a:gd name="connsiteY2" fmla="*/ 143693 h 4371970"/>
              <a:gd name="connsiteX3" fmla="*/ 3859628 w 5496272"/>
              <a:gd name="connsiteY3" fmla="*/ 21966 h 4371970"/>
              <a:gd name="connsiteX4" fmla="*/ 5025819 w 5496272"/>
              <a:gd name="connsiteY4" fmla="*/ 512294 h 4371970"/>
              <a:gd name="connsiteX5" fmla="*/ 5416759 w 5496272"/>
              <a:gd name="connsiteY5" fmla="*/ 1035079 h 4371970"/>
              <a:gd name="connsiteX6" fmla="*/ 5496272 w 5496272"/>
              <a:gd name="connsiteY6" fmla="*/ 1565842 h 4371970"/>
              <a:gd name="connsiteX7" fmla="*/ 5145089 w 5496272"/>
              <a:gd name="connsiteY7" fmla="*/ 2287232 h 4371970"/>
              <a:gd name="connsiteX8" fmla="*/ 5045697 w 5496272"/>
              <a:gd name="connsiteY8" fmla="*/ 2810870 h 4371970"/>
              <a:gd name="connsiteX9" fmla="*/ 4853541 w 5496272"/>
              <a:gd name="connsiteY9" fmla="*/ 3427773 h 4371970"/>
              <a:gd name="connsiteX10" fmla="*/ 4495731 w 5496272"/>
              <a:gd name="connsiteY10" fmla="*/ 3759078 h 4371970"/>
              <a:gd name="connsiteX11" fmla="*/ 2587419 w 5496272"/>
              <a:gd name="connsiteY11" fmla="*/ 4371137 h 4371970"/>
              <a:gd name="connsiteX12" fmla="*/ 824880 w 5496272"/>
              <a:gd name="connsiteY12" fmla="*/ 3639131 h 4371970"/>
              <a:gd name="connsiteX13" fmla="*/ 3245 w 5496272"/>
              <a:gd name="connsiteY13" fmla="*/ 2234224 h 4371970"/>
              <a:gd name="connsiteX0" fmla="*/ 2557 w 5495584"/>
              <a:gd name="connsiteY0" fmla="*/ 2234224 h 4371970"/>
              <a:gd name="connsiteX1" fmla="*/ 1062731 w 5495584"/>
              <a:gd name="connsiteY1" fmla="*/ 558677 h 4371970"/>
              <a:gd name="connsiteX2" fmla="*/ 2586731 w 5495584"/>
              <a:gd name="connsiteY2" fmla="*/ 143693 h 4371970"/>
              <a:gd name="connsiteX3" fmla="*/ 3858940 w 5495584"/>
              <a:gd name="connsiteY3" fmla="*/ 21966 h 4371970"/>
              <a:gd name="connsiteX4" fmla="*/ 5025131 w 5495584"/>
              <a:gd name="connsiteY4" fmla="*/ 512294 h 4371970"/>
              <a:gd name="connsiteX5" fmla="*/ 5416071 w 5495584"/>
              <a:gd name="connsiteY5" fmla="*/ 1035079 h 4371970"/>
              <a:gd name="connsiteX6" fmla="*/ 5495584 w 5495584"/>
              <a:gd name="connsiteY6" fmla="*/ 1565842 h 4371970"/>
              <a:gd name="connsiteX7" fmla="*/ 5144401 w 5495584"/>
              <a:gd name="connsiteY7" fmla="*/ 2287232 h 4371970"/>
              <a:gd name="connsiteX8" fmla="*/ 5045009 w 5495584"/>
              <a:gd name="connsiteY8" fmla="*/ 2810870 h 4371970"/>
              <a:gd name="connsiteX9" fmla="*/ 4852853 w 5495584"/>
              <a:gd name="connsiteY9" fmla="*/ 3427773 h 4371970"/>
              <a:gd name="connsiteX10" fmla="*/ 4495043 w 5495584"/>
              <a:gd name="connsiteY10" fmla="*/ 3759078 h 4371970"/>
              <a:gd name="connsiteX11" fmla="*/ 2586731 w 5495584"/>
              <a:gd name="connsiteY11" fmla="*/ 4371137 h 4371970"/>
              <a:gd name="connsiteX12" fmla="*/ 824192 w 5495584"/>
              <a:gd name="connsiteY12" fmla="*/ 3639131 h 4371970"/>
              <a:gd name="connsiteX13" fmla="*/ 2557 w 5495584"/>
              <a:gd name="connsiteY13" fmla="*/ 2234224 h 4371970"/>
              <a:gd name="connsiteX0" fmla="*/ 2557 w 5495584"/>
              <a:gd name="connsiteY0" fmla="*/ 2223449 h 4361195"/>
              <a:gd name="connsiteX1" fmla="*/ 1062731 w 5495584"/>
              <a:gd name="connsiteY1" fmla="*/ 547902 h 4361195"/>
              <a:gd name="connsiteX2" fmla="*/ 2586731 w 5495584"/>
              <a:gd name="connsiteY2" fmla="*/ 285318 h 4361195"/>
              <a:gd name="connsiteX3" fmla="*/ 3858940 w 5495584"/>
              <a:gd name="connsiteY3" fmla="*/ 11191 h 4361195"/>
              <a:gd name="connsiteX4" fmla="*/ 5025131 w 5495584"/>
              <a:gd name="connsiteY4" fmla="*/ 501519 h 4361195"/>
              <a:gd name="connsiteX5" fmla="*/ 5416071 w 5495584"/>
              <a:gd name="connsiteY5" fmla="*/ 1024304 h 4361195"/>
              <a:gd name="connsiteX6" fmla="*/ 5495584 w 5495584"/>
              <a:gd name="connsiteY6" fmla="*/ 1555067 h 4361195"/>
              <a:gd name="connsiteX7" fmla="*/ 5144401 w 5495584"/>
              <a:gd name="connsiteY7" fmla="*/ 2276457 h 4361195"/>
              <a:gd name="connsiteX8" fmla="*/ 5045009 w 5495584"/>
              <a:gd name="connsiteY8" fmla="*/ 2800095 h 4361195"/>
              <a:gd name="connsiteX9" fmla="*/ 4852853 w 5495584"/>
              <a:gd name="connsiteY9" fmla="*/ 3416998 h 4361195"/>
              <a:gd name="connsiteX10" fmla="*/ 4495043 w 5495584"/>
              <a:gd name="connsiteY10" fmla="*/ 3748303 h 4361195"/>
              <a:gd name="connsiteX11" fmla="*/ 2586731 w 5495584"/>
              <a:gd name="connsiteY11" fmla="*/ 4360362 h 4361195"/>
              <a:gd name="connsiteX12" fmla="*/ 824192 w 5495584"/>
              <a:gd name="connsiteY12" fmla="*/ 3628356 h 4361195"/>
              <a:gd name="connsiteX13" fmla="*/ 2557 w 5495584"/>
              <a:gd name="connsiteY13" fmla="*/ 2223449 h 4361195"/>
              <a:gd name="connsiteX0" fmla="*/ 2557 w 5495584"/>
              <a:gd name="connsiteY0" fmla="*/ 2223449 h 4361195"/>
              <a:gd name="connsiteX1" fmla="*/ 1062731 w 5495584"/>
              <a:gd name="connsiteY1" fmla="*/ 547902 h 4361195"/>
              <a:gd name="connsiteX2" fmla="*/ 2586731 w 5495584"/>
              <a:gd name="connsiteY2" fmla="*/ 285318 h 4361195"/>
              <a:gd name="connsiteX3" fmla="*/ 3858940 w 5495584"/>
              <a:gd name="connsiteY3" fmla="*/ 11191 h 4361195"/>
              <a:gd name="connsiteX4" fmla="*/ 5025131 w 5495584"/>
              <a:gd name="connsiteY4" fmla="*/ 501519 h 4361195"/>
              <a:gd name="connsiteX5" fmla="*/ 5416071 w 5495584"/>
              <a:gd name="connsiteY5" fmla="*/ 1024304 h 4361195"/>
              <a:gd name="connsiteX6" fmla="*/ 5495584 w 5495584"/>
              <a:gd name="connsiteY6" fmla="*/ 1555067 h 4361195"/>
              <a:gd name="connsiteX7" fmla="*/ 5078141 w 5495584"/>
              <a:gd name="connsiteY7" fmla="*/ 2269831 h 4361195"/>
              <a:gd name="connsiteX8" fmla="*/ 5045009 w 5495584"/>
              <a:gd name="connsiteY8" fmla="*/ 2800095 h 4361195"/>
              <a:gd name="connsiteX9" fmla="*/ 4852853 w 5495584"/>
              <a:gd name="connsiteY9" fmla="*/ 3416998 h 4361195"/>
              <a:gd name="connsiteX10" fmla="*/ 4495043 w 5495584"/>
              <a:gd name="connsiteY10" fmla="*/ 3748303 h 4361195"/>
              <a:gd name="connsiteX11" fmla="*/ 2586731 w 5495584"/>
              <a:gd name="connsiteY11" fmla="*/ 4360362 h 4361195"/>
              <a:gd name="connsiteX12" fmla="*/ 824192 w 5495584"/>
              <a:gd name="connsiteY12" fmla="*/ 3628356 h 4361195"/>
              <a:gd name="connsiteX13" fmla="*/ 2557 w 5495584"/>
              <a:gd name="connsiteY13" fmla="*/ 2223449 h 4361195"/>
              <a:gd name="connsiteX0" fmla="*/ 2557 w 5495584"/>
              <a:gd name="connsiteY0" fmla="*/ 2223449 h 4363120"/>
              <a:gd name="connsiteX1" fmla="*/ 1062731 w 5495584"/>
              <a:gd name="connsiteY1" fmla="*/ 547902 h 4363120"/>
              <a:gd name="connsiteX2" fmla="*/ 2586731 w 5495584"/>
              <a:gd name="connsiteY2" fmla="*/ 285318 h 4363120"/>
              <a:gd name="connsiteX3" fmla="*/ 3858940 w 5495584"/>
              <a:gd name="connsiteY3" fmla="*/ 11191 h 4363120"/>
              <a:gd name="connsiteX4" fmla="*/ 5025131 w 5495584"/>
              <a:gd name="connsiteY4" fmla="*/ 501519 h 4363120"/>
              <a:gd name="connsiteX5" fmla="*/ 5416071 w 5495584"/>
              <a:gd name="connsiteY5" fmla="*/ 1024304 h 4363120"/>
              <a:gd name="connsiteX6" fmla="*/ 5495584 w 5495584"/>
              <a:gd name="connsiteY6" fmla="*/ 1555067 h 4363120"/>
              <a:gd name="connsiteX7" fmla="*/ 5078141 w 5495584"/>
              <a:gd name="connsiteY7" fmla="*/ 2269831 h 4363120"/>
              <a:gd name="connsiteX8" fmla="*/ 5045009 w 5495584"/>
              <a:gd name="connsiteY8" fmla="*/ 2800095 h 4363120"/>
              <a:gd name="connsiteX9" fmla="*/ 4852853 w 5495584"/>
              <a:gd name="connsiteY9" fmla="*/ 3416998 h 4363120"/>
              <a:gd name="connsiteX10" fmla="*/ 4495043 w 5495584"/>
              <a:gd name="connsiteY10" fmla="*/ 3748303 h 4363120"/>
              <a:gd name="connsiteX11" fmla="*/ 2586731 w 5495584"/>
              <a:gd name="connsiteY11" fmla="*/ 4360362 h 4363120"/>
              <a:gd name="connsiteX12" fmla="*/ 1687149 w 5495584"/>
              <a:gd name="connsiteY12" fmla="*/ 3960255 h 4363120"/>
              <a:gd name="connsiteX13" fmla="*/ 824192 w 5495584"/>
              <a:gd name="connsiteY13" fmla="*/ 3628356 h 4363120"/>
              <a:gd name="connsiteX14" fmla="*/ 2557 w 5495584"/>
              <a:gd name="connsiteY14" fmla="*/ 2223449 h 4363120"/>
              <a:gd name="connsiteX0" fmla="*/ 4140 w 5497167"/>
              <a:gd name="connsiteY0" fmla="*/ 2223449 h 4363120"/>
              <a:gd name="connsiteX1" fmla="*/ 1064314 w 5497167"/>
              <a:gd name="connsiteY1" fmla="*/ 547902 h 4363120"/>
              <a:gd name="connsiteX2" fmla="*/ 2588314 w 5497167"/>
              <a:gd name="connsiteY2" fmla="*/ 285318 h 4363120"/>
              <a:gd name="connsiteX3" fmla="*/ 3860523 w 5497167"/>
              <a:gd name="connsiteY3" fmla="*/ 11191 h 4363120"/>
              <a:gd name="connsiteX4" fmla="*/ 5026714 w 5497167"/>
              <a:gd name="connsiteY4" fmla="*/ 501519 h 4363120"/>
              <a:gd name="connsiteX5" fmla="*/ 5417654 w 5497167"/>
              <a:gd name="connsiteY5" fmla="*/ 1024304 h 4363120"/>
              <a:gd name="connsiteX6" fmla="*/ 5497167 w 5497167"/>
              <a:gd name="connsiteY6" fmla="*/ 1555067 h 4363120"/>
              <a:gd name="connsiteX7" fmla="*/ 5079724 w 5497167"/>
              <a:gd name="connsiteY7" fmla="*/ 2269831 h 4363120"/>
              <a:gd name="connsiteX8" fmla="*/ 5046592 w 5497167"/>
              <a:gd name="connsiteY8" fmla="*/ 2800095 h 4363120"/>
              <a:gd name="connsiteX9" fmla="*/ 4854436 w 5497167"/>
              <a:gd name="connsiteY9" fmla="*/ 3416998 h 4363120"/>
              <a:gd name="connsiteX10" fmla="*/ 4496626 w 5497167"/>
              <a:gd name="connsiteY10" fmla="*/ 3748303 h 4363120"/>
              <a:gd name="connsiteX11" fmla="*/ 2588314 w 5497167"/>
              <a:gd name="connsiteY11" fmla="*/ 4360362 h 4363120"/>
              <a:gd name="connsiteX12" fmla="*/ 1688732 w 5497167"/>
              <a:gd name="connsiteY12" fmla="*/ 3960255 h 4363120"/>
              <a:gd name="connsiteX13" fmla="*/ 772766 w 5497167"/>
              <a:gd name="connsiteY13" fmla="*/ 3681364 h 4363120"/>
              <a:gd name="connsiteX14" fmla="*/ 4140 w 5497167"/>
              <a:gd name="connsiteY14" fmla="*/ 2223449 h 4363120"/>
              <a:gd name="connsiteX0" fmla="*/ 4140 w 5497167"/>
              <a:gd name="connsiteY0" fmla="*/ 2223449 h 4363120"/>
              <a:gd name="connsiteX1" fmla="*/ 1064314 w 5497167"/>
              <a:gd name="connsiteY1" fmla="*/ 547902 h 4363120"/>
              <a:gd name="connsiteX2" fmla="*/ 2588314 w 5497167"/>
              <a:gd name="connsiteY2" fmla="*/ 285318 h 4363120"/>
              <a:gd name="connsiteX3" fmla="*/ 3860523 w 5497167"/>
              <a:gd name="connsiteY3" fmla="*/ 11191 h 4363120"/>
              <a:gd name="connsiteX4" fmla="*/ 5026714 w 5497167"/>
              <a:gd name="connsiteY4" fmla="*/ 501519 h 4363120"/>
              <a:gd name="connsiteX5" fmla="*/ 5417654 w 5497167"/>
              <a:gd name="connsiteY5" fmla="*/ 1024304 h 4363120"/>
              <a:gd name="connsiteX6" fmla="*/ 5497167 w 5497167"/>
              <a:gd name="connsiteY6" fmla="*/ 1555067 h 4363120"/>
              <a:gd name="connsiteX7" fmla="*/ 5079724 w 5497167"/>
              <a:gd name="connsiteY7" fmla="*/ 2269831 h 4363120"/>
              <a:gd name="connsiteX8" fmla="*/ 5046592 w 5497167"/>
              <a:gd name="connsiteY8" fmla="*/ 2800095 h 4363120"/>
              <a:gd name="connsiteX9" fmla="*/ 4854436 w 5497167"/>
              <a:gd name="connsiteY9" fmla="*/ 3416998 h 4363120"/>
              <a:gd name="connsiteX10" fmla="*/ 4496626 w 5497167"/>
              <a:gd name="connsiteY10" fmla="*/ 3748303 h 4363120"/>
              <a:gd name="connsiteX11" fmla="*/ 2588314 w 5497167"/>
              <a:gd name="connsiteY11" fmla="*/ 4360362 h 4363120"/>
              <a:gd name="connsiteX12" fmla="*/ 1688732 w 5497167"/>
              <a:gd name="connsiteY12" fmla="*/ 3960255 h 4363120"/>
              <a:gd name="connsiteX13" fmla="*/ 772766 w 5497167"/>
              <a:gd name="connsiteY13" fmla="*/ 3681364 h 4363120"/>
              <a:gd name="connsiteX14" fmla="*/ 4140 w 5497167"/>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68111 h 4363120"/>
              <a:gd name="connsiteX14" fmla="*/ 3091 w 5496118"/>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21728 h 4363120"/>
              <a:gd name="connsiteX14" fmla="*/ 3091 w 5496118"/>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21728 h 4363120"/>
              <a:gd name="connsiteX14" fmla="*/ 3091 w 5496118"/>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8553 w 5501580"/>
              <a:gd name="connsiteY0" fmla="*/ 2223449 h 4363120"/>
              <a:gd name="connsiteX1" fmla="*/ 1068727 w 5501580"/>
              <a:gd name="connsiteY1" fmla="*/ 547902 h 4363120"/>
              <a:gd name="connsiteX2" fmla="*/ 2592727 w 5501580"/>
              <a:gd name="connsiteY2" fmla="*/ 285318 h 4363120"/>
              <a:gd name="connsiteX3" fmla="*/ 3864936 w 5501580"/>
              <a:gd name="connsiteY3" fmla="*/ 11191 h 4363120"/>
              <a:gd name="connsiteX4" fmla="*/ 5031127 w 5501580"/>
              <a:gd name="connsiteY4" fmla="*/ 501519 h 4363120"/>
              <a:gd name="connsiteX5" fmla="*/ 5422067 w 5501580"/>
              <a:gd name="connsiteY5" fmla="*/ 1024304 h 4363120"/>
              <a:gd name="connsiteX6" fmla="*/ 5501580 w 5501580"/>
              <a:gd name="connsiteY6" fmla="*/ 1555067 h 4363120"/>
              <a:gd name="connsiteX7" fmla="*/ 5084137 w 5501580"/>
              <a:gd name="connsiteY7" fmla="*/ 2269831 h 4363120"/>
              <a:gd name="connsiteX8" fmla="*/ 5051005 w 5501580"/>
              <a:gd name="connsiteY8" fmla="*/ 2800095 h 4363120"/>
              <a:gd name="connsiteX9" fmla="*/ 4858849 w 5501580"/>
              <a:gd name="connsiteY9" fmla="*/ 3416998 h 4363120"/>
              <a:gd name="connsiteX10" fmla="*/ 4501039 w 5501580"/>
              <a:gd name="connsiteY10" fmla="*/ 3748303 h 4363120"/>
              <a:gd name="connsiteX11" fmla="*/ 2592727 w 5501580"/>
              <a:gd name="connsiteY11" fmla="*/ 4360362 h 4363120"/>
              <a:gd name="connsiteX12" fmla="*/ 1693145 w 5501580"/>
              <a:gd name="connsiteY12" fmla="*/ 3960255 h 4363120"/>
              <a:gd name="connsiteX13" fmla="*/ 770553 w 5501580"/>
              <a:gd name="connsiteY13" fmla="*/ 3542215 h 4363120"/>
              <a:gd name="connsiteX14" fmla="*/ 8553 w 5501580"/>
              <a:gd name="connsiteY14" fmla="*/ 2223449 h 4363120"/>
              <a:gd name="connsiteX0" fmla="*/ 8553 w 5501580"/>
              <a:gd name="connsiteY0" fmla="*/ 2223449 h 4363120"/>
              <a:gd name="connsiteX1" fmla="*/ 1068727 w 5501580"/>
              <a:gd name="connsiteY1" fmla="*/ 547902 h 4363120"/>
              <a:gd name="connsiteX2" fmla="*/ 2592727 w 5501580"/>
              <a:gd name="connsiteY2" fmla="*/ 285318 h 4363120"/>
              <a:gd name="connsiteX3" fmla="*/ 3864936 w 5501580"/>
              <a:gd name="connsiteY3" fmla="*/ 11191 h 4363120"/>
              <a:gd name="connsiteX4" fmla="*/ 5031127 w 5501580"/>
              <a:gd name="connsiteY4" fmla="*/ 501519 h 4363120"/>
              <a:gd name="connsiteX5" fmla="*/ 5422067 w 5501580"/>
              <a:gd name="connsiteY5" fmla="*/ 1024304 h 4363120"/>
              <a:gd name="connsiteX6" fmla="*/ 5501580 w 5501580"/>
              <a:gd name="connsiteY6" fmla="*/ 1555067 h 4363120"/>
              <a:gd name="connsiteX7" fmla="*/ 5084137 w 5501580"/>
              <a:gd name="connsiteY7" fmla="*/ 2269831 h 4363120"/>
              <a:gd name="connsiteX8" fmla="*/ 5051005 w 5501580"/>
              <a:gd name="connsiteY8" fmla="*/ 2800095 h 4363120"/>
              <a:gd name="connsiteX9" fmla="*/ 4858849 w 5501580"/>
              <a:gd name="connsiteY9" fmla="*/ 3416998 h 4363120"/>
              <a:gd name="connsiteX10" fmla="*/ 4501039 w 5501580"/>
              <a:gd name="connsiteY10" fmla="*/ 3748303 h 4363120"/>
              <a:gd name="connsiteX11" fmla="*/ 2592727 w 5501580"/>
              <a:gd name="connsiteY11" fmla="*/ 4360362 h 4363120"/>
              <a:gd name="connsiteX12" fmla="*/ 1693145 w 5501580"/>
              <a:gd name="connsiteY12" fmla="*/ 3960255 h 4363120"/>
              <a:gd name="connsiteX13" fmla="*/ 770553 w 5501580"/>
              <a:gd name="connsiteY13" fmla="*/ 3542215 h 4363120"/>
              <a:gd name="connsiteX14" fmla="*/ 8553 w 5501580"/>
              <a:gd name="connsiteY14" fmla="*/ 2223449 h 4363120"/>
              <a:gd name="connsiteX0" fmla="*/ 7091 w 5500118"/>
              <a:gd name="connsiteY0" fmla="*/ 2223449 h 4363120"/>
              <a:gd name="connsiteX1" fmla="*/ 1067265 w 5500118"/>
              <a:gd name="connsiteY1" fmla="*/ 547902 h 4363120"/>
              <a:gd name="connsiteX2" fmla="*/ 2591265 w 5500118"/>
              <a:gd name="connsiteY2" fmla="*/ 285318 h 4363120"/>
              <a:gd name="connsiteX3" fmla="*/ 3863474 w 5500118"/>
              <a:gd name="connsiteY3" fmla="*/ 11191 h 4363120"/>
              <a:gd name="connsiteX4" fmla="*/ 5029665 w 5500118"/>
              <a:gd name="connsiteY4" fmla="*/ 501519 h 4363120"/>
              <a:gd name="connsiteX5" fmla="*/ 5420605 w 5500118"/>
              <a:gd name="connsiteY5" fmla="*/ 1024304 h 4363120"/>
              <a:gd name="connsiteX6" fmla="*/ 5500118 w 5500118"/>
              <a:gd name="connsiteY6" fmla="*/ 1555067 h 4363120"/>
              <a:gd name="connsiteX7" fmla="*/ 5082675 w 5500118"/>
              <a:gd name="connsiteY7" fmla="*/ 2269831 h 4363120"/>
              <a:gd name="connsiteX8" fmla="*/ 5049543 w 5500118"/>
              <a:gd name="connsiteY8" fmla="*/ 2800095 h 4363120"/>
              <a:gd name="connsiteX9" fmla="*/ 4857387 w 5500118"/>
              <a:gd name="connsiteY9" fmla="*/ 3416998 h 4363120"/>
              <a:gd name="connsiteX10" fmla="*/ 4499577 w 5500118"/>
              <a:gd name="connsiteY10" fmla="*/ 3748303 h 4363120"/>
              <a:gd name="connsiteX11" fmla="*/ 2591265 w 5500118"/>
              <a:gd name="connsiteY11" fmla="*/ 4360362 h 4363120"/>
              <a:gd name="connsiteX12" fmla="*/ 1691683 w 5500118"/>
              <a:gd name="connsiteY12" fmla="*/ 3960255 h 4363120"/>
              <a:gd name="connsiteX13" fmla="*/ 788969 w 5500118"/>
              <a:gd name="connsiteY13" fmla="*/ 3502458 h 4363120"/>
              <a:gd name="connsiteX14" fmla="*/ 7091 w 5500118"/>
              <a:gd name="connsiteY14" fmla="*/ 2223449 h 4363120"/>
              <a:gd name="connsiteX0" fmla="*/ 7091 w 5500118"/>
              <a:gd name="connsiteY0" fmla="*/ 2223449 h 3981315"/>
              <a:gd name="connsiteX1" fmla="*/ 1067265 w 5500118"/>
              <a:gd name="connsiteY1" fmla="*/ 547902 h 3981315"/>
              <a:gd name="connsiteX2" fmla="*/ 2591265 w 5500118"/>
              <a:gd name="connsiteY2" fmla="*/ 285318 h 3981315"/>
              <a:gd name="connsiteX3" fmla="*/ 3863474 w 5500118"/>
              <a:gd name="connsiteY3" fmla="*/ 11191 h 3981315"/>
              <a:gd name="connsiteX4" fmla="*/ 5029665 w 5500118"/>
              <a:gd name="connsiteY4" fmla="*/ 501519 h 3981315"/>
              <a:gd name="connsiteX5" fmla="*/ 5420605 w 5500118"/>
              <a:gd name="connsiteY5" fmla="*/ 1024304 h 3981315"/>
              <a:gd name="connsiteX6" fmla="*/ 5500118 w 5500118"/>
              <a:gd name="connsiteY6" fmla="*/ 1555067 h 3981315"/>
              <a:gd name="connsiteX7" fmla="*/ 5082675 w 5500118"/>
              <a:gd name="connsiteY7" fmla="*/ 2269831 h 3981315"/>
              <a:gd name="connsiteX8" fmla="*/ 5049543 w 5500118"/>
              <a:gd name="connsiteY8" fmla="*/ 2800095 h 3981315"/>
              <a:gd name="connsiteX9" fmla="*/ 4857387 w 5500118"/>
              <a:gd name="connsiteY9" fmla="*/ 3416998 h 3981315"/>
              <a:gd name="connsiteX10" fmla="*/ 4499577 w 5500118"/>
              <a:gd name="connsiteY10" fmla="*/ 3748303 h 3981315"/>
              <a:gd name="connsiteX11" fmla="*/ 2766077 w 5500118"/>
              <a:gd name="connsiteY11" fmla="*/ 3600603 h 3981315"/>
              <a:gd name="connsiteX12" fmla="*/ 1691683 w 5500118"/>
              <a:gd name="connsiteY12" fmla="*/ 3960255 h 3981315"/>
              <a:gd name="connsiteX13" fmla="*/ 788969 w 5500118"/>
              <a:gd name="connsiteY13" fmla="*/ 3502458 h 3981315"/>
              <a:gd name="connsiteX14" fmla="*/ 7091 w 5500118"/>
              <a:gd name="connsiteY14" fmla="*/ 2223449 h 3981315"/>
              <a:gd name="connsiteX0" fmla="*/ 7091 w 5500118"/>
              <a:gd name="connsiteY0" fmla="*/ 2223449 h 3850120"/>
              <a:gd name="connsiteX1" fmla="*/ 1067265 w 5500118"/>
              <a:gd name="connsiteY1" fmla="*/ 547902 h 3850120"/>
              <a:gd name="connsiteX2" fmla="*/ 2591265 w 5500118"/>
              <a:gd name="connsiteY2" fmla="*/ 285318 h 3850120"/>
              <a:gd name="connsiteX3" fmla="*/ 3863474 w 5500118"/>
              <a:gd name="connsiteY3" fmla="*/ 11191 h 3850120"/>
              <a:gd name="connsiteX4" fmla="*/ 5029665 w 5500118"/>
              <a:gd name="connsiteY4" fmla="*/ 501519 h 3850120"/>
              <a:gd name="connsiteX5" fmla="*/ 5420605 w 5500118"/>
              <a:gd name="connsiteY5" fmla="*/ 1024304 h 3850120"/>
              <a:gd name="connsiteX6" fmla="*/ 5500118 w 5500118"/>
              <a:gd name="connsiteY6" fmla="*/ 1555067 h 3850120"/>
              <a:gd name="connsiteX7" fmla="*/ 5082675 w 5500118"/>
              <a:gd name="connsiteY7" fmla="*/ 2269831 h 3850120"/>
              <a:gd name="connsiteX8" fmla="*/ 5049543 w 5500118"/>
              <a:gd name="connsiteY8" fmla="*/ 2800095 h 3850120"/>
              <a:gd name="connsiteX9" fmla="*/ 4857387 w 5500118"/>
              <a:gd name="connsiteY9" fmla="*/ 3416998 h 3850120"/>
              <a:gd name="connsiteX10" fmla="*/ 4499577 w 5500118"/>
              <a:gd name="connsiteY10" fmla="*/ 3748303 h 3850120"/>
              <a:gd name="connsiteX11" fmla="*/ 2766077 w 5500118"/>
              <a:gd name="connsiteY11" fmla="*/ 3600603 h 3850120"/>
              <a:gd name="connsiteX12" fmla="*/ 1799260 w 5500118"/>
              <a:gd name="connsiteY12" fmla="*/ 3617355 h 3850120"/>
              <a:gd name="connsiteX13" fmla="*/ 788969 w 5500118"/>
              <a:gd name="connsiteY13" fmla="*/ 3502458 h 3850120"/>
              <a:gd name="connsiteX14" fmla="*/ 7091 w 5500118"/>
              <a:gd name="connsiteY14" fmla="*/ 2223449 h 3850120"/>
              <a:gd name="connsiteX0" fmla="*/ 7091 w 5500118"/>
              <a:gd name="connsiteY0" fmla="*/ 2223449 h 3855916"/>
              <a:gd name="connsiteX1" fmla="*/ 1067265 w 5500118"/>
              <a:gd name="connsiteY1" fmla="*/ 547902 h 3855916"/>
              <a:gd name="connsiteX2" fmla="*/ 2591265 w 5500118"/>
              <a:gd name="connsiteY2" fmla="*/ 285318 h 3855916"/>
              <a:gd name="connsiteX3" fmla="*/ 3863474 w 5500118"/>
              <a:gd name="connsiteY3" fmla="*/ 11191 h 3855916"/>
              <a:gd name="connsiteX4" fmla="*/ 5029665 w 5500118"/>
              <a:gd name="connsiteY4" fmla="*/ 501519 h 3855916"/>
              <a:gd name="connsiteX5" fmla="*/ 5420605 w 5500118"/>
              <a:gd name="connsiteY5" fmla="*/ 1024304 h 3855916"/>
              <a:gd name="connsiteX6" fmla="*/ 5500118 w 5500118"/>
              <a:gd name="connsiteY6" fmla="*/ 1555067 h 3855916"/>
              <a:gd name="connsiteX7" fmla="*/ 5082675 w 5500118"/>
              <a:gd name="connsiteY7" fmla="*/ 2269831 h 3855916"/>
              <a:gd name="connsiteX8" fmla="*/ 5049543 w 5500118"/>
              <a:gd name="connsiteY8" fmla="*/ 2800095 h 3855916"/>
              <a:gd name="connsiteX9" fmla="*/ 4857387 w 5500118"/>
              <a:gd name="connsiteY9" fmla="*/ 3416998 h 3855916"/>
              <a:gd name="connsiteX10" fmla="*/ 4486130 w 5500118"/>
              <a:gd name="connsiteY10" fmla="*/ 3755026 h 3855916"/>
              <a:gd name="connsiteX11" fmla="*/ 2766077 w 5500118"/>
              <a:gd name="connsiteY11" fmla="*/ 3600603 h 3855916"/>
              <a:gd name="connsiteX12" fmla="*/ 1799260 w 5500118"/>
              <a:gd name="connsiteY12" fmla="*/ 3617355 h 3855916"/>
              <a:gd name="connsiteX13" fmla="*/ 788969 w 5500118"/>
              <a:gd name="connsiteY13" fmla="*/ 3502458 h 3855916"/>
              <a:gd name="connsiteX14" fmla="*/ 7091 w 5500118"/>
              <a:gd name="connsiteY14" fmla="*/ 2223449 h 3855916"/>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683828"/>
              <a:gd name="connsiteX1" fmla="*/ 1067265 w 5500118"/>
              <a:gd name="connsiteY1" fmla="*/ 547902 h 3683828"/>
              <a:gd name="connsiteX2" fmla="*/ 2591265 w 5500118"/>
              <a:gd name="connsiteY2" fmla="*/ 285318 h 3683828"/>
              <a:gd name="connsiteX3" fmla="*/ 3863474 w 5500118"/>
              <a:gd name="connsiteY3" fmla="*/ 11191 h 3683828"/>
              <a:gd name="connsiteX4" fmla="*/ 5029665 w 5500118"/>
              <a:gd name="connsiteY4" fmla="*/ 501519 h 3683828"/>
              <a:gd name="connsiteX5" fmla="*/ 5420605 w 5500118"/>
              <a:gd name="connsiteY5" fmla="*/ 1024304 h 3683828"/>
              <a:gd name="connsiteX6" fmla="*/ 5500118 w 5500118"/>
              <a:gd name="connsiteY6" fmla="*/ 1555067 h 3683828"/>
              <a:gd name="connsiteX7" fmla="*/ 5082675 w 5500118"/>
              <a:gd name="connsiteY7" fmla="*/ 2269831 h 3683828"/>
              <a:gd name="connsiteX8" fmla="*/ 5049543 w 5500118"/>
              <a:gd name="connsiteY8" fmla="*/ 2800095 h 3683828"/>
              <a:gd name="connsiteX9" fmla="*/ 4857387 w 5500118"/>
              <a:gd name="connsiteY9" fmla="*/ 3416998 h 3683828"/>
              <a:gd name="connsiteX10" fmla="*/ 4667665 w 5500118"/>
              <a:gd name="connsiteY10" fmla="*/ 3607108 h 3683828"/>
              <a:gd name="connsiteX11" fmla="*/ 2766077 w 5500118"/>
              <a:gd name="connsiteY11" fmla="*/ 3600603 h 3683828"/>
              <a:gd name="connsiteX12" fmla="*/ 1799260 w 5500118"/>
              <a:gd name="connsiteY12" fmla="*/ 3617355 h 3683828"/>
              <a:gd name="connsiteX13" fmla="*/ 1342742 w 5500118"/>
              <a:gd name="connsiteY13" fmla="*/ 3662134 h 3683828"/>
              <a:gd name="connsiteX14" fmla="*/ 788969 w 5500118"/>
              <a:gd name="connsiteY14" fmla="*/ 3502458 h 3683828"/>
              <a:gd name="connsiteX15" fmla="*/ 7091 w 5500118"/>
              <a:gd name="connsiteY15" fmla="*/ 2223449 h 3683828"/>
              <a:gd name="connsiteX0" fmla="*/ 7091 w 5500118"/>
              <a:gd name="connsiteY0" fmla="*/ 2223449 h 3692752"/>
              <a:gd name="connsiteX1" fmla="*/ 1067265 w 5500118"/>
              <a:gd name="connsiteY1" fmla="*/ 547902 h 3692752"/>
              <a:gd name="connsiteX2" fmla="*/ 2591265 w 5500118"/>
              <a:gd name="connsiteY2" fmla="*/ 285318 h 3692752"/>
              <a:gd name="connsiteX3" fmla="*/ 3863474 w 5500118"/>
              <a:gd name="connsiteY3" fmla="*/ 11191 h 3692752"/>
              <a:gd name="connsiteX4" fmla="*/ 5029665 w 5500118"/>
              <a:gd name="connsiteY4" fmla="*/ 501519 h 3692752"/>
              <a:gd name="connsiteX5" fmla="*/ 5420605 w 5500118"/>
              <a:gd name="connsiteY5" fmla="*/ 1024304 h 3692752"/>
              <a:gd name="connsiteX6" fmla="*/ 5500118 w 5500118"/>
              <a:gd name="connsiteY6" fmla="*/ 1555067 h 3692752"/>
              <a:gd name="connsiteX7" fmla="*/ 5082675 w 5500118"/>
              <a:gd name="connsiteY7" fmla="*/ 2269831 h 3692752"/>
              <a:gd name="connsiteX8" fmla="*/ 5049543 w 5500118"/>
              <a:gd name="connsiteY8" fmla="*/ 2800095 h 3692752"/>
              <a:gd name="connsiteX9" fmla="*/ 4857387 w 5500118"/>
              <a:gd name="connsiteY9" fmla="*/ 3416998 h 3692752"/>
              <a:gd name="connsiteX10" fmla="*/ 4667665 w 5500118"/>
              <a:gd name="connsiteY10" fmla="*/ 3607108 h 3692752"/>
              <a:gd name="connsiteX11" fmla="*/ 2766077 w 5500118"/>
              <a:gd name="connsiteY11" fmla="*/ 3600603 h 3692752"/>
              <a:gd name="connsiteX12" fmla="*/ 1799260 w 5500118"/>
              <a:gd name="connsiteY12" fmla="*/ 3617355 h 3692752"/>
              <a:gd name="connsiteX13" fmla="*/ 1342742 w 5500118"/>
              <a:gd name="connsiteY13" fmla="*/ 3675581 h 3692752"/>
              <a:gd name="connsiteX14" fmla="*/ 788969 w 5500118"/>
              <a:gd name="connsiteY14" fmla="*/ 3502458 h 3692752"/>
              <a:gd name="connsiteX15" fmla="*/ 7091 w 5500118"/>
              <a:gd name="connsiteY15" fmla="*/ 2223449 h 3692752"/>
              <a:gd name="connsiteX0" fmla="*/ 7091 w 5500118"/>
              <a:gd name="connsiteY0" fmla="*/ 2223449 h 3675581"/>
              <a:gd name="connsiteX1" fmla="*/ 1067265 w 5500118"/>
              <a:gd name="connsiteY1" fmla="*/ 547902 h 3675581"/>
              <a:gd name="connsiteX2" fmla="*/ 2591265 w 5500118"/>
              <a:gd name="connsiteY2" fmla="*/ 285318 h 3675581"/>
              <a:gd name="connsiteX3" fmla="*/ 3863474 w 5500118"/>
              <a:gd name="connsiteY3" fmla="*/ 11191 h 3675581"/>
              <a:gd name="connsiteX4" fmla="*/ 5029665 w 5500118"/>
              <a:gd name="connsiteY4" fmla="*/ 501519 h 3675581"/>
              <a:gd name="connsiteX5" fmla="*/ 5420605 w 5500118"/>
              <a:gd name="connsiteY5" fmla="*/ 1024304 h 3675581"/>
              <a:gd name="connsiteX6" fmla="*/ 5500118 w 5500118"/>
              <a:gd name="connsiteY6" fmla="*/ 1555067 h 3675581"/>
              <a:gd name="connsiteX7" fmla="*/ 5082675 w 5500118"/>
              <a:gd name="connsiteY7" fmla="*/ 2269831 h 3675581"/>
              <a:gd name="connsiteX8" fmla="*/ 5049543 w 5500118"/>
              <a:gd name="connsiteY8" fmla="*/ 2800095 h 3675581"/>
              <a:gd name="connsiteX9" fmla="*/ 4857387 w 5500118"/>
              <a:gd name="connsiteY9" fmla="*/ 3416998 h 3675581"/>
              <a:gd name="connsiteX10" fmla="*/ 4667665 w 5500118"/>
              <a:gd name="connsiteY10" fmla="*/ 3607108 h 3675581"/>
              <a:gd name="connsiteX11" fmla="*/ 2766077 w 5500118"/>
              <a:gd name="connsiteY11" fmla="*/ 3600603 h 3675581"/>
              <a:gd name="connsiteX12" fmla="*/ 1799260 w 5500118"/>
              <a:gd name="connsiteY12" fmla="*/ 3617355 h 3675581"/>
              <a:gd name="connsiteX13" fmla="*/ 1342742 w 5500118"/>
              <a:gd name="connsiteY13" fmla="*/ 3675581 h 3675581"/>
              <a:gd name="connsiteX14" fmla="*/ 788969 w 5500118"/>
              <a:gd name="connsiteY14" fmla="*/ 3502458 h 3675581"/>
              <a:gd name="connsiteX15" fmla="*/ 7091 w 5500118"/>
              <a:gd name="connsiteY15" fmla="*/ 2223449 h 3675581"/>
              <a:gd name="connsiteX0" fmla="*/ 7091 w 5500118"/>
              <a:gd name="connsiteY0" fmla="*/ 2223449 h 3694446"/>
              <a:gd name="connsiteX1" fmla="*/ 1067265 w 5500118"/>
              <a:gd name="connsiteY1" fmla="*/ 547902 h 3694446"/>
              <a:gd name="connsiteX2" fmla="*/ 2591265 w 5500118"/>
              <a:gd name="connsiteY2" fmla="*/ 285318 h 3694446"/>
              <a:gd name="connsiteX3" fmla="*/ 3863474 w 5500118"/>
              <a:gd name="connsiteY3" fmla="*/ 11191 h 3694446"/>
              <a:gd name="connsiteX4" fmla="*/ 5029665 w 5500118"/>
              <a:gd name="connsiteY4" fmla="*/ 501519 h 3694446"/>
              <a:gd name="connsiteX5" fmla="*/ 5420605 w 5500118"/>
              <a:gd name="connsiteY5" fmla="*/ 1024304 h 3694446"/>
              <a:gd name="connsiteX6" fmla="*/ 5500118 w 5500118"/>
              <a:gd name="connsiteY6" fmla="*/ 1555067 h 3694446"/>
              <a:gd name="connsiteX7" fmla="*/ 5082675 w 5500118"/>
              <a:gd name="connsiteY7" fmla="*/ 2269831 h 3694446"/>
              <a:gd name="connsiteX8" fmla="*/ 5049543 w 5500118"/>
              <a:gd name="connsiteY8" fmla="*/ 2800095 h 3694446"/>
              <a:gd name="connsiteX9" fmla="*/ 4857387 w 5500118"/>
              <a:gd name="connsiteY9" fmla="*/ 3416998 h 3694446"/>
              <a:gd name="connsiteX10" fmla="*/ 4667665 w 5500118"/>
              <a:gd name="connsiteY10" fmla="*/ 3607108 h 3694446"/>
              <a:gd name="connsiteX11" fmla="*/ 2766077 w 5500118"/>
              <a:gd name="connsiteY11" fmla="*/ 3600603 h 3694446"/>
              <a:gd name="connsiteX12" fmla="*/ 1799260 w 5500118"/>
              <a:gd name="connsiteY12" fmla="*/ 3617355 h 3694446"/>
              <a:gd name="connsiteX13" fmla="*/ 1342742 w 5500118"/>
              <a:gd name="connsiteY13" fmla="*/ 3675581 h 3694446"/>
              <a:gd name="connsiteX14" fmla="*/ 788969 w 5500118"/>
              <a:gd name="connsiteY14" fmla="*/ 3502458 h 3694446"/>
              <a:gd name="connsiteX15" fmla="*/ 7091 w 5500118"/>
              <a:gd name="connsiteY15" fmla="*/ 2223449 h 3694446"/>
              <a:gd name="connsiteX0" fmla="*/ 7091 w 5500118"/>
              <a:gd name="connsiteY0" fmla="*/ 2223449 h 3743074"/>
              <a:gd name="connsiteX1" fmla="*/ 1067265 w 5500118"/>
              <a:gd name="connsiteY1" fmla="*/ 547902 h 3743074"/>
              <a:gd name="connsiteX2" fmla="*/ 2591265 w 5500118"/>
              <a:gd name="connsiteY2" fmla="*/ 285318 h 3743074"/>
              <a:gd name="connsiteX3" fmla="*/ 3863474 w 5500118"/>
              <a:gd name="connsiteY3" fmla="*/ 11191 h 3743074"/>
              <a:gd name="connsiteX4" fmla="*/ 5029665 w 5500118"/>
              <a:gd name="connsiteY4" fmla="*/ 501519 h 3743074"/>
              <a:gd name="connsiteX5" fmla="*/ 5420605 w 5500118"/>
              <a:gd name="connsiteY5" fmla="*/ 1024304 h 3743074"/>
              <a:gd name="connsiteX6" fmla="*/ 5500118 w 5500118"/>
              <a:gd name="connsiteY6" fmla="*/ 1555067 h 3743074"/>
              <a:gd name="connsiteX7" fmla="*/ 5082675 w 5500118"/>
              <a:gd name="connsiteY7" fmla="*/ 2269831 h 3743074"/>
              <a:gd name="connsiteX8" fmla="*/ 5049543 w 5500118"/>
              <a:gd name="connsiteY8" fmla="*/ 2800095 h 3743074"/>
              <a:gd name="connsiteX9" fmla="*/ 4857387 w 5500118"/>
              <a:gd name="connsiteY9" fmla="*/ 3416998 h 3743074"/>
              <a:gd name="connsiteX10" fmla="*/ 4667665 w 5500118"/>
              <a:gd name="connsiteY10" fmla="*/ 3607108 h 3743074"/>
              <a:gd name="connsiteX11" fmla="*/ 2766077 w 5500118"/>
              <a:gd name="connsiteY11" fmla="*/ 3600603 h 3743074"/>
              <a:gd name="connsiteX12" fmla="*/ 1799260 w 5500118"/>
              <a:gd name="connsiteY12" fmla="*/ 3617355 h 3743074"/>
              <a:gd name="connsiteX13" fmla="*/ 1255337 w 5500118"/>
              <a:gd name="connsiteY13" fmla="*/ 3729369 h 3743074"/>
              <a:gd name="connsiteX14" fmla="*/ 788969 w 5500118"/>
              <a:gd name="connsiteY14" fmla="*/ 3502458 h 3743074"/>
              <a:gd name="connsiteX15" fmla="*/ 7091 w 5500118"/>
              <a:gd name="connsiteY15" fmla="*/ 2223449 h 3743074"/>
              <a:gd name="connsiteX0" fmla="*/ 7091 w 5500118"/>
              <a:gd name="connsiteY0" fmla="*/ 2223449 h 3729369"/>
              <a:gd name="connsiteX1" fmla="*/ 1067265 w 5500118"/>
              <a:gd name="connsiteY1" fmla="*/ 547902 h 3729369"/>
              <a:gd name="connsiteX2" fmla="*/ 2591265 w 5500118"/>
              <a:gd name="connsiteY2" fmla="*/ 285318 h 3729369"/>
              <a:gd name="connsiteX3" fmla="*/ 3863474 w 5500118"/>
              <a:gd name="connsiteY3" fmla="*/ 11191 h 3729369"/>
              <a:gd name="connsiteX4" fmla="*/ 5029665 w 5500118"/>
              <a:gd name="connsiteY4" fmla="*/ 501519 h 3729369"/>
              <a:gd name="connsiteX5" fmla="*/ 5420605 w 5500118"/>
              <a:gd name="connsiteY5" fmla="*/ 1024304 h 3729369"/>
              <a:gd name="connsiteX6" fmla="*/ 5500118 w 5500118"/>
              <a:gd name="connsiteY6" fmla="*/ 1555067 h 3729369"/>
              <a:gd name="connsiteX7" fmla="*/ 5082675 w 5500118"/>
              <a:gd name="connsiteY7" fmla="*/ 2269831 h 3729369"/>
              <a:gd name="connsiteX8" fmla="*/ 5049543 w 5500118"/>
              <a:gd name="connsiteY8" fmla="*/ 2800095 h 3729369"/>
              <a:gd name="connsiteX9" fmla="*/ 4857387 w 5500118"/>
              <a:gd name="connsiteY9" fmla="*/ 3416998 h 3729369"/>
              <a:gd name="connsiteX10" fmla="*/ 4667665 w 5500118"/>
              <a:gd name="connsiteY10" fmla="*/ 3607108 h 3729369"/>
              <a:gd name="connsiteX11" fmla="*/ 2766077 w 5500118"/>
              <a:gd name="connsiteY11" fmla="*/ 3600603 h 3729369"/>
              <a:gd name="connsiteX12" fmla="*/ 1799260 w 5500118"/>
              <a:gd name="connsiteY12" fmla="*/ 3617355 h 3729369"/>
              <a:gd name="connsiteX13" fmla="*/ 1255337 w 5500118"/>
              <a:gd name="connsiteY13" fmla="*/ 3729369 h 3729369"/>
              <a:gd name="connsiteX14" fmla="*/ 788969 w 5500118"/>
              <a:gd name="connsiteY14" fmla="*/ 3502458 h 3729369"/>
              <a:gd name="connsiteX15" fmla="*/ 7091 w 5500118"/>
              <a:gd name="connsiteY15" fmla="*/ 2223449 h 3729369"/>
              <a:gd name="connsiteX0" fmla="*/ 7091 w 5500118"/>
              <a:gd name="connsiteY0" fmla="*/ 2223449 h 3729369"/>
              <a:gd name="connsiteX1" fmla="*/ 1067265 w 5500118"/>
              <a:gd name="connsiteY1" fmla="*/ 547902 h 3729369"/>
              <a:gd name="connsiteX2" fmla="*/ 2591265 w 5500118"/>
              <a:gd name="connsiteY2" fmla="*/ 285318 h 3729369"/>
              <a:gd name="connsiteX3" fmla="*/ 3863474 w 5500118"/>
              <a:gd name="connsiteY3" fmla="*/ 11191 h 3729369"/>
              <a:gd name="connsiteX4" fmla="*/ 5029665 w 5500118"/>
              <a:gd name="connsiteY4" fmla="*/ 501519 h 3729369"/>
              <a:gd name="connsiteX5" fmla="*/ 5420605 w 5500118"/>
              <a:gd name="connsiteY5" fmla="*/ 1024304 h 3729369"/>
              <a:gd name="connsiteX6" fmla="*/ 5500118 w 5500118"/>
              <a:gd name="connsiteY6" fmla="*/ 1555067 h 3729369"/>
              <a:gd name="connsiteX7" fmla="*/ 5082675 w 5500118"/>
              <a:gd name="connsiteY7" fmla="*/ 2269831 h 3729369"/>
              <a:gd name="connsiteX8" fmla="*/ 5049543 w 5500118"/>
              <a:gd name="connsiteY8" fmla="*/ 2800095 h 3729369"/>
              <a:gd name="connsiteX9" fmla="*/ 4857387 w 5500118"/>
              <a:gd name="connsiteY9" fmla="*/ 3416998 h 3729369"/>
              <a:gd name="connsiteX10" fmla="*/ 4667665 w 5500118"/>
              <a:gd name="connsiteY10" fmla="*/ 3607108 h 3729369"/>
              <a:gd name="connsiteX11" fmla="*/ 2766077 w 5500118"/>
              <a:gd name="connsiteY11" fmla="*/ 3600603 h 3729369"/>
              <a:gd name="connsiteX12" fmla="*/ 1799260 w 5500118"/>
              <a:gd name="connsiteY12" fmla="*/ 3617355 h 3729369"/>
              <a:gd name="connsiteX13" fmla="*/ 1255337 w 5500118"/>
              <a:gd name="connsiteY13" fmla="*/ 3729369 h 3729369"/>
              <a:gd name="connsiteX14" fmla="*/ 788969 w 5500118"/>
              <a:gd name="connsiteY14" fmla="*/ 3502458 h 3729369"/>
              <a:gd name="connsiteX15" fmla="*/ 7091 w 5500118"/>
              <a:gd name="connsiteY15" fmla="*/ 2223449 h 3729369"/>
              <a:gd name="connsiteX0" fmla="*/ 7091 w 5500118"/>
              <a:gd name="connsiteY0" fmla="*/ 2223449 h 3636243"/>
              <a:gd name="connsiteX1" fmla="*/ 1067265 w 5500118"/>
              <a:gd name="connsiteY1" fmla="*/ 547902 h 3636243"/>
              <a:gd name="connsiteX2" fmla="*/ 2591265 w 5500118"/>
              <a:gd name="connsiteY2" fmla="*/ 285318 h 3636243"/>
              <a:gd name="connsiteX3" fmla="*/ 3863474 w 5500118"/>
              <a:gd name="connsiteY3" fmla="*/ 11191 h 3636243"/>
              <a:gd name="connsiteX4" fmla="*/ 5029665 w 5500118"/>
              <a:gd name="connsiteY4" fmla="*/ 501519 h 3636243"/>
              <a:gd name="connsiteX5" fmla="*/ 5420605 w 5500118"/>
              <a:gd name="connsiteY5" fmla="*/ 1024304 h 3636243"/>
              <a:gd name="connsiteX6" fmla="*/ 5500118 w 5500118"/>
              <a:gd name="connsiteY6" fmla="*/ 1555067 h 3636243"/>
              <a:gd name="connsiteX7" fmla="*/ 5082675 w 5500118"/>
              <a:gd name="connsiteY7" fmla="*/ 2269831 h 3636243"/>
              <a:gd name="connsiteX8" fmla="*/ 5049543 w 5500118"/>
              <a:gd name="connsiteY8" fmla="*/ 2800095 h 3636243"/>
              <a:gd name="connsiteX9" fmla="*/ 4857387 w 5500118"/>
              <a:gd name="connsiteY9" fmla="*/ 3416998 h 3636243"/>
              <a:gd name="connsiteX10" fmla="*/ 4667665 w 5500118"/>
              <a:gd name="connsiteY10" fmla="*/ 3607108 h 3636243"/>
              <a:gd name="connsiteX11" fmla="*/ 2766077 w 5500118"/>
              <a:gd name="connsiteY11" fmla="*/ 3600603 h 3636243"/>
              <a:gd name="connsiteX12" fmla="*/ 1799260 w 5500118"/>
              <a:gd name="connsiteY12" fmla="*/ 3617355 h 3636243"/>
              <a:gd name="connsiteX13" fmla="*/ 1262060 w 5500118"/>
              <a:gd name="connsiteY13" fmla="*/ 3581452 h 3636243"/>
              <a:gd name="connsiteX14" fmla="*/ 788969 w 5500118"/>
              <a:gd name="connsiteY14" fmla="*/ 3502458 h 3636243"/>
              <a:gd name="connsiteX15" fmla="*/ 7091 w 5500118"/>
              <a:gd name="connsiteY15" fmla="*/ 2223449 h 3636243"/>
              <a:gd name="connsiteX0" fmla="*/ 7091 w 5500118"/>
              <a:gd name="connsiteY0" fmla="*/ 2223449 h 3620738"/>
              <a:gd name="connsiteX1" fmla="*/ 1067265 w 5500118"/>
              <a:gd name="connsiteY1" fmla="*/ 547902 h 3620738"/>
              <a:gd name="connsiteX2" fmla="*/ 2591265 w 5500118"/>
              <a:gd name="connsiteY2" fmla="*/ 285318 h 3620738"/>
              <a:gd name="connsiteX3" fmla="*/ 3863474 w 5500118"/>
              <a:gd name="connsiteY3" fmla="*/ 11191 h 3620738"/>
              <a:gd name="connsiteX4" fmla="*/ 5029665 w 5500118"/>
              <a:gd name="connsiteY4" fmla="*/ 501519 h 3620738"/>
              <a:gd name="connsiteX5" fmla="*/ 5420605 w 5500118"/>
              <a:gd name="connsiteY5" fmla="*/ 1024304 h 3620738"/>
              <a:gd name="connsiteX6" fmla="*/ 5500118 w 5500118"/>
              <a:gd name="connsiteY6" fmla="*/ 1555067 h 3620738"/>
              <a:gd name="connsiteX7" fmla="*/ 5082675 w 5500118"/>
              <a:gd name="connsiteY7" fmla="*/ 2269831 h 3620738"/>
              <a:gd name="connsiteX8" fmla="*/ 5049543 w 5500118"/>
              <a:gd name="connsiteY8" fmla="*/ 2800095 h 3620738"/>
              <a:gd name="connsiteX9" fmla="*/ 4857387 w 5500118"/>
              <a:gd name="connsiteY9" fmla="*/ 3416998 h 3620738"/>
              <a:gd name="connsiteX10" fmla="*/ 4667665 w 5500118"/>
              <a:gd name="connsiteY10" fmla="*/ 3607108 h 3620738"/>
              <a:gd name="connsiteX11" fmla="*/ 2766077 w 5500118"/>
              <a:gd name="connsiteY11" fmla="*/ 3600603 h 3620738"/>
              <a:gd name="connsiteX12" fmla="*/ 1799260 w 5500118"/>
              <a:gd name="connsiteY12" fmla="*/ 3617355 h 3620738"/>
              <a:gd name="connsiteX13" fmla="*/ 1262060 w 5500118"/>
              <a:gd name="connsiteY13" fmla="*/ 3581452 h 3620738"/>
              <a:gd name="connsiteX14" fmla="*/ 788969 w 5500118"/>
              <a:gd name="connsiteY14" fmla="*/ 3502458 h 3620738"/>
              <a:gd name="connsiteX15" fmla="*/ 7091 w 5500118"/>
              <a:gd name="connsiteY15" fmla="*/ 2223449 h 3620738"/>
              <a:gd name="connsiteX0" fmla="*/ 7091 w 5500118"/>
              <a:gd name="connsiteY0" fmla="*/ 2223449 h 3620738"/>
              <a:gd name="connsiteX1" fmla="*/ 1067265 w 5500118"/>
              <a:gd name="connsiteY1" fmla="*/ 547902 h 3620738"/>
              <a:gd name="connsiteX2" fmla="*/ 2591265 w 5500118"/>
              <a:gd name="connsiteY2" fmla="*/ 285318 h 3620738"/>
              <a:gd name="connsiteX3" fmla="*/ 3863474 w 5500118"/>
              <a:gd name="connsiteY3" fmla="*/ 11191 h 3620738"/>
              <a:gd name="connsiteX4" fmla="*/ 5029665 w 5500118"/>
              <a:gd name="connsiteY4" fmla="*/ 501519 h 3620738"/>
              <a:gd name="connsiteX5" fmla="*/ 5420605 w 5500118"/>
              <a:gd name="connsiteY5" fmla="*/ 1024304 h 3620738"/>
              <a:gd name="connsiteX6" fmla="*/ 5500118 w 5500118"/>
              <a:gd name="connsiteY6" fmla="*/ 1555067 h 3620738"/>
              <a:gd name="connsiteX7" fmla="*/ 5082675 w 5500118"/>
              <a:gd name="connsiteY7" fmla="*/ 2269831 h 3620738"/>
              <a:gd name="connsiteX8" fmla="*/ 5049543 w 5500118"/>
              <a:gd name="connsiteY8" fmla="*/ 2800095 h 3620738"/>
              <a:gd name="connsiteX9" fmla="*/ 4857387 w 5500118"/>
              <a:gd name="connsiteY9" fmla="*/ 3416998 h 3620738"/>
              <a:gd name="connsiteX10" fmla="*/ 4667665 w 5500118"/>
              <a:gd name="connsiteY10" fmla="*/ 3607108 h 3620738"/>
              <a:gd name="connsiteX11" fmla="*/ 2766077 w 5500118"/>
              <a:gd name="connsiteY11" fmla="*/ 3600603 h 3620738"/>
              <a:gd name="connsiteX12" fmla="*/ 1799260 w 5500118"/>
              <a:gd name="connsiteY12" fmla="*/ 3617355 h 3620738"/>
              <a:gd name="connsiteX13" fmla="*/ 1262060 w 5500118"/>
              <a:gd name="connsiteY13" fmla="*/ 3581452 h 3620738"/>
              <a:gd name="connsiteX14" fmla="*/ 788969 w 5500118"/>
              <a:gd name="connsiteY14" fmla="*/ 3502458 h 3620738"/>
              <a:gd name="connsiteX15" fmla="*/ 7091 w 5500118"/>
              <a:gd name="connsiteY15" fmla="*/ 2223449 h 3620738"/>
              <a:gd name="connsiteX0" fmla="*/ 7091 w 5500118"/>
              <a:gd name="connsiteY0" fmla="*/ 2223449 h 3620258"/>
              <a:gd name="connsiteX1" fmla="*/ 1067265 w 5500118"/>
              <a:gd name="connsiteY1" fmla="*/ 547902 h 3620258"/>
              <a:gd name="connsiteX2" fmla="*/ 2591265 w 5500118"/>
              <a:gd name="connsiteY2" fmla="*/ 285318 h 3620258"/>
              <a:gd name="connsiteX3" fmla="*/ 3863474 w 5500118"/>
              <a:gd name="connsiteY3" fmla="*/ 11191 h 3620258"/>
              <a:gd name="connsiteX4" fmla="*/ 5029665 w 5500118"/>
              <a:gd name="connsiteY4" fmla="*/ 501519 h 3620258"/>
              <a:gd name="connsiteX5" fmla="*/ 5420605 w 5500118"/>
              <a:gd name="connsiteY5" fmla="*/ 1024304 h 3620258"/>
              <a:gd name="connsiteX6" fmla="*/ 5500118 w 5500118"/>
              <a:gd name="connsiteY6" fmla="*/ 1555067 h 3620258"/>
              <a:gd name="connsiteX7" fmla="*/ 5082675 w 5500118"/>
              <a:gd name="connsiteY7" fmla="*/ 2269831 h 3620258"/>
              <a:gd name="connsiteX8" fmla="*/ 5049543 w 5500118"/>
              <a:gd name="connsiteY8" fmla="*/ 2800095 h 3620258"/>
              <a:gd name="connsiteX9" fmla="*/ 4857387 w 5500118"/>
              <a:gd name="connsiteY9" fmla="*/ 3416998 h 3620258"/>
              <a:gd name="connsiteX10" fmla="*/ 4667665 w 5500118"/>
              <a:gd name="connsiteY10" fmla="*/ 3607108 h 3620258"/>
              <a:gd name="connsiteX11" fmla="*/ 2766077 w 5500118"/>
              <a:gd name="connsiteY11" fmla="*/ 3600603 h 3620258"/>
              <a:gd name="connsiteX12" fmla="*/ 1799260 w 5500118"/>
              <a:gd name="connsiteY12" fmla="*/ 3617355 h 3620258"/>
              <a:gd name="connsiteX13" fmla="*/ 1403254 w 5500118"/>
              <a:gd name="connsiteY13" fmla="*/ 3568004 h 3620258"/>
              <a:gd name="connsiteX14" fmla="*/ 788969 w 5500118"/>
              <a:gd name="connsiteY14" fmla="*/ 3502458 h 3620258"/>
              <a:gd name="connsiteX15" fmla="*/ 7091 w 5500118"/>
              <a:gd name="connsiteY15" fmla="*/ 2223449 h 3620258"/>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57387 w 5500118"/>
              <a:gd name="connsiteY9" fmla="*/ 3416998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77558 w 5500118"/>
              <a:gd name="connsiteY9" fmla="*/ 3423722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77558 w 5500118"/>
              <a:gd name="connsiteY9" fmla="*/ 3423722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00659"/>
              <a:gd name="connsiteX1" fmla="*/ 1067265 w 5500118"/>
              <a:gd name="connsiteY1" fmla="*/ 547902 h 3600659"/>
              <a:gd name="connsiteX2" fmla="*/ 2591265 w 5500118"/>
              <a:gd name="connsiteY2" fmla="*/ 285318 h 3600659"/>
              <a:gd name="connsiteX3" fmla="*/ 3863474 w 5500118"/>
              <a:gd name="connsiteY3" fmla="*/ 11191 h 3600659"/>
              <a:gd name="connsiteX4" fmla="*/ 5029665 w 5500118"/>
              <a:gd name="connsiteY4" fmla="*/ 501519 h 3600659"/>
              <a:gd name="connsiteX5" fmla="*/ 5420605 w 5500118"/>
              <a:gd name="connsiteY5" fmla="*/ 1024304 h 3600659"/>
              <a:gd name="connsiteX6" fmla="*/ 5500118 w 5500118"/>
              <a:gd name="connsiteY6" fmla="*/ 1555067 h 3600659"/>
              <a:gd name="connsiteX7" fmla="*/ 5082675 w 5500118"/>
              <a:gd name="connsiteY7" fmla="*/ 2269831 h 3600659"/>
              <a:gd name="connsiteX8" fmla="*/ 5049543 w 5500118"/>
              <a:gd name="connsiteY8" fmla="*/ 2800095 h 3600659"/>
              <a:gd name="connsiteX9" fmla="*/ 4877558 w 5500118"/>
              <a:gd name="connsiteY9" fmla="*/ 3423722 h 3600659"/>
              <a:gd name="connsiteX10" fmla="*/ 4681113 w 5500118"/>
              <a:gd name="connsiteY10" fmla="*/ 3573490 h 3600659"/>
              <a:gd name="connsiteX11" fmla="*/ 2766077 w 5500118"/>
              <a:gd name="connsiteY11" fmla="*/ 3600603 h 3600659"/>
              <a:gd name="connsiteX12" fmla="*/ 1940454 w 5500118"/>
              <a:gd name="connsiteY12" fmla="*/ 3583738 h 3600659"/>
              <a:gd name="connsiteX13" fmla="*/ 1403254 w 5500118"/>
              <a:gd name="connsiteY13" fmla="*/ 3568004 h 3600659"/>
              <a:gd name="connsiteX14" fmla="*/ 788969 w 5500118"/>
              <a:gd name="connsiteY14" fmla="*/ 3502458 h 3600659"/>
              <a:gd name="connsiteX15" fmla="*/ 7091 w 5500118"/>
              <a:gd name="connsiteY15" fmla="*/ 2223449 h 360065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877558 w 5500118"/>
              <a:gd name="connsiteY9" fmla="*/ 3423722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64964 w 5500118"/>
              <a:gd name="connsiteY9" fmla="*/ 3470787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44794 w 5500118"/>
              <a:gd name="connsiteY9" fmla="*/ 3316146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71688 w 5500118"/>
              <a:gd name="connsiteY9" fmla="*/ 3343040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9692 w 5502719"/>
              <a:gd name="connsiteY0" fmla="*/ 2223449 h 3592269"/>
              <a:gd name="connsiteX1" fmla="*/ 1069866 w 5502719"/>
              <a:gd name="connsiteY1" fmla="*/ 547902 h 3592269"/>
              <a:gd name="connsiteX2" fmla="*/ 2593866 w 5502719"/>
              <a:gd name="connsiteY2" fmla="*/ 285318 h 3592269"/>
              <a:gd name="connsiteX3" fmla="*/ 3866075 w 5502719"/>
              <a:gd name="connsiteY3" fmla="*/ 11191 h 3592269"/>
              <a:gd name="connsiteX4" fmla="*/ 5032266 w 5502719"/>
              <a:gd name="connsiteY4" fmla="*/ 501519 h 3592269"/>
              <a:gd name="connsiteX5" fmla="*/ 5423206 w 5502719"/>
              <a:gd name="connsiteY5" fmla="*/ 1024304 h 3592269"/>
              <a:gd name="connsiteX6" fmla="*/ 5502719 w 5502719"/>
              <a:gd name="connsiteY6" fmla="*/ 1555067 h 3592269"/>
              <a:gd name="connsiteX7" fmla="*/ 5085276 w 5502719"/>
              <a:gd name="connsiteY7" fmla="*/ 2269831 h 3592269"/>
              <a:gd name="connsiteX8" fmla="*/ 5052144 w 5502719"/>
              <a:gd name="connsiteY8" fmla="*/ 2800095 h 3592269"/>
              <a:gd name="connsiteX9" fmla="*/ 4974289 w 5502719"/>
              <a:gd name="connsiteY9" fmla="*/ 3343040 h 3592269"/>
              <a:gd name="connsiteX10" fmla="*/ 4683714 w 5502719"/>
              <a:gd name="connsiteY10" fmla="*/ 3573490 h 3592269"/>
              <a:gd name="connsiteX11" fmla="*/ 2768678 w 5502719"/>
              <a:gd name="connsiteY11" fmla="*/ 3587156 h 3592269"/>
              <a:gd name="connsiteX12" fmla="*/ 1943055 w 5502719"/>
              <a:gd name="connsiteY12" fmla="*/ 3583738 h 3592269"/>
              <a:gd name="connsiteX13" fmla="*/ 1405855 w 5502719"/>
              <a:gd name="connsiteY13" fmla="*/ 3568004 h 3592269"/>
              <a:gd name="connsiteX14" fmla="*/ 757952 w 5502719"/>
              <a:gd name="connsiteY14" fmla="*/ 3455393 h 3592269"/>
              <a:gd name="connsiteX15" fmla="*/ 9692 w 5502719"/>
              <a:gd name="connsiteY15" fmla="*/ 2223449 h 3592269"/>
              <a:gd name="connsiteX0" fmla="*/ 9692 w 5502719"/>
              <a:gd name="connsiteY0" fmla="*/ 2223449 h 3592269"/>
              <a:gd name="connsiteX1" fmla="*/ 1069866 w 5502719"/>
              <a:gd name="connsiteY1" fmla="*/ 547902 h 3592269"/>
              <a:gd name="connsiteX2" fmla="*/ 2593866 w 5502719"/>
              <a:gd name="connsiteY2" fmla="*/ 285318 h 3592269"/>
              <a:gd name="connsiteX3" fmla="*/ 3866075 w 5502719"/>
              <a:gd name="connsiteY3" fmla="*/ 11191 h 3592269"/>
              <a:gd name="connsiteX4" fmla="*/ 5032266 w 5502719"/>
              <a:gd name="connsiteY4" fmla="*/ 501519 h 3592269"/>
              <a:gd name="connsiteX5" fmla="*/ 5423206 w 5502719"/>
              <a:gd name="connsiteY5" fmla="*/ 1024304 h 3592269"/>
              <a:gd name="connsiteX6" fmla="*/ 5502719 w 5502719"/>
              <a:gd name="connsiteY6" fmla="*/ 1555067 h 3592269"/>
              <a:gd name="connsiteX7" fmla="*/ 5085276 w 5502719"/>
              <a:gd name="connsiteY7" fmla="*/ 2269831 h 3592269"/>
              <a:gd name="connsiteX8" fmla="*/ 5052144 w 5502719"/>
              <a:gd name="connsiteY8" fmla="*/ 2800095 h 3592269"/>
              <a:gd name="connsiteX9" fmla="*/ 4974289 w 5502719"/>
              <a:gd name="connsiteY9" fmla="*/ 3343040 h 3592269"/>
              <a:gd name="connsiteX10" fmla="*/ 4683714 w 5502719"/>
              <a:gd name="connsiteY10" fmla="*/ 3573490 h 3592269"/>
              <a:gd name="connsiteX11" fmla="*/ 2768678 w 5502719"/>
              <a:gd name="connsiteY11" fmla="*/ 3587156 h 3592269"/>
              <a:gd name="connsiteX12" fmla="*/ 1943055 w 5502719"/>
              <a:gd name="connsiteY12" fmla="*/ 3583738 h 3592269"/>
              <a:gd name="connsiteX13" fmla="*/ 1405855 w 5502719"/>
              <a:gd name="connsiteY13" fmla="*/ 3568004 h 3592269"/>
              <a:gd name="connsiteX14" fmla="*/ 757952 w 5502719"/>
              <a:gd name="connsiteY14" fmla="*/ 3455393 h 3592269"/>
              <a:gd name="connsiteX15" fmla="*/ 9692 w 5502719"/>
              <a:gd name="connsiteY15" fmla="*/ 2223449 h 3592269"/>
              <a:gd name="connsiteX0" fmla="*/ 18940 w 5511967"/>
              <a:gd name="connsiteY0" fmla="*/ 2223449 h 3592269"/>
              <a:gd name="connsiteX1" fmla="*/ 1079114 w 5511967"/>
              <a:gd name="connsiteY1" fmla="*/ 547902 h 3592269"/>
              <a:gd name="connsiteX2" fmla="*/ 2603114 w 5511967"/>
              <a:gd name="connsiteY2" fmla="*/ 285318 h 3592269"/>
              <a:gd name="connsiteX3" fmla="*/ 3875323 w 5511967"/>
              <a:gd name="connsiteY3" fmla="*/ 11191 h 3592269"/>
              <a:gd name="connsiteX4" fmla="*/ 5041514 w 5511967"/>
              <a:gd name="connsiteY4" fmla="*/ 501519 h 3592269"/>
              <a:gd name="connsiteX5" fmla="*/ 5432454 w 5511967"/>
              <a:gd name="connsiteY5" fmla="*/ 1024304 h 3592269"/>
              <a:gd name="connsiteX6" fmla="*/ 5511967 w 5511967"/>
              <a:gd name="connsiteY6" fmla="*/ 1555067 h 3592269"/>
              <a:gd name="connsiteX7" fmla="*/ 5094524 w 5511967"/>
              <a:gd name="connsiteY7" fmla="*/ 2269831 h 3592269"/>
              <a:gd name="connsiteX8" fmla="*/ 5061392 w 5511967"/>
              <a:gd name="connsiteY8" fmla="*/ 2800095 h 3592269"/>
              <a:gd name="connsiteX9" fmla="*/ 4983537 w 5511967"/>
              <a:gd name="connsiteY9" fmla="*/ 3343040 h 3592269"/>
              <a:gd name="connsiteX10" fmla="*/ 4692962 w 5511967"/>
              <a:gd name="connsiteY10" fmla="*/ 3573490 h 3592269"/>
              <a:gd name="connsiteX11" fmla="*/ 2777926 w 5511967"/>
              <a:gd name="connsiteY11" fmla="*/ 3587156 h 3592269"/>
              <a:gd name="connsiteX12" fmla="*/ 1952303 w 5511967"/>
              <a:gd name="connsiteY12" fmla="*/ 3583738 h 3592269"/>
              <a:gd name="connsiteX13" fmla="*/ 1415103 w 5511967"/>
              <a:gd name="connsiteY13" fmla="*/ 3568004 h 3592269"/>
              <a:gd name="connsiteX14" fmla="*/ 686518 w 5511967"/>
              <a:gd name="connsiteY14" fmla="*/ 3415052 h 3592269"/>
              <a:gd name="connsiteX15" fmla="*/ 18940 w 5511967"/>
              <a:gd name="connsiteY15" fmla="*/ 2223449 h 3592269"/>
              <a:gd name="connsiteX0" fmla="*/ 18940 w 5511967"/>
              <a:gd name="connsiteY0" fmla="*/ 2223449 h 3592269"/>
              <a:gd name="connsiteX1" fmla="*/ 1079114 w 5511967"/>
              <a:gd name="connsiteY1" fmla="*/ 547902 h 3592269"/>
              <a:gd name="connsiteX2" fmla="*/ 2603114 w 5511967"/>
              <a:gd name="connsiteY2" fmla="*/ 285318 h 3592269"/>
              <a:gd name="connsiteX3" fmla="*/ 3875323 w 5511967"/>
              <a:gd name="connsiteY3" fmla="*/ 11191 h 3592269"/>
              <a:gd name="connsiteX4" fmla="*/ 5041514 w 5511967"/>
              <a:gd name="connsiteY4" fmla="*/ 501519 h 3592269"/>
              <a:gd name="connsiteX5" fmla="*/ 5432454 w 5511967"/>
              <a:gd name="connsiteY5" fmla="*/ 1024304 h 3592269"/>
              <a:gd name="connsiteX6" fmla="*/ 5511967 w 5511967"/>
              <a:gd name="connsiteY6" fmla="*/ 1555067 h 3592269"/>
              <a:gd name="connsiteX7" fmla="*/ 5094524 w 5511967"/>
              <a:gd name="connsiteY7" fmla="*/ 2269831 h 3592269"/>
              <a:gd name="connsiteX8" fmla="*/ 5061392 w 5511967"/>
              <a:gd name="connsiteY8" fmla="*/ 2800095 h 3592269"/>
              <a:gd name="connsiteX9" fmla="*/ 4983537 w 5511967"/>
              <a:gd name="connsiteY9" fmla="*/ 3343040 h 3592269"/>
              <a:gd name="connsiteX10" fmla="*/ 4692962 w 5511967"/>
              <a:gd name="connsiteY10" fmla="*/ 3573490 h 3592269"/>
              <a:gd name="connsiteX11" fmla="*/ 2777926 w 5511967"/>
              <a:gd name="connsiteY11" fmla="*/ 3587156 h 3592269"/>
              <a:gd name="connsiteX12" fmla="*/ 1952303 w 5511967"/>
              <a:gd name="connsiteY12" fmla="*/ 3583738 h 3592269"/>
              <a:gd name="connsiteX13" fmla="*/ 1415103 w 5511967"/>
              <a:gd name="connsiteY13" fmla="*/ 3568004 h 3592269"/>
              <a:gd name="connsiteX14" fmla="*/ 686518 w 5511967"/>
              <a:gd name="connsiteY14" fmla="*/ 3415052 h 3592269"/>
              <a:gd name="connsiteX15" fmla="*/ 18940 w 5511967"/>
              <a:gd name="connsiteY15" fmla="*/ 2223449 h 3592269"/>
              <a:gd name="connsiteX0" fmla="*/ 32548 w 5417999"/>
              <a:gd name="connsiteY0" fmla="*/ 2021743 h 3592269"/>
              <a:gd name="connsiteX1" fmla="*/ 985146 w 5417999"/>
              <a:gd name="connsiteY1" fmla="*/ 547902 h 3592269"/>
              <a:gd name="connsiteX2" fmla="*/ 2509146 w 5417999"/>
              <a:gd name="connsiteY2" fmla="*/ 285318 h 3592269"/>
              <a:gd name="connsiteX3" fmla="*/ 3781355 w 5417999"/>
              <a:gd name="connsiteY3" fmla="*/ 11191 h 3592269"/>
              <a:gd name="connsiteX4" fmla="*/ 4947546 w 5417999"/>
              <a:gd name="connsiteY4" fmla="*/ 501519 h 3592269"/>
              <a:gd name="connsiteX5" fmla="*/ 5338486 w 5417999"/>
              <a:gd name="connsiteY5" fmla="*/ 1024304 h 3592269"/>
              <a:gd name="connsiteX6" fmla="*/ 5417999 w 5417999"/>
              <a:gd name="connsiteY6" fmla="*/ 1555067 h 3592269"/>
              <a:gd name="connsiteX7" fmla="*/ 5000556 w 5417999"/>
              <a:gd name="connsiteY7" fmla="*/ 2269831 h 3592269"/>
              <a:gd name="connsiteX8" fmla="*/ 4967424 w 5417999"/>
              <a:gd name="connsiteY8" fmla="*/ 2800095 h 3592269"/>
              <a:gd name="connsiteX9" fmla="*/ 4889569 w 5417999"/>
              <a:gd name="connsiteY9" fmla="*/ 3343040 h 3592269"/>
              <a:gd name="connsiteX10" fmla="*/ 4598994 w 5417999"/>
              <a:gd name="connsiteY10" fmla="*/ 3573490 h 3592269"/>
              <a:gd name="connsiteX11" fmla="*/ 2683958 w 5417999"/>
              <a:gd name="connsiteY11" fmla="*/ 3587156 h 3592269"/>
              <a:gd name="connsiteX12" fmla="*/ 1858335 w 5417999"/>
              <a:gd name="connsiteY12" fmla="*/ 3583738 h 3592269"/>
              <a:gd name="connsiteX13" fmla="*/ 1321135 w 5417999"/>
              <a:gd name="connsiteY13" fmla="*/ 3568004 h 3592269"/>
              <a:gd name="connsiteX14" fmla="*/ 592550 w 5417999"/>
              <a:gd name="connsiteY14" fmla="*/ 3415052 h 3592269"/>
              <a:gd name="connsiteX15" fmla="*/ 32548 w 5417999"/>
              <a:gd name="connsiteY15" fmla="*/ 2021743 h 3592269"/>
              <a:gd name="connsiteX0" fmla="*/ 4189 w 5389640"/>
              <a:gd name="connsiteY0" fmla="*/ 2021743 h 3592269"/>
              <a:gd name="connsiteX1" fmla="*/ 956787 w 5389640"/>
              <a:gd name="connsiteY1" fmla="*/ 547902 h 3592269"/>
              <a:gd name="connsiteX2" fmla="*/ 2480787 w 5389640"/>
              <a:gd name="connsiteY2" fmla="*/ 285318 h 3592269"/>
              <a:gd name="connsiteX3" fmla="*/ 3752996 w 5389640"/>
              <a:gd name="connsiteY3" fmla="*/ 11191 h 3592269"/>
              <a:gd name="connsiteX4" fmla="*/ 4919187 w 5389640"/>
              <a:gd name="connsiteY4" fmla="*/ 501519 h 3592269"/>
              <a:gd name="connsiteX5" fmla="*/ 5310127 w 5389640"/>
              <a:gd name="connsiteY5" fmla="*/ 1024304 h 3592269"/>
              <a:gd name="connsiteX6" fmla="*/ 5389640 w 5389640"/>
              <a:gd name="connsiteY6" fmla="*/ 1555067 h 3592269"/>
              <a:gd name="connsiteX7" fmla="*/ 4972197 w 5389640"/>
              <a:gd name="connsiteY7" fmla="*/ 2269831 h 3592269"/>
              <a:gd name="connsiteX8" fmla="*/ 4939065 w 5389640"/>
              <a:gd name="connsiteY8" fmla="*/ 2800095 h 3592269"/>
              <a:gd name="connsiteX9" fmla="*/ 4861210 w 5389640"/>
              <a:gd name="connsiteY9" fmla="*/ 3343040 h 3592269"/>
              <a:gd name="connsiteX10" fmla="*/ 4570635 w 5389640"/>
              <a:gd name="connsiteY10" fmla="*/ 3573490 h 3592269"/>
              <a:gd name="connsiteX11" fmla="*/ 2655599 w 5389640"/>
              <a:gd name="connsiteY11" fmla="*/ 3587156 h 3592269"/>
              <a:gd name="connsiteX12" fmla="*/ 1829976 w 5389640"/>
              <a:gd name="connsiteY12" fmla="*/ 3583738 h 3592269"/>
              <a:gd name="connsiteX13" fmla="*/ 1292776 w 5389640"/>
              <a:gd name="connsiteY13" fmla="*/ 3568004 h 3592269"/>
              <a:gd name="connsiteX14" fmla="*/ 564191 w 5389640"/>
              <a:gd name="connsiteY14" fmla="*/ 3415052 h 3592269"/>
              <a:gd name="connsiteX15" fmla="*/ 4189 w 5389640"/>
              <a:gd name="connsiteY15" fmla="*/ 2021743 h 3592269"/>
              <a:gd name="connsiteX0" fmla="*/ 43603 w 5281137"/>
              <a:gd name="connsiteY0" fmla="*/ 2021743 h 3592269"/>
              <a:gd name="connsiteX1" fmla="*/ 848284 w 5281137"/>
              <a:gd name="connsiteY1" fmla="*/ 547902 h 3592269"/>
              <a:gd name="connsiteX2" fmla="*/ 2372284 w 5281137"/>
              <a:gd name="connsiteY2" fmla="*/ 285318 h 3592269"/>
              <a:gd name="connsiteX3" fmla="*/ 3644493 w 5281137"/>
              <a:gd name="connsiteY3" fmla="*/ 11191 h 3592269"/>
              <a:gd name="connsiteX4" fmla="*/ 4810684 w 5281137"/>
              <a:gd name="connsiteY4" fmla="*/ 501519 h 3592269"/>
              <a:gd name="connsiteX5" fmla="*/ 5201624 w 5281137"/>
              <a:gd name="connsiteY5" fmla="*/ 1024304 h 3592269"/>
              <a:gd name="connsiteX6" fmla="*/ 5281137 w 5281137"/>
              <a:gd name="connsiteY6" fmla="*/ 1555067 h 3592269"/>
              <a:gd name="connsiteX7" fmla="*/ 4863694 w 5281137"/>
              <a:gd name="connsiteY7" fmla="*/ 2269831 h 3592269"/>
              <a:gd name="connsiteX8" fmla="*/ 4830562 w 5281137"/>
              <a:gd name="connsiteY8" fmla="*/ 2800095 h 3592269"/>
              <a:gd name="connsiteX9" fmla="*/ 4752707 w 5281137"/>
              <a:gd name="connsiteY9" fmla="*/ 3343040 h 3592269"/>
              <a:gd name="connsiteX10" fmla="*/ 4462132 w 5281137"/>
              <a:gd name="connsiteY10" fmla="*/ 3573490 h 3592269"/>
              <a:gd name="connsiteX11" fmla="*/ 2547096 w 5281137"/>
              <a:gd name="connsiteY11" fmla="*/ 3587156 h 3592269"/>
              <a:gd name="connsiteX12" fmla="*/ 1721473 w 5281137"/>
              <a:gd name="connsiteY12" fmla="*/ 3583738 h 3592269"/>
              <a:gd name="connsiteX13" fmla="*/ 1184273 w 5281137"/>
              <a:gd name="connsiteY13" fmla="*/ 3568004 h 3592269"/>
              <a:gd name="connsiteX14" fmla="*/ 455688 w 5281137"/>
              <a:gd name="connsiteY14" fmla="*/ 3415052 h 3592269"/>
              <a:gd name="connsiteX15" fmla="*/ 43603 w 5281137"/>
              <a:gd name="connsiteY15" fmla="*/ 2021743 h 3592269"/>
              <a:gd name="connsiteX0" fmla="*/ 26781 w 5264315"/>
              <a:gd name="connsiteY0" fmla="*/ 2021743 h 3592269"/>
              <a:gd name="connsiteX1" fmla="*/ 831462 w 5264315"/>
              <a:gd name="connsiteY1" fmla="*/ 547902 h 3592269"/>
              <a:gd name="connsiteX2" fmla="*/ 2355462 w 5264315"/>
              <a:gd name="connsiteY2" fmla="*/ 285318 h 3592269"/>
              <a:gd name="connsiteX3" fmla="*/ 3627671 w 5264315"/>
              <a:gd name="connsiteY3" fmla="*/ 11191 h 3592269"/>
              <a:gd name="connsiteX4" fmla="*/ 4793862 w 5264315"/>
              <a:gd name="connsiteY4" fmla="*/ 501519 h 3592269"/>
              <a:gd name="connsiteX5" fmla="*/ 5184802 w 5264315"/>
              <a:gd name="connsiteY5" fmla="*/ 1024304 h 3592269"/>
              <a:gd name="connsiteX6" fmla="*/ 5264315 w 5264315"/>
              <a:gd name="connsiteY6" fmla="*/ 1555067 h 3592269"/>
              <a:gd name="connsiteX7" fmla="*/ 4846872 w 5264315"/>
              <a:gd name="connsiteY7" fmla="*/ 2269831 h 3592269"/>
              <a:gd name="connsiteX8" fmla="*/ 4813740 w 5264315"/>
              <a:gd name="connsiteY8" fmla="*/ 2800095 h 3592269"/>
              <a:gd name="connsiteX9" fmla="*/ 4735885 w 5264315"/>
              <a:gd name="connsiteY9" fmla="*/ 3343040 h 3592269"/>
              <a:gd name="connsiteX10" fmla="*/ 4445310 w 5264315"/>
              <a:gd name="connsiteY10" fmla="*/ 3573490 h 3592269"/>
              <a:gd name="connsiteX11" fmla="*/ 2530274 w 5264315"/>
              <a:gd name="connsiteY11" fmla="*/ 3587156 h 3592269"/>
              <a:gd name="connsiteX12" fmla="*/ 1704651 w 5264315"/>
              <a:gd name="connsiteY12" fmla="*/ 3583738 h 3592269"/>
              <a:gd name="connsiteX13" fmla="*/ 1167451 w 5264315"/>
              <a:gd name="connsiteY13" fmla="*/ 3568004 h 3592269"/>
              <a:gd name="connsiteX14" fmla="*/ 438866 w 5264315"/>
              <a:gd name="connsiteY14" fmla="*/ 3415052 h 3592269"/>
              <a:gd name="connsiteX15" fmla="*/ 26781 w 5264315"/>
              <a:gd name="connsiteY15" fmla="*/ 2021743 h 3592269"/>
              <a:gd name="connsiteX0" fmla="*/ 13647 w 5251181"/>
              <a:gd name="connsiteY0" fmla="*/ 2021743 h 3631662"/>
              <a:gd name="connsiteX1" fmla="*/ 818328 w 5251181"/>
              <a:gd name="connsiteY1" fmla="*/ 547902 h 3631662"/>
              <a:gd name="connsiteX2" fmla="*/ 2342328 w 5251181"/>
              <a:gd name="connsiteY2" fmla="*/ 285318 h 3631662"/>
              <a:gd name="connsiteX3" fmla="*/ 3614537 w 5251181"/>
              <a:gd name="connsiteY3" fmla="*/ 11191 h 3631662"/>
              <a:gd name="connsiteX4" fmla="*/ 4780728 w 5251181"/>
              <a:gd name="connsiteY4" fmla="*/ 501519 h 3631662"/>
              <a:gd name="connsiteX5" fmla="*/ 5171668 w 5251181"/>
              <a:gd name="connsiteY5" fmla="*/ 1024304 h 3631662"/>
              <a:gd name="connsiteX6" fmla="*/ 5251181 w 5251181"/>
              <a:gd name="connsiteY6" fmla="*/ 1555067 h 3631662"/>
              <a:gd name="connsiteX7" fmla="*/ 4833738 w 5251181"/>
              <a:gd name="connsiteY7" fmla="*/ 2269831 h 3631662"/>
              <a:gd name="connsiteX8" fmla="*/ 4800606 w 5251181"/>
              <a:gd name="connsiteY8" fmla="*/ 2800095 h 3631662"/>
              <a:gd name="connsiteX9" fmla="*/ 4722751 w 5251181"/>
              <a:gd name="connsiteY9" fmla="*/ 3343040 h 3631662"/>
              <a:gd name="connsiteX10" fmla="*/ 4432176 w 5251181"/>
              <a:gd name="connsiteY10" fmla="*/ 3573490 h 3631662"/>
              <a:gd name="connsiteX11" fmla="*/ 2517140 w 5251181"/>
              <a:gd name="connsiteY11" fmla="*/ 3587156 h 3631662"/>
              <a:gd name="connsiteX12" fmla="*/ 1691517 w 5251181"/>
              <a:gd name="connsiteY12" fmla="*/ 3583738 h 3631662"/>
              <a:gd name="connsiteX13" fmla="*/ 1154317 w 5251181"/>
              <a:gd name="connsiteY13" fmla="*/ 3568004 h 3631662"/>
              <a:gd name="connsiteX14" fmla="*/ 613991 w 5251181"/>
              <a:gd name="connsiteY14" fmla="*/ 3529352 h 3631662"/>
              <a:gd name="connsiteX15" fmla="*/ 13647 w 5251181"/>
              <a:gd name="connsiteY15" fmla="*/ 2021743 h 3631662"/>
              <a:gd name="connsiteX0" fmla="*/ 12487 w 5250021"/>
              <a:gd name="connsiteY0" fmla="*/ 2021743 h 3622649"/>
              <a:gd name="connsiteX1" fmla="*/ 817168 w 5250021"/>
              <a:gd name="connsiteY1" fmla="*/ 547902 h 3622649"/>
              <a:gd name="connsiteX2" fmla="*/ 2341168 w 5250021"/>
              <a:gd name="connsiteY2" fmla="*/ 285318 h 3622649"/>
              <a:gd name="connsiteX3" fmla="*/ 3613377 w 5250021"/>
              <a:gd name="connsiteY3" fmla="*/ 11191 h 3622649"/>
              <a:gd name="connsiteX4" fmla="*/ 4779568 w 5250021"/>
              <a:gd name="connsiteY4" fmla="*/ 501519 h 3622649"/>
              <a:gd name="connsiteX5" fmla="*/ 5170508 w 5250021"/>
              <a:gd name="connsiteY5" fmla="*/ 1024304 h 3622649"/>
              <a:gd name="connsiteX6" fmla="*/ 5250021 w 5250021"/>
              <a:gd name="connsiteY6" fmla="*/ 1555067 h 3622649"/>
              <a:gd name="connsiteX7" fmla="*/ 4832578 w 5250021"/>
              <a:gd name="connsiteY7" fmla="*/ 2269831 h 3622649"/>
              <a:gd name="connsiteX8" fmla="*/ 4799446 w 5250021"/>
              <a:gd name="connsiteY8" fmla="*/ 2800095 h 3622649"/>
              <a:gd name="connsiteX9" fmla="*/ 4721591 w 5250021"/>
              <a:gd name="connsiteY9" fmla="*/ 3343040 h 3622649"/>
              <a:gd name="connsiteX10" fmla="*/ 4431016 w 5250021"/>
              <a:gd name="connsiteY10" fmla="*/ 3573490 h 3622649"/>
              <a:gd name="connsiteX11" fmla="*/ 2515980 w 5250021"/>
              <a:gd name="connsiteY11" fmla="*/ 3587156 h 3622649"/>
              <a:gd name="connsiteX12" fmla="*/ 1690357 w 5250021"/>
              <a:gd name="connsiteY12" fmla="*/ 3583738 h 3622649"/>
              <a:gd name="connsiteX13" fmla="*/ 1153157 w 5250021"/>
              <a:gd name="connsiteY13" fmla="*/ 3568004 h 3622649"/>
              <a:gd name="connsiteX14" fmla="*/ 619554 w 5250021"/>
              <a:gd name="connsiteY14" fmla="*/ 3515905 h 3622649"/>
              <a:gd name="connsiteX15" fmla="*/ 12487 w 5250021"/>
              <a:gd name="connsiteY15" fmla="*/ 2021743 h 3622649"/>
              <a:gd name="connsiteX0" fmla="*/ 12487 w 5250021"/>
              <a:gd name="connsiteY0" fmla="*/ 2021743 h 3592269"/>
              <a:gd name="connsiteX1" fmla="*/ 817168 w 5250021"/>
              <a:gd name="connsiteY1" fmla="*/ 547902 h 3592269"/>
              <a:gd name="connsiteX2" fmla="*/ 2341168 w 5250021"/>
              <a:gd name="connsiteY2" fmla="*/ 285318 h 3592269"/>
              <a:gd name="connsiteX3" fmla="*/ 3613377 w 5250021"/>
              <a:gd name="connsiteY3" fmla="*/ 11191 h 3592269"/>
              <a:gd name="connsiteX4" fmla="*/ 4779568 w 5250021"/>
              <a:gd name="connsiteY4" fmla="*/ 501519 h 3592269"/>
              <a:gd name="connsiteX5" fmla="*/ 5170508 w 5250021"/>
              <a:gd name="connsiteY5" fmla="*/ 1024304 h 3592269"/>
              <a:gd name="connsiteX6" fmla="*/ 5250021 w 5250021"/>
              <a:gd name="connsiteY6" fmla="*/ 1555067 h 3592269"/>
              <a:gd name="connsiteX7" fmla="*/ 4832578 w 5250021"/>
              <a:gd name="connsiteY7" fmla="*/ 2269831 h 3592269"/>
              <a:gd name="connsiteX8" fmla="*/ 4799446 w 5250021"/>
              <a:gd name="connsiteY8" fmla="*/ 2800095 h 3592269"/>
              <a:gd name="connsiteX9" fmla="*/ 4721591 w 5250021"/>
              <a:gd name="connsiteY9" fmla="*/ 3343040 h 3592269"/>
              <a:gd name="connsiteX10" fmla="*/ 4431016 w 5250021"/>
              <a:gd name="connsiteY10" fmla="*/ 3573490 h 3592269"/>
              <a:gd name="connsiteX11" fmla="*/ 2515980 w 5250021"/>
              <a:gd name="connsiteY11" fmla="*/ 3587156 h 3592269"/>
              <a:gd name="connsiteX12" fmla="*/ 1690357 w 5250021"/>
              <a:gd name="connsiteY12" fmla="*/ 3583738 h 3592269"/>
              <a:gd name="connsiteX13" fmla="*/ 1153157 w 5250021"/>
              <a:gd name="connsiteY13" fmla="*/ 3568004 h 3592269"/>
              <a:gd name="connsiteX14" fmla="*/ 619554 w 5250021"/>
              <a:gd name="connsiteY14" fmla="*/ 3515905 h 3592269"/>
              <a:gd name="connsiteX15" fmla="*/ 12487 w 5250021"/>
              <a:gd name="connsiteY15" fmla="*/ 2021743 h 3592269"/>
              <a:gd name="connsiteX0" fmla="*/ 1679 w 5239213"/>
              <a:gd name="connsiteY0" fmla="*/ 2021743 h 3632155"/>
              <a:gd name="connsiteX1" fmla="*/ 806360 w 5239213"/>
              <a:gd name="connsiteY1" fmla="*/ 547902 h 3632155"/>
              <a:gd name="connsiteX2" fmla="*/ 2330360 w 5239213"/>
              <a:gd name="connsiteY2" fmla="*/ 285318 h 3632155"/>
              <a:gd name="connsiteX3" fmla="*/ 3602569 w 5239213"/>
              <a:gd name="connsiteY3" fmla="*/ 11191 h 3632155"/>
              <a:gd name="connsiteX4" fmla="*/ 4768760 w 5239213"/>
              <a:gd name="connsiteY4" fmla="*/ 501519 h 3632155"/>
              <a:gd name="connsiteX5" fmla="*/ 5159700 w 5239213"/>
              <a:gd name="connsiteY5" fmla="*/ 1024304 h 3632155"/>
              <a:gd name="connsiteX6" fmla="*/ 5239213 w 5239213"/>
              <a:gd name="connsiteY6" fmla="*/ 1555067 h 3632155"/>
              <a:gd name="connsiteX7" fmla="*/ 4821770 w 5239213"/>
              <a:gd name="connsiteY7" fmla="*/ 2269831 h 3632155"/>
              <a:gd name="connsiteX8" fmla="*/ 4788638 w 5239213"/>
              <a:gd name="connsiteY8" fmla="*/ 2800095 h 3632155"/>
              <a:gd name="connsiteX9" fmla="*/ 4710783 w 5239213"/>
              <a:gd name="connsiteY9" fmla="*/ 3343040 h 3632155"/>
              <a:gd name="connsiteX10" fmla="*/ 4420208 w 5239213"/>
              <a:gd name="connsiteY10" fmla="*/ 3573490 h 3632155"/>
              <a:gd name="connsiteX11" fmla="*/ 2505172 w 5239213"/>
              <a:gd name="connsiteY11" fmla="*/ 3587156 h 3632155"/>
              <a:gd name="connsiteX12" fmla="*/ 1679549 w 5239213"/>
              <a:gd name="connsiteY12" fmla="*/ 3583738 h 3632155"/>
              <a:gd name="connsiteX13" fmla="*/ 1142349 w 5239213"/>
              <a:gd name="connsiteY13" fmla="*/ 3568004 h 3632155"/>
              <a:gd name="connsiteX14" fmla="*/ 716322 w 5239213"/>
              <a:gd name="connsiteY14" fmla="*/ 3583141 h 3632155"/>
              <a:gd name="connsiteX15" fmla="*/ 1679 w 5239213"/>
              <a:gd name="connsiteY15" fmla="*/ 2021743 h 3632155"/>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42349 w 5239213"/>
              <a:gd name="connsiteY13" fmla="*/ 356800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42349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39213" h="3592269">
                <a:moveTo>
                  <a:pt x="1679" y="2021743"/>
                </a:moveTo>
                <a:cubicBezTo>
                  <a:pt x="16685" y="1515870"/>
                  <a:pt x="375664" y="904054"/>
                  <a:pt x="806360" y="547902"/>
                </a:cubicBezTo>
                <a:cubicBezTo>
                  <a:pt x="1237056" y="191750"/>
                  <a:pt x="1864325" y="374770"/>
                  <a:pt x="2330360" y="285318"/>
                </a:cubicBezTo>
                <a:cubicBezTo>
                  <a:pt x="2796395" y="195866"/>
                  <a:pt x="3258013" y="-55764"/>
                  <a:pt x="3602569" y="11191"/>
                </a:cubicBezTo>
                <a:cubicBezTo>
                  <a:pt x="4145908" y="64894"/>
                  <a:pt x="4544577" y="303841"/>
                  <a:pt x="4768760" y="501519"/>
                </a:cubicBezTo>
                <a:cubicBezTo>
                  <a:pt x="4996256" y="663745"/>
                  <a:pt x="5108900" y="857548"/>
                  <a:pt x="5159700" y="1024304"/>
                </a:cubicBezTo>
                <a:cubicBezTo>
                  <a:pt x="5210500" y="1191061"/>
                  <a:pt x="5227065" y="1358523"/>
                  <a:pt x="5239213" y="1555067"/>
                </a:cubicBezTo>
                <a:cubicBezTo>
                  <a:pt x="5239212" y="1956908"/>
                  <a:pt x="4893553" y="2061110"/>
                  <a:pt x="4821770" y="2269831"/>
                </a:cubicBezTo>
                <a:cubicBezTo>
                  <a:pt x="4749987" y="2483962"/>
                  <a:pt x="4765447" y="2614423"/>
                  <a:pt x="4788638" y="2800095"/>
                </a:cubicBezTo>
                <a:cubicBezTo>
                  <a:pt x="4791951" y="3058654"/>
                  <a:pt x="4842201" y="3162918"/>
                  <a:pt x="4710783" y="3343040"/>
                </a:cubicBezTo>
                <a:cubicBezTo>
                  <a:pt x="4491472" y="3543917"/>
                  <a:pt x="4677520" y="3370984"/>
                  <a:pt x="4420208" y="3573490"/>
                </a:cubicBezTo>
                <a:cubicBezTo>
                  <a:pt x="3915001" y="3606641"/>
                  <a:pt x="2961948" y="3585448"/>
                  <a:pt x="2505172" y="3587156"/>
                </a:cubicBezTo>
                <a:cubicBezTo>
                  <a:pt x="2048396" y="3588864"/>
                  <a:pt x="2695580" y="3591412"/>
                  <a:pt x="1679549" y="3583738"/>
                </a:cubicBezTo>
                <a:cubicBezTo>
                  <a:pt x="1113995" y="3596235"/>
                  <a:pt x="1794827" y="3573706"/>
                  <a:pt x="1196137" y="3588174"/>
                </a:cubicBezTo>
                <a:cubicBezTo>
                  <a:pt x="738644" y="3582472"/>
                  <a:pt x="1141756" y="3589842"/>
                  <a:pt x="716322" y="3583141"/>
                </a:cubicBezTo>
                <a:cubicBezTo>
                  <a:pt x="60339" y="3034832"/>
                  <a:pt x="-13327" y="2527616"/>
                  <a:pt x="1679" y="2021743"/>
                </a:cubicBezTo>
                <a:close/>
              </a:path>
            </a:pathLst>
          </a:custGeom>
          <a:solidFill>
            <a:srgbClr val="D8D2CA"/>
          </a:solidFill>
          <a:ln>
            <a:noFill/>
          </a:ln>
          <a:scene3d>
            <a:camera prst="orthographicFront">
              <a:rot lat="0" lon="0" rev="10799999"/>
            </a:camera>
            <a:lightRig rig="threePt" dir="t"/>
          </a:scene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A1B8B5BE-2766-3344-A90C-B28F80FE180B}"/>
              </a:ext>
            </a:extLst>
          </p:cNvPr>
          <p:cNvSpPr txBox="1"/>
          <p:nvPr/>
        </p:nvSpPr>
        <p:spPr>
          <a:xfrm>
            <a:off x="725323" y="84914"/>
            <a:ext cx="4317495" cy="6401753"/>
          </a:xfrm>
          <a:prstGeom prst="rect">
            <a:avLst/>
          </a:prstGeom>
          <a:noFill/>
        </p:spPr>
        <p:txBody>
          <a:bodyPr wrap="square" numCol="2" rtlCol="0">
            <a:spAutoFit/>
          </a:bodyPr>
          <a:lstStyle/>
          <a:p>
            <a:pPr lvl="1" fontAlgn="base"/>
            <a:r>
              <a:rPr lang="en-AU" sz="1500" b="1" dirty="0">
                <a:solidFill>
                  <a:srgbClr val="377DAF"/>
                </a:solidFill>
                <a:latin typeface="Corbel" panose="020B0503020204020204" pitchFamily="34" charset="0"/>
                <a:ea typeface="Tahoma" panose="020B0604030504040204" pitchFamily="34" charset="0"/>
                <a:cs typeface="Tahoma" panose="020B0604030504040204" pitchFamily="34" charset="0"/>
              </a:rPr>
              <a:t>This means:</a:t>
            </a:r>
            <a:endParaRPr lang="en-AU" sz="600" b="1" dirty="0">
              <a:solidFill>
                <a:srgbClr val="377DAF"/>
              </a:solidFill>
              <a:latin typeface="Corbel" panose="020B0503020204020204" pitchFamily="34" charset="0"/>
              <a:ea typeface="Tahoma" panose="020B0604030504040204" pitchFamily="34" charset="0"/>
              <a:cs typeface="Tahoma" panose="020B0604030504040204" pitchFamily="34" charset="0"/>
            </a:endParaRPr>
          </a:p>
          <a:p>
            <a:pPr algn="ctr" fontAlgn="base"/>
            <a:endParaRPr lang="en-AU" sz="600" b="1"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algn="ctr" fontAlgn="base"/>
            <a:r>
              <a:rPr lang="en-AU" sz="950" b="1" dirty="0">
                <a:solidFill>
                  <a:srgbClr val="377DAF"/>
                </a:solidFill>
                <a:latin typeface="Corbel" panose="020B0503020204020204" pitchFamily="34" charset="0"/>
                <a:ea typeface="Tahoma" panose="020B0604030504040204" pitchFamily="34" charset="0"/>
                <a:cs typeface="Tahoma" panose="020B0604030504040204" pitchFamily="34" charset="0"/>
              </a:rPr>
              <a:t>Consistent</a:t>
            </a:r>
          </a:p>
          <a:p>
            <a:pPr fontAlgn="base"/>
            <a:endParaRPr lang="en-AU" sz="60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marL="171450" indent="-171450" fontAlgn="base">
              <a:buBlip>
                <a:blip r:embed="rId3"/>
              </a:buBlip>
            </a:pPr>
            <a:r>
              <a:rPr lang="en-AU" sz="950" dirty="0">
                <a:solidFill>
                  <a:srgbClr val="58595B"/>
                </a:solidFill>
                <a:latin typeface="Corbel" panose="020B0503020204020204" pitchFamily="34" charset="0"/>
                <a:ea typeface="Tahoma" panose="020B0604030504040204" pitchFamily="34" charset="0"/>
                <a:cs typeface="Tahoma" panose="020B0604030504040204" pitchFamily="34" charset="0"/>
              </a:rPr>
              <a:t>Your Coach will follow through on things you have agreed they will do</a:t>
            </a:r>
          </a:p>
          <a:p>
            <a:pPr fontAlgn="base"/>
            <a:endParaRPr lang="en-AU" sz="95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algn="ctr" fontAlgn="base"/>
            <a:r>
              <a:rPr lang="en-AU" sz="950" dirty="0">
                <a:solidFill>
                  <a:srgbClr val="58595B"/>
                </a:solidFill>
                <a:latin typeface="Corbel" panose="020B0503020204020204" pitchFamily="34" charset="0"/>
                <a:ea typeface="Tahoma" panose="020B0604030504040204" pitchFamily="34" charset="0"/>
                <a:cs typeface="Tahoma" panose="020B0604030504040204" pitchFamily="34" charset="0"/>
              </a:rPr>
              <a:t> </a:t>
            </a:r>
            <a:r>
              <a:rPr lang="en-AU" sz="950" b="1" dirty="0">
                <a:solidFill>
                  <a:srgbClr val="377DAF"/>
                </a:solidFill>
                <a:latin typeface="Corbel" panose="020B0503020204020204" pitchFamily="34" charset="0"/>
                <a:ea typeface="Tahoma" panose="020B0604030504040204" pitchFamily="34" charset="0"/>
                <a:cs typeface="Tahoma" panose="020B0604030504040204" pitchFamily="34" charset="0"/>
              </a:rPr>
              <a:t>Persistent</a:t>
            </a:r>
          </a:p>
          <a:p>
            <a:pPr algn="ctr" fontAlgn="base"/>
            <a:endParaRPr lang="en-AU" sz="60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marL="171450" indent="-171450" fontAlgn="base">
              <a:buBlip>
                <a:blip r:embed="rId4"/>
              </a:buBlip>
            </a:pPr>
            <a:r>
              <a:rPr lang="en-AU" sz="950" dirty="0">
                <a:solidFill>
                  <a:srgbClr val="58595B"/>
                </a:solidFill>
                <a:latin typeface="Corbel" panose="020B0503020204020204" pitchFamily="34" charset="0"/>
                <a:ea typeface="Tahoma" panose="020B0604030504040204" pitchFamily="34" charset="0"/>
                <a:cs typeface="Tahoma" panose="020B0604030504040204" pitchFamily="34" charset="0"/>
              </a:rPr>
              <a:t>Your Coach will always let you know they are there, even if they haven't heard back from you. After 3 months of no contact, we might assume you have chosen to leave support. </a:t>
            </a:r>
          </a:p>
          <a:p>
            <a:pPr fontAlgn="base"/>
            <a:endParaRPr lang="en-AU" sz="95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algn="ctr" fontAlgn="base"/>
            <a:r>
              <a:rPr lang="en-AU" sz="950" b="1" dirty="0">
                <a:solidFill>
                  <a:srgbClr val="377DAF"/>
                </a:solidFill>
                <a:latin typeface="Corbel" panose="020B0503020204020204" pitchFamily="34" charset="0"/>
                <a:ea typeface="Tahoma" panose="020B0604030504040204" pitchFamily="34" charset="0"/>
                <a:cs typeface="Tahoma" panose="020B0604030504040204" pitchFamily="34" charset="0"/>
              </a:rPr>
              <a:t>Respectful</a:t>
            </a:r>
            <a:endParaRPr lang="en-AU" sz="950" dirty="0">
              <a:solidFill>
                <a:srgbClr val="377DAF"/>
              </a:solidFill>
              <a:latin typeface="Corbel" panose="020B0503020204020204" pitchFamily="34" charset="0"/>
              <a:ea typeface="Tahoma" panose="020B0604030504040204" pitchFamily="34" charset="0"/>
              <a:cs typeface="Tahoma" panose="020B0604030504040204" pitchFamily="34" charset="0"/>
            </a:endParaRPr>
          </a:p>
          <a:p>
            <a:pPr algn="ctr" fontAlgn="base"/>
            <a:endParaRPr lang="en-AU" sz="600" b="1"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marL="171450" indent="-171450" fontAlgn="base">
              <a:buBlip>
                <a:blip r:embed="rId4"/>
              </a:buBlip>
            </a:pPr>
            <a:r>
              <a:rPr lang="en-AU" sz="950" dirty="0">
                <a:solidFill>
                  <a:srgbClr val="58595B"/>
                </a:solidFill>
                <a:latin typeface="Corbel" panose="020B0503020204020204" pitchFamily="34" charset="0"/>
                <a:ea typeface="Tahoma" panose="020B0604030504040204" pitchFamily="34" charset="0"/>
                <a:cs typeface="Tahoma" panose="020B0604030504040204" pitchFamily="34" charset="0"/>
              </a:rPr>
              <a:t>You agree on how you will be supported, how often and where.</a:t>
            </a:r>
          </a:p>
          <a:p>
            <a:pPr fontAlgn="base"/>
            <a:endParaRPr lang="en-AU" sz="95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marL="171450" indent="-171450" fontAlgn="base">
              <a:buBlip>
                <a:blip r:embed="rId5"/>
              </a:buBlip>
            </a:pPr>
            <a:r>
              <a:rPr lang="en-AU" sz="950" dirty="0">
                <a:solidFill>
                  <a:srgbClr val="58595B"/>
                </a:solidFill>
                <a:latin typeface="Corbel" panose="020B0503020204020204" pitchFamily="34" charset="0"/>
                <a:ea typeface="Tahoma" panose="020B0604030504040204" pitchFamily="34" charset="0"/>
                <a:cs typeface="Tahoma" panose="020B0604030504040204" pitchFamily="34" charset="0"/>
              </a:rPr>
              <a:t>Your Coach will support you in locations where you feel comfortable. </a:t>
            </a:r>
          </a:p>
          <a:p>
            <a:pPr fontAlgn="base"/>
            <a:endParaRPr lang="en-AU" sz="95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fontAlgn="base"/>
            <a:endParaRPr lang="en-AU" sz="95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fontAlgn="base"/>
            <a:endParaRPr lang="en-AU" sz="95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fontAlgn="base"/>
            <a:endParaRPr lang="en-AU" sz="95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fontAlgn="base"/>
            <a:endParaRPr lang="en-AU" sz="95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fontAlgn="base"/>
            <a:endParaRPr lang="en-AU" sz="95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fontAlgn="base"/>
            <a:endParaRPr lang="en-AU" sz="95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fontAlgn="base"/>
            <a:endParaRPr lang="en-AU" sz="95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fontAlgn="base"/>
            <a:endParaRPr lang="en-AU" sz="95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fontAlgn="base"/>
            <a:endParaRPr lang="en-AU" sz="95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fontAlgn="base"/>
            <a:endParaRPr lang="en-AU" sz="95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fontAlgn="base"/>
            <a:endParaRPr lang="en-AU" sz="95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fontAlgn="base"/>
            <a:endParaRPr lang="en-AU" sz="95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fontAlgn="base"/>
            <a:endParaRPr lang="en-AU" sz="95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fontAlgn="base"/>
            <a:endParaRPr lang="en-AU" sz="95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fontAlgn="base"/>
            <a:endParaRPr lang="en-AU" sz="95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fontAlgn="base"/>
            <a:endParaRPr lang="en-AU" sz="95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fontAlgn="base"/>
            <a:endParaRPr lang="en-AU" sz="95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fontAlgn="base"/>
            <a:endParaRPr lang="en-AU" sz="95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fontAlgn="base"/>
            <a:endParaRPr lang="en-AU" sz="95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fontAlgn="base"/>
            <a:endParaRPr lang="en-AU" sz="95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fontAlgn="base"/>
            <a:endParaRPr lang="en-AU" sz="95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fontAlgn="base"/>
            <a:endParaRPr lang="en-AU" sz="95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fontAlgn="base"/>
            <a:endParaRPr lang="en-AU" sz="95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marL="171450" indent="-171450" fontAlgn="base">
              <a:buBlip>
                <a:blip r:embed="rId4"/>
              </a:buBlip>
            </a:pPr>
            <a:r>
              <a:rPr lang="en-AU" sz="950" dirty="0">
                <a:solidFill>
                  <a:srgbClr val="58595B"/>
                </a:solidFill>
                <a:latin typeface="Corbel" panose="020B0503020204020204" pitchFamily="34" charset="0"/>
                <a:ea typeface="Tahoma" panose="020B0604030504040204" pitchFamily="34" charset="0"/>
                <a:cs typeface="Tahoma" panose="020B0604030504040204" pitchFamily="34" charset="0"/>
              </a:rPr>
              <a:t>Your coach can check in with people you trust if you say it is ok. This may be family, carers, or other agencies. </a:t>
            </a:r>
          </a:p>
          <a:p>
            <a:pPr fontAlgn="base"/>
            <a:endParaRPr lang="en-AU" sz="95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marL="171450" indent="-171450" fontAlgn="base">
              <a:buBlip>
                <a:blip r:embed="rId5"/>
              </a:buBlip>
            </a:pPr>
            <a:r>
              <a:rPr lang="en-AU" sz="950" dirty="0">
                <a:solidFill>
                  <a:srgbClr val="58595B"/>
                </a:solidFill>
                <a:latin typeface="Corbel" panose="020B0503020204020204" pitchFamily="34" charset="0"/>
                <a:ea typeface="Tahoma" panose="020B0604030504040204" pitchFamily="34" charset="0"/>
                <a:cs typeface="Tahoma" panose="020B0604030504040204" pitchFamily="34" charset="0"/>
              </a:rPr>
              <a:t>If you say that it is ok for your coach to check in with trusted people, your coach will be transparent about any contact they make with others.</a:t>
            </a:r>
          </a:p>
          <a:p>
            <a:pPr lvl="1" fontAlgn="base"/>
            <a:endParaRPr lang="en-AU" sz="95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marL="171450" indent="-171450" fontAlgn="base">
              <a:buBlip>
                <a:blip r:embed="rId3"/>
              </a:buBlip>
            </a:pPr>
            <a:r>
              <a:rPr lang="en-AU" sz="950" dirty="0">
                <a:solidFill>
                  <a:srgbClr val="58595B"/>
                </a:solidFill>
                <a:latin typeface="Corbel" panose="020B0503020204020204" pitchFamily="34" charset="0"/>
                <a:ea typeface="Tahoma" panose="020B0604030504040204" pitchFamily="34" charset="0"/>
                <a:cs typeface="Tahoma" panose="020B0604030504040204" pitchFamily="34" charset="0"/>
              </a:rPr>
              <a:t>Support from your Coach is flexible </a:t>
            </a:r>
          </a:p>
          <a:p>
            <a:pPr fontAlgn="base"/>
            <a:r>
              <a:rPr lang="en-AU" sz="950" dirty="0">
                <a:solidFill>
                  <a:srgbClr val="58595B"/>
                </a:solidFill>
                <a:latin typeface="Corbel" panose="020B0503020204020204" pitchFamily="34" charset="0"/>
                <a:ea typeface="Tahoma" panose="020B0604030504040204" pitchFamily="34" charset="0"/>
                <a:cs typeface="Tahoma" panose="020B0604030504040204" pitchFamily="34" charset="0"/>
              </a:rPr>
              <a:t>       and can be adjusted depending on</a:t>
            </a:r>
          </a:p>
          <a:p>
            <a:pPr fontAlgn="base"/>
            <a:r>
              <a:rPr lang="en-AU" sz="950" dirty="0">
                <a:solidFill>
                  <a:srgbClr val="58595B"/>
                </a:solidFill>
                <a:latin typeface="Corbel" panose="020B0503020204020204" pitchFamily="34" charset="0"/>
                <a:ea typeface="Tahoma" panose="020B0604030504040204" pitchFamily="34" charset="0"/>
                <a:cs typeface="Tahoma" panose="020B0604030504040204" pitchFamily="34" charset="0"/>
              </a:rPr>
              <a:t>       your situation. We can offer more or  </a:t>
            </a:r>
          </a:p>
          <a:p>
            <a:pPr fontAlgn="base"/>
            <a:r>
              <a:rPr lang="en-AU" sz="950" dirty="0">
                <a:solidFill>
                  <a:srgbClr val="58595B"/>
                </a:solidFill>
                <a:latin typeface="Corbel" panose="020B0503020204020204" pitchFamily="34" charset="0"/>
                <a:ea typeface="Tahoma" panose="020B0604030504040204" pitchFamily="34" charset="0"/>
                <a:cs typeface="Tahoma" panose="020B0604030504040204" pitchFamily="34" charset="0"/>
              </a:rPr>
              <a:t>       less support, depending on what is  </a:t>
            </a:r>
          </a:p>
          <a:p>
            <a:pPr fontAlgn="base"/>
            <a:r>
              <a:rPr lang="en-AU" sz="950" dirty="0">
                <a:solidFill>
                  <a:srgbClr val="58595B"/>
                </a:solidFill>
                <a:latin typeface="Corbel" panose="020B0503020204020204" pitchFamily="34" charset="0"/>
                <a:ea typeface="Tahoma" panose="020B0604030504040204" pitchFamily="34" charset="0"/>
                <a:cs typeface="Tahoma" panose="020B0604030504040204" pitchFamily="34" charset="0"/>
              </a:rPr>
              <a:t>       happening in your life.</a:t>
            </a:r>
          </a:p>
          <a:p>
            <a:pPr marL="171450" indent="-171450" fontAlgn="base">
              <a:buBlip>
                <a:blip r:embed="rId5"/>
              </a:buBlip>
            </a:pPr>
            <a:endParaRPr lang="en-AU" sz="95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fontAlgn="base"/>
            <a:endParaRPr lang="en-AU" sz="95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lvl="1" fontAlgn="base"/>
            <a:endParaRPr lang="en-AU" sz="1000" b="1"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fontAlgn="base"/>
            <a:endParaRPr lang="en-US"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p14="http://schemas.microsoft.com/office/powerpoint/2010/main">
        <mc:Choice Requires="p14">
          <p:contentPart p14:bwMode="auto" r:id="rId6">
            <p14:nvContentPartPr>
              <p14:cNvPr id="29" name="Ink 28">
                <a:extLst>
                  <a:ext uri="{FF2B5EF4-FFF2-40B4-BE49-F238E27FC236}">
                    <a16:creationId xmlns:a16="http://schemas.microsoft.com/office/drawing/2014/main" id="{56A0891D-24AF-6548-BA7F-EB826A3C8DB5}"/>
                  </a:ext>
                </a:extLst>
              </p14:cNvPr>
              <p14:cNvContentPartPr/>
              <p14:nvPr/>
            </p14:nvContentPartPr>
            <p14:xfrm>
              <a:off x="-1829734" y="394642"/>
              <a:ext cx="360" cy="360"/>
            </p14:xfrm>
          </p:contentPart>
        </mc:Choice>
        <mc:Fallback xmlns="">
          <p:pic>
            <p:nvPicPr>
              <p:cNvPr id="29" name="Ink 28">
                <a:extLst>
                  <a:ext uri="{FF2B5EF4-FFF2-40B4-BE49-F238E27FC236}">
                    <a16:creationId xmlns:a16="http://schemas.microsoft.com/office/drawing/2014/main" id="{56A0891D-24AF-6548-BA7F-EB826A3C8DB5}"/>
                  </a:ext>
                </a:extLst>
              </p:cNvPr>
              <p:cNvPicPr/>
              <p:nvPr/>
            </p:nvPicPr>
            <p:blipFill>
              <a:blip r:embed="rId11"/>
              <a:stretch>
                <a:fillRect/>
              </a:stretch>
            </p:blipFill>
            <p:spPr>
              <a:xfrm>
                <a:off x="-1892734" y="331642"/>
                <a:ext cx="126000" cy="126000"/>
              </a:xfrm>
              <a:prstGeom prst="rect">
                <a:avLst/>
              </a:prstGeom>
            </p:spPr>
          </p:pic>
        </mc:Fallback>
      </mc:AlternateContent>
      <p:pic>
        <p:nvPicPr>
          <p:cNvPr id="7" name="Picture 6">
            <a:extLst>
              <a:ext uri="{FF2B5EF4-FFF2-40B4-BE49-F238E27FC236}">
                <a16:creationId xmlns:a16="http://schemas.microsoft.com/office/drawing/2014/main" id="{5B66BA82-42CF-1DFB-392A-DF27EAA49B5F}"/>
              </a:ext>
            </a:extLst>
          </p:cNvPr>
          <p:cNvPicPr>
            <a:picLocks noChangeAspect="1"/>
          </p:cNvPicPr>
          <p:nvPr/>
        </p:nvPicPr>
        <p:blipFill rotWithShape="1">
          <a:blip r:embed="rId12"/>
          <a:srcRect b="6569"/>
          <a:stretch/>
        </p:blipFill>
        <p:spPr>
          <a:xfrm rot="1872254">
            <a:off x="851944" y="-515863"/>
            <a:ext cx="869298" cy="3531535"/>
          </a:xfrm>
          <a:prstGeom prst="rect">
            <a:avLst/>
          </a:prstGeom>
        </p:spPr>
      </p:pic>
    </p:spTree>
    <p:extLst>
      <p:ext uri="{BB962C8B-B14F-4D97-AF65-F5344CB8AC3E}">
        <p14:creationId xmlns:p14="http://schemas.microsoft.com/office/powerpoint/2010/main" val="3608406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40668-CE9A-E044-87FD-E7FD36C085BF}"/>
              </a:ext>
            </a:extLst>
          </p:cNvPr>
          <p:cNvSpPr>
            <a:spLocks noGrp="1"/>
          </p:cNvSpPr>
          <p:nvPr>
            <p:ph type="title"/>
          </p:nvPr>
        </p:nvSpPr>
        <p:spPr/>
        <p:txBody>
          <a:bodyPr/>
          <a:lstStyle/>
          <a:p>
            <a:endParaRPr lang="en-US"/>
          </a:p>
        </p:txBody>
      </p:sp>
      <p:pic>
        <p:nvPicPr>
          <p:cNvPr id="8" name="Content Placeholder 7">
            <a:extLst>
              <a:ext uri="{FF2B5EF4-FFF2-40B4-BE49-F238E27FC236}">
                <a16:creationId xmlns:a16="http://schemas.microsoft.com/office/drawing/2014/main" id="{B461CE5A-F8F9-844F-BF10-8811B52F4A08}"/>
              </a:ext>
            </a:extLst>
          </p:cNvPr>
          <p:cNvPicPr>
            <a:picLocks noGrp="1" noChangeAspect="1"/>
          </p:cNvPicPr>
          <p:nvPr>
            <p:ph idx="1"/>
          </p:nvPr>
        </p:nvPicPr>
        <p:blipFill>
          <a:blip r:embed="rId3"/>
          <a:stretch>
            <a:fillRect/>
          </a:stretch>
        </p:blipFill>
        <p:spPr>
          <a:xfrm>
            <a:off x="920548" y="931863"/>
            <a:ext cx="3394479" cy="2398712"/>
          </a:xfrm>
        </p:spPr>
      </p:pic>
      <p:sp>
        <p:nvSpPr>
          <p:cNvPr id="5" name="Rectangle 4">
            <a:extLst>
              <a:ext uri="{FF2B5EF4-FFF2-40B4-BE49-F238E27FC236}">
                <a16:creationId xmlns:a16="http://schemas.microsoft.com/office/drawing/2014/main" id="{44D1C50D-D66B-CF4D-B4C3-6F5A1033F45F}"/>
              </a:ext>
            </a:extLst>
          </p:cNvPr>
          <p:cNvSpPr/>
          <p:nvPr/>
        </p:nvSpPr>
        <p:spPr>
          <a:xfrm>
            <a:off x="0" y="-1"/>
            <a:ext cx="5327650" cy="3827097"/>
          </a:xfrm>
          <a:prstGeom prst="rect">
            <a:avLst/>
          </a:prstGeom>
          <a:solidFill>
            <a:srgbClr val="8065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EC7D4DB8-846A-124A-AFBA-4D7EF0ABFB49}"/>
              </a:ext>
            </a:extLst>
          </p:cNvPr>
          <p:cNvSpPr/>
          <p:nvPr/>
        </p:nvSpPr>
        <p:spPr>
          <a:xfrm>
            <a:off x="-278857" y="152785"/>
            <a:ext cx="5418503" cy="3688003"/>
          </a:xfrm>
          <a:custGeom>
            <a:avLst/>
            <a:gdLst>
              <a:gd name="connsiteX0" fmla="*/ 0 w 5168347"/>
              <a:gd name="connsiteY0" fmla="*/ 2136913 h 4273826"/>
              <a:gd name="connsiteX1" fmla="*/ 2584174 w 5168347"/>
              <a:gd name="connsiteY1" fmla="*/ 0 h 4273826"/>
              <a:gd name="connsiteX2" fmla="*/ 5168348 w 5168347"/>
              <a:gd name="connsiteY2" fmla="*/ 2136913 h 4273826"/>
              <a:gd name="connsiteX3" fmla="*/ 2584174 w 5168347"/>
              <a:gd name="connsiteY3" fmla="*/ 4273826 h 4273826"/>
              <a:gd name="connsiteX4" fmla="*/ 0 w 5168347"/>
              <a:gd name="connsiteY4" fmla="*/ 2136913 h 4273826"/>
              <a:gd name="connsiteX0" fmla="*/ 0 w 5241571"/>
              <a:gd name="connsiteY0" fmla="*/ 2190515 h 4327428"/>
              <a:gd name="connsiteX1" fmla="*/ 2584174 w 5241571"/>
              <a:gd name="connsiteY1" fmla="*/ 53602 h 4327428"/>
              <a:gd name="connsiteX2" fmla="*/ 4591878 w 5241571"/>
              <a:gd name="connsiteY2" fmla="*/ 773386 h 4327428"/>
              <a:gd name="connsiteX3" fmla="*/ 5168348 w 5241571"/>
              <a:gd name="connsiteY3" fmla="*/ 2190515 h 4327428"/>
              <a:gd name="connsiteX4" fmla="*/ 2584174 w 5241571"/>
              <a:gd name="connsiteY4" fmla="*/ 4327428 h 4327428"/>
              <a:gd name="connsiteX5" fmla="*/ 0 w 5241571"/>
              <a:gd name="connsiteY5" fmla="*/ 2190515 h 4327428"/>
              <a:gd name="connsiteX0" fmla="*/ 0 w 5243947"/>
              <a:gd name="connsiteY0" fmla="*/ 2195585 h 4332498"/>
              <a:gd name="connsiteX1" fmla="*/ 2584174 w 5243947"/>
              <a:gd name="connsiteY1" fmla="*/ 58672 h 4332498"/>
              <a:gd name="connsiteX2" fmla="*/ 4611756 w 5243947"/>
              <a:gd name="connsiteY2" fmla="*/ 738699 h 4332498"/>
              <a:gd name="connsiteX3" fmla="*/ 5168348 w 5243947"/>
              <a:gd name="connsiteY3" fmla="*/ 2195585 h 4332498"/>
              <a:gd name="connsiteX4" fmla="*/ 2584174 w 5243947"/>
              <a:gd name="connsiteY4" fmla="*/ 4332498 h 4332498"/>
              <a:gd name="connsiteX5" fmla="*/ 0 w 5243947"/>
              <a:gd name="connsiteY5" fmla="*/ 2195585 h 4332498"/>
              <a:gd name="connsiteX0" fmla="*/ 37498 w 5281445"/>
              <a:gd name="connsiteY0" fmla="*/ 2149751 h 4286664"/>
              <a:gd name="connsiteX1" fmla="*/ 1190437 w 5281445"/>
              <a:gd name="connsiteY1" fmla="*/ 401318 h 4286664"/>
              <a:gd name="connsiteX2" fmla="*/ 2621672 w 5281445"/>
              <a:gd name="connsiteY2" fmla="*/ 12838 h 4286664"/>
              <a:gd name="connsiteX3" fmla="*/ 4649254 w 5281445"/>
              <a:gd name="connsiteY3" fmla="*/ 692865 h 4286664"/>
              <a:gd name="connsiteX4" fmla="*/ 5205846 w 5281445"/>
              <a:gd name="connsiteY4" fmla="*/ 2149751 h 4286664"/>
              <a:gd name="connsiteX5" fmla="*/ 2621672 w 5281445"/>
              <a:gd name="connsiteY5" fmla="*/ 4286664 h 4286664"/>
              <a:gd name="connsiteX6" fmla="*/ 37498 w 5281445"/>
              <a:gd name="connsiteY6" fmla="*/ 2149751 h 4286664"/>
              <a:gd name="connsiteX0" fmla="*/ 37498 w 5206080"/>
              <a:gd name="connsiteY0" fmla="*/ 2149751 h 4315973"/>
              <a:gd name="connsiteX1" fmla="*/ 1190437 w 5206080"/>
              <a:gd name="connsiteY1" fmla="*/ 401318 h 4315973"/>
              <a:gd name="connsiteX2" fmla="*/ 2621672 w 5206080"/>
              <a:gd name="connsiteY2" fmla="*/ 12838 h 4315973"/>
              <a:gd name="connsiteX3" fmla="*/ 4649254 w 5206080"/>
              <a:gd name="connsiteY3" fmla="*/ 692865 h 4315973"/>
              <a:gd name="connsiteX4" fmla="*/ 5205846 w 5206080"/>
              <a:gd name="connsiteY4" fmla="*/ 2149751 h 4315973"/>
              <a:gd name="connsiteX5" fmla="*/ 4708889 w 5206080"/>
              <a:gd name="connsiteY5" fmla="*/ 3310170 h 4315973"/>
              <a:gd name="connsiteX6" fmla="*/ 2621672 w 5206080"/>
              <a:gd name="connsiteY6" fmla="*/ 4286664 h 4315973"/>
              <a:gd name="connsiteX7" fmla="*/ 37498 w 5206080"/>
              <a:gd name="connsiteY7" fmla="*/ 2149751 h 4315973"/>
              <a:gd name="connsiteX0" fmla="*/ 37498 w 5205951"/>
              <a:gd name="connsiteY0" fmla="*/ 2144216 h 4310438"/>
              <a:gd name="connsiteX1" fmla="*/ 1190437 w 5205951"/>
              <a:gd name="connsiteY1" fmla="*/ 395783 h 4310438"/>
              <a:gd name="connsiteX2" fmla="*/ 2621672 w 5205951"/>
              <a:gd name="connsiteY2" fmla="*/ 7303 h 4310438"/>
              <a:gd name="connsiteX3" fmla="*/ 3668593 w 5205951"/>
              <a:gd name="connsiteY3" fmla="*/ 183748 h 4310438"/>
              <a:gd name="connsiteX4" fmla="*/ 4649254 w 5205951"/>
              <a:gd name="connsiteY4" fmla="*/ 687330 h 4310438"/>
              <a:gd name="connsiteX5" fmla="*/ 5205846 w 5205951"/>
              <a:gd name="connsiteY5" fmla="*/ 2144216 h 4310438"/>
              <a:gd name="connsiteX6" fmla="*/ 4708889 w 5205951"/>
              <a:gd name="connsiteY6" fmla="*/ 3304635 h 4310438"/>
              <a:gd name="connsiteX7" fmla="*/ 2621672 w 5205951"/>
              <a:gd name="connsiteY7" fmla="*/ 4281129 h 4310438"/>
              <a:gd name="connsiteX8" fmla="*/ 37498 w 5205951"/>
              <a:gd name="connsiteY8" fmla="*/ 2144216 h 4310438"/>
              <a:gd name="connsiteX0" fmla="*/ 37498 w 5220476"/>
              <a:gd name="connsiteY0" fmla="*/ 2144216 h 4310438"/>
              <a:gd name="connsiteX1" fmla="*/ 1190437 w 5220476"/>
              <a:gd name="connsiteY1" fmla="*/ 395783 h 4310438"/>
              <a:gd name="connsiteX2" fmla="*/ 2621672 w 5220476"/>
              <a:gd name="connsiteY2" fmla="*/ 7303 h 4310438"/>
              <a:gd name="connsiteX3" fmla="*/ 3668593 w 5220476"/>
              <a:gd name="connsiteY3" fmla="*/ 183748 h 4310438"/>
              <a:gd name="connsiteX4" fmla="*/ 4649254 w 5220476"/>
              <a:gd name="connsiteY4" fmla="*/ 687330 h 4310438"/>
              <a:gd name="connsiteX5" fmla="*/ 5073325 w 5220476"/>
              <a:gd name="connsiteY5" fmla="*/ 1376443 h 4310438"/>
              <a:gd name="connsiteX6" fmla="*/ 5205846 w 5220476"/>
              <a:gd name="connsiteY6" fmla="*/ 2144216 h 4310438"/>
              <a:gd name="connsiteX7" fmla="*/ 4708889 w 5220476"/>
              <a:gd name="connsiteY7" fmla="*/ 3304635 h 4310438"/>
              <a:gd name="connsiteX8" fmla="*/ 2621672 w 5220476"/>
              <a:gd name="connsiteY8" fmla="*/ 4281129 h 4310438"/>
              <a:gd name="connsiteX9" fmla="*/ 37498 w 5220476"/>
              <a:gd name="connsiteY9" fmla="*/ 2144216 h 4310438"/>
              <a:gd name="connsiteX0" fmla="*/ 37498 w 5206296"/>
              <a:gd name="connsiteY0" fmla="*/ 2144216 h 4307298"/>
              <a:gd name="connsiteX1" fmla="*/ 1190437 w 5206296"/>
              <a:gd name="connsiteY1" fmla="*/ 395783 h 4307298"/>
              <a:gd name="connsiteX2" fmla="*/ 2621672 w 5206296"/>
              <a:gd name="connsiteY2" fmla="*/ 7303 h 4307298"/>
              <a:gd name="connsiteX3" fmla="*/ 3668593 w 5206296"/>
              <a:gd name="connsiteY3" fmla="*/ 183748 h 4307298"/>
              <a:gd name="connsiteX4" fmla="*/ 4649254 w 5206296"/>
              <a:gd name="connsiteY4" fmla="*/ 687330 h 4307298"/>
              <a:gd name="connsiteX5" fmla="*/ 5073325 w 5206296"/>
              <a:gd name="connsiteY5" fmla="*/ 1376443 h 4307298"/>
              <a:gd name="connsiteX6" fmla="*/ 5205846 w 5206296"/>
              <a:gd name="connsiteY6" fmla="*/ 2144216 h 4307298"/>
              <a:gd name="connsiteX7" fmla="*/ 5093202 w 5206296"/>
              <a:gd name="connsiteY7" fmla="*/ 2900443 h 4307298"/>
              <a:gd name="connsiteX8" fmla="*/ 4708889 w 5206296"/>
              <a:gd name="connsiteY8" fmla="*/ 3304635 h 4307298"/>
              <a:gd name="connsiteX9" fmla="*/ 2621672 w 5206296"/>
              <a:gd name="connsiteY9" fmla="*/ 4281129 h 4307298"/>
              <a:gd name="connsiteX10" fmla="*/ 37498 w 5206296"/>
              <a:gd name="connsiteY10" fmla="*/ 2144216 h 4307298"/>
              <a:gd name="connsiteX0" fmla="*/ 37498 w 5206296"/>
              <a:gd name="connsiteY0" fmla="*/ 2144216 h 4311706"/>
              <a:gd name="connsiteX1" fmla="*/ 1190437 w 5206296"/>
              <a:gd name="connsiteY1" fmla="*/ 395783 h 4311706"/>
              <a:gd name="connsiteX2" fmla="*/ 2621672 w 5206296"/>
              <a:gd name="connsiteY2" fmla="*/ 7303 h 4311706"/>
              <a:gd name="connsiteX3" fmla="*/ 3668593 w 5206296"/>
              <a:gd name="connsiteY3" fmla="*/ 183748 h 4311706"/>
              <a:gd name="connsiteX4" fmla="*/ 4649254 w 5206296"/>
              <a:gd name="connsiteY4" fmla="*/ 687330 h 4311706"/>
              <a:gd name="connsiteX5" fmla="*/ 5073325 w 5206296"/>
              <a:gd name="connsiteY5" fmla="*/ 1376443 h 4311706"/>
              <a:gd name="connsiteX6" fmla="*/ 5205846 w 5206296"/>
              <a:gd name="connsiteY6" fmla="*/ 2144216 h 4311706"/>
              <a:gd name="connsiteX7" fmla="*/ 5093202 w 5206296"/>
              <a:gd name="connsiteY7" fmla="*/ 2900443 h 4311706"/>
              <a:gd name="connsiteX8" fmla="*/ 4708889 w 5206296"/>
              <a:gd name="connsiteY8" fmla="*/ 3370896 h 4311706"/>
              <a:gd name="connsiteX9" fmla="*/ 2621672 w 5206296"/>
              <a:gd name="connsiteY9" fmla="*/ 4281129 h 4311706"/>
              <a:gd name="connsiteX10" fmla="*/ 37498 w 5206296"/>
              <a:gd name="connsiteY10" fmla="*/ 2144216 h 4311706"/>
              <a:gd name="connsiteX0" fmla="*/ 37498 w 5206296"/>
              <a:gd name="connsiteY0" fmla="*/ 2144216 h 4313286"/>
              <a:gd name="connsiteX1" fmla="*/ 1190437 w 5206296"/>
              <a:gd name="connsiteY1" fmla="*/ 395783 h 4313286"/>
              <a:gd name="connsiteX2" fmla="*/ 2621672 w 5206296"/>
              <a:gd name="connsiteY2" fmla="*/ 7303 h 4313286"/>
              <a:gd name="connsiteX3" fmla="*/ 3668593 w 5206296"/>
              <a:gd name="connsiteY3" fmla="*/ 183748 h 4313286"/>
              <a:gd name="connsiteX4" fmla="*/ 4649254 w 5206296"/>
              <a:gd name="connsiteY4" fmla="*/ 687330 h 4313286"/>
              <a:gd name="connsiteX5" fmla="*/ 5073325 w 5206296"/>
              <a:gd name="connsiteY5" fmla="*/ 1376443 h 4313286"/>
              <a:gd name="connsiteX6" fmla="*/ 5205846 w 5206296"/>
              <a:gd name="connsiteY6" fmla="*/ 2144216 h 4313286"/>
              <a:gd name="connsiteX7" fmla="*/ 5093202 w 5206296"/>
              <a:gd name="connsiteY7" fmla="*/ 2900443 h 4313286"/>
              <a:gd name="connsiteX8" fmla="*/ 4708889 w 5206296"/>
              <a:gd name="connsiteY8" fmla="*/ 3370896 h 4313286"/>
              <a:gd name="connsiteX9" fmla="*/ 2621672 w 5206296"/>
              <a:gd name="connsiteY9" fmla="*/ 4281129 h 4313286"/>
              <a:gd name="connsiteX10" fmla="*/ 37498 w 5206296"/>
              <a:gd name="connsiteY10" fmla="*/ 2144216 h 4313286"/>
              <a:gd name="connsiteX0" fmla="*/ 37498 w 5206296"/>
              <a:gd name="connsiteY0" fmla="*/ 2144216 h 4323453"/>
              <a:gd name="connsiteX1" fmla="*/ 1190437 w 5206296"/>
              <a:gd name="connsiteY1" fmla="*/ 395783 h 4323453"/>
              <a:gd name="connsiteX2" fmla="*/ 2621672 w 5206296"/>
              <a:gd name="connsiteY2" fmla="*/ 7303 h 4323453"/>
              <a:gd name="connsiteX3" fmla="*/ 3668593 w 5206296"/>
              <a:gd name="connsiteY3" fmla="*/ 183748 h 4323453"/>
              <a:gd name="connsiteX4" fmla="*/ 4649254 w 5206296"/>
              <a:gd name="connsiteY4" fmla="*/ 687330 h 4323453"/>
              <a:gd name="connsiteX5" fmla="*/ 5073325 w 5206296"/>
              <a:gd name="connsiteY5" fmla="*/ 1376443 h 4323453"/>
              <a:gd name="connsiteX6" fmla="*/ 5205846 w 5206296"/>
              <a:gd name="connsiteY6" fmla="*/ 2144216 h 4323453"/>
              <a:gd name="connsiteX7" fmla="*/ 5093202 w 5206296"/>
              <a:gd name="connsiteY7" fmla="*/ 2900443 h 4323453"/>
              <a:gd name="connsiteX8" fmla="*/ 4675758 w 5206296"/>
              <a:gd name="connsiteY8" fmla="*/ 3490165 h 4323453"/>
              <a:gd name="connsiteX9" fmla="*/ 2621672 w 5206296"/>
              <a:gd name="connsiteY9" fmla="*/ 4281129 h 4323453"/>
              <a:gd name="connsiteX10" fmla="*/ 37498 w 5206296"/>
              <a:gd name="connsiteY10" fmla="*/ 2144216 h 4323453"/>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2002 w 5170800"/>
              <a:gd name="connsiteY0" fmla="*/ 2144216 h 4281917"/>
              <a:gd name="connsiteX1" fmla="*/ 1154941 w 5170800"/>
              <a:gd name="connsiteY1" fmla="*/ 395783 h 4281917"/>
              <a:gd name="connsiteX2" fmla="*/ 2586176 w 5170800"/>
              <a:gd name="connsiteY2" fmla="*/ 7303 h 4281917"/>
              <a:gd name="connsiteX3" fmla="*/ 3633097 w 5170800"/>
              <a:gd name="connsiteY3" fmla="*/ 183748 h 4281917"/>
              <a:gd name="connsiteX4" fmla="*/ 4613758 w 5170800"/>
              <a:gd name="connsiteY4" fmla="*/ 687330 h 4281917"/>
              <a:gd name="connsiteX5" fmla="*/ 5037829 w 5170800"/>
              <a:gd name="connsiteY5" fmla="*/ 1376443 h 4281917"/>
              <a:gd name="connsiteX6" fmla="*/ 5170350 w 5170800"/>
              <a:gd name="connsiteY6" fmla="*/ 2144216 h 4281917"/>
              <a:gd name="connsiteX7" fmla="*/ 5057706 w 5170800"/>
              <a:gd name="connsiteY7" fmla="*/ 2900443 h 4281917"/>
              <a:gd name="connsiteX8" fmla="*/ 4746279 w 5170800"/>
              <a:gd name="connsiteY8" fmla="*/ 3563052 h 4281917"/>
              <a:gd name="connsiteX9" fmla="*/ 2586176 w 5170800"/>
              <a:gd name="connsiteY9" fmla="*/ 4281129 h 4281917"/>
              <a:gd name="connsiteX10" fmla="*/ 923028 w 5170800"/>
              <a:gd name="connsiteY10" fmla="*/ 3429854 h 4281917"/>
              <a:gd name="connsiteX11" fmla="*/ 2002 w 5170800"/>
              <a:gd name="connsiteY11" fmla="*/ 2144216 h 4281917"/>
              <a:gd name="connsiteX0" fmla="*/ 4651 w 5173449"/>
              <a:gd name="connsiteY0" fmla="*/ 2144216 h 4281138"/>
              <a:gd name="connsiteX1" fmla="*/ 1157590 w 5173449"/>
              <a:gd name="connsiteY1" fmla="*/ 395783 h 4281138"/>
              <a:gd name="connsiteX2" fmla="*/ 2588825 w 5173449"/>
              <a:gd name="connsiteY2" fmla="*/ 7303 h 4281138"/>
              <a:gd name="connsiteX3" fmla="*/ 3635746 w 5173449"/>
              <a:gd name="connsiteY3" fmla="*/ 183748 h 4281138"/>
              <a:gd name="connsiteX4" fmla="*/ 4616407 w 5173449"/>
              <a:gd name="connsiteY4" fmla="*/ 687330 h 4281138"/>
              <a:gd name="connsiteX5" fmla="*/ 5040478 w 5173449"/>
              <a:gd name="connsiteY5" fmla="*/ 1376443 h 4281138"/>
              <a:gd name="connsiteX6" fmla="*/ 5172999 w 5173449"/>
              <a:gd name="connsiteY6" fmla="*/ 2144216 h 4281138"/>
              <a:gd name="connsiteX7" fmla="*/ 5060355 w 5173449"/>
              <a:gd name="connsiteY7" fmla="*/ 2900443 h 4281138"/>
              <a:gd name="connsiteX8" fmla="*/ 4748928 w 5173449"/>
              <a:gd name="connsiteY8" fmla="*/ 3563052 h 4281138"/>
              <a:gd name="connsiteX9" fmla="*/ 2588825 w 5173449"/>
              <a:gd name="connsiteY9" fmla="*/ 4281129 h 4281138"/>
              <a:gd name="connsiteX10" fmla="*/ 826286 w 5173449"/>
              <a:gd name="connsiteY10" fmla="*/ 3549123 h 4281138"/>
              <a:gd name="connsiteX11" fmla="*/ 4651 w 5173449"/>
              <a:gd name="connsiteY11" fmla="*/ 2144216 h 4281138"/>
              <a:gd name="connsiteX0" fmla="*/ 4651 w 5173449"/>
              <a:gd name="connsiteY0" fmla="*/ 2149708 h 4286630"/>
              <a:gd name="connsiteX1" fmla="*/ 1157590 w 5173449"/>
              <a:gd name="connsiteY1" fmla="*/ 401275 h 4286630"/>
              <a:gd name="connsiteX2" fmla="*/ 2588825 w 5173449"/>
              <a:gd name="connsiteY2" fmla="*/ 12795 h 4286630"/>
              <a:gd name="connsiteX3" fmla="*/ 3861033 w 5173449"/>
              <a:gd name="connsiteY3" fmla="*/ 149484 h 4286630"/>
              <a:gd name="connsiteX4" fmla="*/ 4616407 w 5173449"/>
              <a:gd name="connsiteY4" fmla="*/ 692822 h 4286630"/>
              <a:gd name="connsiteX5" fmla="*/ 5040478 w 5173449"/>
              <a:gd name="connsiteY5" fmla="*/ 1381935 h 4286630"/>
              <a:gd name="connsiteX6" fmla="*/ 5172999 w 5173449"/>
              <a:gd name="connsiteY6" fmla="*/ 2149708 h 4286630"/>
              <a:gd name="connsiteX7" fmla="*/ 5060355 w 5173449"/>
              <a:gd name="connsiteY7" fmla="*/ 2905935 h 4286630"/>
              <a:gd name="connsiteX8" fmla="*/ 4748928 w 5173449"/>
              <a:gd name="connsiteY8" fmla="*/ 3568544 h 4286630"/>
              <a:gd name="connsiteX9" fmla="*/ 2588825 w 5173449"/>
              <a:gd name="connsiteY9" fmla="*/ 4286621 h 4286630"/>
              <a:gd name="connsiteX10" fmla="*/ 826286 w 5173449"/>
              <a:gd name="connsiteY10" fmla="*/ 3554615 h 4286630"/>
              <a:gd name="connsiteX11" fmla="*/ 4651 w 5173449"/>
              <a:gd name="connsiteY11" fmla="*/ 2149708 h 4286630"/>
              <a:gd name="connsiteX0" fmla="*/ 4651 w 5173449"/>
              <a:gd name="connsiteY0" fmla="*/ 2149708 h 4286630"/>
              <a:gd name="connsiteX1" fmla="*/ 1157590 w 5173449"/>
              <a:gd name="connsiteY1" fmla="*/ 401275 h 4286630"/>
              <a:gd name="connsiteX2" fmla="*/ 2588825 w 5173449"/>
              <a:gd name="connsiteY2" fmla="*/ 12795 h 4286630"/>
              <a:gd name="connsiteX3" fmla="*/ 3861033 w 5173449"/>
              <a:gd name="connsiteY3" fmla="*/ 149484 h 4286630"/>
              <a:gd name="connsiteX4" fmla="*/ 4835068 w 5173449"/>
              <a:gd name="connsiteY4" fmla="*/ 672943 h 4286630"/>
              <a:gd name="connsiteX5" fmla="*/ 5040478 w 5173449"/>
              <a:gd name="connsiteY5" fmla="*/ 1381935 h 4286630"/>
              <a:gd name="connsiteX6" fmla="*/ 5172999 w 5173449"/>
              <a:gd name="connsiteY6" fmla="*/ 2149708 h 4286630"/>
              <a:gd name="connsiteX7" fmla="*/ 5060355 w 5173449"/>
              <a:gd name="connsiteY7" fmla="*/ 2905935 h 4286630"/>
              <a:gd name="connsiteX8" fmla="*/ 4748928 w 5173449"/>
              <a:gd name="connsiteY8" fmla="*/ 3568544 h 4286630"/>
              <a:gd name="connsiteX9" fmla="*/ 2588825 w 5173449"/>
              <a:gd name="connsiteY9" fmla="*/ 4286621 h 4286630"/>
              <a:gd name="connsiteX10" fmla="*/ 826286 w 5173449"/>
              <a:gd name="connsiteY10" fmla="*/ 3554615 h 4286630"/>
              <a:gd name="connsiteX11" fmla="*/ 4651 w 5173449"/>
              <a:gd name="connsiteY11" fmla="*/ 2149708 h 4286630"/>
              <a:gd name="connsiteX0" fmla="*/ 4651 w 5252062"/>
              <a:gd name="connsiteY0" fmla="*/ 2149708 h 4286630"/>
              <a:gd name="connsiteX1" fmla="*/ 1157590 w 5252062"/>
              <a:gd name="connsiteY1" fmla="*/ 401275 h 4286630"/>
              <a:gd name="connsiteX2" fmla="*/ 2588825 w 5252062"/>
              <a:gd name="connsiteY2" fmla="*/ 12795 h 4286630"/>
              <a:gd name="connsiteX3" fmla="*/ 3861033 w 5252062"/>
              <a:gd name="connsiteY3" fmla="*/ 149484 h 4286630"/>
              <a:gd name="connsiteX4" fmla="*/ 4835068 w 5252062"/>
              <a:gd name="connsiteY4" fmla="*/ 672943 h 4286630"/>
              <a:gd name="connsiteX5" fmla="*/ 5219382 w 5252062"/>
              <a:gd name="connsiteY5" fmla="*/ 1421691 h 4286630"/>
              <a:gd name="connsiteX6" fmla="*/ 5172999 w 5252062"/>
              <a:gd name="connsiteY6" fmla="*/ 2149708 h 4286630"/>
              <a:gd name="connsiteX7" fmla="*/ 5060355 w 5252062"/>
              <a:gd name="connsiteY7" fmla="*/ 2905935 h 4286630"/>
              <a:gd name="connsiteX8" fmla="*/ 4748928 w 5252062"/>
              <a:gd name="connsiteY8" fmla="*/ 3568544 h 4286630"/>
              <a:gd name="connsiteX9" fmla="*/ 2588825 w 5252062"/>
              <a:gd name="connsiteY9" fmla="*/ 4286621 h 4286630"/>
              <a:gd name="connsiteX10" fmla="*/ 826286 w 5252062"/>
              <a:gd name="connsiteY10" fmla="*/ 3554615 h 4286630"/>
              <a:gd name="connsiteX11" fmla="*/ 4651 w 525206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35068 w 5319892"/>
              <a:gd name="connsiteY4" fmla="*/ 672943 h 4286630"/>
              <a:gd name="connsiteX5" fmla="*/ 5219382 w 5319892"/>
              <a:gd name="connsiteY5" fmla="*/ 1421691 h 4286630"/>
              <a:gd name="connsiteX6" fmla="*/ 5318773 w 5319892"/>
              <a:gd name="connsiteY6" fmla="*/ 2162960 h 4286630"/>
              <a:gd name="connsiteX7" fmla="*/ 5060355 w 5319892"/>
              <a:gd name="connsiteY7" fmla="*/ 2905935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35068 w 5319892"/>
              <a:gd name="connsiteY4" fmla="*/ 672943 h 4286630"/>
              <a:gd name="connsiteX5" fmla="*/ 5219382 w 5319892"/>
              <a:gd name="connsiteY5" fmla="*/ 1421691 h 4286630"/>
              <a:gd name="connsiteX6" fmla="*/ 5318773 w 5319892"/>
              <a:gd name="connsiteY6" fmla="*/ 2162960 h 4286630"/>
              <a:gd name="connsiteX7" fmla="*/ 5212755 w 5319892"/>
              <a:gd name="connsiteY7" fmla="*/ 3018578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88077 w 5319892"/>
              <a:gd name="connsiteY4" fmla="*/ 553674 h 4286630"/>
              <a:gd name="connsiteX5" fmla="*/ 5219382 w 5319892"/>
              <a:gd name="connsiteY5" fmla="*/ 1421691 h 4286630"/>
              <a:gd name="connsiteX6" fmla="*/ 5318773 w 5319892"/>
              <a:gd name="connsiteY6" fmla="*/ 2162960 h 4286630"/>
              <a:gd name="connsiteX7" fmla="*/ 5212755 w 5319892"/>
              <a:gd name="connsiteY7" fmla="*/ 3018578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65310 h 4302232"/>
              <a:gd name="connsiteX1" fmla="*/ 1157590 w 5319892"/>
              <a:gd name="connsiteY1" fmla="*/ 416877 h 4302232"/>
              <a:gd name="connsiteX2" fmla="*/ 2588825 w 5319892"/>
              <a:gd name="connsiteY2" fmla="*/ 28397 h 4302232"/>
              <a:gd name="connsiteX3" fmla="*/ 3867660 w 5319892"/>
              <a:gd name="connsiteY3" fmla="*/ 105452 h 4302232"/>
              <a:gd name="connsiteX4" fmla="*/ 4888077 w 5319892"/>
              <a:gd name="connsiteY4" fmla="*/ 569276 h 4302232"/>
              <a:gd name="connsiteX5" fmla="*/ 5219382 w 5319892"/>
              <a:gd name="connsiteY5" fmla="*/ 1437293 h 4302232"/>
              <a:gd name="connsiteX6" fmla="*/ 5318773 w 5319892"/>
              <a:gd name="connsiteY6" fmla="*/ 2178562 h 4302232"/>
              <a:gd name="connsiteX7" fmla="*/ 5212755 w 5319892"/>
              <a:gd name="connsiteY7" fmla="*/ 3034180 h 4302232"/>
              <a:gd name="connsiteX8" fmla="*/ 4748928 w 5319892"/>
              <a:gd name="connsiteY8" fmla="*/ 3584146 h 4302232"/>
              <a:gd name="connsiteX9" fmla="*/ 2588825 w 5319892"/>
              <a:gd name="connsiteY9" fmla="*/ 4302223 h 4302232"/>
              <a:gd name="connsiteX10" fmla="*/ 826286 w 5319892"/>
              <a:gd name="connsiteY10" fmla="*/ 3570217 h 4302232"/>
              <a:gd name="connsiteX11" fmla="*/ 4651 w 5319892"/>
              <a:gd name="connsiteY11" fmla="*/ 2165310 h 4302232"/>
              <a:gd name="connsiteX0" fmla="*/ 4651 w 5319892"/>
              <a:gd name="connsiteY0" fmla="*/ 2165310 h 4302232"/>
              <a:gd name="connsiteX1" fmla="*/ 1157590 w 5319892"/>
              <a:gd name="connsiteY1" fmla="*/ 416877 h 4302232"/>
              <a:gd name="connsiteX2" fmla="*/ 2588825 w 5319892"/>
              <a:gd name="connsiteY2" fmla="*/ 28397 h 4302232"/>
              <a:gd name="connsiteX3" fmla="*/ 3867660 w 5319892"/>
              <a:gd name="connsiteY3" fmla="*/ 105452 h 4302232"/>
              <a:gd name="connsiteX4" fmla="*/ 4888077 w 5319892"/>
              <a:gd name="connsiteY4" fmla="*/ 569276 h 4302232"/>
              <a:gd name="connsiteX5" fmla="*/ 5219382 w 5319892"/>
              <a:gd name="connsiteY5" fmla="*/ 1437293 h 4302232"/>
              <a:gd name="connsiteX6" fmla="*/ 5318773 w 5319892"/>
              <a:gd name="connsiteY6" fmla="*/ 2178562 h 4302232"/>
              <a:gd name="connsiteX7" fmla="*/ 5133242 w 5319892"/>
              <a:gd name="connsiteY7" fmla="*/ 3067311 h 4302232"/>
              <a:gd name="connsiteX8" fmla="*/ 4748928 w 5319892"/>
              <a:gd name="connsiteY8" fmla="*/ 3584146 h 4302232"/>
              <a:gd name="connsiteX9" fmla="*/ 2588825 w 5319892"/>
              <a:gd name="connsiteY9" fmla="*/ 4302223 h 4302232"/>
              <a:gd name="connsiteX10" fmla="*/ 826286 w 5319892"/>
              <a:gd name="connsiteY10" fmla="*/ 3570217 h 4302232"/>
              <a:gd name="connsiteX11" fmla="*/ 4651 w 5319892"/>
              <a:gd name="connsiteY11" fmla="*/ 2165310 h 4302232"/>
              <a:gd name="connsiteX0" fmla="*/ 4651 w 5371170"/>
              <a:gd name="connsiteY0" fmla="*/ 2165310 h 4302232"/>
              <a:gd name="connsiteX1" fmla="*/ 1157590 w 5371170"/>
              <a:gd name="connsiteY1" fmla="*/ 416877 h 4302232"/>
              <a:gd name="connsiteX2" fmla="*/ 2588825 w 5371170"/>
              <a:gd name="connsiteY2" fmla="*/ 28397 h 4302232"/>
              <a:gd name="connsiteX3" fmla="*/ 3867660 w 5371170"/>
              <a:gd name="connsiteY3" fmla="*/ 105452 h 4302232"/>
              <a:gd name="connsiteX4" fmla="*/ 4888077 w 5371170"/>
              <a:gd name="connsiteY4" fmla="*/ 569276 h 4302232"/>
              <a:gd name="connsiteX5" fmla="*/ 5332026 w 5371170"/>
              <a:gd name="connsiteY5" fmla="*/ 1443919 h 4302232"/>
              <a:gd name="connsiteX6" fmla="*/ 5318773 w 5371170"/>
              <a:gd name="connsiteY6" fmla="*/ 2178562 h 4302232"/>
              <a:gd name="connsiteX7" fmla="*/ 5133242 w 5371170"/>
              <a:gd name="connsiteY7" fmla="*/ 3067311 h 4302232"/>
              <a:gd name="connsiteX8" fmla="*/ 4748928 w 5371170"/>
              <a:gd name="connsiteY8" fmla="*/ 3584146 h 4302232"/>
              <a:gd name="connsiteX9" fmla="*/ 2588825 w 5371170"/>
              <a:gd name="connsiteY9" fmla="*/ 4302223 h 4302232"/>
              <a:gd name="connsiteX10" fmla="*/ 826286 w 5371170"/>
              <a:gd name="connsiteY10" fmla="*/ 3570217 h 4302232"/>
              <a:gd name="connsiteX11" fmla="*/ 4651 w 5371170"/>
              <a:gd name="connsiteY11" fmla="*/ 2165310 h 4302232"/>
              <a:gd name="connsiteX0" fmla="*/ 4651 w 5339123"/>
              <a:gd name="connsiteY0" fmla="*/ 2165310 h 4302232"/>
              <a:gd name="connsiteX1" fmla="*/ 1157590 w 5339123"/>
              <a:gd name="connsiteY1" fmla="*/ 416877 h 4302232"/>
              <a:gd name="connsiteX2" fmla="*/ 2588825 w 5339123"/>
              <a:gd name="connsiteY2" fmla="*/ 28397 h 4302232"/>
              <a:gd name="connsiteX3" fmla="*/ 3867660 w 5339123"/>
              <a:gd name="connsiteY3" fmla="*/ 105452 h 4302232"/>
              <a:gd name="connsiteX4" fmla="*/ 4888077 w 5339123"/>
              <a:gd name="connsiteY4" fmla="*/ 569276 h 4302232"/>
              <a:gd name="connsiteX5" fmla="*/ 5332026 w 5339123"/>
              <a:gd name="connsiteY5" fmla="*/ 1443919 h 4302232"/>
              <a:gd name="connsiteX6" fmla="*/ 5318773 w 5339123"/>
              <a:gd name="connsiteY6" fmla="*/ 2178562 h 4302232"/>
              <a:gd name="connsiteX7" fmla="*/ 5133242 w 5339123"/>
              <a:gd name="connsiteY7" fmla="*/ 3067311 h 4302232"/>
              <a:gd name="connsiteX8" fmla="*/ 4748928 w 5339123"/>
              <a:gd name="connsiteY8" fmla="*/ 3584146 h 4302232"/>
              <a:gd name="connsiteX9" fmla="*/ 2588825 w 5339123"/>
              <a:gd name="connsiteY9" fmla="*/ 4302223 h 4302232"/>
              <a:gd name="connsiteX10" fmla="*/ 826286 w 5339123"/>
              <a:gd name="connsiteY10" fmla="*/ 3570217 h 4302232"/>
              <a:gd name="connsiteX11" fmla="*/ 4651 w 5339123"/>
              <a:gd name="connsiteY11" fmla="*/ 2165310 h 4302232"/>
              <a:gd name="connsiteX0" fmla="*/ 4651 w 5339123"/>
              <a:gd name="connsiteY0" fmla="*/ 2165310 h 4302232"/>
              <a:gd name="connsiteX1" fmla="*/ 1157590 w 5339123"/>
              <a:gd name="connsiteY1" fmla="*/ 416877 h 4302232"/>
              <a:gd name="connsiteX2" fmla="*/ 2588825 w 5339123"/>
              <a:gd name="connsiteY2" fmla="*/ 28397 h 4302232"/>
              <a:gd name="connsiteX3" fmla="*/ 3867660 w 5339123"/>
              <a:gd name="connsiteY3" fmla="*/ 105452 h 4302232"/>
              <a:gd name="connsiteX4" fmla="*/ 5027225 w 5339123"/>
              <a:gd name="connsiteY4" fmla="*/ 443380 h 4302232"/>
              <a:gd name="connsiteX5" fmla="*/ 5332026 w 5339123"/>
              <a:gd name="connsiteY5" fmla="*/ 1443919 h 4302232"/>
              <a:gd name="connsiteX6" fmla="*/ 5318773 w 5339123"/>
              <a:gd name="connsiteY6" fmla="*/ 2178562 h 4302232"/>
              <a:gd name="connsiteX7" fmla="*/ 5133242 w 5339123"/>
              <a:gd name="connsiteY7" fmla="*/ 3067311 h 4302232"/>
              <a:gd name="connsiteX8" fmla="*/ 4748928 w 5339123"/>
              <a:gd name="connsiteY8" fmla="*/ 3584146 h 4302232"/>
              <a:gd name="connsiteX9" fmla="*/ 2588825 w 5339123"/>
              <a:gd name="connsiteY9" fmla="*/ 4302223 h 4302232"/>
              <a:gd name="connsiteX10" fmla="*/ 826286 w 5339123"/>
              <a:gd name="connsiteY10" fmla="*/ 3570217 h 4302232"/>
              <a:gd name="connsiteX11" fmla="*/ 4651 w 5339123"/>
              <a:gd name="connsiteY11" fmla="*/ 2165310 h 4302232"/>
              <a:gd name="connsiteX0" fmla="*/ 4651 w 5339123"/>
              <a:gd name="connsiteY0" fmla="*/ 2206501 h 4343423"/>
              <a:gd name="connsiteX1" fmla="*/ 1157590 w 5339123"/>
              <a:gd name="connsiteY1" fmla="*/ 458068 h 4343423"/>
              <a:gd name="connsiteX2" fmla="*/ 2588825 w 5339123"/>
              <a:gd name="connsiteY2" fmla="*/ 69588 h 4343423"/>
              <a:gd name="connsiteX3" fmla="*/ 3880913 w 5339123"/>
              <a:gd name="connsiteY3" fmla="*/ 67130 h 4343423"/>
              <a:gd name="connsiteX4" fmla="*/ 5027225 w 5339123"/>
              <a:gd name="connsiteY4" fmla="*/ 484571 h 4343423"/>
              <a:gd name="connsiteX5" fmla="*/ 5332026 w 5339123"/>
              <a:gd name="connsiteY5" fmla="*/ 1485110 h 4343423"/>
              <a:gd name="connsiteX6" fmla="*/ 5318773 w 5339123"/>
              <a:gd name="connsiteY6" fmla="*/ 2219753 h 4343423"/>
              <a:gd name="connsiteX7" fmla="*/ 5133242 w 5339123"/>
              <a:gd name="connsiteY7" fmla="*/ 3108502 h 4343423"/>
              <a:gd name="connsiteX8" fmla="*/ 4748928 w 5339123"/>
              <a:gd name="connsiteY8" fmla="*/ 3625337 h 4343423"/>
              <a:gd name="connsiteX9" fmla="*/ 2588825 w 5339123"/>
              <a:gd name="connsiteY9" fmla="*/ 4343414 h 4343423"/>
              <a:gd name="connsiteX10" fmla="*/ 826286 w 5339123"/>
              <a:gd name="connsiteY10" fmla="*/ 3611408 h 4343423"/>
              <a:gd name="connsiteX11" fmla="*/ 4651 w 5339123"/>
              <a:gd name="connsiteY11" fmla="*/ 2206501 h 4343423"/>
              <a:gd name="connsiteX0" fmla="*/ 4651 w 5339123"/>
              <a:gd name="connsiteY0" fmla="*/ 2206501 h 4343423"/>
              <a:gd name="connsiteX1" fmla="*/ 1157590 w 5339123"/>
              <a:gd name="connsiteY1" fmla="*/ 458068 h 4343423"/>
              <a:gd name="connsiteX2" fmla="*/ 2588825 w 5339123"/>
              <a:gd name="connsiteY2" fmla="*/ 69588 h 4343423"/>
              <a:gd name="connsiteX3" fmla="*/ 3880913 w 5339123"/>
              <a:gd name="connsiteY3" fmla="*/ 67130 h 4343423"/>
              <a:gd name="connsiteX4" fmla="*/ 5027225 w 5339123"/>
              <a:gd name="connsiteY4" fmla="*/ 484571 h 4343423"/>
              <a:gd name="connsiteX5" fmla="*/ 5332026 w 5339123"/>
              <a:gd name="connsiteY5" fmla="*/ 1485110 h 4343423"/>
              <a:gd name="connsiteX6" fmla="*/ 5318773 w 5339123"/>
              <a:gd name="connsiteY6" fmla="*/ 2219753 h 4343423"/>
              <a:gd name="connsiteX7" fmla="*/ 5133242 w 5339123"/>
              <a:gd name="connsiteY7" fmla="*/ 3108502 h 4343423"/>
              <a:gd name="connsiteX8" fmla="*/ 4748928 w 5339123"/>
              <a:gd name="connsiteY8" fmla="*/ 3625337 h 4343423"/>
              <a:gd name="connsiteX9" fmla="*/ 2588825 w 5339123"/>
              <a:gd name="connsiteY9" fmla="*/ 4343414 h 4343423"/>
              <a:gd name="connsiteX10" fmla="*/ 826286 w 5339123"/>
              <a:gd name="connsiteY10" fmla="*/ 3611408 h 4343423"/>
              <a:gd name="connsiteX11" fmla="*/ 4651 w 5339123"/>
              <a:gd name="connsiteY11" fmla="*/ 2206501 h 4343423"/>
              <a:gd name="connsiteX0" fmla="*/ 4651 w 5339123"/>
              <a:gd name="connsiteY0" fmla="*/ 2187716 h 4324638"/>
              <a:gd name="connsiteX1" fmla="*/ 1157590 w 5339123"/>
              <a:gd name="connsiteY1" fmla="*/ 439283 h 4324638"/>
              <a:gd name="connsiteX2" fmla="*/ 2588825 w 5339123"/>
              <a:gd name="connsiteY2" fmla="*/ 50803 h 4324638"/>
              <a:gd name="connsiteX3" fmla="*/ 3880913 w 5339123"/>
              <a:gd name="connsiteY3" fmla="*/ 48345 h 4324638"/>
              <a:gd name="connsiteX4" fmla="*/ 5027225 w 5339123"/>
              <a:gd name="connsiteY4" fmla="*/ 465786 h 4324638"/>
              <a:gd name="connsiteX5" fmla="*/ 5332026 w 5339123"/>
              <a:gd name="connsiteY5" fmla="*/ 1466325 h 4324638"/>
              <a:gd name="connsiteX6" fmla="*/ 5318773 w 5339123"/>
              <a:gd name="connsiteY6" fmla="*/ 2200968 h 4324638"/>
              <a:gd name="connsiteX7" fmla="*/ 5133242 w 5339123"/>
              <a:gd name="connsiteY7" fmla="*/ 3089717 h 4324638"/>
              <a:gd name="connsiteX8" fmla="*/ 4748928 w 5339123"/>
              <a:gd name="connsiteY8" fmla="*/ 3606552 h 4324638"/>
              <a:gd name="connsiteX9" fmla="*/ 2588825 w 5339123"/>
              <a:gd name="connsiteY9" fmla="*/ 4324629 h 4324638"/>
              <a:gd name="connsiteX10" fmla="*/ 826286 w 5339123"/>
              <a:gd name="connsiteY10" fmla="*/ 3592623 h 4324638"/>
              <a:gd name="connsiteX11" fmla="*/ 4651 w 5339123"/>
              <a:gd name="connsiteY11" fmla="*/ 2187716 h 4324638"/>
              <a:gd name="connsiteX0" fmla="*/ 4651 w 5339123"/>
              <a:gd name="connsiteY0" fmla="*/ 2187716 h 4324638"/>
              <a:gd name="connsiteX1" fmla="*/ 1157590 w 5339123"/>
              <a:gd name="connsiteY1" fmla="*/ 439283 h 4324638"/>
              <a:gd name="connsiteX2" fmla="*/ 2588825 w 5339123"/>
              <a:gd name="connsiteY2" fmla="*/ 50803 h 4324638"/>
              <a:gd name="connsiteX3" fmla="*/ 3880913 w 5339123"/>
              <a:gd name="connsiteY3" fmla="*/ 48345 h 4324638"/>
              <a:gd name="connsiteX4" fmla="*/ 5027225 w 5339123"/>
              <a:gd name="connsiteY4" fmla="*/ 465786 h 4324638"/>
              <a:gd name="connsiteX5" fmla="*/ 5292269 w 5339123"/>
              <a:gd name="connsiteY5" fmla="*/ 1041580 h 4324638"/>
              <a:gd name="connsiteX6" fmla="*/ 5332026 w 5339123"/>
              <a:gd name="connsiteY6" fmla="*/ 1466325 h 4324638"/>
              <a:gd name="connsiteX7" fmla="*/ 5318773 w 5339123"/>
              <a:gd name="connsiteY7" fmla="*/ 2200968 h 4324638"/>
              <a:gd name="connsiteX8" fmla="*/ 5133242 w 5339123"/>
              <a:gd name="connsiteY8" fmla="*/ 3089717 h 4324638"/>
              <a:gd name="connsiteX9" fmla="*/ 4748928 w 5339123"/>
              <a:gd name="connsiteY9" fmla="*/ 3606552 h 4324638"/>
              <a:gd name="connsiteX10" fmla="*/ 2588825 w 5339123"/>
              <a:gd name="connsiteY10" fmla="*/ 4324629 h 4324638"/>
              <a:gd name="connsiteX11" fmla="*/ 826286 w 5339123"/>
              <a:gd name="connsiteY11" fmla="*/ 3592623 h 4324638"/>
              <a:gd name="connsiteX12" fmla="*/ 4651 w 5339123"/>
              <a:gd name="connsiteY12" fmla="*/ 2187716 h 4324638"/>
              <a:gd name="connsiteX0" fmla="*/ 4651 w 5440057"/>
              <a:gd name="connsiteY0" fmla="*/ 2187716 h 4324638"/>
              <a:gd name="connsiteX1" fmla="*/ 1157590 w 5440057"/>
              <a:gd name="connsiteY1" fmla="*/ 439283 h 4324638"/>
              <a:gd name="connsiteX2" fmla="*/ 2588825 w 5440057"/>
              <a:gd name="connsiteY2" fmla="*/ 50803 h 4324638"/>
              <a:gd name="connsiteX3" fmla="*/ 3880913 w 5440057"/>
              <a:gd name="connsiteY3" fmla="*/ 48345 h 4324638"/>
              <a:gd name="connsiteX4" fmla="*/ 5027225 w 5440057"/>
              <a:gd name="connsiteY4" fmla="*/ 465786 h 4324638"/>
              <a:gd name="connsiteX5" fmla="*/ 5292269 w 5440057"/>
              <a:gd name="connsiteY5" fmla="*/ 1041580 h 4324638"/>
              <a:gd name="connsiteX6" fmla="*/ 5438043 w 5440057"/>
              <a:gd name="connsiteY6" fmla="*/ 1472952 h 4324638"/>
              <a:gd name="connsiteX7" fmla="*/ 5318773 w 5440057"/>
              <a:gd name="connsiteY7" fmla="*/ 2200968 h 4324638"/>
              <a:gd name="connsiteX8" fmla="*/ 5133242 w 5440057"/>
              <a:gd name="connsiteY8" fmla="*/ 3089717 h 4324638"/>
              <a:gd name="connsiteX9" fmla="*/ 4748928 w 5440057"/>
              <a:gd name="connsiteY9" fmla="*/ 3606552 h 4324638"/>
              <a:gd name="connsiteX10" fmla="*/ 2588825 w 5440057"/>
              <a:gd name="connsiteY10" fmla="*/ 4324629 h 4324638"/>
              <a:gd name="connsiteX11" fmla="*/ 826286 w 5440057"/>
              <a:gd name="connsiteY11" fmla="*/ 3592623 h 4324638"/>
              <a:gd name="connsiteX12" fmla="*/ 4651 w 5440057"/>
              <a:gd name="connsiteY12" fmla="*/ 2187716 h 4324638"/>
              <a:gd name="connsiteX0" fmla="*/ 4651 w 5440057"/>
              <a:gd name="connsiteY0" fmla="*/ 2187716 h 4324638"/>
              <a:gd name="connsiteX1" fmla="*/ 1157590 w 5440057"/>
              <a:gd name="connsiteY1" fmla="*/ 439283 h 4324638"/>
              <a:gd name="connsiteX2" fmla="*/ 2588825 w 5440057"/>
              <a:gd name="connsiteY2" fmla="*/ 50803 h 4324638"/>
              <a:gd name="connsiteX3" fmla="*/ 3880913 w 5440057"/>
              <a:gd name="connsiteY3" fmla="*/ 48345 h 4324638"/>
              <a:gd name="connsiteX4" fmla="*/ 5027225 w 5440057"/>
              <a:gd name="connsiteY4" fmla="*/ 465786 h 4324638"/>
              <a:gd name="connsiteX5" fmla="*/ 5385034 w 5440057"/>
              <a:gd name="connsiteY5" fmla="*/ 988571 h 4324638"/>
              <a:gd name="connsiteX6" fmla="*/ 5438043 w 5440057"/>
              <a:gd name="connsiteY6" fmla="*/ 1472952 h 4324638"/>
              <a:gd name="connsiteX7" fmla="*/ 5318773 w 5440057"/>
              <a:gd name="connsiteY7" fmla="*/ 2200968 h 4324638"/>
              <a:gd name="connsiteX8" fmla="*/ 5133242 w 5440057"/>
              <a:gd name="connsiteY8" fmla="*/ 3089717 h 4324638"/>
              <a:gd name="connsiteX9" fmla="*/ 4748928 w 5440057"/>
              <a:gd name="connsiteY9" fmla="*/ 3606552 h 4324638"/>
              <a:gd name="connsiteX10" fmla="*/ 2588825 w 5440057"/>
              <a:gd name="connsiteY10" fmla="*/ 4324629 h 4324638"/>
              <a:gd name="connsiteX11" fmla="*/ 826286 w 5440057"/>
              <a:gd name="connsiteY11" fmla="*/ 3592623 h 4324638"/>
              <a:gd name="connsiteX12" fmla="*/ 4651 w 5440057"/>
              <a:gd name="connsiteY12" fmla="*/ 2187716 h 4324638"/>
              <a:gd name="connsiteX0" fmla="*/ 4651 w 5440057"/>
              <a:gd name="connsiteY0" fmla="*/ 2262587 h 4399509"/>
              <a:gd name="connsiteX1" fmla="*/ 1157590 w 5440057"/>
              <a:gd name="connsiteY1" fmla="*/ 514154 h 4399509"/>
              <a:gd name="connsiteX2" fmla="*/ 2588825 w 5440057"/>
              <a:gd name="connsiteY2" fmla="*/ 125674 h 4399509"/>
              <a:gd name="connsiteX3" fmla="*/ 3900791 w 5440057"/>
              <a:gd name="connsiteY3" fmla="*/ 23824 h 4399509"/>
              <a:gd name="connsiteX4" fmla="*/ 5027225 w 5440057"/>
              <a:gd name="connsiteY4" fmla="*/ 540657 h 4399509"/>
              <a:gd name="connsiteX5" fmla="*/ 5385034 w 5440057"/>
              <a:gd name="connsiteY5" fmla="*/ 1063442 h 4399509"/>
              <a:gd name="connsiteX6" fmla="*/ 5438043 w 5440057"/>
              <a:gd name="connsiteY6" fmla="*/ 1547823 h 4399509"/>
              <a:gd name="connsiteX7" fmla="*/ 5318773 w 5440057"/>
              <a:gd name="connsiteY7" fmla="*/ 2275839 h 4399509"/>
              <a:gd name="connsiteX8" fmla="*/ 5133242 w 5440057"/>
              <a:gd name="connsiteY8" fmla="*/ 3164588 h 4399509"/>
              <a:gd name="connsiteX9" fmla="*/ 4748928 w 5440057"/>
              <a:gd name="connsiteY9" fmla="*/ 3681423 h 4399509"/>
              <a:gd name="connsiteX10" fmla="*/ 2588825 w 5440057"/>
              <a:gd name="connsiteY10" fmla="*/ 4399500 h 4399509"/>
              <a:gd name="connsiteX11" fmla="*/ 826286 w 5440057"/>
              <a:gd name="connsiteY11" fmla="*/ 3667494 h 4399509"/>
              <a:gd name="connsiteX12" fmla="*/ 4651 w 5440057"/>
              <a:gd name="connsiteY12" fmla="*/ 2262587 h 4399509"/>
              <a:gd name="connsiteX0" fmla="*/ 2824 w 5438230"/>
              <a:gd name="connsiteY0" fmla="*/ 2261833 h 4398755"/>
              <a:gd name="connsiteX1" fmla="*/ 1076250 w 5438230"/>
              <a:gd name="connsiteY1" fmla="*/ 480269 h 4398755"/>
              <a:gd name="connsiteX2" fmla="*/ 2586998 w 5438230"/>
              <a:gd name="connsiteY2" fmla="*/ 124920 h 4398755"/>
              <a:gd name="connsiteX3" fmla="*/ 3898964 w 5438230"/>
              <a:gd name="connsiteY3" fmla="*/ 23070 h 4398755"/>
              <a:gd name="connsiteX4" fmla="*/ 5025398 w 5438230"/>
              <a:gd name="connsiteY4" fmla="*/ 539903 h 4398755"/>
              <a:gd name="connsiteX5" fmla="*/ 5383207 w 5438230"/>
              <a:gd name="connsiteY5" fmla="*/ 1062688 h 4398755"/>
              <a:gd name="connsiteX6" fmla="*/ 5436216 w 5438230"/>
              <a:gd name="connsiteY6" fmla="*/ 1547069 h 4398755"/>
              <a:gd name="connsiteX7" fmla="*/ 5316946 w 5438230"/>
              <a:gd name="connsiteY7" fmla="*/ 2275085 h 4398755"/>
              <a:gd name="connsiteX8" fmla="*/ 5131415 w 5438230"/>
              <a:gd name="connsiteY8" fmla="*/ 3163834 h 4398755"/>
              <a:gd name="connsiteX9" fmla="*/ 4747101 w 5438230"/>
              <a:gd name="connsiteY9" fmla="*/ 3680669 h 4398755"/>
              <a:gd name="connsiteX10" fmla="*/ 2586998 w 5438230"/>
              <a:gd name="connsiteY10" fmla="*/ 4398746 h 4398755"/>
              <a:gd name="connsiteX11" fmla="*/ 824459 w 5438230"/>
              <a:gd name="connsiteY11" fmla="*/ 3666740 h 4398755"/>
              <a:gd name="connsiteX12" fmla="*/ 2824 w 5438230"/>
              <a:gd name="connsiteY12" fmla="*/ 2261833 h 4398755"/>
              <a:gd name="connsiteX0" fmla="*/ 2824 w 5438230"/>
              <a:gd name="connsiteY0" fmla="*/ 2261833 h 4398755"/>
              <a:gd name="connsiteX1" fmla="*/ 1076250 w 5438230"/>
              <a:gd name="connsiteY1" fmla="*/ 480269 h 4398755"/>
              <a:gd name="connsiteX2" fmla="*/ 2586998 w 5438230"/>
              <a:gd name="connsiteY2" fmla="*/ 124920 h 4398755"/>
              <a:gd name="connsiteX3" fmla="*/ 3898964 w 5438230"/>
              <a:gd name="connsiteY3" fmla="*/ 23070 h 4398755"/>
              <a:gd name="connsiteX4" fmla="*/ 5025398 w 5438230"/>
              <a:gd name="connsiteY4" fmla="*/ 539903 h 4398755"/>
              <a:gd name="connsiteX5" fmla="*/ 5383207 w 5438230"/>
              <a:gd name="connsiteY5" fmla="*/ 1062688 h 4398755"/>
              <a:gd name="connsiteX6" fmla="*/ 5436216 w 5438230"/>
              <a:gd name="connsiteY6" fmla="*/ 1547069 h 4398755"/>
              <a:gd name="connsiteX7" fmla="*/ 5316946 w 5438230"/>
              <a:gd name="connsiteY7" fmla="*/ 2275085 h 4398755"/>
              <a:gd name="connsiteX8" fmla="*/ 4892876 w 5438230"/>
              <a:gd name="connsiteY8" fmla="*/ 3150582 h 4398755"/>
              <a:gd name="connsiteX9" fmla="*/ 4747101 w 5438230"/>
              <a:gd name="connsiteY9" fmla="*/ 3680669 h 4398755"/>
              <a:gd name="connsiteX10" fmla="*/ 2586998 w 5438230"/>
              <a:gd name="connsiteY10" fmla="*/ 4398746 h 4398755"/>
              <a:gd name="connsiteX11" fmla="*/ 824459 w 5438230"/>
              <a:gd name="connsiteY11" fmla="*/ 3666740 h 4398755"/>
              <a:gd name="connsiteX12" fmla="*/ 2824 w 5438230"/>
              <a:gd name="connsiteY12" fmla="*/ 2261833 h 4398755"/>
              <a:gd name="connsiteX0" fmla="*/ 2824 w 5438230"/>
              <a:gd name="connsiteY0" fmla="*/ 2261833 h 4398766"/>
              <a:gd name="connsiteX1" fmla="*/ 1076250 w 5438230"/>
              <a:gd name="connsiteY1" fmla="*/ 480269 h 4398766"/>
              <a:gd name="connsiteX2" fmla="*/ 2586998 w 5438230"/>
              <a:gd name="connsiteY2" fmla="*/ 124920 h 4398766"/>
              <a:gd name="connsiteX3" fmla="*/ 3898964 w 5438230"/>
              <a:gd name="connsiteY3" fmla="*/ 23070 h 4398766"/>
              <a:gd name="connsiteX4" fmla="*/ 5025398 w 5438230"/>
              <a:gd name="connsiteY4" fmla="*/ 539903 h 4398766"/>
              <a:gd name="connsiteX5" fmla="*/ 5383207 w 5438230"/>
              <a:gd name="connsiteY5" fmla="*/ 1062688 h 4398766"/>
              <a:gd name="connsiteX6" fmla="*/ 5436216 w 5438230"/>
              <a:gd name="connsiteY6" fmla="*/ 1547069 h 4398766"/>
              <a:gd name="connsiteX7" fmla="*/ 5316946 w 5438230"/>
              <a:gd name="connsiteY7" fmla="*/ 2275085 h 4398766"/>
              <a:gd name="connsiteX8" fmla="*/ 4892876 w 5438230"/>
              <a:gd name="connsiteY8" fmla="*/ 3150582 h 4398766"/>
              <a:gd name="connsiteX9" fmla="*/ 4442301 w 5438230"/>
              <a:gd name="connsiteY9" fmla="*/ 3687295 h 4398766"/>
              <a:gd name="connsiteX10" fmla="*/ 2586998 w 5438230"/>
              <a:gd name="connsiteY10" fmla="*/ 4398746 h 4398766"/>
              <a:gd name="connsiteX11" fmla="*/ 824459 w 5438230"/>
              <a:gd name="connsiteY11" fmla="*/ 3666740 h 4398766"/>
              <a:gd name="connsiteX12" fmla="*/ 2824 w 5438230"/>
              <a:gd name="connsiteY12" fmla="*/ 2261833 h 4398766"/>
              <a:gd name="connsiteX0" fmla="*/ 2824 w 5438230"/>
              <a:gd name="connsiteY0" fmla="*/ 2256480 h 4393413"/>
              <a:gd name="connsiteX1" fmla="*/ 1076250 w 5438230"/>
              <a:gd name="connsiteY1" fmla="*/ 474916 h 4393413"/>
              <a:gd name="connsiteX2" fmla="*/ 2586998 w 5438230"/>
              <a:gd name="connsiteY2" fmla="*/ 165949 h 4393413"/>
              <a:gd name="connsiteX3" fmla="*/ 3898964 w 5438230"/>
              <a:gd name="connsiteY3" fmla="*/ 17717 h 4393413"/>
              <a:gd name="connsiteX4" fmla="*/ 5025398 w 5438230"/>
              <a:gd name="connsiteY4" fmla="*/ 534550 h 4393413"/>
              <a:gd name="connsiteX5" fmla="*/ 5383207 w 5438230"/>
              <a:gd name="connsiteY5" fmla="*/ 1057335 h 4393413"/>
              <a:gd name="connsiteX6" fmla="*/ 5436216 w 5438230"/>
              <a:gd name="connsiteY6" fmla="*/ 1541716 h 4393413"/>
              <a:gd name="connsiteX7" fmla="*/ 5316946 w 5438230"/>
              <a:gd name="connsiteY7" fmla="*/ 2269732 h 4393413"/>
              <a:gd name="connsiteX8" fmla="*/ 4892876 w 5438230"/>
              <a:gd name="connsiteY8" fmla="*/ 3145229 h 4393413"/>
              <a:gd name="connsiteX9" fmla="*/ 4442301 w 5438230"/>
              <a:gd name="connsiteY9" fmla="*/ 3681942 h 4393413"/>
              <a:gd name="connsiteX10" fmla="*/ 2586998 w 5438230"/>
              <a:gd name="connsiteY10" fmla="*/ 4393393 h 4393413"/>
              <a:gd name="connsiteX11" fmla="*/ 824459 w 5438230"/>
              <a:gd name="connsiteY11" fmla="*/ 3661387 h 4393413"/>
              <a:gd name="connsiteX12" fmla="*/ 2824 w 5438230"/>
              <a:gd name="connsiteY12" fmla="*/ 2256480 h 4393413"/>
              <a:gd name="connsiteX0" fmla="*/ 2824 w 5437748"/>
              <a:gd name="connsiteY0" fmla="*/ 2256480 h 4393413"/>
              <a:gd name="connsiteX1" fmla="*/ 1076250 w 5437748"/>
              <a:gd name="connsiteY1" fmla="*/ 474916 h 4393413"/>
              <a:gd name="connsiteX2" fmla="*/ 2586998 w 5437748"/>
              <a:gd name="connsiteY2" fmla="*/ 165949 h 4393413"/>
              <a:gd name="connsiteX3" fmla="*/ 3898964 w 5437748"/>
              <a:gd name="connsiteY3" fmla="*/ 17717 h 4393413"/>
              <a:gd name="connsiteX4" fmla="*/ 5025398 w 5437748"/>
              <a:gd name="connsiteY4" fmla="*/ 534550 h 4393413"/>
              <a:gd name="connsiteX5" fmla="*/ 5383207 w 5437748"/>
              <a:gd name="connsiteY5" fmla="*/ 1057335 h 4393413"/>
              <a:gd name="connsiteX6" fmla="*/ 5436216 w 5437748"/>
              <a:gd name="connsiteY6" fmla="*/ 1541716 h 4393413"/>
              <a:gd name="connsiteX7" fmla="*/ 5270564 w 5437748"/>
              <a:gd name="connsiteY7" fmla="*/ 2309488 h 4393413"/>
              <a:gd name="connsiteX8" fmla="*/ 4892876 w 5437748"/>
              <a:gd name="connsiteY8" fmla="*/ 3145229 h 4393413"/>
              <a:gd name="connsiteX9" fmla="*/ 4442301 w 5437748"/>
              <a:gd name="connsiteY9" fmla="*/ 3681942 h 4393413"/>
              <a:gd name="connsiteX10" fmla="*/ 2586998 w 5437748"/>
              <a:gd name="connsiteY10" fmla="*/ 4393393 h 4393413"/>
              <a:gd name="connsiteX11" fmla="*/ 824459 w 5437748"/>
              <a:gd name="connsiteY11" fmla="*/ 3661387 h 4393413"/>
              <a:gd name="connsiteX12" fmla="*/ 2824 w 5437748"/>
              <a:gd name="connsiteY12" fmla="*/ 2256480 h 4393413"/>
              <a:gd name="connsiteX0" fmla="*/ 2824 w 5438511"/>
              <a:gd name="connsiteY0" fmla="*/ 2256480 h 4393413"/>
              <a:gd name="connsiteX1" fmla="*/ 1076250 w 5438511"/>
              <a:gd name="connsiteY1" fmla="*/ 474916 h 4393413"/>
              <a:gd name="connsiteX2" fmla="*/ 2586998 w 5438511"/>
              <a:gd name="connsiteY2" fmla="*/ 165949 h 4393413"/>
              <a:gd name="connsiteX3" fmla="*/ 3898964 w 5438511"/>
              <a:gd name="connsiteY3" fmla="*/ 17717 h 4393413"/>
              <a:gd name="connsiteX4" fmla="*/ 5025398 w 5438511"/>
              <a:gd name="connsiteY4" fmla="*/ 534550 h 4393413"/>
              <a:gd name="connsiteX5" fmla="*/ 5383207 w 5438511"/>
              <a:gd name="connsiteY5" fmla="*/ 1057335 h 4393413"/>
              <a:gd name="connsiteX6" fmla="*/ 5436216 w 5438511"/>
              <a:gd name="connsiteY6" fmla="*/ 1541716 h 4393413"/>
              <a:gd name="connsiteX7" fmla="*/ 5270564 w 5438511"/>
              <a:gd name="connsiteY7" fmla="*/ 2309488 h 4393413"/>
              <a:gd name="connsiteX8" fmla="*/ 4892876 w 5438511"/>
              <a:gd name="connsiteY8" fmla="*/ 3145229 h 4393413"/>
              <a:gd name="connsiteX9" fmla="*/ 4442301 w 5438511"/>
              <a:gd name="connsiteY9" fmla="*/ 3681942 h 4393413"/>
              <a:gd name="connsiteX10" fmla="*/ 2586998 w 5438511"/>
              <a:gd name="connsiteY10" fmla="*/ 4393393 h 4393413"/>
              <a:gd name="connsiteX11" fmla="*/ 824459 w 5438511"/>
              <a:gd name="connsiteY11" fmla="*/ 3661387 h 4393413"/>
              <a:gd name="connsiteX12" fmla="*/ 2824 w 5438511"/>
              <a:gd name="connsiteY12" fmla="*/ 2256480 h 4393413"/>
              <a:gd name="connsiteX0" fmla="*/ 2824 w 5464629"/>
              <a:gd name="connsiteY0" fmla="*/ 2256480 h 4393413"/>
              <a:gd name="connsiteX1" fmla="*/ 1076250 w 5464629"/>
              <a:gd name="connsiteY1" fmla="*/ 474916 h 4393413"/>
              <a:gd name="connsiteX2" fmla="*/ 2586998 w 5464629"/>
              <a:gd name="connsiteY2" fmla="*/ 165949 h 4393413"/>
              <a:gd name="connsiteX3" fmla="*/ 3898964 w 5464629"/>
              <a:gd name="connsiteY3" fmla="*/ 17717 h 4393413"/>
              <a:gd name="connsiteX4" fmla="*/ 5025398 w 5464629"/>
              <a:gd name="connsiteY4" fmla="*/ 534550 h 4393413"/>
              <a:gd name="connsiteX5" fmla="*/ 5383207 w 5464629"/>
              <a:gd name="connsiteY5" fmla="*/ 1057335 h 4393413"/>
              <a:gd name="connsiteX6" fmla="*/ 5462720 w 5464629"/>
              <a:gd name="connsiteY6" fmla="*/ 1554968 h 4393413"/>
              <a:gd name="connsiteX7" fmla="*/ 5270564 w 5464629"/>
              <a:gd name="connsiteY7" fmla="*/ 2309488 h 4393413"/>
              <a:gd name="connsiteX8" fmla="*/ 4892876 w 5464629"/>
              <a:gd name="connsiteY8" fmla="*/ 3145229 h 4393413"/>
              <a:gd name="connsiteX9" fmla="*/ 4442301 w 5464629"/>
              <a:gd name="connsiteY9" fmla="*/ 3681942 h 4393413"/>
              <a:gd name="connsiteX10" fmla="*/ 2586998 w 5464629"/>
              <a:gd name="connsiteY10" fmla="*/ 4393393 h 4393413"/>
              <a:gd name="connsiteX11" fmla="*/ 824459 w 5464629"/>
              <a:gd name="connsiteY11" fmla="*/ 3661387 h 4393413"/>
              <a:gd name="connsiteX12" fmla="*/ 2824 w 5464629"/>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5051902 w 5462720"/>
              <a:gd name="connsiteY8" fmla="*/ 2740361 h 4393413"/>
              <a:gd name="connsiteX9" fmla="*/ 4892876 w 5462720"/>
              <a:gd name="connsiteY9" fmla="*/ 3145229 h 4393413"/>
              <a:gd name="connsiteX10" fmla="*/ 4442301 w 5462720"/>
              <a:gd name="connsiteY10" fmla="*/ 3681942 h 4393413"/>
              <a:gd name="connsiteX11" fmla="*/ 2586998 w 5462720"/>
              <a:gd name="connsiteY11" fmla="*/ 4393393 h 4393413"/>
              <a:gd name="connsiteX12" fmla="*/ 824459 w 5462720"/>
              <a:gd name="connsiteY12" fmla="*/ 3661387 h 4393413"/>
              <a:gd name="connsiteX13" fmla="*/ 2824 w 5462720"/>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383207 w 5495851"/>
              <a:gd name="connsiteY5" fmla="*/ 1057335 h 4393413"/>
              <a:gd name="connsiteX6" fmla="*/ 5495851 w 5495851"/>
              <a:gd name="connsiteY6" fmla="*/ 1588098 h 4393413"/>
              <a:gd name="connsiteX7" fmla="*/ 5270564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270564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853120 w 5495851"/>
              <a:gd name="connsiteY9" fmla="*/ 3363890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045276 w 5495851"/>
              <a:gd name="connsiteY8" fmla="*/ 2833126 h 4393413"/>
              <a:gd name="connsiteX9" fmla="*/ 4853120 w 5495851"/>
              <a:gd name="connsiteY9" fmla="*/ 3363890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363890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363890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450029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32237 h 4369983"/>
              <a:gd name="connsiteX1" fmla="*/ 1076250 w 5495851"/>
              <a:gd name="connsiteY1" fmla="*/ 450673 h 4369983"/>
              <a:gd name="connsiteX2" fmla="*/ 2586998 w 5495851"/>
              <a:gd name="connsiteY2" fmla="*/ 141706 h 4369983"/>
              <a:gd name="connsiteX3" fmla="*/ 3859207 w 5495851"/>
              <a:gd name="connsiteY3" fmla="*/ 19979 h 4369983"/>
              <a:gd name="connsiteX4" fmla="*/ 5025398 w 5495851"/>
              <a:gd name="connsiteY4" fmla="*/ 510307 h 4369983"/>
              <a:gd name="connsiteX5" fmla="*/ 5416338 w 5495851"/>
              <a:gd name="connsiteY5" fmla="*/ 1033092 h 4369983"/>
              <a:gd name="connsiteX6" fmla="*/ 5495851 w 5495851"/>
              <a:gd name="connsiteY6" fmla="*/ 1563855 h 4369983"/>
              <a:gd name="connsiteX7" fmla="*/ 5144668 w 5495851"/>
              <a:gd name="connsiteY7" fmla="*/ 2285245 h 4369983"/>
              <a:gd name="connsiteX8" fmla="*/ 5045276 w 5495851"/>
              <a:gd name="connsiteY8" fmla="*/ 2808883 h 4369983"/>
              <a:gd name="connsiteX9" fmla="*/ 4853120 w 5495851"/>
              <a:gd name="connsiteY9" fmla="*/ 3425786 h 4369983"/>
              <a:gd name="connsiteX10" fmla="*/ 4495310 w 5495851"/>
              <a:gd name="connsiteY10" fmla="*/ 3757091 h 4369983"/>
              <a:gd name="connsiteX11" fmla="*/ 2586998 w 5495851"/>
              <a:gd name="connsiteY11" fmla="*/ 4369150 h 4369983"/>
              <a:gd name="connsiteX12" fmla="*/ 824459 w 5495851"/>
              <a:gd name="connsiteY12" fmla="*/ 3637144 h 4369983"/>
              <a:gd name="connsiteX13" fmla="*/ 2824 w 5495851"/>
              <a:gd name="connsiteY13" fmla="*/ 2232237 h 4369983"/>
              <a:gd name="connsiteX0" fmla="*/ 2824 w 5495851"/>
              <a:gd name="connsiteY0" fmla="*/ 2232237 h 4369983"/>
              <a:gd name="connsiteX1" fmla="*/ 1076250 w 5495851"/>
              <a:gd name="connsiteY1" fmla="*/ 450673 h 4369983"/>
              <a:gd name="connsiteX2" fmla="*/ 2586998 w 5495851"/>
              <a:gd name="connsiteY2" fmla="*/ 141706 h 4369983"/>
              <a:gd name="connsiteX3" fmla="*/ 3859207 w 5495851"/>
              <a:gd name="connsiteY3" fmla="*/ 19979 h 4369983"/>
              <a:gd name="connsiteX4" fmla="*/ 5025398 w 5495851"/>
              <a:gd name="connsiteY4" fmla="*/ 510307 h 4369983"/>
              <a:gd name="connsiteX5" fmla="*/ 5416338 w 5495851"/>
              <a:gd name="connsiteY5" fmla="*/ 1033092 h 4369983"/>
              <a:gd name="connsiteX6" fmla="*/ 5495851 w 5495851"/>
              <a:gd name="connsiteY6" fmla="*/ 1563855 h 4369983"/>
              <a:gd name="connsiteX7" fmla="*/ 5144668 w 5495851"/>
              <a:gd name="connsiteY7" fmla="*/ 2285245 h 4369983"/>
              <a:gd name="connsiteX8" fmla="*/ 5045276 w 5495851"/>
              <a:gd name="connsiteY8" fmla="*/ 2808883 h 4369983"/>
              <a:gd name="connsiteX9" fmla="*/ 4853120 w 5495851"/>
              <a:gd name="connsiteY9" fmla="*/ 3425786 h 4369983"/>
              <a:gd name="connsiteX10" fmla="*/ 4495310 w 5495851"/>
              <a:gd name="connsiteY10" fmla="*/ 3757091 h 4369983"/>
              <a:gd name="connsiteX11" fmla="*/ 2586998 w 5495851"/>
              <a:gd name="connsiteY11" fmla="*/ 4369150 h 4369983"/>
              <a:gd name="connsiteX12" fmla="*/ 824459 w 5495851"/>
              <a:gd name="connsiteY12" fmla="*/ 3637144 h 4369983"/>
              <a:gd name="connsiteX13" fmla="*/ 2824 w 5495851"/>
              <a:gd name="connsiteY13" fmla="*/ 2232237 h 4369983"/>
              <a:gd name="connsiteX0" fmla="*/ 3245 w 5496272"/>
              <a:gd name="connsiteY0" fmla="*/ 2234224 h 4371970"/>
              <a:gd name="connsiteX1" fmla="*/ 1096549 w 5496272"/>
              <a:gd name="connsiteY1" fmla="*/ 558677 h 4371970"/>
              <a:gd name="connsiteX2" fmla="*/ 2587419 w 5496272"/>
              <a:gd name="connsiteY2" fmla="*/ 143693 h 4371970"/>
              <a:gd name="connsiteX3" fmla="*/ 3859628 w 5496272"/>
              <a:gd name="connsiteY3" fmla="*/ 21966 h 4371970"/>
              <a:gd name="connsiteX4" fmla="*/ 5025819 w 5496272"/>
              <a:gd name="connsiteY4" fmla="*/ 512294 h 4371970"/>
              <a:gd name="connsiteX5" fmla="*/ 5416759 w 5496272"/>
              <a:gd name="connsiteY5" fmla="*/ 1035079 h 4371970"/>
              <a:gd name="connsiteX6" fmla="*/ 5496272 w 5496272"/>
              <a:gd name="connsiteY6" fmla="*/ 1565842 h 4371970"/>
              <a:gd name="connsiteX7" fmla="*/ 5145089 w 5496272"/>
              <a:gd name="connsiteY7" fmla="*/ 2287232 h 4371970"/>
              <a:gd name="connsiteX8" fmla="*/ 5045697 w 5496272"/>
              <a:gd name="connsiteY8" fmla="*/ 2810870 h 4371970"/>
              <a:gd name="connsiteX9" fmla="*/ 4853541 w 5496272"/>
              <a:gd name="connsiteY9" fmla="*/ 3427773 h 4371970"/>
              <a:gd name="connsiteX10" fmla="*/ 4495731 w 5496272"/>
              <a:gd name="connsiteY10" fmla="*/ 3759078 h 4371970"/>
              <a:gd name="connsiteX11" fmla="*/ 2587419 w 5496272"/>
              <a:gd name="connsiteY11" fmla="*/ 4371137 h 4371970"/>
              <a:gd name="connsiteX12" fmla="*/ 824880 w 5496272"/>
              <a:gd name="connsiteY12" fmla="*/ 3639131 h 4371970"/>
              <a:gd name="connsiteX13" fmla="*/ 3245 w 5496272"/>
              <a:gd name="connsiteY13" fmla="*/ 2234224 h 4371970"/>
              <a:gd name="connsiteX0" fmla="*/ 2557 w 5495584"/>
              <a:gd name="connsiteY0" fmla="*/ 2234224 h 4371970"/>
              <a:gd name="connsiteX1" fmla="*/ 1062731 w 5495584"/>
              <a:gd name="connsiteY1" fmla="*/ 558677 h 4371970"/>
              <a:gd name="connsiteX2" fmla="*/ 2586731 w 5495584"/>
              <a:gd name="connsiteY2" fmla="*/ 143693 h 4371970"/>
              <a:gd name="connsiteX3" fmla="*/ 3858940 w 5495584"/>
              <a:gd name="connsiteY3" fmla="*/ 21966 h 4371970"/>
              <a:gd name="connsiteX4" fmla="*/ 5025131 w 5495584"/>
              <a:gd name="connsiteY4" fmla="*/ 512294 h 4371970"/>
              <a:gd name="connsiteX5" fmla="*/ 5416071 w 5495584"/>
              <a:gd name="connsiteY5" fmla="*/ 1035079 h 4371970"/>
              <a:gd name="connsiteX6" fmla="*/ 5495584 w 5495584"/>
              <a:gd name="connsiteY6" fmla="*/ 1565842 h 4371970"/>
              <a:gd name="connsiteX7" fmla="*/ 5144401 w 5495584"/>
              <a:gd name="connsiteY7" fmla="*/ 2287232 h 4371970"/>
              <a:gd name="connsiteX8" fmla="*/ 5045009 w 5495584"/>
              <a:gd name="connsiteY8" fmla="*/ 2810870 h 4371970"/>
              <a:gd name="connsiteX9" fmla="*/ 4852853 w 5495584"/>
              <a:gd name="connsiteY9" fmla="*/ 3427773 h 4371970"/>
              <a:gd name="connsiteX10" fmla="*/ 4495043 w 5495584"/>
              <a:gd name="connsiteY10" fmla="*/ 3759078 h 4371970"/>
              <a:gd name="connsiteX11" fmla="*/ 2586731 w 5495584"/>
              <a:gd name="connsiteY11" fmla="*/ 4371137 h 4371970"/>
              <a:gd name="connsiteX12" fmla="*/ 824192 w 5495584"/>
              <a:gd name="connsiteY12" fmla="*/ 3639131 h 4371970"/>
              <a:gd name="connsiteX13" fmla="*/ 2557 w 5495584"/>
              <a:gd name="connsiteY13" fmla="*/ 2234224 h 4371970"/>
              <a:gd name="connsiteX0" fmla="*/ 2557 w 5495584"/>
              <a:gd name="connsiteY0" fmla="*/ 2223449 h 4361195"/>
              <a:gd name="connsiteX1" fmla="*/ 1062731 w 5495584"/>
              <a:gd name="connsiteY1" fmla="*/ 547902 h 4361195"/>
              <a:gd name="connsiteX2" fmla="*/ 2586731 w 5495584"/>
              <a:gd name="connsiteY2" fmla="*/ 285318 h 4361195"/>
              <a:gd name="connsiteX3" fmla="*/ 3858940 w 5495584"/>
              <a:gd name="connsiteY3" fmla="*/ 11191 h 4361195"/>
              <a:gd name="connsiteX4" fmla="*/ 5025131 w 5495584"/>
              <a:gd name="connsiteY4" fmla="*/ 501519 h 4361195"/>
              <a:gd name="connsiteX5" fmla="*/ 5416071 w 5495584"/>
              <a:gd name="connsiteY5" fmla="*/ 1024304 h 4361195"/>
              <a:gd name="connsiteX6" fmla="*/ 5495584 w 5495584"/>
              <a:gd name="connsiteY6" fmla="*/ 1555067 h 4361195"/>
              <a:gd name="connsiteX7" fmla="*/ 5144401 w 5495584"/>
              <a:gd name="connsiteY7" fmla="*/ 2276457 h 4361195"/>
              <a:gd name="connsiteX8" fmla="*/ 5045009 w 5495584"/>
              <a:gd name="connsiteY8" fmla="*/ 2800095 h 4361195"/>
              <a:gd name="connsiteX9" fmla="*/ 4852853 w 5495584"/>
              <a:gd name="connsiteY9" fmla="*/ 3416998 h 4361195"/>
              <a:gd name="connsiteX10" fmla="*/ 4495043 w 5495584"/>
              <a:gd name="connsiteY10" fmla="*/ 3748303 h 4361195"/>
              <a:gd name="connsiteX11" fmla="*/ 2586731 w 5495584"/>
              <a:gd name="connsiteY11" fmla="*/ 4360362 h 4361195"/>
              <a:gd name="connsiteX12" fmla="*/ 824192 w 5495584"/>
              <a:gd name="connsiteY12" fmla="*/ 3628356 h 4361195"/>
              <a:gd name="connsiteX13" fmla="*/ 2557 w 5495584"/>
              <a:gd name="connsiteY13" fmla="*/ 2223449 h 4361195"/>
              <a:gd name="connsiteX0" fmla="*/ 2557 w 5495584"/>
              <a:gd name="connsiteY0" fmla="*/ 2223449 h 4361195"/>
              <a:gd name="connsiteX1" fmla="*/ 1062731 w 5495584"/>
              <a:gd name="connsiteY1" fmla="*/ 547902 h 4361195"/>
              <a:gd name="connsiteX2" fmla="*/ 2586731 w 5495584"/>
              <a:gd name="connsiteY2" fmla="*/ 285318 h 4361195"/>
              <a:gd name="connsiteX3" fmla="*/ 3858940 w 5495584"/>
              <a:gd name="connsiteY3" fmla="*/ 11191 h 4361195"/>
              <a:gd name="connsiteX4" fmla="*/ 5025131 w 5495584"/>
              <a:gd name="connsiteY4" fmla="*/ 501519 h 4361195"/>
              <a:gd name="connsiteX5" fmla="*/ 5416071 w 5495584"/>
              <a:gd name="connsiteY5" fmla="*/ 1024304 h 4361195"/>
              <a:gd name="connsiteX6" fmla="*/ 5495584 w 5495584"/>
              <a:gd name="connsiteY6" fmla="*/ 1555067 h 4361195"/>
              <a:gd name="connsiteX7" fmla="*/ 5078141 w 5495584"/>
              <a:gd name="connsiteY7" fmla="*/ 2269831 h 4361195"/>
              <a:gd name="connsiteX8" fmla="*/ 5045009 w 5495584"/>
              <a:gd name="connsiteY8" fmla="*/ 2800095 h 4361195"/>
              <a:gd name="connsiteX9" fmla="*/ 4852853 w 5495584"/>
              <a:gd name="connsiteY9" fmla="*/ 3416998 h 4361195"/>
              <a:gd name="connsiteX10" fmla="*/ 4495043 w 5495584"/>
              <a:gd name="connsiteY10" fmla="*/ 3748303 h 4361195"/>
              <a:gd name="connsiteX11" fmla="*/ 2586731 w 5495584"/>
              <a:gd name="connsiteY11" fmla="*/ 4360362 h 4361195"/>
              <a:gd name="connsiteX12" fmla="*/ 824192 w 5495584"/>
              <a:gd name="connsiteY12" fmla="*/ 3628356 h 4361195"/>
              <a:gd name="connsiteX13" fmla="*/ 2557 w 5495584"/>
              <a:gd name="connsiteY13" fmla="*/ 2223449 h 4361195"/>
              <a:gd name="connsiteX0" fmla="*/ 2557 w 5495584"/>
              <a:gd name="connsiteY0" fmla="*/ 2223449 h 4363120"/>
              <a:gd name="connsiteX1" fmla="*/ 1062731 w 5495584"/>
              <a:gd name="connsiteY1" fmla="*/ 547902 h 4363120"/>
              <a:gd name="connsiteX2" fmla="*/ 2586731 w 5495584"/>
              <a:gd name="connsiteY2" fmla="*/ 285318 h 4363120"/>
              <a:gd name="connsiteX3" fmla="*/ 3858940 w 5495584"/>
              <a:gd name="connsiteY3" fmla="*/ 11191 h 4363120"/>
              <a:gd name="connsiteX4" fmla="*/ 5025131 w 5495584"/>
              <a:gd name="connsiteY4" fmla="*/ 501519 h 4363120"/>
              <a:gd name="connsiteX5" fmla="*/ 5416071 w 5495584"/>
              <a:gd name="connsiteY5" fmla="*/ 1024304 h 4363120"/>
              <a:gd name="connsiteX6" fmla="*/ 5495584 w 5495584"/>
              <a:gd name="connsiteY6" fmla="*/ 1555067 h 4363120"/>
              <a:gd name="connsiteX7" fmla="*/ 5078141 w 5495584"/>
              <a:gd name="connsiteY7" fmla="*/ 2269831 h 4363120"/>
              <a:gd name="connsiteX8" fmla="*/ 5045009 w 5495584"/>
              <a:gd name="connsiteY8" fmla="*/ 2800095 h 4363120"/>
              <a:gd name="connsiteX9" fmla="*/ 4852853 w 5495584"/>
              <a:gd name="connsiteY9" fmla="*/ 3416998 h 4363120"/>
              <a:gd name="connsiteX10" fmla="*/ 4495043 w 5495584"/>
              <a:gd name="connsiteY10" fmla="*/ 3748303 h 4363120"/>
              <a:gd name="connsiteX11" fmla="*/ 2586731 w 5495584"/>
              <a:gd name="connsiteY11" fmla="*/ 4360362 h 4363120"/>
              <a:gd name="connsiteX12" fmla="*/ 1687149 w 5495584"/>
              <a:gd name="connsiteY12" fmla="*/ 3960255 h 4363120"/>
              <a:gd name="connsiteX13" fmla="*/ 824192 w 5495584"/>
              <a:gd name="connsiteY13" fmla="*/ 3628356 h 4363120"/>
              <a:gd name="connsiteX14" fmla="*/ 2557 w 5495584"/>
              <a:gd name="connsiteY14" fmla="*/ 2223449 h 4363120"/>
              <a:gd name="connsiteX0" fmla="*/ 4140 w 5497167"/>
              <a:gd name="connsiteY0" fmla="*/ 2223449 h 4363120"/>
              <a:gd name="connsiteX1" fmla="*/ 1064314 w 5497167"/>
              <a:gd name="connsiteY1" fmla="*/ 547902 h 4363120"/>
              <a:gd name="connsiteX2" fmla="*/ 2588314 w 5497167"/>
              <a:gd name="connsiteY2" fmla="*/ 285318 h 4363120"/>
              <a:gd name="connsiteX3" fmla="*/ 3860523 w 5497167"/>
              <a:gd name="connsiteY3" fmla="*/ 11191 h 4363120"/>
              <a:gd name="connsiteX4" fmla="*/ 5026714 w 5497167"/>
              <a:gd name="connsiteY4" fmla="*/ 501519 h 4363120"/>
              <a:gd name="connsiteX5" fmla="*/ 5417654 w 5497167"/>
              <a:gd name="connsiteY5" fmla="*/ 1024304 h 4363120"/>
              <a:gd name="connsiteX6" fmla="*/ 5497167 w 5497167"/>
              <a:gd name="connsiteY6" fmla="*/ 1555067 h 4363120"/>
              <a:gd name="connsiteX7" fmla="*/ 5079724 w 5497167"/>
              <a:gd name="connsiteY7" fmla="*/ 2269831 h 4363120"/>
              <a:gd name="connsiteX8" fmla="*/ 5046592 w 5497167"/>
              <a:gd name="connsiteY8" fmla="*/ 2800095 h 4363120"/>
              <a:gd name="connsiteX9" fmla="*/ 4854436 w 5497167"/>
              <a:gd name="connsiteY9" fmla="*/ 3416998 h 4363120"/>
              <a:gd name="connsiteX10" fmla="*/ 4496626 w 5497167"/>
              <a:gd name="connsiteY10" fmla="*/ 3748303 h 4363120"/>
              <a:gd name="connsiteX11" fmla="*/ 2588314 w 5497167"/>
              <a:gd name="connsiteY11" fmla="*/ 4360362 h 4363120"/>
              <a:gd name="connsiteX12" fmla="*/ 1688732 w 5497167"/>
              <a:gd name="connsiteY12" fmla="*/ 3960255 h 4363120"/>
              <a:gd name="connsiteX13" fmla="*/ 772766 w 5497167"/>
              <a:gd name="connsiteY13" fmla="*/ 3681364 h 4363120"/>
              <a:gd name="connsiteX14" fmla="*/ 4140 w 5497167"/>
              <a:gd name="connsiteY14" fmla="*/ 2223449 h 4363120"/>
              <a:gd name="connsiteX0" fmla="*/ 4140 w 5497167"/>
              <a:gd name="connsiteY0" fmla="*/ 2223449 h 4363120"/>
              <a:gd name="connsiteX1" fmla="*/ 1064314 w 5497167"/>
              <a:gd name="connsiteY1" fmla="*/ 547902 h 4363120"/>
              <a:gd name="connsiteX2" fmla="*/ 2588314 w 5497167"/>
              <a:gd name="connsiteY2" fmla="*/ 285318 h 4363120"/>
              <a:gd name="connsiteX3" fmla="*/ 3860523 w 5497167"/>
              <a:gd name="connsiteY3" fmla="*/ 11191 h 4363120"/>
              <a:gd name="connsiteX4" fmla="*/ 5026714 w 5497167"/>
              <a:gd name="connsiteY4" fmla="*/ 501519 h 4363120"/>
              <a:gd name="connsiteX5" fmla="*/ 5417654 w 5497167"/>
              <a:gd name="connsiteY5" fmla="*/ 1024304 h 4363120"/>
              <a:gd name="connsiteX6" fmla="*/ 5497167 w 5497167"/>
              <a:gd name="connsiteY6" fmla="*/ 1555067 h 4363120"/>
              <a:gd name="connsiteX7" fmla="*/ 5079724 w 5497167"/>
              <a:gd name="connsiteY7" fmla="*/ 2269831 h 4363120"/>
              <a:gd name="connsiteX8" fmla="*/ 5046592 w 5497167"/>
              <a:gd name="connsiteY8" fmla="*/ 2800095 h 4363120"/>
              <a:gd name="connsiteX9" fmla="*/ 4854436 w 5497167"/>
              <a:gd name="connsiteY9" fmla="*/ 3416998 h 4363120"/>
              <a:gd name="connsiteX10" fmla="*/ 4496626 w 5497167"/>
              <a:gd name="connsiteY10" fmla="*/ 3748303 h 4363120"/>
              <a:gd name="connsiteX11" fmla="*/ 2588314 w 5497167"/>
              <a:gd name="connsiteY11" fmla="*/ 4360362 h 4363120"/>
              <a:gd name="connsiteX12" fmla="*/ 1688732 w 5497167"/>
              <a:gd name="connsiteY12" fmla="*/ 3960255 h 4363120"/>
              <a:gd name="connsiteX13" fmla="*/ 772766 w 5497167"/>
              <a:gd name="connsiteY13" fmla="*/ 3681364 h 4363120"/>
              <a:gd name="connsiteX14" fmla="*/ 4140 w 5497167"/>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68111 h 4363120"/>
              <a:gd name="connsiteX14" fmla="*/ 3091 w 5496118"/>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21728 h 4363120"/>
              <a:gd name="connsiteX14" fmla="*/ 3091 w 5496118"/>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21728 h 4363120"/>
              <a:gd name="connsiteX14" fmla="*/ 3091 w 5496118"/>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8553 w 5501580"/>
              <a:gd name="connsiteY0" fmla="*/ 2223449 h 4363120"/>
              <a:gd name="connsiteX1" fmla="*/ 1068727 w 5501580"/>
              <a:gd name="connsiteY1" fmla="*/ 547902 h 4363120"/>
              <a:gd name="connsiteX2" fmla="*/ 2592727 w 5501580"/>
              <a:gd name="connsiteY2" fmla="*/ 285318 h 4363120"/>
              <a:gd name="connsiteX3" fmla="*/ 3864936 w 5501580"/>
              <a:gd name="connsiteY3" fmla="*/ 11191 h 4363120"/>
              <a:gd name="connsiteX4" fmla="*/ 5031127 w 5501580"/>
              <a:gd name="connsiteY4" fmla="*/ 501519 h 4363120"/>
              <a:gd name="connsiteX5" fmla="*/ 5422067 w 5501580"/>
              <a:gd name="connsiteY5" fmla="*/ 1024304 h 4363120"/>
              <a:gd name="connsiteX6" fmla="*/ 5501580 w 5501580"/>
              <a:gd name="connsiteY6" fmla="*/ 1555067 h 4363120"/>
              <a:gd name="connsiteX7" fmla="*/ 5084137 w 5501580"/>
              <a:gd name="connsiteY7" fmla="*/ 2269831 h 4363120"/>
              <a:gd name="connsiteX8" fmla="*/ 5051005 w 5501580"/>
              <a:gd name="connsiteY8" fmla="*/ 2800095 h 4363120"/>
              <a:gd name="connsiteX9" fmla="*/ 4858849 w 5501580"/>
              <a:gd name="connsiteY9" fmla="*/ 3416998 h 4363120"/>
              <a:gd name="connsiteX10" fmla="*/ 4501039 w 5501580"/>
              <a:gd name="connsiteY10" fmla="*/ 3748303 h 4363120"/>
              <a:gd name="connsiteX11" fmla="*/ 2592727 w 5501580"/>
              <a:gd name="connsiteY11" fmla="*/ 4360362 h 4363120"/>
              <a:gd name="connsiteX12" fmla="*/ 1693145 w 5501580"/>
              <a:gd name="connsiteY12" fmla="*/ 3960255 h 4363120"/>
              <a:gd name="connsiteX13" fmla="*/ 770553 w 5501580"/>
              <a:gd name="connsiteY13" fmla="*/ 3542215 h 4363120"/>
              <a:gd name="connsiteX14" fmla="*/ 8553 w 5501580"/>
              <a:gd name="connsiteY14" fmla="*/ 2223449 h 4363120"/>
              <a:gd name="connsiteX0" fmla="*/ 8553 w 5501580"/>
              <a:gd name="connsiteY0" fmla="*/ 2223449 h 4363120"/>
              <a:gd name="connsiteX1" fmla="*/ 1068727 w 5501580"/>
              <a:gd name="connsiteY1" fmla="*/ 547902 h 4363120"/>
              <a:gd name="connsiteX2" fmla="*/ 2592727 w 5501580"/>
              <a:gd name="connsiteY2" fmla="*/ 285318 h 4363120"/>
              <a:gd name="connsiteX3" fmla="*/ 3864936 w 5501580"/>
              <a:gd name="connsiteY3" fmla="*/ 11191 h 4363120"/>
              <a:gd name="connsiteX4" fmla="*/ 5031127 w 5501580"/>
              <a:gd name="connsiteY4" fmla="*/ 501519 h 4363120"/>
              <a:gd name="connsiteX5" fmla="*/ 5422067 w 5501580"/>
              <a:gd name="connsiteY5" fmla="*/ 1024304 h 4363120"/>
              <a:gd name="connsiteX6" fmla="*/ 5501580 w 5501580"/>
              <a:gd name="connsiteY6" fmla="*/ 1555067 h 4363120"/>
              <a:gd name="connsiteX7" fmla="*/ 5084137 w 5501580"/>
              <a:gd name="connsiteY7" fmla="*/ 2269831 h 4363120"/>
              <a:gd name="connsiteX8" fmla="*/ 5051005 w 5501580"/>
              <a:gd name="connsiteY8" fmla="*/ 2800095 h 4363120"/>
              <a:gd name="connsiteX9" fmla="*/ 4858849 w 5501580"/>
              <a:gd name="connsiteY9" fmla="*/ 3416998 h 4363120"/>
              <a:gd name="connsiteX10" fmla="*/ 4501039 w 5501580"/>
              <a:gd name="connsiteY10" fmla="*/ 3748303 h 4363120"/>
              <a:gd name="connsiteX11" fmla="*/ 2592727 w 5501580"/>
              <a:gd name="connsiteY11" fmla="*/ 4360362 h 4363120"/>
              <a:gd name="connsiteX12" fmla="*/ 1693145 w 5501580"/>
              <a:gd name="connsiteY12" fmla="*/ 3960255 h 4363120"/>
              <a:gd name="connsiteX13" fmla="*/ 770553 w 5501580"/>
              <a:gd name="connsiteY13" fmla="*/ 3542215 h 4363120"/>
              <a:gd name="connsiteX14" fmla="*/ 8553 w 5501580"/>
              <a:gd name="connsiteY14" fmla="*/ 2223449 h 4363120"/>
              <a:gd name="connsiteX0" fmla="*/ 7091 w 5500118"/>
              <a:gd name="connsiteY0" fmla="*/ 2223449 h 4363120"/>
              <a:gd name="connsiteX1" fmla="*/ 1067265 w 5500118"/>
              <a:gd name="connsiteY1" fmla="*/ 547902 h 4363120"/>
              <a:gd name="connsiteX2" fmla="*/ 2591265 w 5500118"/>
              <a:gd name="connsiteY2" fmla="*/ 285318 h 4363120"/>
              <a:gd name="connsiteX3" fmla="*/ 3863474 w 5500118"/>
              <a:gd name="connsiteY3" fmla="*/ 11191 h 4363120"/>
              <a:gd name="connsiteX4" fmla="*/ 5029665 w 5500118"/>
              <a:gd name="connsiteY4" fmla="*/ 501519 h 4363120"/>
              <a:gd name="connsiteX5" fmla="*/ 5420605 w 5500118"/>
              <a:gd name="connsiteY5" fmla="*/ 1024304 h 4363120"/>
              <a:gd name="connsiteX6" fmla="*/ 5500118 w 5500118"/>
              <a:gd name="connsiteY6" fmla="*/ 1555067 h 4363120"/>
              <a:gd name="connsiteX7" fmla="*/ 5082675 w 5500118"/>
              <a:gd name="connsiteY7" fmla="*/ 2269831 h 4363120"/>
              <a:gd name="connsiteX8" fmla="*/ 5049543 w 5500118"/>
              <a:gd name="connsiteY8" fmla="*/ 2800095 h 4363120"/>
              <a:gd name="connsiteX9" fmla="*/ 4857387 w 5500118"/>
              <a:gd name="connsiteY9" fmla="*/ 3416998 h 4363120"/>
              <a:gd name="connsiteX10" fmla="*/ 4499577 w 5500118"/>
              <a:gd name="connsiteY10" fmla="*/ 3748303 h 4363120"/>
              <a:gd name="connsiteX11" fmla="*/ 2591265 w 5500118"/>
              <a:gd name="connsiteY11" fmla="*/ 4360362 h 4363120"/>
              <a:gd name="connsiteX12" fmla="*/ 1691683 w 5500118"/>
              <a:gd name="connsiteY12" fmla="*/ 3960255 h 4363120"/>
              <a:gd name="connsiteX13" fmla="*/ 788969 w 5500118"/>
              <a:gd name="connsiteY13" fmla="*/ 3502458 h 4363120"/>
              <a:gd name="connsiteX14" fmla="*/ 7091 w 5500118"/>
              <a:gd name="connsiteY14" fmla="*/ 2223449 h 4363120"/>
              <a:gd name="connsiteX0" fmla="*/ 7091 w 5500118"/>
              <a:gd name="connsiteY0" fmla="*/ 2223449 h 3981315"/>
              <a:gd name="connsiteX1" fmla="*/ 1067265 w 5500118"/>
              <a:gd name="connsiteY1" fmla="*/ 547902 h 3981315"/>
              <a:gd name="connsiteX2" fmla="*/ 2591265 w 5500118"/>
              <a:gd name="connsiteY2" fmla="*/ 285318 h 3981315"/>
              <a:gd name="connsiteX3" fmla="*/ 3863474 w 5500118"/>
              <a:gd name="connsiteY3" fmla="*/ 11191 h 3981315"/>
              <a:gd name="connsiteX4" fmla="*/ 5029665 w 5500118"/>
              <a:gd name="connsiteY4" fmla="*/ 501519 h 3981315"/>
              <a:gd name="connsiteX5" fmla="*/ 5420605 w 5500118"/>
              <a:gd name="connsiteY5" fmla="*/ 1024304 h 3981315"/>
              <a:gd name="connsiteX6" fmla="*/ 5500118 w 5500118"/>
              <a:gd name="connsiteY6" fmla="*/ 1555067 h 3981315"/>
              <a:gd name="connsiteX7" fmla="*/ 5082675 w 5500118"/>
              <a:gd name="connsiteY7" fmla="*/ 2269831 h 3981315"/>
              <a:gd name="connsiteX8" fmla="*/ 5049543 w 5500118"/>
              <a:gd name="connsiteY8" fmla="*/ 2800095 h 3981315"/>
              <a:gd name="connsiteX9" fmla="*/ 4857387 w 5500118"/>
              <a:gd name="connsiteY9" fmla="*/ 3416998 h 3981315"/>
              <a:gd name="connsiteX10" fmla="*/ 4499577 w 5500118"/>
              <a:gd name="connsiteY10" fmla="*/ 3748303 h 3981315"/>
              <a:gd name="connsiteX11" fmla="*/ 2766077 w 5500118"/>
              <a:gd name="connsiteY11" fmla="*/ 3600603 h 3981315"/>
              <a:gd name="connsiteX12" fmla="*/ 1691683 w 5500118"/>
              <a:gd name="connsiteY12" fmla="*/ 3960255 h 3981315"/>
              <a:gd name="connsiteX13" fmla="*/ 788969 w 5500118"/>
              <a:gd name="connsiteY13" fmla="*/ 3502458 h 3981315"/>
              <a:gd name="connsiteX14" fmla="*/ 7091 w 5500118"/>
              <a:gd name="connsiteY14" fmla="*/ 2223449 h 3981315"/>
              <a:gd name="connsiteX0" fmla="*/ 7091 w 5500118"/>
              <a:gd name="connsiteY0" fmla="*/ 2223449 h 3850120"/>
              <a:gd name="connsiteX1" fmla="*/ 1067265 w 5500118"/>
              <a:gd name="connsiteY1" fmla="*/ 547902 h 3850120"/>
              <a:gd name="connsiteX2" fmla="*/ 2591265 w 5500118"/>
              <a:gd name="connsiteY2" fmla="*/ 285318 h 3850120"/>
              <a:gd name="connsiteX3" fmla="*/ 3863474 w 5500118"/>
              <a:gd name="connsiteY3" fmla="*/ 11191 h 3850120"/>
              <a:gd name="connsiteX4" fmla="*/ 5029665 w 5500118"/>
              <a:gd name="connsiteY4" fmla="*/ 501519 h 3850120"/>
              <a:gd name="connsiteX5" fmla="*/ 5420605 w 5500118"/>
              <a:gd name="connsiteY5" fmla="*/ 1024304 h 3850120"/>
              <a:gd name="connsiteX6" fmla="*/ 5500118 w 5500118"/>
              <a:gd name="connsiteY6" fmla="*/ 1555067 h 3850120"/>
              <a:gd name="connsiteX7" fmla="*/ 5082675 w 5500118"/>
              <a:gd name="connsiteY7" fmla="*/ 2269831 h 3850120"/>
              <a:gd name="connsiteX8" fmla="*/ 5049543 w 5500118"/>
              <a:gd name="connsiteY8" fmla="*/ 2800095 h 3850120"/>
              <a:gd name="connsiteX9" fmla="*/ 4857387 w 5500118"/>
              <a:gd name="connsiteY9" fmla="*/ 3416998 h 3850120"/>
              <a:gd name="connsiteX10" fmla="*/ 4499577 w 5500118"/>
              <a:gd name="connsiteY10" fmla="*/ 3748303 h 3850120"/>
              <a:gd name="connsiteX11" fmla="*/ 2766077 w 5500118"/>
              <a:gd name="connsiteY11" fmla="*/ 3600603 h 3850120"/>
              <a:gd name="connsiteX12" fmla="*/ 1799260 w 5500118"/>
              <a:gd name="connsiteY12" fmla="*/ 3617355 h 3850120"/>
              <a:gd name="connsiteX13" fmla="*/ 788969 w 5500118"/>
              <a:gd name="connsiteY13" fmla="*/ 3502458 h 3850120"/>
              <a:gd name="connsiteX14" fmla="*/ 7091 w 5500118"/>
              <a:gd name="connsiteY14" fmla="*/ 2223449 h 3850120"/>
              <a:gd name="connsiteX0" fmla="*/ 7091 w 5500118"/>
              <a:gd name="connsiteY0" fmla="*/ 2223449 h 3855916"/>
              <a:gd name="connsiteX1" fmla="*/ 1067265 w 5500118"/>
              <a:gd name="connsiteY1" fmla="*/ 547902 h 3855916"/>
              <a:gd name="connsiteX2" fmla="*/ 2591265 w 5500118"/>
              <a:gd name="connsiteY2" fmla="*/ 285318 h 3855916"/>
              <a:gd name="connsiteX3" fmla="*/ 3863474 w 5500118"/>
              <a:gd name="connsiteY3" fmla="*/ 11191 h 3855916"/>
              <a:gd name="connsiteX4" fmla="*/ 5029665 w 5500118"/>
              <a:gd name="connsiteY4" fmla="*/ 501519 h 3855916"/>
              <a:gd name="connsiteX5" fmla="*/ 5420605 w 5500118"/>
              <a:gd name="connsiteY5" fmla="*/ 1024304 h 3855916"/>
              <a:gd name="connsiteX6" fmla="*/ 5500118 w 5500118"/>
              <a:gd name="connsiteY6" fmla="*/ 1555067 h 3855916"/>
              <a:gd name="connsiteX7" fmla="*/ 5082675 w 5500118"/>
              <a:gd name="connsiteY7" fmla="*/ 2269831 h 3855916"/>
              <a:gd name="connsiteX8" fmla="*/ 5049543 w 5500118"/>
              <a:gd name="connsiteY8" fmla="*/ 2800095 h 3855916"/>
              <a:gd name="connsiteX9" fmla="*/ 4857387 w 5500118"/>
              <a:gd name="connsiteY9" fmla="*/ 3416998 h 3855916"/>
              <a:gd name="connsiteX10" fmla="*/ 4486130 w 5500118"/>
              <a:gd name="connsiteY10" fmla="*/ 3755026 h 3855916"/>
              <a:gd name="connsiteX11" fmla="*/ 2766077 w 5500118"/>
              <a:gd name="connsiteY11" fmla="*/ 3600603 h 3855916"/>
              <a:gd name="connsiteX12" fmla="*/ 1799260 w 5500118"/>
              <a:gd name="connsiteY12" fmla="*/ 3617355 h 3855916"/>
              <a:gd name="connsiteX13" fmla="*/ 788969 w 5500118"/>
              <a:gd name="connsiteY13" fmla="*/ 3502458 h 3855916"/>
              <a:gd name="connsiteX14" fmla="*/ 7091 w 5500118"/>
              <a:gd name="connsiteY14" fmla="*/ 2223449 h 3855916"/>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683828"/>
              <a:gd name="connsiteX1" fmla="*/ 1067265 w 5500118"/>
              <a:gd name="connsiteY1" fmla="*/ 547902 h 3683828"/>
              <a:gd name="connsiteX2" fmla="*/ 2591265 w 5500118"/>
              <a:gd name="connsiteY2" fmla="*/ 285318 h 3683828"/>
              <a:gd name="connsiteX3" fmla="*/ 3863474 w 5500118"/>
              <a:gd name="connsiteY3" fmla="*/ 11191 h 3683828"/>
              <a:gd name="connsiteX4" fmla="*/ 5029665 w 5500118"/>
              <a:gd name="connsiteY4" fmla="*/ 501519 h 3683828"/>
              <a:gd name="connsiteX5" fmla="*/ 5420605 w 5500118"/>
              <a:gd name="connsiteY5" fmla="*/ 1024304 h 3683828"/>
              <a:gd name="connsiteX6" fmla="*/ 5500118 w 5500118"/>
              <a:gd name="connsiteY6" fmla="*/ 1555067 h 3683828"/>
              <a:gd name="connsiteX7" fmla="*/ 5082675 w 5500118"/>
              <a:gd name="connsiteY7" fmla="*/ 2269831 h 3683828"/>
              <a:gd name="connsiteX8" fmla="*/ 5049543 w 5500118"/>
              <a:gd name="connsiteY8" fmla="*/ 2800095 h 3683828"/>
              <a:gd name="connsiteX9" fmla="*/ 4857387 w 5500118"/>
              <a:gd name="connsiteY9" fmla="*/ 3416998 h 3683828"/>
              <a:gd name="connsiteX10" fmla="*/ 4667665 w 5500118"/>
              <a:gd name="connsiteY10" fmla="*/ 3607108 h 3683828"/>
              <a:gd name="connsiteX11" fmla="*/ 2766077 w 5500118"/>
              <a:gd name="connsiteY11" fmla="*/ 3600603 h 3683828"/>
              <a:gd name="connsiteX12" fmla="*/ 1799260 w 5500118"/>
              <a:gd name="connsiteY12" fmla="*/ 3617355 h 3683828"/>
              <a:gd name="connsiteX13" fmla="*/ 1342742 w 5500118"/>
              <a:gd name="connsiteY13" fmla="*/ 3662134 h 3683828"/>
              <a:gd name="connsiteX14" fmla="*/ 788969 w 5500118"/>
              <a:gd name="connsiteY14" fmla="*/ 3502458 h 3683828"/>
              <a:gd name="connsiteX15" fmla="*/ 7091 w 5500118"/>
              <a:gd name="connsiteY15" fmla="*/ 2223449 h 3683828"/>
              <a:gd name="connsiteX0" fmla="*/ 7091 w 5500118"/>
              <a:gd name="connsiteY0" fmla="*/ 2223449 h 3692752"/>
              <a:gd name="connsiteX1" fmla="*/ 1067265 w 5500118"/>
              <a:gd name="connsiteY1" fmla="*/ 547902 h 3692752"/>
              <a:gd name="connsiteX2" fmla="*/ 2591265 w 5500118"/>
              <a:gd name="connsiteY2" fmla="*/ 285318 h 3692752"/>
              <a:gd name="connsiteX3" fmla="*/ 3863474 w 5500118"/>
              <a:gd name="connsiteY3" fmla="*/ 11191 h 3692752"/>
              <a:gd name="connsiteX4" fmla="*/ 5029665 w 5500118"/>
              <a:gd name="connsiteY4" fmla="*/ 501519 h 3692752"/>
              <a:gd name="connsiteX5" fmla="*/ 5420605 w 5500118"/>
              <a:gd name="connsiteY5" fmla="*/ 1024304 h 3692752"/>
              <a:gd name="connsiteX6" fmla="*/ 5500118 w 5500118"/>
              <a:gd name="connsiteY6" fmla="*/ 1555067 h 3692752"/>
              <a:gd name="connsiteX7" fmla="*/ 5082675 w 5500118"/>
              <a:gd name="connsiteY7" fmla="*/ 2269831 h 3692752"/>
              <a:gd name="connsiteX8" fmla="*/ 5049543 w 5500118"/>
              <a:gd name="connsiteY8" fmla="*/ 2800095 h 3692752"/>
              <a:gd name="connsiteX9" fmla="*/ 4857387 w 5500118"/>
              <a:gd name="connsiteY9" fmla="*/ 3416998 h 3692752"/>
              <a:gd name="connsiteX10" fmla="*/ 4667665 w 5500118"/>
              <a:gd name="connsiteY10" fmla="*/ 3607108 h 3692752"/>
              <a:gd name="connsiteX11" fmla="*/ 2766077 w 5500118"/>
              <a:gd name="connsiteY11" fmla="*/ 3600603 h 3692752"/>
              <a:gd name="connsiteX12" fmla="*/ 1799260 w 5500118"/>
              <a:gd name="connsiteY12" fmla="*/ 3617355 h 3692752"/>
              <a:gd name="connsiteX13" fmla="*/ 1342742 w 5500118"/>
              <a:gd name="connsiteY13" fmla="*/ 3675581 h 3692752"/>
              <a:gd name="connsiteX14" fmla="*/ 788969 w 5500118"/>
              <a:gd name="connsiteY14" fmla="*/ 3502458 h 3692752"/>
              <a:gd name="connsiteX15" fmla="*/ 7091 w 5500118"/>
              <a:gd name="connsiteY15" fmla="*/ 2223449 h 3692752"/>
              <a:gd name="connsiteX0" fmla="*/ 7091 w 5500118"/>
              <a:gd name="connsiteY0" fmla="*/ 2223449 h 3675581"/>
              <a:gd name="connsiteX1" fmla="*/ 1067265 w 5500118"/>
              <a:gd name="connsiteY1" fmla="*/ 547902 h 3675581"/>
              <a:gd name="connsiteX2" fmla="*/ 2591265 w 5500118"/>
              <a:gd name="connsiteY2" fmla="*/ 285318 h 3675581"/>
              <a:gd name="connsiteX3" fmla="*/ 3863474 w 5500118"/>
              <a:gd name="connsiteY3" fmla="*/ 11191 h 3675581"/>
              <a:gd name="connsiteX4" fmla="*/ 5029665 w 5500118"/>
              <a:gd name="connsiteY4" fmla="*/ 501519 h 3675581"/>
              <a:gd name="connsiteX5" fmla="*/ 5420605 w 5500118"/>
              <a:gd name="connsiteY5" fmla="*/ 1024304 h 3675581"/>
              <a:gd name="connsiteX6" fmla="*/ 5500118 w 5500118"/>
              <a:gd name="connsiteY6" fmla="*/ 1555067 h 3675581"/>
              <a:gd name="connsiteX7" fmla="*/ 5082675 w 5500118"/>
              <a:gd name="connsiteY7" fmla="*/ 2269831 h 3675581"/>
              <a:gd name="connsiteX8" fmla="*/ 5049543 w 5500118"/>
              <a:gd name="connsiteY8" fmla="*/ 2800095 h 3675581"/>
              <a:gd name="connsiteX9" fmla="*/ 4857387 w 5500118"/>
              <a:gd name="connsiteY9" fmla="*/ 3416998 h 3675581"/>
              <a:gd name="connsiteX10" fmla="*/ 4667665 w 5500118"/>
              <a:gd name="connsiteY10" fmla="*/ 3607108 h 3675581"/>
              <a:gd name="connsiteX11" fmla="*/ 2766077 w 5500118"/>
              <a:gd name="connsiteY11" fmla="*/ 3600603 h 3675581"/>
              <a:gd name="connsiteX12" fmla="*/ 1799260 w 5500118"/>
              <a:gd name="connsiteY12" fmla="*/ 3617355 h 3675581"/>
              <a:gd name="connsiteX13" fmla="*/ 1342742 w 5500118"/>
              <a:gd name="connsiteY13" fmla="*/ 3675581 h 3675581"/>
              <a:gd name="connsiteX14" fmla="*/ 788969 w 5500118"/>
              <a:gd name="connsiteY14" fmla="*/ 3502458 h 3675581"/>
              <a:gd name="connsiteX15" fmla="*/ 7091 w 5500118"/>
              <a:gd name="connsiteY15" fmla="*/ 2223449 h 3675581"/>
              <a:gd name="connsiteX0" fmla="*/ 7091 w 5500118"/>
              <a:gd name="connsiteY0" fmla="*/ 2223449 h 3694446"/>
              <a:gd name="connsiteX1" fmla="*/ 1067265 w 5500118"/>
              <a:gd name="connsiteY1" fmla="*/ 547902 h 3694446"/>
              <a:gd name="connsiteX2" fmla="*/ 2591265 w 5500118"/>
              <a:gd name="connsiteY2" fmla="*/ 285318 h 3694446"/>
              <a:gd name="connsiteX3" fmla="*/ 3863474 w 5500118"/>
              <a:gd name="connsiteY3" fmla="*/ 11191 h 3694446"/>
              <a:gd name="connsiteX4" fmla="*/ 5029665 w 5500118"/>
              <a:gd name="connsiteY4" fmla="*/ 501519 h 3694446"/>
              <a:gd name="connsiteX5" fmla="*/ 5420605 w 5500118"/>
              <a:gd name="connsiteY5" fmla="*/ 1024304 h 3694446"/>
              <a:gd name="connsiteX6" fmla="*/ 5500118 w 5500118"/>
              <a:gd name="connsiteY6" fmla="*/ 1555067 h 3694446"/>
              <a:gd name="connsiteX7" fmla="*/ 5082675 w 5500118"/>
              <a:gd name="connsiteY7" fmla="*/ 2269831 h 3694446"/>
              <a:gd name="connsiteX8" fmla="*/ 5049543 w 5500118"/>
              <a:gd name="connsiteY8" fmla="*/ 2800095 h 3694446"/>
              <a:gd name="connsiteX9" fmla="*/ 4857387 w 5500118"/>
              <a:gd name="connsiteY9" fmla="*/ 3416998 h 3694446"/>
              <a:gd name="connsiteX10" fmla="*/ 4667665 w 5500118"/>
              <a:gd name="connsiteY10" fmla="*/ 3607108 h 3694446"/>
              <a:gd name="connsiteX11" fmla="*/ 2766077 w 5500118"/>
              <a:gd name="connsiteY11" fmla="*/ 3600603 h 3694446"/>
              <a:gd name="connsiteX12" fmla="*/ 1799260 w 5500118"/>
              <a:gd name="connsiteY12" fmla="*/ 3617355 h 3694446"/>
              <a:gd name="connsiteX13" fmla="*/ 1342742 w 5500118"/>
              <a:gd name="connsiteY13" fmla="*/ 3675581 h 3694446"/>
              <a:gd name="connsiteX14" fmla="*/ 788969 w 5500118"/>
              <a:gd name="connsiteY14" fmla="*/ 3502458 h 3694446"/>
              <a:gd name="connsiteX15" fmla="*/ 7091 w 5500118"/>
              <a:gd name="connsiteY15" fmla="*/ 2223449 h 3694446"/>
              <a:gd name="connsiteX0" fmla="*/ 7091 w 5500118"/>
              <a:gd name="connsiteY0" fmla="*/ 2223449 h 3743074"/>
              <a:gd name="connsiteX1" fmla="*/ 1067265 w 5500118"/>
              <a:gd name="connsiteY1" fmla="*/ 547902 h 3743074"/>
              <a:gd name="connsiteX2" fmla="*/ 2591265 w 5500118"/>
              <a:gd name="connsiteY2" fmla="*/ 285318 h 3743074"/>
              <a:gd name="connsiteX3" fmla="*/ 3863474 w 5500118"/>
              <a:gd name="connsiteY3" fmla="*/ 11191 h 3743074"/>
              <a:gd name="connsiteX4" fmla="*/ 5029665 w 5500118"/>
              <a:gd name="connsiteY4" fmla="*/ 501519 h 3743074"/>
              <a:gd name="connsiteX5" fmla="*/ 5420605 w 5500118"/>
              <a:gd name="connsiteY5" fmla="*/ 1024304 h 3743074"/>
              <a:gd name="connsiteX6" fmla="*/ 5500118 w 5500118"/>
              <a:gd name="connsiteY6" fmla="*/ 1555067 h 3743074"/>
              <a:gd name="connsiteX7" fmla="*/ 5082675 w 5500118"/>
              <a:gd name="connsiteY7" fmla="*/ 2269831 h 3743074"/>
              <a:gd name="connsiteX8" fmla="*/ 5049543 w 5500118"/>
              <a:gd name="connsiteY8" fmla="*/ 2800095 h 3743074"/>
              <a:gd name="connsiteX9" fmla="*/ 4857387 w 5500118"/>
              <a:gd name="connsiteY9" fmla="*/ 3416998 h 3743074"/>
              <a:gd name="connsiteX10" fmla="*/ 4667665 w 5500118"/>
              <a:gd name="connsiteY10" fmla="*/ 3607108 h 3743074"/>
              <a:gd name="connsiteX11" fmla="*/ 2766077 w 5500118"/>
              <a:gd name="connsiteY11" fmla="*/ 3600603 h 3743074"/>
              <a:gd name="connsiteX12" fmla="*/ 1799260 w 5500118"/>
              <a:gd name="connsiteY12" fmla="*/ 3617355 h 3743074"/>
              <a:gd name="connsiteX13" fmla="*/ 1255337 w 5500118"/>
              <a:gd name="connsiteY13" fmla="*/ 3729369 h 3743074"/>
              <a:gd name="connsiteX14" fmla="*/ 788969 w 5500118"/>
              <a:gd name="connsiteY14" fmla="*/ 3502458 h 3743074"/>
              <a:gd name="connsiteX15" fmla="*/ 7091 w 5500118"/>
              <a:gd name="connsiteY15" fmla="*/ 2223449 h 3743074"/>
              <a:gd name="connsiteX0" fmla="*/ 7091 w 5500118"/>
              <a:gd name="connsiteY0" fmla="*/ 2223449 h 3729369"/>
              <a:gd name="connsiteX1" fmla="*/ 1067265 w 5500118"/>
              <a:gd name="connsiteY1" fmla="*/ 547902 h 3729369"/>
              <a:gd name="connsiteX2" fmla="*/ 2591265 w 5500118"/>
              <a:gd name="connsiteY2" fmla="*/ 285318 h 3729369"/>
              <a:gd name="connsiteX3" fmla="*/ 3863474 w 5500118"/>
              <a:gd name="connsiteY3" fmla="*/ 11191 h 3729369"/>
              <a:gd name="connsiteX4" fmla="*/ 5029665 w 5500118"/>
              <a:gd name="connsiteY4" fmla="*/ 501519 h 3729369"/>
              <a:gd name="connsiteX5" fmla="*/ 5420605 w 5500118"/>
              <a:gd name="connsiteY5" fmla="*/ 1024304 h 3729369"/>
              <a:gd name="connsiteX6" fmla="*/ 5500118 w 5500118"/>
              <a:gd name="connsiteY6" fmla="*/ 1555067 h 3729369"/>
              <a:gd name="connsiteX7" fmla="*/ 5082675 w 5500118"/>
              <a:gd name="connsiteY7" fmla="*/ 2269831 h 3729369"/>
              <a:gd name="connsiteX8" fmla="*/ 5049543 w 5500118"/>
              <a:gd name="connsiteY8" fmla="*/ 2800095 h 3729369"/>
              <a:gd name="connsiteX9" fmla="*/ 4857387 w 5500118"/>
              <a:gd name="connsiteY9" fmla="*/ 3416998 h 3729369"/>
              <a:gd name="connsiteX10" fmla="*/ 4667665 w 5500118"/>
              <a:gd name="connsiteY10" fmla="*/ 3607108 h 3729369"/>
              <a:gd name="connsiteX11" fmla="*/ 2766077 w 5500118"/>
              <a:gd name="connsiteY11" fmla="*/ 3600603 h 3729369"/>
              <a:gd name="connsiteX12" fmla="*/ 1799260 w 5500118"/>
              <a:gd name="connsiteY12" fmla="*/ 3617355 h 3729369"/>
              <a:gd name="connsiteX13" fmla="*/ 1255337 w 5500118"/>
              <a:gd name="connsiteY13" fmla="*/ 3729369 h 3729369"/>
              <a:gd name="connsiteX14" fmla="*/ 788969 w 5500118"/>
              <a:gd name="connsiteY14" fmla="*/ 3502458 h 3729369"/>
              <a:gd name="connsiteX15" fmla="*/ 7091 w 5500118"/>
              <a:gd name="connsiteY15" fmla="*/ 2223449 h 3729369"/>
              <a:gd name="connsiteX0" fmla="*/ 7091 w 5500118"/>
              <a:gd name="connsiteY0" fmla="*/ 2223449 h 3729369"/>
              <a:gd name="connsiteX1" fmla="*/ 1067265 w 5500118"/>
              <a:gd name="connsiteY1" fmla="*/ 547902 h 3729369"/>
              <a:gd name="connsiteX2" fmla="*/ 2591265 w 5500118"/>
              <a:gd name="connsiteY2" fmla="*/ 285318 h 3729369"/>
              <a:gd name="connsiteX3" fmla="*/ 3863474 w 5500118"/>
              <a:gd name="connsiteY3" fmla="*/ 11191 h 3729369"/>
              <a:gd name="connsiteX4" fmla="*/ 5029665 w 5500118"/>
              <a:gd name="connsiteY4" fmla="*/ 501519 h 3729369"/>
              <a:gd name="connsiteX5" fmla="*/ 5420605 w 5500118"/>
              <a:gd name="connsiteY5" fmla="*/ 1024304 h 3729369"/>
              <a:gd name="connsiteX6" fmla="*/ 5500118 w 5500118"/>
              <a:gd name="connsiteY6" fmla="*/ 1555067 h 3729369"/>
              <a:gd name="connsiteX7" fmla="*/ 5082675 w 5500118"/>
              <a:gd name="connsiteY7" fmla="*/ 2269831 h 3729369"/>
              <a:gd name="connsiteX8" fmla="*/ 5049543 w 5500118"/>
              <a:gd name="connsiteY8" fmla="*/ 2800095 h 3729369"/>
              <a:gd name="connsiteX9" fmla="*/ 4857387 w 5500118"/>
              <a:gd name="connsiteY9" fmla="*/ 3416998 h 3729369"/>
              <a:gd name="connsiteX10" fmla="*/ 4667665 w 5500118"/>
              <a:gd name="connsiteY10" fmla="*/ 3607108 h 3729369"/>
              <a:gd name="connsiteX11" fmla="*/ 2766077 w 5500118"/>
              <a:gd name="connsiteY11" fmla="*/ 3600603 h 3729369"/>
              <a:gd name="connsiteX12" fmla="*/ 1799260 w 5500118"/>
              <a:gd name="connsiteY12" fmla="*/ 3617355 h 3729369"/>
              <a:gd name="connsiteX13" fmla="*/ 1255337 w 5500118"/>
              <a:gd name="connsiteY13" fmla="*/ 3729369 h 3729369"/>
              <a:gd name="connsiteX14" fmla="*/ 788969 w 5500118"/>
              <a:gd name="connsiteY14" fmla="*/ 3502458 h 3729369"/>
              <a:gd name="connsiteX15" fmla="*/ 7091 w 5500118"/>
              <a:gd name="connsiteY15" fmla="*/ 2223449 h 3729369"/>
              <a:gd name="connsiteX0" fmla="*/ 7091 w 5500118"/>
              <a:gd name="connsiteY0" fmla="*/ 2223449 h 3636243"/>
              <a:gd name="connsiteX1" fmla="*/ 1067265 w 5500118"/>
              <a:gd name="connsiteY1" fmla="*/ 547902 h 3636243"/>
              <a:gd name="connsiteX2" fmla="*/ 2591265 w 5500118"/>
              <a:gd name="connsiteY2" fmla="*/ 285318 h 3636243"/>
              <a:gd name="connsiteX3" fmla="*/ 3863474 w 5500118"/>
              <a:gd name="connsiteY3" fmla="*/ 11191 h 3636243"/>
              <a:gd name="connsiteX4" fmla="*/ 5029665 w 5500118"/>
              <a:gd name="connsiteY4" fmla="*/ 501519 h 3636243"/>
              <a:gd name="connsiteX5" fmla="*/ 5420605 w 5500118"/>
              <a:gd name="connsiteY5" fmla="*/ 1024304 h 3636243"/>
              <a:gd name="connsiteX6" fmla="*/ 5500118 w 5500118"/>
              <a:gd name="connsiteY6" fmla="*/ 1555067 h 3636243"/>
              <a:gd name="connsiteX7" fmla="*/ 5082675 w 5500118"/>
              <a:gd name="connsiteY7" fmla="*/ 2269831 h 3636243"/>
              <a:gd name="connsiteX8" fmla="*/ 5049543 w 5500118"/>
              <a:gd name="connsiteY8" fmla="*/ 2800095 h 3636243"/>
              <a:gd name="connsiteX9" fmla="*/ 4857387 w 5500118"/>
              <a:gd name="connsiteY9" fmla="*/ 3416998 h 3636243"/>
              <a:gd name="connsiteX10" fmla="*/ 4667665 w 5500118"/>
              <a:gd name="connsiteY10" fmla="*/ 3607108 h 3636243"/>
              <a:gd name="connsiteX11" fmla="*/ 2766077 w 5500118"/>
              <a:gd name="connsiteY11" fmla="*/ 3600603 h 3636243"/>
              <a:gd name="connsiteX12" fmla="*/ 1799260 w 5500118"/>
              <a:gd name="connsiteY12" fmla="*/ 3617355 h 3636243"/>
              <a:gd name="connsiteX13" fmla="*/ 1262060 w 5500118"/>
              <a:gd name="connsiteY13" fmla="*/ 3581452 h 3636243"/>
              <a:gd name="connsiteX14" fmla="*/ 788969 w 5500118"/>
              <a:gd name="connsiteY14" fmla="*/ 3502458 h 3636243"/>
              <a:gd name="connsiteX15" fmla="*/ 7091 w 5500118"/>
              <a:gd name="connsiteY15" fmla="*/ 2223449 h 3636243"/>
              <a:gd name="connsiteX0" fmla="*/ 7091 w 5500118"/>
              <a:gd name="connsiteY0" fmla="*/ 2223449 h 3620738"/>
              <a:gd name="connsiteX1" fmla="*/ 1067265 w 5500118"/>
              <a:gd name="connsiteY1" fmla="*/ 547902 h 3620738"/>
              <a:gd name="connsiteX2" fmla="*/ 2591265 w 5500118"/>
              <a:gd name="connsiteY2" fmla="*/ 285318 h 3620738"/>
              <a:gd name="connsiteX3" fmla="*/ 3863474 w 5500118"/>
              <a:gd name="connsiteY3" fmla="*/ 11191 h 3620738"/>
              <a:gd name="connsiteX4" fmla="*/ 5029665 w 5500118"/>
              <a:gd name="connsiteY4" fmla="*/ 501519 h 3620738"/>
              <a:gd name="connsiteX5" fmla="*/ 5420605 w 5500118"/>
              <a:gd name="connsiteY5" fmla="*/ 1024304 h 3620738"/>
              <a:gd name="connsiteX6" fmla="*/ 5500118 w 5500118"/>
              <a:gd name="connsiteY6" fmla="*/ 1555067 h 3620738"/>
              <a:gd name="connsiteX7" fmla="*/ 5082675 w 5500118"/>
              <a:gd name="connsiteY7" fmla="*/ 2269831 h 3620738"/>
              <a:gd name="connsiteX8" fmla="*/ 5049543 w 5500118"/>
              <a:gd name="connsiteY8" fmla="*/ 2800095 h 3620738"/>
              <a:gd name="connsiteX9" fmla="*/ 4857387 w 5500118"/>
              <a:gd name="connsiteY9" fmla="*/ 3416998 h 3620738"/>
              <a:gd name="connsiteX10" fmla="*/ 4667665 w 5500118"/>
              <a:gd name="connsiteY10" fmla="*/ 3607108 h 3620738"/>
              <a:gd name="connsiteX11" fmla="*/ 2766077 w 5500118"/>
              <a:gd name="connsiteY11" fmla="*/ 3600603 h 3620738"/>
              <a:gd name="connsiteX12" fmla="*/ 1799260 w 5500118"/>
              <a:gd name="connsiteY12" fmla="*/ 3617355 h 3620738"/>
              <a:gd name="connsiteX13" fmla="*/ 1262060 w 5500118"/>
              <a:gd name="connsiteY13" fmla="*/ 3581452 h 3620738"/>
              <a:gd name="connsiteX14" fmla="*/ 788969 w 5500118"/>
              <a:gd name="connsiteY14" fmla="*/ 3502458 h 3620738"/>
              <a:gd name="connsiteX15" fmla="*/ 7091 w 5500118"/>
              <a:gd name="connsiteY15" fmla="*/ 2223449 h 3620738"/>
              <a:gd name="connsiteX0" fmla="*/ 7091 w 5500118"/>
              <a:gd name="connsiteY0" fmla="*/ 2223449 h 3620738"/>
              <a:gd name="connsiteX1" fmla="*/ 1067265 w 5500118"/>
              <a:gd name="connsiteY1" fmla="*/ 547902 h 3620738"/>
              <a:gd name="connsiteX2" fmla="*/ 2591265 w 5500118"/>
              <a:gd name="connsiteY2" fmla="*/ 285318 h 3620738"/>
              <a:gd name="connsiteX3" fmla="*/ 3863474 w 5500118"/>
              <a:gd name="connsiteY3" fmla="*/ 11191 h 3620738"/>
              <a:gd name="connsiteX4" fmla="*/ 5029665 w 5500118"/>
              <a:gd name="connsiteY4" fmla="*/ 501519 h 3620738"/>
              <a:gd name="connsiteX5" fmla="*/ 5420605 w 5500118"/>
              <a:gd name="connsiteY5" fmla="*/ 1024304 h 3620738"/>
              <a:gd name="connsiteX6" fmla="*/ 5500118 w 5500118"/>
              <a:gd name="connsiteY6" fmla="*/ 1555067 h 3620738"/>
              <a:gd name="connsiteX7" fmla="*/ 5082675 w 5500118"/>
              <a:gd name="connsiteY7" fmla="*/ 2269831 h 3620738"/>
              <a:gd name="connsiteX8" fmla="*/ 5049543 w 5500118"/>
              <a:gd name="connsiteY8" fmla="*/ 2800095 h 3620738"/>
              <a:gd name="connsiteX9" fmla="*/ 4857387 w 5500118"/>
              <a:gd name="connsiteY9" fmla="*/ 3416998 h 3620738"/>
              <a:gd name="connsiteX10" fmla="*/ 4667665 w 5500118"/>
              <a:gd name="connsiteY10" fmla="*/ 3607108 h 3620738"/>
              <a:gd name="connsiteX11" fmla="*/ 2766077 w 5500118"/>
              <a:gd name="connsiteY11" fmla="*/ 3600603 h 3620738"/>
              <a:gd name="connsiteX12" fmla="*/ 1799260 w 5500118"/>
              <a:gd name="connsiteY12" fmla="*/ 3617355 h 3620738"/>
              <a:gd name="connsiteX13" fmla="*/ 1262060 w 5500118"/>
              <a:gd name="connsiteY13" fmla="*/ 3581452 h 3620738"/>
              <a:gd name="connsiteX14" fmla="*/ 788969 w 5500118"/>
              <a:gd name="connsiteY14" fmla="*/ 3502458 h 3620738"/>
              <a:gd name="connsiteX15" fmla="*/ 7091 w 5500118"/>
              <a:gd name="connsiteY15" fmla="*/ 2223449 h 3620738"/>
              <a:gd name="connsiteX0" fmla="*/ 7091 w 5500118"/>
              <a:gd name="connsiteY0" fmla="*/ 2223449 h 3620258"/>
              <a:gd name="connsiteX1" fmla="*/ 1067265 w 5500118"/>
              <a:gd name="connsiteY1" fmla="*/ 547902 h 3620258"/>
              <a:gd name="connsiteX2" fmla="*/ 2591265 w 5500118"/>
              <a:gd name="connsiteY2" fmla="*/ 285318 h 3620258"/>
              <a:gd name="connsiteX3" fmla="*/ 3863474 w 5500118"/>
              <a:gd name="connsiteY3" fmla="*/ 11191 h 3620258"/>
              <a:gd name="connsiteX4" fmla="*/ 5029665 w 5500118"/>
              <a:gd name="connsiteY4" fmla="*/ 501519 h 3620258"/>
              <a:gd name="connsiteX5" fmla="*/ 5420605 w 5500118"/>
              <a:gd name="connsiteY5" fmla="*/ 1024304 h 3620258"/>
              <a:gd name="connsiteX6" fmla="*/ 5500118 w 5500118"/>
              <a:gd name="connsiteY6" fmla="*/ 1555067 h 3620258"/>
              <a:gd name="connsiteX7" fmla="*/ 5082675 w 5500118"/>
              <a:gd name="connsiteY7" fmla="*/ 2269831 h 3620258"/>
              <a:gd name="connsiteX8" fmla="*/ 5049543 w 5500118"/>
              <a:gd name="connsiteY8" fmla="*/ 2800095 h 3620258"/>
              <a:gd name="connsiteX9" fmla="*/ 4857387 w 5500118"/>
              <a:gd name="connsiteY9" fmla="*/ 3416998 h 3620258"/>
              <a:gd name="connsiteX10" fmla="*/ 4667665 w 5500118"/>
              <a:gd name="connsiteY10" fmla="*/ 3607108 h 3620258"/>
              <a:gd name="connsiteX11" fmla="*/ 2766077 w 5500118"/>
              <a:gd name="connsiteY11" fmla="*/ 3600603 h 3620258"/>
              <a:gd name="connsiteX12" fmla="*/ 1799260 w 5500118"/>
              <a:gd name="connsiteY12" fmla="*/ 3617355 h 3620258"/>
              <a:gd name="connsiteX13" fmla="*/ 1403254 w 5500118"/>
              <a:gd name="connsiteY13" fmla="*/ 3568004 h 3620258"/>
              <a:gd name="connsiteX14" fmla="*/ 788969 w 5500118"/>
              <a:gd name="connsiteY14" fmla="*/ 3502458 h 3620258"/>
              <a:gd name="connsiteX15" fmla="*/ 7091 w 5500118"/>
              <a:gd name="connsiteY15" fmla="*/ 2223449 h 3620258"/>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57387 w 5500118"/>
              <a:gd name="connsiteY9" fmla="*/ 3416998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77558 w 5500118"/>
              <a:gd name="connsiteY9" fmla="*/ 3423722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77558 w 5500118"/>
              <a:gd name="connsiteY9" fmla="*/ 3423722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00659"/>
              <a:gd name="connsiteX1" fmla="*/ 1067265 w 5500118"/>
              <a:gd name="connsiteY1" fmla="*/ 547902 h 3600659"/>
              <a:gd name="connsiteX2" fmla="*/ 2591265 w 5500118"/>
              <a:gd name="connsiteY2" fmla="*/ 285318 h 3600659"/>
              <a:gd name="connsiteX3" fmla="*/ 3863474 w 5500118"/>
              <a:gd name="connsiteY3" fmla="*/ 11191 h 3600659"/>
              <a:gd name="connsiteX4" fmla="*/ 5029665 w 5500118"/>
              <a:gd name="connsiteY4" fmla="*/ 501519 h 3600659"/>
              <a:gd name="connsiteX5" fmla="*/ 5420605 w 5500118"/>
              <a:gd name="connsiteY5" fmla="*/ 1024304 h 3600659"/>
              <a:gd name="connsiteX6" fmla="*/ 5500118 w 5500118"/>
              <a:gd name="connsiteY6" fmla="*/ 1555067 h 3600659"/>
              <a:gd name="connsiteX7" fmla="*/ 5082675 w 5500118"/>
              <a:gd name="connsiteY7" fmla="*/ 2269831 h 3600659"/>
              <a:gd name="connsiteX8" fmla="*/ 5049543 w 5500118"/>
              <a:gd name="connsiteY8" fmla="*/ 2800095 h 3600659"/>
              <a:gd name="connsiteX9" fmla="*/ 4877558 w 5500118"/>
              <a:gd name="connsiteY9" fmla="*/ 3423722 h 3600659"/>
              <a:gd name="connsiteX10" fmla="*/ 4681113 w 5500118"/>
              <a:gd name="connsiteY10" fmla="*/ 3573490 h 3600659"/>
              <a:gd name="connsiteX11" fmla="*/ 2766077 w 5500118"/>
              <a:gd name="connsiteY11" fmla="*/ 3600603 h 3600659"/>
              <a:gd name="connsiteX12" fmla="*/ 1940454 w 5500118"/>
              <a:gd name="connsiteY12" fmla="*/ 3583738 h 3600659"/>
              <a:gd name="connsiteX13" fmla="*/ 1403254 w 5500118"/>
              <a:gd name="connsiteY13" fmla="*/ 3568004 h 3600659"/>
              <a:gd name="connsiteX14" fmla="*/ 788969 w 5500118"/>
              <a:gd name="connsiteY14" fmla="*/ 3502458 h 3600659"/>
              <a:gd name="connsiteX15" fmla="*/ 7091 w 5500118"/>
              <a:gd name="connsiteY15" fmla="*/ 2223449 h 360065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877558 w 5500118"/>
              <a:gd name="connsiteY9" fmla="*/ 3423722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64964 w 5500118"/>
              <a:gd name="connsiteY9" fmla="*/ 3470787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44794 w 5500118"/>
              <a:gd name="connsiteY9" fmla="*/ 3316146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71688 w 5500118"/>
              <a:gd name="connsiteY9" fmla="*/ 3343040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9692 w 5502719"/>
              <a:gd name="connsiteY0" fmla="*/ 2223449 h 3592269"/>
              <a:gd name="connsiteX1" fmla="*/ 1069866 w 5502719"/>
              <a:gd name="connsiteY1" fmla="*/ 547902 h 3592269"/>
              <a:gd name="connsiteX2" fmla="*/ 2593866 w 5502719"/>
              <a:gd name="connsiteY2" fmla="*/ 285318 h 3592269"/>
              <a:gd name="connsiteX3" fmla="*/ 3866075 w 5502719"/>
              <a:gd name="connsiteY3" fmla="*/ 11191 h 3592269"/>
              <a:gd name="connsiteX4" fmla="*/ 5032266 w 5502719"/>
              <a:gd name="connsiteY4" fmla="*/ 501519 h 3592269"/>
              <a:gd name="connsiteX5" fmla="*/ 5423206 w 5502719"/>
              <a:gd name="connsiteY5" fmla="*/ 1024304 h 3592269"/>
              <a:gd name="connsiteX6" fmla="*/ 5502719 w 5502719"/>
              <a:gd name="connsiteY6" fmla="*/ 1555067 h 3592269"/>
              <a:gd name="connsiteX7" fmla="*/ 5085276 w 5502719"/>
              <a:gd name="connsiteY7" fmla="*/ 2269831 h 3592269"/>
              <a:gd name="connsiteX8" fmla="*/ 5052144 w 5502719"/>
              <a:gd name="connsiteY8" fmla="*/ 2800095 h 3592269"/>
              <a:gd name="connsiteX9" fmla="*/ 4974289 w 5502719"/>
              <a:gd name="connsiteY9" fmla="*/ 3343040 h 3592269"/>
              <a:gd name="connsiteX10" fmla="*/ 4683714 w 5502719"/>
              <a:gd name="connsiteY10" fmla="*/ 3573490 h 3592269"/>
              <a:gd name="connsiteX11" fmla="*/ 2768678 w 5502719"/>
              <a:gd name="connsiteY11" fmla="*/ 3587156 h 3592269"/>
              <a:gd name="connsiteX12" fmla="*/ 1943055 w 5502719"/>
              <a:gd name="connsiteY12" fmla="*/ 3583738 h 3592269"/>
              <a:gd name="connsiteX13" fmla="*/ 1405855 w 5502719"/>
              <a:gd name="connsiteY13" fmla="*/ 3568004 h 3592269"/>
              <a:gd name="connsiteX14" fmla="*/ 757952 w 5502719"/>
              <a:gd name="connsiteY14" fmla="*/ 3455393 h 3592269"/>
              <a:gd name="connsiteX15" fmla="*/ 9692 w 5502719"/>
              <a:gd name="connsiteY15" fmla="*/ 2223449 h 3592269"/>
              <a:gd name="connsiteX0" fmla="*/ 9692 w 5502719"/>
              <a:gd name="connsiteY0" fmla="*/ 2223449 h 3592269"/>
              <a:gd name="connsiteX1" fmla="*/ 1069866 w 5502719"/>
              <a:gd name="connsiteY1" fmla="*/ 547902 h 3592269"/>
              <a:gd name="connsiteX2" fmla="*/ 2593866 w 5502719"/>
              <a:gd name="connsiteY2" fmla="*/ 285318 h 3592269"/>
              <a:gd name="connsiteX3" fmla="*/ 3866075 w 5502719"/>
              <a:gd name="connsiteY3" fmla="*/ 11191 h 3592269"/>
              <a:gd name="connsiteX4" fmla="*/ 5032266 w 5502719"/>
              <a:gd name="connsiteY4" fmla="*/ 501519 h 3592269"/>
              <a:gd name="connsiteX5" fmla="*/ 5423206 w 5502719"/>
              <a:gd name="connsiteY5" fmla="*/ 1024304 h 3592269"/>
              <a:gd name="connsiteX6" fmla="*/ 5502719 w 5502719"/>
              <a:gd name="connsiteY6" fmla="*/ 1555067 h 3592269"/>
              <a:gd name="connsiteX7" fmla="*/ 5085276 w 5502719"/>
              <a:gd name="connsiteY7" fmla="*/ 2269831 h 3592269"/>
              <a:gd name="connsiteX8" fmla="*/ 5052144 w 5502719"/>
              <a:gd name="connsiteY8" fmla="*/ 2800095 h 3592269"/>
              <a:gd name="connsiteX9" fmla="*/ 4974289 w 5502719"/>
              <a:gd name="connsiteY9" fmla="*/ 3343040 h 3592269"/>
              <a:gd name="connsiteX10" fmla="*/ 4683714 w 5502719"/>
              <a:gd name="connsiteY10" fmla="*/ 3573490 h 3592269"/>
              <a:gd name="connsiteX11" fmla="*/ 2768678 w 5502719"/>
              <a:gd name="connsiteY11" fmla="*/ 3587156 h 3592269"/>
              <a:gd name="connsiteX12" fmla="*/ 1943055 w 5502719"/>
              <a:gd name="connsiteY12" fmla="*/ 3583738 h 3592269"/>
              <a:gd name="connsiteX13" fmla="*/ 1405855 w 5502719"/>
              <a:gd name="connsiteY13" fmla="*/ 3568004 h 3592269"/>
              <a:gd name="connsiteX14" fmla="*/ 757952 w 5502719"/>
              <a:gd name="connsiteY14" fmla="*/ 3455393 h 3592269"/>
              <a:gd name="connsiteX15" fmla="*/ 9692 w 5502719"/>
              <a:gd name="connsiteY15" fmla="*/ 2223449 h 3592269"/>
              <a:gd name="connsiteX0" fmla="*/ 18940 w 5511967"/>
              <a:gd name="connsiteY0" fmla="*/ 2223449 h 3592269"/>
              <a:gd name="connsiteX1" fmla="*/ 1079114 w 5511967"/>
              <a:gd name="connsiteY1" fmla="*/ 547902 h 3592269"/>
              <a:gd name="connsiteX2" fmla="*/ 2603114 w 5511967"/>
              <a:gd name="connsiteY2" fmla="*/ 285318 h 3592269"/>
              <a:gd name="connsiteX3" fmla="*/ 3875323 w 5511967"/>
              <a:gd name="connsiteY3" fmla="*/ 11191 h 3592269"/>
              <a:gd name="connsiteX4" fmla="*/ 5041514 w 5511967"/>
              <a:gd name="connsiteY4" fmla="*/ 501519 h 3592269"/>
              <a:gd name="connsiteX5" fmla="*/ 5432454 w 5511967"/>
              <a:gd name="connsiteY5" fmla="*/ 1024304 h 3592269"/>
              <a:gd name="connsiteX6" fmla="*/ 5511967 w 5511967"/>
              <a:gd name="connsiteY6" fmla="*/ 1555067 h 3592269"/>
              <a:gd name="connsiteX7" fmla="*/ 5094524 w 5511967"/>
              <a:gd name="connsiteY7" fmla="*/ 2269831 h 3592269"/>
              <a:gd name="connsiteX8" fmla="*/ 5061392 w 5511967"/>
              <a:gd name="connsiteY8" fmla="*/ 2800095 h 3592269"/>
              <a:gd name="connsiteX9" fmla="*/ 4983537 w 5511967"/>
              <a:gd name="connsiteY9" fmla="*/ 3343040 h 3592269"/>
              <a:gd name="connsiteX10" fmla="*/ 4692962 w 5511967"/>
              <a:gd name="connsiteY10" fmla="*/ 3573490 h 3592269"/>
              <a:gd name="connsiteX11" fmla="*/ 2777926 w 5511967"/>
              <a:gd name="connsiteY11" fmla="*/ 3587156 h 3592269"/>
              <a:gd name="connsiteX12" fmla="*/ 1952303 w 5511967"/>
              <a:gd name="connsiteY12" fmla="*/ 3583738 h 3592269"/>
              <a:gd name="connsiteX13" fmla="*/ 1415103 w 5511967"/>
              <a:gd name="connsiteY13" fmla="*/ 3568004 h 3592269"/>
              <a:gd name="connsiteX14" fmla="*/ 686518 w 5511967"/>
              <a:gd name="connsiteY14" fmla="*/ 3415052 h 3592269"/>
              <a:gd name="connsiteX15" fmla="*/ 18940 w 5511967"/>
              <a:gd name="connsiteY15" fmla="*/ 2223449 h 3592269"/>
              <a:gd name="connsiteX0" fmla="*/ 18940 w 5511967"/>
              <a:gd name="connsiteY0" fmla="*/ 2223449 h 3592269"/>
              <a:gd name="connsiteX1" fmla="*/ 1079114 w 5511967"/>
              <a:gd name="connsiteY1" fmla="*/ 547902 h 3592269"/>
              <a:gd name="connsiteX2" fmla="*/ 2603114 w 5511967"/>
              <a:gd name="connsiteY2" fmla="*/ 285318 h 3592269"/>
              <a:gd name="connsiteX3" fmla="*/ 3875323 w 5511967"/>
              <a:gd name="connsiteY3" fmla="*/ 11191 h 3592269"/>
              <a:gd name="connsiteX4" fmla="*/ 5041514 w 5511967"/>
              <a:gd name="connsiteY4" fmla="*/ 501519 h 3592269"/>
              <a:gd name="connsiteX5" fmla="*/ 5432454 w 5511967"/>
              <a:gd name="connsiteY5" fmla="*/ 1024304 h 3592269"/>
              <a:gd name="connsiteX6" fmla="*/ 5511967 w 5511967"/>
              <a:gd name="connsiteY6" fmla="*/ 1555067 h 3592269"/>
              <a:gd name="connsiteX7" fmla="*/ 5094524 w 5511967"/>
              <a:gd name="connsiteY7" fmla="*/ 2269831 h 3592269"/>
              <a:gd name="connsiteX8" fmla="*/ 5061392 w 5511967"/>
              <a:gd name="connsiteY8" fmla="*/ 2800095 h 3592269"/>
              <a:gd name="connsiteX9" fmla="*/ 4983537 w 5511967"/>
              <a:gd name="connsiteY9" fmla="*/ 3343040 h 3592269"/>
              <a:gd name="connsiteX10" fmla="*/ 4692962 w 5511967"/>
              <a:gd name="connsiteY10" fmla="*/ 3573490 h 3592269"/>
              <a:gd name="connsiteX11" fmla="*/ 2777926 w 5511967"/>
              <a:gd name="connsiteY11" fmla="*/ 3587156 h 3592269"/>
              <a:gd name="connsiteX12" fmla="*/ 1952303 w 5511967"/>
              <a:gd name="connsiteY12" fmla="*/ 3583738 h 3592269"/>
              <a:gd name="connsiteX13" fmla="*/ 1415103 w 5511967"/>
              <a:gd name="connsiteY13" fmla="*/ 3568004 h 3592269"/>
              <a:gd name="connsiteX14" fmla="*/ 686518 w 5511967"/>
              <a:gd name="connsiteY14" fmla="*/ 3415052 h 3592269"/>
              <a:gd name="connsiteX15" fmla="*/ 18940 w 5511967"/>
              <a:gd name="connsiteY15" fmla="*/ 2223449 h 3592269"/>
              <a:gd name="connsiteX0" fmla="*/ 32548 w 5417999"/>
              <a:gd name="connsiteY0" fmla="*/ 2021743 h 3592269"/>
              <a:gd name="connsiteX1" fmla="*/ 985146 w 5417999"/>
              <a:gd name="connsiteY1" fmla="*/ 547902 h 3592269"/>
              <a:gd name="connsiteX2" fmla="*/ 2509146 w 5417999"/>
              <a:gd name="connsiteY2" fmla="*/ 285318 h 3592269"/>
              <a:gd name="connsiteX3" fmla="*/ 3781355 w 5417999"/>
              <a:gd name="connsiteY3" fmla="*/ 11191 h 3592269"/>
              <a:gd name="connsiteX4" fmla="*/ 4947546 w 5417999"/>
              <a:gd name="connsiteY4" fmla="*/ 501519 h 3592269"/>
              <a:gd name="connsiteX5" fmla="*/ 5338486 w 5417999"/>
              <a:gd name="connsiteY5" fmla="*/ 1024304 h 3592269"/>
              <a:gd name="connsiteX6" fmla="*/ 5417999 w 5417999"/>
              <a:gd name="connsiteY6" fmla="*/ 1555067 h 3592269"/>
              <a:gd name="connsiteX7" fmla="*/ 5000556 w 5417999"/>
              <a:gd name="connsiteY7" fmla="*/ 2269831 h 3592269"/>
              <a:gd name="connsiteX8" fmla="*/ 4967424 w 5417999"/>
              <a:gd name="connsiteY8" fmla="*/ 2800095 h 3592269"/>
              <a:gd name="connsiteX9" fmla="*/ 4889569 w 5417999"/>
              <a:gd name="connsiteY9" fmla="*/ 3343040 h 3592269"/>
              <a:gd name="connsiteX10" fmla="*/ 4598994 w 5417999"/>
              <a:gd name="connsiteY10" fmla="*/ 3573490 h 3592269"/>
              <a:gd name="connsiteX11" fmla="*/ 2683958 w 5417999"/>
              <a:gd name="connsiteY11" fmla="*/ 3587156 h 3592269"/>
              <a:gd name="connsiteX12" fmla="*/ 1858335 w 5417999"/>
              <a:gd name="connsiteY12" fmla="*/ 3583738 h 3592269"/>
              <a:gd name="connsiteX13" fmla="*/ 1321135 w 5417999"/>
              <a:gd name="connsiteY13" fmla="*/ 3568004 h 3592269"/>
              <a:gd name="connsiteX14" fmla="*/ 592550 w 5417999"/>
              <a:gd name="connsiteY14" fmla="*/ 3415052 h 3592269"/>
              <a:gd name="connsiteX15" fmla="*/ 32548 w 5417999"/>
              <a:gd name="connsiteY15" fmla="*/ 2021743 h 3592269"/>
              <a:gd name="connsiteX0" fmla="*/ 4189 w 5389640"/>
              <a:gd name="connsiteY0" fmla="*/ 2021743 h 3592269"/>
              <a:gd name="connsiteX1" fmla="*/ 956787 w 5389640"/>
              <a:gd name="connsiteY1" fmla="*/ 547902 h 3592269"/>
              <a:gd name="connsiteX2" fmla="*/ 2480787 w 5389640"/>
              <a:gd name="connsiteY2" fmla="*/ 285318 h 3592269"/>
              <a:gd name="connsiteX3" fmla="*/ 3752996 w 5389640"/>
              <a:gd name="connsiteY3" fmla="*/ 11191 h 3592269"/>
              <a:gd name="connsiteX4" fmla="*/ 4919187 w 5389640"/>
              <a:gd name="connsiteY4" fmla="*/ 501519 h 3592269"/>
              <a:gd name="connsiteX5" fmla="*/ 5310127 w 5389640"/>
              <a:gd name="connsiteY5" fmla="*/ 1024304 h 3592269"/>
              <a:gd name="connsiteX6" fmla="*/ 5389640 w 5389640"/>
              <a:gd name="connsiteY6" fmla="*/ 1555067 h 3592269"/>
              <a:gd name="connsiteX7" fmla="*/ 4972197 w 5389640"/>
              <a:gd name="connsiteY7" fmla="*/ 2269831 h 3592269"/>
              <a:gd name="connsiteX8" fmla="*/ 4939065 w 5389640"/>
              <a:gd name="connsiteY8" fmla="*/ 2800095 h 3592269"/>
              <a:gd name="connsiteX9" fmla="*/ 4861210 w 5389640"/>
              <a:gd name="connsiteY9" fmla="*/ 3343040 h 3592269"/>
              <a:gd name="connsiteX10" fmla="*/ 4570635 w 5389640"/>
              <a:gd name="connsiteY10" fmla="*/ 3573490 h 3592269"/>
              <a:gd name="connsiteX11" fmla="*/ 2655599 w 5389640"/>
              <a:gd name="connsiteY11" fmla="*/ 3587156 h 3592269"/>
              <a:gd name="connsiteX12" fmla="*/ 1829976 w 5389640"/>
              <a:gd name="connsiteY12" fmla="*/ 3583738 h 3592269"/>
              <a:gd name="connsiteX13" fmla="*/ 1292776 w 5389640"/>
              <a:gd name="connsiteY13" fmla="*/ 3568004 h 3592269"/>
              <a:gd name="connsiteX14" fmla="*/ 564191 w 5389640"/>
              <a:gd name="connsiteY14" fmla="*/ 3415052 h 3592269"/>
              <a:gd name="connsiteX15" fmla="*/ 4189 w 5389640"/>
              <a:gd name="connsiteY15" fmla="*/ 2021743 h 3592269"/>
              <a:gd name="connsiteX0" fmla="*/ 43603 w 5281137"/>
              <a:gd name="connsiteY0" fmla="*/ 2021743 h 3592269"/>
              <a:gd name="connsiteX1" fmla="*/ 848284 w 5281137"/>
              <a:gd name="connsiteY1" fmla="*/ 547902 h 3592269"/>
              <a:gd name="connsiteX2" fmla="*/ 2372284 w 5281137"/>
              <a:gd name="connsiteY2" fmla="*/ 285318 h 3592269"/>
              <a:gd name="connsiteX3" fmla="*/ 3644493 w 5281137"/>
              <a:gd name="connsiteY3" fmla="*/ 11191 h 3592269"/>
              <a:gd name="connsiteX4" fmla="*/ 4810684 w 5281137"/>
              <a:gd name="connsiteY4" fmla="*/ 501519 h 3592269"/>
              <a:gd name="connsiteX5" fmla="*/ 5201624 w 5281137"/>
              <a:gd name="connsiteY5" fmla="*/ 1024304 h 3592269"/>
              <a:gd name="connsiteX6" fmla="*/ 5281137 w 5281137"/>
              <a:gd name="connsiteY6" fmla="*/ 1555067 h 3592269"/>
              <a:gd name="connsiteX7" fmla="*/ 4863694 w 5281137"/>
              <a:gd name="connsiteY7" fmla="*/ 2269831 h 3592269"/>
              <a:gd name="connsiteX8" fmla="*/ 4830562 w 5281137"/>
              <a:gd name="connsiteY8" fmla="*/ 2800095 h 3592269"/>
              <a:gd name="connsiteX9" fmla="*/ 4752707 w 5281137"/>
              <a:gd name="connsiteY9" fmla="*/ 3343040 h 3592269"/>
              <a:gd name="connsiteX10" fmla="*/ 4462132 w 5281137"/>
              <a:gd name="connsiteY10" fmla="*/ 3573490 h 3592269"/>
              <a:gd name="connsiteX11" fmla="*/ 2547096 w 5281137"/>
              <a:gd name="connsiteY11" fmla="*/ 3587156 h 3592269"/>
              <a:gd name="connsiteX12" fmla="*/ 1721473 w 5281137"/>
              <a:gd name="connsiteY12" fmla="*/ 3583738 h 3592269"/>
              <a:gd name="connsiteX13" fmla="*/ 1184273 w 5281137"/>
              <a:gd name="connsiteY13" fmla="*/ 3568004 h 3592269"/>
              <a:gd name="connsiteX14" fmla="*/ 455688 w 5281137"/>
              <a:gd name="connsiteY14" fmla="*/ 3415052 h 3592269"/>
              <a:gd name="connsiteX15" fmla="*/ 43603 w 5281137"/>
              <a:gd name="connsiteY15" fmla="*/ 2021743 h 3592269"/>
              <a:gd name="connsiteX0" fmla="*/ 26781 w 5264315"/>
              <a:gd name="connsiteY0" fmla="*/ 2021743 h 3592269"/>
              <a:gd name="connsiteX1" fmla="*/ 831462 w 5264315"/>
              <a:gd name="connsiteY1" fmla="*/ 547902 h 3592269"/>
              <a:gd name="connsiteX2" fmla="*/ 2355462 w 5264315"/>
              <a:gd name="connsiteY2" fmla="*/ 285318 h 3592269"/>
              <a:gd name="connsiteX3" fmla="*/ 3627671 w 5264315"/>
              <a:gd name="connsiteY3" fmla="*/ 11191 h 3592269"/>
              <a:gd name="connsiteX4" fmla="*/ 4793862 w 5264315"/>
              <a:gd name="connsiteY4" fmla="*/ 501519 h 3592269"/>
              <a:gd name="connsiteX5" fmla="*/ 5184802 w 5264315"/>
              <a:gd name="connsiteY5" fmla="*/ 1024304 h 3592269"/>
              <a:gd name="connsiteX6" fmla="*/ 5264315 w 5264315"/>
              <a:gd name="connsiteY6" fmla="*/ 1555067 h 3592269"/>
              <a:gd name="connsiteX7" fmla="*/ 4846872 w 5264315"/>
              <a:gd name="connsiteY7" fmla="*/ 2269831 h 3592269"/>
              <a:gd name="connsiteX8" fmla="*/ 4813740 w 5264315"/>
              <a:gd name="connsiteY8" fmla="*/ 2800095 h 3592269"/>
              <a:gd name="connsiteX9" fmla="*/ 4735885 w 5264315"/>
              <a:gd name="connsiteY9" fmla="*/ 3343040 h 3592269"/>
              <a:gd name="connsiteX10" fmla="*/ 4445310 w 5264315"/>
              <a:gd name="connsiteY10" fmla="*/ 3573490 h 3592269"/>
              <a:gd name="connsiteX11" fmla="*/ 2530274 w 5264315"/>
              <a:gd name="connsiteY11" fmla="*/ 3587156 h 3592269"/>
              <a:gd name="connsiteX12" fmla="*/ 1704651 w 5264315"/>
              <a:gd name="connsiteY12" fmla="*/ 3583738 h 3592269"/>
              <a:gd name="connsiteX13" fmla="*/ 1167451 w 5264315"/>
              <a:gd name="connsiteY13" fmla="*/ 3568004 h 3592269"/>
              <a:gd name="connsiteX14" fmla="*/ 438866 w 5264315"/>
              <a:gd name="connsiteY14" fmla="*/ 3415052 h 3592269"/>
              <a:gd name="connsiteX15" fmla="*/ 26781 w 5264315"/>
              <a:gd name="connsiteY15" fmla="*/ 2021743 h 3592269"/>
              <a:gd name="connsiteX0" fmla="*/ 13647 w 5251181"/>
              <a:gd name="connsiteY0" fmla="*/ 2021743 h 3631662"/>
              <a:gd name="connsiteX1" fmla="*/ 818328 w 5251181"/>
              <a:gd name="connsiteY1" fmla="*/ 547902 h 3631662"/>
              <a:gd name="connsiteX2" fmla="*/ 2342328 w 5251181"/>
              <a:gd name="connsiteY2" fmla="*/ 285318 h 3631662"/>
              <a:gd name="connsiteX3" fmla="*/ 3614537 w 5251181"/>
              <a:gd name="connsiteY3" fmla="*/ 11191 h 3631662"/>
              <a:gd name="connsiteX4" fmla="*/ 4780728 w 5251181"/>
              <a:gd name="connsiteY4" fmla="*/ 501519 h 3631662"/>
              <a:gd name="connsiteX5" fmla="*/ 5171668 w 5251181"/>
              <a:gd name="connsiteY5" fmla="*/ 1024304 h 3631662"/>
              <a:gd name="connsiteX6" fmla="*/ 5251181 w 5251181"/>
              <a:gd name="connsiteY6" fmla="*/ 1555067 h 3631662"/>
              <a:gd name="connsiteX7" fmla="*/ 4833738 w 5251181"/>
              <a:gd name="connsiteY7" fmla="*/ 2269831 h 3631662"/>
              <a:gd name="connsiteX8" fmla="*/ 4800606 w 5251181"/>
              <a:gd name="connsiteY8" fmla="*/ 2800095 h 3631662"/>
              <a:gd name="connsiteX9" fmla="*/ 4722751 w 5251181"/>
              <a:gd name="connsiteY9" fmla="*/ 3343040 h 3631662"/>
              <a:gd name="connsiteX10" fmla="*/ 4432176 w 5251181"/>
              <a:gd name="connsiteY10" fmla="*/ 3573490 h 3631662"/>
              <a:gd name="connsiteX11" fmla="*/ 2517140 w 5251181"/>
              <a:gd name="connsiteY11" fmla="*/ 3587156 h 3631662"/>
              <a:gd name="connsiteX12" fmla="*/ 1691517 w 5251181"/>
              <a:gd name="connsiteY12" fmla="*/ 3583738 h 3631662"/>
              <a:gd name="connsiteX13" fmla="*/ 1154317 w 5251181"/>
              <a:gd name="connsiteY13" fmla="*/ 3568004 h 3631662"/>
              <a:gd name="connsiteX14" fmla="*/ 613991 w 5251181"/>
              <a:gd name="connsiteY14" fmla="*/ 3529352 h 3631662"/>
              <a:gd name="connsiteX15" fmla="*/ 13647 w 5251181"/>
              <a:gd name="connsiteY15" fmla="*/ 2021743 h 3631662"/>
              <a:gd name="connsiteX0" fmla="*/ 12487 w 5250021"/>
              <a:gd name="connsiteY0" fmla="*/ 2021743 h 3622649"/>
              <a:gd name="connsiteX1" fmla="*/ 817168 w 5250021"/>
              <a:gd name="connsiteY1" fmla="*/ 547902 h 3622649"/>
              <a:gd name="connsiteX2" fmla="*/ 2341168 w 5250021"/>
              <a:gd name="connsiteY2" fmla="*/ 285318 h 3622649"/>
              <a:gd name="connsiteX3" fmla="*/ 3613377 w 5250021"/>
              <a:gd name="connsiteY3" fmla="*/ 11191 h 3622649"/>
              <a:gd name="connsiteX4" fmla="*/ 4779568 w 5250021"/>
              <a:gd name="connsiteY4" fmla="*/ 501519 h 3622649"/>
              <a:gd name="connsiteX5" fmla="*/ 5170508 w 5250021"/>
              <a:gd name="connsiteY5" fmla="*/ 1024304 h 3622649"/>
              <a:gd name="connsiteX6" fmla="*/ 5250021 w 5250021"/>
              <a:gd name="connsiteY6" fmla="*/ 1555067 h 3622649"/>
              <a:gd name="connsiteX7" fmla="*/ 4832578 w 5250021"/>
              <a:gd name="connsiteY7" fmla="*/ 2269831 h 3622649"/>
              <a:gd name="connsiteX8" fmla="*/ 4799446 w 5250021"/>
              <a:gd name="connsiteY8" fmla="*/ 2800095 h 3622649"/>
              <a:gd name="connsiteX9" fmla="*/ 4721591 w 5250021"/>
              <a:gd name="connsiteY9" fmla="*/ 3343040 h 3622649"/>
              <a:gd name="connsiteX10" fmla="*/ 4431016 w 5250021"/>
              <a:gd name="connsiteY10" fmla="*/ 3573490 h 3622649"/>
              <a:gd name="connsiteX11" fmla="*/ 2515980 w 5250021"/>
              <a:gd name="connsiteY11" fmla="*/ 3587156 h 3622649"/>
              <a:gd name="connsiteX12" fmla="*/ 1690357 w 5250021"/>
              <a:gd name="connsiteY12" fmla="*/ 3583738 h 3622649"/>
              <a:gd name="connsiteX13" fmla="*/ 1153157 w 5250021"/>
              <a:gd name="connsiteY13" fmla="*/ 3568004 h 3622649"/>
              <a:gd name="connsiteX14" fmla="*/ 619554 w 5250021"/>
              <a:gd name="connsiteY14" fmla="*/ 3515905 h 3622649"/>
              <a:gd name="connsiteX15" fmla="*/ 12487 w 5250021"/>
              <a:gd name="connsiteY15" fmla="*/ 2021743 h 3622649"/>
              <a:gd name="connsiteX0" fmla="*/ 12487 w 5250021"/>
              <a:gd name="connsiteY0" fmla="*/ 2021743 h 3592269"/>
              <a:gd name="connsiteX1" fmla="*/ 817168 w 5250021"/>
              <a:gd name="connsiteY1" fmla="*/ 547902 h 3592269"/>
              <a:gd name="connsiteX2" fmla="*/ 2341168 w 5250021"/>
              <a:gd name="connsiteY2" fmla="*/ 285318 h 3592269"/>
              <a:gd name="connsiteX3" fmla="*/ 3613377 w 5250021"/>
              <a:gd name="connsiteY3" fmla="*/ 11191 h 3592269"/>
              <a:gd name="connsiteX4" fmla="*/ 4779568 w 5250021"/>
              <a:gd name="connsiteY4" fmla="*/ 501519 h 3592269"/>
              <a:gd name="connsiteX5" fmla="*/ 5170508 w 5250021"/>
              <a:gd name="connsiteY5" fmla="*/ 1024304 h 3592269"/>
              <a:gd name="connsiteX6" fmla="*/ 5250021 w 5250021"/>
              <a:gd name="connsiteY6" fmla="*/ 1555067 h 3592269"/>
              <a:gd name="connsiteX7" fmla="*/ 4832578 w 5250021"/>
              <a:gd name="connsiteY7" fmla="*/ 2269831 h 3592269"/>
              <a:gd name="connsiteX8" fmla="*/ 4799446 w 5250021"/>
              <a:gd name="connsiteY8" fmla="*/ 2800095 h 3592269"/>
              <a:gd name="connsiteX9" fmla="*/ 4721591 w 5250021"/>
              <a:gd name="connsiteY9" fmla="*/ 3343040 h 3592269"/>
              <a:gd name="connsiteX10" fmla="*/ 4431016 w 5250021"/>
              <a:gd name="connsiteY10" fmla="*/ 3573490 h 3592269"/>
              <a:gd name="connsiteX11" fmla="*/ 2515980 w 5250021"/>
              <a:gd name="connsiteY11" fmla="*/ 3587156 h 3592269"/>
              <a:gd name="connsiteX12" fmla="*/ 1690357 w 5250021"/>
              <a:gd name="connsiteY12" fmla="*/ 3583738 h 3592269"/>
              <a:gd name="connsiteX13" fmla="*/ 1153157 w 5250021"/>
              <a:gd name="connsiteY13" fmla="*/ 3568004 h 3592269"/>
              <a:gd name="connsiteX14" fmla="*/ 619554 w 5250021"/>
              <a:gd name="connsiteY14" fmla="*/ 3515905 h 3592269"/>
              <a:gd name="connsiteX15" fmla="*/ 12487 w 5250021"/>
              <a:gd name="connsiteY15" fmla="*/ 2021743 h 3592269"/>
              <a:gd name="connsiteX0" fmla="*/ 1679 w 5239213"/>
              <a:gd name="connsiteY0" fmla="*/ 2021743 h 3632155"/>
              <a:gd name="connsiteX1" fmla="*/ 806360 w 5239213"/>
              <a:gd name="connsiteY1" fmla="*/ 547902 h 3632155"/>
              <a:gd name="connsiteX2" fmla="*/ 2330360 w 5239213"/>
              <a:gd name="connsiteY2" fmla="*/ 285318 h 3632155"/>
              <a:gd name="connsiteX3" fmla="*/ 3602569 w 5239213"/>
              <a:gd name="connsiteY3" fmla="*/ 11191 h 3632155"/>
              <a:gd name="connsiteX4" fmla="*/ 4768760 w 5239213"/>
              <a:gd name="connsiteY4" fmla="*/ 501519 h 3632155"/>
              <a:gd name="connsiteX5" fmla="*/ 5159700 w 5239213"/>
              <a:gd name="connsiteY5" fmla="*/ 1024304 h 3632155"/>
              <a:gd name="connsiteX6" fmla="*/ 5239213 w 5239213"/>
              <a:gd name="connsiteY6" fmla="*/ 1555067 h 3632155"/>
              <a:gd name="connsiteX7" fmla="*/ 4821770 w 5239213"/>
              <a:gd name="connsiteY7" fmla="*/ 2269831 h 3632155"/>
              <a:gd name="connsiteX8" fmla="*/ 4788638 w 5239213"/>
              <a:gd name="connsiteY8" fmla="*/ 2800095 h 3632155"/>
              <a:gd name="connsiteX9" fmla="*/ 4710783 w 5239213"/>
              <a:gd name="connsiteY9" fmla="*/ 3343040 h 3632155"/>
              <a:gd name="connsiteX10" fmla="*/ 4420208 w 5239213"/>
              <a:gd name="connsiteY10" fmla="*/ 3573490 h 3632155"/>
              <a:gd name="connsiteX11" fmla="*/ 2505172 w 5239213"/>
              <a:gd name="connsiteY11" fmla="*/ 3587156 h 3632155"/>
              <a:gd name="connsiteX12" fmla="*/ 1679549 w 5239213"/>
              <a:gd name="connsiteY12" fmla="*/ 3583738 h 3632155"/>
              <a:gd name="connsiteX13" fmla="*/ 1142349 w 5239213"/>
              <a:gd name="connsiteY13" fmla="*/ 3568004 h 3632155"/>
              <a:gd name="connsiteX14" fmla="*/ 716322 w 5239213"/>
              <a:gd name="connsiteY14" fmla="*/ 3583141 h 3632155"/>
              <a:gd name="connsiteX15" fmla="*/ 1679 w 5239213"/>
              <a:gd name="connsiteY15" fmla="*/ 2021743 h 3632155"/>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42349 w 5239213"/>
              <a:gd name="connsiteY13" fmla="*/ 356800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42349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026 w 5309106"/>
              <a:gd name="connsiteY0" fmla="*/ 2239150 h 3592269"/>
              <a:gd name="connsiteX1" fmla="*/ 876253 w 5309106"/>
              <a:gd name="connsiteY1" fmla="*/ 547902 h 3592269"/>
              <a:gd name="connsiteX2" fmla="*/ 2400253 w 5309106"/>
              <a:gd name="connsiteY2" fmla="*/ 285318 h 3592269"/>
              <a:gd name="connsiteX3" fmla="*/ 3672462 w 5309106"/>
              <a:gd name="connsiteY3" fmla="*/ 11191 h 3592269"/>
              <a:gd name="connsiteX4" fmla="*/ 4838653 w 5309106"/>
              <a:gd name="connsiteY4" fmla="*/ 501519 h 3592269"/>
              <a:gd name="connsiteX5" fmla="*/ 5229593 w 5309106"/>
              <a:gd name="connsiteY5" fmla="*/ 1024304 h 3592269"/>
              <a:gd name="connsiteX6" fmla="*/ 5309106 w 5309106"/>
              <a:gd name="connsiteY6" fmla="*/ 1555067 h 3592269"/>
              <a:gd name="connsiteX7" fmla="*/ 4891663 w 5309106"/>
              <a:gd name="connsiteY7" fmla="*/ 2269831 h 3592269"/>
              <a:gd name="connsiteX8" fmla="*/ 4858531 w 5309106"/>
              <a:gd name="connsiteY8" fmla="*/ 2800095 h 3592269"/>
              <a:gd name="connsiteX9" fmla="*/ 4780676 w 5309106"/>
              <a:gd name="connsiteY9" fmla="*/ 3343040 h 3592269"/>
              <a:gd name="connsiteX10" fmla="*/ 4490101 w 5309106"/>
              <a:gd name="connsiteY10" fmla="*/ 3573490 h 3592269"/>
              <a:gd name="connsiteX11" fmla="*/ 2575065 w 5309106"/>
              <a:gd name="connsiteY11" fmla="*/ 3587156 h 3592269"/>
              <a:gd name="connsiteX12" fmla="*/ 1749442 w 5309106"/>
              <a:gd name="connsiteY12" fmla="*/ 3583738 h 3592269"/>
              <a:gd name="connsiteX13" fmla="*/ 1266030 w 5309106"/>
              <a:gd name="connsiteY13" fmla="*/ 3588174 h 3592269"/>
              <a:gd name="connsiteX14" fmla="*/ 786215 w 5309106"/>
              <a:gd name="connsiteY14" fmla="*/ 3583141 h 3592269"/>
              <a:gd name="connsiteX15" fmla="*/ 1026 w 5309106"/>
              <a:gd name="connsiteY15" fmla="*/ 2239150 h 3592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09106" h="3592269">
                <a:moveTo>
                  <a:pt x="1026" y="2239150"/>
                </a:moveTo>
                <a:cubicBezTo>
                  <a:pt x="16032" y="1733277"/>
                  <a:pt x="445557" y="904054"/>
                  <a:pt x="876253" y="547902"/>
                </a:cubicBezTo>
                <a:cubicBezTo>
                  <a:pt x="1306949" y="191750"/>
                  <a:pt x="1934218" y="374770"/>
                  <a:pt x="2400253" y="285318"/>
                </a:cubicBezTo>
                <a:cubicBezTo>
                  <a:pt x="2866288" y="195866"/>
                  <a:pt x="3327906" y="-55764"/>
                  <a:pt x="3672462" y="11191"/>
                </a:cubicBezTo>
                <a:cubicBezTo>
                  <a:pt x="4215801" y="64894"/>
                  <a:pt x="4614470" y="303841"/>
                  <a:pt x="4838653" y="501519"/>
                </a:cubicBezTo>
                <a:cubicBezTo>
                  <a:pt x="5066149" y="663745"/>
                  <a:pt x="5178793" y="857548"/>
                  <a:pt x="5229593" y="1024304"/>
                </a:cubicBezTo>
                <a:cubicBezTo>
                  <a:pt x="5280393" y="1191061"/>
                  <a:pt x="5296958" y="1358523"/>
                  <a:pt x="5309106" y="1555067"/>
                </a:cubicBezTo>
                <a:cubicBezTo>
                  <a:pt x="5309105" y="1956908"/>
                  <a:pt x="4963446" y="2061110"/>
                  <a:pt x="4891663" y="2269831"/>
                </a:cubicBezTo>
                <a:cubicBezTo>
                  <a:pt x="4819880" y="2483962"/>
                  <a:pt x="4835340" y="2614423"/>
                  <a:pt x="4858531" y="2800095"/>
                </a:cubicBezTo>
                <a:cubicBezTo>
                  <a:pt x="4861844" y="3058654"/>
                  <a:pt x="4912094" y="3162918"/>
                  <a:pt x="4780676" y="3343040"/>
                </a:cubicBezTo>
                <a:cubicBezTo>
                  <a:pt x="4561365" y="3543917"/>
                  <a:pt x="4747413" y="3370984"/>
                  <a:pt x="4490101" y="3573490"/>
                </a:cubicBezTo>
                <a:cubicBezTo>
                  <a:pt x="3984894" y="3606641"/>
                  <a:pt x="3031841" y="3585448"/>
                  <a:pt x="2575065" y="3587156"/>
                </a:cubicBezTo>
                <a:cubicBezTo>
                  <a:pt x="2118289" y="3588864"/>
                  <a:pt x="2765473" y="3591412"/>
                  <a:pt x="1749442" y="3583738"/>
                </a:cubicBezTo>
                <a:cubicBezTo>
                  <a:pt x="1183888" y="3596235"/>
                  <a:pt x="1864720" y="3573706"/>
                  <a:pt x="1266030" y="3588174"/>
                </a:cubicBezTo>
                <a:cubicBezTo>
                  <a:pt x="808537" y="3582472"/>
                  <a:pt x="1211649" y="3589842"/>
                  <a:pt x="786215" y="3583141"/>
                </a:cubicBezTo>
                <a:cubicBezTo>
                  <a:pt x="130232" y="3034832"/>
                  <a:pt x="-13980" y="2745023"/>
                  <a:pt x="1026" y="2239150"/>
                </a:cubicBezTo>
                <a:close/>
              </a:path>
            </a:pathLst>
          </a:cu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784EDFD5-DBD7-0140-B3C2-E9CD2C44DC51}"/>
              </a:ext>
            </a:extLst>
          </p:cNvPr>
          <p:cNvSpPr txBox="1"/>
          <p:nvPr/>
        </p:nvSpPr>
        <p:spPr>
          <a:xfrm>
            <a:off x="479867" y="1112054"/>
            <a:ext cx="4367915" cy="1938992"/>
          </a:xfrm>
          <a:prstGeom prst="rect">
            <a:avLst/>
          </a:prstGeom>
          <a:noFill/>
        </p:spPr>
        <p:txBody>
          <a:bodyPr wrap="square" rtlCol="0">
            <a:spAutoFit/>
          </a:bodyPr>
          <a:lstStyle/>
          <a:p>
            <a:r>
              <a:rPr lang="en-AU" sz="3000">
                <a:solidFill>
                  <a:srgbClr val="298FC2"/>
                </a:solidFill>
                <a:latin typeface="Impact" panose="020B0806030902050204" pitchFamily="34" charset="0"/>
              </a:rPr>
              <a:t>Important moments </a:t>
            </a:r>
          </a:p>
          <a:p>
            <a:r>
              <a:rPr lang="en-AU" sz="3000">
                <a:solidFill>
                  <a:srgbClr val="298FC2"/>
                </a:solidFill>
                <a:latin typeface="Impact" panose="020B0806030902050204" pitchFamily="34" charset="0"/>
              </a:rPr>
              <a:t>&amp; transition points in your life are acknowledged </a:t>
            </a:r>
          </a:p>
          <a:p>
            <a:r>
              <a:rPr lang="en-AU" sz="3000">
                <a:solidFill>
                  <a:srgbClr val="298FC2"/>
                </a:solidFill>
                <a:latin typeface="Impact" panose="020B0806030902050204" pitchFamily="34" charset="0"/>
              </a:rPr>
              <a:t>&amp; celebrated</a:t>
            </a:r>
            <a:endParaRPr lang="en-US" sz="3000">
              <a:solidFill>
                <a:srgbClr val="298FC2"/>
              </a:solidFill>
              <a:latin typeface="Impact" panose="020B0806030902050204" pitchFamily="34" charset="0"/>
              <a:ea typeface="Tahoma" panose="020B0604030504040204" pitchFamily="34" charset="0"/>
              <a:cs typeface="Tahoma" panose="020B0604030504040204" pitchFamily="34" charset="0"/>
            </a:endParaRPr>
          </a:p>
        </p:txBody>
      </p:sp>
      <p:sp>
        <p:nvSpPr>
          <p:cNvPr id="10" name="Oval 9">
            <a:extLst>
              <a:ext uri="{FF2B5EF4-FFF2-40B4-BE49-F238E27FC236}">
                <a16:creationId xmlns:a16="http://schemas.microsoft.com/office/drawing/2014/main" id="{20713BB1-686F-9140-95BE-7F3A3D673603}"/>
              </a:ext>
            </a:extLst>
          </p:cNvPr>
          <p:cNvSpPr/>
          <p:nvPr/>
        </p:nvSpPr>
        <p:spPr>
          <a:xfrm>
            <a:off x="3414822" y="52168"/>
            <a:ext cx="1820753" cy="1276137"/>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tx1"/>
              </a:solidFill>
            </a:endParaRPr>
          </a:p>
        </p:txBody>
      </p:sp>
      <p:sp>
        <p:nvSpPr>
          <p:cNvPr id="11" name="Oval 3">
            <a:extLst>
              <a:ext uri="{FF2B5EF4-FFF2-40B4-BE49-F238E27FC236}">
                <a16:creationId xmlns:a16="http://schemas.microsoft.com/office/drawing/2014/main" id="{81225821-B5E3-7F43-998C-C27B4FAEB47B}"/>
              </a:ext>
            </a:extLst>
          </p:cNvPr>
          <p:cNvSpPr/>
          <p:nvPr/>
        </p:nvSpPr>
        <p:spPr>
          <a:xfrm>
            <a:off x="561534" y="1380364"/>
            <a:ext cx="4588255" cy="2474143"/>
          </a:xfrm>
          <a:custGeom>
            <a:avLst/>
            <a:gdLst>
              <a:gd name="connsiteX0" fmla="*/ 0 w 5168347"/>
              <a:gd name="connsiteY0" fmla="*/ 2136913 h 4273826"/>
              <a:gd name="connsiteX1" fmla="*/ 2584174 w 5168347"/>
              <a:gd name="connsiteY1" fmla="*/ 0 h 4273826"/>
              <a:gd name="connsiteX2" fmla="*/ 5168348 w 5168347"/>
              <a:gd name="connsiteY2" fmla="*/ 2136913 h 4273826"/>
              <a:gd name="connsiteX3" fmla="*/ 2584174 w 5168347"/>
              <a:gd name="connsiteY3" fmla="*/ 4273826 h 4273826"/>
              <a:gd name="connsiteX4" fmla="*/ 0 w 5168347"/>
              <a:gd name="connsiteY4" fmla="*/ 2136913 h 4273826"/>
              <a:gd name="connsiteX0" fmla="*/ 0 w 5241571"/>
              <a:gd name="connsiteY0" fmla="*/ 2190515 h 4327428"/>
              <a:gd name="connsiteX1" fmla="*/ 2584174 w 5241571"/>
              <a:gd name="connsiteY1" fmla="*/ 53602 h 4327428"/>
              <a:gd name="connsiteX2" fmla="*/ 4591878 w 5241571"/>
              <a:gd name="connsiteY2" fmla="*/ 773386 h 4327428"/>
              <a:gd name="connsiteX3" fmla="*/ 5168348 w 5241571"/>
              <a:gd name="connsiteY3" fmla="*/ 2190515 h 4327428"/>
              <a:gd name="connsiteX4" fmla="*/ 2584174 w 5241571"/>
              <a:gd name="connsiteY4" fmla="*/ 4327428 h 4327428"/>
              <a:gd name="connsiteX5" fmla="*/ 0 w 5241571"/>
              <a:gd name="connsiteY5" fmla="*/ 2190515 h 4327428"/>
              <a:gd name="connsiteX0" fmla="*/ 0 w 5243947"/>
              <a:gd name="connsiteY0" fmla="*/ 2195585 h 4332498"/>
              <a:gd name="connsiteX1" fmla="*/ 2584174 w 5243947"/>
              <a:gd name="connsiteY1" fmla="*/ 58672 h 4332498"/>
              <a:gd name="connsiteX2" fmla="*/ 4611756 w 5243947"/>
              <a:gd name="connsiteY2" fmla="*/ 738699 h 4332498"/>
              <a:gd name="connsiteX3" fmla="*/ 5168348 w 5243947"/>
              <a:gd name="connsiteY3" fmla="*/ 2195585 h 4332498"/>
              <a:gd name="connsiteX4" fmla="*/ 2584174 w 5243947"/>
              <a:gd name="connsiteY4" fmla="*/ 4332498 h 4332498"/>
              <a:gd name="connsiteX5" fmla="*/ 0 w 5243947"/>
              <a:gd name="connsiteY5" fmla="*/ 2195585 h 4332498"/>
              <a:gd name="connsiteX0" fmla="*/ 37498 w 5281445"/>
              <a:gd name="connsiteY0" fmla="*/ 2149751 h 4286664"/>
              <a:gd name="connsiteX1" fmla="*/ 1190437 w 5281445"/>
              <a:gd name="connsiteY1" fmla="*/ 401318 h 4286664"/>
              <a:gd name="connsiteX2" fmla="*/ 2621672 w 5281445"/>
              <a:gd name="connsiteY2" fmla="*/ 12838 h 4286664"/>
              <a:gd name="connsiteX3" fmla="*/ 4649254 w 5281445"/>
              <a:gd name="connsiteY3" fmla="*/ 692865 h 4286664"/>
              <a:gd name="connsiteX4" fmla="*/ 5205846 w 5281445"/>
              <a:gd name="connsiteY4" fmla="*/ 2149751 h 4286664"/>
              <a:gd name="connsiteX5" fmla="*/ 2621672 w 5281445"/>
              <a:gd name="connsiteY5" fmla="*/ 4286664 h 4286664"/>
              <a:gd name="connsiteX6" fmla="*/ 37498 w 5281445"/>
              <a:gd name="connsiteY6" fmla="*/ 2149751 h 4286664"/>
              <a:gd name="connsiteX0" fmla="*/ 37498 w 5206080"/>
              <a:gd name="connsiteY0" fmla="*/ 2149751 h 4315973"/>
              <a:gd name="connsiteX1" fmla="*/ 1190437 w 5206080"/>
              <a:gd name="connsiteY1" fmla="*/ 401318 h 4315973"/>
              <a:gd name="connsiteX2" fmla="*/ 2621672 w 5206080"/>
              <a:gd name="connsiteY2" fmla="*/ 12838 h 4315973"/>
              <a:gd name="connsiteX3" fmla="*/ 4649254 w 5206080"/>
              <a:gd name="connsiteY3" fmla="*/ 692865 h 4315973"/>
              <a:gd name="connsiteX4" fmla="*/ 5205846 w 5206080"/>
              <a:gd name="connsiteY4" fmla="*/ 2149751 h 4315973"/>
              <a:gd name="connsiteX5" fmla="*/ 4708889 w 5206080"/>
              <a:gd name="connsiteY5" fmla="*/ 3310170 h 4315973"/>
              <a:gd name="connsiteX6" fmla="*/ 2621672 w 5206080"/>
              <a:gd name="connsiteY6" fmla="*/ 4286664 h 4315973"/>
              <a:gd name="connsiteX7" fmla="*/ 37498 w 5206080"/>
              <a:gd name="connsiteY7" fmla="*/ 2149751 h 4315973"/>
              <a:gd name="connsiteX0" fmla="*/ 37498 w 5205951"/>
              <a:gd name="connsiteY0" fmla="*/ 2144216 h 4310438"/>
              <a:gd name="connsiteX1" fmla="*/ 1190437 w 5205951"/>
              <a:gd name="connsiteY1" fmla="*/ 395783 h 4310438"/>
              <a:gd name="connsiteX2" fmla="*/ 2621672 w 5205951"/>
              <a:gd name="connsiteY2" fmla="*/ 7303 h 4310438"/>
              <a:gd name="connsiteX3" fmla="*/ 3668593 w 5205951"/>
              <a:gd name="connsiteY3" fmla="*/ 183748 h 4310438"/>
              <a:gd name="connsiteX4" fmla="*/ 4649254 w 5205951"/>
              <a:gd name="connsiteY4" fmla="*/ 687330 h 4310438"/>
              <a:gd name="connsiteX5" fmla="*/ 5205846 w 5205951"/>
              <a:gd name="connsiteY5" fmla="*/ 2144216 h 4310438"/>
              <a:gd name="connsiteX6" fmla="*/ 4708889 w 5205951"/>
              <a:gd name="connsiteY6" fmla="*/ 3304635 h 4310438"/>
              <a:gd name="connsiteX7" fmla="*/ 2621672 w 5205951"/>
              <a:gd name="connsiteY7" fmla="*/ 4281129 h 4310438"/>
              <a:gd name="connsiteX8" fmla="*/ 37498 w 5205951"/>
              <a:gd name="connsiteY8" fmla="*/ 2144216 h 4310438"/>
              <a:gd name="connsiteX0" fmla="*/ 37498 w 5220476"/>
              <a:gd name="connsiteY0" fmla="*/ 2144216 h 4310438"/>
              <a:gd name="connsiteX1" fmla="*/ 1190437 w 5220476"/>
              <a:gd name="connsiteY1" fmla="*/ 395783 h 4310438"/>
              <a:gd name="connsiteX2" fmla="*/ 2621672 w 5220476"/>
              <a:gd name="connsiteY2" fmla="*/ 7303 h 4310438"/>
              <a:gd name="connsiteX3" fmla="*/ 3668593 w 5220476"/>
              <a:gd name="connsiteY3" fmla="*/ 183748 h 4310438"/>
              <a:gd name="connsiteX4" fmla="*/ 4649254 w 5220476"/>
              <a:gd name="connsiteY4" fmla="*/ 687330 h 4310438"/>
              <a:gd name="connsiteX5" fmla="*/ 5073325 w 5220476"/>
              <a:gd name="connsiteY5" fmla="*/ 1376443 h 4310438"/>
              <a:gd name="connsiteX6" fmla="*/ 5205846 w 5220476"/>
              <a:gd name="connsiteY6" fmla="*/ 2144216 h 4310438"/>
              <a:gd name="connsiteX7" fmla="*/ 4708889 w 5220476"/>
              <a:gd name="connsiteY7" fmla="*/ 3304635 h 4310438"/>
              <a:gd name="connsiteX8" fmla="*/ 2621672 w 5220476"/>
              <a:gd name="connsiteY8" fmla="*/ 4281129 h 4310438"/>
              <a:gd name="connsiteX9" fmla="*/ 37498 w 5220476"/>
              <a:gd name="connsiteY9" fmla="*/ 2144216 h 4310438"/>
              <a:gd name="connsiteX0" fmla="*/ 37498 w 5206296"/>
              <a:gd name="connsiteY0" fmla="*/ 2144216 h 4307298"/>
              <a:gd name="connsiteX1" fmla="*/ 1190437 w 5206296"/>
              <a:gd name="connsiteY1" fmla="*/ 395783 h 4307298"/>
              <a:gd name="connsiteX2" fmla="*/ 2621672 w 5206296"/>
              <a:gd name="connsiteY2" fmla="*/ 7303 h 4307298"/>
              <a:gd name="connsiteX3" fmla="*/ 3668593 w 5206296"/>
              <a:gd name="connsiteY3" fmla="*/ 183748 h 4307298"/>
              <a:gd name="connsiteX4" fmla="*/ 4649254 w 5206296"/>
              <a:gd name="connsiteY4" fmla="*/ 687330 h 4307298"/>
              <a:gd name="connsiteX5" fmla="*/ 5073325 w 5206296"/>
              <a:gd name="connsiteY5" fmla="*/ 1376443 h 4307298"/>
              <a:gd name="connsiteX6" fmla="*/ 5205846 w 5206296"/>
              <a:gd name="connsiteY6" fmla="*/ 2144216 h 4307298"/>
              <a:gd name="connsiteX7" fmla="*/ 5093202 w 5206296"/>
              <a:gd name="connsiteY7" fmla="*/ 2900443 h 4307298"/>
              <a:gd name="connsiteX8" fmla="*/ 4708889 w 5206296"/>
              <a:gd name="connsiteY8" fmla="*/ 3304635 h 4307298"/>
              <a:gd name="connsiteX9" fmla="*/ 2621672 w 5206296"/>
              <a:gd name="connsiteY9" fmla="*/ 4281129 h 4307298"/>
              <a:gd name="connsiteX10" fmla="*/ 37498 w 5206296"/>
              <a:gd name="connsiteY10" fmla="*/ 2144216 h 4307298"/>
              <a:gd name="connsiteX0" fmla="*/ 37498 w 5206296"/>
              <a:gd name="connsiteY0" fmla="*/ 2144216 h 4311706"/>
              <a:gd name="connsiteX1" fmla="*/ 1190437 w 5206296"/>
              <a:gd name="connsiteY1" fmla="*/ 395783 h 4311706"/>
              <a:gd name="connsiteX2" fmla="*/ 2621672 w 5206296"/>
              <a:gd name="connsiteY2" fmla="*/ 7303 h 4311706"/>
              <a:gd name="connsiteX3" fmla="*/ 3668593 w 5206296"/>
              <a:gd name="connsiteY3" fmla="*/ 183748 h 4311706"/>
              <a:gd name="connsiteX4" fmla="*/ 4649254 w 5206296"/>
              <a:gd name="connsiteY4" fmla="*/ 687330 h 4311706"/>
              <a:gd name="connsiteX5" fmla="*/ 5073325 w 5206296"/>
              <a:gd name="connsiteY5" fmla="*/ 1376443 h 4311706"/>
              <a:gd name="connsiteX6" fmla="*/ 5205846 w 5206296"/>
              <a:gd name="connsiteY6" fmla="*/ 2144216 h 4311706"/>
              <a:gd name="connsiteX7" fmla="*/ 5093202 w 5206296"/>
              <a:gd name="connsiteY7" fmla="*/ 2900443 h 4311706"/>
              <a:gd name="connsiteX8" fmla="*/ 4708889 w 5206296"/>
              <a:gd name="connsiteY8" fmla="*/ 3370896 h 4311706"/>
              <a:gd name="connsiteX9" fmla="*/ 2621672 w 5206296"/>
              <a:gd name="connsiteY9" fmla="*/ 4281129 h 4311706"/>
              <a:gd name="connsiteX10" fmla="*/ 37498 w 5206296"/>
              <a:gd name="connsiteY10" fmla="*/ 2144216 h 4311706"/>
              <a:gd name="connsiteX0" fmla="*/ 37498 w 5206296"/>
              <a:gd name="connsiteY0" fmla="*/ 2144216 h 4313286"/>
              <a:gd name="connsiteX1" fmla="*/ 1190437 w 5206296"/>
              <a:gd name="connsiteY1" fmla="*/ 395783 h 4313286"/>
              <a:gd name="connsiteX2" fmla="*/ 2621672 w 5206296"/>
              <a:gd name="connsiteY2" fmla="*/ 7303 h 4313286"/>
              <a:gd name="connsiteX3" fmla="*/ 3668593 w 5206296"/>
              <a:gd name="connsiteY3" fmla="*/ 183748 h 4313286"/>
              <a:gd name="connsiteX4" fmla="*/ 4649254 w 5206296"/>
              <a:gd name="connsiteY4" fmla="*/ 687330 h 4313286"/>
              <a:gd name="connsiteX5" fmla="*/ 5073325 w 5206296"/>
              <a:gd name="connsiteY5" fmla="*/ 1376443 h 4313286"/>
              <a:gd name="connsiteX6" fmla="*/ 5205846 w 5206296"/>
              <a:gd name="connsiteY6" fmla="*/ 2144216 h 4313286"/>
              <a:gd name="connsiteX7" fmla="*/ 5093202 w 5206296"/>
              <a:gd name="connsiteY7" fmla="*/ 2900443 h 4313286"/>
              <a:gd name="connsiteX8" fmla="*/ 4708889 w 5206296"/>
              <a:gd name="connsiteY8" fmla="*/ 3370896 h 4313286"/>
              <a:gd name="connsiteX9" fmla="*/ 2621672 w 5206296"/>
              <a:gd name="connsiteY9" fmla="*/ 4281129 h 4313286"/>
              <a:gd name="connsiteX10" fmla="*/ 37498 w 5206296"/>
              <a:gd name="connsiteY10" fmla="*/ 2144216 h 4313286"/>
              <a:gd name="connsiteX0" fmla="*/ 37498 w 5206296"/>
              <a:gd name="connsiteY0" fmla="*/ 2144216 h 4323453"/>
              <a:gd name="connsiteX1" fmla="*/ 1190437 w 5206296"/>
              <a:gd name="connsiteY1" fmla="*/ 395783 h 4323453"/>
              <a:gd name="connsiteX2" fmla="*/ 2621672 w 5206296"/>
              <a:gd name="connsiteY2" fmla="*/ 7303 h 4323453"/>
              <a:gd name="connsiteX3" fmla="*/ 3668593 w 5206296"/>
              <a:gd name="connsiteY3" fmla="*/ 183748 h 4323453"/>
              <a:gd name="connsiteX4" fmla="*/ 4649254 w 5206296"/>
              <a:gd name="connsiteY4" fmla="*/ 687330 h 4323453"/>
              <a:gd name="connsiteX5" fmla="*/ 5073325 w 5206296"/>
              <a:gd name="connsiteY5" fmla="*/ 1376443 h 4323453"/>
              <a:gd name="connsiteX6" fmla="*/ 5205846 w 5206296"/>
              <a:gd name="connsiteY6" fmla="*/ 2144216 h 4323453"/>
              <a:gd name="connsiteX7" fmla="*/ 5093202 w 5206296"/>
              <a:gd name="connsiteY7" fmla="*/ 2900443 h 4323453"/>
              <a:gd name="connsiteX8" fmla="*/ 4675758 w 5206296"/>
              <a:gd name="connsiteY8" fmla="*/ 3490165 h 4323453"/>
              <a:gd name="connsiteX9" fmla="*/ 2621672 w 5206296"/>
              <a:gd name="connsiteY9" fmla="*/ 4281129 h 4323453"/>
              <a:gd name="connsiteX10" fmla="*/ 37498 w 5206296"/>
              <a:gd name="connsiteY10" fmla="*/ 2144216 h 4323453"/>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2002 w 5170800"/>
              <a:gd name="connsiteY0" fmla="*/ 2144216 h 4281917"/>
              <a:gd name="connsiteX1" fmla="*/ 1154941 w 5170800"/>
              <a:gd name="connsiteY1" fmla="*/ 395783 h 4281917"/>
              <a:gd name="connsiteX2" fmla="*/ 2586176 w 5170800"/>
              <a:gd name="connsiteY2" fmla="*/ 7303 h 4281917"/>
              <a:gd name="connsiteX3" fmla="*/ 3633097 w 5170800"/>
              <a:gd name="connsiteY3" fmla="*/ 183748 h 4281917"/>
              <a:gd name="connsiteX4" fmla="*/ 4613758 w 5170800"/>
              <a:gd name="connsiteY4" fmla="*/ 687330 h 4281917"/>
              <a:gd name="connsiteX5" fmla="*/ 5037829 w 5170800"/>
              <a:gd name="connsiteY5" fmla="*/ 1376443 h 4281917"/>
              <a:gd name="connsiteX6" fmla="*/ 5170350 w 5170800"/>
              <a:gd name="connsiteY6" fmla="*/ 2144216 h 4281917"/>
              <a:gd name="connsiteX7" fmla="*/ 5057706 w 5170800"/>
              <a:gd name="connsiteY7" fmla="*/ 2900443 h 4281917"/>
              <a:gd name="connsiteX8" fmla="*/ 4746279 w 5170800"/>
              <a:gd name="connsiteY8" fmla="*/ 3563052 h 4281917"/>
              <a:gd name="connsiteX9" fmla="*/ 2586176 w 5170800"/>
              <a:gd name="connsiteY9" fmla="*/ 4281129 h 4281917"/>
              <a:gd name="connsiteX10" fmla="*/ 923028 w 5170800"/>
              <a:gd name="connsiteY10" fmla="*/ 3429854 h 4281917"/>
              <a:gd name="connsiteX11" fmla="*/ 2002 w 5170800"/>
              <a:gd name="connsiteY11" fmla="*/ 2144216 h 4281917"/>
              <a:gd name="connsiteX0" fmla="*/ 4651 w 5173449"/>
              <a:gd name="connsiteY0" fmla="*/ 2144216 h 4281138"/>
              <a:gd name="connsiteX1" fmla="*/ 1157590 w 5173449"/>
              <a:gd name="connsiteY1" fmla="*/ 395783 h 4281138"/>
              <a:gd name="connsiteX2" fmla="*/ 2588825 w 5173449"/>
              <a:gd name="connsiteY2" fmla="*/ 7303 h 4281138"/>
              <a:gd name="connsiteX3" fmla="*/ 3635746 w 5173449"/>
              <a:gd name="connsiteY3" fmla="*/ 183748 h 4281138"/>
              <a:gd name="connsiteX4" fmla="*/ 4616407 w 5173449"/>
              <a:gd name="connsiteY4" fmla="*/ 687330 h 4281138"/>
              <a:gd name="connsiteX5" fmla="*/ 5040478 w 5173449"/>
              <a:gd name="connsiteY5" fmla="*/ 1376443 h 4281138"/>
              <a:gd name="connsiteX6" fmla="*/ 5172999 w 5173449"/>
              <a:gd name="connsiteY6" fmla="*/ 2144216 h 4281138"/>
              <a:gd name="connsiteX7" fmla="*/ 5060355 w 5173449"/>
              <a:gd name="connsiteY7" fmla="*/ 2900443 h 4281138"/>
              <a:gd name="connsiteX8" fmla="*/ 4748928 w 5173449"/>
              <a:gd name="connsiteY8" fmla="*/ 3563052 h 4281138"/>
              <a:gd name="connsiteX9" fmla="*/ 2588825 w 5173449"/>
              <a:gd name="connsiteY9" fmla="*/ 4281129 h 4281138"/>
              <a:gd name="connsiteX10" fmla="*/ 826286 w 5173449"/>
              <a:gd name="connsiteY10" fmla="*/ 3549123 h 4281138"/>
              <a:gd name="connsiteX11" fmla="*/ 4651 w 5173449"/>
              <a:gd name="connsiteY11" fmla="*/ 2144216 h 4281138"/>
              <a:gd name="connsiteX0" fmla="*/ 4651 w 5173449"/>
              <a:gd name="connsiteY0" fmla="*/ 2149708 h 4286630"/>
              <a:gd name="connsiteX1" fmla="*/ 1157590 w 5173449"/>
              <a:gd name="connsiteY1" fmla="*/ 401275 h 4286630"/>
              <a:gd name="connsiteX2" fmla="*/ 2588825 w 5173449"/>
              <a:gd name="connsiteY2" fmla="*/ 12795 h 4286630"/>
              <a:gd name="connsiteX3" fmla="*/ 3861033 w 5173449"/>
              <a:gd name="connsiteY3" fmla="*/ 149484 h 4286630"/>
              <a:gd name="connsiteX4" fmla="*/ 4616407 w 5173449"/>
              <a:gd name="connsiteY4" fmla="*/ 692822 h 4286630"/>
              <a:gd name="connsiteX5" fmla="*/ 5040478 w 5173449"/>
              <a:gd name="connsiteY5" fmla="*/ 1381935 h 4286630"/>
              <a:gd name="connsiteX6" fmla="*/ 5172999 w 5173449"/>
              <a:gd name="connsiteY6" fmla="*/ 2149708 h 4286630"/>
              <a:gd name="connsiteX7" fmla="*/ 5060355 w 5173449"/>
              <a:gd name="connsiteY7" fmla="*/ 2905935 h 4286630"/>
              <a:gd name="connsiteX8" fmla="*/ 4748928 w 5173449"/>
              <a:gd name="connsiteY8" fmla="*/ 3568544 h 4286630"/>
              <a:gd name="connsiteX9" fmla="*/ 2588825 w 5173449"/>
              <a:gd name="connsiteY9" fmla="*/ 4286621 h 4286630"/>
              <a:gd name="connsiteX10" fmla="*/ 826286 w 5173449"/>
              <a:gd name="connsiteY10" fmla="*/ 3554615 h 4286630"/>
              <a:gd name="connsiteX11" fmla="*/ 4651 w 5173449"/>
              <a:gd name="connsiteY11" fmla="*/ 2149708 h 4286630"/>
              <a:gd name="connsiteX0" fmla="*/ 4651 w 5173449"/>
              <a:gd name="connsiteY0" fmla="*/ 2149708 h 4286630"/>
              <a:gd name="connsiteX1" fmla="*/ 1157590 w 5173449"/>
              <a:gd name="connsiteY1" fmla="*/ 401275 h 4286630"/>
              <a:gd name="connsiteX2" fmla="*/ 2588825 w 5173449"/>
              <a:gd name="connsiteY2" fmla="*/ 12795 h 4286630"/>
              <a:gd name="connsiteX3" fmla="*/ 3861033 w 5173449"/>
              <a:gd name="connsiteY3" fmla="*/ 149484 h 4286630"/>
              <a:gd name="connsiteX4" fmla="*/ 4835068 w 5173449"/>
              <a:gd name="connsiteY4" fmla="*/ 672943 h 4286630"/>
              <a:gd name="connsiteX5" fmla="*/ 5040478 w 5173449"/>
              <a:gd name="connsiteY5" fmla="*/ 1381935 h 4286630"/>
              <a:gd name="connsiteX6" fmla="*/ 5172999 w 5173449"/>
              <a:gd name="connsiteY6" fmla="*/ 2149708 h 4286630"/>
              <a:gd name="connsiteX7" fmla="*/ 5060355 w 5173449"/>
              <a:gd name="connsiteY7" fmla="*/ 2905935 h 4286630"/>
              <a:gd name="connsiteX8" fmla="*/ 4748928 w 5173449"/>
              <a:gd name="connsiteY8" fmla="*/ 3568544 h 4286630"/>
              <a:gd name="connsiteX9" fmla="*/ 2588825 w 5173449"/>
              <a:gd name="connsiteY9" fmla="*/ 4286621 h 4286630"/>
              <a:gd name="connsiteX10" fmla="*/ 826286 w 5173449"/>
              <a:gd name="connsiteY10" fmla="*/ 3554615 h 4286630"/>
              <a:gd name="connsiteX11" fmla="*/ 4651 w 5173449"/>
              <a:gd name="connsiteY11" fmla="*/ 2149708 h 4286630"/>
              <a:gd name="connsiteX0" fmla="*/ 4651 w 5252062"/>
              <a:gd name="connsiteY0" fmla="*/ 2149708 h 4286630"/>
              <a:gd name="connsiteX1" fmla="*/ 1157590 w 5252062"/>
              <a:gd name="connsiteY1" fmla="*/ 401275 h 4286630"/>
              <a:gd name="connsiteX2" fmla="*/ 2588825 w 5252062"/>
              <a:gd name="connsiteY2" fmla="*/ 12795 h 4286630"/>
              <a:gd name="connsiteX3" fmla="*/ 3861033 w 5252062"/>
              <a:gd name="connsiteY3" fmla="*/ 149484 h 4286630"/>
              <a:gd name="connsiteX4" fmla="*/ 4835068 w 5252062"/>
              <a:gd name="connsiteY4" fmla="*/ 672943 h 4286630"/>
              <a:gd name="connsiteX5" fmla="*/ 5219382 w 5252062"/>
              <a:gd name="connsiteY5" fmla="*/ 1421691 h 4286630"/>
              <a:gd name="connsiteX6" fmla="*/ 5172999 w 5252062"/>
              <a:gd name="connsiteY6" fmla="*/ 2149708 h 4286630"/>
              <a:gd name="connsiteX7" fmla="*/ 5060355 w 5252062"/>
              <a:gd name="connsiteY7" fmla="*/ 2905935 h 4286630"/>
              <a:gd name="connsiteX8" fmla="*/ 4748928 w 5252062"/>
              <a:gd name="connsiteY8" fmla="*/ 3568544 h 4286630"/>
              <a:gd name="connsiteX9" fmla="*/ 2588825 w 5252062"/>
              <a:gd name="connsiteY9" fmla="*/ 4286621 h 4286630"/>
              <a:gd name="connsiteX10" fmla="*/ 826286 w 5252062"/>
              <a:gd name="connsiteY10" fmla="*/ 3554615 h 4286630"/>
              <a:gd name="connsiteX11" fmla="*/ 4651 w 525206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35068 w 5319892"/>
              <a:gd name="connsiteY4" fmla="*/ 672943 h 4286630"/>
              <a:gd name="connsiteX5" fmla="*/ 5219382 w 5319892"/>
              <a:gd name="connsiteY5" fmla="*/ 1421691 h 4286630"/>
              <a:gd name="connsiteX6" fmla="*/ 5318773 w 5319892"/>
              <a:gd name="connsiteY6" fmla="*/ 2162960 h 4286630"/>
              <a:gd name="connsiteX7" fmla="*/ 5060355 w 5319892"/>
              <a:gd name="connsiteY7" fmla="*/ 2905935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35068 w 5319892"/>
              <a:gd name="connsiteY4" fmla="*/ 672943 h 4286630"/>
              <a:gd name="connsiteX5" fmla="*/ 5219382 w 5319892"/>
              <a:gd name="connsiteY5" fmla="*/ 1421691 h 4286630"/>
              <a:gd name="connsiteX6" fmla="*/ 5318773 w 5319892"/>
              <a:gd name="connsiteY6" fmla="*/ 2162960 h 4286630"/>
              <a:gd name="connsiteX7" fmla="*/ 5212755 w 5319892"/>
              <a:gd name="connsiteY7" fmla="*/ 3018578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88077 w 5319892"/>
              <a:gd name="connsiteY4" fmla="*/ 553674 h 4286630"/>
              <a:gd name="connsiteX5" fmla="*/ 5219382 w 5319892"/>
              <a:gd name="connsiteY5" fmla="*/ 1421691 h 4286630"/>
              <a:gd name="connsiteX6" fmla="*/ 5318773 w 5319892"/>
              <a:gd name="connsiteY6" fmla="*/ 2162960 h 4286630"/>
              <a:gd name="connsiteX7" fmla="*/ 5212755 w 5319892"/>
              <a:gd name="connsiteY7" fmla="*/ 3018578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65310 h 4302232"/>
              <a:gd name="connsiteX1" fmla="*/ 1157590 w 5319892"/>
              <a:gd name="connsiteY1" fmla="*/ 416877 h 4302232"/>
              <a:gd name="connsiteX2" fmla="*/ 2588825 w 5319892"/>
              <a:gd name="connsiteY2" fmla="*/ 28397 h 4302232"/>
              <a:gd name="connsiteX3" fmla="*/ 3867660 w 5319892"/>
              <a:gd name="connsiteY3" fmla="*/ 105452 h 4302232"/>
              <a:gd name="connsiteX4" fmla="*/ 4888077 w 5319892"/>
              <a:gd name="connsiteY4" fmla="*/ 569276 h 4302232"/>
              <a:gd name="connsiteX5" fmla="*/ 5219382 w 5319892"/>
              <a:gd name="connsiteY5" fmla="*/ 1437293 h 4302232"/>
              <a:gd name="connsiteX6" fmla="*/ 5318773 w 5319892"/>
              <a:gd name="connsiteY6" fmla="*/ 2178562 h 4302232"/>
              <a:gd name="connsiteX7" fmla="*/ 5212755 w 5319892"/>
              <a:gd name="connsiteY7" fmla="*/ 3034180 h 4302232"/>
              <a:gd name="connsiteX8" fmla="*/ 4748928 w 5319892"/>
              <a:gd name="connsiteY8" fmla="*/ 3584146 h 4302232"/>
              <a:gd name="connsiteX9" fmla="*/ 2588825 w 5319892"/>
              <a:gd name="connsiteY9" fmla="*/ 4302223 h 4302232"/>
              <a:gd name="connsiteX10" fmla="*/ 826286 w 5319892"/>
              <a:gd name="connsiteY10" fmla="*/ 3570217 h 4302232"/>
              <a:gd name="connsiteX11" fmla="*/ 4651 w 5319892"/>
              <a:gd name="connsiteY11" fmla="*/ 2165310 h 4302232"/>
              <a:gd name="connsiteX0" fmla="*/ 4651 w 5319892"/>
              <a:gd name="connsiteY0" fmla="*/ 2165310 h 4302232"/>
              <a:gd name="connsiteX1" fmla="*/ 1157590 w 5319892"/>
              <a:gd name="connsiteY1" fmla="*/ 416877 h 4302232"/>
              <a:gd name="connsiteX2" fmla="*/ 2588825 w 5319892"/>
              <a:gd name="connsiteY2" fmla="*/ 28397 h 4302232"/>
              <a:gd name="connsiteX3" fmla="*/ 3867660 w 5319892"/>
              <a:gd name="connsiteY3" fmla="*/ 105452 h 4302232"/>
              <a:gd name="connsiteX4" fmla="*/ 4888077 w 5319892"/>
              <a:gd name="connsiteY4" fmla="*/ 569276 h 4302232"/>
              <a:gd name="connsiteX5" fmla="*/ 5219382 w 5319892"/>
              <a:gd name="connsiteY5" fmla="*/ 1437293 h 4302232"/>
              <a:gd name="connsiteX6" fmla="*/ 5318773 w 5319892"/>
              <a:gd name="connsiteY6" fmla="*/ 2178562 h 4302232"/>
              <a:gd name="connsiteX7" fmla="*/ 5133242 w 5319892"/>
              <a:gd name="connsiteY7" fmla="*/ 3067311 h 4302232"/>
              <a:gd name="connsiteX8" fmla="*/ 4748928 w 5319892"/>
              <a:gd name="connsiteY8" fmla="*/ 3584146 h 4302232"/>
              <a:gd name="connsiteX9" fmla="*/ 2588825 w 5319892"/>
              <a:gd name="connsiteY9" fmla="*/ 4302223 h 4302232"/>
              <a:gd name="connsiteX10" fmla="*/ 826286 w 5319892"/>
              <a:gd name="connsiteY10" fmla="*/ 3570217 h 4302232"/>
              <a:gd name="connsiteX11" fmla="*/ 4651 w 5319892"/>
              <a:gd name="connsiteY11" fmla="*/ 2165310 h 4302232"/>
              <a:gd name="connsiteX0" fmla="*/ 4651 w 5371170"/>
              <a:gd name="connsiteY0" fmla="*/ 2165310 h 4302232"/>
              <a:gd name="connsiteX1" fmla="*/ 1157590 w 5371170"/>
              <a:gd name="connsiteY1" fmla="*/ 416877 h 4302232"/>
              <a:gd name="connsiteX2" fmla="*/ 2588825 w 5371170"/>
              <a:gd name="connsiteY2" fmla="*/ 28397 h 4302232"/>
              <a:gd name="connsiteX3" fmla="*/ 3867660 w 5371170"/>
              <a:gd name="connsiteY3" fmla="*/ 105452 h 4302232"/>
              <a:gd name="connsiteX4" fmla="*/ 4888077 w 5371170"/>
              <a:gd name="connsiteY4" fmla="*/ 569276 h 4302232"/>
              <a:gd name="connsiteX5" fmla="*/ 5332026 w 5371170"/>
              <a:gd name="connsiteY5" fmla="*/ 1443919 h 4302232"/>
              <a:gd name="connsiteX6" fmla="*/ 5318773 w 5371170"/>
              <a:gd name="connsiteY6" fmla="*/ 2178562 h 4302232"/>
              <a:gd name="connsiteX7" fmla="*/ 5133242 w 5371170"/>
              <a:gd name="connsiteY7" fmla="*/ 3067311 h 4302232"/>
              <a:gd name="connsiteX8" fmla="*/ 4748928 w 5371170"/>
              <a:gd name="connsiteY8" fmla="*/ 3584146 h 4302232"/>
              <a:gd name="connsiteX9" fmla="*/ 2588825 w 5371170"/>
              <a:gd name="connsiteY9" fmla="*/ 4302223 h 4302232"/>
              <a:gd name="connsiteX10" fmla="*/ 826286 w 5371170"/>
              <a:gd name="connsiteY10" fmla="*/ 3570217 h 4302232"/>
              <a:gd name="connsiteX11" fmla="*/ 4651 w 5371170"/>
              <a:gd name="connsiteY11" fmla="*/ 2165310 h 4302232"/>
              <a:gd name="connsiteX0" fmla="*/ 4651 w 5339123"/>
              <a:gd name="connsiteY0" fmla="*/ 2165310 h 4302232"/>
              <a:gd name="connsiteX1" fmla="*/ 1157590 w 5339123"/>
              <a:gd name="connsiteY1" fmla="*/ 416877 h 4302232"/>
              <a:gd name="connsiteX2" fmla="*/ 2588825 w 5339123"/>
              <a:gd name="connsiteY2" fmla="*/ 28397 h 4302232"/>
              <a:gd name="connsiteX3" fmla="*/ 3867660 w 5339123"/>
              <a:gd name="connsiteY3" fmla="*/ 105452 h 4302232"/>
              <a:gd name="connsiteX4" fmla="*/ 4888077 w 5339123"/>
              <a:gd name="connsiteY4" fmla="*/ 569276 h 4302232"/>
              <a:gd name="connsiteX5" fmla="*/ 5332026 w 5339123"/>
              <a:gd name="connsiteY5" fmla="*/ 1443919 h 4302232"/>
              <a:gd name="connsiteX6" fmla="*/ 5318773 w 5339123"/>
              <a:gd name="connsiteY6" fmla="*/ 2178562 h 4302232"/>
              <a:gd name="connsiteX7" fmla="*/ 5133242 w 5339123"/>
              <a:gd name="connsiteY7" fmla="*/ 3067311 h 4302232"/>
              <a:gd name="connsiteX8" fmla="*/ 4748928 w 5339123"/>
              <a:gd name="connsiteY8" fmla="*/ 3584146 h 4302232"/>
              <a:gd name="connsiteX9" fmla="*/ 2588825 w 5339123"/>
              <a:gd name="connsiteY9" fmla="*/ 4302223 h 4302232"/>
              <a:gd name="connsiteX10" fmla="*/ 826286 w 5339123"/>
              <a:gd name="connsiteY10" fmla="*/ 3570217 h 4302232"/>
              <a:gd name="connsiteX11" fmla="*/ 4651 w 5339123"/>
              <a:gd name="connsiteY11" fmla="*/ 2165310 h 4302232"/>
              <a:gd name="connsiteX0" fmla="*/ 4651 w 5339123"/>
              <a:gd name="connsiteY0" fmla="*/ 2165310 h 4302232"/>
              <a:gd name="connsiteX1" fmla="*/ 1157590 w 5339123"/>
              <a:gd name="connsiteY1" fmla="*/ 416877 h 4302232"/>
              <a:gd name="connsiteX2" fmla="*/ 2588825 w 5339123"/>
              <a:gd name="connsiteY2" fmla="*/ 28397 h 4302232"/>
              <a:gd name="connsiteX3" fmla="*/ 3867660 w 5339123"/>
              <a:gd name="connsiteY3" fmla="*/ 105452 h 4302232"/>
              <a:gd name="connsiteX4" fmla="*/ 5027225 w 5339123"/>
              <a:gd name="connsiteY4" fmla="*/ 443380 h 4302232"/>
              <a:gd name="connsiteX5" fmla="*/ 5332026 w 5339123"/>
              <a:gd name="connsiteY5" fmla="*/ 1443919 h 4302232"/>
              <a:gd name="connsiteX6" fmla="*/ 5318773 w 5339123"/>
              <a:gd name="connsiteY6" fmla="*/ 2178562 h 4302232"/>
              <a:gd name="connsiteX7" fmla="*/ 5133242 w 5339123"/>
              <a:gd name="connsiteY7" fmla="*/ 3067311 h 4302232"/>
              <a:gd name="connsiteX8" fmla="*/ 4748928 w 5339123"/>
              <a:gd name="connsiteY8" fmla="*/ 3584146 h 4302232"/>
              <a:gd name="connsiteX9" fmla="*/ 2588825 w 5339123"/>
              <a:gd name="connsiteY9" fmla="*/ 4302223 h 4302232"/>
              <a:gd name="connsiteX10" fmla="*/ 826286 w 5339123"/>
              <a:gd name="connsiteY10" fmla="*/ 3570217 h 4302232"/>
              <a:gd name="connsiteX11" fmla="*/ 4651 w 5339123"/>
              <a:gd name="connsiteY11" fmla="*/ 2165310 h 4302232"/>
              <a:gd name="connsiteX0" fmla="*/ 4651 w 5339123"/>
              <a:gd name="connsiteY0" fmla="*/ 2206501 h 4343423"/>
              <a:gd name="connsiteX1" fmla="*/ 1157590 w 5339123"/>
              <a:gd name="connsiteY1" fmla="*/ 458068 h 4343423"/>
              <a:gd name="connsiteX2" fmla="*/ 2588825 w 5339123"/>
              <a:gd name="connsiteY2" fmla="*/ 69588 h 4343423"/>
              <a:gd name="connsiteX3" fmla="*/ 3880913 w 5339123"/>
              <a:gd name="connsiteY3" fmla="*/ 67130 h 4343423"/>
              <a:gd name="connsiteX4" fmla="*/ 5027225 w 5339123"/>
              <a:gd name="connsiteY4" fmla="*/ 484571 h 4343423"/>
              <a:gd name="connsiteX5" fmla="*/ 5332026 w 5339123"/>
              <a:gd name="connsiteY5" fmla="*/ 1485110 h 4343423"/>
              <a:gd name="connsiteX6" fmla="*/ 5318773 w 5339123"/>
              <a:gd name="connsiteY6" fmla="*/ 2219753 h 4343423"/>
              <a:gd name="connsiteX7" fmla="*/ 5133242 w 5339123"/>
              <a:gd name="connsiteY7" fmla="*/ 3108502 h 4343423"/>
              <a:gd name="connsiteX8" fmla="*/ 4748928 w 5339123"/>
              <a:gd name="connsiteY8" fmla="*/ 3625337 h 4343423"/>
              <a:gd name="connsiteX9" fmla="*/ 2588825 w 5339123"/>
              <a:gd name="connsiteY9" fmla="*/ 4343414 h 4343423"/>
              <a:gd name="connsiteX10" fmla="*/ 826286 w 5339123"/>
              <a:gd name="connsiteY10" fmla="*/ 3611408 h 4343423"/>
              <a:gd name="connsiteX11" fmla="*/ 4651 w 5339123"/>
              <a:gd name="connsiteY11" fmla="*/ 2206501 h 4343423"/>
              <a:gd name="connsiteX0" fmla="*/ 4651 w 5339123"/>
              <a:gd name="connsiteY0" fmla="*/ 2206501 h 4343423"/>
              <a:gd name="connsiteX1" fmla="*/ 1157590 w 5339123"/>
              <a:gd name="connsiteY1" fmla="*/ 458068 h 4343423"/>
              <a:gd name="connsiteX2" fmla="*/ 2588825 w 5339123"/>
              <a:gd name="connsiteY2" fmla="*/ 69588 h 4343423"/>
              <a:gd name="connsiteX3" fmla="*/ 3880913 w 5339123"/>
              <a:gd name="connsiteY3" fmla="*/ 67130 h 4343423"/>
              <a:gd name="connsiteX4" fmla="*/ 5027225 w 5339123"/>
              <a:gd name="connsiteY4" fmla="*/ 484571 h 4343423"/>
              <a:gd name="connsiteX5" fmla="*/ 5332026 w 5339123"/>
              <a:gd name="connsiteY5" fmla="*/ 1485110 h 4343423"/>
              <a:gd name="connsiteX6" fmla="*/ 5318773 w 5339123"/>
              <a:gd name="connsiteY6" fmla="*/ 2219753 h 4343423"/>
              <a:gd name="connsiteX7" fmla="*/ 5133242 w 5339123"/>
              <a:gd name="connsiteY7" fmla="*/ 3108502 h 4343423"/>
              <a:gd name="connsiteX8" fmla="*/ 4748928 w 5339123"/>
              <a:gd name="connsiteY8" fmla="*/ 3625337 h 4343423"/>
              <a:gd name="connsiteX9" fmla="*/ 2588825 w 5339123"/>
              <a:gd name="connsiteY9" fmla="*/ 4343414 h 4343423"/>
              <a:gd name="connsiteX10" fmla="*/ 826286 w 5339123"/>
              <a:gd name="connsiteY10" fmla="*/ 3611408 h 4343423"/>
              <a:gd name="connsiteX11" fmla="*/ 4651 w 5339123"/>
              <a:gd name="connsiteY11" fmla="*/ 2206501 h 4343423"/>
              <a:gd name="connsiteX0" fmla="*/ 4651 w 5339123"/>
              <a:gd name="connsiteY0" fmla="*/ 2187716 h 4324638"/>
              <a:gd name="connsiteX1" fmla="*/ 1157590 w 5339123"/>
              <a:gd name="connsiteY1" fmla="*/ 439283 h 4324638"/>
              <a:gd name="connsiteX2" fmla="*/ 2588825 w 5339123"/>
              <a:gd name="connsiteY2" fmla="*/ 50803 h 4324638"/>
              <a:gd name="connsiteX3" fmla="*/ 3880913 w 5339123"/>
              <a:gd name="connsiteY3" fmla="*/ 48345 h 4324638"/>
              <a:gd name="connsiteX4" fmla="*/ 5027225 w 5339123"/>
              <a:gd name="connsiteY4" fmla="*/ 465786 h 4324638"/>
              <a:gd name="connsiteX5" fmla="*/ 5332026 w 5339123"/>
              <a:gd name="connsiteY5" fmla="*/ 1466325 h 4324638"/>
              <a:gd name="connsiteX6" fmla="*/ 5318773 w 5339123"/>
              <a:gd name="connsiteY6" fmla="*/ 2200968 h 4324638"/>
              <a:gd name="connsiteX7" fmla="*/ 5133242 w 5339123"/>
              <a:gd name="connsiteY7" fmla="*/ 3089717 h 4324638"/>
              <a:gd name="connsiteX8" fmla="*/ 4748928 w 5339123"/>
              <a:gd name="connsiteY8" fmla="*/ 3606552 h 4324638"/>
              <a:gd name="connsiteX9" fmla="*/ 2588825 w 5339123"/>
              <a:gd name="connsiteY9" fmla="*/ 4324629 h 4324638"/>
              <a:gd name="connsiteX10" fmla="*/ 826286 w 5339123"/>
              <a:gd name="connsiteY10" fmla="*/ 3592623 h 4324638"/>
              <a:gd name="connsiteX11" fmla="*/ 4651 w 5339123"/>
              <a:gd name="connsiteY11" fmla="*/ 2187716 h 4324638"/>
              <a:gd name="connsiteX0" fmla="*/ 4651 w 5339123"/>
              <a:gd name="connsiteY0" fmla="*/ 2187716 h 4324638"/>
              <a:gd name="connsiteX1" fmla="*/ 1157590 w 5339123"/>
              <a:gd name="connsiteY1" fmla="*/ 439283 h 4324638"/>
              <a:gd name="connsiteX2" fmla="*/ 2588825 w 5339123"/>
              <a:gd name="connsiteY2" fmla="*/ 50803 h 4324638"/>
              <a:gd name="connsiteX3" fmla="*/ 3880913 w 5339123"/>
              <a:gd name="connsiteY3" fmla="*/ 48345 h 4324638"/>
              <a:gd name="connsiteX4" fmla="*/ 5027225 w 5339123"/>
              <a:gd name="connsiteY4" fmla="*/ 465786 h 4324638"/>
              <a:gd name="connsiteX5" fmla="*/ 5292269 w 5339123"/>
              <a:gd name="connsiteY5" fmla="*/ 1041580 h 4324638"/>
              <a:gd name="connsiteX6" fmla="*/ 5332026 w 5339123"/>
              <a:gd name="connsiteY6" fmla="*/ 1466325 h 4324638"/>
              <a:gd name="connsiteX7" fmla="*/ 5318773 w 5339123"/>
              <a:gd name="connsiteY7" fmla="*/ 2200968 h 4324638"/>
              <a:gd name="connsiteX8" fmla="*/ 5133242 w 5339123"/>
              <a:gd name="connsiteY8" fmla="*/ 3089717 h 4324638"/>
              <a:gd name="connsiteX9" fmla="*/ 4748928 w 5339123"/>
              <a:gd name="connsiteY9" fmla="*/ 3606552 h 4324638"/>
              <a:gd name="connsiteX10" fmla="*/ 2588825 w 5339123"/>
              <a:gd name="connsiteY10" fmla="*/ 4324629 h 4324638"/>
              <a:gd name="connsiteX11" fmla="*/ 826286 w 5339123"/>
              <a:gd name="connsiteY11" fmla="*/ 3592623 h 4324638"/>
              <a:gd name="connsiteX12" fmla="*/ 4651 w 5339123"/>
              <a:gd name="connsiteY12" fmla="*/ 2187716 h 4324638"/>
              <a:gd name="connsiteX0" fmla="*/ 4651 w 5440057"/>
              <a:gd name="connsiteY0" fmla="*/ 2187716 h 4324638"/>
              <a:gd name="connsiteX1" fmla="*/ 1157590 w 5440057"/>
              <a:gd name="connsiteY1" fmla="*/ 439283 h 4324638"/>
              <a:gd name="connsiteX2" fmla="*/ 2588825 w 5440057"/>
              <a:gd name="connsiteY2" fmla="*/ 50803 h 4324638"/>
              <a:gd name="connsiteX3" fmla="*/ 3880913 w 5440057"/>
              <a:gd name="connsiteY3" fmla="*/ 48345 h 4324638"/>
              <a:gd name="connsiteX4" fmla="*/ 5027225 w 5440057"/>
              <a:gd name="connsiteY4" fmla="*/ 465786 h 4324638"/>
              <a:gd name="connsiteX5" fmla="*/ 5292269 w 5440057"/>
              <a:gd name="connsiteY5" fmla="*/ 1041580 h 4324638"/>
              <a:gd name="connsiteX6" fmla="*/ 5438043 w 5440057"/>
              <a:gd name="connsiteY6" fmla="*/ 1472952 h 4324638"/>
              <a:gd name="connsiteX7" fmla="*/ 5318773 w 5440057"/>
              <a:gd name="connsiteY7" fmla="*/ 2200968 h 4324638"/>
              <a:gd name="connsiteX8" fmla="*/ 5133242 w 5440057"/>
              <a:gd name="connsiteY8" fmla="*/ 3089717 h 4324638"/>
              <a:gd name="connsiteX9" fmla="*/ 4748928 w 5440057"/>
              <a:gd name="connsiteY9" fmla="*/ 3606552 h 4324638"/>
              <a:gd name="connsiteX10" fmla="*/ 2588825 w 5440057"/>
              <a:gd name="connsiteY10" fmla="*/ 4324629 h 4324638"/>
              <a:gd name="connsiteX11" fmla="*/ 826286 w 5440057"/>
              <a:gd name="connsiteY11" fmla="*/ 3592623 h 4324638"/>
              <a:gd name="connsiteX12" fmla="*/ 4651 w 5440057"/>
              <a:gd name="connsiteY12" fmla="*/ 2187716 h 4324638"/>
              <a:gd name="connsiteX0" fmla="*/ 4651 w 5440057"/>
              <a:gd name="connsiteY0" fmla="*/ 2187716 h 4324638"/>
              <a:gd name="connsiteX1" fmla="*/ 1157590 w 5440057"/>
              <a:gd name="connsiteY1" fmla="*/ 439283 h 4324638"/>
              <a:gd name="connsiteX2" fmla="*/ 2588825 w 5440057"/>
              <a:gd name="connsiteY2" fmla="*/ 50803 h 4324638"/>
              <a:gd name="connsiteX3" fmla="*/ 3880913 w 5440057"/>
              <a:gd name="connsiteY3" fmla="*/ 48345 h 4324638"/>
              <a:gd name="connsiteX4" fmla="*/ 5027225 w 5440057"/>
              <a:gd name="connsiteY4" fmla="*/ 465786 h 4324638"/>
              <a:gd name="connsiteX5" fmla="*/ 5385034 w 5440057"/>
              <a:gd name="connsiteY5" fmla="*/ 988571 h 4324638"/>
              <a:gd name="connsiteX6" fmla="*/ 5438043 w 5440057"/>
              <a:gd name="connsiteY6" fmla="*/ 1472952 h 4324638"/>
              <a:gd name="connsiteX7" fmla="*/ 5318773 w 5440057"/>
              <a:gd name="connsiteY7" fmla="*/ 2200968 h 4324638"/>
              <a:gd name="connsiteX8" fmla="*/ 5133242 w 5440057"/>
              <a:gd name="connsiteY8" fmla="*/ 3089717 h 4324638"/>
              <a:gd name="connsiteX9" fmla="*/ 4748928 w 5440057"/>
              <a:gd name="connsiteY9" fmla="*/ 3606552 h 4324638"/>
              <a:gd name="connsiteX10" fmla="*/ 2588825 w 5440057"/>
              <a:gd name="connsiteY10" fmla="*/ 4324629 h 4324638"/>
              <a:gd name="connsiteX11" fmla="*/ 826286 w 5440057"/>
              <a:gd name="connsiteY11" fmla="*/ 3592623 h 4324638"/>
              <a:gd name="connsiteX12" fmla="*/ 4651 w 5440057"/>
              <a:gd name="connsiteY12" fmla="*/ 2187716 h 4324638"/>
              <a:gd name="connsiteX0" fmla="*/ 4651 w 5440057"/>
              <a:gd name="connsiteY0" fmla="*/ 2262587 h 4399509"/>
              <a:gd name="connsiteX1" fmla="*/ 1157590 w 5440057"/>
              <a:gd name="connsiteY1" fmla="*/ 514154 h 4399509"/>
              <a:gd name="connsiteX2" fmla="*/ 2588825 w 5440057"/>
              <a:gd name="connsiteY2" fmla="*/ 125674 h 4399509"/>
              <a:gd name="connsiteX3" fmla="*/ 3900791 w 5440057"/>
              <a:gd name="connsiteY3" fmla="*/ 23824 h 4399509"/>
              <a:gd name="connsiteX4" fmla="*/ 5027225 w 5440057"/>
              <a:gd name="connsiteY4" fmla="*/ 540657 h 4399509"/>
              <a:gd name="connsiteX5" fmla="*/ 5385034 w 5440057"/>
              <a:gd name="connsiteY5" fmla="*/ 1063442 h 4399509"/>
              <a:gd name="connsiteX6" fmla="*/ 5438043 w 5440057"/>
              <a:gd name="connsiteY6" fmla="*/ 1547823 h 4399509"/>
              <a:gd name="connsiteX7" fmla="*/ 5318773 w 5440057"/>
              <a:gd name="connsiteY7" fmla="*/ 2275839 h 4399509"/>
              <a:gd name="connsiteX8" fmla="*/ 5133242 w 5440057"/>
              <a:gd name="connsiteY8" fmla="*/ 3164588 h 4399509"/>
              <a:gd name="connsiteX9" fmla="*/ 4748928 w 5440057"/>
              <a:gd name="connsiteY9" fmla="*/ 3681423 h 4399509"/>
              <a:gd name="connsiteX10" fmla="*/ 2588825 w 5440057"/>
              <a:gd name="connsiteY10" fmla="*/ 4399500 h 4399509"/>
              <a:gd name="connsiteX11" fmla="*/ 826286 w 5440057"/>
              <a:gd name="connsiteY11" fmla="*/ 3667494 h 4399509"/>
              <a:gd name="connsiteX12" fmla="*/ 4651 w 5440057"/>
              <a:gd name="connsiteY12" fmla="*/ 2262587 h 4399509"/>
              <a:gd name="connsiteX0" fmla="*/ 2824 w 5438230"/>
              <a:gd name="connsiteY0" fmla="*/ 2261833 h 4398755"/>
              <a:gd name="connsiteX1" fmla="*/ 1076250 w 5438230"/>
              <a:gd name="connsiteY1" fmla="*/ 480269 h 4398755"/>
              <a:gd name="connsiteX2" fmla="*/ 2586998 w 5438230"/>
              <a:gd name="connsiteY2" fmla="*/ 124920 h 4398755"/>
              <a:gd name="connsiteX3" fmla="*/ 3898964 w 5438230"/>
              <a:gd name="connsiteY3" fmla="*/ 23070 h 4398755"/>
              <a:gd name="connsiteX4" fmla="*/ 5025398 w 5438230"/>
              <a:gd name="connsiteY4" fmla="*/ 539903 h 4398755"/>
              <a:gd name="connsiteX5" fmla="*/ 5383207 w 5438230"/>
              <a:gd name="connsiteY5" fmla="*/ 1062688 h 4398755"/>
              <a:gd name="connsiteX6" fmla="*/ 5436216 w 5438230"/>
              <a:gd name="connsiteY6" fmla="*/ 1547069 h 4398755"/>
              <a:gd name="connsiteX7" fmla="*/ 5316946 w 5438230"/>
              <a:gd name="connsiteY7" fmla="*/ 2275085 h 4398755"/>
              <a:gd name="connsiteX8" fmla="*/ 5131415 w 5438230"/>
              <a:gd name="connsiteY8" fmla="*/ 3163834 h 4398755"/>
              <a:gd name="connsiteX9" fmla="*/ 4747101 w 5438230"/>
              <a:gd name="connsiteY9" fmla="*/ 3680669 h 4398755"/>
              <a:gd name="connsiteX10" fmla="*/ 2586998 w 5438230"/>
              <a:gd name="connsiteY10" fmla="*/ 4398746 h 4398755"/>
              <a:gd name="connsiteX11" fmla="*/ 824459 w 5438230"/>
              <a:gd name="connsiteY11" fmla="*/ 3666740 h 4398755"/>
              <a:gd name="connsiteX12" fmla="*/ 2824 w 5438230"/>
              <a:gd name="connsiteY12" fmla="*/ 2261833 h 4398755"/>
              <a:gd name="connsiteX0" fmla="*/ 2824 w 5438230"/>
              <a:gd name="connsiteY0" fmla="*/ 2261833 h 4398755"/>
              <a:gd name="connsiteX1" fmla="*/ 1076250 w 5438230"/>
              <a:gd name="connsiteY1" fmla="*/ 480269 h 4398755"/>
              <a:gd name="connsiteX2" fmla="*/ 2586998 w 5438230"/>
              <a:gd name="connsiteY2" fmla="*/ 124920 h 4398755"/>
              <a:gd name="connsiteX3" fmla="*/ 3898964 w 5438230"/>
              <a:gd name="connsiteY3" fmla="*/ 23070 h 4398755"/>
              <a:gd name="connsiteX4" fmla="*/ 5025398 w 5438230"/>
              <a:gd name="connsiteY4" fmla="*/ 539903 h 4398755"/>
              <a:gd name="connsiteX5" fmla="*/ 5383207 w 5438230"/>
              <a:gd name="connsiteY5" fmla="*/ 1062688 h 4398755"/>
              <a:gd name="connsiteX6" fmla="*/ 5436216 w 5438230"/>
              <a:gd name="connsiteY6" fmla="*/ 1547069 h 4398755"/>
              <a:gd name="connsiteX7" fmla="*/ 5316946 w 5438230"/>
              <a:gd name="connsiteY7" fmla="*/ 2275085 h 4398755"/>
              <a:gd name="connsiteX8" fmla="*/ 4892876 w 5438230"/>
              <a:gd name="connsiteY8" fmla="*/ 3150582 h 4398755"/>
              <a:gd name="connsiteX9" fmla="*/ 4747101 w 5438230"/>
              <a:gd name="connsiteY9" fmla="*/ 3680669 h 4398755"/>
              <a:gd name="connsiteX10" fmla="*/ 2586998 w 5438230"/>
              <a:gd name="connsiteY10" fmla="*/ 4398746 h 4398755"/>
              <a:gd name="connsiteX11" fmla="*/ 824459 w 5438230"/>
              <a:gd name="connsiteY11" fmla="*/ 3666740 h 4398755"/>
              <a:gd name="connsiteX12" fmla="*/ 2824 w 5438230"/>
              <a:gd name="connsiteY12" fmla="*/ 2261833 h 4398755"/>
              <a:gd name="connsiteX0" fmla="*/ 2824 w 5438230"/>
              <a:gd name="connsiteY0" fmla="*/ 2261833 h 4398766"/>
              <a:gd name="connsiteX1" fmla="*/ 1076250 w 5438230"/>
              <a:gd name="connsiteY1" fmla="*/ 480269 h 4398766"/>
              <a:gd name="connsiteX2" fmla="*/ 2586998 w 5438230"/>
              <a:gd name="connsiteY2" fmla="*/ 124920 h 4398766"/>
              <a:gd name="connsiteX3" fmla="*/ 3898964 w 5438230"/>
              <a:gd name="connsiteY3" fmla="*/ 23070 h 4398766"/>
              <a:gd name="connsiteX4" fmla="*/ 5025398 w 5438230"/>
              <a:gd name="connsiteY4" fmla="*/ 539903 h 4398766"/>
              <a:gd name="connsiteX5" fmla="*/ 5383207 w 5438230"/>
              <a:gd name="connsiteY5" fmla="*/ 1062688 h 4398766"/>
              <a:gd name="connsiteX6" fmla="*/ 5436216 w 5438230"/>
              <a:gd name="connsiteY6" fmla="*/ 1547069 h 4398766"/>
              <a:gd name="connsiteX7" fmla="*/ 5316946 w 5438230"/>
              <a:gd name="connsiteY7" fmla="*/ 2275085 h 4398766"/>
              <a:gd name="connsiteX8" fmla="*/ 4892876 w 5438230"/>
              <a:gd name="connsiteY8" fmla="*/ 3150582 h 4398766"/>
              <a:gd name="connsiteX9" fmla="*/ 4442301 w 5438230"/>
              <a:gd name="connsiteY9" fmla="*/ 3687295 h 4398766"/>
              <a:gd name="connsiteX10" fmla="*/ 2586998 w 5438230"/>
              <a:gd name="connsiteY10" fmla="*/ 4398746 h 4398766"/>
              <a:gd name="connsiteX11" fmla="*/ 824459 w 5438230"/>
              <a:gd name="connsiteY11" fmla="*/ 3666740 h 4398766"/>
              <a:gd name="connsiteX12" fmla="*/ 2824 w 5438230"/>
              <a:gd name="connsiteY12" fmla="*/ 2261833 h 4398766"/>
              <a:gd name="connsiteX0" fmla="*/ 2824 w 5438230"/>
              <a:gd name="connsiteY0" fmla="*/ 2256480 h 4393413"/>
              <a:gd name="connsiteX1" fmla="*/ 1076250 w 5438230"/>
              <a:gd name="connsiteY1" fmla="*/ 474916 h 4393413"/>
              <a:gd name="connsiteX2" fmla="*/ 2586998 w 5438230"/>
              <a:gd name="connsiteY2" fmla="*/ 165949 h 4393413"/>
              <a:gd name="connsiteX3" fmla="*/ 3898964 w 5438230"/>
              <a:gd name="connsiteY3" fmla="*/ 17717 h 4393413"/>
              <a:gd name="connsiteX4" fmla="*/ 5025398 w 5438230"/>
              <a:gd name="connsiteY4" fmla="*/ 534550 h 4393413"/>
              <a:gd name="connsiteX5" fmla="*/ 5383207 w 5438230"/>
              <a:gd name="connsiteY5" fmla="*/ 1057335 h 4393413"/>
              <a:gd name="connsiteX6" fmla="*/ 5436216 w 5438230"/>
              <a:gd name="connsiteY6" fmla="*/ 1541716 h 4393413"/>
              <a:gd name="connsiteX7" fmla="*/ 5316946 w 5438230"/>
              <a:gd name="connsiteY7" fmla="*/ 2269732 h 4393413"/>
              <a:gd name="connsiteX8" fmla="*/ 4892876 w 5438230"/>
              <a:gd name="connsiteY8" fmla="*/ 3145229 h 4393413"/>
              <a:gd name="connsiteX9" fmla="*/ 4442301 w 5438230"/>
              <a:gd name="connsiteY9" fmla="*/ 3681942 h 4393413"/>
              <a:gd name="connsiteX10" fmla="*/ 2586998 w 5438230"/>
              <a:gd name="connsiteY10" fmla="*/ 4393393 h 4393413"/>
              <a:gd name="connsiteX11" fmla="*/ 824459 w 5438230"/>
              <a:gd name="connsiteY11" fmla="*/ 3661387 h 4393413"/>
              <a:gd name="connsiteX12" fmla="*/ 2824 w 5438230"/>
              <a:gd name="connsiteY12" fmla="*/ 2256480 h 4393413"/>
              <a:gd name="connsiteX0" fmla="*/ 2824 w 5437748"/>
              <a:gd name="connsiteY0" fmla="*/ 2256480 h 4393413"/>
              <a:gd name="connsiteX1" fmla="*/ 1076250 w 5437748"/>
              <a:gd name="connsiteY1" fmla="*/ 474916 h 4393413"/>
              <a:gd name="connsiteX2" fmla="*/ 2586998 w 5437748"/>
              <a:gd name="connsiteY2" fmla="*/ 165949 h 4393413"/>
              <a:gd name="connsiteX3" fmla="*/ 3898964 w 5437748"/>
              <a:gd name="connsiteY3" fmla="*/ 17717 h 4393413"/>
              <a:gd name="connsiteX4" fmla="*/ 5025398 w 5437748"/>
              <a:gd name="connsiteY4" fmla="*/ 534550 h 4393413"/>
              <a:gd name="connsiteX5" fmla="*/ 5383207 w 5437748"/>
              <a:gd name="connsiteY5" fmla="*/ 1057335 h 4393413"/>
              <a:gd name="connsiteX6" fmla="*/ 5436216 w 5437748"/>
              <a:gd name="connsiteY6" fmla="*/ 1541716 h 4393413"/>
              <a:gd name="connsiteX7" fmla="*/ 5270564 w 5437748"/>
              <a:gd name="connsiteY7" fmla="*/ 2309488 h 4393413"/>
              <a:gd name="connsiteX8" fmla="*/ 4892876 w 5437748"/>
              <a:gd name="connsiteY8" fmla="*/ 3145229 h 4393413"/>
              <a:gd name="connsiteX9" fmla="*/ 4442301 w 5437748"/>
              <a:gd name="connsiteY9" fmla="*/ 3681942 h 4393413"/>
              <a:gd name="connsiteX10" fmla="*/ 2586998 w 5437748"/>
              <a:gd name="connsiteY10" fmla="*/ 4393393 h 4393413"/>
              <a:gd name="connsiteX11" fmla="*/ 824459 w 5437748"/>
              <a:gd name="connsiteY11" fmla="*/ 3661387 h 4393413"/>
              <a:gd name="connsiteX12" fmla="*/ 2824 w 5437748"/>
              <a:gd name="connsiteY12" fmla="*/ 2256480 h 4393413"/>
              <a:gd name="connsiteX0" fmla="*/ 2824 w 5438511"/>
              <a:gd name="connsiteY0" fmla="*/ 2256480 h 4393413"/>
              <a:gd name="connsiteX1" fmla="*/ 1076250 w 5438511"/>
              <a:gd name="connsiteY1" fmla="*/ 474916 h 4393413"/>
              <a:gd name="connsiteX2" fmla="*/ 2586998 w 5438511"/>
              <a:gd name="connsiteY2" fmla="*/ 165949 h 4393413"/>
              <a:gd name="connsiteX3" fmla="*/ 3898964 w 5438511"/>
              <a:gd name="connsiteY3" fmla="*/ 17717 h 4393413"/>
              <a:gd name="connsiteX4" fmla="*/ 5025398 w 5438511"/>
              <a:gd name="connsiteY4" fmla="*/ 534550 h 4393413"/>
              <a:gd name="connsiteX5" fmla="*/ 5383207 w 5438511"/>
              <a:gd name="connsiteY5" fmla="*/ 1057335 h 4393413"/>
              <a:gd name="connsiteX6" fmla="*/ 5436216 w 5438511"/>
              <a:gd name="connsiteY6" fmla="*/ 1541716 h 4393413"/>
              <a:gd name="connsiteX7" fmla="*/ 5270564 w 5438511"/>
              <a:gd name="connsiteY7" fmla="*/ 2309488 h 4393413"/>
              <a:gd name="connsiteX8" fmla="*/ 4892876 w 5438511"/>
              <a:gd name="connsiteY8" fmla="*/ 3145229 h 4393413"/>
              <a:gd name="connsiteX9" fmla="*/ 4442301 w 5438511"/>
              <a:gd name="connsiteY9" fmla="*/ 3681942 h 4393413"/>
              <a:gd name="connsiteX10" fmla="*/ 2586998 w 5438511"/>
              <a:gd name="connsiteY10" fmla="*/ 4393393 h 4393413"/>
              <a:gd name="connsiteX11" fmla="*/ 824459 w 5438511"/>
              <a:gd name="connsiteY11" fmla="*/ 3661387 h 4393413"/>
              <a:gd name="connsiteX12" fmla="*/ 2824 w 5438511"/>
              <a:gd name="connsiteY12" fmla="*/ 2256480 h 4393413"/>
              <a:gd name="connsiteX0" fmla="*/ 2824 w 5464629"/>
              <a:gd name="connsiteY0" fmla="*/ 2256480 h 4393413"/>
              <a:gd name="connsiteX1" fmla="*/ 1076250 w 5464629"/>
              <a:gd name="connsiteY1" fmla="*/ 474916 h 4393413"/>
              <a:gd name="connsiteX2" fmla="*/ 2586998 w 5464629"/>
              <a:gd name="connsiteY2" fmla="*/ 165949 h 4393413"/>
              <a:gd name="connsiteX3" fmla="*/ 3898964 w 5464629"/>
              <a:gd name="connsiteY3" fmla="*/ 17717 h 4393413"/>
              <a:gd name="connsiteX4" fmla="*/ 5025398 w 5464629"/>
              <a:gd name="connsiteY4" fmla="*/ 534550 h 4393413"/>
              <a:gd name="connsiteX5" fmla="*/ 5383207 w 5464629"/>
              <a:gd name="connsiteY5" fmla="*/ 1057335 h 4393413"/>
              <a:gd name="connsiteX6" fmla="*/ 5462720 w 5464629"/>
              <a:gd name="connsiteY6" fmla="*/ 1554968 h 4393413"/>
              <a:gd name="connsiteX7" fmla="*/ 5270564 w 5464629"/>
              <a:gd name="connsiteY7" fmla="*/ 2309488 h 4393413"/>
              <a:gd name="connsiteX8" fmla="*/ 4892876 w 5464629"/>
              <a:gd name="connsiteY8" fmla="*/ 3145229 h 4393413"/>
              <a:gd name="connsiteX9" fmla="*/ 4442301 w 5464629"/>
              <a:gd name="connsiteY9" fmla="*/ 3681942 h 4393413"/>
              <a:gd name="connsiteX10" fmla="*/ 2586998 w 5464629"/>
              <a:gd name="connsiteY10" fmla="*/ 4393393 h 4393413"/>
              <a:gd name="connsiteX11" fmla="*/ 824459 w 5464629"/>
              <a:gd name="connsiteY11" fmla="*/ 3661387 h 4393413"/>
              <a:gd name="connsiteX12" fmla="*/ 2824 w 5464629"/>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5051902 w 5462720"/>
              <a:gd name="connsiteY8" fmla="*/ 2740361 h 4393413"/>
              <a:gd name="connsiteX9" fmla="*/ 4892876 w 5462720"/>
              <a:gd name="connsiteY9" fmla="*/ 3145229 h 4393413"/>
              <a:gd name="connsiteX10" fmla="*/ 4442301 w 5462720"/>
              <a:gd name="connsiteY10" fmla="*/ 3681942 h 4393413"/>
              <a:gd name="connsiteX11" fmla="*/ 2586998 w 5462720"/>
              <a:gd name="connsiteY11" fmla="*/ 4393393 h 4393413"/>
              <a:gd name="connsiteX12" fmla="*/ 824459 w 5462720"/>
              <a:gd name="connsiteY12" fmla="*/ 3661387 h 4393413"/>
              <a:gd name="connsiteX13" fmla="*/ 2824 w 5462720"/>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383207 w 5495851"/>
              <a:gd name="connsiteY5" fmla="*/ 1057335 h 4393413"/>
              <a:gd name="connsiteX6" fmla="*/ 5495851 w 5495851"/>
              <a:gd name="connsiteY6" fmla="*/ 1588098 h 4393413"/>
              <a:gd name="connsiteX7" fmla="*/ 5270564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270564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853120 w 5495851"/>
              <a:gd name="connsiteY9" fmla="*/ 3363890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045276 w 5495851"/>
              <a:gd name="connsiteY8" fmla="*/ 2833126 h 4393413"/>
              <a:gd name="connsiteX9" fmla="*/ 4853120 w 5495851"/>
              <a:gd name="connsiteY9" fmla="*/ 3363890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363890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363890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450029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32237 h 4369983"/>
              <a:gd name="connsiteX1" fmla="*/ 1076250 w 5495851"/>
              <a:gd name="connsiteY1" fmla="*/ 450673 h 4369983"/>
              <a:gd name="connsiteX2" fmla="*/ 2586998 w 5495851"/>
              <a:gd name="connsiteY2" fmla="*/ 141706 h 4369983"/>
              <a:gd name="connsiteX3" fmla="*/ 3859207 w 5495851"/>
              <a:gd name="connsiteY3" fmla="*/ 19979 h 4369983"/>
              <a:gd name="connsiteX4" fmla="*/ 5025398 w 5495851"/>
              <a:gd name="connsiteY4" fmla="*/ 510307 h 4369983"/>
              <a:gd name="connsiteX5" fmla="*/ 5416338 w 5495851"/>
              <a:gd name="connsiteY5" fmla="*/ 1033092 h 4369983"/>
              <a:gd name="connsiteX6" fmla="*/ 5495851 w 5495851"/>
              <a:gd name="connsiteY6" fmla="*/ 1563855 h 4369983"/>
              <a:gd name="connsiteX7" fmla="*/ 5144668 w 5495851"/>
              <a:gd name="connsiteY7" fmla="*/ 2285245 h 4369983"/>
              <a:gd name="connsiteX8" fmla="*/ 5045276 w 5495851"/>
              <a:gd name="connsiteY8" fmla="*/ 2808883 h 4369983"/>
              <a:gd name="connsiteX9" fmla="*/ 4853120 w 5495851"/>
              <a:gd name="connsiteY9" fmla="*/ 3425786 h 4369983"/>
              <a:gd name="connsiteX10" fmla="*/ 4495310 w 5495851"/>
              <a:gd name="connsiteY10" fmla="*/ 3757091 h 4369983"/>
              <a:gd name="connsiteX11" fmla="*/ 2586998 w 5495851"/>
              <a:gd name="connsiteY11" fmla="*/ 4369150 h 4369983"/>
              <a:gd name="connsiteX12" fmla="*/ 824459 w 5495851"/>
              <a:gd name="connsiteY12" fmla="*/ 3637144 h 4369983"/>
              <a:gd name="connsiteX13" fmla="*/ 2824 w 5495851"/>
              <a:gd name="connsiteY13" fmla="*/ 2232237 h 4369983"/>
              <a:gd name="connsiteX0" fmla="*/ 2824 w 5495851"/>
              <a:gd name="connsiteY0" fmla="*/ 2232237 h 4369983"/>
              <a:gd name="connsiteX1" fmla="*/ 1076250 w 5495851"/>
              <a:gd name="connsiteY1" fmla="*/ 450673 h 4369983"/>
              <a:gd name="connsiteX2" fmla="*/ 2586998 w 5495851"/>
              <a:gd name="connsiteY2" fmla="*/ 141706 h 4369983"/>
              <a:gd name="connsiteX3" fmla="*/ 3859207 w 5495851"/>
              <a:gd name="connsiteY3" fmla="*/ 19979 h 4369983"/>
              <a:gd name="connsiteX4" fmla="*/ 5025398 w 5495851"/>
              <a:gd name="connsiteY4" fmla="*/ 510307 h 4369983"/>
              <a:gd name="connsiteX5" fmla="*/ 5416338 w 5495851"/>
              <a:gd name="connsiteY5" fmla="*/ 1033092 h 4369983"/>
              <a:gd name="connsiteX6" fmla="*/ 5495851 w 5495851"/>
              <a:gd name="connsiteY6" fmla="*/ 1563855 h 4369983"/>
              <a:gd name="connsiteX7" fmla="*/ 5144668 w 5495851"/>
              <a:gd name="connsiteY7" fmla="*/ 2285245 h 4369983"/>
              <a:gd name="connsiteX8" fmla="*/ 5045276 w 5495851"/>
              <a:gd name="connsiteY8" fmla="*/ 2808883 h 4369983"/>
              <a:gd name="connsiteX9" fmla="*/ 4853120 w 5495851"/>
              <a:gd name="connsiteY9" fmla="*/ 3425786 h 4369983"/>
              <a:gd name="connsiteX10" fmla="*/ 4495310 w 5495851"/>
              <a:gd name="connsiteY10" fmla="*/ 3757091 h 4369983"/>
              <a:gd name="connsiteX11" fmla="*/ 2586998 w 5495851"/>
              <a:gd name="connsiteY11" fmla="*/ 4369150 h 4369983"/>
              <a:gd name="connsiteX12" fmla="*/ 824459 w 5495851"/>
              <a:gd name="connsiteY12" fmla="*/ 3637144 h 4369983"/>
              <a:gd name="connsiteX13" fmla="*/ 2824 w 5495851"/>
              <a:gd name="connsiteY13" fmla="*/ 2232237 h 4369983"/>
              <a:gd name="connsiteX0" fmla="*/ 3245 w 5496272"/>
              <a:gd name="connsiteY0" fmla="*/ 2234224 h 4371970"/>
              <a:gd name="connsiteX1" fmla="*/ 1096549 w 5496272"/>
              <a:gd name="connsiteY1" fmla="*/ 558677 h 4371970"/>
              <a:gd name="connsiteX2" fmla="*/ 2587419 w 5496272"/>
              <a:gd name="connsiteY2" fmla="*/ 143693 h 4371970"/>
              <a:gd name="connsiteX3" fmla="*/ 3859628 w 5496272"/>
              <a:gd name="connsiteY3" fmla="*/ 21966 h 4371970"/>
              <a:gd name="connsiteX4" fmla="*/ 5025819 w 5496272"/>
              <a:gd name="connsiteY4" fmla="*/ 512294 h 4371970"/>
              <a:gd name="connsiteX5" fmla="*/ 5416759 w 5496272"/>
              <a:gd name="connsiteY5" fmla="*/ 1035079 h 4371970"/>
              <a:gd name="connsiteX6" fmla="*/ 5496272 w 5496272"/>
              <a:gd name="connsiteY6" fmla="*/ 1565842 h 4371970"/>
              <a:gd name="connsiteX7" fmla="*/ 5145089 w 5496272"/>
              <a:gd name="connsiteY7" fmla="*/ 2287232 h 4371970"/>
              <a:gd name="connsiteX8" fmla="*/ 5045697 w 5496272"/>
              <a:gd name="connsiteY8" fmla="*/ 2810870 h 4371970"/>
              <a:gd name="connsiteX9" fmla="*/ 4853541 w 5496272"/>
              <a:gd name="connsiteY9" fmla="*/ 3427773 h 4371970"/>
              <a:gd name="connsiteX10" fmla="*/ 4495731 w 5496272"/>
              <a:gd name="connsiteY10" fmla="*/ 3759078 h 4371970"/>
              <a:gd name="connsiteX11" fmla="*/ 2587419 w 5496272"/>
              <a:gd name="connsiteY11" fmla="*/ 4371137 h 4371970"/>
              <a:gd name="connsiteX12" fmla="*/ 824880 w 5496272"/>
              <a:gd name="connsiteY12" fmla="*/ 3639131 h 4371970"/>
              <a:gd name="connsiteX13" fmla="*/ 3245 w 5496272"/>
              <a:gd name="connsiteY13" fmla="*/ 2234224 h 4371970"/>
              <a:gd name="connsiteX0" fmla="*/ 2557 w 5495584"/>
              <a:gd name="connsiteY0" fmla="*/ 2234224 h 4371970"/>
              <a:gd name="connsiteX1" fmla="*/ 1062731 w 5495584"/>
              <a:gd name="connsiteY1" fmla="*/ 558677 h 4371970"/>
              <a:gd name="connsiteX2" fmla="*/ 2586731 w 5495584"/>
              <a:gd name="connsiteY2" fmla="*/ 143693 h 4371970"/>
              <a:gd name="connsiteX3" fmla="*/ 3858940 w 5495584"/>
              <a:gd name="connsiteY3" fmla="*/ 21966 h 4371970"/>
              <a:gd name="connsiteX4" fmla="*/ 5025131 w 5495584"/>
              <a:gd name="connsiteY4" fmla="*/ 512294 h 4371970"/>
              <a:gd name="connsiteX5" fmla="*/ 5416071 w 5495584"/>
              <a:gd name="connsiteY5" fmla="*/ 1035079 h 4371970"/>
              <a:gd name="connsiteX6" fmla="*/ 5495584 w 5495584"/>
              <a:gd name="connsiteY6" fmla="*/ 1565842 h 4371970"/>
              <a:gd name="connsiteX7" fmla="*/ 5144401 w 5495584"/>
              <a:gd name="connsiteY7" fmla="*/ 2287232 h 4371970"/>
              <a:gd name="connsiteX8" fmla="*/ 5045009 w 5495584"/>
              <a:gd name="connsiteY8" fmla="*/ 2810870 h 4371970"/>
              <a:gd name="connsiteX9" fmla="*/ 4852853 w 5495584"/>
              <a:gd name="connsiteY9" fmla="*/ 3427773 h 4371970"/>
              <a:gd name="connsiteX10" fmla="*/ 4495043 w 5495584"/>
              <a:gd name="connsiteY10" fmla="*/ 3759078 h 4371970"/>
              <a:gd name="connsiteX11" fmla="*/ 2586731 w 5495584"/>
              <a:gd name="connsiteY11" fmla="*/ 4371137 h 4371970"/>
              <a:gd name="connsiteX12" fmla="*/ 824192 w 5495584"/>
              <a:gd name="connsiteY12" fmla="*/ 3639131 h 4371970"/>
              <a:gd name="connsiteX13" fmla="*/ 2557 w 5495584"/>
              <a:gd name="connsiteY13" fmla="*/ 2234224 h 4371970"/>
              <a:gd name="connsiteX0" fmla="*/ 2557 w 5495584"/>
              <a:gd name="connsiteY0" fmla="*/ 2223449 h 4361195"/>
              <a:gd name="connsiteX1" fmla="*/ 1062731 w 5495584"/>
              <a:gd name="connsiteY1" fmla="*/ 547902 h 4361195"/>
              <a:gd name="connsiteX2" fmla="*/ 2586731 w 5495584"/>
              <a:gd name="connsiteY2" fmla="*/ 285318 h 4361195"/>
              <a:gd name="connsiteX3" fmla="*/ 3858940 w 5495584"/>
              <a:gd name="connsiteY3" fmla="*/ 11191 h 4361195"/>
              <a:gd name="connsiteX4" fmla="*/ 5025131 w 5495584"/>
              <a:gd name="connsiteY4" fmla="*/ 501519 h 4361195"/>
              <a:gd name="connsiteX5" fmla="*/ 5416071 w 5495584"/>
              <a:gd name="connsiteY5" fmla="*/ 1024304 h 4361195"/>
              <a:gd name="connsiteX6" fmla="*/ 5495584 w 5495584"/>
              <a:gd name="connsiteY6" fmla="*/ 1555067 h 4361195"/>
              <a:gd name="connsiteX7" fmla="*/ 5144401 w 5495584"/>
              <a:gd name="connsiteY7" fmla="*/ 2276457 h 4361195"/>
              <a:gd name="connsiteX8" fmla="*/ 5045009 w 5495584"/>
              <a:gd name="connsiteY8" fmla="*/ 2800095 h 4361195"/>
              <a:gd name="connsiteX9" fmla="*/ 4852853 w 5495584"/>
              <a:gd name="connsiteY9" fmla="*/ 3416998 h 4361195"/>
              <a:gd name="connsiteX10" fmla="*/ 4495043 w 5495584"/>
              <a:gd name="connsiteY10" fmla="*/ 3748303 h 4361195"/>
              <a:gd name="connsiteX11" fmla="*/ 2586731 w 5495584"/>
              <a:gd name="connsiteY11" fmla="*/ 4360362 h 4361195"/>
              <a:gd name="connsiteX12" fmla="*/ 824192 w 5495584"/>
              <a:gd name="connsiteY12" fmla="*/ 3628356 h 4361195"/>
              <a:gd name="connsiteX13" fmla="*/ 2557 w 5495584"/>
              <a:gd name="connsiteY13" fmla="*/ 2223449 h 4361195"/>
              <a:gd name="connsiteX0" fmla="*/ 2557 w 5495584"/>
              <a:gd name="connsiteY0" fmla="*/ 2223449 h 4361195"/>
              <a:gd name="connsiteX1" fmla="*/ 1062731 w 5495584"/>
              <a:gd name="connsiteY1" fmla="*/ 547902 h 4361195"/>
              <a:gd name="connsiteX2" fmla="*/ 2586731 w 5495584"/>
              <a:gd name="connsiteY2" fmla="*/ 285318 h 4361195"/>
              <a:gd name="connsiteX3" fmla="*/ 3858940 w 5495584"/>
              <a:gd name="connsiteY3" fmla="*/ 11191 h 4361195"/>
              <a:gd name="connsiteX4" fmla="*/ 5025131 w 5495584"/>
              <a:gd name="connsiteY4" fmla="*/ 501519 h 4361195"/>
              <a:gd name="connsiteX5" fmla="*/ 5416071 w 5495584"/>
              <a:gd name="connsiteY5" fmla="*/ 1024304 h 4361195"/>
              <a:gd name="connsiteX6" fmla="*/ 5495584 w 5495584"/>
              <a:gd name="connsiteY6" fmla="*/ 1555067 h 4361195"/>
              <a:gd name="connsiteX7" fmla="*/ 5078141 w 5495584"/>
              <a:gd name="connsiteY7" fmla="*/ 2269831 h 4361195"/>
              <a:gd name="connsiteX8" fmla="*/ 5045009 w 5495584"/>
              <a:gd name="connsiteY8" fmla="*/ 2800095 h 4361195"/>
              <a:gd name="connsiteX9" fmla="*/ 4852853 w 5495584"/>
              <a:gd name="connsiteY9" fmla="*/ 3416998 h 4361195"/>
              <a:gd name="connsiteX10" fmla="*/ 4495043 w 5495584"/>
              <a:gd name="connsiteY10" fmla="*/ 3748303 h 4361195"/>
              <a:gd name="connsiteX11" fmla="*/ 2586731 w 5495584"/>
              <a:gd name="connsiteY11" fmla="*/ 4360362 h 4361195"/>
              <a:gd name="connsiteX12" fmla="*/ 824192 w 5495584"/>
              <a:gd name="connsiteY12" fmla="*/ 3628356 h 4361195"/>
              <a:gd name="connsiteX13" fmla="*/ 2557 w 5495584"/>
              <a:gd name="connsiteY13" fmla="*/ 2223449 h 4361195"/>
              <a:gd name="connsiteX0" fmla="*/ 2557 w 5495584"/>
              <a:gd name="connsiteY0" fmla="*/ 2223449 h 4363120"/>
              <a:gd name="connsiteX1" fmla="*/ 1062731 w 5495584"/>
              <a:gd name="connsiteY1" fmla="*/ 547902 h 4363120"/>
              <a:gd name="connsiteX2" fmla="*/ 2586731 w 5495584"/>
              <a:gd name="connsiteY2" fmla="*/ 285318 h 4363120"/>
              <a:gd name="connsiteX3" fmla="*/ 3858940 w 5495584"/>
              <a:gd name="connsiteY3" fmla="*/ 11191 h 4363120"/>
              <a:gd name="connsiteX4" fmla="*/ 5025131 w 5495584"/>
              <a:gd name="connsiteY4" fmla="*/ 501519 h 4363120"/>
              <a:gd name="connsiteX5" fmla="*/ 5416071 w 5495584"/>
              <a:gd name="connsiteY5" fmla="*/ 1024304 h 4363120"/>
              <a:gd name="connsiteX6" fmla="*/ 5495584 w 5495584"/>
              <a:gd name="connsiteY6" fmla="*/ 1555067 h 4363120"/>
              <a:gd name="connsiteX7" fmla="*/ 5078141 w 5495584"/>
              <a:gd name="connsiteY7" fmla="*/ 2269831 h 4363120"/>
              <a:gd name="connsiteX8" fmla="*/ 5045009 w 5495584"/>
              <a:gd name="connsiteY8" fmla="*/ 2800095 h 4363120"/>
              <a:gd name="connsiteX9" fmla="*/ 4852853 w 5495584"/>
              <a:gd name="connsiteY9" fmla="*/ 3416998 h 4363120"/>
              <a:gd name="connsiteX10" fmla="*/ 4495043 w 5495584"/>
              <a:gd name="connsiteY10" fmla="*/ 3748303 h 4363120"/>
              <a:gd name="connsiteX11" fmla="*/ 2586731 w 5495584"/>
              <a:gd name="connsiteY11" fmla="*/ 4360362 h 4363120"/>
              <a:gd name="connsiteX12" fmla="*/ 1687149 w 5495584"/>
              <a:gd name="connsiteY12" fmla="*/ 3960255 h 4363120"/>
              <a:gd name="connsiteX13" fmla="*/ 824192 w 5495584"/>
              <a:gd name="connsiteY13" fmla="*/ 3628356 h 4363120"/>
              <a:gd name="connsiteX14" fmla="*/ 2557 w 5495584"/>
              <a:gd name="connsiteY14" fmla="*/ 2223449 h 4363120"/>
              <a:gd name="connsiteX0" fmla="*/ 4140 w 5497167"/>
              <a:gd name="connsiteY0" fmla="*/ 2223449 h 4363120"/>
              <a:gd name="connsiteX1" fmla="*/ 1064314 w 5497167"/>
              <a:gd name="connsiteY1" fmla="*/ 547902 h 4363120"/>
              <a:gd name="connsiteX2" fmla="*/ 2588314 w 5497167"/>
              <a:gd name="connsiteY2" fmla="*/ 285318 h 4363120"/>
              <a:gd name="connsiteX3" fmla="*/ 3860523 w 5497167"/>
              <a:gd name="connsiteY3" fmla="*/ 11191 h 4363120"/>
              <a:gd name="connsiteX4" fmla="*/ 5026714 w 5497167"/>
              <a:gd name="connsiteY4" fmla="*/ 501519 h 4363120"/>
              <a:gd name="connsiteX5" fmla="*/ 5417654 w 5497167"/>
              <a:gd name="connsiteY5" fmla="*/ 1024304 h 4363120"/>
              <a:gd name="connsiteX6" fmla="*/ 5497167 w 5497167"/>
              <a:gd name="connsiteY6" fmla="*/ 1555067 h 4363120"/>
              <a:gd name="connsiteX7" fmla="*/ 5079724 w 5497167"/>
              <a:gd name="connsiteY7" fmla="*/ 2269831 h 4363120"/>
              <a:gd name="connsiteX8" fmla="*/ 5046592 w 5497167"/>
              <a:gd name="connsiteY8" fmla="*/ 2800095 h 4363120"/>
              <a:gd name="connsiteX9" fmla="*/ 4854436 w 5497167"/>
              <a:gd name="connsiteY9" fmla="*/ 3416998 h 4363120"/>
              <a:gd name="connsiteX10" fmla="*/ 4496626 w 5497167"/>
              <a:gd name="connsiteY10" fmla="*/ 3748303 h 4363120"/>
              <a:gd name="connsiteX11" fmla="*/ 2588314 w 5497167"/>
              <a:gd name="connsiteY11" fmla="*/ 4360362 h 4363120"/>
              <a:gd name="connsiteX12" fmla="*/ 1688732 w 5497167"/>
              <a:gd name="connsiteY12" fmla="*/ 3960255 h 4363120"/>
              <a:gd name="connsiteX13" fmla="*/ 772766 w 5497167"/>
              <a:gd name="connsiteY13" fmla="*/ 3681364 h 4363120"/>
              <a:gd name="connsiteX14" fmla="*/ 4140 w 5497167"/>
              <a:gd name="connsiteY14" fmla="*/ 2223449 h 4363120"/>
              <a:gd name="connsiteX0" fmla="*/ 4140 w 5497167"/>
              <a:gd name="connsiteY0" fmla="*/ 2223449 h 4363120"/>
              <a:gd name="connsiteX1" fmla="*/ 1064314 w 5497167"/>
              <a:gd name="connsiteY1" fmla="*/ 547902 h 4363120"/>
              <a:gd name="connsiteX2" fmla="*/ 2588314 w 5497167"/>
              <a:gd name="connsiteY2" fmla="*/ 285318 h 4363120"/>
              <a:gd name="connsiteX3" fmla="*/ 3860523 w 5497167"/>
              <a:gd name="connsiteY3" fmla="*/ 11191 h 4363120"/>
              <a:gd name="connsiteX4" fmla="*/ 5026714 w 5497167"/>
              <a:gd name="connsiteY4" fmla="*/ 501519 h 4363120"/>
              <a:gd name="connsiteX5" fmla="*/ 5417654 w 5497167"/>
              <a:gd name="connsiteY5" fmla="*/ 1024304 h 4363120"/>
              <a:gd name="connsiteX6" fmla="*/ 5497167 w 5497167"/>
              <a:gd name="connsiteY6" fmla="*/ 1555067 h 4363120"/>
              <a:gd name="connsiteX7" fmla="*/ 5079724 w 5497167"/>
              <a:gd name="connsiteY7" fmla="*/ 2269831 h 4363120"/>
              <a:gd name="connsiteX8" fmla="*/ 5046592 w 5497167"/>
              <a:gd name="connsiteY8" fmla="*/ 2800095 h 4363120"/>
              <a:gd name="connsiteX9" fmla="*/ 4854436 w 5497167"/>
              <a:gd name="connsiteY9" fmla="*/ 3416998 h 4363120"/>
              <a:gd name="connsiteX10" fmla="*/ 4496626 w 5497167"/>
              <a:gd name="connsiteY10" fmla="*/ 3748303 h 4363120"/>
              <a:gd name="connsiteX11" fmla="*/ 2588314 w 5497167"/>
              <a:gd name="connsiteY11" fmla="*/ 4360362 h 4363120"/>
              <a:gd name="connsiteX12" fmla="*/ 1688732 w 5497167"/>
              <a:gd name="connsiteY12" fmla="*/ 3960255 h 4363120"/>
              <a:gd name="connsiteX13" fmla="*/ 772766 w 5497167"/>
              <a:gd name="connsiteY13" fmla="*/ 3681364 h 4363120"/>
              <a:gd name="connsiteX14" fmla="*/ 4140 w 5497167"/>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68111 h 4363120"/>
              <a:gd name="connsiteX14" fmla="*/ 3091 w 5496118"/>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21728 h 4363120"/>
              <a:gd name="connsiteX14" fmla="*/ 3091 w 5496118"/>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21728 h 4363120"/>
              <a:gd name="connsiteX14" fmla="*/ 3091 w 5496118"/>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8553 w 5501580"/>
              <a:gd name="connsiteY0" fmla="*/ 2223449 h 4363120"/>
              <a:gd name="connsiteX1" fmla="*/ 1068727 w 5501580"/>
              <a:gd name="connsiteY1" fmla="*/ 547902 h 4363120"/>
              <a:gd name="connsiteX2" fmla="*/ 2592727 w 5501580"/>
              <a:gd name="connsiteY2" fmla="*/ 285318 h 4363120"/>
              <a:gd name="connsiteX3" fmla="*/ 3864936 w 5501580"/>
              <a:gd name="connsiteY3" fmla="*/ 11191 h 4363120"/>
              <a:gd name="connsiteX4" fmla="*/ 5031127 w 5501580"/>
              <a:gd name="connsiteY4" fmla="*/ 501519 h 4363120"/>
              <a:gd name="connsiteX5" fmla="*/ 5422067 w 5501580"/>
              <a:gd name="connsiteY5" fmla="*/ 1024304 h 4363120"/>
              <a:gd name="connsiteX6" fmla="*/ 5501580 w 5501580"/>
              <a:gd name="connsiteY6" fmla="*/ 1555067 h 4363120"/>
              <a:gd name="connsiteX7" fmla="*/ 5084137 w 5501580"/>
              <a:gd name="connsiteY7" fmla="*/ 2269831 h 4363120"/>
              <a:gd name="connsiteX8" fmla="*/ 5051005 w 5501580"/>
              <a:gd name="connsiteY8" fmla="*/ 2800095 h 4363120"/>
              <a:gd name="connsiteX9" fmla="*/ 4858849 w 5501580"/>
              <a:gd name="connsiteY9" fmla="*/ 3416998 h 4363120"/>
              <a:gd name="connsiteX10" fmla="*/ 4501039 w 5501580"/>
              <a:gd name="connsiteY10" fmla="*/ 3748303 h 4363120"/>
              <a:gd name="connsiteX11" fmla="*/ 2592727 w 5501580"/>
              <a:gd name="connsiteY11" fmla="*/ 4360362 h 4363120"/>
              <a:gd name="connsiteX12" fmla="*/ 1693145 w 5501580"/>
              <a:gd name="connsiteY12" fmla="*/ 3960255 h 4363120"/>
              <a:gd name="connsiteX13" fmla="*/ 770553 w 5501580"/>
              <a:gd name="connsiteY13" fmla="*/ 3542215 h 4363120"/>
              <a:gd name="connsiteX14" fmla="*/ 8553 w 5501580"/>
              <a:gd name="connsiteY14" fmla="*/ 2223449 h 4363120"/>
              <a:gd name="connsiteX0" fmla="*/ 8553 w 5501580"/>
              <a:gd name="connsiteY0" fmla="*/ 2223449 h 4363120"/>
              <a:gd name="connsiteX1" fmla="*/ 1068727 w 5501580"/>
              <a:gd name="connsiteY1" fmla="*/ 547902 h 4363120"/>
              <a:gd name="connsiteX2" fmla="*/ 2592727 w 5501580"/>
              <a:gd name="connsiteY2" fmla="*/ 285318 h 4363120"/>
              <a:gd name="connsiteX3" fmla="*/ 3864936 w 5501580"/>
              <a:gd name="connsiteY3" fmla="*/ 11191 h 4363120"/>
              <a:gd name="connsiteX4" fmla="*/ 5031127 w 5501580"/>
              <a:gd name="connsiteY4" fmla="*/ 501519 h 4363120"/>
              <a:gd name="connsiteX5" fmla="*/ 5422067 w 5501580"/>
              <a:gd name="connsiteY5" fmla="*/ 1024304 h 4363120"/>
              <a:gd name="connsiteX6" fmla="*/ 5501580 w 5501580"/>
              <a:gd name="connsiteY6" fmla="*/ 1555067 h 4363120"/>
              <a:gd name="connsiteX7" fmla="*/ 5084137 w 5501580"/>
              <a:gd name="connsiteY7" fmla="*/ 2269831 h 4363120"/>
              <a:gd name="connsiteX8" fmla="*/ 5051005 w 5501580"/>
              <a:gd name="connsiteY8" fmla="*/ 2800095 h 4363120"/>
              <a:gd name="connsiteX9" fmla="*/ 4858849 w 5501580"/>
              <a:gd name="connsiteY9" fmla="*/ 3416998 h 4363120"/>
              <a:gd name="connsiteX10" fmla="*/ 4501039 w 5501580"/>
              <a:gd name="connsiteY10" fmla="*/ 3748303 h 4363120"/>
              <a:gd name="connsiteX11" fmla="*/ 2592727 w 5501580"/>
              <a:gd name="connsiteY11" fmla="*/ 4360362 h 4363120"/>
              <a:gd name="connsiteX12" fmla="*/ 1693145 w 5501580"/>
              <a:gd name="connsiteY12" fmla="*/ 3960255 h 4363120"/>
              <a:gd name="connsiteX13" fmla="*/ 770553 w 5501580"/>
              <a:gd name="connsiteY13" fmla="*/ 3542215 h 4363120"/>
              <a:gd name="connsiteX14" fmla="*/ 8553 w 5501580"/>
              <a:gd name="connsiteY14" fmla="*/ 2223449 h 4363120"/>
              <a:gd name="connsiteX0" fmla="*/ 7091 w 5500118"/>
              <a:gd name="connsiteY0" fmla="*/ 2223449 h 4363120"/>
              <a:gd name="connsiteX1" fmla="*/ 1067265 w 5500118"/>
              <a:gd name="connsiteY1" fmla="*/ 547902 h 4363120"/>
              <a:gd name="connsiteX2" fmla="*/ 2591265 w 5500118"/>
              <a:gd name="connsiteY2" fmla="*/ 285318 h 4363120"/>
              <a:gd name="connsiteX3" fmla="*/ 3863474 w 5500118"/>
              <a:gd name="connsiteY3" fmla="*/ 11191 h 4363120"/>
              <a:gd name="connsiteX4" fmla="*/ 5029665 w 5500118"/>
              <a:gd name="connsiteY4" fmla="*/ 501519 h 4363120"/>
              <a:gd name="connsiteX5" fmla="*/ 5420605 w 5500118"/>
              <a:gd name="connsiteY5" fmla="*/ 1024304 h 4363120"/>
              <a:gd name="connsiteX6" fmla="*/ 5500118 w 5500118"/>
              <a:gd name="connsiteY6" fmla="*/ 1555067 h 4363120"/>
              <a:gd name="connsiteX7" fmla="*/ 5082675 w 5500118"/>
              <a:gd name="connsiteY7" fmla="*/ 2269831 h 4363120"/>
              <a:gd name="connsiteX8" fmla="*/ 5049543 w 5500118"/>
              <a:gd name="connsiteY8" fmla="*/ 2800095 h 4363120"/>
              <a:gd name="connsiteX9" fmla="*/ 4857387 w 5500118"/>
              <a:gd name="connsiteY9" fmla="*/ 3416998 h 4363120"/>
              <a:gd name="connsiteX10" fmla="*/ 4499577 w 5500118"/>
              <a:gd name="connsiteY10" fmla="*/ 3748303 h 4363120"/>
              <a:gd name="connsiteX11" fmla="*/ 2591265 w 5500118"/>
              <a:gd name="connsiteY11" fmla="*/ 4360362 h 4363120"/>
              <a:gd name="connsiteX12" fmla="*/ 1691683 w 5500118"/>
              <a:gd name="connsiteY12" fmla="*/ 3960255 h 4363120"/>
              <a:gd name="connsiteX13" fmla="*/ 788969 w 5500118"/>
              <a:gd name="connsiteY13" fmla="*/ 3502458 h 4363120"/>
              <a:gd name="connsiteX14" fmla="*/ 7091 w 5500118"/>
              <a:gd name="connsiteY14" fmla="*/ 2223449 h 4363120"/>
              <a:gd name="connsiteX0" fmla="*/ 7091 w 5500118"/>
              <a:gd name="connsiteY0" fmla="*/ 2223449 h 3981315"/>
              <a:gd name="connsiteX1" fmla="*/ 1067265 w 5500118"/>
              <a:gd name="connsiteY1" fmla="*/ 547902 h 3981315"/>
              <a:gd name="connsiteX2" fmla="*/ 2591265 w 5500118"/>
              <a:gd name="connsiteY2" fmla="*/ 285318 h 3981315"/>
              <a:gd name="connsiteX3" fmla="*/ 3863474 w 5500118"/>
              <a:gd name="connsiteY3" fmla="*/ 11191 h 3981315"/>
              <a:gd name="connsiteX4" fmla="*/ 5029665 w 5500118"/>
              <a:gd name="connsiteY4" fmla="*/ 501519 h 3981315"/>
              <a:gd name="connsiteX5" fmla="*/ 5420605 w 5500118"/>
              <a:gd name="connsiteY5" fmla="*/ 1024304 h 3981315"/>
              <a:gd name="connsiteX6" fmla="*/ 5500118 w 5500118"/>
              <a:gd name="connsiteY6" fmla="*/ 1555067 h 3981315"/>
              <a:gd name="connsiteX7" fmla="*/ 5082675 w 5500118"/>
              <a:gd name="connsiteY7" fmla="*/ 2269831 h 3981315"/>
              <a:gd name="connsiteX8" fmla="*/ 5049543 w 5500118"/>
              <a:gd name="connsiteY8" fmla="*/ 2800095 h 3981315"/>
              <a:gd name="connsiteX9" fmla="*/ 4857387 w 5500118"/>
              <a:gd name="connsiteY9" fmla="*/ 3416998 h 3981315"/>
              <a:gd name="connsiteX10" fmla="*/ 4499577 w 5500118"/>
              <a:gd name="connsiteY10" fmla="*/ 3748303 h 3981315"/>
              <a:gd name="connsiteX11" fmla="*/ 2766077 w 5500118"/>
              <a:gd name="connsiteY11" fmla="*/ 3600603 h 3981315"/>
              <a:gd name="connsiteX12" fmla="*/ 1691683 w 5500118"/>
              <a:gd name="connsiteY12" fmla="*/ 3960255 h 3981315"/>
              <a:gd name="connsiteX13" fmla="*/ 788969 w 5500118"/>
              <a:gd name="connsiteY13" fmla="*/ 3502458 h 3981315"/>
              <a:gd name="connsiteX14" fmla="*/ 7091 w 5500118"/>
              <a:gd name="connsiteY14" fmla="*/ 2223449 h 3981315"/>
              <a:gd name="connsiteX0" fmla="*/ 7091 w 5500118"/>
              <a:gd name="connsiteY0" fmla="*/ 2223449 h 3850120"/>
              <a:gd name="connsiteX1" fmla="*/ 1067265 w 5500118"/>
              <a:gd name="connsiteY1" fmla="*/ 547902 h 3850120"/>
              <a:gd name="connsiteX2" fmla="*/ 2591265 w 5500118"/>
              <a:gd name="connsiteY2" fmla="*/ 285318 h 3850120"/>
              <a:gd name="connsiteX3" fmla="*/ 3863474 w 5500118"/>
              <a:gd name="connsiteY3" fmla="*/ 11191 h 3850120"/>
              <a:gd name="connsiteX4" fmla="*/ 5029665 w 5500118"/>
              <a:gd name="connsiteY4" fmla="*/ 501519 h 3850120"/>
              <a:gd name="connsiteX5" fmla="*/ 5420605 w 5500118"/>
              <a:gd name="connsiteY5" fmla="*/ 1024304 h 3850120"/>
              <a:gd name="connsiteX6" fmla="*/ 5500118 w 5500118"/>
              <a:gd name="connsiteY6" fmla="*/ 1555067 h 3850120"/>
              <a:gd name="connsiteX7" fmla="*/ 5082675 w 5500118"/>
              <a:gd name="connsiteY7" fmla="*/ 2269831 h 3850120"/>
              <a:gd name="connsiteX8" fmla="*/ 5049543 w 5500118"/>
              <a:gd name="connsiteY8" fmla="*/ 2800095 h 3850120"/>
              <a:gd name="connsiteX9" fmla="*/ 4857387 w 5500118"/>
              <a:gd name="connsiteY9" fmla="*/ 3416998 h 3850120"/>
              <a:gd name="connsiteX10" fmla="*/ 4499577 w 5500118"/>
              <a:gd name="connsiteY10" fmla="*/ 3748303 h 3850120"/>
              <a:gd name="connsiteX11" fmla="*/ 2766077 w 5500118"/>
              <a:gd name="connsiteY11" fmla="*/ 3600603 h 3850120"/>
              <a:gd name="connsiteX12" fmla="*/ 1799260 w 5500118"/>
              <a:gd name="connsiteY12" fmla="*/ 3617355 h 3850120"/>
              <a:gd name="connsiteX13" fmla="*/ 788969 w 5500118"/>
              <a:gd name="connsiteY13" fmla="*/ 3502458 h 3850120"/>
              <a:gd name="connsiteX14" fmla="*/ 7091 w 5500118"/>
              <a:gd name="connsiteY14" fmla="*/ 2223449 h 3850120"/>
              <a:gd name="connsiteX0" fmla="*/ 7091 w 5500118"/>
              <a:gd name="connsiteY0" fmla="*/ 2223449 h 3855916"/>
              <a:gd name="connsiteX1" fmla="*/ 1067265 w 5500118"/>
              <a:gd name="connsiteY1" fmla="*/ 547902 h 3855916"/>
              <a:gd name="connsiteX2" fmla="*/ 2591265 w 5500118"/>
              <a:gd name="connsiteY2" fmla="*/ 285318 h 3855916"/>
              <a:gd name="connsiteX3" fmla="*/ 3863474 w 5500118"/>
              <a:gd name="connsiteY3" fmla="*/ 11191 h 3855916"/>
              <a:gd name="connsiteX4" fmla="*/ 5029665 w 5500118"/>
              <a:gd name="connsiteY4" fmla="*/ 501519 h 3855916"/>
              <a:gd name="connsiteX5" fmla="*/ 5420605 w 5500118"/>
              <a:gd name="connsiteY5" fmla="*/ 1024304 h 3855916"/>
              <a:gd name="connsiteX6" fmla="*/ 5500118 w 5500118"/>
              <a:gd name="connsiteY6" fmla="*/ 1555067 h 3855916"/>
              <a:gd name="connsiteX7" fmla="*/ 5082675 w 5500118"/>
              <a:gd name="connsiteY7" fmla="*/ 2269831 h 3855916"/>
              <a:gd name="connsiteX8" fmla="*/ 5049543 w 5500118"/>
              <a:gd name="connsiteY8" fmla="*/ 2800095 h 3855916"/>
              <a:gd name="connsiteX9" fmla="*/ 4857387 w 5500118"/>
              <a:gd name="connsiteY9" fmla="*/ 3416998 h 3855916"/>
              <a:gd name="connsiteX10" fmla="*/ 4486130 w 5500118"/>
              <a:gd name="connsiteY10" fmla="*/ 3755026 h 3855916"/>
              <a:gd name="connsiteX11" fmla="*/ 2766077 w 5500118"/>
              <a:gd name="connsiteY11" fmla="*/ 3600603 h 3855916"/>
              <a:gd name="connsiteX12" fmla="*/ 1799260 w 5500118"/>
              <a:gd name="connsiteY12" fmla="*/ 3617355 h 3855916"/>
              <a:gd name="connsiteX13" fmla="*/ 788969 w 5500118"/>
              <a:gd name="connsiteY13" fmla="*/ 3502458 h 3855916"/>
              <a:gd name="connsiteX14" fmla="*/ 7091 w 5500118"/>
              <a:gd name="connsiteY14" fmla="*/ 2223449 h 3855916"/>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683828"/>
              <a:gd name="connsiteX1" fmla="*/ 1067265 w 5500118"/>
              <a:gd name="connsiteY1" fmla="*/ 547902 h 3683828"/>
              <a:gd name="connsiteX2" fmla="*/ 2591265 w 5500118"/>
              <a:gd name="connsiteY2" fmla="*/ 285318 h 3683828"/>
              <a:gd name="connsiteX3" fmla="*/ 3863474 w 5500118"/>
              <a:gd name="connsiteY3" fmla="*/ 11191 h 3683828"/>
              <a:gd name="connsiteX4" fmla="*/ 5029665 w 5500118"/>
              <a:gd name="connsiteY4" fmla="*/ 501519 h 3683828"/>
              <a:gd name="connsiteX5" fmla="*/ 5420605 w 5500118"/>
              <a:gd name="connsiteY5" fmla="*/ 1024304 h 3683828"/>
              <a:gd name="connsiteX6" fmla="*/ 5500118 w 5500118"/>
              <a:gd name="connsiteY6" fmla="*/ 1555067 h 3683828"/>
              <a:gd name="connsiteX7" fmla="*/ 5082675 w 5500118"/>
              <a:gd name="connsiteY7" fmla="*/ 2269831 h 3683828"/>
              <a:gd name="connsiteX8" fmla="*/ 5049543 w 5500118"/>
              <a:gd name="connsiteY8" fmla="*/ 2800095 h 3683828"/>
              <a:gd name="connsiteX9" fmla="*/ 4857387 w 5500118"/>
              <a:gd name="connsiteY9" fmla="*/ 3416998 h 3683828"/>
              <a:gd name="connsiteX10" fmla="*/ 4667665 w 5500118"/>
              <a:gd name="connsiteY10" fmla="*/ 3607108 h 3683828"/>
              <a:gd name="connsiteX11" fmla="*/ 2766077 w 5500118"/>
              <a:gd name="connsiteY11" fmla="*/ 3600603 h 3683828"/>
              <a:gd name="connsiteX12" fmla="*/ 1799260 w 5500118"/>
              <a:gd name="connsiteY12" fmla="*/ 3617355 h 3683828"/>
              <a:gd name="connsiteX13" fmla="*/ 1342742 w 5500118"/>
              <a:gd name="connsiteY13" fmla="*/ 3662134 h 3683828"/>
              <a:gd name="connsiteX14" fmla="*/ 788969 w 5500118"/>
              <a:gd name="connsiteY14" fmla="*/ 3502458 h 3683828"/>
              <a:gd name="connsiteX15" fmla="*/ 7091 w 5500118"/>
              <a:gd name="connsiteY15" fmla="*/ 2223449 h 3683828"/>
              <a:gd name="connsiteX0" fmla="*/ 7091 w 5500118"/>
              <a:gd name="connsiteY0" fmla="*/ 2223449 h 3692752"/>
              <a:gd name="connsiteX1" fmla="*/ 1067265 w 5500118"/>
              <a:gd name="connsiteY1" fmla="*/ 547902 h 3692752"/>
              <a:gd name="connsiteX2" fmla="*/ 2591265 w 5500118"/>
              <a:gd name="connsiteY2" fmla="*/ 285318 h 3692752"/>
              <a:gd name="connsiteX3" fmla="*/ 3863474 w 5500118"/>
              <a:gd name="connsiteY3" fmla="*/ 11191 h 3692752"/>
              <a:gd name="connsiteX4" fmla="*/ 5029665 w 5500118"/>
              <a:gd name="connsiteY4" fmla="*/ 501519 h 3692752"/>
              <a:gd name="connsiteX5" fmla="*/ 5420605 w 5500118"/>
              <a:gd name="connsiteY5" fmla="*/ 1024304 h 3692752"/>
              <a:gd name="connsiteX6" fmla="*/ 5500118 w 5500118"/>
              <a:gd name="connsiteY6" fmla="*/ 1555067 h 3692752"/>
              <a:gd name="connsiteX7" fmla="*/ 5082675 w 5500118"/>
              <a:gd name="connsiteY7" fmla="*/ 2269831 h 3692752"/>
              <a:gd name="connsiteX8" fmla="*/ 5049543 w 5500118"/>
              <a:gd name="connsiteY8" fmla="*/ 2800095 h 3692752"/>
              <a:gd name="connsiteX9" fmla="*/ 4857387 w 5500118"/>
              <a:gd name="connsiteY9" fmla="*/ 3416998 h 3692752"/>
              <a:gd name="connsiteX10" fmla="*/ 4667665 w 5500118"/>
              <a:gd name="connsiteY10" fmla="*/ 3607108 h 3692752"/>
              <a:gd name="connsiteX11" fmla="*/ 2766077 w 5500118"/>
              <a:gd name="connsiteY11" fmla="*/ 3600603 h 3692752"/>
              <a:gd name="connsiteX12" fmla="*/ 1799260 w 5500118"/>
              <a:gd name="connsiteY12" fmla="*/ 3617355 h 3692752"/>
              <a:gd name="connsiteX13" fmla="*/ 1342742 w 5500118"/>
              <a:gd name="connsiteY13" fmla="*/ 3675581 h 3692752"/>
              <a:gd name="connsiteX14" fmla="*/ 788969 w 5500118"/>
              <a:gd name="connsiteY14" fmla="*/ 3502458 h 3692752"/>
              <a:gd name="connsiteX15" fmla="*/ 7091 w 5500118"/>
              <a:gd name="connsiteY15" fmla="*/ 2223449 h 3692752"/>
              <a:gd name="connsiteX0" fmla="*/ 7091 w 5500118"/>
              <a:gd name="connsiteY0" fmla="*/ 2223449 h 3675581"/>
              <a:gd name="connsiteX1" fmla="*/ 1067265 w 5500118"/>
              <a:gd name="connsiteY1" fmla="*/ 547902 h 3675581"/>
              <a:gd name="connsiteX2" fmla="*/ 2591265 w 5500118"/>
              <a:gd name="connsiteY2" fmla="*/ 285318 h 3675581"/>
              <a:gd name="connsiteX3" fmla="*/ 3863474 w 5500118"/>
              <a:gd name="connsiteY3" fmla="*/ 11191 h 3675581"/>
              <a:gd name="connsiteX4" fmla="*/ 5029665 w 5500118"/>
              <a:gd name="connsiteY4" fmla="*/ 501519 h 3675581"/>
              <a:gd name="connsiteX5" fmla="*/ 5420605 w 5500118"/>
              <a:gd name="connsiteY5" fmla="*/ 1024304 h 3675581"/>
              <a:gd name="connsiteX6" fmla="*/ 5500118 w 5500118"/>
              <a:gd name="connsiteY6" fmla="*/ 1555067 h 3675581"/>
              <a:gd name="connsiteX7" fmla="*/ 5082675 w 5500118"/>
              <a:gd name="connsiteY7" fmla="*/ 2269831 h 3675581"/>
              <a:gd name="connsiteX8" fmla="*/ 5049543 w 5500118"/>
              <a:gd name="connsiteY8" fmla="*/ 2800095 h 3675581"/>
              <a:gd name="connsiteX9" fmla="*/ 4857387 w 5500118"/>
              <a:gd name="connsiteY9" fmla="*/ 3416998 h 3675581"/>
              <a:gd name="connsiteX10" fmla="*/ 4667665 w 5500118"/>
              <a:gd name="connsiteY10" fmla="*/ 3607108 h 3675581"/>
              <a:gd name="connsiteX11" fmla="*/ 2766077 w 5500118"/>
              <a:gd name="connsiteY11" fmla="*/ 3600603 h 3675581"/>
              <a:gd name="connsiteX12" fmla="*/ 1799260 w 5500118"/>
              <a:gd name="connsiteY12" fmla="*/ 3617355 h 3675581"/>
              <a:gd name="connsiteX13" fmla="*/ 1342742 w 5500118"/>
              <a:gd name="connsiteY13" fmla="*/ 3675581 h 3675581"/>
              <a:gd name="connsiteX14" fmla="*/ 788969 w 5500118"/>
              <a:gd name="connsiteY14" fmla="*/ 3502458 h 3675581"/>
              <a:gd name="connsiteX15" fmla="*/ 7091 w 5500118"/>
              <a:gd name="connsiteY15" fmla="*/ 2223449 h 3675581"/>
              <a:gd name="connsiteX0" fmla="*/ 7091 w 5500118"/>
              <a:gd name="connsiteY0" fmla="*/ 2223449 h 3694446"/>
              <a:gd name="connsiteX1" fmla="*/ 1067265 w 5500118"/>
              <a:gd name="connsiteY1" fmla="*/ 547902 h 3694446"/>
              <a:gd name="connsiteX2" fmla="*/ 2591265 w 5500118"/>
              <a:gd name="connsiteY2" fmla="*/ 285318 h 3694446"/>
              <a:gd name="connsiteX3" fmla="*/ 3863474 w 5500118"/>
              <a:gd name="connsiteY3" fmla="*/ 11191 h 3694446"/>
              <a:gd name="connsiteX4" fmla="*/ 5029665 w 5500118"/>
              <a:gd name="connsiteY4" fmla="*/ 501519 h 3694446"/>
              <a:gd name="connsiteX5" fmla="*/ 5420605 w 5500118"/>
              <a:gd name="connsiteY5" fmla="*/ 1024304 h 3694446"/>
              <a:gd name="connsiteX6" fmla="*/ 5500118 w 5500118"/>
              <a:gd name="connsiteY6" fmla="*/ 1555067 h 3694446"/>
              <a:gd name="connsiteX7" fmla="*/ 5082675 w 5500118"/>
              <a:gd name="connsiteY7" fmla="*/ 2269831 h 3694446"/>
              <a:gd name="connsiteX8" fmla="*/ 5049543 w 5500118"/>
              <a:gd name="connsiteY8" fmla="*/ 2800095 h 3694446"/>
              <a:gd name="connsiteX9" fmla="*/ 4857387 w 5500118"/>
              <a:gd name="connsiteY9" fmla="*/ 3416998 h 3694446"/>
              <a:gd name="connsiteX10" fmla="*/ 4667665 w 5500118"/>
              <a:gd name="connsiteY10" fmla="*/ 3607108 h 3694446"/>
              <a:gd name="connsiteX11" fmla="*/ 2766077 w 5500118"/>
              <a:gd name="connsiteY11" fmla="*/ 3600603 h 3694446"/>
              <a:gd name="connsiteX12" fmla="*/ 1799260 w 5500118"/>
              <a:gd name="connsiteY12" fmla="*/ 3617355 h 3694446"/>
              <a:gd name="connsiteX13" fmla="*/ 1342742 w 5500118"/>
              <a:gd name="connsiteY13" fmla="*/ 3675581 h 3694446"/>
              <a:gd name="connsiteX14" fmla="*/ 788969 w 5500118"/>
              <a:gd name="connsiteY14" fmla="*/ 3502458 h 3694446"/>
              <a:gd name="connsiteX15" fmla="*/ 7091 w 5500118"/>
              <a:gd name="connsiteY15" fmla="*/ 2223449 h 3694446"/>
              <a:gd name="connsiteX0" fmla="*/ 7091 w 5500118"/>
              <a:gd name="connsiteY0" fmla="*/ 2223449 h 3743074"/>
              <a:gd name="connsiteX1" fmla="*/ 1067265 w 5500118"/>
              <a:gd name="connsiteY1" fmla="*/ 547902 h 3743074"/>
              <a:gd name="connsiteX2" fmla="*/ 2591265 w 5500118"/>
              <a:gd name="connsiteY2" fmla="*/ 285318 h 3743074"/>
              <a:gd name="connsiteX3" fmla="*/ 3863474 w 5500118"/>
              <a:gd name="connsiteY3" fmla="*/ 11191 h 3743074"/>
              <a:gd name="connsiteX4" fmla="*/ 5029665 w 5500118"/>
              <a:gd name="connsiteY4" fmla="*/ 501519 h 3743074"/>
              <a:gd name="connsiteX5" fmla="*/ 5420605 w 5500118"/>
              <a:gd name="connsiteY5" fmla="*/ 1024304 h 3743074"/>
              <a:gd name="connsiteX6" fmla="*/ 5500118 w 5500118"/>
              <a:gd name="connsiteY6" fmla="*/ 1555067 h 3743074"/>
              <a:gd name="connsiteX7" fmla="*/ 5082675 w 5500118"/>
              <a:gd name="connsiteY7" fmla="*/ 2269831 h 3743074"/>
              <a:gd name="connsiteX8" fmla="*/ 5049543 w 5500118"/>
              <a:gd name="connsiteY8" fmla="*/ 2800095 h 3743074"/>
              <a:gd name="connsiteX9" fmla="*/ 4857387 w 5500118"/>
              <a:gd name="connsiteY9" fmla="*/ 3416998 h 3743074"/>
              <a:gd name="connsiteX10" fmla="*/ 4667665 w 5500118"/>
              <a:gd name="connsiteY10" fmla="*/ 3607108 h 3743074"/>
              <a:gd name="connsiteX11" fmla="*/ 2766077 w 5500118"/>
              <a:gd name="connsiteY11" fmla="*/ 3600603 h 3743074"/>
              <a:gd name="connsiteX12" fmla="*/ 1799260 w 5500118"/>
              <a:gd name="connsiteY12" fmla="*/ 3617355 h 3743074"/>
              <a:gd name="connsiteX13" fmla="*/ 1255337 w 5500118"/>
              <a:gd name="connsiteY13" fmla="*/ 3729369 h 3743074"/>
              <a:gd name="connsiteX14" fmla="*/ 788969 w 5500118"/>
              <a:gd name="connsiteY14" fmla="*/ 3502458 h 3743074"/>
              <a:gd name="connsiteX15" fmla="*/ 7091 w 5500118"/>
              <a:gd name="connsiteY15" fmla="*/ 2223449 h 3743074"/>
              <a:gd name="connsiteX0" fmla="*/ 7091 w 5500118"/>
              <a:gd name="connsiteY0" fmla="*/ 2223449 h 3729369"/>
              <a:gd name="connsiteX1" fmla="*/ 1067265 w 5500118"/>
              <a:gd name="connsiteY1" fmla="*/ 547902 h 3729369"/>
              <a:gd name="connsiteX2" fmla="*/ 2591265 w 5500118"/>
              <a:gd name="connsiteY2" fmla="*/ 285318 h 3729369"/>
              <a:gd name="connsiteX3" fmla="*/ 3863474 w 5500118"/>
              <a:gd name="connsiteY3" fmla="*/ 11191 h 3729369"/>
              <a:gd name="connsiteX4" fmla="*/ 5029665 w 5500118"/>
              <a:gd name="connsiteY4" fmla="*/ 501519 h 3729369"/>
              <a:gd name="connsiteX5" fmla="*/ 5420605 w 5500118"/>
              <a:gd name="connsiteY5" fmla="*/ 1024304 h 3729369"/>
              <a:gd name="connsiteX6" fmla="*/ 5500118 w 5500118"/>
              <a:gd name="connsiteY6" fmla="*/ 1555067 h 3729369"/>
              <a:gd name="connsiteX7" fmla="*/ 5082675 w 5500118"/>
              <a:gd name="connsiteY7" fmla="*/ 2269831 h 3729369"/>
              <a:gd name="connsiteX8" fmla="*/ 5049543 w 5500118"/>
              <a:gd name="connsiteY8" fmla="*/ 2800095 h 3729369"/>
              <a:gd name="connsiteX9" fmla="*/ 4857387 w 5500118"/>
              <a:gd name="connsiteY9" fmla="*/ 3416998 h 3729369"/>
              <a:gd name="connsiteX10" fmla="*/ 4667665 w 5500118"/>
              <a:gd name="connsiteY10" fmla="*/ 3607108 h 3729369"/>
              <a:gd name="connsiteX11" fmla="*/ 2766077 w 5500118"/>
              <a:gd name="connsiteY11" fmla="*/ 3600603 h 3729369"/>
              <a:gd name="connsiteX12" fmla="*/ 1799260 w 5500118"/>
              <a:gd name="connsiteY12" fmla="*/ 3617355 h 3729369"/>
              <a:gd name="connsiteX13" fmla="*/ 1255337 w 5500118"/>
              <a:gd name="connsiteY13" fmla="*/ 3729369 h 3729369"/>
              <a:gd name="connsiteX14" fmla="*/ 788969 w 5500118"/>
              <a:gd name="connsiteY14" fmla="*/ 3502458 h 3729369"/>
              <a:gd name="connsiteX15" fmla="*/ 7091 w 5500118"/>
              <a:gd name="connsiteY15" fmla="*/ 2223449 h 3729369"/>
              <a:gd name="connsiteX0" fmla="*/ 7091 w 5500118"/>
              <a:gd name="connsiteY0" fmla="*/ 2223449 h 3729369"/>
              <a:gd name="connsiteX1" fmla="*/ 1067265 w 5500118"/>
              <a:gd name="connsiteY1" fmla="*/ 547902 h 3729369"/>
              <a:gd name="connsiteX2" fmla="*/ 2591265 w 5500118"/>
              <a:gd name="connsiteY2" fmla="*/ 285318 h 3729369"/>
              <a:gd name="connsiteX3" fmla="*/ 3863474 w 5500118"/>
              <a:gd name="connsiteY3" fmla="*/ 11191 h 3729369"/>
              <a:gd name="connsiteX4" fmla="*/ 5029665 w 5500118"/>
              <a:gd name="connsiteY4" fmla="*/ 501519 h 3729369"/>
              <a:gd name="connsiteX5" fmla="*/ 5420605 w 5500118"/>
              <a:gd name="connsiteY5" fmla="*/ 1024304 h 3729369"/>
              <a:gd name="connsiteX6" fmla="*/ 5500118 w 5500118"/>
              <a:gd name="connsiteY6" fmla="*/ 1555067 h 3729369"/>
              <a:gd name="connsiteX7" fmla="*/ 5082675 w 5500118"/>
              <a:gd name="connsiteY7" fmla="*/ 2269831 h 3729369"/>
              <a:gd name="connsiteX8" fmla="*/ 5049543 w 5500118"/>
              <a:gd name="connsiteY8" fmla="*/ 2800095 h 3729369"/>
              <a:gd name="connsiteX9" fmla="*/ 4857387 w 5500118"/>
              <a:gd name="connsiteY9" fmla="*/ 3416998 h 3729369"/>
              <a:gd name="connsiteX10" fmla="*/ 4667665 w 5500118"/>
              <a:gd name="connsiteY10" fmla="*/ 3607108 h 3729369"/>
              <a:gd name="connsiteX11" fmla="*/ 2766077 w 5500118"/>
              <a:gd name="connsiteY11" fmla="*/ 3600603 h 3729369"/>
              <a:gd name="connsiteX12" fmla="*/ 1799260 w 5500118"/>
              <a:gd name="connsiteY12" fmla="*/ 3617355 h 3729369"/>
              <a:gd name="connsiteX13" fmla="*/ 1255337 w 5500118"/>
              <a:gd name="connsiteY13" fmla="*/ 3729369 h 3729369"/>
              <a:gd name="connsiteX14" fmla="*/ 788969 w 5500118"/>
              <a:gd name="connsiteY14" fmla="*/ 3502458 h 3729369"/>
              <a:gd name="connsiteX15" fmla="*/ 7091 w 5500118"/>
              <a:gd name="connsiteY15" fmla="*/ 2223449 h 3729369"/>
              <a:gd name="connsiteX0" fmla="*/ 7091 w 5500118"/>
              <a:gd name="connsiteY0" fmla="*/ 2223449 h 3636243"/>
              <a:gd name="connsiteX1" fmla="*/ 1067265 w 5500118"/>
              <a:gd name="connsiteY1" fmla="*/ 547902 h 3636243"/>
              <a:gd name="connsiteX2" fmla="*/ 2591265 w 5500118"/>
              <a:gd name="connsiteY2" fmla="*/ 285318 h 3636243"/>
              <a:gd name="connsiteX3" fmla="*/ 3863474 w 5500118"/>
              <a:gd name="connsiteY3" fmla="*/ 11191 h 3636243"/>
              <a:gd name="connsiteX4" fmla="*/ 5029665 w 5500118"/>
              <a:gd name="connsiteY4" fmla="*/ 501519 h 3636243"/>
              <a:gd name="connsiteX5" fmla="*/ 5420605 w 5500118"/>
              <a:gd name="connsiteY5" fmla="*/ 1024304 h 3636243"/>
              <a:gd name="connsiteX6" fmla="*/ 5500118 w 5500118"/>
              <a:gd name="connsiteY6" fmla="*/ 1555067 h 3636243"/>
              <a:gd name="connsiteX7" fmla="*/ 5082675 w 5500118"/>
              <a:gd name="connsiteY7" fmla="*/ 2269831 h 3636243"/>
              <a:gd name="connsiteX8" fmla="*/ 5049543 w 5500118"/>
              <a:gd name="connsiteY8" fmla="*/ 2800095 h 3636243"/>
              <a:gd name="connsiteX9" fmla="*/ 4857387 w 5500118"/>
              <a:gd name="connsiteY9" fmla="*/ 3416998 h 3636243"/>
              <a:gd name="connsiteX10" fmla="*/ 4667665 w 5500118"/>
              <a:gd name="connsiteY10" fmla="*/ 3607108 h 3636243"/>
              <a:gd name="connsiteX11" fmla="*/ 2766077 w 5500118"/>
              <a:gd name="connsiteY11" fmla="*/ 3600603 h 3636243"/>
              <a:gd name="connsiteX12" fmla="*/ 1799260 w 5500118"/>
              <a:gd name="connsiteY12" fmla="*/ 3617355 h 3636243"/>
              <a:gd name="connsiteX13" fmla="*/ 1262060 w 5500118"/>
              <a:gd name="connsiteY13" fmla="*/ 3581452 h 3636243"/>
              <a:gd name="connsiteX14" fmla="*/ 788969 w 5500118"/>
              <a:gd name="connsiteY14" fmla="*/ 3502458 h 3636243"/>
              <a:gd name="connsiteX15" fmla="*/ 7091 w 5500118"/>
              <a:gd name="connsiteY15" fmla="*/ 2223449 h 3636243"/>
              <a:gd name="connsiteX0" fmla="*/ 7091 w 5500118"/>
              <a:gd name="connsiteY0" fmla="*/ 2223449 h 3620738"/>
              <a:gd name="connsiteX1" fmla="*/ 1067265 w 5500118"/>
              <a:gd name="connsiteY1" fmla="*/ 547902 h 3620738"/>
              <a:gd name="connsiteX2" fmla="*/ 2591265 w 5500118"/>
              <a:gd name="connsiteY2" fmla="*/ 285318 h 3620738"/>
              <a:gd name="connsiteX3" fmla="*/ 3863474 w 5500118"/>
              <a:gd name="connsiteY3" fmla="*/ 11191 h 3620738"/>
              <a:gd name="connsiteX4" fmla="*/ 5029665 w 5500118"/>
              <a:gd name="connsiteY4" fmla="*/ 501519 h 3620738"/>
              <a:gd name="connsiteX5" fmla="*/ 5420605 w 5500118"/>
              <a:gd name="connsiteY5" fmla="*/ 1024304 h 3620738"/>
              <a:gd name="connsiteX6" fmla="*/ 5500118 w 5500118"/>
              <a:gd name="connsiteY6" fmla="*/ 1555067 h 3620738"/>
              <a:gd name="connsiteX7" fmla="*/ 5082675 w 5500118"/>
              <a:gd name="connsiteY7" fmla="*/ 2269831 h 3620738"/>
              <a:gd name="connsiteX8" fmla="*/ 5049543 w 5500118"/>
              <a:gd name="connsiteY8" fmla="*/ 2800095 h 3620738"/>
              <a:gd name="connsiteX9" fmla="*/ 4857387 w 5500118"/>
              <a:gd name="connsiteY9" fmla="*/ 3416998 h 3620738"/>
              <a:gd name="connsiteX10" fmla="*/ 4667665 w 5500118"/>
              <a:gd name="connsiteY10" fmla="*/ 3607108 h 3620738"/>
              <a:gd name="connsiteX11" fmla="*/ 2766077 w 5500118"/>
              <a:gd name="connsiteY11" fmla="*/ 3600603 h 3620738"/>
              <a:gd name="connsiteX12" fmla="*/ 1799260 w 5500118"/>
              <a:gd name="connsiteY12" fmla="*/ 3617355 h 3620738"/>
              <a:gd name="connsiteX13" fmla="*/ 1262060 w 5500118"/>
              <a:gd name="connsiteY13" fmla="*/ 3581452 h 3620738"/>
              <a:gd name="connsiteX14" fmla="*/ 788969 w 5500118"/>
              <a:gd name="connsiteY14" fmla="*/ 3502458 h 3620738"/>
              <a:gd name="connsiteX15" fmla="*/ 7091 w 5500118"/>
              <a:gd name="connsiteY15" fmla="*/ 2223449 h 3620738"/>
              <a:gd name="connsiteX0" fmla="*/ 7091 w 5500118"/>
              <a:gd name="connsiteY0" fmla="*/ 2223449 h 3620738"/>
              <a:gd name="connsiteX1" fmla="*/ 1067265 w 5500118"/>
              <a:gd name="connsiteY1" fmla="*/ 547902 h 3620738"/>
              <a:gd name="connsiteX2" fmla="*/ 2591265 w 5500118"/>
              <a:gd name="connsiteY2" fmla="*/ 285318 h 3620738"/>
              <a:gd name="connsiteX3" fmla="*/ 3863474 w 5500118"/>
              <a:gd name="connsiteY3" fmla="*/ 11191 h 3620738"/>
              <a:gd name="connsiteX4" fmla="*/ 5029665 w 5500118"/>
              <a:gd name="connsiteY4" fmla="*/ 501519 h 3620738"/>
              <a:gd name="connsiteX5" fmla="*/ 5420605 w 5500118"/>
              <a:gd name="connsiteY5" fmla="*/ 1024304 h 3620738"/>
              <a:gd name="connsiteX6" fmla="*/ 5500118 w 5500118"/>
              <a:gd name="connsiteY6" fmla="*/ 1555067 h 3620738"/>
              <a:gd name="connsiteX7" fmla="*/ 5082675 w 5500118"/>
              <a:gd name="connsiteY7" fmla="*/ 2269831 h 3620738"/>
              <a:gd name="connsiteX8" fmla="*/ 5049543 w 5500118"/>
              <a:gd name="connsiteY8" fmla="*/ 2800095 h 3620738"/>
              <a:gd name="connsiteX9" fmla="*/ 4857387 w 5500118"/>
              <a:gd name="connsiteY9" fmla="*/ 3416998 h 3620738"/>
              <a:gd name="connsiteX10" fmla="*/ 4667665 w 5500118"/>
              <a:gd name="connsiteY10" fmla="*/ 3607108 h 3620738"/>
              <a:gd name="connsiteX11" fmla="*/ 2766077 w 5500118"/>
              <a:gd name="connsiteY11" fmla="*/ 3600603 h 3620738"/>
              <a:gd name="connsiteX12" fmla="*/ 1799260 w 5500118"/>
              <a:gd name="connsiteY12" fmla="*/ 3617355 h 3620738"/>
              <a:gd name="connsiteX13" fmla="*/ 1262060 w 5500118"/>
              <a:gd name="connsiteY13" fmla="*/ 3581452 h 3620738"/>
              <a:gd name="connsiteX14" fmla="*/ 788969 w 5500118"/>
              <a:gd name="connsiteY14" fmla="*/ 3502458 h 3620738"/>
              <a:gd name="connsiteX15" fmla="*/ 7091 w 5500118"/>
              <a:gd name="connsiteY15" fmla="*/ 2223449 h 3620738"/>
              <a:gd name="connsiteX0" fmla="*/ 7091 w 5500118"/>
              <a:gd name="connsiteY0" fmla="*/ 2223449 h 3620258"/>
              <a:gd name="connsiteX1" fmla="*/ 1067265 w 5500118"/>
              <a:gd name="connsiteY1" fmla="*/ 547902 h 3620258"/>
              <a:gd name="connsiteX2" fmla="*/ 2591265 w 5500118"/>
              <a:gd name="connsiteY2" fmla="*/ 285318 h 3620258"/>
              <a:gd name="connsiteX3" fmla="*/ 3863474 w 5500118"/>
              <a:gd name="connsiteY3" fmla="*/ 11191 h 3620258"/>
              <a:gd name="connsiteX4" fmla="*/ 5029665 w 5500118"/>
              <a:gd name="connsiteY4" fmla="*/ 501519 h 3620258"/>
              <a:gd name="connsiteX5" fmla="*/ 5420605 w 5500118"/>
              <a:gd name="connsiteY5" fmla="*/ 1024304 h 3620258"/>
              <a:gd name="connsiteX6" fmla="*/ 5500118 w 5500118"/>
              <a:gd name="connsiteY6" fmla="*/ 1555067 h 3620258"/>
              <a:gd name="connsiteX7" fmla="*/ 5082675 w 5500118"/>
              <a:gd name="connsiteY7" fmla="*/ 2269831 h 3620258"/>
              <a:gd name="connsiteX8" fmla="*/ 5049543 w 5500118"/>
              <a:gd name="connsiteY8" fmla="*/ 2800095 h 3620258"/>
              <a:gd name="connsiteX9" fmla="*/ 4857387 w 5500118"/>
              <a:gd name="connsiteY9" fmla="*/ 3416998 h 3620258"/>
              <a:gd name="connsiteX10" fmla="*/ 4667665 w 5500118"/>
              <a:gd name="connsiteY10" fmla="*/ 3607108 h 3620258"/>
              <a:gd name="connsiteX11" fmla="*/ 2766077 w 5500118"/>
              <a:gd name="connsiteY11" fmla="*/ 3600603 h 3620258"/>
              <a:gd name="connsiteX12" fmla="*/ 1799260 w 5500118"/>
              <a:gd name="connsiteY12" fmla="*/ 3617355 h 3620258"/>
              <a:gd name="connsiteX13" fmla="*/ 1403254 w 5500118"/>
              <a:gd name="connsiteY13" fmla="*/ 3568004 h 3620258"/>
              <a:gd name="connsiteX14" fmla="*/ 788969 w 5500118"/>
              <a:gd name="connsiteY14" fmla="*/ 3502458 h 3620258"/>
              <a:gd name="connsiteX15" fmla="*/ 7091 w 5500118"/>
              <a:gd name="connsiteY15" fmla="*/ 2223449 h 3620258"/>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57387 w 5500118"/>
              <a:gd name="connsiteY9" fmla="*/ 3416998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77558 w 5500118"/>
              <a:gd name="connsiteY9" fmla="*/ 3423722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77558 w 5500118"/>
              <a:gd name="connsiteY9" fmla="*/ 3423722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00659"/>
              <a:gd name="connsiteX1" fmla="*/ 1067265 w 5500118"/>
              <a:gd name="connsiteY1" fmla="*/ 547902 h 3600659"/>
              <a:gd name="connsiteX2" fmla="*/ 2591265 w 5500118"/>
              <a:gd name="connsiteY2" fmla="*/ 285318 h 3600659"/>
              <a:gd name="connsiteX3" fmla="*/ 3863474 w 5500118"/>
              <a:gd name="connsiteY3" fmla="*/ 11191 h 3600659"/>
              <a:gd name="connsiteX4" fmla="*/ 5029665 w 5500118"/>
              <a:gd name="connsiteY4" fmla="*/ 501519 h 3600659"/>
              <a:gd name="connsiteX5" fmla="*/ 5420605 w 5500118"/>
              <a:gd name="connsiteY5" fmla="*/ 1024304 h 3600659"/>
              <a:gd name="connsiteX6" fmla="*/ 5500118 w 5500118"/>
              <a:gd name="connsiteY6" fmla="*/ 1555067 h 3600659"/>
              <a:gd name="connsiteX7" fmla="*/ 5082675 w 5500118"/>
              <a:gd name="connsiteY7" fmla="*/ 2269831 h 3600659"/>
              <a:gd name="connsiteX8" fmla="*/ 5049543 w 5500118"/>
              <a:gd name="connsiteY8" fmla="*/ 2800095 h 3600659"/>
              <a:gd name="connsiteX9" fmla="*/ 4877558 w 5500118"/>
              <a:gd name="connsiteY9" fmla="*/ 3423722 h 3600659"/>
              <a:gd name="connsiteX10" fmla="*/ 4681113 w 5500118"/>
              <a:gd name="connsiteY10" fmla="*/ 3573490 h 3600659"/>
              <a:gd name="connsiteX11" fmla="*/ 2766077 w 5500118"/>
              <a:gd name="connsiteY11" fmla="*/ 3600603 h 3600659"/>
              <a:gd name="connsiteX12" fmla="*/ 1940454 w 5500118"/>
              <a:gd name="connsiteY12" fmla="*/ 3583738 h 3600659"/>
              <a:gd name="connsiteX13" fmla="*/ 1403254 w 5500118"/>
              <a:gd name="connsiteY13" fmla="*/ 3568004 h 3600659"/>
              <a:gd name="connsiteX14" fmla="*/ 788969 w 5500118"/>
              <a:gd name="connsiteY14" fmla="*/ 3502458 h 3600659"/>
              <a:gd name="connsiteX15" fmla="*/ 7091 w 5500118"/>
              <a:gd name="connsiteY15" fmla="*/ 2223449 h 360065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877558 w 5500118"/>
              <a:gd name="connsiteY9" fmla="*/ 3423722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64964 w 5500118"/>
              <a:gd name="connsiteY9" fmla="*/ 3470787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44794 w 5500118"/>
              <a:gd name="connsiteY9" fmla="*/ 3316146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71688 w 5500118"/>
              <a:gd name="connsiteY9" fmla="*/ 3343040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9692 w 5502719"/>
              <a:gd name="connsiteY0" fmla="*/ 2223449 h 3592269"/>
              <a:gd name="connsiteX1" fmla="*/ 1069866 w 5502719"/>
              <a:gd name="connsiteY1" fmla="*/ 547902 h 3592269"/>
              <a:gd name="connsiteX2" fmla="*/ 2593866 w 5502719"/>
              <a:gd name="connsiteY2" fmla="*/ 285318 h 3592269"/>
              <a:gd name="connsiteX3" fmla="*/ 3866075 w 5502719"/>
              <a:gd name="connsiteY3" fmla="*/ 11191 h 3592269"/>
              <a:gd name="connsiteX4" fmla="*/ 5032266 w 5502719"/>
              <a:gd name="connsiteY4" fmla="*/ 501519 h 3592269"/>
              <a:gd name="connsiteX5" fmla="*/ 5423206 w 5502719"/>
              <a:gd name="connsiteY5" fmla="*/ 1024304 h 3592269"/>
              <a:gd name="connsiteX6" fmla="*/ 5502719 w 5502719"/>
              <a:gd name="connsiteY6" fmla="*/ 1555067 h 3592269"/>
              <a:gd name="connsiteX7" fmla="*/ 5085276 w 5502719"/>
              <a:gd name="connsiteY7" fmla="*/ 2269831 h 3592269"/>
              <a:gd name="connsiteX8" fmla="*/ 5052144 w 5502719"/>
              <a:gd name="connsiteY8" fmla="*/ 2800095 h 3592269"/>
              <a:gd name="connsiteX9" fmla="*/ 4974289 w 5502719"/>
              <a:gd name="connsiteY9" fmla="*/ 3343040 h 3592269"/>
              <a:gd name="connsiteX10" fmla="*/ 4683714 w 5502719"/>
              <a:gd name="connsiteY10" fmla="*/ 3573490 h 3592269"/>
              <a:gd name="connsiteX11" fmla="*/ 2768678 w 5502719"/>
              <a:gd name="connsiteY11" fmla="*/ 3587156 h 3592269"/>
              <a:gd name="connsiteX12" fmla="*/ 1943055 w 5502719"/>
              <a:gd name="connsiteY12" fmla="*/ 3583738 h 3592269"/>
              <a:gd name="connsiteX13" fmla="*/ 1405855 w 5502719"/>
              <a:gd name="connsiteY13" fmla="*/ 3568004 h 3592269"/>
              <a:gd name="connsiteX14" fmla="*/ 757952 w 5502719"/>
              <a:gd name="connsiteY14" fmla="*/ 3455393 h 3592269"/>
              <a:gd name="connsiteX15" fmla="*/ 9692 w 5502719"/>
              <a:gd name="connsiteY15" fmla="*/ 2223449 h 3592269"/>
              <a:gd name="connsiteX0" fmla="*/ 9692 w 5502719"/>
              <a:gd name="connsiteY0" fmla="*/ 2223449 h 3592269"/>
              <a:gd name="connsiteX1" fmla="*/ 1069866 w 5502719"/>
              <a:gd name="connsiteY1" fmla="*/ 547902 h 3592269"/>
              <a:gd name="connsiteX2" fmla="*/ 2593866 w 5502719"/>
              <a:gd name="connsiteY2" fmla="*/ 285318 h 3592269"/>
              <a:gd name="connsiteX3" fmla="*/ 3866075 w 5502719"/>
              <a:gd name="connsiteY3" fmla="*/ 11191 h 3592269"/>
              <a:gd name="connsiteX4" fmla="*/ 5032266 w 5502719"/>
              <a:gd name="connsiteY4" fmla="*/ 501519 h 3592269"/>
              <a:gd name="connsiteX5" fmla="*/ 5423206 w 5502719"/>
              <a:gd name="connsiteY5" fmla="*/ 1024304 h 3592269"/>
              <a:gd name="connsiteX6" fmla="*/ 5502719 w 5502719"/>
              <a:gd name="connsiteY6" fmla="*/ 1555067 h 3592269"/>
              <a:gd name="connsiteX7" fmla="*/ 5085276 w 5502719"/>
              <a:gd name="connsiteY7" fmla="*/ 2269831 h 3592269"/>
              <a:gd name="connsiteX8" fmla="*/ 5052144 w 5502719"/>
              <a:gd name="connsiteY8" fmla="*/ 2800095 h 3592269"/>
              <a:gd name="connsiteX9" fmla="*/ 4974289 w 5502719"/>
              <a:gd name="connsiteY9" fmla="*/ 3343040 h 3592269"/>
              <a:gd name="connsiteX10" fmla="*/ 4683714 w 5502719"/>
              <a:gd name="connsiteY10" fmla="*/ 3573490 h 3592269"/>
              <a:gd name="connsiteX11" fmla="*/ 2768678 w 5502719"/>
              <a:gd name="connsiteY11" fmla="*/ 3587156 h 3592269"/>
              <a:gd name="connsiteX12" fmla="*/ 1943055 w 5502719"/>
              <a:gd name="connsiteY12" fmla="*/ 3583738 h 3592269"/>
              <a:gd name="connsiteX13" fmla="*/ 1405855 w 5502719"/>
              <a:gd name="connsiteY13" fmla="*/ 3568004 h 3592269"/>
              <a:gd name="connsiteX14" fmla="*/ 757952 w 5502719"/>
              <a:gd name="connsiteY14" fmla="*/ 3455393 h 3592269"/>
              <a:gd name="connsiteX15" fmla="*/ 9692 w 5502719"/>
              <a:gd name="connsiteY15" fmla="*/ 2223449 h 3592269"/>
              <a:gd name="connsiteX0" fmla="*/ 18940 w 5511967"/>
              <a:gd name="connsiteY0" fmla="*/ 2223449 h 3592269"/>
              <a:gd name="connsiteX1" fmla="*/ 1079114 w 5511967"/>
              <a:gd name="connsiteY1" fmla="*/ 547902 h 3592269"/>
              <a:gd name="connsiteX2" fmla="*/ 2603114 w 5511967"/>
              <a:gd name="connsiteY2" fmla="*/ 285318 h 3592269"/>
              <a:gd name="connsiteX3" fmla="*/ 3875323 w 5511967"/>
              <a:gd name="connsiteY3" fmla="*/ 11191 h 3592269"/>
              <a:gd name="connsiteX4" fmla="*/ 5041514 w 5511967"/>
              <a:gd name="connsiteY4" fmla="*/ 501519 h 3592269"/>
              <a:gd name="connsiteX5" fmla="*/ 5432454 w 5511967"/>
              <a:gd name="connsiteY5" fmla="*/ 1024304 h 3592269"/>
              <a:gd name="connsiteX6" fmla="*/ 5511967 w 5511967"/>
              <a:gd name="connsiteY6" fmla="*/ 1555067 h 3592269"/>
              <a:gd name="connsiteX7" fmla="*/ 5094524 w 5511967"/>
              <a:gd name="connsiteY7" fmla="*/ 2269831 h 3592269"/>
              <a:gd name="connsiteX8" fmla="*/ 5061392 w 5511967"/>
              <a:gd name="connsiteY8" fmla="*/ 2800095 h 3592269"/>
              <a:gd name="connsiteX9" fmla="*/ 4983537 w 5511967"/>
              <a:gd name="connsiteY9" fmla="*/ 3343040 h 3592269"/>
              <a:gd name="connsiteX10" fmla="*/ 4692962 w 5511967"/>
              <a:gd name="connsiteY10" fmla="*/ 3573490 h 3592269"/>
              <a:gd name="connsiteX11" fmla="*/ 2777926 w 5511967"/>
              <a:gd name="connsiteY11" fmla="*/ 3587156 h 3592269"/>
              <a:gd name="connsiteX12" fmla="*/ 1952303 w 5511967"/>
              <a:gd name="connsiteY12" fmla="*/ 3583738 h 3592269"/>
              <a:gd name="connsiteX13" fmla="*/ 1415103 w 5511967"/>
              <a:gd name="connsiteY13" fmla="*/ 3568004 h 3592269"/>
              <a:gd name="connsiteX14" fmla="*/ 686518 w 5511967"/>
              <a:gd name="connsiteY14" fmla="*/ 3415052 h 3592269"/>
              <a:gd name="connsiteX15" fmla="*/ 18940 w 5511967"/>
              <a:gd name="connsiteY15" fmla="*/ 2223449 h 3592269"/>
              <a:gd name="connsiteX0" fmla="*/ 18940 w 5511967"/>
              <a:gd name="connsiteY0" fmla="*/ 2223449 h 3592269"/>
              <a:gd name="connsiteX1" fmla="*/ 1079114 w 5511967"/>
              <a:gd name="connsiteY1" fmla="*/ 547902 h 3592269"/>
              <a:gd name="connsiteX2" fmla="*/ 2603114 w 5511967"/>
              <a:gd name="connsiteY2" fmla="*/ 285318 h 3592269"/>
              <a:gd name="connsiteX3" fmla="*/ 3875323 w 5511967"/>
              <a:gd name="connsiteY3" fmla="*/ 11191 h 3592269"/>
              <a:gd name="connsiteX4" fmla="*/ 5041514 w 5511967"/>
              <a:gd name="connsiteY4" fmla="*/ 501519 h 3592269"/>
              <a:gd name="connsiteX5" fmla="*/ 5432454 w 5511967"/>
              <a:gd name="connsiteY5" fmla="*/ 1024304 h 3592269"/>
              <a:gd name="connsiteX6" fmla="*/ 5511967 w 5511967"/>
              <a:gd name="connsiteY6" fmla="*/ 1555067 h 3592269"/>
              <a:gd name="connsiteX7" fmla="*/ 5094524 w 5511967"/>
              <a:gd name="connsiteY7" fmla="*/ 2269831 h 3592269"/>
              <a:gd name="connsiteX8" fmla="*/ 5061392 w 5511967"/>
              <a:gd name="connsiteY8" fmla="*/ 2800095 h 3592269"/>
              <a:gd name="connsiteX9" fmla="*/ 4983537 w 5511967"/>
              <a:gd name="connsiteY9" fmla="*/ 3343040 h 3592269"/>
              <a:gd name="connsiteX10" fmla="*/ 4692962 w 5511967"/>
              <a:gd name="connsiteY10" fmla="*/ 3573490 h 3592269"/>
              <a:gd name="connsiteX11" fmla="*/ 2777926 w 5511967"/>
              <a:gd name="connsiteY11" fmla="*/ 3587156 h 3592269"/>
              <a:gd name="connsiteX12" fmla="*/ 1952303 w 5511967"/>
              <a:gd name="connsiteY12" fmla="*/ 3583738 h 3592269"/>
              <a:gd name="connsiteX13" fmla="*/ 1415103 w 5511967"/>
              <a:gd name="connsiteY13" fmla="*/ 3568004 h 3592269"/>
              <a:gd name="connsiteX14" fmla="*/ 686518 w 5511967"/>
              <a:gd name="connsiteY14" fmla="*/ 3415052 h 3592269"/>
              <a:gd name="connsiteX15" fmla="*/ 18940 w 5511967"/>
              <a:gd name="connsiteY15" fmla="*/ 2223449 h 3592269"/>
              <a:gd name="connsiteX0" fmla="*/ 32548 w 5417999"/>
              <a:gd name="connsiteY0" fmla="*/ 2021743 h 3592269"/>
              <a:gd name="connsiteX1" fmla="*/ 985146 w 5417999"/>
              <a:gd name="connsiteY1" fmla="*/ 547902 h 3592269"/>
              <a:gd name="connsiteX2" fmla="*/ 2509146 w 5417999"/>
              <a:gd name="connsiteY2" fmla="*/ 285318 h 3592269"/>
              <a:gd name="connsiteX3" fmla="*/ 3781355 w 5417999"/>
              <a:gd name="connsiteY3" fmla="*/ 11191 h 3592269"/>
              <a:gd name="connsiteX4" fmla="*/ 4947546 w 5417999"/>
              <a:gd name="connsiteY4" fmla="*/ 501519 h 3592269"/>
              <a:gd name="connsiteX5" fmla="*/ 5338486 w 5417999"/>
              <a:gd name="connsiteY5" fmla="*/ 1024304 h 3592269"/>
              <a:gd name="connsiteX6" fmla="*/ 5417999 w 5417999"/>
              <a:gd name="connsiteY6" fmla="*/ 1555067 h 3592269"/>
              <a:gd name="connsiteX7" fmla="*/ 5000556 w 5417999"/>
              <a:gd name="connsiteY7" fmla="*/ 2269831 h 3592269"/>
              <a:gd name="connsiteX8" fmla="*/ 4967424 w 5417999"/>
              <a:gd name="connsiteY8" fmla="*/ 2800095 h 3592269"/>
              <a:gd name="connsiteX9" fmla="*/ 4889569 w 5417999"/>
              <a:gd name="connsiteY9" fmla="*/ 3343040 h 3592269"/>
              <a:gd name="connsiteX10" fmla="*/ 4598994 w 5417999"/>
              <a:gd name="connsiteY10" fmla="*/ 3573490 h 3592269"/>
              <a:gd name="connsiteX11" fmla="*/ 2683958 w 5417999"/>
              <a:gd name="connsiteY11" fmla="*/ 3587156 h 3592269"/>
              <a:gd name="connsiteX12" fmla="*/ 1858335 w 5417999"/>
              <a:gd name="connsiteY12" fmla="*/ 3583738 h 3592269"/>
              <a:gd name="connsiteX13" fmla="*/ 1321135 w 5417999"/>
              <a:gd name="connsiteY13" fmla="*/ 3568004 h 3592269"/>
              <a:gd name="connsiteX14" fmla="*/ 592550 w 5417999"/>
              <a:gd name="connsiteY14" fmla="*/ 3415052 h 3592269"/>
              <a:gd name="connsiteX15" fmla="*/ 32548 w 5417999"/>
              <a:gd name="connsiteY15" fmla="*/ 2021743 h 3592269"/>
              <a:gd name="connsiteX0" fmla="*/ 4189 w 5389640"/>
              <a:gd name="connsiteY0" fmla="*/ 2021743 h 3592269"/>
              <a:gd name="connsiteX1" fmla="*/ 956787 w 5389640"/>
              <a:gd name="connsiteY1" fmla="*/ 547902 h 3592269"/>
              <a:gd name="connsiteX2" fmla="*/ 2480787 w 5389640"/>
              <a:gd name="connsiteY2" fmla="*/ 285318 h 3592269"/>
              <a:gd name="connsiteX3" fmla="*/ 3752996 w 5389640"/>
              <a:gd name="connsiteY3" fmla="*/ 11191 h 3592269"/>
              <a:gd name="connsiteX4" fmla="*/ 4919187 w 5389640"/>
              <a:gd name="connsiteY4" fmla="*/ 501519 h 3592269"/>
              <a:gd name="connsiteX5" fmla="*/ 5310127 w 5389640"/>
              <a:gd name="connsiteY5" fmla="*/ 1024304 h 3592269"/>
              <a:gd name="connsiteX6" fmla="*/ 5389640 w 5389640"/>
              <a:gd name="connsiteY6" fmla="*/ 1555067 h 3592269"/>
              <a:gd name="connsiteX7" fmla="*/ 4972197 w 5389640"/>
              <a:gd name="connsiteY7" fmla="*/ 2269831 h 3592269"/>
              <a:gd name="connsiteX8" fmla="*/ 4939065 w 5389640"/>
              <a:gd name="connsiteY8" fmla="*/ 2800095 h 3592269"/>
              <a:gd name="connsiteX9" fmla="*/ 4861210 w 5389640"/>
              <a:gd name="connsiteY9" fmla="*/ 3343040 h 3592269"/>
              <a:gd name="connsiteX10" fmla="*/ 4570635 w 5389640"/>
              <a:gd name="connsiteY10" fmla="*/ 3573490 h 3592269"/>
              <a:gd name="connsiteX11" fmla="*/ 2655599 w 5389640"/>
              <a:gd name="connsiteY11" fmla="*/ 3587156 h 3592269"/>
              <a:gd name="connsiteX12" fmla="*/ 1829976 w 5389640"/>
              <a:gd name="connsiteY12" fmla="*/ 3583738 h 3592269"/>
              <a:gd name="connsiteX13" fmla="*/ 1292776 w 5389640"/>
              <a:gd name="connsiteY13" fmla="*/ 3568004 h 3592269"/>
              <a:gd name="connsiteX14" fmla="*/ 564191 w 5389640"/>
              <a:gd name="connsiteY14" fmla="*/ 3415052 h 3592269"/>
              <a:gd name="connsiteX15" fmla="*/ 4189 w 5389640"/>
              <a:gd name="connsiteY15" fmla="*/ 2021743 h 3592269"/>
              <a:gd name="connsiteX0" fmla="*/ 43603 w 5281137"/>
              <a:gd name="connsiteY0" fmla="*/ 2021743 h 3592269"/>
              <a:gd name="connsiteX1" fmla="*/ 848284 w 5281137"/>
              <a:gd name="connsiteY1" fmla="*/ 547902 h 3592269"/>
              <a:gd name="connsiteX2" fmla="*/ 2372284 w 5281137"/>
              <a:gd name="connsiteY2" fmla="*/ 285318 h 3592269"/>
              <a:gd name="connsiteX3" fmla="*/ 3644493 w 5281137"/>
              <a:gd name="connsiteY3" fmla="*/ 11191 h 3592269"/>
              <a:gd name="connsiteX4" fmla="*/ 4810684 w 5281137"/>
              <a:gd name="connsiteY4" fmla="*/ 501519 h 3592269"/>
              <a:gd name="connsiteX5" fmla="*/ 5201624 w 5281137"/>
              <a:gd name="connsiteY5" fmla="*/ 1024304 h 3592269"/>
              <a:gd name="connsiteX6" fmla="*/ 5281137 w 5281137"/>
              <a:gd name="connsiteY6" fmla="*/ 1555067 h 3592269"/>
              <a:gd name="connsiteX7" fmla="*/ 4863694 w 5281137"/>
              <a:gd name="connsiteY7" fmla="*/ 2269831 h 3592269"/>
              <a:gd name="connsiteX8" fmla="*/ 4830562 w 5281137"/>
              <a:gd name="connsiteY8" fmla="*/ 2800095 h 3592269"/>
              <a:gd name="connsiteX9" fmla="*/ 4752707 w 5281137"/>
              <a:gd name="connsiteY9" fmla="*/ 3343040 h 3592269"/>
              <a:gd name="connsiteX10" fmla="*/ 4462132 w 5281137"/>
              <a:gd name="connsiteY10" fmla="*/ 3573490 h 3592269"/>
              <a:gd name="connsiteX11" fmla="*/ 2547096 w 5281137"/>
              <a:gd name="connsiteY11" fmla="*/ 3587156 h 3592269"/>
              <a:gd name="connsiteX12" fmla="*/ 1721473 w 5281137"/>
              <a:gd name="connsiteY12" fmla="*/ 3583738 h 3592269"/>
              <a:gd name="connsiteX13" fmla="*/ 1184273 w 5281137"/>
              <a:gd name="connsiteY13" fmla="*/ 3568004 h 3592269"/>
              <a:gd name="connsiteX14" fmla="*/ 455688 w 5281137"/>
              <a:gd name="connsiteY14" fmla="*/ 3415052 h 3592269"/>
              <a:gd name="connsiteX15" fmla="*/ 43603 w 5281137"/>
              <a:gd name="connsiteY15" fmla="*/ 2021743 h 3592269"/>
              <a:gd name="connsiteX0" fmla="*/ 26781 w 5264315"/>
              <a:gd name="connsiteY0" fmla="*/ 2021743 h 3592269"/>
              <a:gd name="connsiteX1" fmla="*/ 831462 w 5264315"/>
              <a:gd name="connsiteY1" fmla="*/ 547902 h 3592269"/>
              <a:gd name="connsiteX2" fmla="*/ 2355462 w 5264315"/>
              <a:gd name="connsiteY2" fmla="*/ 285318 h 3592269"/>
              <a:gd name="connsiteX3" fmla="*/ 3627671 w 5264315"/>
              <a:gd name="connsiteY3" fmla="*/ 11191 h 3592269"/>
              <a:gd name="connsiteX4" fmla="*/ 4793862 w 5264315"/>
              <a:gd name="connsiteY4" fmla="*/ 501519 h 3592269"/>
              <a:gd name="connsiteX5" fmla="*/ 5184802 w 5264315"/>
              <a:gd name="connsiteY5" fmla="*/ 1024304 h 3592269"/>
              <a:gd name="connsiteX6" fmla="*/ 5264315 w 5264315"/>
              <a:gd name="connsiteY6" fmla="*/ 1555067 h 3592269"/>
              <a:gd name="connsiteX7" fmla="*/ 4846872 w 5264315"/>
              <a:gd name="connsiteY7" fmla="*/ 2269831 h 3592269"/>
              <a:gd name="connsiteX8" fmla="*/ 4813740 w 5264315"/>
              <a:gd name="connsiteY8" fmla="*/ 2800095 h 3592269"/>
              <a:gd name="connsiteX9" fmla="*/ 4735885 w 5264315"/>
              <a:gd name="connsiteY9" fmla="*/ 3343040 h 3592269"/>
              <a:gd name="connsiteX10" fmla="*/ 4445310 w 5264315"/>
              <a:gd name="connsiteY10" fmla="*/ 3573490 h 3592269"/>
              <a:gd name="connsiteX11" fmla="*/ 2530274 w 5264315"/>
              <a:gd name="connsiteY11" fmla="*/ 3587156 h 3592269"/>
              <a:gd name="connsiteX12" fmla="*/ 1704651 w 5264315"/>
              <a:gd name="connsiteY12" fmla="*/ 3583738 h 3592269"/>
              <a:gd name="connsiteX13" fmla="*/ 1167451 w 5264315"/>
              <a:gd name="connsiteY13" fmla="*/ 3568004 h 3592269"/>
              <a:gd name="connsiteX14" fmla="*/ 438866 w 5264315"/>
              <a:gd name="connsiteY14" fmla="*/ 3415052 h 3592269"/>
              <a:gd name="connsiteX15" fmla="*/ 26781 w 5264315"/>
              <a:gd name="connsiteY15" fmla="*/ 2021743 h 3592269"/>
              <a:gd name="connsiteX0" fmla="*/ 13647 w 5251181"/>
              <a:gd name="connsiteY0" fmla="*/ 2021743 h 3631662"/>
              <a:gd name="connsiteX1" fmla="*/ 818328 w 5251181"/>
              <a:gd name="connsiteY1" fmla="*/ 547902 h 3631662"/>
              <a:gd name="connsiteX2" fmla="*/ 2342328 w 5251181"/>
              <a:gd name="connsiteY2" fmla="*/ 285318 h 3631662"/>
              <a:gd name="connsiteX3" fmla="*/ 3614537 w 5251181"/>
              <a:gd name="connsiteY3" fmla="*/ 11191 h 3631662"/>
              <a:gd name="connsiteX4" fmla="*/ 4780728 w 5251181"/>
              <a:gd name="connsiteY4" fmla="*/ 501519 h 3631662"/>
              <a:gd name="connsiteX5" fmla="*/ 5171668 w 5251181"/>
              <a:gd name="connsiteY5" fmla="*/ 1024304 h 3631662"/>
              <a:gd name="connsiteX6" fmla="*/ 5251181 w 5251181"/>
              <a:gd name="connsiteY6" fmla="*/ 1555067 h 3631662"/>
              <a:gd name="connsiteX7" fmla="*/ 4833738 w 5251181"/>
              <a:gd name="connsiteY7" fmla="*/ 2269831 h 3631662"/>
              <a:gd name="connsiteX8" fmla="*/ 4800606 w 5251181"/>
              <a:gd name="connsiteY8" fmla="*/ 2800095 h 3631662"/>
              <a:gd name="connsiteX9" fmla="*/ 4722751 w 5251181"/>
              <a:gd name="connsiteY9" fmla="*/ 3343040 h 3631662"/>
              <a:gd name="connsiteX10" fmla="*/ 4432176 w 5251181"/>
              <a:gd name="connsiteY10" fmla="*/ 3573490 h 3631662"/>
              <a:gd name="connsiteX11" fmla="*/ 2517140 w 5251181"/>
              <a:gd name="connsiteY11" fmla="*/ 3587156 h 3631662"/>
              <a:gd name="connsiteX12" fmla="*/ 1691517 w 5251181"/>
              <a:gd name="connsiteY12" fmla="*/ 3583738 h 3631662"/>
              <a:gd name="connsiteX13" fmla="*/ 1154317 w 5251181"/>
              <a:gd name="connsiteY13" fmla="*/ 3568004 h 3631662"/>
              <a:gd name="connsiteX14" fmla="*/ 613991 w 5251181"/>
              <a:gd name="connsiteY14" fmla="*/ 3529352 h 3631662"/>
              <a:gd name="connsiteX15" fmla="*/ 13647 w 5251181"/>
              <a:gd name="connsiteY15" fmla="*/ 2021743 h 3631662"/>
              <a:gd name="connsiteX0" fmla="*/ 12487 w 5250021"/>
              <a:gd name="connsiteY0" fmla="*/ 2021743 h 3622649"/>
              <a:gd name="connsiteX1" fmla="*/ 817168 w 5250021"/>
              <a:gd name="connsiteY1" fmla="*/ 547902 h 3622649"/>
              <a:gd name="connsiteX2" fmla="*/ 2341168 w 5250021"/>
              <a:gd name="connsiteY2" fmla="*/ 285318 h 3622649"/>
              <a:gd name="connsiteX3" fmla="*/ 3613377 w 5250021"/>
              <a:gd name="connsiteY3" fmla="*/ 11191 h 3622649"/>
              <a:gd name="connsiteX4" fmla="*/ 4779568 w 5250021"/>
              <a:gd name="connsiteY4" fmla="*/ 501519 h 3622649"/>
              <a:gd name="connsiteX5" fmla="*/ 5170508 w 5250021"/>
              <a:gd name="connsiteY5" fmla="*/ 1024304 h 3622649"/>
              <a:gd name="connsiteX6" fmla="*/ 5250021 w 5250021"/>
              <a:gd name="connsiteY6" fmla="*/ 1555067 h 3622649"/>
              <a:gd name="connsiteX7" fmla="*/ 4832578 w 5250021"/>
              <a:gd name="connsiteY7" fmla="*/ 2269831 h 3622649"/>
              <a:gd name="connsiteX8" fmla="*/ 4799446 w 5250021"/>
              <a:gd name="connsiteY8" fmla="*/ 2800095 h 3622649"/>
              <a:gd name="connsiteX9" fmla="*/ 4721591 w 5250021"/>
              <a:gd name="connsiteY9" fmla="*/ 3343040 h 3622649"/>
              <a:gd name="connsiteX10" fmla="*/ 4431016 w 5250021"/>
              <a:gd name="connsiteY10" fmla="*/ 3573490 h 3622649"/>
              <a:gd name="connsiteX11" fmla="*/ 2515980 w 5250021"/>
              <a:gd name="connsiteY11" fmla="*/ 3587156 h 3622649"/>
              <a:gd name="connsiteX12" fmla="*/ 1690357 w 5250021"/>
              <a:gd name="connsiteY12" fmla="*/ 3583738 h 3622649"/>
              <a:gd name="connsiteX13" fmla="*/ 1153157 w 5250021"/>
              <a:gd name="connsiteY13" fmla="*/ 3568004 h 3622649"/>
              <a:gd name="connsiteX14" fmla="*/ 619554 w 5250021"/>
              <a:gd name="connsiteY14" fmla="*/ 3515905 h 3622649"/>
              <a:gd name="connsiteX15" fmla="*/ 12487 w 5250021"/>
              <a:gd name="connsiteY15" fmla="*/ 2021743 h 3622649"/>
              <a:gd name="connsiteX0" fmla="*/ 12487 w 5250021"/>
              <a:gd name="connsiteY0" fmla="*/ 2021743 h 3592269"/>
              <a:gd name="connsiteX1" fmla="*/ 817168 w 5250021"/>
              <a:gd name="connsiteY1" fmla="*/ 547902 h 3592269"/>
              <a:gd name="connsiteX2" fmla="*/ 2341168 w 5250021"/>
              <a:gd name="connsiteY2" fmla="*/ 285318 h 3592269"/>
              <a:gd name="connsiteX3" fmla="*/ 3613377 w 5250021"/>
              <a:gd name="connsiteY3" fmla="*/ 11191 h 3592269"/>
              <a:gd name="connsiteX4" fmla="*/ 4779568 w 5250021"/>
              <a:gd name="connsiteY4" fmla="*/ 501519 h 3592269"/>
              <a:gd name="connsiteX5" fmla="*/ 5170508 w 5250021"/>
              <a:gd name="connsiteY5" fmla="*/ 1024304 h 3592269"/>
              <a:gd name="connsiteX6" fmla="*/ 5250021 w 5250021"/>
              <a:gd name="connsiteY6" fmla="*/ 1555067 h 3592269"/>
              <a:gd name="connsiteX7" fmla="*/ 4832578 w 5250021"/>
              <a:gd name="connsiteY7" fmla="*/ 2269831 h 3592269"/>
              <a:gd name="connsiteX8" fmla="*/ 4799446 w 5250021"/>
              <a:gd name="connsiteY8" fmla="*/ 2800095 h 3592269"/>
              <a:gd name="connsiteX9" fmla="*/ 4721591 w 5250021"/>
              <a:gd name="connsiteY9" fmla="*/ 3343040 h 3592269"/>
              <a:gd name="connsiteX10" fmla="*/ 4431016 w 5250021"/>
              <a:gd name="connsiteY10" fmla="*/ 3573490 h 3592269"/>
              <a:gd name="connsiteX11" fmla="*/ 2515980 w 5250021"/>
              <a:gd name="connsiteY11" fmla="*/ 3587156 h 3592269"/>
              <a:gd name="connsiteX12" fmla="*/ 1690357 w 5250021"/>
              <a:gd name="connsiteY12" fmla="*/ 3583738 h 3592269"/>
              <a:gd name="connsiteX13" fmla="*/ 1153157 w 5250021"/>
              <a:gd name="connsiteY13" fmla="*/ 3568004 h 3592269"/>
              <a:gd name="connsiteX14" fmla="*/ 619554 w 5250021"/>
              <a:gd name="connsiteY14" fmla="*/ 3515905 h 3592269"/>
              <a:gd name="connsiteX15" fmla="*/ 12487 w 5250021"/>
              <a:gd name="connsiteY15" fmla="*/ 2021743 h 3592269"/>
              <a:gd name="connsiteX0" fmla="*/ 1679 w 5239213"/>
              <a:gd name="connsiteY0" fmla="*/ 2021743 h 3632155"/>
              <a:gd name="connsiteX1" fmla="*/ 806360 w 5239213"/>
              <a:gd name="connsiteY1" fmla="*/ 547902 h 3632155"/>
              <a:gd name="connsiteX2" fmla="*/ 2330360 w 5239213"/>
              <a:gd name="connsiteY2" fmla="*/ 285318 h 3632155"/>
              <a:gd name="connsiteX3" fmla="*/ 3602569 w 5239213"/>
              <a:gd name="connsiteY3" fmla="*/ 11191 h 3632155"/>
              <a:gd name="connsiteX4" fmla="*/ 4768760 w 5239213"/>
              <a:gd name="connsiteY4" fmla="*/ 501519 h 3632155"/>
              <a:gd name="connsiteX5" fmla="*/ 5159700 w 5239213"/>
              <a:gd name="connsiteY5" fmla="*/ 1024304 h 3632155"/>
              <a:gd name="connsiteX6" fmla="*/ 5239213 w 5239213"/>
              <a:gd name="connsiteY6" fmla="*/ 1555067 h 3632155"/>
              <a:gd name="connsiteX7" fmla="*/ 4821770 w 5239213"/>
              <a:gd name="connsiteY7" fmla="*/ 2269831 h 3632155"/>
              <a:gd name="connsiteX8" fmla="*/ 4788638 w 5239213"/>
              <a:gd name="connsiteY8" fmla="*/ 2800095 h 3632155"/>
              <a:gd name="connsiteX9" fmla="*/ 4710783 w 5239213"/>
              <a:gd name="connsiteY9" fmla="*/ 3343040 h 3632155"/>
              <a:gd name="connsiteX10" fmla="*/ 4420208 w 5239213"/>
              <a:gd name="connsiteY10" fmla="*/ 3573490 h 3632155"/>
              <a:gd name="connsiteX11" fmla="*/ 2505172 w 5239213"/>
              <a:gd name="connsiteY11" fmla="*/ 3587156 h 3632155"/>
              <a:gd name="connsiteX12" fmla="*/ 1679549 w 5239213"/>
              <a:gd name="connsiteY12" fmla="*/ 3583738 h 3632155"/>
              <a:gd name="connsiteX13" fmla="*/ 1142349 w 5239213"/>
              <a:gd name="connsiteY13" fmla="*/ 3568004 h 3632155"/>
              <a:gd name="connsiteX14" fmla="*/ 716322 w 5239213"/>
              <a:gd name="connsiteY14" fmla="*/ 3583141 h 3632155"/>
              <a:gd name="connsiteX15" fmla="*/ 1679 w 5239213"/>
              <a:gd name="connsiteY15" fmla="*/ 2021743 h 3632155"/>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42349 w 5239213"/>
              <a:gd name="connsiteY13" fmla="*/ 356800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42349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026 w 5309106"/>
              <a:gd name="connsiteY0" fmla="*/ 2239150 h 3592269"/>
              <a:gd name="connsiteX1" fmla="*/ 876253 w 5309106"/>
              <a:gd name="connsiteY1" fmla="*/ 547902 h 3592269"/>
              <a:gd name="connsiteX2" fmla="*/ 2400253 w 5309106"/>
              <a:gd name="connsiteY2" fmla="*/ 285318 h 3592269"/>
              <a:gd name="connsiteX3" fmla="*/ 3672462 w 5309106"/>
              <a:gd name="connsiteY3" fmla="*/ 11191 h 3592269"/>
              <a:gd name="connsiteX4" fmla="*/ 4838653 w 5309106"/>
              <a:gd name="connsiteY4" fmla="*/ 501519 h 3592269"/>
              <a:gd name="connsiteX5" fmla="*/ 5229593 w 5309106"/>
              <a:gd name="connsiteY5" fmla="*/ 1024304 h 3592269"/>
              <a:gd name="connsiteX6" fmla="*/ 5309106 w 5309106"/>
              <a:gd name="connsiteY6" fmla="*/ 1555067 h 3592269"/>
              <a:gd name="connsiteX7" fmla="*/ 4891663 w 5309106"/>
              <a:gd name="connsiteY7" fmla="*/ 2269831 h 3592269"/>
              <a:gd name="connsiteX8" fmla="*/ 4858531 w 5309106"/>
              <a:gd name="connsiteY8" fmla="*/ 2800095 h 3592269"/>
              <a:gd name="connsiteX9" fmla="*/ 4780676 w 5309106"/>
              <a:gd name="connsiteY9" fmla="*/ 3343040 h 3592269"/>
              <a:gd name="connsiteX10" fmla="*/ 4490101 w 5309106"/>
              <a:gd name="connsiteY10" fmla="*/ 3573490 h 3592269"/>
              <a:gd name="connsiteX11" fmla="*/ 2575065 w 5309106"/>
              <a:gd name="connsiteY11" fmla="*/ 3587156 h 3592269"/>
              <a:gd name="connsiteX12" fmla="*/ 1749442 w 5309106"/>
              <a:gd name="connsiteY12" fmla="*/ 3583738 h 3592269"/>
              <a:gd name="connsiteX13" fmla="*/ 1266030 w 5309106"/>
              <a:gd name="connsiteY13" fmla="*/ 3588174 h 3592269"/>
              <a:gd name="connsiteX14" fmla="*/ 786215 w 5309106"/>
              <a:gd name="connsiteY14" fmla="*/ 3583141 h 3592269"/>
              <a:gd name="connsiteX15" fmla="*/ 1026 w 5309106"/>
              <a:gd name="connsiteY15" fmla="*/ 2239150 h 3592269"/>
              <a:gd name="connsiteX0" fmla="*/ 1026 w 5309106"/>
              <a:gd name="connsiteY0" fmla="*/ 2232844 h 3585963"/>
              <a:gd name="connsiteX1" fmla="*/ 876253 w 5309106"/>
              <a:gd name="connsiteY1" fmla="*/ 541596 h 3585963"/>
              <a:gd name="connsiteX2" fmla="*/ 2480029 w 5309106"/>
              <a:gd name="connsiteY2" fmla="*/ 669440 h 3585963"/>
              <a:gd name="connsiteX3" fmla="*/ 3672462 w 5309106"/>
              <a:gd name="connsiteY3" fmla="*/ 4885 h 3585963"/>
              <a:gd name="connsiteX4" fmla="*/ 4838653 w 5309106"/>
              <a:gd name="connsiteY4" fmla="*/ 495213 h 3585963"/>
              <a:gd name="connsiteX5" fmla="*/ 5229593 w 5309106"/>
              <a:gd name="connsiteY5" fmla="*/ 1017998 h 3585963"/>
              <a:gd name="connsiteX6" fmla="*/ 5309106 w 5309106"/>
              <a:gd name="connsiteY6" fmla="*/ 1548761 h 3585963"/>
              <a:gd name="connsiteX7" fmla="*/ 4891663 w 5309106"/>
              <a:gd name="connsiteY7" fmla="*/ 2263525 h 3585963"/>
              <a:gd name="connsiteX8" fmla="*/ 4858531 w 5309106"/>
              <a:gd name="connsiteY8" fmla="*/ 2793789 h 3585963"/>
              <a:gd name="connsiteX9" fmla="*/ 4780676 w 5309106"/>
              <a:gd name="connsiteY9" fmla="*/ 3336734 h 3585963"/>
              <a:gd name="connsiteX10" fmla="*/ 4490101 w 5309106"/>
              <a:gd name="connsiteY10" fmla="*/ 3567184 h 3585963"/>
              <a:gd name="connsiteX11" fmla="*/ 2575065 w 5309106"/>
              <a:gd name="connsiteY11" fmla="*/ 3580850 h 3585963"/>
              <a:gd name="connsiteX12" fmla="*/ 1749442 w 5309106"/>
              <a:gd name="connsiteY12" fmla="*/ 3577432 h 3585963"/>
              <a:gd name="connsiteX13" fmla="*/ 1266030 w 5309106"/>
              <a:gd name="connsiteY13" fmla="*/ 3581868 h 3585963"/>
              <a:gd name="connsiteX14" fmla="*/ 786215 w 5309106"/>
              <a:gd name="connsiteY14" fmla="*/ 3576835 h 3585963"/>
              <a:gd name="connsiteX15" fmla="*/ 1026 w 5309106"/>
              <a:gd name="connsiteY15" fmla="*/ 2232844 h 3585963"/>
              <a:gd name="connsiteX0" fmla="*/ 1026 w 5309106"/>
              <a:gd name="connsiteY0" fmla="*/ 2232844 h 3585963"/>
              <a:gd name="connsiteX1" fmla="*/ 876253 w 5309106"/>
              <a:gd name="connsiteY1" fmla="*/ 541596 h 3585963"/>
              <a:gd name="connsiteX2" fmla="*/ 2480029 w 5309106"/>
              <a:gd name="connsiteY2" fmla="*/ 669440 h 3585963"/>
              <a:gd name="connsiteX3" fmla="*/ 3672462 w 5309106"/>
              <a:gd name="connsiteY3" fmla="*/ 4885 h 3585963"/>
              <a:gd name="connsiteX4" fmla="*/ 4654556 w 5309106"/>
              <a:gd name="connsiteY4" fmla="*/ 757532 h 3585963"/>
              <a:gd name="connsiteX5" fmla="*/ 5229593 w 5309106"/>
              <a:gd name="connsiteY5" fmla="*/ 1017998 h 3585963"/>
              <a:gd name="connsiteX6" fmla="*/ 5309106 w 5309106"/>
              <a:gd name="connsiteY6" fmla="*/ 1548761 h 3585963"/>
              <a:gd name="connsiteX7" fmla="*/ 4891663 w 5309106"/>
              <a:gd name="connsiteY7" fmla="*/ 2263525 h 3585963"/>
              <a:gd name="connsiteX8" fmla="*/ 4858531 w 5309106"/>
              <a:gd name="connsiteY8" fmla="*/ 2793789 h 3585963"/>
              <a:gd name="connsiteX9" fmla="*/ 4780676 w 5309106"/>
              <a:gd name="connsiteY9" fmla="*/ 3336734 h 3585963"/>
              <a:gd name="connsiteX10" fmla="*/ 4490101 w 5309106"/>
              <a:gd name="connsiteY10" fmla="*/ 3567184 h 3585963"/>
              <a:gd name="connsiteX11" fmla="*/ 2575065 w 5309106"/>
              <a:gd name="connsiteY11" fmla="*/ 3580850 h 3585963"/>
              <a:gd name="connsiteX12" fmla="*/ 1749442 w 5309106"/>
              <a:gd name="connsiteY12" fmla="*/ 3577432 h 3585963"/>
              <a:gd name="connsiteX13" fmla="*/ 1266030 w 5309106"/>
              <a:gd name="connsiteY13" fmla="*/ 3581868 h 3585963"/>
              <a:gd name="connsiteX14" fmla="*/ 786215 w 5309106"/>
              <a:gd name="connsiteY14" fmla="*/ 3576835 h 3585963"/>
              <a:gd name="connsiteX15" fmla="*/ 1026 w 5309106"/>
              <a:gd name="connsiteY15" fmla="*/ 2232844 h 3585963"/>
              <a:gd name="connsiteX0" fmla="*/ 1026 w 5309106"/>
              <a:gd name="connsiteY0" fmla="*/ 2027068 h 3380187"/>
              <a:gd name="connsiteX1" fmla="*/ 876253 w 5309106"/>
              <a:gd name="connsiteY1" fmla="*/ 335820 h 3380187"/>
              <a:gd name="connsiteX2" fmla="*/ 2480029 w 5309106"/>
              <a:gd name="connsiteY2" fmla="*/ 463664 h 3380187"/>
              <a:gd name="connsiteX3" fmla="*/ 3678598 w 5309106"/>
              <a:gd name="connsiteY3" fmla="*/ 6524 h 3380187"/>
              <a:gd name="connsiteX4" fmla="*/ 4654556 w 5309106"/>
              <a:gd name="connsiteY4" fmla="*/ 551756 h 3380187"/>
              <a:gd name="connsiteX5" fmla="*/ 5229593 w 5309106"/>
              <a:gd name="connsiteY5" fmla="*/ 812222 h 3380187"/>
              <a:gd name="connsiteX6" fmla="*/ 5309106 w 5309106"/>
              <a:gd name="connsiteY6" fmla="*/ 1342985 h 3380187"/>
              <a:gd name="connsiteX7" fmla="*/ 4891663 w 5309106"/>
              <a:gd name="connsiteY7" fmla="*/ 2057749 h 3380187"/>
              <a:gd name="connsiteX8" fmla="*/ 4858531 w 5309106"/>
              <a:gd name="connsiteY8" fmla="*/ 2588013 h 3380187"/>
              <a:gd name="connsiteX9" fmla="*/ 4780676 w 5309106"/>
              <a:gd name="connsiteY9" fmla="*/ 3130958 h 3380187"/>
              <a:gd name="connsiteX10" fmla="*/ 4490101 w 5309106"/>
              <a:gd name="connsiteY10" fmla="*/ 3361408 h 3380187"/>
              <a:gd name="connsiteX11" fmla="*/ 2575065 w 5309106"/>
              <a:gd name="connsiteY11" fmla="*/ 3375074 h 3380187"/>
              <a:gd name="connsiteX12" fmla="*/ 1749442 w 5309106"/>
              <a:gd name="connsiteY12" fmla="*/ 3371656 h 3380187"/>
              <a:gd name="connsiteX13" fmla="*/ 1266030 w 5309106"/>
              <a:gd name="connsiteY13" fmla="*/ 3376092 h 3380187"/>
              <a:gd name="connsiteX14" fmla="*/ 786215 w 5309106"/>
              <a:gd name="connsiteY14" fmla="*/ 3371059 h 3380187"/>
              <a:gd name="connsiteX15" fmla="*/ 1026 w 5309106"/>
              <a:gd name="connsiteY15" fmla="*/ 2027068 h 3380187"/>
              <a:gd name="connsiteX0" fmla="*/ 1026 w 5309106"/>
              <a:gd name="connsiteY0" fmla="*/ 1799179 h 3152298"/>
              <a:gd name="connsiteX1" fmla="*/ 876253 w 5309106"/>
              <a:gd name="connsiteY1" fmla="*/ 107931 h 3152298"/>
              <a:gd name="connsiteX2" fmla="*/ 2480029 w 5309106"/>
              <a:gd name="connsiteY2" fmla="*/ 235775 h 3152298"/>
              <a:gd name="connsiteX3" fmla="*/ 3666325 w 5309106"/>
              <a:gd name="connsiteY3" fmla="*/ 10451 h 3152298"/>
              <a:gd name="connsiteX4" fmla="*/ 4654556 w 5309106"/>
              <a:gd name="connsiteY4" fmla="*/ 323867 h 3152298"/>
              <a:gd name="connsiteX5" fmla="*/ 5229593 w 5309106"/>
              <a:gd name="connsiteY5" fmla="*/ 584333 h 3152298"/>
              <a:gd name="connsiteX6" fmla="*/ 5309106 w 5309106"/>
              <a:gd name="connsiteY6" fmla="*/ 1115096 h 3152298"/>
              <a:gd name="connsiteX7" fmla="*/ 4891663 w 5309106"/>
              <a:gd name="connsiteY7" fmla="*/ 1829860 h 3152298"/>
              <a:gd name="connsiteX8" fmla="*/ 4858531 w 5309106"/>
              <a:gd name="connsiteY8" fmla="*/ 2360124 h 3152298"/>
              <a:gd name="connsiteX9" fmla="*/ 4780676 w 5309106"/>
              <a:gd name="connsiteY9" fmla="*/ 2903069 h 3152298"/>
              <a:gd name="connsiteX10" fmla="*/ 4490101 w 5309106"/>
              <a:gd name="connsiteY10" fmla="*/ 3133519 h 3152298"/>
              <a:gd name="connsiteX11" fmla="*/ 2575065 w 5309106"/>
              <a:gd name="connsiteY11" fmla="*/ 3147185 h 3152298"/>
              <a:gd name="connsiteX12" fmla="*/ 1749442 w 5309106"/>
              <a:gd name="connsiteY12" fmla="*/ 3143767 h 3152298"/>
              <a:gd name="connsiteX13" fmla="*/ 1266030 w 5309106"/>
              <a:gd name="connsiteY13" fmla="*/ 3148203 h 3152298"/>
              <a:gd name="connsiteX14" fmla="*/ 786215 w 5309106"/>
              <a:gd name="connsiteY14" fmla="*/ 3143170 h 3152298"/>
              <a:gd name="connsiteX15" fmla="*/ 1026 w 5309106"/>
              <a:gd name="connsiteY15" fmla="*/ 1799179 h 3152298"/>
              <a:gd name="connsiteX0" fmla="*/ 1026 w 5309106"/>
              <a:gd name="connsiteY0" fmla="*/ 1990875 h 3343994"/>
              <a:gd name="connsiteX1" fmla="*/ 876253 w 5309106"/>
              <a:gd name="connsiteY1" fmla="*/ 299627 h 3343994"/>
              <a:gd name="connsiteX2" fmla="*/ 2480029 w 5309106"/>
              <a:gd name="connsiteY2" fmla="*/ 427471 h 3343994"/>
              <a:gd name="connsiteX3" fmla="*/ 3592686 w 5309106"/>
              <a:gd name="connsiteY3" fmla="*/ 6934 h 3343994"/>
              <a:gd name="connsiteX4" fmla="*/ 4654556 w 5309106"/>
              <a:gd name="connsiteY4" fmla="*/ 515563 h 3343994"/>
              <a:gd name="connsiteX5" fmla="*/ 5229593 w 5309106"/>
              <a:gd name="connsiteY5" fmla="*/ 776029 h 3343994"/>
              <a:gd name="connsiteX6" fmla="*/ 5309106 w 5309106"/>
              <a:gd name="connsiteY6" fmla="*/ 1306792 h 3343994"/>
              <a:gd name="connsiteX7" fmla="*/ 4891663 w 5309106"/>
              <a:gd name="connsiteY7" fmla="*/ 2021556 h 3343994"/>
              <a:gd name="connsiteX8" fmla="*/ 4858531 w 5309106"/>
              <a:gd name="connsiteY8" fmla="*/ 2551820 h 3343994"/>
              <a:gd name="connsiteX9" fmla="*/ 4780676 w 5309106"/>
              <a:gd name="connsiteY9" fmla="*/ 3094765 h 3343994"/>
              <a:gd name="connsiteX10" fmla="*/ 4490101 w 5309106"/>
              <a:gd name="connsiteY10" fmla="*/ 3325215 h 3343994"/>
              <a:gd name="connsiteX11" fmla="*/ 2575065 w 5309106"/>
              <a:gd name="connsiteY11" fmla="*/ 3338881 h 3343994"/>
              <a:gd name="connsiteX12" fmla="*/ 1749442 w 5309106"/>
              <a:gd name="connsiteY12" fmla="*/ 3335463 h 3343994"/>
              <a:gd name="connsiteX13" fmla="*/ 1266030 w 5309106"/>
              <a:gd name="connsiteY13" fmla="*/ 3339899 h 3343994"/>
              <a:gd name="connsiteX14" fmla="*/ 786215 w 5309106"/>
              <a:gd name="connsiteY14" fmla="*/ 3334866 h 3343994"/>
              <a:gd name="connsiteX15" fmla="*/ 1026 w 5309106"/>
              <a:gd name="connsiteY15" fmla="*/ 1990875 h 3343994"/>
              <a:gd name="connsiteX0" fmla="*/ 1026 w 5309106"/>
              <a:gd name="connsiteY0" fmla="*/ 1782223 h 3135342"/>
              <a:gd name="connsiteX1" fmla="*/ 876253 w 5309106"/>
              <a:gd name="connsiteY1" fmla="*/ 90975 h 3135342"/>
              <a:gd name="connsiteX2" fmla="*/ 2480029 w 5309106"/>
              <a:gd name="connsiteY2" fmla="*/ 218819 h 3135342"/>
              <a:gd name="connsiteX3" fmla="*/ 3604959 w 5309106"/>
              <a:gd name="connsiteY3" fmla="*/ 133806 h 3135342"/>
              <a:gd name="connsiteX4" fmla="*/ 4654556 w 5309106"/>
              <a:gd name="connsiteY4" fmla="*/ 306911 h 3135342"/>
              <a:gd name="connsiteX5" fmla="*/ 5229593 w 5309106"/>
              <a:gd name="connsiteY5" fmla="*/ 567377 h 3135342"/>
              <a:gd name="connsiteX6" fmla="*/ 5309106 w 5309106"/>
              <a:gd name="connsiteY6" fmla="*/ 1098140 h 3135342"/>
              <a:gd name="connsiteX7" fmla="*/ 4891663 w 5309106"/>
              <a:gd name="connsiteY7" fmla="*/ 1812904 h 3135342"/>
              <a:gd name="connsiteX8" fmla="*/ 4858531 w 5309106"/>
              <a:gd name="connsiteY8" fmla="*/ 2343168 h 3135342"/>
              <a:gd name="connsiteX9" fmla="*/ 4780676 w 5309106"/>
              <a:gd name="connsiteY9" fmla="*/ 2886113 h 3135342"/>
              <a:gd name="connsiteX10" fmla="*/ 4490101 w 5309106"/>
              <a:gd name="connsiteY10" fmla="*/ 3116563 h 3135342"/>
              <a:gd name="connsiteX11" fmla="*/ 2575065 w 5309106"/>
              <a:gd name="connsiteY11" fmla="*/ 3130229 h 3135342"/>
              <a:gd name="connsiteX12" fmla="*/ 1749442 w 5309106"/>
              <a:gd name="connsiteY12" fmla="*/ 3126811 h 3135342"/>
              <a:gd name="connsiteX13" fmla="*/ 1266030 w 5309106"/>
              <a:gd name="connsiteY13" fmla="*/ 3131247 h 3135342"/>
              <a:gd name="connsiteX14" fmla="*/ 786215 w 5309106"/>
              <a:gd name="connsiteY14" fmla="*/ 3126214 h 3135342"/>
              <a:gd name="connsiteX15" fmla="*/ 1026 w 5309106"/>
              <a:gd name="connsiteY15" fmla="*/ 1782223 h 3135342"/>
              <a:gd name="connsiteX0" fmla="*/ 3298 w 5311378"/>
              <a:gd name="connsiteY0" fmla="*/ 1678843 h 3031962"/>
              <a:gd name="connsiteX1" fmla="*/ 964438 w 5311378"/>
              <a:gd name="connsiteY1" fmla="*/ 640341 h 3031962"/>
              <a:gd name="connsiteX2" fmla="*/ 2482301 w 5311378"/>
              <a:gd name="connsiteY2" fmla="*/ 115439 h 3031962"/>
              <a:gd name="connsiteX3" fmla="*/ 3607231 w 5311378"/>
              <a:gd name="connsiteY3" fmla="*/ 30426 h 3031962"/>
              <a:gd name="connsiteX4" fmla="*/ 4656828 w 5311378"/>
              <a:gd name="connsiteY4" fmla="*/ 203531 h 3031962"/>
              <a:gd name="connsiteX5" fmla="*/ 5231865 w 5311378"/>
              <a:gd name="connsiteY5" fmla="*/ 463997 h 3031962"/>
              <a:gd name="connsiteX6" fmla="*/ 5311378 w 5311378"/>
              <a:gd name="connsiteY6" fmla="*/ 994760 h 3031962"/>
              <a:gd name="connsiteX7" fmla="*/ 4893935 w 5311378"/>
              <a:gd name="connsiteY7" fmla="*/ 1709524 h 3031962"/>
              <a:gd name="connsiteX8" fmla="*/ 4860803 w 5311378"/>
              <a:gd name="connsiteY8" fmla="*/ 2239788 h 3031962"/>
              <a:gd name="connsiteX9" fmla="*/ 4782948 w 5311378"/>
              <a:gd name="connsiteY9" fmla="*/ 2782733 h 3031962"/>
              <a:gd name="connsiteX10" fmla="*/ 4492373 w 5311378"/>
              <a:gd name="connsiteY10" fmla="*/ 3013183 h 3031962"/>
              <a:gd name="connsiteX11" fmla="*/ 2577337 w 5311378"/>
              <a:gd name="connsiteY11" fmla="*/ 3026849 h 3031962"/>
              <a:gd name="connsiteX12" fmla="*/ 1751714 w 5311378"/>
              <a:gd name="connsiteY12" fmla="*/ 3023431 h 3031962"/>
              <a:gd name="connsiteX13" fmla="*/ 1268302 w 5311378"/>
              <a:gd name="connsiteY13" fmla="*/ 3027867 h 3031962"/>
              <a:gd name="connsiteX14" fmla="*/ 788487 w 5311378"/>
              <a:gd name="connsiteY14" fmla="*/ 3022834 h 3031962"/>
              <a:gd name="connsiteX15" fmla="*/ 3298 w 5311378"/>
              <a:gd name="connsiteY15" fmla="*/ 1678843 h 3031962"/>
              <a:gd name="connsiteX0" fmla="*/ 3298 w 5311378"/>
              <a:gd name="connsiteY0" fmla="*/ 1656281 h 3009400"/>
              <a:gd name="connsiteX1" fmla="*/ 964438 w 5311378"/>
              <a:gd name="connsiteY1" fmla="*/ 617779 h 3009400"/>
              <a:gd name="connsiteX2" fmla="*/ 2482301 w 5311378"/>
              <a:gd name="connsiteY2" fmla="*/ 422300 h 3009400"/>
              <a:gd name="connsiteX3" fmla="*/ 3607231 w 5311378"/>
              <a:gd name="connsiteY3" fmla="*/ 7864 h 3009400"/>
              <a:gd name="connsiteX4" fmla="*/ 4656828 w 5311378"/>
              <a:gd name="connsiteY4" fmla="*/ 180969 h 3009400"/>
              <a:gd name="connsiteX5" fmla="*/ 5231865 w 5311378"/>
              <a:gd name="connsiteY5" fmla="*/ 441435 h 3009400"/>
              <a:gd name="connsiteX6" fmla="*/ 5311378 w 5311378"/>
              <a:gd name="connsiteY6" fmla="*/ 972198 h 3009400"/>
              <a:gd name="connsiteX7" fmla="*/ 4893935 w 5311378"/>
              <a:gd name="connsiteY7" fmla="*/ 1686962 h 3009400"/>
              <a:gd name="connsiteX8" fmla="*/ 4860803 w 5311378"/>
              <a:gd name="connsiteY8" fmla="*/ 2217226 h 3009400"/>
              <a:gd name="connsiteX9" fmla="*/ 4782948 w 5311378"/>
              <a:gd name="connsiteY9" fmla="*/ 2760171 h 3009400"/>
              <a:gd name="connsiteX10" fmla="*/ 4492373 w 5311378"/>
              <a:gd name="connsiteY10" fmla="*/ 2990621 h 3009400"/>
              <a:gd name="connsiteX11" fmla="*/ 2577337 w 5311378"/>
              <a:gd name="connsiteY11" fmla="*/ 3004287 h 3009400"/>
              <a:gd name="connsiteX12" fmla="*/ 1751714 w 5311378"/>
              <a:gd name="connsiteY12" fmla="*/ 3000869 h 3009400"/>
              <a:gd name="connsiteX13" fmla="*/ 1268302 w 5311378"/>
              <a:gd name="connsiteY13" fmla="*/ 3005305 h 3009400"/>
              <a:gd name="connsiteX14" fmla="*/ 788487 w 5311378"/>
              <a:gd name="connsiteY14" fmla="*/ 3000272 h 3009400"/>
              <a:gd name="connsiteX15" fmla="*/ 3298 w 5311378"/>
              <a:gd name="connsiteY15" fmla="*/ 1656281 h 3009400"/>
              <a:gd name="connsiteX0" fmla="*/ 3298 w 5311378"/>
              <a:gd name="connsiteY0" fmla="*/ 1537634 h 2890753"/>
              <a:gd name="connsiteX1" fmla="*/ 964438 w 5311378"/>
              <a:gd name="connsiteY1" fmla="*/ 499132 h 2890753"/>
              <a:gd name="connsiteX2" fmla="*/ 2482301 w 5311378"/>
              <a:gd name="connsiteY2" fmla="*/ 303653 h 2890753"/>
              <a:gd name="connsiteX3" fmla="*/ 3631777 w 5311378"/>
              <a:gd name="connsiteY3" fmla="*/ 151536 h 2890753"/>
              <a:gd name="connsiteX4" fmla="*/ 4656828 w 5311378"/>
              <a:gd name="connsiteY4" fmla="*/ 62322 h 2890753"/>
              <a:gd name="connsiteX5" fmla="*/ 5231865 w 5311378"/>
              <a:gd name="connsiteY5" fmla="*/ 322788 h 2890753"/>
              <a:gd name="connsiteX6" fmla="*/ 5311378 w 5311378"/>
              <a:gd name="connsiteY6" fmla="*/ 853551 h 2890753"/>
              <a:gd name="connsiteX7" fmla="*/ 4893935 w 5311378"/>
              <a:gd name="connsiteY7" fmla="*/ 1568315 h 2890753"/>
              <a:gd name="connsiteX8" fmla="*/ 4860803 w 5311378"/>
              <a:gd name="connsiteY8" fmla="*/ 2098579 h 2890753"/>
              <a:gd name="connsiteX9" fmla="*/ 4782948 w 5311378"/>
              <a:gd name="connsiteY9" fmla="*/ 2641524 h 2890753"/>
              <a:gd name="connsiteX10" fmla="*/ 4492373 w 5311378"/>
              <a:gd name="connsiteY10" fmla="*/ 2871974 h 2890753"/>
              <a:gd name="connsiteX11" fmla="*/ 2577337 w 5311378"/>
              <a:gd name="connsiteY11" fmla="*/ 2885640 h 2890753"/>
              <a:gd name="connsiteX12" fmla="*/ 1751714 w 5311378"/>
              <a:gd name="connsiteY12" fmla="*/ 2882222 h 2890753"/>
              <a:gd name="connsiteX13" fmla="*/ 1268302 w 5311378"/>
              <a:gd name="connsiteY13" fmla="*/ 2886658 h 2890753"/>
              <a:gd name="connsiteX14" fmla="*/ 788487 w 5311378"/>
              <a:gd name="connsiteY14" fmla="*/ 2881625 h 2890753"/>
              <a:gd name="connsiteX15" fmla="*/ 3298 w 5311378"/>
              <a:gd name="connsiteY15" fmla="*/ 1537634 h 2890753"/>
              <a:gd name="connsiteX0" fmla="*/ 3298 w 5312242"/>
              <a:gd name="connsiteY0" fmla="*/ 1402102 h 2755221"/>
              <a:gd name="connsiteX1" fmla="*/ 964438 w 5312242"/>
              <a:gd name="connsiteY1" fmla="*/ 363600 h 2755221"/>
              <a:gd name="connsiteX2" fmla="*/ 2482301 w 5312242"/>
              <a:gd name="connsiteY2" fmla="*/ 168121 h 2755221"/>
              <a:gd name="connsiteX3" fmla="*/ 3631777 w 5312242"/>
              <a:gd name="connsiteY3" fmla="*/ 16004 h 2755221"/>
              <a:gd name="connsiteX4" fmla="*/ 4601599 w 5312242"/>
              <a:gd name="connsiteY4" fmla="*/ 286716 h 2755221"/>
              <a:gd name="connsiteX5" fmla="*/ 5231865 w 5312242"/>
              <a:gd name="connsiteY5" fmla="*/ 187256 h 2755221"/>
              <a:gd name="connsiteX6" fmla="*/ 5311378 w 5312242"/>
              <a:gd name="connsiteY6" fmla="*/ 718019 h 2755221"/>
              <a:gd name="connsiteX7" fmla="*/ 4893935 w 5312242"/>
              <a:gd name="connsiteY7" fmla="*/ 1432783 h 2755221"/>
              <a:gd name="connsiteX8" fmla="*/ 4860803 w 5312242"/>
              <a:gd name="connsiteY8" fmla="*/ 1963047 h 2755221"/>
              <a:gd name="connsiteX9" fmla="*/ 4782948 w 5312242"/>
              <a:gd name="connsiteY9" fmla="*/ 2505992 h 2755221"/>
              <a:gd name="connsiteX10" fmla="*/ 4492373 w 5312242"/>
              <a:gd name="connsiteY10" fmla="*/ 2736442 h 2755221"/>
              <a:gd name="connsiteX11" fmla="*/ 2577337 w 5312242"/>
              <a:gd name="connsiteY11" fmla="*/ 2750108 h 2755221"/>
              <a:gd name="connsiteX12" fmla="*/ 1751714 w 5312242"/>
              <a:gd name="connsiteY12" fmla="*/ 2746690 h 2755221"/>
              <a:gd name="connsiteX13" fmla="*/ 1268302 w 5312242"/>
              <a:gd name="connsiteY13" fmla="*/ 2751126 h 2755221"/>
              <a:gd name="connsiteX14" fmla="*/ 788487 w 5312242"/>
              <a:gd name="connsiteY14" fmla="*/ 2746093 h 2755221"/>
              <a:gd name="connsiteX15" fmla="*/ 3298 w 5312242"/>
              <a:gd name="connsiteY15" fmla="*/ 1402102 h 2755221"/>
              <a:gd name="connsiteX0" fmla="*/ 3298 w 5312242"/>
              <a:gd name="connsiteY0" fmla="*/ 1241851 h 2594970"/>
              <a:gd name="connsiteX1" fmla="*/ 964438 w 5312242"/>
              <a:gd name="connsiteY1" fmla="*/ 203349 h 2594970"/>
              <a:gd name="connsiteX2" fmla="*/ 2482301 w 5312242"/>
              <a:gd name="connsiteY2" fmla="*/ 7870 h 2594970"/>
              <a:gd name="connsiteX3" fmla="*/ 3613366 w 5312242"/>
              <a:gd name="connsiteY3" fmla="*/ 75370 h 2594970"/>
              <a:gd name="connsiteX4" fmla="*/ 4601599 w 5312242"/>
              <a:gd name="connsiteY4" fmla="*/ 126465 h 2594970"/>
              <a:gd name="connsiteX5" fmla="*/ 5231865 w 5312242"/>
              <a:gd name="connsiteY5" fmla="*/ 27005 h 2594970"/>
              <a:gd name="connsiteX6" fmla="*/ 5311378 w 5312242"/>
              <a:gd name="connsiteY6" fmla="*/ 557768 h 2594970"/>
              <a:gd name="connsiteX7" fmla="*/ 4893935 w 5312242"/>
              <a:gd name="connsiteY7" fmla="*/ 1272532 h 2594970"/>
              <a:gd name="connsiteX8" fmla="*/ 4860803 w 5312242"/>
              <a:gd name="connsiteY8" fmla="*/ 1802796 h 2594970"/>
              <a:gd name="connsiteX9" fmla="*/ 4782948 w 5312242"/>
              <a:gd name="connsiteY9" fmla="*/ 2345741 h 2594970"/>
              <a:gd name="connsiteX10" fmla="*/ 4492373 w 5312242"/>
              <a:gd name="connsiteY10" fmla="*/ 2576191 h 2594970"/>
              <a:gd name="connsiteX11" fmla="*/ 2577337 w 5312242"/>
              <a:gd name="connsiteY11" fmla="*/ 2589857 h 2594970"/>
              <a:gd name="connsiteX12" fmla="*/ 1751714 w 5312242"/>
              <a:gd name="connsiteY12" fmla="*/ 2586439 h 2594970"/>
              <a:gd name="connsiteX13" fmla="*/ 1268302 w 5312242"/>
              <a:gd name="connsiteY13" fmla="*/ 2590875 h 2594970"/>
              <a:gd name="connsiteX14" fmla="*/ 788487 w 5312242"/>
              <a:gd name="connsiteY14" fmla="*/ 2585842 h 2594970"/>
              <a:gd name="connsiteX15" fmla="*/ 3298 w 5312242"/>
              <a:gd name="connsiteY15" fmla="*/ 1241851 h 2594970"/>
              <a:gd name="connsiteX0" fmla="*/ 3298 w 5311378"/>
              <a:gd name="connsiteY0" fmla="*/ 1241851 h 2594970"/>
              <a:gd name="connsiteX1" fmla="*/ 964438 w 5311378"/>
              <a:gd name="connsiteY1" fmla="*/ 203349 h 2594970"/>
              <a:gd name="connsiteX2" fmla="*/ 2482301 w 5311378"/>
              <a:gd name="connsiteY2" fmla="*/ 7870 h 2594970"/>
              <a:gd name="connsiteX3" fmla="*/ 3613366 w 5311378"/>
              <a:gd name="connsiteY3" fmla="*/ 75370 h 2594970"/>
              <a:gd name="connsiteX4" fmla="*/ 4620009 w 5311378"/>
              <a:gd name="connsiteY4" fmla="*/ 138666 h 2594970"/>
              <a:gd name="connsiteX5" fmla="*/ 5231865 w 5311378"/>
              <a:gd name="connsiteY5" fmla="*/ 27005 h 2594970"/>
              <a:gd name="connsiteX6" fmla="*/ 5311378 w 5311378"/>
              <a:gd name="connsiteY6" fmla="*/ 557768 h 2594970"/>
              <a:gd name="connsiteX7" fmla="*/ 4893935 w 5311378"/>
              <a:gd name="connsiteY7" fmla="*/ 1272532 h 2594970"/>
              <a:gd name="connsiteX8" fmla="*/ 4860803 w 5311378"/>
              <a:gd name="connsiteY8" fmla="*/ 1802796 h 2594970"/>
              <a:gd name="connsiteX9" fmla="*/ 4782948 w 5311378"/>
              <a:gd name="connsiteY9" fmla="*/ 2345741 h 2594970"/>
              <a:gd name="connsiteX10" fmla="*/ 4492373 w 5311378"/>
              <a:gd name="connsiteY10" fmla="*/ 2576191 h 2594970"/>
              <a:gd name="connsiteX11" fmla="*/ 2577337 w 5311378"/>
              <a:gd name="connsiteY11" fmla="*/ 2589857 h 2594970"/>
              <a:gd name="connsiteX12" fmla="*/ 1751714 w 5311378"/>
              <a:gd name="connsiteY12" fmla="*/ 2586439 h 2594970"/>
              <a:gd name="connsiteX13" fmla="*/ 1268302 w 5311378"/>
              <a:gd name="connsiteY13" fmla="*/ 2590875 h 2594970"/>
              <a:gd name="connsiteX14" fmla="*/ 788487 w 5311378"/>
              <a:gd name="connsiteY14" fmla="*/ 2585842 h 2594970"/>
              <a:gd name="connsiteX15" fmla="*/ 3298 w 5311378"/>
              <a:gd name="connsiteY15" fmla="*/ 1241851 h 2594970"/>
              <a:gd name="connsiteX0" fmla="*/ 3298 w 5311378"/>
              <a:gd name="connsiteY0" fmla="*/ 1241851 h 2594970"/>
              <a:gd name="connsiteX1" fmla="*/ 964438 w 5311378"/>
              <a:gd name="connsiteY1" fmla="*/ 203349 h 2594970"/>
              <a:gd name="connsiteX2" fmla="*/ 2482301 w 5311378"/>
              <a:gd name="connsiteY2" fmla="*/ 7870 h 2594970"/>
              <a:gd name="connsiteX3" fmla="*/ 3613366 w 5311378"/>
              <a:gd name="connsiteY3" fmla="*/ 75370 h 2594970"/>
              <a:gd name="connsiteX4" fmla="*/ 4620009 w 5311378"/>
              <a:gd name="connsiteY4" fmla="*/ 138666 h 2594970"/>
              <a:gd name="connsiteX5" fmla="*/ 5231865 w 5311378"/>
              <a:gd name="connsiteY5" fmla="*/ 27005 h 2594970"/>
              <a:gd name="connsiteX6" fmla="*/ 5311378 w 5311378"/>
              <a:gd name="connsiteY6" fmla="*/ 557768 h 2594970"/>
              <a:gd name="connsiteX7" fmla="*/ 4893935 w 5311378"/>
              <a:gd name="connsiteY7" fmla="*/ 1272532 h 2594970"/>
              <a:gd name="connsiteX8" fmla="*/ 4860803 w 5311378"/>
              <a:gd name="connsiteY8" fmla="*/ 1802796 h 2594970"/>
              <a:gd name="connsiteX9" fmla="*/ 4782948 w 5311378"/>
              <a:gd name="connsiteY9" fmla="*/ 2345741 h 2594970"/>
              <a:gd name="connsiteX10" fmla="*/ 4492373 w 5311378"/>
              <a:gd name="connsiteY10" fmla="*/ 2576191 h 2594970"/>
              <a:gd name="connsiteX11" fmla="*/ 2577337 w 5311378"/>
              <a:gd name="connsiteY11" fmla="*/ 2589857 h 2594970"/>
              <a:gd name="connsiteX12" fmla="*/ 1751714 w 5311378"/>
              <a:gd name="connsiteY12" fmla="*/ 2586439 h 2594970"/>
              <a:gd name="connsiteX13" fmla="*/ 1268302 w 5311378"/>
              <a:gd name="connsiteY13" fmla="*/ 2590875 h 2594970"/>
              <a:gd name="connsiteX14" fmla="*/ 788487 w 5311378"/>
              <a:gd name="connsiteY14" fmla="*/ 2585842 h 2594970"/>
              <a:gd name="connsiteX15" fmla="*/ 3298 w 5311378"/>
              <a:gd name="connsiteY15" fmla="*/ 1241851 h 2594970"/>
              <a:gd name="connsiteX0" fmla="*/ 3298 w 5311378"/>
              <a:gd name="connsiteY0" fmla="*/ 1241851 h 2594970"/>
              <a:gd name="connsiteX1" fmla="*/ 964438 w 5311378"/>
              <a:gd name="connsiteY1" fmla="*/ 203349 h 2594970"/>
              <a:gd name="connsiteX2" fmla="*/ 2482301 w 5311378"/>
              <a:gd name="connsiteY2" fmla="*/ 7870 h 2594970"/>
              <a:gd name="connsiteX3" fmla="*/ 3613366 w 5311378"/>
              <a:gd name="connsiteY3" fmla="*/ 75370 h 2594970"/>
              <a:gd name="connsiteX4" fmla="*/ 4620009 w 5311378"/>
              <a:gd name="connsiteY4" fmla="*/ 138666 h 2594970"/>
              <a:gd name="connsiteX5" fmla="*/ 5231865 w 5311378"/>
              <a:gd name="connsiteY5" fmla="*/ 27005 h 2594970"/>
              <a:gd name="connsiteX6" fmla="*/ 5311378 w 5311378"/>
              <a:gd name="connsiteY6" fmla="*/ 557768 h 2594970"/>
              <a:gd name="connsiteX7" fmla="*/ 4893935 w 5311378"/>
              <a:gd name="connsiteY7" fmla="*/ 1272532 h 2594970"/>
              <a:gd name="connsiteX8" fmla="*/ 4860803 w 5311378"/>
              <a:gd name="connsiteY8" fmla="*/ 1802796 h 2594970"/>
              <a:gd name="connsiteX9" fmla="*/ 4782948 w 5311378"/>
              <a:gd name="connsiteY9" fmla="*/ 2345741 h 2594970"/>
              <a:gd name="connsiteX10" fmla="*/ 4492373 w 5311378"/>
              <a:gd name="connsiteY10" fmla="*/ 2576191 h 2594970"/>
              <a:gd name="connsiteX11" fmla="*/ 2577337 w 5311378"/>
              <a:gd name="connsiteY11" fmla="*/ 2589857 h 2594970"/>
              <a:gd name="connsiteX12" fmla="*/ 1751714 w 5311378"/>
              <a:gd name="connsiteY12" fmla="*/ 2586439 h 2594970"/>
              <a:gd name="connsiteX13" fmla="*/ 1268302 w 5311378"/>
              <a:gd name="connsiteY13" fmla="*/ 2590875 h 2594970"/>
              <a:gd name="connsiteX14" fmla="*/ 788487 w 5311378"/>
              <a:gd name="connsiteY14" fmla="*/ 2585842 h 2594970"/>
              <a:gd name="connsiteX15" fmla="*/ 3298 w 5311378"/>
              <a:gd name="connsiteY15" fmla="*/ 1241851 h 2594970"/>
              <a:gd name="connsiteX0" fmla="*/ 3298 w 5311378"/>
              <a:gd name="connsiteY0" fmla="*/ 1241851 h 2594970"/>
              <a:gd name="connsiteX1" fmla="*/ 964438 w 5311378"/>
              <a:gd name="connsiteY1" fmla="*/ 203349 h 2594970"/>
              <a:gd name="connsiteX2" fmla="*/ 2482301 w 5311378"/>
              <a:gd name="connsiteY2" fmla="*/ 7870 h 2594970"/>
              <a:gd name="connsiteX3" fmla="*/ 3613366 w 5311378"/>
              <a:gd name="connsiteY3" fmla="*/ 75370 h 2594970"/>
              <a:gd name="connsiteX4" fmla="*/ 4620009 w 5311378"/>
              <a:gd name="connsiteY4" fmla="*/ 138666 h 2594970"/>
              <a:gd name="connsiteX5" fmla="*/ 5201183 w 5311378"/>
              <a:gd name="connsiteY5" fmla="*/ 350328 h 2594970"/>
              <a:gd name="connsiteX6" fmla="*/ 5311378 w 5311378"/>
              <a:gd name="connsiteY6" fmla="*/ 557768 h 2594970"/>
              <a:gd name="connsiteX7" fmla="*/ 4893935 w 5311378"/>
              <a:gd name="connsiteY7" fmla="*/ 1272532 h 2594970"/>
              <a:gd name="connsiteX8" fmla="*/ 4860803 w 5311378"/>
              <a:gd name="connsiteY8" fmla="*/ 1802796 h 2594970"/>
              <a:gd name="connsiteX9" fmla="*/ 4782948 w 5311378"/>
              <a:gd name="connsiteY9" fmla="*/ 2345741 h 2594970"/>
              <a:gd name="connsiteX10" fmla="*/ 4492373 w 5311378"/>
              <a:gd name="connsiteY10" fmla="*/ 2576191 h 2594970"/>
              <a:gd name="connsiteX11" fmla="*/ 2577337 w 5311378"/>
              <a:gd name="connsiteY11" fmla="*/ 2589857 h 2594970"/>
              <a:gd name="connsiteX12" fmla="*/ 1751714 w 5311378"/>
              <a:gd name="connsiteY12" fmla="*/ 2586439 h 2594970"/>
              <a:gd name="connsiteX13" fmla="*/ 1268302 w 5311378"/>
              <a:gd name="connsiteY13" fmla="*/ 2590875 h 2594970"/>
              <a:gd name="connsiteX14" fmla="*/ 788487 w 5311378"/>
              <a:gd name="connsiteY14" fmla="*/ 2585842 h 2594970"/>
              <a:gd name="connsiteX15" fmla="*/ 3298 w 5311378"/>
              <a:gd name="connsiteY15" fmla="*/ 1241851 h 2594970"/>
              <a:gd name="connsiteX0" fmla="*/ 3298 w 5311378"/>
              <a:gd name="connsiteY0" fmla="*/ 1243929 h 2597048"/>
              <a:gd name="connsiteX1" fmla="*/ 964438 w 5311378"/>
              <a:gd name="connsiteY1" fmla="*/ 205427 h 2597048"/>
              <a:gd name="connsiteX2" fmla="*/ 2482301 w 5311378"/>
              <a:gd name="connsiteY2" fmla="*/ 9948 h 2597048"/>
              <a:gd name="connsiteX3" fmla="*/ 3613366 w 5311378"/>
              <a:gd name="connsiteY3" fmla="*/ 77448 h 2597048"/>
              <a:gd name="connsiteX4" fmla="*/ 4620009 w 5311378"/>
              <a:gd name="connsiteY4" fmla="*/ 140744 h 2597048"/>
              <a:gd name="connsiteX5" fmla="*/ 5201184 w 5311378"/>
              <a:gd name="connsiteY5" fmla="*/ 10261 h 2597048"/>
              <a:gd name="connsiteX6" fmla="*/ 5311378 w 5311378"/>
              <a:gd name="connsiteY6" fmla="*/ 559846 h 2597048"/>
              <a:gd name="connsiteX7" fmla="*/ 4893935 w 5311378"/>
              <a:gd name="connsiteY7" fmla="*/ 1274610 h 2597048"/>
              <a:gd name="connsiteX8" fmla="*/ 4860803 w 5311378"/>
              <a:gd name="connsiteY8" fmla="*/ 1804874 h 2597048"/>
              <a:gd name="connsiteX9" fmla="*/ 4782948 w 5311378"/>
              <a:gd name="connsiteY9" fmla="*/ 2347819 h 2597048"/>
              <a:gd name="connsiteX10" fmla="*/ 4492373 w 5311378"/>
              <a:gd name="connsiteY10" fmla="*/ 2578269 h 2597048"/>
              <a:gd name="connsiteX11" fmla="*/ 2577337 w 5311378"/>
              <a:gd name="connsiteY11" fmla="*/ 2591935 h 2597048"/>
              <a:gd name="connsiteX12" fmla="*/ 1751714 w 5311378"/>
              <a:gd name="connsiteY12" fmla="*/ 2588517 h 2597048"/>
              <a:gd name="connsiteX13" fmla="*/ 1268302 w 5311378"/>
              <a:gd name="connsiteY13" fmla="*/ 2592953 h 2597048"/>
              <a:gd name="connsiteX14" fmla="*/ 788487 w 5311378"/>
              <a:gd name="connsiteY14" fmla="*/ 2587920 h 2597048"/>
              <a:gd name="connsiteX15" fmla="*/ 3298 w 5311378"/>
              <a:gd name="connsiteY15" fmla="*/ 1243929 h 2597048"/>
              <a:gd name="connsiteX0" fmla="*/ 4771 w 5312851"/>
              <a:gd name="connsiteY0" fmla="*/ 1302628 h 2655747"/>
              <a:gd name="connsiteX1" fmla="*/ 1009616 w 5312851"/>
              <a:gd name="connsiteY1" fmla="*/ 1095050 h 2655747"/>
              <a:gd name="connsiteX2" fmla="*/ 2483774 w 5312851"/>
              <a:gd name="connsiteY2" fmla="*/ 68647 h 2655747"/>
              <a:gd name="connsiteX3" fmla="*/ 3614839 w 5312851"/>
              <a:gd name="connsiteY3" fmla="*/ 136147 h 2655747"/>
              <a:gd name="connsiteX4" fmla="*/ 4621482 w 5312851"/>
              <a:gd name="connsiteY4" fmla="*/ 199443 h 2655747"/>
              <a:gd name="connsiteX5" fmla="*/ 5202657 w 5312851"/>
              <a:gd name="connsiteY5" fmla="*/ 68960 h 2655747"/>
              <a:gd name="connsiteX6" fmla="*/ 5312851 w 5312851"/>
              <a:gd name="connsiteY6" fmla="*/ 618545 h 2655747"/>
              <a:gd name="connsiteX7" fmla="*/ 4895408 w 5312851"/>
              <a:gd name="connsiteY7" fmla="*/ 1333309 h 2655747"/>
              <a:gd name="connsiteX8" fmla="*/ 4862276 w 5312851"/>
              <a:gd name="connsiteY8" fmla="*/ 1863573 h 2655747"/>
              <a:gd name="connsiteX9" fmla="*/ 4784421 w 5312851"/>
              <a:gd name="connsiteY9" fmla="*/ 2406518 h 2655747"/>
              <a:gd name="connsiteX10" fmla="*/ 4493846 w 5312851"/>
              <a:gd name="connsiteY10" fmla="*/ 2636968 h 2655747"/>
              <a:gd name="connsiteX11" fmla="*/ 2578810 w 5312851"/>
              <a:gd name="connsiteY11" fmla="*/ 2650634 h 2655747"/>
              <a:gd name="connsiteX12" fmla="*/ 1753187 w 5312851"/>
              <a:gd name="connsiteY12" fmla="*/ 2647216 h 2655747"/>
              <a:gd name="connsiteX13" fmla="*/ 1269775 w 5312851"/>
              <a:gd name="connsiteY13" fmla="*/ 2651652 h 2655747"/>
              <a:gd name="connsiteX14" fmla="*/ 789960 w 5312851"/>
              <a:gd name="connsiteY14" fmla="*/ 2646619 h 2655747"/>
              <a:gd name="connsiteX15" fmla="*/ 4771 w 5312851"/>
              <a:gd name="connsiteY15" fmla="*/ 1302628 h 2655747"/>
              <a:gd name="connsiteX0" fmla="*/ 231775 w 4851512"/>
              <a:gd name="connsiteY0" fmla="*/ 1851147 h 2655747"/>
              <a:gd name="connsiteX1" fmla="*/ 548277 w 4851512"/>
              <a:gd name="connsiteY1" fmla="*/ 1095050 h 2655747"/>
              <a:gd name="connsiteX2" fmla="*/ 2022435 w 4851512"/>
              <a:gd name="connsiteY2" fmla="*/ 68647 h 2655747"/>
              <a:gd name="connsiteX3" fmla="*/ 3153500 w 4851512"/>
              <a:gd name="connsiteY3" fmla="*/ 136147 h 2655747"/>
              <a:gd name="connsiteX4" fmla="*/ 4160143 w 4851512"/>
              <a:gd name="connsiteY4" fmla="*/ 199443 h 2655747"/>
              <a:gd name="connsiteX5" fmla="*/ 4741318 w 4851512"/>
              <a:gd name="connsiteY5" fmla="*/ 68960 h 2655747"/>
              <a:gd name="connsiteX6" fmla="*/ 4851512 w 4851512"/>
              <a:gd name="connsiteY6" fmla="*/ 618545 h 2655747"/>
              <a:gd name="connsiteX7" fmla="*/ 4434069 w 4851512"/>
              <a:gd name="connsiteY7" fmla="*/ 1333309 h 2655747"/>
              <a:gd name="connsiteX8" fmla="*/ 4400937 w 4851512"/>
              <a:gd name="connsiteY8" fmla="*/ 1863573 h 2655747"/>
              <a:gd name="connsiteX9" fmla="*/ 4323082 w 4851512"/>
              <a:gd name="connsiteY9" fmla="*/ 2406518 h 2655747"/>
              <a:gd name="connsiteX10" fmla="*/ 4032507 w 4851512"/>
              <a:gd name="connsiteY10" fmla="*/ 2636968 h 2655747"/>
              <a:gd name="connsiteX11" fmla="*/ 2117471 w 4851512"/>
              <a:gd name="connsiteY11" fmla="*/ 2650634 h 2655747"/>
              <a:gd name="connsiteX12" fmla="*/ 1291848 w 4851512"/>
              <a:gd name="connsiteY12" fmla="*/ 2647216 h 2655747"/>
              <a:gd name="connsiteX13" fmla="*/ 808436 w 4851512"/>
              <a:gd name="connsiteY13" fmla="*/ 2651652 h 2655747"/>
              <a:gd name="connsiteX14" fmla="*/ 328621 w 4851512"/>
              <a:gd name="connsiteY14" fmla="*/ 2646619 h 2655747"/>
              <a:gd name="connsiteX15" fmla="*/ 231775 w 4851512"/>
              <a:gd name="connsiteY15" fmla="*/ 1851147 h 2655747"/>
              <a:gd name="connsiteX0" fmla="*/ 231775 w 4851512"/>
              <a:gd name="connsiteY0" fmla="*/ 1792449 h 2597049"/>
              <a:gd name="connsiteX1" fmla="*/ 548277 w 4851512"/>
              <a:gd name="connsiteY1" fmla="*/ 1036352 h 2597049"/>
              <a:gd name="connsiteX2" fmla="*/ 2246419 w 4851512"/>
              <a:gd name="connsiteY2" fmla="*/ 846304 h 2597049"/>
              <a:gd name="connsiteX3" fmla="*/ 3153500 w 4851512"/>
              <a:gd name="connsiteY3" fmla="*/ 77449 h 2597049"/>
              <a:gd name="connsiteX4" fmla="*/ 4160143 w 4851512"/>
              <a:gd name="connsiteY4" fmla="*/ 140745 h 2597049"/>
              <a:gd name="connsiteX5" fmla="*/ 4741318 w 4851512"/>
              <a:gd name="connsiteY5" fmla="*/ 10262 h 2597049"/>
              <a:gd name="connsiteX6" fmla="*/ 4851512 w 4851512"/>
              <a:gd name="connsiteY6" fmla="*/ 559847 h 2597049"/>
              <a:gd name="connsiteX7" fmla="*/ 4434069 w 4851512"/>
              <a:gd name="connsiteY7" fmla="*/ 1274611 h 2597049"/>
              <a:gd name="connsiteX8" fmla="*/ 4400937 w 4851512"/>
              <a:gd name="connsiteY8" fmla="*/ 1804875 h 2597049"/>
              <a:gd name="connsiteX9" fmla="*/ 4323082 w 4851512"/>
              <a:gd name="connsiteY9" fmla="*/ 2347820 h 2597049"/>
              <a:gd name="connsiteX10" fmla="*/ 4032507 w 4851512"/>
              <a:gd name="connsiteY10" fmla="*/ 2578270 h 2597049"/>
              <a:gd name="connsiteX11" fmla="*/ 2117471 w 4851512"/>
              <a:gd name="connsiteY11" fmla="*/ 2591936 h 2597049"/>
              <a:gd name="connsiteX12" fmla="*/ 1291848 w 4851512"/>
              <a:gd name="connsiteY12" fmla="*/ 2588518 h 2597049"/>
              <a:gd name="connsiteX13" fmla="*/ 808436 w 4851512"/>
              <a:gd name="connsiteY13" fmla="*/ 2592954 h 2597049"/>
              <a:gd name="connsiteX14" fmla="*/ 328621 w 4851512"/>
              <a:gd name="connsiteY14" fmla="*/ 2587921 h 2597049"/>
              <a:gd name="connsiteX15" fmla="*/ 231775 w 4851512"/>
              <a:gd name="connsiteY15" fmla="*/ 1792449 h 2597049"/>
              <a:gd name="connsiteX0" fmla="*/ 249527 w 4869264"/>
              <a:gd name="connsiteY0" fmla="*/ 1792449 h 2597049"/>
              <a:gd name="connsiteX1" fmla="*/ 948443 w 4869264"/>
              <a:gd name="connsiteY1" fmla="*/ 1432807 h 2597049"/>
              <a:gd name="connsiteX2" fmla="*/ 2264171 w 4869264"/>
              <a:gd name="connsiteY2" fmla="*/ 846304 h 2597049"/>
              <a:gd name="connsiteX3" fmla="*/ 3171252 w 4869264"/>
              <a:gd name="connsiteY3" fmla="*/ 77449 h 2597049"/>
              <a:gd name="connsiteX4" fmla="*/ 4177895 w 4869264"/>
              <a:gd name="connsiteY4" fmla="*/ 140745 h 2597049"/>
              <a:gd name="connsiteX5" fmla="*/ 4759070 w 4869264"/>
              <a:gd name="connsiteY5" fmla="*/ 10262 h 2597049"/>
              <a:gd name="connsiteX6" fmla="*/ 4869264 w 4869264"/>
              <a:gd name="connsiteY6" fmla="*/ 559847 h 2597049"/>
              <a:gd name="connsiteX7" fmla="*/ 4451821 w 4869264"/>
              <a:gd name="connsiteY7" fmla="*/ 1274611 h 2597049"/>
              <a:gd name="connsiteX8" fmla="*/ 4418689 w 4869264"/>
              <a:gd name="connsiteY8" fmla="*/ 1804875 h 2597049"/>
              <a:gd name="connsiteX9" fmla="*/ 4340834 w 4869264"/>
              <a:gd name="connsiteY9" fmla="*/ 2347820 h 2597049"/>
              <a:gd name="connsiteX10" fmla="*/ 4050259 w 4869264"/>
              <a:gd name="connsiteY10" fmla="*/ 2578270 h 2597049"/>
              <a:gd name="connsiteX11" fmla="*/ 2135223 w 4869264"/>
              <a:gd name="connsiteY11" fmla="*/ 2591936 h 2597049"/>
              <a:gd name="connsiteX12" fmla="*/ 1309600 w 4869264"/>
              <a:gd name="connsiteY12" fmla="*/ 2588518 h 2597049"/>
              <a:gd name="connsiteX13" fmla="*/ 826188 w 4869264"/>
              <a:gd name="connsiteY13" fmla="*/ 2592954 h 2597049"/>
              <a:gd name="connsiteX14" fmla="*/ 346373 w 4869264"/>
              <a:gd name="connsiteY14" fmla="*/ 2587921 h 2597049"/>
              <a:gd name="connsiteX15" fmla="*/ 249527 w 4869264"/>
              <a:gd name="connsiteY15" fmla="*/ 1792449 h 2597049"/>
              <a:gd name="connsiteX0" fmla="*/ 249527 w 4869264"/>
              <a:gd name="connsiteY0" fmla="*/ 1792449 h 2597049"/>
              <a:gd name="connsiteX1" fmla="*/ 948443 w 4869264"/>
              <a:gd name="connsiteY1" fmla="*/ 1432807 h 2597049"/>
              <a:gd name="connsiteX2" fmla="*/ 2264171 w 4869264"/>
              <a:gd name="connsiteY2" fmla="*/ 846304 h 2597049"/>
              <a:gd name="connsiteX3" fmla="*/ 3280514 w 4869264"/>
              <a:gd name="connsiteY3" fmla="*/ 517351 h 2597049"/>
              <a:gd name="connsiteX4" fmla="*/ 4177895 w 4869264"/>
              <a:gd name="connsiteY4" fmla="*/ 140745 h 2597049"/>
              <a:gd name="connsiteX5" fmla="*/ 4759070 w 4869264"/>
              <a:gd name="connsiteY5" fmla="*/ 10262 h 2597049"/>
              <a:gd name="connsiteX6" fmla="*/ 4869264 w 4869264"/>
              <a:gd name="connsiteY6" fmla="*/ 559847 h 2597049"/>
              <a:gd name="connsiteX7" fmla="*/ 4451821 w 4869264"/>
              <a:gd name="connsiteY7" fmla="*/ 1274611 h 2597049"/>
              <a:gd name="connsiteX8" fmla="*/ 4418689 w 4869264"/>
              <a:gd name="connsiteY8" fmla="*/ 1804875 h 2597049"/>
              <a:gd name="connsiteX9" fmla="*/ 4340834 w 4869264"/>
              <a:gd name="connsiteY9" fmla="*/ 2347820 h 2597049"/>
              <a:gd name="connsiteX10" fmla="*/ 4050259 w 4869264"/>
              <a:gd name="connsiteY10" fmla="*/ 2578270 h 2597049"/>
              <a:gd name="connsiteX11" fmla="*/ 2135223 w 4869264"/>
              <a:gd name="connsiteY11" fmla="*/ 2591936 h 2597049"/>
              <a:gd name="connsiteX12" fmla="*/ 1309600 w 4869264"/>
              <a:gd name="connsiteY12" fmla="*/ 2588518 h 2597049"/>
              <a:gd name="connsiteX13" fmla="*/ 826188 w 4869264"/>
              <a:gd name="connsiteY13" fmla="*/ 2592954 h 2597049"/>
              <a:gd name="connsiteX14" fmla="*/ 346373 w 4869264"/>
              <a:gd name="connsiteY14" fmla="*/ 2587921 h 2597049"/>
              <a:gd name="connsiteX15" fmla="*/ 249527 w 4869264"/>
              <a:gd name="connsiteY15" fmla="*/ 1792449 h 2597049"/>
              <a:gd name="connsiteX0" fmla="*/ 249527 w 4869264"/>
              <a:gd name="connsiteY0" fmla="*/ 1782765 h 2587365"/>
              <a:gd name="connsiteX1" fmla="*/ 948443 w 4869264"/>
              <a:gd name="connsiteY1" fmla="*/ 1423123 h 2587365"/>
              <a:gd name="connsiteX2" fmla="*/ 2264171 w 4869264"/>
              <a:gd name="connsiteY2" fmla="*/ 836620 h 2587365"/>
              <a:gd name="connsiteX3" fmla="*/ 3280514 w 4869264"/>
              <a:gd name="connsiteY3" fmla="*/ 507667 h 2587365"/>
              <a:gd name="connsiteX4" fmla="*/ 4183358 w 4869264"/>
              <a:gd name="connsiteY4" fmla="*/ 424329 h 2587365"/>
              <a:gd name="connsiteX5" fmla="*/ 4759070 w 4869264"/>
              <a:gd name="connsiteY5" fmla="*/ 578 h 2587365"/>
              <a:gd name="connsiteX6" fmla="*/ 4869264 w 4869264"/>
              <a:gd name="connsiteY6" fmla="*/ 550163 h 2587365"/>
              <a:gd name="connsiteX7" fmla="*/ 4451821 w 4869264"/>
              <a:gd name="connsiteY7" fmla="*/ 1264927 h 2587365"/>
              <a:gd name="connsiteX8" fmla="*/ 4418689 w 4869264"/>
              <a:gd name="connsiteY8" fmla="*/ 1795191 h 2587365"/>
              <a:gd name="connsiteX9" fmla="*/ 4340834 w 4869264"/>
              <a:gd name="connsiteY9" fmla="*/ 2338136 h 2587365"/>
              <a:gd name="connsiteX10" fmla="*/ 4050259 w 4869264"/>
              <a:gd name="connsiteY10" fmla="*/ 2568586 h 2587365"/>
              <a:gd name="connsiteX11" fmla="*/ 2135223 w 4869264"/>
              <a:gd name="connsiteY11" fmla="*/ 2582252 h 2587365"/>
              <a:gd name="connsiteX12" fmla="*/ 1309600 w 4869264"/>
              <a:gd name="connsiteY12" fmla="*/ 2578834 h 2587365"/>
              <a:gd name="connsiteX13" fmla="*/ 826188 w 4869264"/>
              <a:gd name="connsiteY13" fmla="*/ 2583270 h 2587365"/>
              <a:gd name="connsiteX14" fmla="*/ 346373 w 4869264"/>
              <a:gd name="connsiteY14" fmla="*/ 2578237 h 2587365"/>
              <a:gd name="connsiteX15" fmla="*/ 249527 w 4869264"/>
              <a:gd name="connsiteY15" fmla="*/ 1782765 h 2587365"/>
              <a:gd name="connsiteX0" fmla="*/ 249527 w 4869264"/>
              <a:gd name="connsiteY0" fmla="*/ 1782765 h 2587365"/>
              <a:gd name="connsiteX1" fmla="*/ 948443 w 4869264"/>
              <a:gd name="connsiteY1" fmla="*/ 1423123 h 2587365"/>
              <a:gd name="connsiteX2" fmla="*/ 2264171 w 4869264"/>
              <a:gd name="connsiteY2" fmla="*/ 836620 h 2587365"/>
              <a:gd name="connsiteX3" fmla="*/ 3149401 w 4869264"/>
              <a:gd name="connsiteY3" fmla="*/ 866104 h 2587365"/>
              <a:gd name="connsiteX4" fmla="*/ 4183358 w 4869264"/>
              <a:gd name="connsiteY4" fmla="*/ 424329 h 2587365"/>
              <a:gd name="connsiteX5" fmla="*/ 4759070 w 4869264"/>
              <a:gd name="connsiteY5" fmla="*/ 578 h 2587365"/>
              <a:gd name="connsiteX6" fmla="*/ 4869264 w 4869264"/>
              <a:gd name="connsiteY6" fmla="*/ 550163 h 2587365"/>
              <a:gd name="connsiteX7" fmla="*/ 4451821 w 4869264"/>
              <a:gd name="connsiteY7" fmla="*/ 1264927 h 2587365"/>
              <a:gd name="connsiteX8" fmla="*/ 4418689 w 4869264"/>
              <a:gd name="connsiteY8" fmla="*/ 1795191 h 2587365"/>
              <a:gd name="connsiteX9" fmla="*/ 4340834 w 4869264"/>
              <a:gd name="connsiteY9" fmla="*/ 2338136 h 2587365"/>
              <a:gd name="connsiteX10" fmla="*/ 4050259 w 4869264"/>
              <a:gd name="connsiteY10" fmla="*/ 2568586 h 2587365"/>
              <a:gd name="connsiteX11" fmla="*/ 2135223 w 4869264"/>
              <a:gd name="connsiteY11" fmla="*/ 2582252 h 2587365"/>
              <a:gd name="connsiteX12" fmla="*/ 1309600 w 4869264"/>
              <a:gd name="connsiteY12" fmla="*/ 2578834 h 2587365"/>
              <a:gd name="connsiteX13" fmla="*/ 826188 w 4869264"/>
              <a:gd name="connsiteY13" fmla="*/ 2583270 h 2587365"/>
              <a:gd name="connsiteX14" fmla="*/ 346373 w 4869264"/>
              <a:gd name="connsiteY14" fmla="*/ 2578237 h 2587365"/>
              <a:gd name="connsiteX15" fmla="*/ 249527 w 4869264"/>
              <a:gd name="connsiteY15" fmla="*/ 1782765 h 2587365"/>
              <a:gd name="connsiteX0" fmla="*/ 249527 w 4869264"/>
              <a:gd name="connsiteY0" fmla="*/ 1782765 h 2587365"/>
              <a:gd name="connsiteX1" fmla="*/ 948443 w 4869264"/>
              <a:gd name="connsiteY1" fmla="*/ 1423123 h 2587365"/>
              <a:gd name="connsiteX2" fmla="*/ 2264171 w 4869264"/>
              <a:gd name="connsiteY2" fmla="*/ 1374277 h 2587365"/>
              <a:gd name="connsiteX3" fmla="*/ 3149401 w 4869264"/>
              <a:gd name="connsiteY3" fmla="*/ 866104 h 2587365"/>
              <a:gd name="connsiteX4" fmla="*/ 4183358 w 4869264"/>
              <a:gd name="connsiteY4" fmla="*/ 424329 h 2587365"/>
              <a:gd name="connsiteX5" fmla="*/ 4759070 w 4869264"/>
              <a:gd name="connsiteY5" fmla="*/ 578 h 2587365"/>
              <a:gd name="connsiteX6" fmla="*/ 4869264 w 4869264"/>
              <a:gd name="connsiteY6" fmla="*/ 550163 h 2587365"/>
              <a:gd name="connsiteX7" fmla="*/ 4451821 w 4869264"/>
              <a:gd name="connsiteY7" fmla="*/ 1264927 h 2587365"/>
              <a:gd name="connsiteX8" fmla="*/ 4418689 w 4869264"/>
              <a:gd name="connsiteY8" fmla="*/ 1795191 h 2587365"/>
              <a:gd name="connsiteX9" fmla="*/ 4340834 w 4869264"/>
              <a:gd name="connsiteY9" fmla="*/ 2338136 h 2587365"/>
              <a:gd name="connsiteX10" fmla="*/ 4050259 w 4869264"/>
              <a:gd name="connsiteY10" fmla="*/ 2568586 h 2587365"/>
              <a:gd name="connsiteX11" fmla="*/ 2135223 w 4869264"/>
              <a:gd name="connsiteY11" fmla="*/ 2582252 h 2587365"/>
              <a:gd name="connsiteX12" fmla="*/ 1309600 w 4869264"/>
              <a:gd name="connsiteY12" fmla="*/ 2578834 h 2587365"/>
              <a:gd name="connsiteX13" fmla="*/ 826188 w 4869264"/>
              <a:gd name="connsiteY13" fmla="*/ 2583270 h 2587365"/>
              <a:gd name="connsiteX14" fmla="*/ 346373 w 4869264"/>
              <a:gd name="connsiteY14" fmla="*/ 2578237 h 2587365"/>
              <a:gd name="connsiteX15" fmla="*/ 249527 w 4869264"/>
              <a:gd name="connsiteY15" fmla="*/ 1782765 h 2587365"/>
              <a:gd name="connsiteX0" fmla="*/ 249527 w 4869264"/>
              <a:gd name="connsiteY0" fmla="*/ 1782765 h 2587365"/>
              <a:gd name="connsiteX1" fmla="*/ 948443 w 4869264"/>
              <a:gd name="connsiteY1" fmla="*/ 2237755 h 2587365"/>
              <a:gd name="connsiteX2" fmla="*/ 2264171 w 4869264"/>
              <a:gd name="connsiteY2" fmla="*/ 1374277 h 2587365"/>
              <a:gd name="connsiteX3" fmla="*/ 3149401 w 4869264"/>
              <a:gd name="connsiteY3" fmla="*/ 866104 h 2587365"/>
              <a:gd name="connsiteX4" fmla="*/ 4183358 w 4869264"/>
              <a:gd name="connsiteY4" fmla="*/ 424329 h 2587365"/>
              <a:gd name="connsiteX5" fmla="*/ 4759070 w 4869264"/>
              <a:gd name="connsiteY5" fmla="*/ 578 h 2587365"/>
              <a:gd name="connsiteX6" fmla="*/ 4869264 w 4869264"/>
              <a:gd name="connsiteY6" fmla="*/ 550163 h 2587365"/>
              <a:gd name="connsiteX7" fmla="*/ 4451821 w 4869264"/>
              <a:gd name="connsiteY7" fmla="*/ 1264927 h 2587365"/>
              <a:gd name="connsiteX8" fmla="*/ 4418689 w 4869264"/>
              <a:gd name="connsiteY8" fmla="*/ 1795191 h 2587365"/>
              <a:gd name="connsiteX9" fmla="*/ 4340834 w 4869264"/>
              <a:gd name="connsiteY9" fmla="*/ 2338136 h 2587365"/>
              <a:gd name="connsiteX10" fmla="*/ 4050259 w 4869264"/>
              <a:gd name="connsiteY10" fmla="*/ 2568586 h 2587365"/>
              <a:gd name="connsiteX11" fmla="*/ 2135223 w 4869264"/>
              <a:gd name="connsiteY11" fmla="*/ 2582252 h 2587365"/>
              <a:gd name="connsiteX12" fmla="*/ 1309600 w 4869264"/>
              <a:gd name="connsiteY12" fmla="*/ 2578834 h 2587365"/>
              <a:gd name="connsiteX13" fmla="*/ 826188 w 4869264"/>
              <a:gd name="connsiteY13" fmla="*/ 2583270 h 2587365"/>
              <a:gd name="connsiteX14" fmla="*/ 346373 w 4869264"/>
              <a:gd name="connsiteY14" fmla="*/ 2578237 h 2587365"/>
              <a:gd name="connsiteX15" fmla="*/ 249527 w 4869264"/>
              <a:gd name="connsiteY15" fmla="*/ 1782765 h 2587365"/>
              <a:gd name="connsiteX0" fmla="*/ 339609 w 4828232"/>
              <a:gd name="connsiteY0" fmla="*/ 2222666 h 2587365"/>
              <a:gd name="connsiteX1" fmla="*/ 907411 w 4828232"/>
              <a:gd name="connsiteY1" fmla="*/ 2237755 h 2587365"/>
              <a:gd name="connsiteX2" fmla="*/ 2223139 w 4828232"/>
              <a:gd name="connsiteY2" fmla="*/ 1374277 h 2587365"/>
              <a:gd name="connsiteX3" fmla="*/ 3108369 w 4828232"/>
              <a:gd name="connsiteY3" fmla="*/ 866104 h 2587365"/>
              <a:gd name="connsiteX4" fmla="*/ 4142326 w 4828232"/>
              <a:gd name="connsiteY4" fmla="*/ 424329 h 2587365"/>
              <a:gd name="connsiteX5" fmla="*/ 4718038 w 4828232"/>
              <a:gd name="connsiteY5" fmla="*/ 578 h 2587365"/>
              <a:gd name="connsiteX6" fmla="*/ 4828232 w 4828232"/>
              <a:gd name="connsiteY6" fmla="*/ 550163 h 2587365"/>
              <a:gd name="connsiteX7" fmla="*/ 4410789 w 4828232"/>
              <a:gd name="connsiteY7" fmla="*/ 1264927 h 2587365"/>
              <a:gd name="connsiteX8" fmla="*/ 4377657 w 4828232"/>
              <a:gd name="connsiteY8" fmla="*/ 1795191 h 2587365"/>
              <a:gd name="connsiteX9" fmla="*/ 4299802 w 4828232"/>
              <a:gd name="connsiteY9" fmla="*/ 2338136 h 2587365"/>
              <a:gd name="connsiteX10" fmla="*/ 4009227 w 4828232"/>
              <a:gd name="connsiteY10" fmla="*/ 2568586 h 2587365"/>
              <a:gd name="connsiteX11" fmla="*/ 2094191 w 4828232"/>
              <a:gd name="connsiteY11" fmla="*/ 2582252 h 2587365"/>
              <a:gd name="connsiteX12" fmla="*/ 1268568 w 4828232"/>
              <a:gd name="connsiteY12" fmla="*/ 2578834 h 2587365"/>
              <a:gd name="connsiteX13" fmla="*/ 785156 w 4828232"/>
              <a:gd name="connsiteY13" fmla="*/ 2583270 h 2587365"/>
              <a:gd name="connsiteX14" fmla="*/ 305341 w 4828232"/>
              <a:gd name="connsiteY14" fmla="*/ 2578237 h 2587365"/>
              <a:gd name="connsiteX15" fmla="*/ 339609 w 4828232"/>
              <a:gd name="connsiteY15" fmla="*/ 2222666 h 2587365"/>
              <a:gd name="connsiteX0" fmla="*/ 341334 w 4829957"/>
              <a:gd name="connsiteY0" fmla="*/ 2222666 h 2587365"/>
              <a:gd name="connsiteX1" fmla="*/ 952841 w 4829957"/>
              <a:gd name="connsiteY1" fmla="*/ 1993365 h 2587365"/>
              <a:gd name="connsiteX2" fmla="*/ 2224864 w 4829957"/>
              <a:gd name="connsiteY2" fmla="*/ 1374277 h 2587365"/>
              <a:gd name="connsiteX3" fmla="*/ 3110094 w 4829957"/>
              <a:gd name="connsiteY3" fmla="*/ 866104 h 2587365"/>
              <a:gd name="connsiteX4" fmla="*/ 4144051 w 4829957"/>
              <a:gd name="connsiteY4" fmla="*/ 424329 h 2587365"/>
              <a:gd name="connsiteX5" fmla="*/ 4719763 w 4829957"/>
              <a:gd name="connsiteY5" fmla="*/ 578 h 2587365"/>
              <a:gd name="connsiteX6" fmla="*/ 4829957 w 4829957"/>
              <a:gd name="connsiteY6" fmla="*/ 550163 h 2587365"/>
              <a:gd name="connsiteX7" fmla="*/ 4412514 w 4829957"/>
              <a:gd name="connsiteY7" fmla="*/ 1264927 h 2587365"/>
              <a:gd name="connsiteX8" fmla="*/ 4379382 w 4829957"/>
              <a:gd name="connsiteY8" fmla="*/ 1795191 h 2587365"/>
              <a:gd name="connsiteX9" fmla="*/ 4301527 w 4829957"/>
              <a:gd name="connsiteY9" fmla="*/ 2338136 h 2587365"/>
              <a:gd name="connsiteX10" fmla="*/ 4010952 w 4829957"/>
              <a:gd name="connsiteY10" fmla="*/ 2568586 h 2587365"/>
              <a:gd name="connsiteX11" fmla="*/ 2095916 w 4829957"/>
              <a:gd name="connsiteY11" fmla="*/ 2582252 h 2587365"/>
              <a:gd name="connsiteX12" fmla="*/ 1270293 w 4829957"/>
              <a:gd name="connsiteY12" fmla="*/ 2578834 h 2587365"/>
              <a:gd name="connsiteX13" fmla="*/ 786881 w 4829957"/>
              <a:gd name="connsiteY13" fmla="*/ 2583270 h 2587365"/>
              <a:gd name="connsiteX14" fmla="*/ 307066 w 4829957"/>
              <a:gd name="connsiteY14" fmla="*/ 2578237 h 2587365"/>
              <a:gd name="connsiteX15" fmla="*/ 341334 w 4829957"/>
              <a:gd name="connsiteY15" fmla="*/ 2222666 h 2587365"/>
              <a:gd name="connsiteX0" fmla="*/ 482231 w 4785112"/>
              <a:gd name="connsiteY0" fmla="*/ 2293268 h 2587365"/>
              <a:gd name="connsiteX1" fmla="*/ 907996 w 4785112"/>
              <a:gd name="connsiteY1" fmla="*/ 1993365 h 2587365"/>
              <a:gd name="connsiteX2" fmla="*/ 2180019 w 4785112"/>
              <a:gd name="connsiteY2" fmla="*/ 1374277 h 2587365"/>
              <a:gd name="connsiteX3" fmla="*/ 3065249 w 4785112"/>
              <a:gd name="connsiteY3" fmla="*/ 866104 h 2587365"/>
              <a:gd name="connsiteX4" fmla="*/ 4099206 w 4785112"/>
              <a:gd name="connsiteY4" fmla="*/ 424329 h 2587365"/>
              <a:gd name="connsiteX5" fmla="*/ 4674918 w 4785112"/>
              <a:gd name="connsiteY5" fmla="*/ 578 h 2587365"/>
              <a:gd name="connsiteX6" fmla="*/ 4785112 w 4785112"/>
              <a:gd name="connsiteY6" fmla="*/ 550163 h 2587365"/>
              <a:gd name="connsiteX7" fmla="*/ 4367669 w 4785112"/>
              <a:gd name="connsiteY7" fmla="*/ 1264927 h 2587365"/>
              <a:gd name="connsiteX8" fmla="*/ 4334537 w 4785112"/>
              <a:gd name="connsiteY8" fmla="*/ 1795191 h 2587365"/>
              <a:gd name="connsiteX9" fmla="*/ 4256682 w 4785112"/>
              <a:gd name="connsiteY9" fmla="*/ 2338136 h 2587365"/>
              <a:gd name="connsiteX10" fmla="*/ 3966107 w 4785112"/>
              <a:gd name="connsiteY10" fmla="*/ 2568586 h 2587365"/>
              <a:gd name="connsiteX11" fmla="*/ 2051071 w 4785112"/>
              <a:gd name="connsiteY11" fmla="*/ 2582252 h 2587365"/>
              <a:gd name="connsiteX12" fmla="*/ 1225448 w 4785112"/>
              <a:gd name="connsiteY12" fmla="*/ 2578834 h 2587365"/>
              <a:gd name="connsiteX13" fmla="*/ 742036 w 4785112"/>
              <a:gd name="connsiteY13" fmla="*/ 2583270 h 2587365"/>
              <a:gd name="connsiteX14" fmla="*/ 262221 w 4785112"/>
              <a:gd name="connsiteY14" fmla="*/ 2578237 h 2587365"/>
              <a:gd name="connsiteX15" fmla="*/ 482231 w 4785112"/>
              <a:gd name="connsiteY15" fmla="*/ 2293268 h 2587365"/>
              <a:gd name="connsiteX0" fmla="*/ 513726 w 4816607"/>
              <a:gd name="connsiteY0" fmla="*/ 2293268 h 2587365"/>
              <a:gd name="connsiteX1" fmla="*/ 939491 w 4816607"/>
              <a:gd name="connsiteY1" fmla="*/ 1993365 h 2587365"/>
              <a:gd name="connsiteX2" fmla="*/ 2211514 w 4816607"/>
              <a:gd name="connsiteY2" fmla="*/ 1374277 h 2587365"/>
              <a:gd name="connsiteX3" fmla="*/ 3096744 w 4816607"/>
              <a:gd name="connsiteY3" fmla="*/ 866104 h 2587365"/>
              <a:gd name="connsiteX4" fmla="*/ 4130701 w 4816607"/>
              <a:gd name="connsiteY4" fmla="*/ 424329 h 2587365"/>
              <a:gd name="connsiteX5" fmla="*/ 4706413 w 4816607"/>
              <a:gd name="connsiteY5" fmla="*/ 578 h 2587365"/>
              <a:gd name="connsiteX6" fmla="*/ 4816607 w 4816607"/>
              <a:gd name="connsiteY6" fmla="*/ 550163 h 2587365"/>
              <a:gd name="connsiteX7" fmla="*/ 4399164 w 4816607"/>
              <a:gd name="connsiteY7" fmla="*/ 1264927 h 2587365"/>
              <a:gd name="connsiteX8" fmla="*/ 4366032 w 4816607"/>
              <a:gd name="connsiteY8" fmla="*/ 1795191 h 2587365"/>
              <a:gd name="connsiteX9" fmla="*/ 4288177 w 4816607"/>
              <a:gd name="connsiteY9" fmla="*/ 2338136 h 2587365"/>
              <a:gd name="connsiteX10" fmla="*/ 3997602 w 4816607"/>
              <a:gd name="connsiteY10" fmla="*/ 2568586 h 2587365"/>
              <a:gd name="connsiteX11" fmla="*/ 2082566 w 4816607"/>
              <a:gd name="connsiteY11" fmla="*/ 2582252 h 2587365"/>
              <a:gd name="connsiteX12" fmla="*/ 1256943 w 4816607"/>
              <a:gd name="connsiteY12" fmla="*/ 2578834 h 2587365"/>
              <a:gd name="connsiteX13" fmla="*/ 773531 w 4816607"/>
              <a:gd name="connsiteY13" fmla="*/ 2583270 h 2587365"/>
              <a:gd name="connsiteX14" fmla="*/ 293716 w 4816607"/>
              <a:gd name="connsiteY14" fmla="*/ 2578237 h 2587365"/>
              <a:gd name="connsiteX15" fmla="*/ 513726 w 4816607"/>
              <a:gd name="connsiteY15" fmla="*/ 2293268 h 2587365"/>
              <a:gd name="connsiteX0" fmla="*/ 385205 w 4688086"/>
              <a:gd name="connsiteY0" fmla="*/ 2293268 h 2587365"/>
              <a:gd name="connsiteX1" fmla="*/ 810970 w 4688086"/>
              <a:gd name="connsiteY1" fmla="*/ 1993365 h 2587365"/>
              <a:gd name="connsiteX2" fmla="*/ 2082993 w 4688086"/>
              <a:gd name="connsiteY2" fmla="*/ 1374277 h 2587365"/>
              <a:gd name="connsiteX3" fmla="*/ 2968223 w 4688086"/>
              <a:gd name="connsiteY3" fmla="*/ 866104 h 2587365"/>
              <a:gd name="connsiteX4" fmla="*/ 4002180 w 4688086"/>
              <a:gd name="connsiteY4" fmla="*/ 424329 h 2587365"/>
              <a:gd name="connsiteX5" fmla="*/ 4577892 w 4688086"/>
              <a:gd name="connsiteY5" fmla="*/ 578 h 2587365"/>
              <a:gd name="connsiteX6" fmla="*/ 4688086 w 4688086"/>
              <a:gd name="connsiteY6" fmla="*/ 550163 h 2587365"/>
              <a:gd name="connsiteX7" fmla="*/ 4270643 w 4688086"/>
              <a:gd name="connsiteY7" fmla="*/ 1264927 h 2587365"/>
              <a:gd name="connsiteX8" fmla="*/ 4237511 w 4688086"/>
              <a:gd name="connsiteY8" fmla="*/ 1795191 h 2587365"/>
              <a:gd name="connsiteX9" fmla="*/ 4159656 w 4688086"/>
              <a:gd name="connsiteY9" fmla="*/ 2338136 h 2587365"/>
              <a:gd name="connsiteX10" fmla="*/ 3869081 w 4688086"/>
              <a:gd name="connsiteY10" fmla="*/ 2568586 h 2587365"/>
              <a:gd name="connsiteX11" fmla="*/ 1954045 w 4688086"/>
              <a:gd name="connsiteY11" fmla="*/ 2582252 h 2587365"/>
              <a:gd name="connsiteX12" fmla="*/ 1128422 w 4688086"/>
              <a:gd name="connsiteY12" fmla="*/ 2578834 h 2587365"/>
              <a:gd name="connsiteX13" fmla="*/ 645010 w 4688086"/>
              <a:gd name="connsiteY13" fmla="*/ 2583270 h 2587365"/>
              <a:gd name="connsiteX14" fmla="*/ 285382 w 4688086"/>
              <a:gd name="connsiteY14" fmla="*/ 2578237 h 2587365"/>
              <a:gd name="connsiteX15" fmla="*/ 385205 w 4688086"/>
              <a:gd name="connsiteY15" fmla="*/ 2293268 h 2587365"/>
              <a:gd name="connsiteX0" fmla="*/ 397336 w 4700217"/>
              <a:gd name="connsiteY0" fmla="*/ 2293268 h 2587365"/>
              <a:gd name="connsiteX1" fmla="*/ 823101 w 4700217"/>
              <a:gd name="connsiteY1" fmla="*/ 1993365 h 2587365"/>
              <a:gd name="connsiteX2" fmla="*/ 2095124 w 4700217"/>
              <a:gd name="connsiteY2" fmla="*/ 1374277 h 2587365"/>
              <a:gd name="connsiteX3" fmla="*/ 2980354 w 4700217"/>
              <a:gd name="connsiteY3" fmla="*/ 866104 h 2587365"/>
              <a:gd name="connsiteX4" fmla="*/ 4014311 w 4700217"/>
              <a:gd name="connsiteY4" fmla="*/ 424329 h 2587365"/>
              <a:gd name="connsiteX5" fmla="*/ 4590023 w 4700217"/>
              <a:gd name="connsiteY5" fmla="*/ 578 h 2587365"/>
              <a:gd name="connsiteX6" fmla="*/ 4700217 w 4700217"/>
              <a:gd name="connsiteY6" fmla="*/ 550163 h 2587365"/>
              <a:gd name="connsiteX7" fmla="*/ 4282774 w 4700217"/>
              <a:gd name="connsiteY7" fmla="*/ 1264927 h 2587365"/>
              <a:gd name="connsiteX8" fmla="*/ 4249642 w 4700217"/>
              <a:gd name="connsiteY8" fmla="*/ 1795191 h 2587365"/>
              <a:gd name="connsiteX9" fmla="*/ 4171787 w 4700217"/>
              <a:gd name="connsiteY9" fmla="*/ 2338136 h 2587365"/>
              <a:gd name="connsiteX10" fmla="*/ 3881212 w 4700217"/>
              <a:gd name="connsiteY10" fmla="*/ 2568586 h 2587365"/>
              <a:gd name="connsiteX11" fmla="*/ 1966176 w 4700217"/>
              <a:gd name="connsiteY11" fmla="*/ 2582252 h 2587365"/>
              <a:gd name="connsiteX12" fmla="*/ 1140553 w 4700217"/>
              <a:gd name="connsiteY12" fmla="*/ 2578834 h 2587365"/>
              <a:gd name="connsiteX13" fmla="*/ 657141 w 4700217"/>
              <a:gd name="connsiteY13" fmla="*/ 2583270 h 2587365"/>
              <a:gd name="connsiteX14" fmla="*/ 297513 w 4700217"/>
              <a:gd name="connsiteY14" fmla="*/ 2578237 h 2587365"/>
              <a:gd name="connsiteX15" fmla="*/ 397336 w 4700217"/>
              <a:gd name="connsiteY15" fmla="*/ 2293268 h 2587365"/>
              <a:gd name="connsiteX0" fmla="*/ 404614 w 4707495"/>
              <a:gd name="connsiteY0" fmla="*/ 2293268 h 2587365"/>
              <a:gd name="connsiteX1" fmla="*/ 830379 w 4707495"/>
              <a:gd name="connsiteY1" fmla="*/ 1993365 h 2587365"/>
              <a:gd name="connsiteX2" fmla="*/ 2102402 w 4707495"/>
              <a:gd name="connsiteY2" fmla="*/ 1374277 h 2587365"/>
              <a:gd name="connsiteX3" fmla="*/ 2987632 w 4707495"/>
              <a:gd name="connsiteY3" fmla="*/ 866104 h 2587365"/>
              <a:gd name="connsiteX4" fmla="*/ 4021589 w 4707495"/>
              <a:gd name="connsiteY4" fmla="*/ 424329 h 2587365"/>
              <a:gd name="connsiteX5" fmla="*/ 4597301 w 4707495"/>
              <a:gd name="connsiteY5" fmla="*/ 578 h 2587365"/>
              <a:gd name="connsiteX6" fmla="*/ 4707495 w 4707495"/>
              <a:gd name="connsiteY6" fmla="*/ 550163 h 2587365"/>
              <a:gd name="connsiteX7" fmla="*/ 4290052 w 4707495"/>
              <a:gd name="connsiteY7" fmla="*/ 1264927 h 2587365"/>
              <a:gd name="connsiteX8" fmla="*/ 4256920 w 4707495"/>
              <a:gd name="connsiteY8" fmla="*/ 1795191 h 2587365"/>
              <a:gd name="connsiteX9" fmla="*/ 4179065 w 4707495"/>
              <a:gd name="connsiteY9" fmla="*/ 2338136 h 2587365"/>
              <a:gd name="connsiteX10" fmla="*/ 3888490 w 4707495"/>
              <a:gd name="connsiteY10" fmla="*/ 2568586 h 2587365"/>
              <a:gd name="connsiteX11" fmla="*/ 1973454 w 4707495"/>
              <a:gd name="connsiteY11" fmla="*/ 2582252 h 2587365"/>
              <a:gd name="connsiteX12" fmla="*/ 1147831 w 4707495"/>
              <a:gd name="connsiteY12" fmla="*/ 2578834 h 2587365"/>
              <a:gd name="connsiteX13" fmla="*/ 664419 w 4707495"/>
              <a:gd name="connsiteY13" fmla="*/ 2583270 h 2587365"/>
              <a:gd name="connsiteX14" fmla="*/ 304791 w 4707495"/>
              <a:gd name="connsiteY14" fmla="*/ 2578237 h 2587365"/>
              <a:gd name="connsiteX15" fmla="*/ 404614 w 4707495"/>
              <a:gd name="connsiteY15" fmla="*/ 2293268 h 2587365"/>
              <a:gd name="connsiteX0" fmla="*/ 279609 w 4582490"/>
              <a:gd name="connsiteY0" fmla="*/ 2293268 h 2590600"/>
              <a:gd name="connsiteX1" fmla="*/ 705374 w 4582490"/>
              <a:gd name="connsiteY1" fmla="*/ 1993365 h 2590600"/>
              <a:gd name="connsiteX2" fmla="*/ 1977397 w 4582490"/>
              <a:gd name="connsiteY2" fmla="*/ 1374277 h 2590600"/>
              <a:gd name="connsiteX3" fmla="*/ 2862627 w 4582490"/>
              <a:gd name="connsiteY3" fmla="*/ 866104 h 2590600"/>
              <a:gd name="connsiteX4" fmla="*/ 3896584 w 4582490"/>
              <a:gd name="connsiteY4" fmla="*/ 424329 h 2590600"/>
              <a:gd name="connsiteX5" fmla="*/ 4472296 w 4582490"/>
              <a:gd name="connsiteY5" fmla="*/ 578 h 2590600"/>
              <a:gd name="connsiteX6" fmla="*/ 4582490 w 4582490"/>
              <a:gd name="connsiteY6" fmla="*/ 550163 h 2590600"/>
              <a:gd name="connsiteX7" fmla="*/ 4165047 w 4582490"/>
              <a:gd name="connsiteY7" fmla="*/ 1264927 h 2590600"/>
              <a:gd name="connsiteX8" fmla="*/ 4131915 w 4582490"/>
              <a:gd name="connsiteY8" fmla="*/ 1795191 h 2590600"/>
              <a:gd name="connsiteX9" fmla="*/ 4054060 w 4582490"/>
              <a:gd name="connsiteY9" fmla="*/ 2338136 h 2590600"/>
              <a:gd name="connsiteX10" fmla="*/ 3763485 w 4582490"/>
              <a:gd name="connsiteY10" fmla="*/ 2568586 h 2590600"/>
              <a:gd name="connsiteX11" fmla="*/ 1848449 w 4582490"/>
              <a:gd name="connsiteY11" fmla="*/ 2582252 h 2590600"/>
              <a:gd name="connsiteX12" fmla="*/ 1022826 w 4582490"/>
              <a:gd name="connsiteY12" fmla="*/ 2578834 h 2590600"/>
              <a:gd name="connsiteX13" fmla="*/ 539414 w 4582490"/>
              <a:gd name="connsiteY13" fmla="*/ 2583270 h 2590600"/>
              <a:gd name="connsiteX14" fmla="*/ 343676 w 4582490"/>
              <a:gd name="connsiteY14" fmla="*/ 2589099 h 2590600"/>
              <a:gd name="connsiteX15" fmla="*/ 279609 w 4582490"/>
              <a:gd name="connsiteY15" fmla="*/ 2293268 h 2590600"/>
              <a:gd name="connsiteX0" fmla="*/ 279609 w 4582490"/>
              <a:gd name="connsiteY0" fmla="*/ 2293268 h 2590600"/>
              <a:gd name="connsiteX1" fmla="*/ 705374 w 4582490"/>
              <a:gd name="connsiteY1" fmla="*/ 1993365 h 2590600"/>
              <a:gd name="connsiteX2" fmla="*/ 1977397 w 4582490"/>
              <a:gd name="connsiteY2" fmla="*/ 1374277 h 2590600"/>
              <a:gd name="connsiteX3" fmla="*/ 2862627 w 4582490"/>
              <a:gd name="connsiteY3" fmla="*/ 866104 h 2590600"/>
              <a:gd name="connsiteX4" fmla="*/ 3896584 w 4582490"/>
              <a:gd name="connsiteY4" fmla="*/ 424329 h 2590600"/>
              <a:gd name="connsiteX5" fmla="*/ 4472296 w 4582490"/>
              <a:gd name="connsiteY5" fmla="*/ 578 h 2590600"/>
              <a:gd name="connsiteX6" fmla="*/ 4582490 w 4582490"/>
              <a:gd name="connsiteY6" fmla="*/ 550163 h 2590600"/>
              <a:gd name="connsiteX7" fmla="*/ 4165047 w 4582490"/>
              <a:gd name="connsiteY7" fmla="*/ 1264927 h 2590600"/>
              <a:gd name="connsiteX8" fmla="*/ 4131915 w 4582490"/>
              <a:gd name="connsiteY8" fmla="*/ 1795191 h 2590600"/>
              <a:gd name="connsiteX9" fmla="*/ 4054060 w 4582490"/>
              <a:gd name="connsiteY9" fmla="*/ 2338136 h 2590600"/>
              <a:gd name="connsiteX10" fmla="*/ 3763485 w 4582490"/>
              <a:gd name="connsiteY10" fmla="*/ 2568586 h 2590600"/>
              <a:gd name="connsiteX11" fmla="*/ 1979561 w 4582490"/>
              <a:gd name="connsiteY11" fmla="*/ 2587684 h 2590600"/>
              <a:gd name="connsiteX12" fmla="*/ 1022826 w 4582490"/>
              <a:gd name="connsiteY12" fmla="*/ 2578834 h 2590600"/>
              <a:gd name="connsiteX13" fmla="*/ 539414 w 4582490"/>
              <a:gd name="connsiteY13" fmla="*/ 2583270 h 2590600"/>
              <a:gd name="connsiteX14" fmla="*/ 343676 w 4582490"/>
              <a:gd name="connsiteY14" fmla="*/ 2589099 h 2590600"/>
              <a:gd name="connsiteX15" fmla="*/ 279609 w 4582490"/>
              <a:gd name="connsiteY15" fmla="*/ 2293268 h 2590600"/>
              <a:gd name="connsiteX0" fmla="*/ 279609 w 4582490"/>
              <a:gd name="connsiteY0" fmla="*/ 2293268 h 2590600"/>
              <a:gd name="connsiteX1" fmla="*/ 705374 w 4582490"/>
              <a:gd name="connsiteY1" fmla="*/ 1993365 h 2590600"/>
              <a:gd name="connsiteX2" fmla="*/ 1977397 w 4582490"/>
              <a:gd name="connsiteY2" fmla="*/ 1374277 h 2590600"/>
              <a:gd name="connsiteX3" fmla="*/ 2862627 w 4582490"/>
              <a:gd name="connsiteY3" fmla="*/ 866104 h 2590600"/>
              <a:gd name="connsiteX4" fmla="*/ 3896584 w 4582490"/>
              <a:gd name="connsiteY4" fmla="*/ 424329 h 2590600"/>
              <a:gd name="connsiteX5" fmla="*/ 4472296 w 4582490"/>
              <a:gd name="connsiteY5" fmla="*/ 578 h 2590600"/>
              <a:gd name="connsiteX6" fmla="*/ 4582490 w 4582490"/>
              <a:gd name="connsiteY6" fmla="*/ 550163 h 2590600"/>
              <a:gd name="connsiteX7" fmla="*/ 4165047 w 4582490"/>
              <a:gd name="connsiteY7" fmla="*/ 1264927 h 2590600"/>
              <a:gd name="connsiteX8" fmla="*/ 4131915 w 4582490"/>
              <a:gd name="connsiteY8" fmla="*/ 1795191 h 2590600"/>
              <a:gd name="connsiteX9" fmla="*/ 4054060 w 4582490"/>
              <a:gd name="connsiteY9" fmla="*/ 2338136 h 2590600"/>
              <a:gd name="connsiteX10" fmla="*/ 3763485 w 4582490"/>
              <a:gd name="connsiteY10" fmla="*/ 2568586 h 2590600"/>
              <a:gd name="connsiteX11" fmla="*/ 1979561 w 4582490"/>
              <a:gd name="connsiteY11" fmla="*/ 2587684 h 2590600"/>
              <a:gd name="connsiteX12" fmla="*/ 1104771 w 4582490"/>
              <a:gd name="connsiteY12" fmla="*/ 2578835 h 2590600"/>
              <a:gd name="connsiteX13" fmla="*/ 539414 w 4582490"/>
              <a:gd name="connsiteY13" fmla="*/ 2583270 h 2590600"/>
              <a:gd name="connsiteX14" fmla="*/ 343676 w 4582490"/>
              <a:gd name="connsiteY14" fmla="*/ 2589099 h 2590600"/>
              <a:gd name="connsiteX15" fmla="*/ 279609 w 4582490"/>
              <a:gd name="connsiteY15" fmla="*/ 2293268 h 2590600"/>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68586 h 2591094"/>
              <a:gd name="connsiteX11" fmla="*/ 1979561 w 4582490"/>
              <a:gd name="connsiteY11" fmla="*/ 2587684 h 2591094"/>
              <a:gd name="connsiteX12" fmla="*/ 1104771 w 4582490"/>
              <a:gd name="connsiteY12" fmla="*/ 2578835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68586 h 2591094"/>
              <a:gd name="connsiteX11" fmla="*/ 1979561 w 4582490"/>
              <a:gd name="connsiteY11" fmla="*/ 2587684 h 2591094"/>
              <a:gd name="connsiteX12" fmla="*/ 1104771 w 4582490"/>
              <a:gd name="connsiteY12" fmla="*/ 2578835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68586 h 2591094"/>
              <a:gd name="connsiteX11" fmla="*/ 1979561 w 4582490"/>
              <a:gd name="connsiteY11" fmla="*/ 2587684 h 2591094"/>
              <a:gd name="connsiteX12" fmla="*/ 1104771 w 4582490"/>
              <a:gd name="connsiteY12" fmla="*/ 2578835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279609 w 4582490"/>
              <a:gd name="connsiteY0" fmla="*/ 2293268 h 2600291"/>
              <a:gd name="connsiteX1" fmla="*/ 705374 w 4582490"/>
              <a:gd name="connsiteY1" fmla="*/ 1993365 h 2600291"/>
              <a:gd name="connsiteX2" fmla="*/ 1977397 w 4582490"/>
              <a:gd name="connsiteY2" fmla="*/ 1374277 h 2600291"/>
              <a:gd name="connsiteX3" fmla="*/ 2862627 w 4582490"/>
              <a:gd name="connsiteY3" fmla="*/ 866104 h 2600291"/>
              <a:gd name="connsiteX4" fmla="*/ 3896584 w 4582490"/>
              <a:gd name="connsiteY4" fmla="*/ 424329 h 2600291"/>
              <a:gd name="connsiteX5" fmla="*/ 4472296 w 4582490"/>
              <a:gd name="connsiteY5" fmla="*/ 578 h 2600291"/>
              <a:gd name="connsiteX6" fmla="*/ 4582490 w 4582490"/>
              <a:gd name="connsiteY6" fmla="*/ 550163 h 2600291"/>
              <a:gd name="connsiteX7" fmla="*/ 4165047 w 4582490"/>
              <a:gd name="connsiteY7" fmla="*/ 1264927 h 2600291"/>
              <a:gd name="connsiteX8" fmla="*/ 4131915 w 4582490"/>
              <a:gd name="connsiteY8" fmla="*/ 1795191 h 2600291"/>
              <a:gd name="connsiteX9" fmla="*/ 4054060 w 4582490"/>
              <a:gd name="connsiteY9" fmla="*/ 2338136 h 2600291"/>
              <a:gd name="connsiteX10" fmla="*/ 3763485 w 4582490"/>
              <a:gd name="connsiteY10" fmla="*/ 2584434 h 2600291"/>
              <a:gd name="connsiteX11" fmla="*/ 1979561 w 4582490"/>
              <a:gd name="connsiteY11" fmla="*/ 2587684 h 2600291"/>
              <a:gd name="connsiteX12" fmla="*/ 1104771 w 4582490"/>
              <a:gd name="connsiteY12" fmla="*/ 2578835 h 2600291"/>
              <a:gd name="connsiteX13" fmla="*/ 604970 w 4582490"/>
              <a:gd name="connsiteY13" fmla="*/ 2588702 h 2600291"/>
              <a:gd name="connsiteX14" fmla="*/ 343676 w 4582490"/>
              <a:gd name="connsiteY14" fmla="*/ 2589099 h 2600291"/>
              <a:gd name="connsiteX15" fmla="*/ 279609 w 4582490"/>
              <a:gd name="connsiteY15" fmla="*/ 2293268 h 2600291"/>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84434 h 2591094"/>
              <a:gd name="connsiteX11" fmla="*/ 1979561 w 4582490"/>
              <a:gd name="connsiteY11" fmla="*/ 2587684 h 2591094"/>
              <a:gd name="connsiteX12" fmla="*/ 1104771 w 4582490"/>
              <a:gd name="connsiteY12" fmla="*/ 2578835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84434 h 2591094"/>
              <a:gd name="connsiteX11" fmla="*/ 1979561 w 4582490"/>
              <a:gd name="connsiteY11" fmla="*/ 2587684 h 2591094"/>
              <a:gd name="connsiteX12" fmla="*/ 1104771 w 4582490"/>
              <a:gd name="connsiteY12" fmla="*/ 2578835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84434 h 2591094"/>
              <a:gd name="connsiteX11" fmla="*/ 1979561 w 4582490"/>
              <a:gd name="connsiteY11" fmla="*/ 2587684 h 2591094"/>
              <a:gd name="connsiteX12" fmla="*/ 1104771 w 4582490"/>
              <a:gd name="connsiteY12" fmla="*/ 2578835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84434 h 2591094"/>
              <a:gd name="connsiteX11" fmla="*/ 1979561 w 4582490"/>
              <a:gd name="connsiteY11" fmla="*/ 2587684 h 2591094"/>
              <a:gd name="connsiteX12" fmla="*/ 1104771 w 4582490"/>
              <a:gd name="connsiteY12" fmla="*/ 2578835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84434 h 2591094"/>
              <a:gd name="connsiteX11" fmla="*/ 1979561 w 4582490"/>
              <a:gd name="connsiteY11" fmla="*/ 2587684 h 2591094"/>
              <a:gd name="connsiteX12" fmla="*/ 1104771 w 4582490"/>
              <a:gd name="connsiteY12" fmla="*/ 2578835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84434 h 2591094"/>
              <a:gd name="connsiteX11" fmla="*/ 1979561 w 4582490"/>
              <a:gd name="connsiteY11" fmla="*/ 2587684 h 2591094"/>
              <a:gd name="connsiteX12" fmla="*/ 1104771 w 4582490"/>
              <a:gd name="connsiteY12" fmla="*/ 2578835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84434 h 2591094"/>
              <a:gd name="connsiteX11" fmla="*/ 1979561 w 4582490"/>
              <a:gd name="connsiteY11" fmla="*/ 2587684 h 2591094"/>
              <a:gd name="connsiteX12" fmla="*/ 1104771 w 4582490"/>
              <a:gd name="connsiteY12" fmla="*/ 2585174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428909 w 4731790"/>
              <a:gd name="connsiteY0" fmla="*/ 2293268 h 2590282"/>
              <a:gd name="connsiteX1" fmla="*/ 854674 w 4731790"/>
              <a:gd name="connsiteY1" fmla="*/ 1993365 h 2590282"/>
              <a:gd name="connsiteX2" fmla="*/ 2126697 w 4731790"/>
              <a:gd name="connsiteY2" fmla="*/ 1374277 h 2590282"/>
              <a:gd name="connsiteX3" fmla="*/ 3011927 w 4731790"/>
              <a:gd name="connsiteY3" fmla="*/ 866104 h 2590282"/>
              <a:gd name="connsiteX4" fmla="*/ 4045884 w 4731790"/>
              <a:gd name="connsiteY4" fmla="*/ 424329 h 2590282"/>
              <a:gd name="connsiteX5" fmla="*/ 4621596 w 4731790"/>
              <a:gd name="connsiteY5" fmla="*/ 578 h 2590282"/>
              <a:gd name="connsiteX6" fmla="*/ 4731790 w 4731790"/>
              <a:gd name="connsiteY6" fmla="*/ 550163 h 2590282"/>
              <a:gd name="connsiteX7" fmla="*/ 4314347 w 4731790"/>
              <a:gd name="connsiteY7" fmla="*/ 1264927 h 2590282"/>
              <a:gd name="connsiteX8" fmla="*/ 4281215 w 4731790"/>
              <a:gd name="connsiteY8" fmla="*/ 1795191 h 2590282"/>
              <a:gd name="connsiteX9" fmla="*/ 4203360 w 4731790"/>
              <a:gd name="connsiteY9" fmla="*/ 2338136 h 2590282"/>
              <a:gd name="connsiteX10" fmla="*/ 3912785 w 4731790"/>
              <a:gd name="connsiteY10" fmla="*/ 2584434 h 2590282"/>
              <a:gd name="connsiteX11" fmla="*/ 2128861 w 4731790"/>
              <a:gd name="connsiteY11" fmla="*/ 2587684 h 2590282"/>
              <a:gd name="connsiteX12" fmla="*/ 1254071 w 4731790"/>
              <a:gd name="connsiteY12" fmla="*/ 2585174 h 2590282"/>
              <a:gd name="connsiteX13" fmla="*/ 754270 w 4731790"/>
              <a:gd name="connsiteY13" fmla="*/ 2588702 h 2590282"/>
              <a:gd name="connsiteX14" fmla="*/ 298485 w 4731790"/>
              <a:gd name="connsiteY14" fmla="*/ 2582760 h 2590282"/>
              <a:gd name="connsiteX15" fmla="*/ 428909 w 4731790"/>
              <a:gd name="connsiteY15" fmla="*/ 2293268 h 2590282"/>
              <a:gd name="connsiteX0" fmla="*/ 428909 w 4731790"/>
              <a:gd name="connsiteY0" fmla="*/ 2293268 h 2591095"/>
              <a:gd name="connsiteX1" fmla="*/ 854674 w 4731790"/>
              <a:gd name="connsiteY1" fmla="*/ 1993365 h 2591095"/>
              <a:gd name="connsiteX2" fmla="*/ 2126697 w 4731790"/>
              <a:gd name="connsiteY2" fmla="*/ 1374277 h 2591095"/>
              <a:gd name="connsiteX3" fmla="*/ 3011927 w 4731790"/>
              <a:gd name="connsiteY3" fmla="*/ 866104 h 2591095"/>
              <a:gd name="connsiteX4" fmla="*/ 4045884 w 4731790"/>
              <a:gd name="connsiteY4" fmla="*/ 424329 h 2591095"/>
              <a:gd name="connsiteX5" fmla="*/ 4621596 w 4731790"/>
              <a:gd name="connsiteY5" fmla="*/ 578 h 2591095"/>
              <a:gd name="connsiteX6" fmla="*/ 4731790 w 4731790"/>
              <a:gd name="connsiteY6" fmla="*/ 550163 h 2591095"/>
              <a:gd name="connsiteX7" fmla="*/ 4314347 w 4731790"/>
              <a:gd name="connsiteY7" fmla="*/ 1264927 h 2591095"/>
              <a:gd name="connsiteX8" fmla="*/ 4281215 w 4731790"/>
              <a:gd name="connsiteY8" fmla="*/ 1795191 h 2591095"/>
              <a:gd name="connsiteX9" fmla="*/ 4203360 w 4731790"/>
              <a:gd name="connsiteY9" fmla="*/ 2338136 h 2591095"/>
              <a:gd name="connsiteX10" fmla="*/ 3912785 w 4731790"/>
              <a:gd name="connsiteY10" fmla="*/ 2584434 h 2591095"/>
              <a:gd name="connsiteX11" fmla="*/ 2128861 w 4731790"/>
              <a:gd name="connsiteY11" fmla="*/ 2587684 h 2591095"/>
              <a:gd name="connsiteX12" fmla="*/ 1254071 w 4731790"/>
              <a:gd name="connsiteY12" fmla="*/ 2585174 h 2591095"/>
              <a:gd name="connsiteX13" fmla="*/ 754270 w 4731790"/>
              <a:gd name="connsiteY13" fmla="*/ 2588702 h 2591095"/>
              <a:gd name="connsiteX14" fmla="*/ 298485 w 4731790"/>
              <a:gd name="connsiteY14" fmla="*/ 2589100 h 2591095"/>
              <a:gd name="connsiteX15" fmla="*/ 428909 w 4731790"/>
              <a:gd name="connsiteY15" fmla="*/ 2293268 h 2591095"/>
              <a:gd name="connsiteX0" fmla="*/ 428909 w 4731790"/>
              <a:gd name="connsiteY0" fmla="*/ 2293268 h 2590282"/>
              <a:gd name="connsiteX1" fmla="*/ 854674 w 4731790"/>
              <a:gd name="connsiteY1" fmla="*/ 1993365 h 2590282"/>
              <a:gd name="connsiteX2" fmla="*/ 2126697 w 4731790"/>
              <a:gd name="connsiteY2" fmla="*/ 1374277 h 2590282"/>
              <a:gd name="connsiteX3" fmla="*/ 3011927 w 4731790"/>
              <a:gd name="connsiteY3" fmla="*/ 866104 h 2590282"/>
              <a:gd name="connsiteX4" fmla="*/ 4045884 w 4731790"/>
              <a:gd name="connsiteY4" fmla="*/ 424329 h 2590282"/>
              <a:gd name="connsiteX5" fmla="*/ 4621596 w 4731790"/>
              <a:gd name="connsiteY5" fmla="*/ 578 h 2590282"/>
              <a:gd name="connsiteX6" fmla="*/ 4731790 w 4731790"/>
              <a:gd name="connsiteY6" fmla="*/ 550163 h 2590282"/>
              <a:gd name="connsiteX7" fmla="*/ 4314347 w 4731790"/>
              <a:gd name="connsiteY7" fmla="*/ 1264927 h 2590282"/>
              <a:gd name="connsiteX8" fmla="*/ 4281215 w 4731790"/>
              <a:gd name="connsiteY8" fmla="*/ 1795191 h 2590282"/>
              <a:gd name="connsiteX9" fmla="*/ 4203360 w 4731790"/>
              <a:gd name="connsiteY9" fmla="*/ 2338136 h 2590282"/>
              <a:gd name="connsiteX10" fmla="*/ 3912785 w 4731790"/>
              <a:gd name="connsiteY10" fmla="*/ 2584434 h 2590282"/>
              <a:gd name="connsiteX11" fmla="*/ 2128861 w 4731790"/>
              <a:gd name="connsiteY11" fmla="*/ 2587684 h 2590282"/>
              <a:gd name="connsiteX12" fmla="*/ 1254071 w 4731790"/>
              <a:gd name="connsiteY12" fmla="*/ 2585174 h 2590282"/>
              <a:gd name="connsiteX13" fmla="*/ 754270 w 4731790"/>
              <a:gd name="connsiteY13" fmla="*/ 2588702 h 2590282"/>
              <a:gd name="connsiteX14" fmla="*/ 298485 w 4731790"/>
              <a:gd name="connsiteY14" fmla="*/ 2589100 h 2590282"/>
              <a:gd name="connsiteX15" fmla="*/ 428909 w 4731790"/>
              <a:gd name="connsiteY15" fmla="*/ 2293268 h 2590282"/>
              <a:gd name="connsiteX0" fmla="*/ 428909 w 4731790"/>
              <a:gd name="connsiteY0" fmla="*/ 2293268 h 2591872"/>
              <a:gd name="connsiteX1" fmla="*/ 854674 w 4731790"/>
              <a:gd name="connsiteY1" fmla="*/ 1993365 h 2591872"/>
              <a:gd name="connsiteX2" fmla="*/ 2126697 w 4731790"/>
              <a:gd name="connsiteY2" fmla="*/ 1374277 h 2591872"/>
              <a:gd name="connsiteX3" fmla="*/ 3011927 w 4731790"/>
              <a:gd name="connsiteY3" fmla="*/ 866104 h 2591872"/>
              <a:gd name="connsiteX4" fmla="*/ 4045884 w 4731790"/>
              <a:gd name="connsiteY4" fmla="*/ 424329 h 2591872"/>
              <a:gd name="connsiteX5" fmla="*/ 4621596 w 4731790"/>
              <a:gd name="connsiteY5" fmla="*/ 578 h 2591872"/>
              <a:gd name="connsiteX6" fmla="*/ 4731790 w 4731790"/>
              <a:gd name="connsiteY6" fmla="*/ 550163 h 2591872"/>
              <a:gd name="connsiteX7" fmla="*/ 4314347 w 4731790"/>
              <a:gd name="connsiteY7" fmla="*/ 1264927 h 2591872"/>
              <a:gd name="connsiteX8" fmla="*/ 4281215 w 4731790"/>
              <a:gd name="connsiteY8" fmla="*/ 1795191 h 2591872"/>
              <a:gd name="connsiteX9" fmla="*/ 4203360 w 4731790"/>
              <a:gd name="connsiteY9" fmla="*/ 2338136 h 2591872"/>
              <a:gd name="connsiteX10" fmla="*/ 3912785 w 4731790"/>
              <a:gd name="connsiteY10" fmla="*/ 2584434 h 2591872"/>
              <a:gd name="connsiteX11" fmla="*/ 2128861 w 4731790"/>
              <a:gd name="connsiteY11" fmla="*/ 2587684 h 2591872"/>
              <a:gd name="connsiteX12" fmla="*/ 1254071 w 4731790"/>
              <a:gd name="connsiteY12" fmla="*/ 2585174 h 2591872"/>
              <a:gd name="connsiteX13" fmla="*/ 760646 w 4731790"/>
              <a:gd name="connsiteY13" fmla="*/ 2591872 h 2591872"/>
              <a:gd name="connsiteX14" fmla="*/ 298485 w 4731790"/>
              <a:gd name="connsiteY14" fmla="*/ 2589100 h 2591872"/>
              <a:gd name="connsiteX15" fmla="*/ 428909 w 4731790"/>
              <a:gd name="connsiteY15" fmla="*/ 2293268 h 2591872"/>
              <a:gd name="connsiteX0" fmla="*/ 459642 w 4762523"/>
              <a:gd name="connsiteY0" fmla="*/ 2293268 h 2591872"/>
              <a:gd name="connsiteX1" fmla="*/ 885407 w 4762523"/>
              <a:gd name="connsiteY1" fmla="*/ 1993365 h 2591872"/>
              <a:gd name="connsiteX2" fmla="*/ 2157430 w 4762523"/>
              <a:gd name="connsiteY2" fmla="*/ 1374277 h 2591872"/>
              <a:gd name="connsiteX3" fmla="*/ 3042660 w 4762523"/>
              <a:gd name="connsiteY3" fmla="*/ 866104 h 2591872"/>
              <a:gd name="connsiteX4" fmla="*/ 4076617 w 4762523"/>
              <a:gd name="connsiteY4" fmla="*/ 424329 h 2591872"/>
              <a:gd name="connsiteX5" fmla="*/ 4652329 w 4762523"/>
              <a:gd name="connsiteY5" fmla="*/ 578 h 2591872"/>
              <a:gd name="connsiteX6" fmla="*/ 4762523 w 4762523"/>
              <a:gd name="connsiteY6" fmla="*/ 550163 h 2591872"/>
              <a:gd name="connsiteX7" fmla="*/ 4345080 w 4762523"/>
              <a:gd name="connsiteY7" fmla="*/ 1264927 h 2591872"/>
              <a:gd name="connsiteX8" fmla="*/ 4311948 w 4762523"/>
              <a:gd name="connsiteY8" fmla="*/ 1795191 h 2591872"/>
              <a:gd name="connsiteX9" fmla="*/ 4234093 w 4762523"/>
              <a:gd name="connsiteY9" fmla="*/ 2338136 h 2591872"/>
              <a:gd name="connsiteX10" fmla="*/ 3943518 w 4762523"/>
              <a:gd name="connsiteY10" fmla="*/ 2584434 h 2591872"/>
              <a:gd name="connsiteX11" fmla="*/ 2159594 w 4762523"/>
              <a:gd name="connsiteY11" fmla="*/ 2587684 h 2591872"/>
              <a:gd name="connsiteX12" fmla="*/ 1284804 w 4762523"/>
              <a:gd name="connsiteY12" fmla="*/ 2585174 h 2591872"/>
              <a:gd name="connsiteX13" fmla="*/ 791379 w 4762523"/>
              <a:gd name="connsiteY13" fmla="*/ 2591872 h 2591872"/>
              <a:gd name="connsiteX14" fmla="*/ 290958 w 4762523"/>
              <a:gd name="connsiteY14" fmla="*/ 2589100 h 2591872"/>
              <a:gd name="connsiteX15" fmla="*/ 459642 w 4762523"/>
              <a:gd name="connsiteY15" fmla="*/ 2293268 h 2591872"/>
              <a:gd name="connsiteX0" fmla="*/ 459642 w 4762523"/>
              <a:gd name="connsiteY0" fmla="*/ 2293268 h 2591872"/>
              <a:gd name="connsiteX1" fmla="*/ 885407 w 4762523"/>
              <a:gd name="connsiteY1" fmla="*/ 1993365 h 2591872"/>
              <a:gd name="connsiteX2" fmla="*/ 2157430 w 4762523"/>
              <a:gd name="connsiteY2" fmla="*/ 1374277 h 2591872"/>
              <a:gd name="connsiteX3" fmla="*/ 3042660 w 4762523"/>
              <a:gd name="connsiteY3" fmla="*/ 866104 h 2591872"/>
              <a:gd name="connsiteX4" fmla="*/ 4076617 w 4762523"/>
              <a:gd name="connsiteY4" fmla="*/ 424329 h 2591872"/>
              <a:gd name="connsiteX5" fmla="*/ 4652329 w 4762523"/>
              <a:gd name="connsiteY5" fmla="*/ 578 h 2591872"/>
              <a:gd name="connsiteX6" fmla="*/ 4762523 w 4762523"/>
              <a:gd name="connsiteY6" fmla="*/ 550163 h 2591872"/>
              <a:gd name="connsiteX7" fmla="*/ 4345080 w 4762523"/>
              <a:gd name="connsiteY7" fmla="*/ 1264927 h 2591872"/>
              <a:gd name="connsiteX8" fmla="*/ 4311948 w 4762523"/>
              <a:gd name="connsiteY8" fmla="*/ 1795191 h 2591872"/>
              <a:gd name="connsiteX9" fmla="*/ 4234093 w 4762523"/>
              <a:gd name="connsiteY9" fmla="*/ 2338136 h 2591872"/>
              <a:gd name="connsiteX10" fmla="*/ 3943518 w 4762523"/>
              <a:gd name="connsiteY10" fmla="*/ 2584434 h 2591872"/>
              <a:gd name="connsiteX11" fmla="*/ 2159594 w 4762523"/>
              <a:gd name="connsiteY11" fmla="*/ 2587684 h 2591872"/>
              <a:gd name="connsiteX12" fmla="*/ 1284804 w 4762523"/>
              <a:gd name="connsiteY12" fmla="*/ 2585174 h 2591872"/>
              <a:gd name="connsiteX13" fmla="*/ 791379 w 4762523"/>
              <a:gd name="connsiteY13" fmla="*/ 2591872 h 2591872"/>
              <a:gd name="connsiteX14" fmla="*/ 290958 w 4762523"/>
              <a:gd name="connsiteY14" fmla="*/ 2589100 h 2591872"/>
              <a:gd name="connsiteX15" fmla="*/ 459642 w 4762523"/>
              <a:gd name="connsiteY15" fmla="*/ 2293268 h 2591872"/>
              <a:gd name="connsiteX0" fmla="*/ 459642 w 4762523"/>
              <a:gd name="connsiteY0" fmla="*/ 2293268 h 2591872"/>
              <a:gd name="connsiteX1" fmla="*/ 885407 w 4762523"/>
              <a:gd name="connsiteY1" fmla="*/ 1993365 h 2591872"/>
              <a:gd name="connsiteX2" fmla="*/ 2157430 w 4762523"/>
              <a:gd name="connsiteY2" fmla="*/ 1374277 h 2591872"/>
              <a:gd name="connsiteX3" fmla="*/ 3042660 w 4762523"/>
              <a:gd name="connsiteY3" fmla="*/ 866104 h 2591872"/>
              <a:gd name="connsiteX4" fmla="*/ 4076617 w 4762523"/>
              <a:gd name="connsiteY4" fmla="*/ 424329 h 2591872"/>
              <a:gd name="connsiteX5" fmla="*/ 4652329 w 4762523"/>
              <a:gd name="connsiteY5" fmla="*/ 578 h 2591872"/>
              <a:gd name="connsiteX6" fmla="*/ 4762523 w 4762523"/>
              <a:gd name="connsiteY6" fmla="*/ 550163 h 2591872"/>
              <a:gd name="connsiteX7" fmla="*/ 4345080 w 4762523"/>
              <a:gd name="connsiteY7" fmla="*/ 1264927 h 2591872"/>
              <a:gd name="connsiteX8" fmla="*/ 4311948 w 4762523"/>
              <a:gd name="connsiteY8" fmla="*/ 1795191 h 2591872"/>
              <a:gd name="connsiteX9" fmla="*/ 4234093 w 4762523"/>
              <a:gd name="connsiteY9" fmla="*/ 2338136 h 2591872"/>
              <a:gd name="connsiteX10" fmla="*/ 3943518 w 4762523"/>
              <a:gd name="connsiteY10" fmla="*/ 2584434 h 2591872"/>
              <a:gd name="connsiteX11" fmla="*/ 2972634 w 4762523"/>
              <a:gd name="connsiteY11" fmla="*/ 2590854 h 2591872"/>
              <a:gd name="connsiteX12" fmla="*/ 1284804 w 4762523"/>
              <a:gd name="connsiteY12" fmla="*/ 2585174 h 2591872"/>
              <a:gd name="connsiteX13" fmla="*/ 791379 w 4762523"/>
              <a:gd name="connsiteY13" fmla="*/ 2591872 h 2591872"/>
              <a:gd name="connsiteX14" fmla="*/ 290958 w 4762523"/>
              <a:gd name="connsiteY14" fmla="*/ 2589100 h 2591872"/>
              <a:gd name="connsiteX15" fmla="*/ 459642 w 4762523"/>
              <a:gd name="connsiteY15" fmla="*/ 2293268 h 2591872"/>
              <a:gd name="connsiteX0" fmla="*/ 459642 w 4762523"/>
              <a:gd name="connsiteY0" fmla="*/ 2293268 h 2592405"/>
              <a:gd name="connsiteX1" fmla="*/ 885407 w 4762523"/>
              <a:gd name="connsiteY1" fmla="*/ 1993365 h 2592405"/>
              <a:gd name="connsiteX2" fmla="*/ 2157430 w 4762523"/>
              <a:gd name="connsiteY2" fmla="*/ 1374277 h 2592405"/>
              <a:gd name="connsiteX3" fmla="*/ 3042660 w 4762523"/>
              <a:gd name="connsiteY3" fmla="*/ 866104 h 2592405"/>
              <a:gd name="connsiteX4" fmla="*/ 4076617 w 4762523"/>
              <a:gd name="connsiteY4" fmla="*/ 424329 h 2592405"/>
              <a:gd name="connsiteX5" fmla="*/ 4652329 w 4762523"/>
              <a:gd name="connsiteY5" fmla="*/ 578 h 2592405"/>
              <a:gd name="connsiteX6" fmla="*/ 4762523 w 4762523"/>
              <a:gd name="connsiteY6" fmla="*/ 550163 h 2592405"/>
              <a:gd name="connsiteX7" fmla="*/ 4345080 w 4762523"/>
              <a:gd name="connsiteY7" fmla="*/ 1264927 h 2592405"/>
              <a:gd name="connsiteX8" fmla="*/ 4311948 w 4762523"/>
              <a:gd name="connsiteY8" fmla="*/ 1795191 h 2592405"/>
              <a:gd name="connsiteX9" fmla="*/ 4234093 w 4762523"/>
              <a:gd name="connsiteY9" fmla="*/ 2338136 h 2592405"/>
              <a:gd name="connsiteX10" fmla="*/ 3943518 w 4762523"/>
              <a:gd name="connsiteY10" fmla="*/ 2584434 h 2592405"/>
              <a:gd name="connsiteX11" fmla="*/ 2972634 w 4762523"/>
              <a:gd name="connsiteY11" fmla="*/ 2590854 h 2592405"/>
              <a:gd name="connsiteX12" fmla="*/ 1284804 w 4762523"/>
              <a:gd name="connsiteY12" fmla="*/ 2585174 h 2592405"/>
              <a:gd name="connsiteX13" fmla="*/ 791379 w 4762523"/>
              <a:gd name="connsiteY13" fmla="*/ 2591872 h 2592405"/>
              <a:gd name="connsiteX14" fmla="*/ 290958 w 4762523"/>
              <a:gd name="connsiteY14" fmla="*/ 2589100 h 2592405"/>
              <a:gd name="connsiteX15" fmla="*/ 459642 w 4762523"/>
              <a:gd name="connsiteY15" fmla="*/ 2293268 h 2592405"/>
              <a:gd name="connsiteX0" fmla="*/ 459642 w 4762523"/>
              <a:gd name="connsiteY0" fmla="*/ 2293268 h 2592405"/>
              <a:gd name="connsiteX1" fmla="*/ 885407 w 4762523"/>
              <a:gd name="connsiteY1" fmla="*/ 1993365 h 2592405"/>
              <a:gd name="connsiteX2" fmla="*/ 2157430 w 4762523"/>
              <a:gd name="connsiteY2" fmla="*/ 1374277 h 2592405"/>
              <a:gd name="connsiteX3" fmla="*/ 3042660 w 4762523"/>
              <a:gd name="connsiteY3" fmla="*/ 866104 h 2592405"/>
              <a:gd name="connsiteX4" fmla="*/ 4076617 w 4762523"/>
              <a:gd name="connsiteY4" fmla="*/ 424329 h 2592405"/>
              <a:gd name="connsiteX5" fmla="*/ 4652329 w 4762523"/>
              <a:gd name="connsiteY5" fmla="*/ 578 h 2592405"/>
              <a:gd name="connsiteX6" fmla="*/ 4762523 w 4762523"/>
              <a:gd name="connsiteY6" fmla="*/ 550163 h 2592405"/>
              <a:gd name="connsiteX7" fmla="*/ 4345080 w 4762523"/>
              <a:gd name="connsiteY7" fmla="*/ 1264927 h 2592405"/>
              <a:gd name="connsiteX8" fmla="*/ 4311948 w 4762523"/>
              <a:gd name="connsiteY8" fmla="*/ 1795191 h 2592405"/>
              <a:gd name="connsiteX9" fmla="*/ 4234093 w 4762523"/>
              <a:gd name="connsiteY9" fmla="*/ 2338136 h 2592405"/>
              <a:gd name="connsiteX10" fmla="*/ 3943518 w 4762523"/>
              <a:gd name="connsiteY10" fmla="*/ 2584434 h 2592405"/>
              <a:gd name="connsiteX11" fmla="*/ 2972634 w 4762523"/>
              <a:gd name="connsiteY11" fmla="*/ 2590854 h 2592405"/>
              <a:gd name="connsiteX12" fmla="*/ 1284804 w 4762523"/>
              <a:gd name="connsiteY12" fmla="*/ 2585174 h 2592405"/>
              <a:gd name="connsiteX13" fmla="*/ 791379 w 4762523"/>
              <a:gd name="connsiteY13" fmla="*/ 2591872 h 2592405"/>
              <a:gd name="connsiteX14" fmla="*/ 290958 w 4762523"/>
              <a:gd name="connsiteY14" fmla="*/ 2589100 h 2592405"/>
              <a:gd name="connsiteX15" fmla="*/ 459642 w 4762523"/>
              <a:gd name="connsiteY15" fmla="*/ 2293268 h 2592405"/>
              <a:gd name="connsiteX0" fmla="*/ 214415 w 4517296"/>
              <a:gd name="connsiteY0" fmla="*/ 2293268 h 2609689"/>
              <a:gd name="connsiteX1" fmla="*/ 640180 w 4517296"/>
              <a:gd name="connsiteY1" fmla="*/ 1993365 h 2609689"/>
              <a:gd name="connsiteX2" fmla="*/ 1912203 w 4517296"/>
              <a:gd name="connsiteY2" fmla="*/ 1374277 h 2609689"/>
              <a:gd name="connsiteX3" fmla="*/ 2797433 w 4517296"/>
              <a:gd name="connsiteY3" fmla="*/ 866104 h 2609689"/>
              <a:gd name="connsiteX4" fmla="*/ 3831390 w 4517296"/>
              <a:gd name="connsiteY4" fmla="*/ 424329 h 2609689"/>
              <a:gd name="connsiteX5" fmla="*/ 4407102 w 4517296"/>
              <a:gd name="connsiteY5" fmla="*/ 578 h 2609689"/>
              <a:gd name="connsiteX6" fmla="*/ 4517296 w 4517296"/>
              <a:gd name="connsiteY6" fmla="*/ 550163 h 2609689"/>
              <a:gd name="connsiteX7" fmla="*/ 4099853 w 4517296"/>
              <a:gd name="connsiteY7" fmla="*/ 1264927 h 2609689"/>
              <a:gd name="connsiteX8" fmla="*/ 4066721 w 4517296"/>
              <a:gd name="connsiteY8" fmla="*/ 1795191 h 2609689"/>
              <a:gd name="connsiteX9" fmla="*/ 3988866 w 4517296"/>
              <a:gd name="connsiteY9" fmla="*/ 2338136 h 2609689"/>
              <a:gd name="connsiteX10" fmla="*/ 3698291 w 4517296"/>
              <a:gd name="connsiteY10" fmla="*/ 2584434 h 2609689"/>
              <a:gd name="connsiteX11" fmla="*/ 2727407 w 4517296"/>
              <a:gd name="connsiteY11" fmla="*/ 2590854 h 2609689"/>
              <a:gd name="connsiteX12" fmla="*/ 1039577 w 4517296"/>
              <a:gd name="connsiteY12" fmla="*/ 2585174 h 2609689"/>
              <a:gd name="connsiteX13" fmla="*/ 45731 w 4517296"/>
              <a:gd name="connsiteY13" fmla="*/ 2589100 h 2609689"/>
              <a:gd name="connsiteX14" fmla="*/ 214415 w 4517296"/>
              <a:gd name="connsiteY14" fmla="*/ 2293268 h 2609689"/>
              <a:gd name="connsiteX0" fmla="*/ 214415 w 4517296"/>
              <a:gd name="connsiteY0" fmla="*/ 2293268 h 2592405"/>
              <a:gd name="connsiteX1" fmla="*/ 640180 w 4517296"/>
              <a:gd name="connsiteY1" fmla="*/ 1993365 h 2592405"/>
              <a:gd name="connsiteX2" fmla="*/ 1912203 w 4517296"/>
              <a:gd name="connsiteY2" fmla="*/ 1374277 h 2592405"/>
              <a:gd name="connsiteX3" fmla="*/ 2797433 w 4517296"/>
              <a:gd name="connsiteY3" fmla="*/ 866104 h 2592405"/>
              <a:gd name="connsiteX4" fmla="*/ 3831390 w 4517296"/>
              <a:gd name="connsiteY4" fmla="*/ 424329 h 2592405"/>
              <a:gd name="connsiteX5" fmla="*/ 4407102 w 4517296"/>
              <a:gd name="connsiteY5" fmla="*/ 578 h 2592405"/>
              <a:gd name="connsiteX6" fmla="*/ 4517296 w 4517296"/>
              <a:gd name="connsiteY6" fmla="*/ 550163 h 2592405"/>
              <a:gd name="connsiteX7" fmla="*/ 4099853 w 4517296"/>
              <a:gd name="connsiteY7" fmla="*/ 1264927 h 2592405"/>
              <a:gd name="connsiteX8" fmla="*/ 4066721 w 4517296"/>
              <a:gd name="connsiteY8" fmla="*/ 1795191 h 2592405"/>
              <a:gd name="connsiteX9" fmla="*/ 3988866 w 4517296"/>
              <a:gd name="connsiteY9" fmla="*/ 2338136 h 2592405"/>
              <a:gd name="connsiteX10" fmla="*/ 3698291 w 4517296"/>
              <a:gd name="connsiteY10" fmla="*/ 2584434 h 2592405"/>
              <a:gd name="connsiteX11" fmla="*/ 2727407 w 4517296"/>
              <a:gd name="connsiteY11" fmla="*/ 2590854 h 2592405"/>
              <a:gd name="connsiteX12" fmla="*/ 1039577 w 4517296"/>
              <a:gd name="connsiteY12" fmla="*/ 2585174 h 2592405"/>
              <a:gd name="connsiteX13" fmla="*/ 45731 w 4517296"/>
              <a:gd name="connsiteY13" fmla="*/ 2589100 h 2592405"/>
              <a:gd name="connsiteX14" fmla="*/ 214415 w 4517296"/>
              <a:gd name="connsiteY14" fmla="*/ 2293268 h 2592405"/>
              <a:gd name="connsiteX0" fmla="*/ 214415 w 4517296"/>
              <a:gd name="connsiteY0" fmla="*/ 2293268 h 2592405"/>
              <a:gd name="connsiteX1" fmla="*/ 640180 w 4517296"/>
              <a:gd name="connsiteY1" fmla="*/ 1993365 h 2592405"/>
              <a:gd name="connsiteX2" fmla="*/ 1912203 w 4517296"/>
              <a:gd name="connsiteY2" fmla="*/ 1374277 h 2592405"/>
              <a:gd name="connsiteX3" fmla="*/ 2797433 w 4517296"/>
              <a:gd name="connsiteY3" fmla="*/ 866104 h 2592405"/>
              <a:gd name="connsiteX4" fmla="*/ 3831390 w 4517296"/>
              <a:gd name="connsiteY4" fmla="*/ 424329 h 2592405"/>
              <a:gd name="connsiteX5" fmla="*/ 4407102 w 4517296"/>
              <a:gd name="connsiteY5" fmla="*/ 578 h 2592405"/>
              <a:gd name="connsiteX6" fmla="*/ 4517296 w 4517296"/>
              <a:gd name="connsiteY6" fmla="*/ 550163 h 2592405"/>
              <a:gd name="connsiteX7" fmla="*/ 4099853 w 4517296"/>
              <a:gd name="connsiteY7" fmla="*/ 1264927 h 2592405"/>
              <a:gd name="connsiteX8" fmla="*/ 4066721 w 4517296"/>
              <a:gd name="connsiteY8" fmla="*/ 1795191 h 2592405"/>
              <a:gd name="connsiteX9" fmla="*/ 3988866 w 4517296"/>
              <a:gd name="connsiteY9" fmla="*/ 2338136 h 2592405"/>
              <a:gd name="connsiteX10" fmla="*/ 3698291 w 4517296"/>
              <a:gd name="connsiteY10" fmla="*/ 2584434 h 2592405"/>
              <a:gd name="connsiteX11" fmla="*/ 2727407 w 4517296"/>
              <a:gd name="connsiteY11" fmla="*/ 2590854 h 2592405"/>
              <a:gd name="connsiteX12" fmla="*/ 1039577 w 4517296"/>
              <a:gd name="connsiteY12" fmla="*/ 2585174 h 2592405"/>
              <a:gd name="connsiteX13" fmla="*/ 45731 w 4517296"/>
              <a:gd name="connsiteY13" fmla="*/ 2589100 h 2592405"/>
              <a:gd name="connsiteX14" fmla="*/ 214415 w 4517296"/>
              <a:gd name="connsiteY14" fmla="*/ 2293268 h 2592405"/>
              <a:gd name="connsiteX0" fmla="*/ 214415 w 4517296"/>
              <a:gd name="connsiteY0" fmla="*/ 2293268 h 2592405"/>
              <a:gd name="connsiteX1" fmla="*/ 640180 w 4517296"/>
              <a:gd name="connsiteY1" fmla="*/ 1993365 h 2592405"/>
              <a:gd name="connsiteX2" fmla="*/ 1912203 w 4517296"/>
              <a:gd name="connsiteY2" fmla="*/ 1374277 h 2592405"/>
              <a:gd name="connsiteX3" fmla="*/ 2797433 w 4517296"/>
              <a:gd name="connsiteY3" fmla="*/ 866104 h 2592405"/>
              <a:gd name="connsiteX4" fmla="*/ 3831390 w 4517296"/>
              <a:gd name="connsiteY4" fmla="*/ 424329 h 2592405"/>
              <a:gd name="connsiteX5" fmla="*/ 4407102 w 4517296"/>
              <a:gd name="connsiteY5" fmla="*/ 578 h 2592405"/>
              <a:gd name="connsiteX6" fmla="*/ 4517296 w 4517296"/>
              <a:gd name="connsiteY6" fmla="*/ 550163 h 2592405"/>
              <a:gd name="connsiteX7" fmla="*/ 4099853 w 4517296"/>
              <a:gd name="connsiteY7" fmla="*/ 1264927 h 2592405"/>
              <a:gd name="connsiteX8" fmla="*/ 4066721 w 4517296"/>
              <a:gd name="connsiteY8" fmla="*/ 1795191 h 2592405"/>
              <a:gd name="connsiteX9" fmla="*/ 3988866 w 4517296"/>
              <a:gd name="connsiteY9" fmla="*/ 2338136 h 2592405"/>
              <a:gd name="connsiteX10" fmla="*/ 3698291 w 4517296"/>
              <a:gd name="connsiteY10" fmla="*/ 2584434 h 2592405"/>
              <a:gd name="connsiteX11" fmla="*/ 2727407 w 4517296"/>
              <a:gd name="connsiteY11" fmla="*/ 2590854 h 2592405"/>
              <a:gd name="connsiteX12" fmla="*/ 1039577 w 4517296"/>
              <a:gd name="connsiteY12" fmla="*/ 2585174 h 2592405"/>
              <a:gd name="connsiteX13" fmla="*/ 45731 w 4517296"/>
              <a:gd name="connsiteY13" fmla="*/ 2589100 h 2592405"/>
              <a:gd name="connsiteX14" fmla="*/ 214415 w 4517296"/>
              <a:gd name="connsiteY14" fmla="*/ 2293268 h 2592405"/>
              <a:gd name="connsiteX0" fmla="*/ 214415 w 4517296"/>
              <a:gd name="connsiteY0" fmla="*/ 2293268 h 2592405"/>
              <a:gd name="connsiteX1" fmla="*/ 640180 w 4517296"/>
              <a:gd name="connsiteY1" fmla="*/ 1993365 h 2592405"/>
              <a:gd name="connsiteX2" fmla="*/ 1912203 w 4517296"/>
              <a:gd name="connsiteY2" fmla="*/ 1374277 h 2592405"/>
              <a:gd name="connsiteX3" fmla="*/ 2797433 w 4517296"/>
              <a:gd name="connsiteY3" fmla="*/ 866104 h 2592405"/>
              <a:gd name="connsiteX4" fmla="*/ 3831390 w 4517296"/>
              <a:gd name="connsiteY4" fmla="*/ 424329 h 2592405"/>
              <a:gd name="connsiteX5" fmla="*/ 4407102 w 4517296"/>
              <a:gd name="connsiteY5" fmla="*/ 578 h 2592405"/>
              <a:gd name="connsiteX6" fmla="*/ 4517296 w 4517296"/>
              <a:gd name="connsiteY6" fmla="*/ 550163 h 2592405"/>
              <a:gd name="connsiteX7" fmla="*/ 4099853 w 4517296"/>
              <a:gd name="connsiteY7" fmla="*/ 1264927 h 2592405"/>
              <a:gd name="connsiteX8" fmla="*/ 4066721 w 4517296"/>
              <a:gd name="connsiteY8" fmla="*/ 1795191 h 2592405"/>
              <a:gd name="connsiteX9" fmla="*/ 3988866 w 4517296"/>
              <a:gd name="connsiteY9" fmla="*/ 2338136 h 2592405"/>
              <a:gd name="connsiteX10" fmla="*/ 3698291 w 4517296"/>
              <a:gd name="connsiteY10" fmla="*/ 2584434 h 2592405"/>
              <a:gd name="connsiteX11" fmla="*/ 2727407 w 4517296"/>
              <a:gd name="connsiteY11" fmla="*/ 2590854 h 2592405"/>
              <a:gd name="connsiteX12" fmla="*/ 1039577 w 4517296"/>
              <a:gd name="connsiteY12" fmla="*/ 2585174 h 2592405"/>
              <a:gd name="connsiteX13" fmla="*/ 45731 w 4517296"/>
              <a:gd name="connsiteY13" fmla="*/ 2589100 h 2592405"/>
              <a:gd name="connsiteX14" fmla="*/ 214415 w 4517296"/>
              <a:gd name="connsiteY14" fmla="*/ 2293268 h 2592405"/>
              <a:gd name="connsiteX0" fmla="*/ 214415 w 4517296"/>
              <a:gd name="connsiteY0" fmla="*/ 2293268 h 2592405"/>
              <a:gd name="connsiteX1" fmla="*/ 640180 w 4517296"/>
              <a:gd name="connsiteY1" fmla="*/ 1993365 h 2592405"/>
              <a:gd name="connsiteX2" fmla="*/ 1912203 w 4517296"/>
              <a:gd name="connsiteY2" fmla="*/ 1374277 h 2592405"/>
              <a:gd name="connsiteX3" fmla="*/ 2797433 w 4517296"/>
              <a:gd name="connsiteY3" fmla="*/ 866104 h 2592405"/>
              <a:gd name="connsiteX4" fmla="*/ 3831390 w 4517296"/>
              <a:gd name="connsiteY4" fmla="*/ 424329 h 2592405"/>
              <a:gd name="connsiteX5" fmla="*/ 4407102 w 4517296"/>
              <a:gd name="connsiteY5" fmla="*/ 578 h 2592405"/>
              <a:gd name="connsiteX6" fmla="*/ 4517296 w 4517296"/>
              <a:gd name="connsiteY6" fmla="*/ 550163 h 2592405"/>
              <a:gd name="connsiteX7" fmla="*/ 4099853 w 4517296"/>
              <a:gd name="connsiteY7" fmla="*/ 1264927 h 2592405"/>
              <a:gd name="connsiteX8" fmla="*/ 4066721 w 4517296"/>
              <a:gd name="connsiteY8" fmla="*/ 1795191 h 2592405"/>
              <a:gd name="connsiteX9" fmla="*/ 3988866 w 4517296"/>
              <a:gd name="connsiteY9" fmla="*/ 2338136 h 2592405"/>
              <a:gd name="connsiteX10" fmla="*/ 3698291 w 4517296"/>
              <a:gd name="connsiteY10" fmla="*/ 2584434 h 2592405"/>
              <a:gd name="connsiteX11" fmla="*/ 2727407 w 4517296"/>
              <a:gd name="connsiteY11" fmla="*/ 2590854 h 2592405"/>
              <a:gd name="connsiteX12" fmla="*/ 1039577 w 4517296"/>
              <a:gd name="connsiteY12" fmla="*/ 2585174 h 2592405"/>
              <a:gd name="connsiteX13" fmla="*/ 45731 w 4517296"/>
              <a:gd name="connsiteY13" fmla="*/ 2589100 h 2592405"/>
              <a:gd name="connsiteX14" fmla="*/ 214415 w 4517296"/>
              <a:gd name="connsiteY14" fmla="*/ 2293268 h 2592405"/>
              <a:gd name="connsiteX0" fmla="*/ 214415 w 4517296"/>
              <a:gd name="connsiteY0" fmla="*/ 2293268 h 2592405"/>
              <a:gd name="connsiteX1" fmla="*/ 640180 w 4517296"/>
              <a:gd name="connsiteY1" fmla="*/ 1993365 h 2592405"/>
              <a:gd name="connsiteX2" fmla="*/ 1912203 w 4517296"/>
              <a:gd name="connsiteY2" fmla="*/ 1374277 h 2592405"/>
              <a:gd name="connsiteX3" fmla="*/ 2870766 w 4517296"/>
              <a:gd name="connsiteY3" fmla="*/ 1262307 h 2592405"/>
              <a:gd name="connsiteX4" fmla="*/ 3831390 w 4517296"/>
              <a:gd name="connsiteY4" fmla="*/ 424329 h 2592405"/>
              <a:gd name="connsiteX5" fmla="*/ 4407102 w 4517296"/>
              <a:gd name="connsiteY5" fmla="*/ 578 h 2592405"/>
              <a:gd name="connsiteX6" fmla="*/ 4517296 w 4517296"/>
              <a:gd name="connsiteY6" fmla="*/ 550163 h 2592405"/>
              <a:gd name="connsiteX7" fmla="*/ 4099853 w 4517296"/>
              <a:gd name="connsiteY7" fmla="*/ 1264927 h 2592405"/>
              <a:gd name="connsiteX8" fmla="*/ 4066721 w 4517296"/>
              <a:gd name="connsiteY8" fmla="*/ 1795191 h 2592405"/>
              <a:gd name="connsiteX9" fmla="*/ 3988866 w 4517296"/>
              <a:gd name="connsiteY9" fmla="*/ 2338136 h 2592405"/>
              <a:gd name="connsiteX10" fmla="*/ 3698291 w 4517296"/>
              <a:gd name="connsiteY10" fmla="*/ 2584434 h 2592405"/>
              <a:gd name="connsiteX11" fmla="*/ 2727407 w 4517296"/>
              <a:gd name="connsiteY11" fmla="*/ 2590854 h 2592405"/>
              <a:gd name="connsiteX12" fmla="*/ 1039577 w 4517296"/>
              <a:gd name="connsiteY12" fmla="*/ 2585174 h 2592405"/>
              <a:gd name="connsiteX13" fmla="*/ 45731 w 4517296"/>
              <a:gd name="connsiteY13" fmla="*/ 2589100 h 2592405"/>
              <a:gd name="connsiteX14" fmla="*/ 214415 w 4517296"/>
              <a:gd name="connsiteY14" fmla="*/ 2293268 h 2592405"/>
              <a:gd name="connsiteX0" fmla="*/ 214415 w 4517296"/>
              <a:gd name="connsiteY0" fmla="*/ 2292807 h 2591944"/>
              <a:gd name="connsiteX1" fmla="*/ 640180 w 4517296"/>
              <a:gd name="connsiteY1" fmla="*/ 1992904 h 2591944"/>
              <a:gd name="connsiteX2" fmla="*/ 1912203 w 4517296"/>
              <a:gd name="connsiteY2" fmla="*/ 1373816 h 2591944"/>
              <a:gd name="connsiteX3" fmla="*/ 2870766 w 4517296"/>
              <a:gd name="connsiteY3" fmla="*/ 1261846 h 2591944"/>
              <a:gd name="connsiteX4" fmla="*/ 4115157 w 4517296"/>
              <a:gd name="connsiteY4" fmla="*/ 595028 h 2591944"/>
              <a:gd name="connsiteX5" fmla="*/ 4407102 w 4517296"/>
              <a:gd name="connsiteY5" fmla="*/ 117 h 2591944"/>
              <a:gd name="connsiteX6" fmla="*/ 4517296 w 4517296"/>
              <a:gd name="connsiteY6" fmla="*/ 549702 h 2591944"/>
              <a:gd name="connsiteX7" fmla="*/ 4099853 w 4517296"/>
              <a:gd name="connsiteY7" fmla="*/ 1264466 h 2591944"/>
              <a:gd name="connsiteX8" fmla="*/ 4066721 w 4517296"/>
              <a:gd name="connsiteY8" fmla="*/ 1794730 h 2591944"/>
              <a:gd name="connsiteX9" fmla="*/ 3988866 w 4517296"/>
              <a:gd name="connsiteY9" fmla="*/ 2337675 h 2591944"/>
              <a:gd name="connsiteX10" fmla="*/ 3698291 w 4517296"/>
              <a:gd name="connsiteY10" fmla="*/ 2583973 h 2591944"/>
              <a:gd name="connsiteX11" fmla="*/ 2727407 w 4517296"/>
              <a:gd name="connsiteY11" fmla="*/ 2590393 h 2591944"/>
              <a:gd name="connsiteX12" fmla="*/ 1039577 w 4517296"/>
              <a:gd name="connsiteY12" fmla="*/ 2584713 h 2591944"/>
              <a:gd name="connsiteX13" fmla="*/ 45731 w 4517296"/>
              <a:gd name="connsiteY13" fmla="*/ 2588639 h 2591944"/>
              <a:gd name="connsiteX14" fmla="*/ 214415 w 4517296"/>
              <a:gd name="connsiteY14" fmla="*/ 2292807 h 2591944"/>
              <a:gd name="connsiteX0" fmla="*/ 214415 w 4517296"/>
              <a:gd name="connsiteY0" fmla="*/ 2292807 h 2591944"/>
              <a:gd name="connsiteX1" fmla="*/ 640180 w 4517296"/>
              <a:gd name="connsiteY1" fmla="*/ 1992904 h 2591944"/>
              <a:gd name="connsiteX2" fmla="*/ 1912203 w 4517296"/>
              <a:gd name="connsiteY2" fmla="*/ 1373816 h 2591944"/>
              <a:gd name="connsiteX3" fmla="*/ 2870766 w 4517296"/>
              <a:gd name="connsiteY3" fmla="*/ 1261846 h 2591944"/>
              <a:gd name="connsiteX4" fmla="*/ 4115157 w 4517296"/>
              <a:gd name="connsiteY4" fmla="*/ 595028 h 2591944"/>
              <a:gd name="connsiteX5" fmla="*/ 4407102 w 4517296"/>
              <a:gd name="connsiteY5" fmla="*/ 117 h 2591944"/>
              <a:gd name="connsiteX6" fmla="*/ 4517296 w 4517296"/>
              <a:gd name="connsiteY6" fmla="*/ 549702 h 2591944"/>
              <a:gd name="connsiteX7" fmla="*/ 4099853 w 4517296"/>
              <a:gd name="connsiteY7" fmla="*/ 1264466 h 2591944"/>
              <a:gd name="connsiteX8" fmla="*/ 4066721 w 4517296"/>
              <a:gd name="connsiteY8" fmla="*/ 1794730 h 2591944"/>
              <a:gd name="connsiteX9" fmla="*/ 3988866 w 4517296"/>
              <a:gd name="connsiteY9" fmla="*/ 2337675 h 2591944"/>
              <a:gd name="connsiteX10" fmla="*/ 3698291 w 4517296"/>
              <a:gd name="connsiteY10" fmla="*/ 2583973 h 2591944"/>
              <a:gd name="connsiteX11" fmla="*/ 2727407 w 4517296"/>
              <a:gd name="connsiteY11" fmla="*/ 2590393 h 2591944"/>
              <a:gd name="connsiteX12" fmla="*/ 1039577 w 4517296"/>
              <a:gd name="connsiteY12" fmla="*/ 2584713 h 2591944"/>
              <a:gd name="connsiteX13" fmla="*/ 45731 w 4517296"/>
              <a:gd name="connsiteY13" fmla="*/ 2588639 h 2591944"/>
              <a:gd name="connsiteX14" fmla="*/ 214415 w 4517296"/>
              <a:gd name="connsiteY14" fmla="*/ 2292807 h 2591944"/>
              <a:gd name="connsiteX0" fmla="*/ 214415 w 4517296"/>
              <a:gd name="connsiteY0" fmla="*/ 2292807 h 2591944"/>
              <a:gd name="connsiteX1" fmla="*/ 640180 w 4517296"/>
              <a:gd name="connsiteY1" fmla="*/ 1992904 h 2591944"/>
              <a:gd name="connsiteX2" fmla="*/ 1912203 w 4517296"/>
              <a:gd name="connsiteY2" fmla="*/ 1373816 h 2591944"/>
              <a:gd name="connsiteX3" fmla="*/ 2870766 w 4517296"/>
              <a:gd name="connsiteY3" fmla="*/ 1261846 h 2591944"/>
              <a:gd name="connsiteX4" fmla="*/ 4115157 w 4517296"/>
              <a:gd name="connsiteY4" fmla="*/ 595028 h 2591944"/>
              <a:gd name="connsiteX5" fmla="*/ 4407102 w 4517296"/>
              <a:gd name="connsiteY5" fmla="*/ 117 h 2591944"/>
              <a:gd name="connsiteX6" fmla="*/ 4517296 w 4517296"/>
              <a:gd name="connsiteY6" fmla="*/ 549702 h 2591944"/>
              <a:gd name="connsiteX7" fmla="*/ 4099853 w 4517296"/>
              <a:gd name="connsiteY7" fmla="*/ 1264466 h 2591944"/>
              <a:gd name="connsiteX8" fmla="*/ 4066721 w 4517296"/>
              <a:gd name="connsiteY8" fmla="*/ 1794730 h 2591944"/>
              <a:gd name="connsiteX9" fmla="*/ 3988866 w 4517296"/>
              <a:gd name="connsiteY9" fmla="*/ 2337675 h 2591944"/>
              <a:gd name="connsiteX10" fmla="*/ 3698291 w 4517296"/>
              <a:gd name="connsiteY10" fmla="*/ 2583973 h 2591944"/>
              <a:gd name="connsiteX11" fmla="*/ 2727407 w 4517296"/>
              <a:gd name="connsiteY11" fmla="*/ 2590393 h 2591944"/>
              <a:gd name="connsiteX12" fmla="*/ 1039577 w 4517296"/>
              <a:gd name="connsiteY12" fmla="*/ 2584713 h 2591944"/>
              <a:gd name="connsiteX13" fmla="*/ 45731 w 4517296"/>
              <a:gd name="connsiteY13" fmla="*/ 2588639 h 2591944"/>
              <a:gd name="connsiteX14" fmla="*/ 214415 w 4517296"/>
              <a:gd name="connsiteY14" fmla="*/ 2292807 h 2591944"/>
              <a:gd name="connsiteX0" fmla="*/ 214415 w 4517296"/>
              <a:gd name="connsiteY0" fmla="*/ 2292807 h 2591944"/>
              <a:gd name="connsiteX1" fmla="*/ 640180 w 4517296"/>
              <a:gd name="connsiteY1" fmla="*/ 1992904 h 2591944"/>
              <a:gd name="connsiteX2" fmla="*/ 1749594 w 4517296"/>
              <a:gd name="connsiteY2" fmla="*/ 1991893 h 2591944"/>
              <a:gd name="connsiteX3" fmla="*/ 2870766 w 4517296"/>
              <a:gd name="connsiteY3" fmla="*/ 1261846 h 2591944"/>
              <a:gd name="connsiteX4" fmla="*/ 4115157 w 4517296"/>
              <a:gd name="connsiteY4" fmla="*/ 595028 h 2591944"/>
              <a:gd name="connsiteX5" fmla="*/ 4407102 w 4517296"/>
              <a:gd name="connsiteY5" fmla="*/ 117 h 2591944"/>
              <a:gd name="connsiteX6" fmla="*/ 4517296 w 4517296"/>
              <a:gd name="connsiteY6" fmla="*/ 549702 h 2591944"/>
              <a:gd name="connsiteX7" fmla="*/ 4099853 w 4517296"/>
              <a:gd name="connsiteY7" fmla="*/ 1264466 h 2591944"/>
              <a:gd name="connsiteX8" fmla="*/ 4066721 w 4517296"/>
              <a:gd name="connsiteY8" fmla="*/ 1794730 h 2591944"/>
              <a:gd name="connsiteX9" fmla="*/ 3988866 w 4517296"/>
              <a:gd name="connsiteY9" fmla="*/ 2337675 h 2591944"/>
              <a:gd name="connsiteX10" fmla="*/ 3698291 w 4517296"/>
              <a:gd name="connsiteY10" fmla="*/ 2583973 h 2591944"/>
              <a:gd name="connsiteX11" fmla="*/ 2727407 w 4517296"/>
              <a:gd name="connsiteY11" fmla="*/ 2590393 h 2591944"/>
              <a:gd name="connsiteX12" fmla="*/ 1039577 w 4517296"/>
              <a:gd name="connsiteY12" fmla="*/ 2584713 h 2591944"/>
              <a:gd name="connsiteX13" fmla="*/ 45731 w 4517296"/>
              <a:gd name="connsiteY13" fmla="*/ 2588639 h 2591944"/>
              <a:gd name="connsiteX14" fmla="*/ 214415 w 4517296"/>
              <a:gd name="connsiteY14" fmla="*/ 2292807 h 2591944"/>
              <a:gd name="connsiteX0" fmla="*/ 221165 w 4524046"/>
              <a:gd name="connsiteY0" fmla="*/ 2292807 h 2591944"/>
              <a:gd name="connsiteX1" fmla="*/ 930697 w 4524046"/>
              <a:gd name="connsiteY1" fmla="*/ 2221116 h 2591944"/>
              <a:gd name="connsiteX2" fmla="*/ 1756344 w 4524046"/>
              <a:gd name="connsiteY2" fmla="*/ 1991893 h 2591944"/>
              <a:gd name="connsiteX3" fmla="*/ 2877516 w 4524046"/>
              <a:gd name="connsiteY3" fmla="*/ 1261846 h 2591944"/>
              <a:gd name="connsiteX4" fmla="*/ 4121907 w 4524046"/>
              <a:gd name="connsiteY4" fmla="*/ 595028 h 2591944"/>
              <a:gd name="connsiteX5" fmla="*/ 4413852 w 4524046"/>
              <a:gd name="connsiteY5" fmla="*/ 117 h 2591944"/>
              <a:gd name="connsiteX6" fmla="*/ 4524046 w 4524046"/>
              <a:gd name="connsiteY6" fmla="*/ 549702 h 2591944"/>
              <a:gd name="connsiteX7" fmla="*/ 4106603 w 4524046"/>
              <a:gd name="connsiteY7" fmla="*/ 1264466 h 2591944"/>
              <a:gd name="connsiteX8" fmla="*/ 4073471 w 4524046"/>
              <a:gd name="connsiteY8" fmla="*/ 1794730 h 2591944"/>
              <a:gd name="connsiteX9" fmla="*/ 3995616 w 4524046"/>
              <a:gd name="connsiteY9" fmla="*/ 2337675 h 2591944"/>
              <a:gd name="connsiteX10" fmla="*/ 3705041 w 4524046"/>
              <a:gd name="connsiteY10" fmla="*/ 2583973 h 2591944"/>
              <a:gd name="connsiteX11" fmla="*/ 2734157 w 4524046"/>
              <a:gd name="connsiteY11" fmla="*/ 2590393 h 2591944"/>
              <a:gd name="connsiteX12" fmla="*/ 1046327 w 4524046"/>
              <a:gd name="connsiteY12" fmla="*/ 2584713 h 2591944"/>
              <a:gd name="connsiteX13" fmla="*/ 52481 w 4524046"/>
              <a:gd name="connsiteY13" fmla="*/ 2588639 h 2591944"/>
              <a:gd name="connsiteX14" fmla="*/ 221165 w 4524046"/>
              <a:gd name="connsiteY14" fmla="*/ 2292807 h 2591944"/>
              <a:gd name="connsiteX0" fmla="*/ 275451 w 4514564"/>
              <a:gd name="connsiteY0" fmla="*/ 2543207 h 2591944"/>
              <a:gd name="connsiteX1" fmla="*/ 921215 w 4514564"/>
              <a:gd name="connsiteY1" fmla="*/ 2221116 h 2591944"/>
              <a:gd name="connsiteX2" fmla="*/ 1746862 w 4514564"/>
              <a:gd name="connsiteY2" fmla="*/ 1991893 h 2591944"/>
              <a:gd name="connsiteX3" fmla="*/ 2868034 w 4514564"/>
              <a:gd name="connsiteY3" fmla="*/ 1261846 h 2591944"/>
              <a:gd name="connsiteX4" fmla="*/ 4112425 w 4514564"/>
              <a:gd name="connsiteY4" fmla="*/ 595028 h 2591944"/>
              <a:gd name="connsiteX5" fmla="*/ 4404370 w 4514564"/>
              <a:gd name="connsiteY5" fmla="*/ 117 h 2591944"/>
              <a:gd name="connsiteX6" fmla="*/ 4514564 w 4514564"/>
              <a:gd name="connsiteY6" fmla="*/ 549702 h 2591944"/>
              <a:gd name="connsiteX7" fmla="*/ 4097121 w 4514564"/>
              <a:gd name="connsiteY7" fmla="*/ 1264466 h 2591944"/>
              <a:gd name="connsiteX8" fmla="*/ 4063989 w 4514564"/>
              <a:gd name="connsiteY8" fmla="*/ 1794730 h 2591944"/>
              <a:gd name="connsiteX9" fmla="*/ 3986134 w 4514564"/>
              <a:gd name="connsiteY9" fmla="*/ 2337675 h 2591944"/>
              <a:gd name="connsiteX10" fmla="*/ 3695559 w 4514564"/>
              <a:gd name="connsiteY10" fmla="*/ 2583973 h 2591944"/>
              <a:gd name="connsiteX11" fmla="*/ 2724675 w 4514564"/>
              <a:gd name="connsiteY11" fmla="*/ 2590393 h 2591944"/>
              <a:gd name="connsiteX12" fmla="*/ 1036845 w 4514564"/>
              <a:gd name="connsiteY12" fmla="*/ 2584713 h 2591944"/>
              <a:gd name="connsiteX13" fmla="*/ 42999 w 4514564"/>
              <a:gd name="connsiteY13" fmla="*/ 2588639 h 2591944"/>
              <a:gd name="connsiteX14" fmla="*/ 275451 w 4514564"/>
              <a:gd name="connsiteY14" fmla="*/ 2543207 h 2591944"/>
              <a:gd name="connsiteX0" fmla="*/ 278099 w 4517212"/>
              <a:gd name="connsiteY0" fmla="*/ 2543207 h 2591944"/>
              <a:gd name="connsiteX1" fmla="*/ 1057775 w 4517212"/>
              <a:gd name="connsiteY1" fmla="*/ 2392276 h 2591944"/>
              <a:gd name="connsiteX2" fmla="*/ 1749510 w 4517212"/>
              <a:gd name="connsiteY2" fmla="*/ 1991893 h 2591944"/>
              <a:gd name="connsiteX3" fmla="*/ 2870682 w 4517212"/>
              <a:gd name="connsiteY3" fmla="*/ 1261846 h 2591944"/>
              <a:gd name="connsiteX4" fmla="*/ 4115073 w 4517212"/>
              <a:gd name="connsiteY4" fmla="*/ 595028 h 2591944"/>
              <a:gd name="connsiteX5" fmla="*/ 4407018 w 4517212"/>
              <a:gd name="connsiteY5" fmla="*/ 117 h 2591944"/>
              <a:gd name="connsiteX6" fmla="*/ 4517212 w 4517212"/>
              <a:gd name="connsiteY6" fmla="*/ 549702 h 2591944"/>
              <a:gd name="connsiteX7" fmla="*/ 4099769 w 4517212"/>
              <a:gd name="connsiteY7" fmla="*/ 1264466 h 2591944"/>
              <a:gd name="connsiteX8" fmla="*/ 4066637 w 4517212"/>
              <a:gd name="connsiteY8" fmla="*/ 1794730 h 2591944"/>
              <a:gd name="connsiteX9" fmla="*/ 3988782 w 4517212"/>
              <a:gd name="connsiteY9" fmla="*/ 2337675 h 2591944"/>
              <a:gd name="connsiteX10" fmla="*/ 3698207 w 4517212"/>
              <a:gd name="connsiteY10" fmla="*/ 2583973 h 2591944"/>
              <a:gd name="connsiteX11" fmla="*/ 2727323 w 4517212"/>
              <a:gd name="connsiteY11" fmla="*/ 2590393 h 2591944"/>
              <a:gd name="connsiteX12" fmla="*/ 1039493 w 4517212"/>
              <a:gd name="connsiteY12" fmla="*/ 2584713 h 2591944"/>
              <a:gd name="connsiteX13" fmla="*/ 45647 w 4517212"/>
              <a:gd name="connsiteY13" fmla="*/ 2588639 h 2591944"/>
              <a:gd name="connsiteX14" fmla="*/ 278099 w 4517212"/>
              <a:gd name="connsiteY14" fmla="*/ 2543207 h 2591944"/>
              <a:gd name="connsiteX0" fmla="*/ 278099 w 4517212"/>
              <a:gd name="connsiteY0" fmla="*/ 2543207 h 2591944"/>
              <a:gd name="connsiteX1" fmla="*/ 1057775 w 4517212"/>
              <a:gd name="connsiteY1" fmla="*/ 2392276 h 2591944"/>
              <a:gd name="connsiteX2" fmla="*/ 1944002 w 4517212"/>
              <a:gd name="connsiteY2" fmla="*/ 2305686 h 2591944"/>
              <a:gd name="connsiteX3" fmla="*/ 2870682 w 4517212"/>
              <a:gd name="connsiteY3" fmla="*/ 1261846 h 2591944"/>
              <a:gd name="connsiteX4" fmla="*/ 4115073 w 4517212"/>
              <a:gd name="connsiteY4" fmla="*/ 595028 h 2591944"/>
              <a:gd name="connsiteX5" fmla="*/ 4407018 w 4517212"/>
              <a:gd name="connsiteY5" fmla="*/ 117 h 2591944"/>
              <a:gd name="connsiteX6" fmla="*/ 4517212 w 4517212"/>
              <a:gd name="connsiteY6" fmla="*/ 549702 h 2591944"/>
              <a:gd name="connsiteX7" fmla="*/ 4099769 w 4517212"/>
              <a:gd name="connsiteY7" fmla="*/ 1264466 h 2591944"/>
              <a:gd name="connsiteX8" fmla="*/ 4066637 w 4517212"/>
              <a:gd name="connsiteY8" fmla="*/ 1794730 h 2591944"/>
              <a:gd name="connsiteX9" fmla="*/ 3988782 w 4517212"/>
              <a:gd name="connsiteY9" fmla="*/ 2337675 h 2591944"/>
              <a:gd name="connsiteX10" fmla="*/ 3698207 w 4517212"/>
              <a:gd name="connsiteY10" fmla="*/ 2583973 h 2591944"/>
              <a:gd name="connsiteX11" fmla="*/ 2727323 w 4517212"/>
              <a:gd name="connsiteY11" fmla="*/ 2590393 h 2591944"/>
              <a:gd name="connsiteX12" fmla="*/ 1039493 w 4517212"/>
              <a:gd name="connsiteY12" fmla="*/ 2584713 h 2591944"/>
              <a:gd name="connsiteX13" fmla="*/ 45647 w 4517212"/>
              <a:gd name="connsiteY13" fmla="*/ 2588639 h 2591944"/>
              <a:gd name="connsiteX14" fmla="*/ 278099 w 4517212"/>
              <a:gd name="connsiteY14" fmla="*/ 2543207 h 2591944"/>
              <a:gd name="connsiteX0" fmla="*/ 278099 w 4517212"/>
              <a:gd name="connsiteY0" fmla="*/ 2543207 h 2591944"/>
              <a:gd name="connsiteX1" fmla="*/ 1057775 w 4517212"/>
              <a:gd name="connsiteY1" fmla="*/ 2392276 h 2591944"/>
              <a:gd name="connsiteX2" fmla="*/ 1944002 w 4517212"/>
              <a:gd name="connsiteY2" fmla="*/ 2305686 h 2591944"/>
              <a:gd name="connsiteX3" fmla="*/ 3234158 w 4517212"/>
              <a:gd name="connsiteY3" fmla="*/ 1994030 h 2591944"/>
              <a:gd name="connsiteX4" fmla="*/ 4115073 w 4517212"/>
              <a:gd name="connsiteY4" fmla="*/ 595028 h 2591944"/>
              <a:gd name="connsiteX5" fmla="*/ 4407018 w 4517212"/>
              <a:gd name="connsiteY5" fmla="*/ 117 h 2591944"/>
              <a:gd name="connsiteX6" fmla="*/ 4517212 w 4517212"/>
              <a:gd name="connsiteY6" fmla="*/ 549702 h 2591944"/>
              <a:gd name="connsiteX7" fmla="*/ 4099769 w 4517212"/>
              <a:gd name="connsiteY7" fmla="*/ 1264466 h 2591944"/>
              <a:gd name="connsiteX8" fmla="*/ 4066637 w 4517212"/>
              <a:gd name="connsiteY8" fmla="*/ 1794730 h 2591944"/>
              <a:gd name="connsiteX9" fmla="*/ 3988782 w 4517212"/>
              <a:gd name="connsiteY9" fmla="*/ 2337675 h 2591944"/>
              <a:gd name="connsiteX10" fmla="*/ 3698207 w 4517212"/>
              <a:gd name="connsiteY10" fmla="*/ 2583973 h 2591944"/>
              <a:gd name="connsiteX11" fmla="*/ 2727323 w 4517212"/>
              <a:gd name="connsiteY11" fmla="*/ 2590393 h 2591944"/>
              <a:gd name="connsiteX12" fmla="*/ 1039493 w 4517212"/>
              <a:gd name="connsiteY12" fmla="*/ 2584713 h 2591944"/>
              <a:gd name="connsiteX13" fmla="*/ 45647 w 4517212"/>
              <a:gd name="connsiteY13" fmla="*/ 2588639 h 2591944"/>
              <a:gd name="connsiteX14" fmla="*/ 278099 w 4517212"/>
              <a:gd name="connsiteY14" fmla="*/ 2543207 h 2591944"/>
              <a:gd name="connsiteX0" fmla="*/ 278099 w 4517212"/>
              <a:gd name="connsiteY0" fmla="*/ 2544269 h 2593006"/>
              <a:gd name="connsiteX1" fmla="*/ 1057775 w 4517212"/>
              <a:gd name="connsiteY1" fmla="*/ 2393338 h 2593006"/>
              <a:gd name="connsiteX2" fmla="*/ 1944002 w 4517212"/>
              <a:gd name="connsiteY2" fmla="*/ 2306748 h 2593006"/>
              <a:gd name="connsiteX3" fmla="*/ 3234158 w 4517212"/>
              <a:gd name="connsiteY3" fmla="*/ 1995092 h 2593006"/>
              <a:gd name="connsiteX4" fmla="*/ 4255363 w 4517212"/>
              <a:gd name="connsiteY4" fmla="*/ 700687 h 2593006"/>
              <a:gd name="connsiteX5" fmla="*/ 4407018 w 4517212"/>
              <a:gd name="connsiteY5" fmla="*/ 1179 h 2593006"/>
              <a:gd name="connsiteX6" fmla="*/ 4517212 w 4517212"/>
              <a:gd name="connsiteY6" fmla="*/ 550764 h 2593006"/>
              <a:gd name="connsiteX7" fmla="*/ 4099769 w 4517212"/>
              <a:gd name="connsiteY7" fmla="*/ 1265528 h 2593006"/>
              <a:gd name="connsiteX8" fmla="*/ 4066637 w 4517212"/>
              <a:gd name="connsiteY8" fmla="*/ 1795792 h 2593006"/>
              <a:gd name="connsiteX9" fmla="*/ 3988782 w 4517212"/>
              <a:gd name="connsiteY9" fmla="*/ 2338737 h 2593006"/>
              <a:gd name="connsiteX10" fmla="*/ 3698207 w 4517212"/>
              <a:gd name="connsiteY10" fmla="*/ 2585035 h 2593006"/>
              <a:gd name="connsiteX11" fmla="*/ 2727323 w 4517212"/>
              <a:gd name="connsiteY11" fmla="*/ 2591455 h 2593006"/>
              <a:gd name="connsiteX12" fmla="*/ 1039493 w 4517212"/>
              <a:gd name="connsiteY12" fmla="*/ 2585775 h 2593006"/>
              <a:gd name="connsiteX13" fmla="*/ 45647 w 4517212"/>
              <a:gd name="connsiteY13" fmla="*/ 2589701 h 2593006"/>
              <a:gd name="connsiteX14" fmla="*/ 278099 w 4517212"/>
              <a:gd name="connsiteY14" fmla="*/ 2544269 h 2593006"/>
              <a:gd name="connsiteX0" fmla="*/ 278099 w 4517212"/>
              <a:gd name="connsiteY0" fmla="*/ 2544269 h 2593006"/>
              <a:gd name="connsiteX1" fmla="*/ 1057775 w 4517212"/>
              <a:gd name="connsiteY1" fmla="*/ 2393338 h 2593006"/>
              <a:gd name="connsiteX2" fmla="*/ 1944002 w 4517212"/>
              <a:gd name="connsiteY2" fmla="*/ 2306748 h 2593006"/>
              <a:gd name="connsiteX3" fmla="*/ 3511549 w 4517212"/>
              <a:gd name="connsiteY3" fmla="*/ 2159913 h 2593006"/>
              <a:gd name="connsiteX4" fmla="*/ 4255363 w 4517212"/>
              <a:gd name="connsiteY4" fmla="*/ 700687 h 2593006"/>
              <a:gd name="connsiteX5" fmla="*/ 4407018 w 4517212"/>
              <a:gd name="connsiteY5" fmla="*/ 1179 h 2593006"/>
              <a:gd name="connsiteX6" fmla="*/ 4517212 w 4517212"/>
              <a:gd name="connsiteY6" fmla="*/ 550764 h 2593006"/>
              <a:gd name="connsiteX7" fmla="*/ 4099769 w 4517212"/>
              <a:gd name="connsiteY7" fmla="*/ 1265528 h 2593006"/>
              <a:gd name="connsiteX8" fmla="*/ 4066637 w 4517212"/>
              <a:gd name="connsiteY8" fmla="*/ 1795792 h 2593006"/>
              <a:gd name="connsiteX9" fmla="*/ 3988782 w 4517212"/>
              <a:gd name="connsiteY9" fmla="*/ 2338737 h 2593006"/>
              <a:gd name="connsiteX10" fmla="*/ 3698207 w 4517212"/>
              <a:gd name="connsiteY10" fmla="*/ 2585035 h 2593006"/>
              <a:gd name="connsiteX11" fmla="*/ 2727323 w 4517212"/>
              <a:gd name="connsiteY11" fmla="*/ 2591455 h 2593006"/>
              <a:gd name="connsiteX12" fmla="*/ 1039493 w 4517212"/>
              <a:gd name="connsiteY12" fmla="*/ 2585775 h 2593006"/>
              <a:gd name="connsiteX13" fmla="*/ 45647 w 4517212"/>
              <a:gd name="connsiteY13" fmla="*/ 2589701 h 2593006"/>
              <a:gd name="connsiteX14" fmla="*/ 278099 w 4517212"/>
              <a:gd name="connsiteY14" fmla="*/ 2544269 h 2593006"/>
              <a:gd name="connsiteX0" fmla="*/ 278099 w 4517212"/>
              <a:gd name="connsiteY0" fmla="*/ 2544269 h 2593006"/>
              <a:gd name="connsiteX1" fmla="*/ 1057775 w 4517212"/>
              <a:gd name="connsiteY1" fmla="*/ 2393338 h 2593006"/>
              <a:gd name="connsiteX2" fmla="*/ 1944002 w 4517212"/>
              <a:gd name="connsiteY2" fmla="*/ 2306748 h 2593006"/>
              <a:gd name="connsiteX3" fmla="*/ 3511549 w 4517212"/>
              <a:gd name="connsiteY3" fmla="*/ 2159913 h 2593006"/>
              <a:gd name="connsiteX4" fmla="*/ 4255363 w 4517212"/>
              <a:gd name="connsiteY4" fmla="*/ 700687 h 2593006"/>
              <a:gd name="connsiteX5" fmla="*/ 4407018 w 4517212"/>
              <a:gd name="connsiteY5" fmla="*/ 1179 h 2593006"/>
              <a:gd name="connsiteX6" fmla="*/ 4517212 w 4517212"/>
              <a:gd name="connsiteY6" fmla="*/ 550764 h 2593006"/>
              <a:gd name="connsiteX7" fmla="*/ 4099769 w 4517212"/>
              <a:gd name="connsiteY7" fmla="*/ 1265528 h 2593006"/>
              <a:gd name="connsiteX8" fmla="*/ 4066637 w 4517212"/>
              <a:gd name="connsiteY8" fmla="*/ 1795792 h 2593006"/>
              <a:gd name="connsiteX9" fmla="*/ 3988782 w 4517212"/>
              <a:gd name="connsiteY9" fmla="*/ 2338737 h 2593006"/>
              <a:gd name="connsiteX10" fmla="*/ 3698207 w 4517212"/>
              <a:gd name="connsiteY10" fmla="*/ 2585035 h 2593006"/>
              <a:gd name="connsiteX11" fmla="*/ 2727323 w 4517212"/>
              <a:gd name="connsiteY11" fmla="*/ 2591455 h 2593006"/>
              <a:gd name="connsiteX12" fmla="*/ 1039493 w 4517212"/>
              <a:gd name="connsiteY12" fmla="*/ 2585775 h 2593006"/>
              <a:gd name="connsiteX13" fmla="*/ 45647 w 4517212"/>
              <a:gd name="connsiteY13" fmla="*/ 2589701 h 2593006"/>
              <a:gd name="connsiteX14" fmla="*/ 278099 w 4517212"/>
              <a:gd name="connsiteY14" fmla="*/ 2544269 h 2593006"/>
              <a:gd name="connsiteX0" fmla="*/ 278099 w 4517212"/>
              <a:gd name="connsiteY0" fmla="*/ 2544269 h 2593006"/>
              <a:gd name="connsiteX1" fmla="*/ 1057775 w 4517212"/>
              <a:gd name="connsiteY1" fmla="*/ 2393338 h 2593006"/>
              <a:gd name="connsiteX2" fmla="*/ 1944002 w 4517212"/>
              <a:gd name="connsiteY2" fmla="*/ 2306748 h 2593006"/>
              <a:gd name="connsiteX3" fmla="*/ 3457346 w 4517212"/>
              <a:gd name="connsiteY3" fmla="*/ 2178931 h 2593006"/>
              <a:gd name="connsiteX4" fmla="*/ 4255363 w 4517212"/>
              <a:gd name="connsiteY4" fmla="*/ 700687 h 2593006"/>
              <a:gd name="connsiteX5" fmla="*/ 4407018 w 4517212"/>
              <a:gd name="connsiteY5" fmla="*/ 1179 h 2593006"/>
              <a:gd name="connsiteX6" fmla="*/ 4517212 w 4517212"/>
              <a:gd name="connsiteY6" fmla="*/ 550764 h 2593006"/>
              <a:gd name="connsiteX7" fmla="*/ 4099769 w 4517212"/>
              <a:gd name="connsiteY7" fmla="*/ 1265528 h 2593006"/>
              <a:gd name="connsiteX8" fmla="*/ 4066637 w 4517212"/>
              <a:gd name="connsiteY8" fmla="*/ 1795792 h 2593006"/>
              <a:gd name="connsiteX9" fmla="*/ 3988782 w 4517212"/>
              <a:gd name="connsiteY9" fmla="*/ 2338737 h 2593006"/>
              <a:gd name="connsiteX10" fmla="*/ 3698207 w 4517212"/>
              <a:gd name="connsiteY10" fmla="*/ 2585035 h 2593006"/>
              <a:gd name="connsiteX11" fmla="*/ 2727323 w 4517212"/>
              <a:gd name="connsiteY11" fmla="*/ 2591455 h 2593006"/>
              <a:gd name="connsiteX12" fmla="*/ 1039493 w 4517212"/>
              <a:gd name="connsiteY12" fmla="*/ 2585775 h 2593006"/>
              <a:gd name="connsiteX13" fmla="*/ 45647 w 4517212"/>
              <a:gd name="connsiteY13" fmla="*/ 2589701 h 2593006"/>
              <a:gd name="connsiteX14" fmla="*/ 278099 w 4517212"/>
              <a:gd name="connsiteY14" fmla="*/ 2544269 h 2593006"/>
              <a:gd name="connsiteX0" fmla="*/ 278099 w 4517212"/>
              <a:gd name="connsiteY0" fmla="*/ 2544269 h 2593006"/>
              <a:gd name="connsiteX1" fmla="*/ 1057775 w 4517212"/>
              <a:gd name="connsiteY1" fmla="*/ 2513784 h 2593006"/>
              <a:gd name="connsiteX2" fmla="*/ 1944002 w 4517212"/>
              <a:gd name="connsiteY2" fmla="*/ 2306748 h 2593006"/>
              <a:gd name="connsiteX3" fmla="*/ 3457346 w 4517212"/>
              <a:gd name="connsiteY3" fmla="*/ 2178931 h 2593006"/>
              <a:gd name="connsiteX4" fmla="*/ 4255363 w 4517212"/>
              <a:gd name="connsiteY4" fmla="*/ 700687 h 2593006"/>
              <a:gd name="connsiteX5" fmla="*/ 4407018 w 4517212"/>
              <a:gd name="connsiteY5" fmla="*/ 1179 h 2593006"/>
              <a:gd name="connsiteX6" fmla="*/ 4517212 w 4517212"/>
              <a:gd name="connsiteY6" fmla="*/ 550764 h 2593006"/>
              <a:gd name="connsiteX7" fmla="*/ 4099769 w 4517212"/>
              <a:gd name="connsiteY7" fmla="*/ 1265528 h 2593006"/>
              <a:gd name="connsiteX8" fmla="*/ 4066637 w 4517212"/>
              <a:gd name="connsiteY8" fmla="*/ 1795792 h 2593006"/>
              <a:gd name="connsiteX9" fmla="*/ 3988782 w 4517212"/>
              <a:gd name="connsiteY9" fmla="*/ 2338737 h 2593006"/>
              <a:gd name="connsiteX10" fmla="*/ 3698207 w 4517212"/>
              <a:gd name="connsiteY10" fmla="*/ 2585035 h 2593006"/>
              <a:gd name="connsiteX11" fmla="*/ 2727323 w 4517212"/>
              <a:gd name="connsiteY11" fmla="*/ 2591455 h 2593006"/>
              <a:gd name="connsiteX12" fmla="*/ 1039493 w 4517212"/>
              <a:gd name="connsiteY12" fmla="*/ 2585775 h 2593006"/>
              <a:gd name="connsiteX13" fmla="*/ 45647 w 4517212"/>
              <a:gd name="connsiteY13" fmla="*/ 2589701 h 2593006"/>
              <a:gd name="connsiteX14" fmla="*/ 278099 w 4517212"/>
              <a:gd name="connsiteY14" fmla="*/ 2544269 h 2593006"/>
              <a:gd name="connsiteX0" fmla="*/ 278099 w 4517212"/>
              <a:gd name="connsiteY0" fmla="*/ 2544269 h 2593006"/>
              <a:gd name="connsiteX1" fmla="*/ 1057775 w 4517212"/>
              <a:gd name="connsiteY1" fmla="*/ 2513784 h 2593006"/>
              <a:gd name="connsiteX2" fmla="*/ 1934436 w 4517212"/>
              <a:gd name="connsiteY2" fmla="*/ 2506435 h 2593006"/>
              <a:gd name="connsiteX3" fmla="*/ 3457346 w 4517212"/>
              <a:gd name="connsiteY3" fmla="*/ 2178931 h 2593006"/>
              <a:gd name="connsiteX4" fmla="*/ 4255363 w 4517212"/>
              <a:gd name="connsiteY4" fmla="*/ 700687 h 2593006"/>
              <a:gd name="connsiteX5" fmla="*/ 4407018 w 4517212"/>
              <a:gd name="connsiteY5" fmla="*/ 1179 h 2593006"/>
              <a:gd name="connsiteX6" fmla="*/ 4517212 w 4517212"/>
              <a:gd name="connsiteY6" fmla="*/ 550764 h 2593006"/>
              <a:gd name="connsiteX7" fmla="*/ 4099769 w 4517212"/>
              <a:gd name="connsiteY7" fmla="*/ 1265528 h 2593006"/>
              <a:gd name="connsiteX8" fmla="*/ 4066637 w 4517212"/>
              <a:gd name="connsiteY8" fmla="*/ 1795792 h 2593006"/>
              <a:gd name="connsiteX9" fmla="*/ 3988782 w 4517212"/>
              <a:gd name="connsiteY9" fmla="*/ 2338737 h 2593006"/>
              <a:gd name="connsiteX10" fmla="*/ 3698207 w 4517212"/>
              <a:gd name="connsiteY10" fmla="*/ 2585035 h 2593006"/>
              <a:gd name="connsiteX11" fmla="*/ 2727323 w 4517212"/>
              <a:gd name="connsiteY11" fmla="*/ 2591455 h 2593006"/>
              <a:gd name="connsiteX12" fmla="*/ 1039493 w 4517212"/>
              <a:gd name="connsiteY12" fmla="*/ 2585775 h 2593006"/>
              <a:gd name="connsiteX13" fmla="*/ 45647 w 4517212"/>
              <a:gd name="connsiteY13" fmla="*/ 2589701 h 2593006"/>
              <a:gd name="connsiteX14" fmla="*/ 278099 w 4517212"/>
              <a:gd name="connsiteY14" fmla="*/ 2544269 h 2593006"/>
              <a:gd name="connsiteX0" fmla="*/ 278099 w 4517212"/>
              <a:gd name="connsiteY0" fmla="*/ 2544269 h 2593006"/>
              <a:gd name="connsiteX1" fmla="*/ 1057775 w 4517212"/>
              <a:gd name="connsiteY1" fmla="*/ 2513784 h 2593006"/>
              <a:gd name="connsiteX2" fmla="*/ 1934436 w 4517212"/>
              <a:gd name="connsiteY2" fmla="*/ 2506435 h 2593006"/>
              <a:gd name="connsiteX3" fmla="*/ 3457346 w 4517212"/>
              <a:gd name="connsiteY3" fmla="*/ 2178931 h 2593006"/>
              <a:gd name="connsiteX4" fmla="*/ 4255363 w 4517212"/>
              <a:gd name="connsiteY4" fmla="*/ 700687 h 2593006"/>
              <a:gd name="connsiteX5" fmla="*/ 4407018 w 4517212"/>
              <a:gd name="connsiteY5" fmla="*/ 1179 h 2593006"/>
              <a:gd name="connsiteX6" fmla="*/ 4517212 w 4517212"/>
              <a:gd name="connsiteY6" fmla="*/ 550764 h 2593006"/>
              <a:gd name="connsiteX7" fmla="*/ 4099769 w 4517212"/>
              <a:gd name="connsiteY7" fmla="*/ 1265528 h 2593006"/>
              <a:gd name="connsiteX8" fmla="*/ 4066637 w 4517212"/>
              <a:gd name="connsiteY8" fmla="*/ 1795792 h 2593006"/>
              <a:gd name="connsiteX9" fmla="*/ 3988782 w 4517212"/>
              <a:gd name="connsiteY9" fmla="*/ 2338737 h 2593006"/>
              <a:gd name="connsiteX10" fmla="*/ 3698207 w 4517212"/>
              <a:gd name="connsiteY10" fmla="*/ 2585035 h 2593006"/>
              <a:gd name="connsiteX11" fmla="*/ 2727323 w 4517212"/>
              <a:gd name="connsiteY11" fmla="*/ 2591455 h 2593006"/>
              <a:gd name="connsiteX12" fmla="*/ 1039493 w 4517212"/>
              <a:gd name="connsiteY12" fmla="*/ 2585775 h 2593006"/>
              <a:gd name="connsiteX13" fmla="*/ 45647 w 4517212"/>
              <a:gd name="connsiteY13" fmla="*/ 2589701 h 2593006"/>
              <a:gd name="connsiteX14" fmla="*/ 278099 w 4517212"/>
              <a:gd name="connsiteY14" fmla="*/ 2544269 h 2593006"/>
              <a:gd name="connsiteX0" fmla="*/ 278099 w 4517212"/>
              <a:gd name="connsiteY0" fmla="*/ 2544269 h 2593006"/>
              <a:gd name="connsiteX1" fmla="*/ 1057775 w 4517212"/>
              <a:gd name="connsiteY1" fmla="*/ 2513784 h 2593006"/>
              <a:gd name="connsiteX2" fmla="*/ 1934436 w 4517212"/>
              <a:gd name="connsiteY2" fmla="*/ 2506435 h 2593006"/>
              <a:gd name="connsiteX3" fmla="*/ 3457346 w 4517212"/>
              <a:gd name="connsiteY3" fmla="*/ 2178931 h 2593006"/>
              <a:gd name="connsiteX4" fmla="*/ 4255363 w 4517212"/>
              <a:gd name="connsiteY4" fmla="*/ 700687 h 2593006"/>
              <a:gd name="connsiteX5" fmla="*/ 4407018 w 4517212"/>
              <a:gd name="connsiteY5" fmla="*/ 1179 h 2593006"/>
              <a:gd name="connsiteX6" fmla="*/ 4517212 w 4517212"/>
              <a:gd name="connsiteY6" fmla="*/ 550764 h 2593006"/>
              <a:gd name="connsiteX7" fmla="*/ 4099769 w 4517212"/>
              <a:gd name="connsiteY7" fmla="*/ 1265528 h 2593006"/>
              <a:gd name="connsiteX8" fmla="*/ 4066637 w 4517212"/>
              <a:gd name="connsiteY8" fmla="*/ 1795792 h 2593006"/>
              <a:gd name="connsiteX9" fmla="*/ 3988782 w 4517212"/>
              <a:gd name="connsiteY9" fmla="*/ 2338737 h 2593006"/>
              <a:gd name="connsiteX10" fmla="*/ 3698207 w 4517212"/>
              <a:gd name="connsiteY10" fmla="*/ 2585035 h 2593006"/>
              <a:gd name="connsiteX11" fmla="*/ 2727323 w 4517212"/>
              <a:gd name="connsiteY11" fmla="*/ 2591455 h 2593006"/>
              <a:gd name="connsiteX12" fmla="*/ 1039493 w 4517212"/>
              <a:gd name="connsiteY12" fmla="*/ 2585775 h 2593006"/>
              <a:gd name="connsiteX13" fmla="*/ 45647 w 4517212"/>
              <a:gd name="connsiteY13" fmla="*/ 2589701 h 2593006"/>
              <a:gd name="connsiteX14" fmla="*/ 278099 w 4517212"/>
              <a:gd name="connsiteY14" fmla="*/ 2544269 h 2593006"/>
              <a:gd name="connsiteX0" fmla="*/ 273752 w 4512865"/>
              <a:gd name="connsiteY0" fmla="*/ 2544269 h 2593006"/>
              <a:gd name="connsiteX1" fmla="*/ 1053428 w 4512865"/>
              <a:gd name="connsiteY1" fmla="*/ 2513784 h 2593006"/>
              <a:gd name="connsiteX2" fmla="*/ 1930089 w 4512865"/>
              <a:gd name="connsiteY2" fmla="*/ 2506435 h 2593006"/>
              <a:gd name="connsiteX3" fmla="*/ 3452999 w 4512865"/>
              <a:gd name="connsiteY3" fmla="*/ 2178931 h 2593006"/>
              <a:gd name="connsiteX4" fmla="*/ 4251016 w 4512865"/>
              <a:gd name="connsiteY4" fmla="*/ 700687 h 2593006"/>
              <a:gd name="connsiteX5" fmla="*/ 4402671 w 4512865"/>
              <a:gd name="connsiteY5" fmla="*/ 1179 h 2593006"/>
              <a:gd name="connsiteX6" fmla="*/ 4512865 w 4512865"/>
              <a:gd name="connsiteY6" fmla="*/ 550764 h 2593006"/>
              <a:gd name="connsiteX7" fmla="*/ 4095422 w 4512865"/>
              <a:gd name="connsiteY7" fmla="*/ 1265528 h 2593006"/>
              <a:gd name="connsiteX8" fmla="*/ 4062290 w 4512865"/>
              <a:gd name="connsiteY8" fmla="*/ 1795792 h 2593006"/>
              <a:gd name="connsiteX9" fmla="*/ 3984435 w 4512865"/>
              <a:gd name="connsiteY9" fmla="*/ 2338737 h 2593006"/>
              <a:gd name="connsiteX10" fmla="*/ 3693860 w 4512865"/>
              <a:gd name="connsiteY10" fmla="*/ 2585035 h 2593006"/>
              <a:gd name="connsiteX11" fmla="*/ 2722976 w 4512865"/>
              <a:gd name="connsiteY11" fmla="*/ 2591455 h 2593006"/>
              <a:gd name="connsiteX12" fmla="*/ 1035146 w 4512865"/>
              <a:gd name="connsiteY12" fmla="*/ 2585775 h 2593006"/>
              <a:gd name="connsiteX13" fmla="*/ 41300 w 4512865"/>
              <a:gd name="connsiteY13" fmla="*/ 2589701 h 2593006"/>
              <a:gd name="connsiteX14" fmla="*/ 273752 w 4512865"/>
              <a:gd name="connsiteY14" fmla="*/ 2544269 h 2593006"/>
              <a:gd name="connsiteX0" fmla="*/ 273752 w 4512865"/>
              <a:gd name="connsiteY0" fmla="*/ 2544269 h 2593006"/>
              <a:gd name="connsiteX1" fmla="*/ 1053428 w 4512865"/>
              <a:gd name="connsiteY1" fmla="*/ 2513784 h 2593006"/>
              <a:gd name="connsiteX2" fmla="*/ 1930089 w 4512865"/>
              <a:gd name="connsiteY2" fmla="*/ 2506435 h 2593006"/>
              <a:gd name="connsiteX3" fmla="*/ 3452999 w 4512865"/>
              <a:gd name="connsiteY3" fmla="*/ 2178931 h 2593006"/>
              <a:gd name="connsiteX4" fmla="*/ 4251016 w 4512865"/>
              <a:gd name="connsiteY4" fmla="*/ 700687 h 2593006"/>
              <a:gd name="connsiteX5" fmla="*/ 4402671 w 4512865"/>
              <a:gd name="connsiteY5" fmla="*/ 1179 h 2593006"/>
              <a:gd name="connsiteX6" fmla="*/ 4512865 w 4512865"/>
              <a:gd name="connsiteY6" fmla="*/ 550764 h 2593006"/>
              <a:gd name="connsiteX7" fmla="*/ 4095422 w 4512865"/>
              <a:gd name="connsiteY7" fmla="*/ 1265528 h 2593006"/>
              <a:gd name="connsiteX8" fmla="*/ 4062290 w 4512865"/>
              <a:gd name="connsiteY8" fmla="*/ 1795792 h 2593006"/>
              <a:gd name="connsiteX9" fmla="*/ 3984435 w 4512865"/>
              <a:gd name="connsiteY9" fmla="*/ 2338737 h 2593006"/>
              <a:gd name="connsiteX10" fmla="*/ 3693860 w 4512865"/>
              <a:gd name="connsiteY10" fmla="*/ 2585035 h 2593006"/>
              <a:gd name="connsiteX11" fmla="*/ 2722976 w 4512865"/>
              <a:gd name="connsiteY11" fmla="*/ 2591455 h 2593006"/>
              <a:gd name="connsiteX12" fmla="*/ 1035146 w 4512865"/>
              <a:gd name="connsiteY12" fmla="*/ 2585775 h 2593006"/>
              <a:gd name="connsiteX13" fmla="*/ 41300 w 4512865"/>
              <a:gd name="connsiteY13" fmla="*/ 2589701 h 2593006"/>
              <a:gd name="connsiteX14" fmla="*/ 273752 w 4512865"/>
              <a:gd name="connsiteY14" fmla="*/ 2544269 h 2593006"/>
              <a:gd name="connsiteX0" fmla="*/ 273752 w 4512865"/>
              <a:gd name="connsiteY0" fmla="*/ 2559732 h 2593006"/>
              <a:gd name="connsiteX1" fmla="*/ 1053428 w 4512865"/>
              <a:gd name="connsiteY1" fmla="*/ 2513784 h 2593006"/>
              <a:gd name="connsiteX2" fmla="*/ 1930089 w 4512865"/>
              <a:gd name="connsiteY2" fmla="*/ 2506435 h 2593006"/>
              <a:gd name="connsiteX3" fmla="*/ 3452999 w 4512865"/>
              <a:gd name="connsiteY3" fmla="*/ 2178931 h 2593006"/>
              <a:gd name="connsiteX4" fmla="*/ 4251016 w 4512865"/>
              <a:gd name="connsiteY4" fmla="*/ 700687 h 2593006"/>
              <a:gd name="connsiteX5" fmla="*/ 4402671 w 4512865"/>
              <a:gd name="connsiteY5" fmla="*/ 1179 h 2593006"/>
              <a:gd name="connsiteX6" fmla="*/ 4512865 w 4512865"/>
              <a:gd name="connsiteY6" fmla="*/ 550764 h 2593006"/>
              <a:gd name="connsiteX7" fmla="*/ 4095422 w 4512865"/>
              <a:gd name="connsiteY7" fmla="*/ 1265528 h 2593006"/>
              <a:gd name="connsiteX8" fmla="*/ 4062290 w 4512865"/>
              <a:gd name="connsiteY8" fmla="*/ 1795792 h 2593006"/>
              <a:gd name="connsiteX9" fmla="*/ 3984435 w 4512865"/>
              <a:gd name="connsiteY9" fmla="*/ 2338737 h 2593006"/>
              <a:gd name="connsiteX10" fmla="*/ 3693860 w 4512865"/>
              <a:gd name="connsiteY10" fmla="*/ 2585035 h 2593006"/>
              <a:gd name="connsiteX11" fmla="*/ 2722976 w 4512865"/>
              <a:gd name="connsiteY11" fmla="*/ 2591455 h 2593006"/>
              <a:gd name="connsiteX12" fmla="*/ 1035146 w 4512865"/>
              <a:gd name="connsiteY12" fmla="*/ 2585775 h 2593006"/>
              <a:gd name="connsiteX13" fmla="*/ 41300 w 4512865"/>
              <a:gd name="connsiteY13" fmla="*/ 2589701 h 2593006"/>
              <a:gd name="connsiteX14" fmla="*/ 273752 w 4512865"/>
              <a:gd name="connsiteY14" fmla="*/ 2559732 h 2593006"/>
              <a:gd name="connsiteX0" fmla="*/ 273813 w 4512926"/>
              <a:gd name="connsiteY0" fmla="*/ 2559732 h 2593006"/>
              <a:gd name="connsiteX1" fmla="*/ 1056600 w 4512926"/>
              <a:gd name="connsiteY1" fmla="*/ 2560173 h 2593006"/>
              <a:gd name="connsiteX2" fmla="*/ 1930150 w 4512926"/>
              <a:gd name="connsiteY2" fmla="*/ 2506435 h 2593006"/>
              <a:gd name="connsiteX3" fmla="*/ 3453060 w 4512926"/>
              <a:gd name="connsiteY3" fmla="*/ 2178931 h 2593006"/>
              <a:gd name="connsiteX4" fmla="*/ 4251077 w 4512926"/>
              <a:gd name="connsiteY4" fmla="*/ 700687 h 2593006"/>
              <a:gd name="connsiteX5" fmla="*/ 4402732 w 4512926"/>
              <a:gd name="connsiteY5" fmla="*/ 1179 h 2593006"/>
              <a:gd name="connsiteX6" fmla="*/ 4512926 w 4512926"/>
              <a:gd name="connsiteY6" fmla="*/ 550764 h 2593006"/>
              <a:gd name="connsiteX7" fmla="*/ 4095483 w 4512926"/>
              <a:gd name="connsiteY7" fmla="*/ 1265528 h 2593006"/>
              <a:gd name="connsiteX8" fmla="*/ 4062351 w 4512926"/>
              <a:gd name="connsiteY8" fmla="*/ 1795792 h 2593006"/>
              <a:gd name="connsiteX9" fmla="*/ 3984496 w 4512926"/>
              <a:gd name="connsiteY9" fmla="*/ 2338737 h 2593006"/>
              <a:gd name="connsiteX10" fmla="*/ 3693921 w 4512926"/>
              <a:gd name="connsiteY10" fmla="*/ 2585035 h 2593006"/>
              <a:gd name="connsiteX11" fmla="*/ 2723037 w 4512926"/>
              <a:gd name="connsiteY11" fmla="*/ 2591455 h 2593006"/>
              <a:gd name="connsiteX12" fmla="*/ 1035207 w 4512926"/>
              <a:gd name="connsiteY12" fmla="*/ 2585775 h 2593006"/>
              <a:gd name="connsiteX13" fmla="*/ 41361 w 4512926"/>
              <a:gd name="connsiteY13" fmla="*/ 2589701 h 2593006"/>
              <a:gd name="connsiteX14" fmla="*/ 273813 w 4512926"/>
              <a:gd name="connsiteY14" fmla="*/ 2559732 h 2593006"/>
              <a:gd name="connsiteX0" fmla="*/ 271116 w 4513340"/>
              <a:gd name="connsiteY0" fmla="*/ 2572102 h 2593006"/>
              <a:gd name="connsiteX1" fmla="*/ 1057014 w 4513340"/>
              <a:gd name="connsiteY1" fmla="*/ 2560173 h 2593006"/>
              <a:gd name="connsiteX2" fmla="*/ 1930564 w 4513340"/>
              <a:gd name="connsiteY2" fmla="*/ 2506435 h 2593006"/>
              <a:gd name="connsiteX3" fmla="*/ 3453474 w 4513340"/>
              <a:gd name="connsiteY3" fmla="*/ 2178931 h 2593006"/>
              <a:gd name="connsiteX4" fmla="*/ 4251491 w 4513340"/>
              <a:gd name="connsiteY4" fmla="*/ 700687 h 2593006"/>
              <a:gd name="connsiteX5" fmla="*/ 4403146 w 4513340"/>
              <a:gd name="connsiteY5" fmla="*/ 1179 h 2593006"/>
              <a:gd name="connsiteX6" fmla="*/ 4513340 w 4513340"/>
              <a:gd name="connsiteY6" fmla="*/ 550764 h 2593006"/>
              <a:gd name="connsiteX7" fmla="*/ 4095897 w 4513340"/>
              <a:gd name="connsiteY7" fmla="*/ 1265528 h 2593006"/>
              <a:gd name="connsiteX8" fmla="*/ 4062765 w 4513340"/>
              <a:gd name="connsiteY8" fmla="*/ 1795792 h 2593006"/>
              <a:gd name="connsiteX9" fmla="*/ 3984910 w 4513340"/>
              <a:gd name="connsiteY9" fmla="*/ 2338737 h 2593006"/>
              <a:gd name="connsiteX10" fmla="*/ 3694335 w 4513340"/>
              <a:gd name="connsiteY10" fmla="*/ 2585035 h 2593006"/>
              <a:gd name="connsiteX11" fmla="*/ 2723451 w 4513340"/>
              <a:gd name="connsiteY11" fmla="*/ 2591455 h 2593006"/>
              <a:gd name="connsiteX12" fmla="*/ 1035621 w 4513340"/>
              <a:gd name="connsiteY12" fmla="*/ 2585775 h 2593006"/>
              <a:gd name="connsiteX13" fmla="*/ 41775 w 4513340"/>
              <a:gd name="connsiteY13" fmla="*/ 2589701 h 2593006"/>
              <a:gd name="connsiteX14" fmla="*/ 271116 w 4513340"/>
              <a:gd name="connsiteY14" fmla="*/ 2572102 h 2593006"/>
              <a:gd name="connsiteX0" fmla="*/ 271054 w 4513278"/>
              <a:gd name="connsiteY0" fmla="*/ 2572102 h 2593006"/>
              <a:gd name="connsiteX1" fmla="*/ 1053841 w 4513278"/>
              <a:gd name="connsiteY1" fmla="*/ 2544710 h 2593006"/>
              <a:gd name="connsiteX2" fmla="*/ 1930502 w 4513278"/>
              <a:gd name="connsiteY2" fmla="*/ 2506435 h 2593006"/>
              <a:gd name="connsiteX3" fmla="*/ 3453412 w 4513278"/>
              <a:gd name="connsiteY3" fmla="*/ 2178931 h 2593006"/>
              <a:gd name="connsiteX4" fmla="*/ 4251429 w 4513278"/>
              <a:gd name="connsiteY4" fmla="*/ 700687 h 2593006"/>
              <a:gd name="connsiteX5" fmla="*/ 4403084 w 4513278"/>
              <a:gd name="connsiteY5" fmla="*/ 1179 h 2593006"/>
              <a:gd name="connsiteX6" fmla="*/ 4513278 w 4513278"/>
              <a:gd name="connsiteY6" fmla="*/ 550764 h 2593006"/>
              <a:gd name="connsiteX7" fmla="*/ 4095835 w 4513278"/>
              <a:gd name="connsiteY7" fmla="*/ 1265528 h 2593006"/>
              <a:gd name="connsiteX8" fmla="*/ 4062703 w 4513278"/>
              <a:gd name="connsiteY8" fmla="*/ 1795792 h 2593006"/>
              <a:gd name="connsiteX9" fmla="*/ 3984848 w 4513278"/>
              <a:gd name="connsiteY9" fmla="*/ 2338737 h 2593006"/>
              <a:gd name="connsiteX10" fmla="*/ 3694273 w 4513278"/>
              <a:gd name="connsiteY10" fmla="*/ 2585035 h 2593006"/>
              <a:gd name="connsiteX11" fmla="*/ 2723389 w 4513278"/>
              <a:gd name="connsiteY11" fmla="*/ 2591455 h 2593006"/>
              <a:gd name="connsiteX12" fmla="*/ 1035559 w 4513278"/>
              <a:gd name="connsiteY12" fmla="*/ 2585775 h 2593006"/>
              <a:gd name="connsiteX13" fmla="*/ 41713 w 4513278"/>
              <a:gd name="connsiteY13" fmla="*/ 2589701 h 2593006"/>
              <a:gd name="connsiteX14" fmla="*/ 271054 w 4513278"/>
              <a:gd name="connsiteY14" fmla="*/ 2572102 h 2593006"/>
              <a:gd name="connsiteX0" fmla="*/ 271054 w 4513278"/>
              <a:gd name="connsiteY0" fmla="*/ 2572102 h 2593006"/>
              <a:gd name="connsiteX1" fmla="*/ 1053841 w 4513278"/>
              <a:gd name="connsiteY1" fmla="*/ 2544710 h 2593006"/>
              <a:gd name="connsiteX2" fmla="*/ 1927391 w 4513278"/>
              <a:gd name="connsiteY2" fmla="*/ 2537361 h 2593006"/>
              <a:gd name="connsiteX3" fmla="*/ 3453412 w 4513278"/>
              <a:gd name="connsiteY3" fmla="*/ 2178931 h 2593006"/>
              <a:gd name="connsiteX4" fmla="*/ 4251429 w 4513278"/>
              <a:gd name="connsiteY4" fmla="*/ 700687 h 2593006"/>
              <a:gd name="connsiteX5" fmla="*/ 4403084 w 4513278"/>
              <a:gd name="connsiteY5" fmla="*/ 1179 h 2593006"/>
              <a:gd name="connsiteX6" fmla="*/ 4513278 w 4513278"/>
              <a:gd name="connsiteY6" fmla="*/ 550764 h 2593006"/>
              <a:gd name="connsiteX7" fmla="*/ 4095835 w 4513278"/>
              <a:gd name="connsiteY7" fmla="*/ 1265528 h 2593006"/>
              <a:gd name="connsiteX8" fmla="*/ 4062703 w 4513278"/>
              <a:gd name="connsiteY8" fmla="*/ 1795792 h 2593006"/>
              <a:gd name="connsiteX9" fmla="*/ 3984848 w 4513278"/>
              <a:gd name="connsiteY9" fmla="*/ 2338737 h 2593006"/>
              <a:gd name="connsiteX10" fmla="*/ 3694273 w 4513278"/>
              <a:gd name="connsiteY10" fmla="*/ 2585035 h 2593006"/>
              <a:gd name="connsiteX11" fmla="*/ 2723389 w 4513278"/>
              <a:gd name="connsiteY11" fmla="*/ 2591455 h 2593006"/>
              <a:gd name="connsiteX12" fmla="*/ 1035559 w 4513278"/>
              <a:gd name="connsiteY12" fmla="*/ 2585775 h 2593006"/>
              <a:gd name="connsiteX13" fmla="*/ 41713 w 4513278"/>
              <a:gd name="connsiteY13" fmla="*/ 2589701 h 2593006"/>
              <a:gd name="connsiteX14" fmla="*/ 271054 w 4513278"/>
              <a:gd name="connsiteY14" fmla="*/ 2572102 h 2593006"/>
              <a:gd name="connsiteX0" fmla="*/ 271054 w 4513278"/>
              <a:gd name="connsiteY0" fmla="*/ 2572102 h 2593006"/>
              <a:gd name="connsiteX1" fmla="*/ 1053841 w 4513278"/>
              <a:gd name="connsiteY1" fmla="*/ 2544710 h 2593006"/>
              <a:gd name="connsiteX2" fmla="*/ 1927391 w 4513278"/>
              <a:gd name="connsiteY2" fmla="*/ 2537361 h 2593006"/>
              <a:gd name="connsiteX3" fmla="*/ 3453412 w 4513278"/>
              <a:gd name="connsiteY3" fmla="*/ 2178931 h 2593006"/>
              <a:gd name="connsiteX4" fmla="*/ 4251429 w 4513278"/>
              <a:gd name="connsiteY4" fmla="*/ 700687 h 2593006"/>
              <a:gd name="connsiteX5" fmla="*/ 4403084 w 4513278"/>
              <a:gd name="connsiteY5" fmla="*/ 1179 h 2593006"/>
              <a:gd name="connsiteX6" fmla="*/ 4513278 w 4513278"/>
              <a:gd name="connsiteY6" fmla="*/ 550764 h 2593006"/>
              <a:gd name="connsiteX7" fmla="*/ 4095835 w 4513278"/>
              <a:gd name="connsiteY7" fmla="*/ 1265528 h 2593006"/>
              <a:gd name="connsiteX8" fmla="*/ 4062703 w 4513278"/>
              <a:gd name="connsiteY8" fmla="*/ 1795792 h 2593006"/>
              <a:gd name="connsiteX9" fmla="*/ 3984848 w 4513278"/>
              <a:gd name="connsiteY9" fmla="*/ 2338737 h 2593006"/>
              <a:gd name="connsiteX10" fmla="*/ 3694273 w 4513278"/>
              <a:gd name="connsiteY10" fmla="*/ 2585035 h 2593006"/>
              <a:gd name="connsiteX11" fmla="*/ 2723389 w 4513278"/>
              <a:gd name="connsiteY11" fmla="*/ 2591455 h 2593006"/>
              <a:gd name="connsiteX12" fmla="*/ 1035559 w 4513278"/>
              <a:gd name="connsiteY12" fmla="*/ 2585775 h 2593006"/>
              <a:gd name="connsiteX13" fmla="*/ 41713 w 4513278"/>
              <a:gd name="connsiteY13" fmla="*/ 2589701 h 2593006"/>
              <a:gd name="connsiteX14" fmla="*/ 271054 w 4513278"/>
              <a:gd name="connsiteY14" fmla="*/ 2572102 h 2593006"/>
              <a:gd name="connsiteX0" fmla="*/ 271054 w 4513278"/>
              <a:gd name="connsiteY0" fmla="*/ 2572102 h 2593006"/>
              <a:gd name="connsiteX1" fmla="*/ 1053841 w 4513278"/>
              <a:gd name="connsiteY1" fmla="*/ 2544710 h 2593006"/>
              <a:gd name="connsiteX2" fmla="*/ 1927391 w 4513278"/>
              <a:gd name="connsiteY2" fmla="*/ 2537361 h 2593006"/>
              <a:gd name="connsiteX3" fmla="*/ 3453412 w 4513278"/>
              <a:gd name="connsiteY3" fmla="*/ 2178931 h 2593006"/>
              <a:gd name="connsiteX4" fmla="*/ 4251429 w 4513278"/>
              <a:gd name="connsiteY4" fmla="*/ 700687 h 2593006"/>
              <a:gd name="connsiteX5" fmla="*/ 4403084 w 4513278"/>
              <a:gd name="connsiteY5" fmla="*/ 1179 h 2593006"/>
              <a:gd name="connsiteX6" fmla="*/ 4513278 w 4513278"/>
              <a:gd name="connsiteY6" fmla="*/ 550764 h 2593006"/>
              <a:gd name="connsiteX7" fmla="*/ 4095835 w 4513278"/>
              <a:gd name="connsiteY7" fmla="*/ 1265528 h 2593006"/>
              <a:gd name="connsiteX8" fmla="*/ 4062703 w 4513278"/>
              <a:gd name="connsiteY8" fmla="*/ 1795792 h 2593006"/>
              <a:gd name="connsiteX9" fmla="*/ 3984848 w 4513278"/>
              <a:gd name="connsiteY9" fmla="*/ 2338737 h 2593006"/>
              <a:gd name="connsiteX10" fmla="*/ 3694273 w 4513278"/>
              <a:gd name="connsiteY10" fmla="*/ 2585035 h 2593006"/>
              <a:gd name="connsiteX11" fmla="*/ 2723389 w 4513278"/>
              <a:gd name="connsiteY11" fmla="*/ 2591455 h 2593006"/>
              <a:gd name="connsiteX12" fmla="*/ 1035559 w 4513278"/>
              <a:gd name="connsiteY12" fmla="*/ 2585775 h 2593006"/>
              <a:gd name="connsiteX13" fmla="*/ 41713 w 4513278"/>
              <a:gd name="connsiteY13" fmla="*/ 2589701 h 2593006"/>
              <a:gd name="connsiteX14" fmla="*/ 271054 w 4513278"/>
              <a:gd name="connsiteY14" fmla="*/ 2572102 h 2593006"/>
              <a:gd name="connsiteX0" fmla="*/ 271054 w 4513278"/>
              <a:gd name="connsiteY0" fmla="*/ 2572102 h 2593006"/>
              <a:gd name="connsiteX1" fmla="*/ 1053841 w 4513278"/>
              <a:gd name="connsiteY1" fmla="*/ 2544710 h 2593006"/>
              <a:gd name="connsiteX2" fmla="*/ 1927391 w 4513278"/>
              <a:gd name="connsiteY2" fmla="*/ 2537361 h 2593006"/>
              <a:gd name="connsiteX3" fmla="*/ 3453412 w 4513278"/>
              <a:gd name="connsiteY3" fmla="*/ 2178931 h 2593006"/>
              <a:gd name="connsiteX4" fmla="*/ 4251429 w 4513278"/>
              <a:gd name="connsiteY4" fmla="*/ 700687 h 2593006"/>
              <a:gd name="connsiteX5" fmla="*/ 4403084 w 4513278"/>
              <a:gd name="connsiteY5" fmla="*/ 1179 h 2593006"/>
              <a:gd name="connsiteX6" fmla="*/ 4513278 w 4513278"/>
              <a:gd name="connsiteY6" fmla="*/ 550764 h 2593006"/>
              <a:gd name="connsiteX7" fmla="*/ 4095835 w 4513278"/>
              <a:gd name="connsiteY7" fmla="*/ 1265528 h 2593006"/>
              <a:gd name="connsiteX8" fmla="*/ 4062703 w 4513278"/>
              <a:gd name="connsiteY8" fmla="*/ 1795792 h 2593006"/>
              <a:gd name="connsiteX9" fmla="*/ 3984848 w 4513278"/>
              <a:gd name="connsiteY9" fmla="*/ 2338737 h 2593006"/>
              <a:gd name="connsiteX10" fmla="*/ 3694273 w 4513278"/>
              <a:gd name="connsiteY10" fmla="*/ 2585035 h 2593006"/>
              <a:gd name="connsiteX11" fmla="*/ 2723389 w 4513278"/>
              <a:gd name="connsiteY11" fmla="*/ 2591455 h 2593006"/>
              <a:gd name="connsiteX12" fmla="*/ 1035559 w 4513278"/>
              <a:gd name="connsiteY12" fmla="*/ 2585775 h 2593006"/>
              <a:gd name="connsiteX13" fmla="*/ 41713 w 4513278"/>
              <a:gd name="connsiteY13" fmla="*/ 2589701 h 2593006"/>
              <a:gd name="connsiteX14" fmla="*/ 271054 w 4513278"/>
              <a:gd name="connsiteY14" fmla="*/ 2572102 h 2593006"/>
              <a:gd name="connsiteX0" fmla="*/ 271054 w 4513278"/>
              <a:gd name="connsiteY0" fmla="*/ 2572102 h 2593006"/>
              <a:gd name="connsiteX1" fmla="*/ 1053841 w 4513278"/>
              <a:gd name="connsiteY1" fmla="*/ 2544710 h 2593006"/>
              <a:gd name="connsiteX2" fmla="*/ 1927391 w 4513278"/>
              <a:gd name="connsiteY2" fmla="*/ 2537361 h 2593006"/>
              <a:gd name="connsiteX3" fmla="*/ 3453412 w 4513278"/>
              <a:gd name="connsiteY3" fmla="*/ 2178931 h 2593006"/>
              <a:gd name="connsiteX4" fmla="*/ 4251429 w 4513278"/>
              <a:gd name="connsiteY4" fmla="*/ 700687 h 2593006"/>
              <a:gd name="connsiteX5" fmla="*/ 4403084 w 4513278"/>
              <a:gd name="connsiteY5" fmla="*/ 1179 h 2593006"/>
              <a:gd name="connsiteX6" fmla="*/ 4513278 w 4513278"/>
              <a:gd name="connsiteY6" fmla="*/ 550764 h 2593006"/>
              <a:gd name="connsiteX7" fmla="*/ 4095835 w 4513278"/>
              <a:gd name="connsiteY7" fmla="*/ 1265528 h 2593006"/>
              <a:gd name="connsiteX8" fmla="*/ 4062703 w 4513278"/>
              <a:gd name="connsiteY8" fmla="*/ 1795792 h 2593006"/>
              <a:gd name="connsiteX9" fmla="*/ 3984848 w 4513278"/>
              <a:gd name="connsiteY9" fmla="*/ 2338737 h 2593006"/>
              <a:gd name="connsiteX10" fmla="*/ 3694273 w 4513278"/>
              <a:gd name="connsiteY10" fmla="*/ 2585035 h 2593006"/>
              <a:gd name="connsiteX11" fmla="*/ 2723389 w 4513278"/>
              <a:gd name="connsiteY11" fmla="*/ 2591455 h 2593006"/>
              <a:gd name="connsiteX12" fmla="*/ 1035559 w 4513278"/>
              <a:gd name="connsiteY12" fmla="*/ 2585775 h 2593006"/>
              <a:gd name="connsiteX13" fmla="*/ 41713 w 4513278"/>
              <a:gd name="connsiteY13" fmla="*/ 2589701 h 2593006"/>
              <a:gd name="connsiteX14" fmla="*/ 271054 w 4513278"/>
              <a:gd name="connsiteY14" fmla="*/ 2572102 h 2593006"/>
              <a:gd name="connsiteX0" fmla="*/ 271054 w 4513278"/>
              <a:gd name="connsiteY0" fmla="*/ 2572102 h 2593006"/>
              <a:gd name="connsiteX1" fmla="*/ 1053841 w 4513278"/>
              <a:gd name="connsiteY1" fmla="*/ 2544710 h 2593006"/>
              <a:gd name="connsiteX2" fmla="*/ 1927391 w 4513278"/>
              <a:gd name="connsiteY2" fmla="*/ 2537361 h 2593006"/>
              <a:gd name="connsiteX3" fmla="*/ 3453412 w 4513278"/>
              <a:gd name="connsiteY3" fmla="*/ 2178931 h 2593006"/>
              <a:gd name="connsiteX4" fmla="*/ 4251429 w 4513278"/>
              <a:gd name="connsiteY4" fmla="*/ 700687 h 2593006"/>
              <a:gd name="connsiteX5" fmla="*/ 4403084 w 4513278"/>
              <a:gd name="connsiteY5" fmla="*/ 1179 h 2593006"/>
              <a:gd name="connsiteX6" fmla="*/ 4513278 w 4513278"/>
              <a:gd name="connsiteY6" fmla="*/ 550764 h 2593006"/>
              <a:gd name="connsiteX7" fmla="*/ 4095835 w 4513278"/>
              <a:gd name="connsiteY7" fmla="*/ 1265528 h 2593006"/>
              <a:gd name="connsiteX8" fmla="*/ 4062703 w 4513278"/>
              <a:gd name="connsiteY8" fmla="*/ 1795792 h 2593006"/>
              <a:gd name="connsiteX9" fmla="*/ 3984848 w 4513278"/>
              <a:gd name="connsiteY9" fmla="*/ 2338737 h 2593006"/>
              <a:gd name="connsiteX10" fmla="*/ 3694273 w 4513278"/>
              <a:gd name="connsiteY10" fmla="*/ 2585035 h 2593006"/>
              <a:gd name="connsiteX11" fmla="*/ 2723389 w 4513278"/>
              <a:gd name="connsiteY11" fmla="*/ 2591455 h 2593006"/>
              <a:gd name="connsiteX12" fmla="*/ 1035559 w 4513278"/>
              <a:gd name="connsiteY12" fmla="*/ 2585775 h 2593006"/>
              <a:gd name="connsiteX13" fmla="*/ 41713 w 4513278"/>
              <a:gd name="connsiteY13" fmla="*/ 2589701 h 2593006"/>
              <a:gd name="connsiteX14" fmla="*/ 271054 w 4513278"/>
              <a:gd name="connsiteY14" fmla="*/ 2572102 h 2593006"/>
              <a:gd name="connsiteX0" fmla="*/ 273752 w 4512865"/>
              <a:gd name="connsiteY0" fmla="*/ 2569009 h 2593006"/>
              <a:gd name="connsiteX1" fmla="*/ 1053428 w 4512865"/>
              <a:gd name="connsiteY1" fmla="*/ 2544710 h 2593006"/>
              <a:gd name="connsiteX2" fmla="*/ 1926978 w 4512865"/>
              <a:gd name="connsiteY2" fmla="*/ 2537361 h 2593006"/>
              <a:gd name="connsiteX3" fmla="*/ 3452999 w 4512865"/>
              <a:gd name="connsiteY3" fmla="*/ 2178931 h 2593006"/>
              <a:gd name="connsiteX4" fmla="*/ 4251016 w 4512865"/>
              <a:gd name="connsiteY4" fmla="*/ 700687 h 2593006"/>
              <a:gd name="connsiteX5" fmla="*/ 4402671 w 4512865"/>
              <a:gd name="connsiteY5" fmla="*/ 1179 h 2593006"/>
              <a:gd name="connsiteX6" fmla="*/ 4512865 w 4512865"/>
              <a:gd name="connsiteY6" fmla="*/ 550764 h 2593006"/>
              <a:gd name="connsiteX7" fmla="*/ 4095422 w 4512865"/>
              <a:gd name="connsiteY7" fmla="*/ 1265528 h 2593006"/>
              <a:gd name="connsiteX8" fmla="*/ 4062290 w 4512865"/>
              <a:gd name="connsiteY8" fmla="*/ 1795792 h 2593006"/>
              <a:gd name="connsiteX9" fmla="*/ 3984435 w 4512865"/>
              <a:gd name="connsiteY9" fmla="*/ 2338737 h 2593006"/>
              <a:gd name="connsiteX10" fmla="*/ 3693860 w 4512865"/>
              <a:gd name="connsiteY10" fmla="*/ 2585035 h 2593006"/>
              <a:gd name="connsiteX11" fmla="*/ 2722976 w 4512865"/>
              <a:gd name="connsiteY11" fmla="*/ 2591455 h 2593006"/>
              <a:gd name="connsiteX12" fmla="*/ 1035146 w 4512865"/>
              <a:gd name="connsiteY12" fmla="*/ 2585775 h 2593006"/>
              <a:gd name="connsiteX13" fmla="*/ 41300 w 4512865"/>
              <a:gd name="connsiteY13" fmla="*/ 2589701 h 2593006"/>
              <a:gd name="connsiteX14" fmla="*/ 273752 w 4512865"/>
              <a:gd name="connsiteY14" fmla="*/ 2569009 h 2593006"/>
              <a:gd name="connsiteX0" fmla="*/ 273753 w 4512866"/>
              <a:gd name="connsiteY0" fmla="*/ 2569009 h 2593006"/>
              <a:gd name="connsiteX1" fmla="*/ 1053429 w 4512866"/>
              <a:gd name="connsiteY1" fmla="*/ 2544710 h 2593006"/>
              <a:gd name="connsiteX2" fmla="*/ 1926979 w 4512866"/>
              <a:gd name="connsiteY2" fmla="*/ 2537361 h 2593006"/>
              <a:gd name="connsiteX3" fmla="*/ 3453000 w 4512866"/>
              <a:gd name="connsiteY3" fmla="*/ 2178931 h 2593006"/>
              <a:gd name="connsiteX4" fmla="*/ 4251017 w 4512866"/>
              <a:gd name="connsiteY4" fmla="*/ 700687 h 2593006"/>
              <a:gd name="connsiteX5" fmla="*/ 4402672 w 4512866"/>
              <a:gd name="connsiteY5" fmla="*/ 1179 h 2593006"/>
              <a:gd name="connsiteX6" fmla="*/ 4512866 w 4512866"/>
              <a:gd name="connsiteY6" fmla="*/ 550764 h 2593006"/>
              <a:gd name="connsiteX7" fmla="*/ 4095423 w 4512866"/>
              <a:gd name="connsiteY7" fmla="*/ 1265528 h 2593006"/>
              <a:gd name="connsiteX8" fmla="*/ 4062291 w 4512866"/>
              <a:gd name="connsiteY8" fmla="*/ 1795792 h 2593006"/>
              <a:gd name="connsiteX9" fmla="*/ 3984436 w 4512866"/>
              <a:gd name="connsiteY9" fmla="*/ 2338737 h 2593006"/>
              <a:gd name="connsiteX10" fmla="*/ 3693861 w 4512866"/>
              <a:gd name="connsiteY10" fmla="*/ 2585035 h 2593006"/>
              <a:gd name="connsiteX11" fmla="*/ 2722977 w 4512866"/>
              <a:gd name="connsiteY11" fmla="*/ 2591455 h 2593006"/>
              <a:gd name="connsiteX12" fmla="*/ 1035147 w 4512866"/>
              <a:gd name="connsiteY12" fmla="*/ 2585775 h 2593006"/>
              <a:gd name="connsiteX13" fmla="*/ 41301 w 4512866"/>
              <a:gd name="connsiteY13" fmla="*/ 2589701 h 2593006"/>
              <a:gd name="connsiteX14" fmla="*/ 273753 w 4512866"/>
              <a:gd name="connsiteY14" fmla="*/ 2569009 h 2593006"/>
              <a:gd name="connsiteX0" fmla="*/ 273753 w 4512866"/>
              <a:gd name="connsiteY0" fmla="*/ 2569009 h 2593006"/>
              <a:gd name="connsiteX1" fmla="*/ 1053429 w 4512866"/>
              <a:gd name="connsiteY1" fmla="*/ 2544710 h 2593006"/>
              <a:gd name="connsiteX2" fmla="*/ 1926979 w 4512866"/>
              <a:gd name="connsiteY2" fmla="*/ 2537361 h 2593006"/>
              <a:gd name="connsiteX3" fmla="*/ 3540105 w 4512866"/>
              <a:gd name="connsiteY3" fmla="*/ 2222227 h 2593006"/>
              <a:gd name="connsiteX4" fmla="*/ 4251017 w 4512866"/>
              <a:gd name="connsiteY4" fmla="*/ 700687 h 2593006"/>
              <a:gd name="connsiteX5" fmla="*/ 4402672 w 4512866"/>
              <a:gd name="connsiteY5" fmla="*/ 1179 h 2593006"/>
              <a:gd name="connsiteX6" fmla="*/ 4512866 w 4512866"/>
              <a:gd name="connsiteY6" fmla="*/ 550764 h 2593006"/>
              <a:gd name="connsiteX7" fmla="*/ 4095423 w 4512866"/>
              <a:gd name="connsiteY7" fmla="*/ 1265528 h 2593006"/>
              <a:gd name="connsiteX8" fmla="*/ 4062291 w 4512866"/>
              <a:gd name="connsiteY8" fmla="*/ 1795792 h 2593006"/>
              <a:gd name="connsiteX9" fmla="*/ 3984436 w 4512866"/>
              <a:gd name="connsiteY9" fmla="*/ 2338737 h 2593006"/>
              <a:gd name="connsiteX10" fmla="*/ 3693861 w 4512866"/>
              <a:gd name="connsiteY10" fmla="*/ 2585035 h 2593006"/>
              <a:gd name="connsiteX11" fmla="*/ 2722977 w 4512866"/>
              <a:gd name="connsiteY11" fmla="*/ 2591455 h 2593006"/>
              <a:gd name="connsiteX12" fmla="*/ 1035147 w 4512866"/>
              <a:gd name="connsiteY12" fmla="*/ 2585775 h 2593006"/>
              <a:gd name="connsiteX13" fmla="*/ 41301 w 4512866"/>
              <a:gd name="connsiteY13" fmla="*/ 2589701 h 2593006"/>
              <a:gd name="connsiteX14" fmla="*/ 273753 w 4512866"/>
              <a:gd name="connsiteY14" fmla="*/ 2569009 h 2593006"/>
              <a:gd name="connsiteX0" fmla="*/ 273753 w 4512866"/>
              <a:gd name="connsiteY0" fmla="*/ 2569009 h 2593006"/>
              <a:gd name="connsiteX1" fmla="*/ 1053429 w 4512866"/>
              <a:gd name="connsiteY1" fmla="*/ 2544710 h 2593006"/>
              <a:gd name="connsiteX2" fmla="*/ 1926979 w 4512866"/>
              <a:gd name="connsiteY2" fmla="*/ 2537361 h 2593006"/>
              <a:gd name="connsiteX3" fmla="*/ 3540105 w 4512866"/>
              <a:gd name="connsiteY3" fmla="*/ 2222227 h 2593006"/>
              <a:gd name="connsiteX4" fmla="*/ 4251017 w 4512866"/>
              <a:gd name="connsiteY4" fmla="*/ 700687 h 2593006"/>
              <a:gd name="connsiteX5" fmla="*/ 4402672 w 4512866"/>
              <a:gd name="connsiteY5" fmla="*/ 1179 h 2593006"/>
              <a:gd name="connsiteX6" fmla="*/ 4512866 w 4512866"/>
              <a:gd name="connsiteY6" fmla="*/ 550764 h 2593006"/>
              <a:gd name="connsiteX7" fmla="*/ 4095423 w 4512866"/>
              <a:gd name="connsiteY7" fmla="*/ 1265528 h 2593006"/>
              <a:gd name="connsiteX8" fmla="*/ 4062291 w 4512866"/>
              <a:gd name="connsiteY8" fmla="*/ 1795792 h 2593006"/>
              <a:gd name="connsiteX9" fmla="*/ 3984436 w 4512866"/>
              <a:gd name="connsiteY9" fmla="*/ 2338737 h 2593006"/>
              <a:gd name="connsiteX10" fmla="*/ 3693861 w 4512866"/>
              <a:gd name="connsiteY10" fmla="*/ 2585035 h 2593006"/>
              <a:gd name="connsiteX11" fmla="*/ 2722977 w 4512866"/>
              <a:gd name="connsiteY11" fmla="*/ 2591455 h 2593006"/>
              <a:gd name="connsiteX12" fmla="*/ 1035147 w 4512866"/>
              <a:gd name="connsiteY12" fmla="*/ 2585775 h 2593006"/>
              <a:gd name="connsiteX13" fmla="*/ 41301 w 4512866"/>
              <a:gd name="connsiteY13" fmla="*/ 2589701 h 2593006"/>
              <a:gd name="connsiteX14" fmla="*/ 273753 w 4512866"/>
              <a:gd name="connsiteY14" fmla="*/ 2569009 h 2593006"/>
              <a:gd name="connsiteX0" fmla="*/ 273753 w 4512866"/>
              <a:gd name="connsiteY0" fmla="*/ 2556639 h 2593006"/>
              <a:gd name="connsiteX1" fmla="*/ 1053429 w 4512866"/>
              <a:gd name="connsiteY1" fmla="*/ 2544710 h 2593006"/>
              <a:gd name="connsiteX2" fmla="*/ 1926979 w 4512866"/>
              <a:gd name="connsiteY2" fmla="*/ 2537361 h 2593006"/>
              <a:gd name="connsiteX3" fmla="*/ 3540105 w 4512866"/>
              <a:gd name="connsiteY3" fmla="*/ 2222227 h 2593006"/>
              <a:gd name="connsiteX4" fmla="*/ 4251017 w 4512866"/>
              <a:gd name="connsiteY4" fmla="*/ 700687 h 2593006"/>
              <a:gd name="connsiteX5" fmla="*/ 4402672 w 4512866"/>
              <a:gd name="connsiteY5" fmla="*/ 1179 h 2593006"/>
              <a:gd name="connsiteX6" fmla="*/ 4512866 w 4512866"/>
              <a:gd name="connsiteY6" fmla="*/ 550764 h 2593006"/>
              <a:gd name="connsiteX7" fmla="*/ 4095423 w 4512866"/>
              <a:gd name="connsiteY7" fmla="*/ 1265528 h 2593006"/>
              <a:gd name="connsiteX8" fmla="*/ 4062291 w 4512866"/>
              <a:gd name="connsiteY8" fmla="*/ 1795792 h 2593006"/>
              <a:gd name="connsiteX9" fmla="*/ 3984436 w 4512866"/>
              <a:gd name="connsiteY9" fmla="*/ 2338737 h 2593006"/>
              <a:gd name="connsiteX10" fmla="*/ 3693861 w 4512866"/>
              <a:gd name="connsiteY10" fmla="*/ 2585035 h 2593006"/>
              <a:gd name="connsiteX11" fmla="*/ 2722977 w 4512866"/>
              <a:gd name="connsiteY11" fmla="*/ 2591455 h 2593006"/>
              <a:gd name="connsiteX12" fmla="*/ 1035147 w 4512866"/>
              <a:gd name="connsiteY12" fmla="*/ 2585775 h 2593006"/>
              <a:gd name="connsiteX13" fmla="*/ 41301 w 4512866"/>
              <a:gd name="connsiteY13" fmla="*/ 2589701 h 2593006"/>
              <a:gd name="connsiteX14" fmla="*/ 273753 w 4512866"/>
              <a:gd name="connsiteY14"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3540122 w 4512883"/>
              <a:gd name="connsiteY3" fmla="*/ 2222227 h 2593006"/>
              <a:gd name="connsiteX4" fmla="*/ 4251034 w 4512883"/>
              <a:gd name="connsiteY4" fmla="*/ 700687 h 2593006"/>
              <a:gd name="connsiteX5" fmla="*/ 4402689 w 4512883"/>
              <a:gd name="connsiteY5" fmla="*/ 1179 h 2593006"/>
              <a:gd name="connsiteX6" fmla="*/ 4512883 w 4512883"/>
              <a:gd name="connsiteY6" fmla="*/ 550764 h 2593006"/>
              <a:gd name="connsiteX7" fmla="*/ 4095440 w 4512883"/>
              <a:gd name="connsiteY7" fmla="*/ 1265528 h 2593006"/>
              <a:gd name="connsiteX8" fmla="*/ 4062308 w 4512883"/>
              <a:gd name="connsiteY8" fmla="*/ 1795792 h 2593006"/>
              <a:gd name="connsiteX9" fmla="*/ 3984453 w 4512883"/>
              <a:gd name="connsiteY9" fmla="*/ 2338737 h 2593006"/>
              <a:gd name="connsiteX10" fmla="*/ 3693878 w 4512883"/>
              <a:gd name="connsiteY10" fmla="*/ 2585035 h 2593006"/>
              <a:gd name="connsiteX11" fmla="*/ 2722994 w 4512883"/>
              <a:gd name="connsiteY11" fmla="*/ 2591455 h 2593006"/>
              <a:gd name="connsiteX12" fmla="*/ 1035164 w 4512883"/>
              <a:gd name="connsiteY12" fmla="*/ 2585775 h 2593006"/>
              <a:gd name="connsiteX13" fmla="*/ 41318 w 4512883"/>
              <a:gd name="connsiteY13" fmla="*/ 2589701 h 2593006"/>
              <a:gd name="connsiteX14" fmla="*/ 273770 w 4512883"/>
              <a:gd name="connsiteY14"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1004 w 4512883"/>
              <a:gd name="connsiteY3" fmla="*/ 2495354 h 2593006"/>
              <a:gd name="connsiteX4" fmla="*/ 3540122 w 4512883"/>
              <a:gd name="connsiteY4" fmla="*/ 2222227 h 2593006"/>
              <a:gd name="connsiteX5" fmla="*/ 4251034 w 4512883"/>
              <a:gd name="connsiteY5" fmla="*/ 700687 h 2593006"/>
              <a:gd name="connsiteX6" fmla="*/ 4402689 w 4512883"/>
              <a:gd name="connsiteY6" fmla="*/ 1179 h 2593006"/>
              <a:gd name="connsiteX7" fmla="*/ 4512883 w 4512883"/>
              <a:gd name="connsiteY7" fmla="*/ 550764 h 2593006"/>
              <a:gd name="connsiteX8" fmla="*/ 4095440 w 4512883"/>
              <a:gd name="connsiteY8" fmla="*/ 1265528 h 2593006"/>
              <a:gd name="connsiteX9" fmla="*/ 4062308 w 4512883"/>
              <a:gd name="connsiteY9" fmla="*/ 1795792 h 2593006"/>
              <a:gd name="connsiteX10" fmla="*/ 3984453 w 4512883"/>
              <a:gd name="connsiteY10" fmla="*/ 2338737 h 2593006"/>
              <a:gd name="connsiteX11" fmla="*/ 3693878 w 4512883"/>
              <a:gd name="connsiteY11" fmla="*/ 2585035 h 2593006"/>
              <a:gd name="connsiteX12" fmla="*/ 2722994 w 4512883"/>
              <a:gd name="connsiteY12" fmla="*/ 2591455 h 2593006"/>
              <a:gd name="connsiteX13" fmla="*/ 1035164 w 4512883"/>
              <a:gd name="connsiteY13" fmla="*/ 2585775 h 2593006"/>
              <a:gd name="connsiteX14" fmla="*/ 41318 w 4512883"/>
              <a:gd name="connsiteY14" fmla="*/ 2589701 h 2593006"/>
              <a:gd name="connsiteX15" fmla="*/ 273770 w 4512883"/>
              <a:gd name="connsiteY15"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1004 w 4512883"/>
              <a:gd name="connsiteY3" fmla="*/ 2495354 h 2593006"/>
              <a:gd name="connsiteX4" fmla="*/ 3540122 w 4512883"/>
              <a:gd name="connsiteY4" fmla="*/ 2222227 h 2593006"/>
              <a:gd name="connsiteX5" fmla="*/ 4251034 w 4512883"/>
              <a:gd name="connsiteY5" fmla="*/ 700687 h 2593006"/>
              <a:gd name="connsiteX6" fmla="*/ 4402689 w 4512883"/>
              <a:gd name="connsiteY6" fmla="*/ 1179 h 2593006"/>
              <a:gd name="connsiteX7" fmla="*/ 4512883 w 4512883"/>
              <a:gd name="connsiteY7" fmla="*/ 550764 h 2593006"/>
              <a:gd name="connsiteX8" fmla="*/ 4095440 w 4512883"/>
              <a:gd name="connsiteY8" fmla="*/ 1265528 h 2593006"/>
              <a:gd name="connsiteX9" fmla="*/ 4062308 w 4512883"/>
              <a:gd name="connsiteY9" fmla="*/ 1795792 h 2593006"/>
              <a:gd name="connsiteX10" fmla="*/ 3984453 w 4512883"/>
              <a:gd name="connsiteY10" fmla="*/ 2338737 h 2593006"/>
              <a:gd name="connsiteX11" fmla="*/ 3693878 w 4512883"/>
              <a:gd name="connsiteY11" fmla="*/ 2585035 h 2593006"/>
              <a:gd name="connsiteX12" fmla="*/ 2722994 w 4512883"/>
              <a:gd name="connsiteY12" fmla="*/ 2591455 h 2593006"/>
              <a:gd name="connsiteX13" fmla="*/ 1035164 w 4512883"/>
              <a:gd name="connsiteY13" fmla="*/ 2585775 h 2593006"/>
              <a:gd name="connsiteX14" fmla="*/ 41318 w 4512883"/>
              <a:gd name="connsiteY14" fmla="*/ 2589701 h 2593006"/>
              <a:gd name="connsiteX15" fmla="*/ 273770 w 4512883"/>
              <a:gd name="connsiteY15"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40122 w 4512883"/>
              <a:gd name="connsiteY4" fmla="*/ 2222227 h 2593006"/>
              <a:gd name="connsiteX5" fmla="*/ 4251034 w 4512883"/>
              <a:gd name="connsiteY5" fmla="*/ 700687 h 2593006"/>
              <a:gd name="connsiteX6" fmla="*/ 4402689 w 4512883"/>
              <a:gd name="connsiteY6" fmla="*/ 1179 h 2593006"/>
              <a:gd name="connsiteX7" fmla="*/ 4512883 w 4512883"/>
              <a:gd name="connsiteY7" fmla="*/ 550764 h 2593006"/>
              <a:gd name="connsiteX8" fmla="*/ 4095440 w 4512883"/>
              <a:gd name="connsiteY8" fmla="*/ 1265528 h 2593006"/>
              <a:gd name="connsiteX9" fmla="*/ 4062308 w 4512883"/>
              <a:gd name="connsiteY9" fmla="*/ 1795792 h 2593006"/>
              <a:gd name="connsiteX10" fmla="*/ 3984453 w 4512883"/>
              <a:gd name="connsiteY10" fmla="*/ 2338737 h 2593006"/>
              <a:gd name="connsiteX11" fmla="*/ 3693878 w 4512883"/>
              <a:gd name="connsiteY11" fmla="*/ 2585035 h 2593006"/>
              <a:gd name="connsiteX12" fmla="*/ 2722994 w 4512883"/>
              <a:gd name="connsiteY12" fmla="*/ 2591455 h 2593006"/>
              <a:gd name="connsiteX13" fmla="*/ 1035164 w 4512883"/>
              <a:gd name="connsiteY13" fmla="*/ 2585775 h 2593006"/>
              <a:gd name="connsiteX14" fmla="*/ 41318 w 4512883"/>
              <a:gd name="connsiteY14" fmla="*/ 2589701 h 2593006"/>
              <a:gd name="connsiteX15" fmla="*/ 273770 w 4512883"/>
              <a:gd name="connsiteY15"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40122 w 4512883"/>
              <a:gd name="connsiteY4" fmla="*/ 2222227 h 2593006"/>
              <a:gd name="connsiteX5" fmla="*/ 4251034 w 4512883"/>
              <a:gd name="connsiteY5" fmla="*/ 700687 h 2593006"/>
              <a:gd name="connsiteX6" fmla="*/ 4402689 w 4512883"/>
              <a:gd name="connsiteY6" fmla="*/ 1179 h 2593006"/>
              <a:gd name="connsiteX7" fmla="*/ 4512883 w 4512883"/>
              <a:gd name="connsiteY7" fmla="*/ 550764 h 2593006"/>
              <a:gd name="connsiteX8" fmla="*/ 4095440 w 4512883"/>
              <a:gd name="connsiteY8" fmla="*/ 1265528 h 2593006"/>
              <a:gd name="connsiteX9" fmla="*/ 4062308 w 4512883"/>
              <a:gd name="connsiteY9" fmla="*/ 1795792 h 2593006"/>
              <a:gd name="connsiteX10" fmla="*/ 3984453 w 4512883"/>
              <a:gd name="connsiteY10" fmla="*/ 2338737 h 2593006"/>
              <a:gd name="connsiteX11" fmla="*/ 3693878 w 4512883"/>
              <a:gd name="connsiteY11" fmla="*/ 2585035 h 2593006"/>
              <a:gd name="connsiteX12" fmla="*/ 2722994 w 4512883"/>
              <a:gd name="connsiteY12" fmla="*/ 2591455 h 2593006"/>
              <a:gd name="connsiteX13" fmla="*/ 1035164 w 4512883"/>
              <a:gd name="connsiteY13" fmla="*/ 2585775 h 2593006"/>
              <a:gd name="connsiteX14" fmla="*/ 41318 w 4512883"/>
              <a:gd name="connsiteY14" fmla="*/ 2589701 h 2593006"/>
              <a:gd name="connsiteX15" fmla="*/ 273770 w 4512883"/>
              <a:gd name="connsiteY15"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40122 w 4512883"/>
              <a:gd name="connsiteY4" fmla="*/ 2222227 h 2593006"/>
              <a:gd name="connsiteX5" fmla="*/ 4251034 w 4512883"/>
              <a:gd name="connsiteY5" fmla="*/ 700687 h 2593006"/>
              <a:gd name="connsiteX6" fmla="*/ 4402689 w 4512883"/>
              <a:gd name="connsiteY6" fmla="*/ 1179 h 2593006"/>
              <a:gd name="connsiteX7" fmla="*/ 4512883 w 4512883"/>
              <a:gd name="connsiteY7" fmla="*/ 550764 h 2593006"/>
              <a:gd name="connsiteX8" fmla="*/ 4095440 w 4512883"/>
              <a:gd name="connsiteY8" fmla="*/ 1265528 h 2593006"/>
              <a:gd name="connsiteX9" fmla="*/ 4062308 w 4512883"/>
              <a:gd name="connsiteY9" fmla="*/ 1795792 h 2593006"/>
              <a:gd name="connsiteX10" fmla="*/ 3984453 w 4512883"/>
              <a:gd name="connsiteY10" fmla="*/ 2338737 h 2593006"/>
              <a:gd name="connsiteX11" fmla="*/ 3693878 w 4512883"/>
              <a:gd name="connsiteY11" fmla="*/ 2585035 h 2593006"/>
              <a:gd name="connsiteX12" fmla="*/ 2722994 w 4512883"/>
              <a:gd name="connsiteY12" fmla="*/ 2591455 h 2593006"/>
              <a:gd name="connsiteX13" fmla="*/ 1035164 w 4512883"/>
              <a:gd name="connsiteY13" fmla="*/ 2585775 h 2593006"/>
              <a:gd name="connsiteX14" fmla="*/ 41318 w 4512883"/>
              <a:gd name="connsiteY14" fmla="*/ 2589701 h 2593006"/>
              <a:gd name="connsiteX15" fmla="*/ 273770 w 4512883"/>
              <a:gd name="connsiteY15"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83675 w 4512883"/>
              <a:gd name="connsiteY4" fmla="*/ 2172746 h 2593006"/>
              <a:gd name="connsiteX5" fmla="*/ 4251034 w 4512883"/>
              <a:gd name="connsiteY5" fmla="*/ 700687 h 2593006"/>
              <a:gd name="connsiteX6" fmla="*/ 4402689 w 4512883"/>
              <a:gd name="connsiteY6" fmla="*/ 1179 h 2593006"/>
              <a:gd name="connsiteX7" fmla="*/ 4512883 w 4512883"/>
              <a:gd name="connsiteY7" fmla="*/ 550764 h 2593006"/>
              <a:gd name="connsiteX8" fmla="*/ 4095440 w 4512883"/>
              <a:gd name="connsiteY8" fmla="*/ 1265528 h 2593006"/>
              <a:gd name="connsiteX9" fmla="*/ 4062308 w 4512883"/>
              <a:gd name="connsiteY9" fmla="*/ 1795792 h 2593006"/>
              <a:gd name="connsiteX10" fmla="*/ 3984453 w 4512883"/>
              <a:gd name="connsiteY10" fmla="*/ 2338737 h 2593006"/>
              <a:gd name="connsiteX11" fmla="*/ 3693878 w 4512883"/>
              <a:gd name="connsiteY11" fmla="*/ 2585035 h 2593006"/>
              <a:gd name="connsiteX12" fmla="*/ 2722994 w 4512883"/>
              <a:gd name="connsiteY12" fmla="*/ 2591455 h 2593006"/>
              <a:gd name="connsiteX13" fmla="*/ 1035164 w 4512883"/>
              <a:gd name="connsiteY13" fmla="*/ 2585775 h 2593006"/>
              <a:gd name="connsiteX14" fmla="*/ 41318 w 4512883"/>
              <a:gd name="connsiteY14" fmla="*/ 2589701 h 2593006"/>
              <a:gd name="connsiteX15" fmla="*/ 273770 w 4512883"/>
              <a:gd name="connsiteY15"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83675 w 4512883"/>
              <a:gd name="connsiteY4" fmla="*/ 2172746 h 2593006"/>
              <a:gd name="connsiteX5" fmla="*/ 4251034 w 4512883"/>
              <a:gd name="connsiteY5" fmla="*/ 700687 h 2593006"/>
              <a:gd name="connsiteX6" fmla="*/ 4402689 w 4512883"/>
              <a:gd name="connsiteY6" fmla="*/ 1179 h 2593006"/>
              <a:gd name="connsiteX7" fmla="*/ 4512883 w 4512883"/>
              <a:gd name="connsiteY7" fmla="*/ 550764 h 2593006"/>
              <a:gd name="connsiteX8" fmla="*/ 4095440 w 4512883"/>
              <a:gd name="connsiteY8" fmla="*/ 1265528 h 2593006"/>
              <a:gd name="connsiteX9" fmla="*/ 4062308 w 4512883"/>
              <a:gd name="connsiteY9" fmla="*/ 1795792 h 2593006"/>
              <a:gd name="connsiteX10" fmla="*/ 3984453 w 4512883"/>
              <a:gd name="connsiteY10" fmla="*/ 2338737 h 2593006"/>
              <a:gd name="connsiteX11" fmla="*/ 3693878 w 4512883"/>
              <a:gd name="connsiteY11" fmla="*/ 2585035 h 2593006"/>
              <a:gd name="connsiteX12" fmla="*/ 2722994 w 4512883"/>
              <a:gd name="connsiteY12" fmla="*/ 2591455 h 2593006"/>
              <a:gd name="connsiteX13" fmla="*/ 1035164 w 4512883"/>
              <a:gd name="connsiteY13" fmla="*/ 2585775 h 2593006"/>
              <a:gd name="connsiteX14" fmla="*/ 41318 w 4512883"/>
              <a:gd name="connsiteY14" fmla="*/ 2589701 h 2593006"/>
              <a:gd name="connsiteX15" fmla="*/ 273770 w 4512883"/>
              <a:gd name="connsiteY15"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83675 w 4512883"/>
              <a:gd name="connsiteY4" fmla="*/ 2172746 h 2593006"/>
              <a:gd name="connsiteX5" fmla="*/ 3919367 w 4512883"/>
              <a:gd name="connsiteY5" fmla="*/ 1641801 h 2593006"/>
              <a:gd name="connsiteX6" fmla="*/ 4251034 w 4512883"/>
              <a:gd name="connsiteY6" fmla="*/ 700687 h 2593006"/>
              <a:gd name="connsiteX7" fmla="*/ 4402689 w 4512883"/>
              <a:gd name="connsiteY7" fmla="*/ 1179 h 2593006"/>
              <a:gd name="connsiteX8" fmla="*/ 4512883 w 4512883"/>
              <a:gd name="connsiteY8" fmla="*/ 550764 h 2593006"/>
              <a:gd name="connsiteX9" fmla="*/ 4095440 w 4512883"/>
              <a:gd name="connsiteY9" fmla="*/ 1265528 h 2593006"/>
              <a:gd name="connsiteX10" fmla="*/ 4062308 w 4512883"/>
              <a:gd name="connsiteY10" fmla="*/ 1795792 h 2593006"/>
              <a:gd name="connsiteX11" fmla="*/ 3984453 w 4512883"/>
              <a:gd name="connsiteY11" fmla="*/ 2338737 h 2593006"/>
              <a:gd name="connsiteX12" fmla="*/ 3693878 w 4512883"/>
              <a:gd name="connsiteY12" fmla="*/ 2585035 h 2593006"/>
              <a:gd name="connsiteX13" fmla="*/ 2722994 w 4512883"/>
              <a:gd name="connsiteY13" fmla="*/ 2591455 h 2593006"/>
              <a:gd name="connsiteX14" fmla="*/ 1035164 w 4512883"/>
              <a:gd name="connsiteY14" fmla="*/ 2585775 h 2593006"/>
              <a:gd name="connsiteX15" fmla="*/ 41318 w 4512883"/>
              <a:gd name="connsiteY15" fmla="*/ 2589701 h 2593006"/>
              <a:gd name="connsiteX16" fmla="*/ 273770 w 4512883"/>
              <a:gd name="connsiteY16"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83675 w 4512883"/>
              <a:gd name="connsiteY4" fmla="*/ 2172746 h 2593006"/>
              <a:gd name="connsiteX5" fmla="*/ 3919367 w 4512883"/>
              <a:gd name="connsiteY5" fmla="*/ 1641801 h 2593006"/>
              <a:gd name="connsiteX6" fmla="*/ 4251034 w 4512883"/>
              <a:gd name="connsiteY6" fmla="*/ 700687 h 2593006"/>
              <a:gd name="connsiteX7" fmla="*/ 4402689 w 4512883"/>
              <a:gd name="connsiteY7" fmla="*/ 1179 h 2593006"/>
              <a:gd name="connsiteX8" fmla="*/ 4512883 w 4512883"/>
              <a:gd name="connsiteY8" fmla="*/ 550764 h 2593006"/>
              <a:gd name="connsiteX9" fmla="*/ 4095440 w 4512883"/>
              <a:gd name="connsiteY9" fmla="*/ 1265528 h 2593006"/>
              <a:gd name="connsiteX10" fmla="*/ 4062308 w 4512883"/>
              <a:gd name="connsiteY10" fmla="*/ 1795792 h 2593006"/>
              <a:gd name="connsiteX11" fmla="*/ 3984453 w 4512883"/>
              <a:gd name="connsiteY11" fmla="*/ 2338737 h 2593006"/>
              <a:gd name="connsiteX12" fmla="*/ 3693878 w 4512883"/>
              <a:gd name="connsiteY12" fmla="*/ 2585035 h 2593006"/>
              <a:gd name="connsiteX13" fmla="*/ 2722994 w 4512883"/>
              <a:gd name="connsiteY13" fmla="*/ 2591455 h 2593006"/>
              <a:gd name="connsiteX14" fmla="*/ 1035164 w 4512883"/>
              <a:gd name="connsiteY14" fmla="*/ 2585775 h 2593006"/>
              <a:gd name="connsiteX15" fmla="*/ 41318 w 4512883"/>
              <a:gd name="connsiteY15" fmla="*/ 2589701 h 2593006"/>
              <a:gd name="connsiteX16" fmla="*/ 273770 w 4512883"/>
              <a:gd name="connsiteY16"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74342 w 4512883"/>
              <a:gd name="connsiteY4" fmla="*/ 2262431 h 2593006"/>
              <a:gd name="connsiteX5" fmla="*/ 3919367 w 4512883"/>
              <a:gd name="connsiteY5" fmla="*/ 1641801 h 2593006"/>
              <a:gd name="connsiteX6" fmla="*/ 4251034 w 4512883"/>
              <a:gd name="connsiteY6" fmla="*/ 700687 h 2593006"/>
              <a:gd name="connsiteX7" fmla="*/ 4402689 w 4512883"/>
              <a:gd name="connsiteY7" fmla="*/ 1179 h 2593006"/>
              <a:gd name="connsiteX8" fmla="*/ 4512883 w 4512883"/>
              <a:gd name="connsiteY8" fmla="*/ 550764 h 2593006"/>
              <a:gd name="connsiteX9" fmla="*/ 4095440 w 4512883"/>
              <a:gd name="connsiteY9" fmla="*/ 1265528 h 2593006"/>
              <a:gd name="connsiteX10" fmla="*/ 4062308 w 4512883"/>
              <a:gd name="connsiteY10" fmla="*/ 1795792 h 2593006"/>
              <a:gd name="connsiteX11" fmla="*/ 3984453 w 4512883"/>
              <a:gd name="connsiteY11" fmla="*/ 2338737 h 2593006"/>
              <a:gd name="connsiteX12" fmla="*/ 3693878 w 4512883"/>
              <a:gd name="connsiteY12" fmla="*/ 2585035 h 2593006"/>
              <a:gd name="connsiteX13" fmla="*/ 2722994 w 4512883"/>
              <a:gd name="connsiteY13" fmla="*/ 2591455 h 2593006"/>
              <a:gd name="connsiteX14" fmla="*/ 1035164 w 4512883"/>
              <a:gd name="connsiteY14" fmla="*/ 2585775 h 2593006"/>
              <a:gd name="connsiteX15" fmla="*/ 41318 w 4512883"/>
              <a:gd name="connsiteY15" fmla="*/ 2589701 h 2593006"/>
              <a:gd name="connsiteX16" fmla="*/ 273770 w 4512883"/>
              <a:gd name="connsiteY16"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74342 w 4512883"/>
              <a:gd name="connsiteY4" fmla="*/ 2262431 h 2593006"/>
              <a:gd name="connsiteX5" fmla="*/ 3919367 w 4512883"/>
              <a:gd name="connsiteY5" fmla="*/ 1641801 h 2593006"/>
              <a:gd name="connsiteX6" fmla="*/ 4251034 w 4512883"/>
              <a:gd name="connsiteY6" fmla="*/ 700687 h 2593006"/>
              <a:gd name="connsiteX7" fmla="*/ 4402689 w 4512883"/>
              <a:gd name="connsiteY7" fmla="*/ 1179 h 2593006"/>
              <a:gd name="connsiteX8" fmla="*/ 4512883 w 4512883"/>
              <a:gd name="connsiteY8" fmla="*/ 550764 h 2593006"/>
              <a:gd name="connsiteX9" fmla="*/ 4095440 w 4512883"/>
              <a:gd name="connsiteY9" fmla="*/ 1265528 h 2593006"/>
              <a:gd name="connsiteX10" fmla="*/ 4062308 w 4512883"/>
              <a:gd name="connsiteY10" fmla="*/ 1795792 h 2593006"/>
              <a:gd name="connsiteX11" fmla="*/ 3984453 w 4512883"/>
              <a:gd name="connsiteY11" fmla="*/ 2338737 h 2593006"/>
              <a:gd name="connsiteX12" fmla="*/ 3693878 w 4512883"/>
              <a:gd name="connsiteY12" fmla="*/ 2585035 h 2593006"/>
              <a:gd name="connsiteX13" fmla="*/ 2722994 w 4512883"/>
              <a:gd name="connsiteY13" fmla="*/ 2591455 h 2593006"/>
              <a:gd name="connsiteX14" fmla="*/ 1035164 w 4512883"/>
              <a:gd name="connsiteY14" fmla="*/ 2585775 h 2593006"/>
              <a:gd name="connsiteX15" fmla="*/ 41318 w 4512883"/>
              <a:gd name="connsiteY15" fmla="*/ 2589701 h 2593006"/>
              <a:gd name="connsiteX16" fmla="*/ 273770 w 4512883"/>
              <a:gd name="connsiteY16"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46344 w 4512883"/>
              <a:gd name="connsiteY4" fmla="*/ 2324283 h 2593006"/>
              <a:gd name="connsiteX5" fmla="*/ 3919367 w 4512883"/>
              <a:gd name="connsiteY5" fmla="*/ 1641801 h 2593006"/>
              <a:gd name="connsiteX6" fmla="*/ 4251034 w 4512883"/>
              <a:gd name="connsiteY6" fmla="*/ 700687 h 2593006"/>
              <a:gd name="connsiteX7" fmla="*/ 4402689 w 4512883"/>
              <a:gd name="connsiteY7" fmla="*/ 1179 h 2593006"/>
              <a:gd name="connsiteX8" fmla="*/ 4512883 w 4512883"/>
              <a:gd name="connsiteY8" fmla="*/ 550764 h 2593006"/>
              <a:gd name="connsiteX9" fmla="*/ 4095440 w 4512883"/>
              <a:gd name="connsiteY9" fmla="*/ 1265528 h 2593006"/>
              <a:gd name="connsiteX10" fmla="*/ 4062308 w 4512883"/>
              <a:gd name="connsiteY10" fmla="*/ 1795792 h 2593006"/>
              <a:gd name="connsiteX11" fmla="*/ 3984453 w 4512883"/>
              <a:gd name="connsiteY11" fmla="*/ 2338737 h 2593006"/>
              <a:gd name="connsiteX12" fmla="*/ 3693878 w 4512883"/>
              <a:gd name="connsiteY12" fmla="*/ 2585035 h 2593006"/>
              <a:gd name="connsiteX13" fmla="*/ 2722994 w 4512883"/>
              <a:gd name="connsiteY13" fmla="*/ 2591455 h 2593006"/>
              <a:gd name="connsiteX14" fmla="*/ 1035164 w 4512883"/>
              <a:gd name="connsiteY14" fmla="*/ 2585775 h 2593006"/>
              <a:gd name="connsiteX15" fmla="*/ 41318 w 4512883"/>
              <a:gd name="connsiteY15" fmla="*/ 2589701 h 2593006"/>
              <a:gd name="connsiteX16" fmla="*/ 273770 w 4512883"/>
              <a:gd name="connsiteY16"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627228 w 4512883"/>
              <a:gd name="connsiteY4" fmla="*/ 2268617 h 2593006"/>
              <a:gd name="connsiteX5" fmla="*/ 3919367 w 4512883"/>
              <a:gd name="connsiteY5" fmla="*/ 1641801 h 2593006"/>
              <a:gd name="connsiteX6" fmla="*/ 4251034 w 4512883"/>
              <a:gd name="connsiteY6" fmla="*/ 700687 h 2593006"/>
              <a:gd name="connsiteX7" fmla="*/ 4402689 w 4512883"/>
              <a:gd name="connsiteY7" fmla="*/ 1179 h 2593006"/>
              <a:gd name="connsiteX8" fmla="*/ 4512883 w 4512883"/>
              <a:gd name="connsiteY8" fmla="*/ 550764 h 2593006"/>
              <a:gd name="connsiteX9" fmla="*/ 4095440 w 4512883"/>
              <a:gd name="connsiteY9" fmla="*/ 1265528 h 2593006"/>
              <a:gd name="connsiteX10" fmla="*/ 4062308 w 4512883"/>
              <a:gd name="connsiteY10" fmla="*/ 1795792 h 2593006"/>
              <a:gd name="connsiteX11" fmla="*/ 3984453 w 4512883"/>
              <a:gd name="connsiteY11" fmla="*/ 2338737 h 2593006"/>
              <a:gd name="connsiteX12" fmla="*/ 3693878 w 4512883"/>
              <a:gd name="connsiteY12" fmla="*/ 2585035 h 2593006"/>
              <a:gd name="connsiteX13" fmla="*/ 2722994 w 4512883"/>
              <a:gd name="connsiteY13" fmla="*/ 2591455 h 2593006"/>
              <a:gd name="connsiteX14" fmla="*/ 1035164 w 4512883"/>
              <a:gd name="connsiteY14" fmla="*/ 2585775 h 2593006"/>
              <a:gd name="connsiteX15" fmla="*/ 41318 w 4512883"/>
              <a:gd name="connsiteY15" fmla="*/ 2589701 h 2593006"/>
              <a:gd name="connsiteX16" fmla="*/ 273770 w 4512883"/>
              <a:gd name="connsiteY16"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627228 w 4512883"/>
              <a:gd name="connsiteY4" fmla="*/ 2268617 h 2593006"/>
              <a:gd name="connsiteX5" fmla="*/ 3934921 w 4512883"/>
              <a:gd name="connsiteY5" fmla="*/ 1685097 h 2593006"/>
              <a:gd name="connsiteX6" fmla="*/ 4251034 w 4512883"/>
              <a:gd name="connsiteY6" fmla="*/ 700687 h 2593006"/>
              <a:gd name="connsiteX7" fmla="*/ 4402689 w 4512883"/>
              <a:gd name="connsiteY7" fmla="*/ 1179 h 2593006"/>
              <a:gd name="connsiteX8" fmla="*/ 4512883 w 4512883"/>
              <a:gd name="connsiteY8" fmla="*/ 550764 h 2593006"/>
              <a:gd name="connsiteX9" fmla="*/ 4095440 w 4512883"/>
              <a:gd name="connsiteY9" fmla="*/ 1265528 h 2593006"/>
              <a:gd name="connsiteX10" fmla="*/ 4062308 w 4512883"/>
              <a:gd name="connsiteY10" fmla="*/ 1795792 h 2593006"/>
              <a:gd name="connsiteX11" fmla="*/ 3984453 w 4512883"/>
              <a:gd name="connsiteY11" fmla="*/ 2338737 h 2593006"/>
              <a:gd name="connsiteX12" fmla="*/ 3693878 w 4512883"/>
              <a:gd name="connsiteY12" fmla="*/ 2585035 h 2593006"/>
              <a:gd name="connsiteX13" fmla="*/ 2722994 w 4512883"/>
              <a:gd name="connsiteY13" fmla="*/ 2591455 h 2593006"/>
              <a:gd name="connsiteX14" fmla="*/ 1035164 w 4512883"/>
              <a:gd name="connsiteY14" fmla="*/ 2585775 h 2593006"/>
              <a:gd name="connsiteX15" fmla="*/ 41318 w 4512883"/>
              <a:gd name="connsiteY15" fmla="*/ 2589701 h 2593006"/>
              <a:gd name="connsiteX16" fmla="*/ 273770 w 4512883"/>
              <a:gd name="connsiteY16"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627228 w 4512883"/>
              <a:gd name="connsiteY4" fmla="*/ 2268617 h 2593006"/>
              <a:gd name="connsiteX5" fmla="*/ 3934921 w 4512883"/>
              <a:gd name="connsiteY5" fmla="*/ 1685097 h 2593006"/>
              <a:gd name="connsiteX6" fmla="*/ 4251034 w 4512883"/>
              <a:gd name="connsiteY6" fmla="*/ 700687 h 2593006"/>
              <a:gd name="connsiteX7" fmla="*/ 4402689 w 4512883"/>
              <a:gd name="connsiteY7" fmla="*/ 1179 h 2593006"/>
              <a:gd name="connsiteX8" fmla="*/ 4512883 w 4512883"/>
              <a:gd name="connsiteY8" fmla="*/ 550764 h 2593006"/>
              <a:gd name="connsiteX9" fmla="*/ 4095440 w 4512883"/>
              <a:gd name="connsiteY9" fmla="*/ 1265528 h 2593006"/>
              <a:gd name="connsiteX10" fmla="*/ 4062308 w 4512883"/>
              <a:gd name="connsiteY10" fmla="*/ 1795792 h 2593006"/>
              <a:gd name="connsiteX11" fmla="*/ 3984453 w 4512883"/>
              <a:gd name="connsiteY11" fmla="*/ 2338737 h 2593006"/>
              <a:gd name="connsiteX12" fmla="*/ 3693878 w 4512883"/>
              <a:gd name="connsiteY12" fmla="*/ 2585035 h 2593006"/>
              <a:gd name="connsiteX13" fmla="*/ 2722994 w 4512883"/>
              <a:gd name="connsiteY13" fmla="*/ 2591455 h 2593006"/>
              <a:gd name="connsiteX14" fmla="*/ 1035164 w 4512883"/>
              <a:gd name="connsiteY14" fmla="*/ 2585775 h 2593006"/>
              <a:gd name="connsiteX15" fmla="*/ 41318 w 4512883"/>
              <a:gd name="connsiteY15" fmla="*/ 2589701 h 2593006"/>
              <a:gd name="connsiteX16" fmla="*/ 273770 w 4512883"/>
              <a:gd name="connsiteY16"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627228 w 4512883"/>
              <a:gd name="connsiteY4" fmla="*/ 2268617 h 2593006"/>
              <a:gd name="connsiteX5" fmla="*/ 3934921 w 4512883"/>
              <a:gd name="connsiteY5" fmla="*/ 1685097 h 2593006"/>
              <a:gd name="connsiteX6" fmla="*/ 4251034 w 4512883"/>
              <a:gd name="connsiteY6" fmla="*/ 700687 h 2593006"/>
              <a:gd name="connsiteX7" fmla="*/ 4402689 w 4512883"/>
              <a:gd name="connsiteY7" fmla="*/ 1179 h 2593006"/>
              <a:gd name="connsiteX8" fmla="*/ 4512883 w 4512883"/>
              <a:gd name="connsiteY8" fmla="*/ 550764 h 2593006"/>
              <a:gd name="connsiteX9" fmla="*/ 4095440 w 4512883"/>
              <a:gd name="connsiteY9" fmla="*/ 1265528 h 2593006"/>
              <a:gd name="connsiteX10" fmla="*/ 4062308 w 4512883"/>
              <a:gd name="connsiteY10" fmla="*/ 1795792 h 2593006"/>
              <a:gd name="connsiteX11" fmla="*/ 3984453 w 4512883"/>
              <a:gd name="connsiteY11" fmla="*/ 2338737 h 2593006"/>
              <a:gd name="connsiteX12" fmla="*/ 3693878 w 4512883"/>
              <a:gd name="connsiteY12" fmla="*/ 2585035 h 2593006"/>
              <a:gd name="connsiteX13" fmla="*/ 2722994 w 4512883"/>
              <a:gd name="connsiteY13" fmla="*/ 2591455 h 2593006"/>
              <a:gd name="connsiteX14" fmla="*/ 1035164 w 4512883"/>
              <a:gd name="connsiteY14" fmla="*/ 2585775 h 2593006"/>
              <a:gd name="connsiteX15" fmla="*/ 41318 w 4512883"/>
              <a:gd name="connsiteY15" fmla="*/ 2589701 h 2593006"/>
              <a:gd name="connsiteX16" fmla="*/ 273770 w 4512883"/>
              <a:gd name="connsiteY16" fmla="*/ 2556639 h 2593006"/>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627228 w 4512883"/>
              <a:gd name="connsiteY4" fmla="*/ 2269170 h 2593559"/>
              <a:gd name="connsiteX5" fmla="*/ 3934921 w 4512883"/>
              <a:gd name="connsiteY5" fmla="*/ 1685650 h 2593559"/>
              <a:gd name="connsiteX6" fmla="*/ 4279033 w 4512883"/>
              <a:gd name="connsiteY6" fmla="*/ 735259 h 2593559"/>
              <a:gd name="connsiteX7" fmla="*/ 4402689 w 4512883"/>
              <a:gd name="connsiteY7" fmla="*/ 1732 h 2593559"/>
              <a:gd name="connsiteX8" fmla="*/ 4512883 w 4512883"/>
              <a:gd name="connsiteY8" fmla="*/ 551317 h 2593559"/>
              <a:gd name="connsiteX9" fmla="*/ 4095440 w 4512883"/>
              <a:gd name="connsiteY9" fmla="*/ 1266081 h 2593559"/>
              <a:gd name="connsiteX10" fmla="*/ 4062308 w 4512883"/>
              <a:gd name="connsiteY10" fmla="*/ 1796345 h 2593559"/>
              <a:gd name="connsiteX11" fmla="*/ 3984453 w 4512883"/>
              <a:gd name="connsiteY11" fmla="*/ 2339290 h 2593559"/>
              <a:gd name="connsiteX12" fmla="*/ 3693878 w 4512883"/>
              <a:gd name="connsiteY12" fmla="*/ 2585588 h 2593559"/>
              <a:gd name="connsiteX13" fmla="*/ 2722994 w 4512883"/>
              <a:gd name="connsiteY13" fmla="*/ 2592008 h 2593559"/>
              <a:gd name="connsiteX14" fmla="*/ 1035164 w 4512883"/>
              <a:gd name="connsiteY14" fmla="*/ 2586328 h 2593559"/>
              <a:gd name="connsiteX15" fmla="*/ 41318 w 4512883"/>
              <a:gd name="connsiteY15" fmla="*/ 2590254 h 2593559"/>
              <a:gd name="connsiteX16" fmla="*/ 273770 w 4512883"/>
              <a:gd name="connsiteY16"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627228 w 4512883"/>
              <a:gd name="connsiteY4" fmla="*/ 2269170 h 2593559"/>
              <a:gd name="connsiteX5" fmla="*/ 3934921 w 4512883"/>
              <a:gd name="connsiteY5" fmla="*/ 1685650 h 2593559"/>
              <a:gd name="connsiteX6" fmla="*/ 4279033 w 4512883"/>
              <a:gd name="connsiteY6" fmla="*/ 735259 h 2593559"/>
              <a:gd name="connsiteX7" fmla="*/ 4402689 w 4512883"/>
              <a:gd name="connsiteY7" fmla="*/ 1732 h 2593559"/>
              <a:gd name="connsiteX8" fmla="*/ 4512883 w 4512883"/>
              <a:gd name="connsiteY8" fmla="*/ 551317 h 2593559"/>
              <a:gd name="connsiteX9" fmla="*/ 4095440 w 4512883"/>
              <a:gd name="connsiteY9" fmla="*/ 1266081 h 2593559"/>
              <a:gd name="connsiteX10" fmla="*/ 4062308 w 4512883"/>
              <a:gd name="connsiteY10" fmla="*/ 1796345 h 2593559"/>
              <a:gd name="connsiteX11" fmla="*/ 3984453 w 4512883"/>
              <a:gd name="connsiteY11" fmla="*/ 2339290 h 2593559"/>
              <a:gd name="connsiteX12" fmla="*/ 3693878 w 4512883"/>
              <a:gd name="connsiteY12" fmla="*/ 2585588 h 2593559"/>
              <a:gd name="connsiteX13" fmla="*/ 2722994 w 4512883"/>
              <a:gd name="connsiteY13" fmla="*/ 2592008 h 2593559"/>
              <a:gd name="connsiteX14" fmla="*/ 1035164 w 4512883"/>
              <a:gd name="connsiteY14" fmla="*/ 2586328 h 2593559"/>
              <a:gd name="connsiteX15" fmla="*/ 41318 w 4512883"/>
              <a:gd name="connsiteY15" fmla="*/ 2590254 h 2593559"/>
              <a:gd name="connsiteX16" fmla="*/ 273770 w 4512883"/>
              <a:gd name="connsiteY16"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627228 w 4512883"/>
              <a:gd name="connsiteY4" fmla="*/ 2269170 h 2593559"/>
              <a:gd name="connsiteX5" fmla="*/ 3934921 w 4512883"/>
              <a:gd name="connsiteY5" fmla="*/ 1685650 h 2593559"/>
              <a:gd name="connsiteX6" fmla="*/ 4279033 w 4512883"/>
              <a:gd name="connsiteY6" fmla="*/ 735259 h 2593559"/>
              <a:gd name="connsiteX7" fmla="*/ 4402689 w 4512883"/>
              <a:gd name="connsiteY7" fmla="*/ 1732 h 2593559"/>
              <a:gd name="connsiteX8" fmla="*/ 4512883 w 4512883"/>
              <a:gd name="connsiteY8" fmla="*/ 551317 h 2593559"/>
              <a:gd name="connsiteX9" fmla="*/ 4095440 w 4512883"/>
              <a:gd name="connsiteY9" fmla="*/ 1266081 h 2593559"/>
              <a:gd name="connsiteX10" fmla="*/ 4062308 w 4512883"/>
              <a:gd name="connsiteY10" fmla="*/ 1796345 h 2593559"/>
              <a:gd name="connsiteX11" fmla="*/ 3984453 w 4512883"/>
              <a:gd name="connsiteY11" fmla="*/ 2339290 h 2593559"/>
              <a:gd name="connsiteX12" fmla="*/ 3693878 w 4512883"/>
              <a:gd name="connsiteY12" fmla="*/ 2585588 h 2593559"/>
              <a:gd name="connsiteX13" fmla="*/ 2722994 w 4512883"/>
              <a:gd name="connsiteY13" fmla="*/ 2592008 h 2593559"/>
              <a:gd name="connsiteX14" fmla="*/ 1035164 w 4512883"/>
              <a:gd name="connsiteY14" fmla="*/ 2586328 h 2593559"/>
              <a:gd name="connsiteX15" fmla="*/ 41318 w 4512883"/>
              <a:gd name="connsiteY15" fmla="*/ 2590254 h 2593559"/>
              <a:gd name="connsiteX16" fmla="*/ 273770 w 4512883"/>
              <a:gd name="connsiteY16"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627228 w 4512883"/>
              <a:gd name="connsiteY4" fmla="*/ 2269170 h 2593559"/>
              <a:gd name="connsiteX5" fmla="*/ 3934921 w 4512883"/>
              <a:gd name="connsiteY5" fmla="*/ 1685650 h 2593559"/>
              <a:gd name="connsiteX6" fmla="*/ 4279033 w 4512883"/>
              <a:gd name="connsiteY6" fmla="*/ 735259 h 2593559"/>
              <a:gd name="connsiteX7" fmla="*/ 4402689 w 4512883"/>
              <a:gd name="connsiteY7" fmla="*/ 1732 h 2593559"/>
              <a:gd name="connsiteX8" fmla="*/ 4512883 w 4512883"/>
              <a:gd name="connsiteY8" fmla="*/ 551317 h 2593559"/>
              <a:gd name="connsiteX9" fmla="*/ 4095440 w 4512883"/>
              <a:gd name="connsiteY9" fmla="*/ 1266081 h 2593559"/>
              <a:gd name="connsiteX10" fmla="*/ 4062308 w 4512883"/>
              <a:gd name="connsiteY10" fmla="*/ 1796345 h 2593559"/>
              <a:gd name="connsiteX11" fmla="*/ 3984453 w 4512883"/>
              <a:gd name="connsiteY11" fmla="*/ 2339290 h 2593559"/>
              <a:gd name="connsiteX12" fmla="*/ 3693878 w 4512883"/>
              <a:gd name="connsiteY12" fmla="*/ 2585588 h 2593559"/>
              <a:gd name="connsiteX13" fmla="*/ 2722994 w 4512883"/>
              <a:gd name="connsiteY13" fmla="*/ 2592008 h 2593559"/>
              <a:gd name="connsiteX14" fmla="*/ 1035164 w 4512883"/>
              <a:gd name="connsiteY14" fmla="*/ 2586328 h 2593559"/>
              <a:gd name="connsiteX15" fmla="*/ 41318 w 4512883"/>
              <a:gd name="connsiteY15" fmla="*/ 2590254 h 2593559"/>
              <a:gd name="connsiteX16" fmla="*/ 273770 w 4512883"/>
              <a:gd name="connsiteY16"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627228 w 4512883"/>
              <a:gd name="connsiteY4" fmla="*/ 2269170 h 2593559"/>
              <a:gd name="connsiteX5" fmla="*/ 3934921 w 4512883"/>
              <a:gd name="connsiteY5" fmla="*/ 1685650 h 2593559"/>
              <a:gd name="connsiteX6" fmla="*/ 4279033 w 4512883"/>
              <a:gd name="connsiteY6" fmla="*/ 735259 h 2593559"/>
              <a:gd name="connsiteX7" fmla="*/ 4402689 w 4512883"/>
              <a:gd name="connsiteY7" fmla="*/ 1732 h 2593559"/>
              <a:gd name="connsiteX8" fmla="*/ 4512883 w 4512883"/>
              <a:gd name="connsiteY8" fmla="*/ 551317 h 2593559"/>
              <a:gd name="connsiteX9" fmla="*/ 4095440 w 4512883"/>
              <a:gd name="connsiteY9" fmla="*/ 1266081 h 2593559"/>
              <a:gd name="connsiteX10" fmla="*/ 4062308 w 4512883"/>
              <a:gd name="connsiteY10" fmla="*/ 1796345 h 2593559"/>
              <a:gd name="connsiteX11" fmla="*/ 3984453 w 4512883"/>
              <a:gd name="connsiteY11" fmla="*/ 2339290 h 2593559"/>
              <a:gd name="connsiteX12" fmla="*/ 3693878 w 4512883"/>
              <a:gd name="connsiteY12" fmla="*/ 2585588 h 2593559"/>
              <a:gd name="connsiteX13" fmla="*/ 2722994 w 4512883"/>
              <a:gd name="connsiteY13" fmla="*/ 2592008 h 2593559"/>
              <a:gd name="connsiteX14" fmla="*/ 1035164 w 4512883"/>
              <a:gd name="connsiteY14" fmla="*/ 2586328 h 2593559"/>
              <a:gd name="connsiteX15" fmla="*/ 41318 w 4512883"/>
              <a:gd name="connsiteY15" fmla="*/ 2590254 h 2593559"/>
              <a:gd name="connsiteX16" fmla="*/ 273770 w 4512883"/>
              <a:gd name="connsiteY16"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627228 w 4512883"/>
              <a:gd name="connsiteY4" fmla="*/ 2269170 h 2593559"/>
              <a:gd name="connsiteX5" fmla="*/ 3928699 w 4512883"/>
              <a:gd name="connsiteY5" fmla="*/ 1688743 h 2593559"/>
              <a:gd name="connsiteX6" fmla="*/ 4279033 w 4512883"/>
              <a:gd name="connsiteY6" fmla="*/ 735259 h 2593559"/>
              <a:gd name="connsiteX7" fmla="*/ 4402689 w 4512883"/>
              <a:gd name="connsiteY7" fmla="*/ 1732 h 2593559"/>
              <a:gd name="connsiteX8" fmla="*/ 4512883 w 4512883"/>
              <a:gd name="connsiteY8" fmla="*/ 551317 h 2593559"/>
              <a:gd name="connsiteX9" fmla="*/ 4095440 w 4512883"/>
              <a:gd name="connsiteY9" fmla="*/ 1266081 h 2593559"/>
              <a:gd name="connsiteX10" fmla="*/ 4062308 w 4512883"/>
              <a:gd name="connsiteY10" fmla="*/ 1796345 h 2593559"/>
              <a:gd name="connsiteX11" fmla="*/ 3984453 w 4512883"/>
              <a:gd name="connsiteY11" fmla="*/ 2339290 h 2593559"/>
              <a:gd name="connsiteX12" fmla="*/ 3693878 w 4512883"/>
              <a:gd name="connsiteY12" fmla="*/ 2585588 h 2593559"/>
              <a:gd name="connsiteX13" fmla="*/ 2722994 w 4512883"/>
              <a:gd name="connsiteY13" fmla="*/ 2592008 h 2593559"/>
              <a:gd name="connsiteX14" fmla="*/ 1035164 w 4512883"/>
              <a:gd name="connsiteY14" fmla="*/ 2586328 h 2593559"/>
              <a:gd name="connsiteX15" fmla="*/ 41318 w 4512883"/>
              <a:gd name="connsiteY15" fmla="*/ 2590254 h 2593559"/>
              <a:gd name="connsiteX16" fmla="*/ 273770 w 4512883"/>
              <a:gd name="connsiteY16"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627228 w 4512883"/>
              <a:gd name="connsiteY4" fmla="*/ 2269170 h 2593559"/>
              <a:gd name="connsiteX5" fmla="*/ 3928699 w 4512883"/>
              <a:gd name="connsiteY5" fmla="*/ 1688743 h 2593559"/>
              <a:gd name="connsiteX6" fmla="*/ 4279033 w 4512883"/>
              <a:gd name="connsiteY6" fmla="*/ 735259 h 2593559"/>
              <a:gd name="connsiteX7" fmla="*/ 4402689 w 4512883"/>
              <a:gd name="connsiteY7" fmla="*/ 1732 h 2593559"/>
              <a:gd name="connsiteX8" fmla="*/ 4512883 w 4512883"/>
              <a:gd name="connsiteY8" fmla="*/ 551317 h 2593559"/>
              <a:gd name="connsiteX9" fmla="*/ 4095440 w 4512883"/>
              <a:gd name="connsiteY9" fmla="*/ 1266081 h 2593559"/>
              <a:gd name="connsiteX10" fmla="*/ 4062308 w 4512883"/>
              <a:gd name="connsiteY10" fmla="*/ 1796345 h 2593559"/>
              <a:gd name="connsiteX11" fmla="*/ 3984453 w 4512883"/>
              <a:gd name="connsiteY11" fmla="*/ 2339290 h 2593559"/>
              <a:gd name="connsiteX12" fmla="*/ 3693878 w 4512883"/>
              <a:gd name="connsiteY12" fmla="*/ 2585588 h 2593559"/>
              <a:gd name="connsiteX13" fmla="*/ 2722994 w 4512883"/>
              <a:gd name="connsiteY13" fmla="*/ 2592008 h 2593559"/>
              <a:gd name="connsiteX14" fmla="*/ 1035164 w 4512883"/>
              <a:gd name="connsiteY14" fmla="*/ 2586328 h 2593559"/>
              <a:gd name="connsiteX15" fmla="*/ 41318 w 4512883"/>
              <a:gd name="connsiteY15" fmla="*/ 2590254 h 2593559"/>
              <a:gd name="connsiteX16" fmla="*/ 273770 w 4512883"/>
              <a:gd name="connsiteY16"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266078 w 4512883"/>
              <a:gd name="connsiteY4" fmla="*/ 2419342 h 2593559"/>
              <a:gd name="connsiteX5" fmla="*/ 3627228 w 4512883"/>
              <a:gd name="connsiteY5" fmla="*/ 2269170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06520 w 4512883"/>
              <a:gd name="connsiteY4" fmla="*/ 2431712 h 2593559"/>
              <a:gd name="connsiteX5" fmla="*/ 3627228 w 4512883"/>
              <a:gd name="connsiteY5" fmla="*/ 2269170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15853 w 4512883"/>
              <a:gd name="connsiteY4" fmla="*/ 2456453 h 2593559"/>
              <a:gd name="connsiteX5" fmla="*/ 3627228 w 4512883"/>
              <a:gd name="connsiteY5" fmla="*/ 2269170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15853 w 4512883"/>
              <a:gd name="connsiteY4" fmla="*/ 2456453 h 2593559"/>
              <a:gd name="connsiteX5" fmla="*/ 3627228 w 4512883"/>
              <a:gd name="connsiteY5" fmla="*/ 2269170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15853 w 4512883"/>
              <a:gd name="connsiteY4" fmla="*/ 2456453 h 2593559"/>
              <a:gd name="connsiteX5" fmla="*/ 3627228 w 4512883"/>
              <a:gd name="connsiteY5" fmla="*/ 2269170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15853 w 4512883"/>
              <a:gd name="connsiteY4" fmla="*/ 2456453 h 2593559"/>
              <a:gd name="connsiteX5" fmla="*/ 3627228 w 4512883"/>
              <a:gd name="connsiteY5" fmla="*/ 2269170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15853 w 4512883"/>
              <a:gd name="connsiteY4" fmla="*/ 2456453 h 2593559"/>
              <a:gd name="connsiteX5" fmla="*/ 3627228 w 4512883"/>
              <a:gd name="connsiteY5" fmla="*/ 2269170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15853 w 4512883"/>
              <a:gd name="connsiteY4" fmla="*/ 2456453 h 2593559"/>
              <a:gd name="connsiteX5" fmla="*/ 3692557 w 4512883"/>
              <a:gd name="connsiteY5" fmla="*/ 226298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15853 w 4512883"/>
              <a:gd name="connsiteY4" fmla="*/ 2456453 h 2593559"/>
              <a:gd name="connsiteX5" fmla="*/ 3726777 w 4512883"/>
              <a:gd name="connsiteY5" fmla="*/ 227535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81193 h 2593559"/>
              <a:gd name="connsiteX5" fmla="*/ 3726777 w 4512883"/>
              <a:gd name="connsiteY5" fmla="*/ 227535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81193 h 2593559"/>
              <a:gd name="connsiteX5" fmla="*/ 3726777 w 4512883"/>
              <a:gd name="connsiteY5" fmla="*/ 227535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81193 h 2593559"/>
              <a:gd name="connsiteX5" fmla="*/ 3726777 w 4512883"/>
              <a:gd name="connsiteY5" fmla="*/ 227535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81193 h 2593559"/>
              <a:gd name="connsiteX5" fmla="*/ 3726777 w 4512883"/>
              <a:gd name="connsiteY5" fmla="*/ 227535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81193 h 2593559"/>
              <a:gd name="connsiteX5" fmla="*/ 3726777 w 4512883"/>
              <a:gd name="connsiteY5" fmla="*/ 227535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860260 w 4512883"/>
              <a:gd name="connsiteY6" fmla="*/ 1943084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869592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869592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869592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869592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869592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854038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673892 w 4512883"/>
              <a:gd name="connsiteY5" fmla="*/ 2309373 h 2593559"/>
              <a:gd name="connsiteX6" fmla="*/ 3854038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673892 w 4512883"/>
              <a:gd name="connsiteY5" fmla="*/ 2309373 h 2593559"/>
              <a:gd name="connsiteX6" fmla="*/ 3854038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7226 w 4512883"/>
              <a:gd name="connsiteY3" fmla="*/ 2517555 h 2593559"/>
              <a:gd name="connsiteX4" fmla="*/ 3325186 w 4512883"/>
              <a:gd name="connsiteY4" fmla="*/ 2478101 h 2593559"/>
              <a:gd name="connsiteX5" fmla="*/ 3673892 w 4512883"/>
              <a:gd name="connsiteY5" fmla="*/ 2309373 h 2593559"/>
              <a:gd name="connsiteX6" fmla="*/ 3854038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7226 w 4512883"/>
              <a:gd name="connsiteY3" fmla="*/ 2517555 h 2593559"/>
              <a:gd name="connsiteX4" fmla="*/ 3325186 w 4512883"/>
              <a:gd name="connsiteY4" fmla="*/ 2478101 h 2593559"/>
              <a:gd name="connsiteX5" fmla="*/ 3673892 w 4512883"/>
              <a:gd name="connsiteY5" fmla="*/ 2309373 h 2593559"/>
              <a:gd name="connsiteX6" fmla="*/ 3854038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7226 w 4512883"/>
              <a:gd name="connsiteY3" fmla="*/ 2517555 h 2593559"/>
              <a:gd name="connsiteX4" fmla="*/ 3325186 w 4512883"/>
              <a:gd name="connsiteY4" fmla="*/ 2478101 h 2593559"/>
              <a:gd name="connsiteX5" fmla="*/ 3673892 w 4512883"/>
              <a:gd name="connsiteY5" fmla="*/ 2309373 h 2593559"/>
              <a:gd name="connsiteX6" fmla="*/ 3854038 w 4512883"/>
              <a:gd name="connsiteY6" fmla="*/ 2042047 h 2593559"/>
              <a:gd name="connsiteX7" fmla="*/ 3972252 w 4512883"/>
              <a:gd name="connsiteY7" fmla="*/ 1685650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7226 w 4512883"/>
              <a:gd name="connsiteY3" fmla="*/ 2517555 h 2593559"/>
              <a:gd name="connsiteX4" fmla="*/ 3325186 w 4512883"/>
              <a:gd name="connsiteY4" fmla="*/ 2478101 h 2593559"/>
              <a:gd name="connsiteX5" fmla="*/ 3673892 w 4512883"/>
              <a:gd name="connsiteY5" fmla="*/ 2309373 h 2593559"/>
              <a:gd name="connsiteX6" fmla="*/ 3854038 w 4512883"/>
              <a:gd name="connsiteY6" fmla="*/ 2042047 h 2593559"/>
              <a:gd name="connsiteX7" fmla="*/ 3972252 w 4512883"/>
              <a:gd name="connsiteY7" fmla="*/ 1685650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7226 w 4512883"/>
              <a:gd name="connsiteY3" fmla="*/ 2517555 h 2593559"/>
              <a:gd name="connsiteX4" fmla="*/ 3325186 w 4512883"/>
              <a:gd name="connsiteY4" fmla="*/ 2478101 h 2593559"/>
              <a:gd name="connsiteX5" fmla="*/ 3673892 w 4512883"/>
              <a:gd name="connsiteY5" fmla="*/ 2309373 h 2593559"/>
              <a:gd name="connsiteX6" fmla="*/ 3854038 w 4512883"/>
              <a:gd name="connsiteY6" fmla="*/ 2042047 h 2593559"/>
              <a:gd name="connsiteX7" fmla="*/ 3972252 w 4512883"/>
              <a:gd name="connsiteY7" fmla="*/ 1685650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8701 h 2595068"/>
              <a:gd name="connsiteX1" fmla="*/ 1053446 w 4512883"/>
              <a:gd name="connsiteY1" fmla="*/ 2546772 h 2595068"/>
              <a:gd name="connsiteX2" fmla="*/ 1926996 w 4512883"/>
              <a:gd name="connsiteY2" fmla="*/ 2539423 h 2595068"/>
              <a:gd name="connsiteX3" fmla="*/ 2737226 w 4512883"/>
              <a:gd name="connsiteY3" fmla="*/ 2519064 h 2595068"/>
              <a:gd name="connsiteX4" fmla="*/ 3325186 w 4512883"/>
              <a:gd name="connsiteY4" fmla="*/ 2479610 h 2595068"/>
              <a:gd name="connsiteX5" fmla="*/ 3673892 w 4512883"/>
              <a:gd name="connsiteY5" fmla="*/ 2310882 h 2595068"/>
              <a:gd name="connsiteX6" fmla="*/ 3854038 w 4512883"/>
              <a:gd name="connsiteY6" fmla="*/ 2043556 h 2595068"/>
              <a:gd name="connsiteX7" fmla="*/ 3972252 w 4512883"/>
              <a:gd name="connsiteY7" fmla="*/ 1687159 h 2595068"/>
              <a:gd name="connsiteX8" fmla="*/ 4238592 w 4512883"/>
              <a:gd name="connsiteY8" fmla="*/ 810990 h 2595068"/>
              <a:gd name="connsiteX9" fmla="*/ 4402689 w 4512883"/>
              <a:gd name="connsiteY9" fmla="*/ 3241 h 2595068"/>
              <a:gd name="connsiteX10" fmla="*/ 4512883 w 4512883"/>
              <a:gd name="connsiteY10" fmla="*/ 552826 h 2595068"/>
              <a:gd name="connsiteX11" fmla="*/ 4095440 w 4512883"/>
              <a:gd name="connsiteY11" fmla="*/ 1267590 h 2595068"/>
              <a:gd name="connsiteX12" fmla="*/ 4062308 w 4512883"/>
              <a:gd name="connsiteY12" fmla="*/ 1797854 h 2595068"/>
              <a:gd name="connsiteX13" fmla="*/ 3984453 w 4512883"/>
              <a:gd name="connsiteY13" fmla="*/ 2340799 h 2595068"/>
              <a:gd name="connsiteX14" fmla="*/ 3693878 w 4512883"/>
              <a:gd name="connsiteY14" fmla="*/ 2587097 h 2595068"/>
              <a:gd name="connsiteX15" fmla="*/ 2722994 w 4512883"/>
              <a:gd name="connsiteY15" fmla="*/ 2593517 h 2595068"/>
              <a:gd name="connsiteX16" fmla="*/ 1035164 w 4512883"/>
              <a:gd name="connsiteY16" fmla="*/ 2587837 h 2595068"/>
              <a:gd name="connsiteX17" fmla="*/ 41318 w 4512883"/>
              <a:gd name="connsiteY17" fmla="*/ 2591763 h 2595068"/>
              <a:gd name="connsiteX18" fmla="*/ 273770 w 4512883"/>
              <a:gd name="connsiteY18" fmla="*/ 2558701 h 2595068"/>
              <a:gd name="connsiteX0" fmla="*/ 273770 w 4512883"/>
              <a:gd name="connsiteY0" fmla="*/ 2558701 h 2595068"/>
              <a:gd name="connsiteX1" fmla="*/ 1053446 w 4512883"/>
              <a:gd name="connsiteY1" fmla="*/ 2546772 h 2595068"/>
              <a:gd name="connsiteX2" fmla="*/ 1926996 w 4512883"/>
              <a:gd name="connsiteY2" fmla="*/ 2539423 h 2595068"/>
              <a:gd name="connsiteX3" fmla="*/ 2737226 w 4512883"/>
              <a:gd name="connsiteY3" fmla="*/ 2519064 h 2595068"/>
              <a:gd name="connsiteX4" fmla="*/ 3325186 w 4512883"/>
              <a:gd name="connsiteY4" fmla="*/ 2479610 h 2595068"/>
              <a:gd name="connsiteX5" fmla="*/ 3673892 w 4512883"/>
              <a:gd name="connsiteY5" fmla="*/ 2310882 h 2595068"/>
              <a:gd name="connsiteX6" fmla="*/ 3854038 w 4512883"/>
              <a:gd name="connsiteY6" fmla="*/ 2043556 h 2595068"/>
              <a:gd name="connsiteX7" fmla="*/ 3972252 w 4512883"/>
              <a:gd name="connsiteY7" fmla="*/ 1687159 h 2595068"/>
              <a:gd name="connsiteX8" fmla="*/ 4102910 w 4512883"/>
              <a:gd name="connsiteY8" fmla="*/ 1180725 h 2595068"/>
              <a:gd name="connsiteX9" fmla="*/ 4238592 w 4512883"/>
              <a:gd name="connsiteY9" fmla="*/ 810990 h 2595068"/>
              <a:gd name="connsiteX10" fmla="*/ 4402689 w 4512883"/>
              <a:gd name="connsiteY10" fmla="*/ 3241 h 2595068"/>
              <a:gd name="connsiteX11" fmla="*/ 4512883 w 4512883"/>
              <a:gd name="connsiteY11" fmla="*/ 552826 h 2595068"/>
              <a:gd name="connsiteX12" fmla="*/ 4095440 w 4512883"/>
              <a:gd name="connsiteY12" fmla="*/ 1267590 h 2595068"/>
              <a:gd name="connsiteX13" fmla="*/ 4062308 w 4512883"/>
              <a:gd name="connsiteY13" fmla="*/ 1797854 h 2595068"/>
              <a:gd name="connsiteX14" fmla="*/ 3984453 w 4512883"/>
              <a:gd name="connsiteY14" fmla="*/ 2340799 h 2595068"/>
              <a:gd name="connsiteX15" fmla="*/ 3693878 w 4512883"/>
              <a:gd name="connsiteY15" fmla="*/ 2587097 h 2595068"/>
              <a:gd name="connsiteX16" fmla="*/ 2722994 w 4512883"/>
              <a:gd name="connsiteY16" fmla="*/ 2593517 h 2595068"/>
              <a:gd name="connsiteX17" fmla="*/ 1035164 w 4512883"/>
              <a:gd name="connsiteY17" fmla="*/ 2587837 h 2595068"/>
              <a:gd name="connsiteX18" fmla="*/ 41318 w 4512883"/>
              <a:gd name="connsiteY18" fmla="*/ 2591763 h 2595068"/>
              <a:gd name="connsiteX19" fmla="*/ 273770 w 4512883"/>
              <a:gd name="connsiteY19" fmla="*/ 2558701 h 2595068"/>
              <a:gd name="connsiteX0" fmla="*/ 273770 w 4512883"/>
              <a:gd name="connsiteY0" fmla="*/ 2558844 h 2595211"/>
              <a:gd name="connsiteX1" fmla="*/ 1053446 w 4512883"/>
              <a:gd name="connsiteY1" fmla="*/ 2546915 h 2595211"/>
              <a:gd name="connsiteX2" fmla="*/ 1926996 w 4512883"/>
              <a:gd name="connsiteY2" fmla="*/ 2539566 h 2595211"/>
              <a:gd name="connsiteX3" fmla="*/ 2737226 w 4512883"/>
              <a:gd name="connsiteY3" fmla="*/ 2519207 h 2595211"/>
              <a:gd name="connsiteX4" fmla="*/ 3325186 w 4512883"/>
              <a:gd name="connsiteY4" fmla="*/ 2479753 h 2595211"/>
              <a:gd name="connsiteX5" fmla="*/ 3673892 w 4512883"/>
              <a:gd name="connsiteY5" fmla="*/ 2311025 h 2595211"/>
              <a:gd name="connsiteX6" fmla="*/ 3854038 w 4512883"/>
              <a:gd name="connsiteY6" fmla="*/ 2043699 h 2595211"/>
              <a:gd name="connsiteX7" fmla="*/ 3972252 w 4512883"/>
              <a:gd name="connsiteY7" fmla="*/ 1687302 h 2595211"/>
              <a:gd name="connsiteX8" fmla="*/ 4102910 w 4512883"/>
              <a:gd name="connsiteY8" fmla="*/ 1180868 h 2595211"/>
              <a:gd name="connsiteX9" fmla="*/ 4406580 w 4512883"/>
              <a:gd name="connsiteY9" fmla="*/ 817318 h 2595211"/>
              <a:gd name="connsiteX10" fmla="*/ 4402689 w 4512883"/>
              <a:gd name="connsiteY10" fmla="*/ 3384 h 2595211"/>
              <a:gd name="connsiteX11" fmla="*/ 4512883 w 4512883"/>
              <a:gd name="connsiteY11" fmla="*/ 552969 h 2595211"/>
              <a:gd name="connsiteX12" fmla="*/ 4095440 w 4512883"/>
              <a:gd name="connsiteY12" fmla="*/ 1267733 h 2595211"/>
              <a:gd name="connsiteX13" fmla="*/ 4062308 w 4512883"/>
              <a:gd name="connsiteY13" fmla="*/ 1797997 h 2595211"/>
              <a:gd name="connsiteX14" fmla="*/ 3984453 w 4512883"/>
              <a:gd name="connsiteY14" fmla="*/ 2340942 h 2595211"/>
              <a:gd name="connsiteX15" fmla="*/ 3693878 w 4512883"/>
              <a:gd name="connsiteY15" fmla="*/ 2587240 h 2595211"/>
              <a:gd name="connsiteX16" fmla="*/ 2722994 w 4512883"/>
              <a:gd name="connsiteY16" fmla="*/ 2593660 h 2595211"/>
              <a:gd name="connsiteX17" fmla="*/ 1035164 w 4512883"/>
              <a:gd name="connsiteY17" fmla="*/ 2587980 h 2595211"/>
              <a:gd name="connsiteX18" fmla="*/ 41318 w 4512883"/>
              <a:gd name="connsiteY18" fmla="*/ 2591906 h 2595211"/>
              <a:gd name="connsiteX19" fmla="*/ 273770 w 4512883"/>
              <a:gd name="connsiteY19" fmla="*/ 2558844 h 2595211"/>
              <a:gd name="connsiteX0" fmla="*/ 273770 w 4512883"/>
              <a:gd name="connsiteY0" fmla="*/ 2558844 h 2595211"/>
              <a:gd name="connsiteX1" fmla="*/ 1053446 w 4512883"/>
              <a:gd name="connsiteY1" fmla="*/ 2546915 h 2595211"/>
              <a:gd name="connsiteX2" fmla="*/ 1926996 w 4512883"/>
              <a:gd name="connsiteY2" fmla="*/ 2539566 h 2595211"/>
              <a:gd name="connsiteX3" fmla="*/ 2737226 w 4512883"/>
              <a:gd name="connsiteY3" fmla="*/ 2519207 h 2595211"/>
              <a:gd name="connsiteX4" fmla="*/ 3325186 w 4512883"/>
              <a:gd name="connsiteY4" fmla="*/ 2479753 h 2595211"/>
              <a:gd name="connsiteX5" fmla="*/ 3673892 w 4512883"/>
              <a:gd name="connsiteY5" fmla="*/ 2311025 h 2595211"/>
              <a:gd name="connsiteX6" fmla="*/ 3854038 w 4512883"/>
              <a:gd name="connsiteY6" fmla="*/ 2043699 h 2595211"/>
              <a:gd name="connsiteX7" fmla="*/ 3972252 w 4512883"/>
              <a:gd name="connsiteY7" fmla="*/ 1687302 h 2595211"/>
              <a:gd name="connsiteX8" fmla="*/ 4102910 w 4512883"/>
              <a:gd name="connsiteY8" fmla="*/ 1180868 h 2595211"/>
              <a:gd name="connsiteX9" fmla="*/ 4406580 w 4512883"/>
              <a:gd name="connsiteY9" fmla="*/ 817318 h 2595211"/>
              <a:gd name="connsiteX10" fmla="*/ 4402689 w 4512883"/>
              <a:gd name="connsiteY10" fmla="*/ 3384 h 2595211"/>
              <a:gd name="connsiteX11" fmla="*/ 4512883 w 4512883"/>
              <a:gd name="connsiteY11" fmla="*/ 552969 h 2595211"/>
              <a:gd name="connsiteX12" fmla="*/ 4095440 w 4512883"/>
              <a:gd name="connsiteY12" fmla="*/ 1267733 h 2595211"/>
              <a:gd name="connsiteX13" fmla="*/ 4062308 w 4512883"/>
              <a:gd name="connsiteY13" fmla="*/ 1797997 h 2595211"/>
              <a:gd name="connsiteX14" fmla="*/ 3984453 w 4512883"/>
              <a:gd name="connsiteY14" fmla="*/ 2340942 h 2595211"/>
              <a:gd name="connsiteX15" fmla="*/ 3693878 w 4512883"/>
              <a:gd name="connsiteY15" fmla="*/ 2587240 h 2595211"/>
              <a:gd name="connsiteX16" fmla="*/ 2722994 w 4512883"/>
              <a:gd name="connsiteY16" fmla="*/ 2593660 h 2595211"/>
              <a:gd name="connsiteX17" fmla="*/ 1035164 w 4512883"/>
              <a:gd name="connsiteY17" fmla="*/ 2587980 h 2595211"/>
              <a:gd name="connsiteX18" fmla="*/ 41318 w 4512883"/>
              <a:gd name="connsiteY18" fmla="*/ 2591906 h 2595211"/>
              <a:gd name="connsiteX19" fmla="*/ 273770 w 4512883"/>
              <a:gd name="connsiteY19" fmla="*/ 2558844 h 2595211"/>
              <a:gd name="connsiteX0" fmla="*/ 273770 w 4512883"/>
              <a:gd name="connsiteY0" fmla="*/ 2558844 h 2595211"/>
              <a:gd name="connsiteX1" fmla="*/ 1053446 w 4512883"/>
              <a:gd name="connsiteY1" fmla="*/ 2546915 h 2595211"/>
              <a:gd name="connsiteX2" fmla="*/ 1926996 w 4512883"/>
              <a:gd name="connsiteY2" fmla="*/ 2539566 h 2595211"/>
              <a:gd name="connsiteX3" fmla="*/ 2737226 w 4512883"/>
              <a:gd name="connsiteY3" fmla="*/ 2519207 h 2595211"/>
              <a:gd name="connsiteX4" fmla="*/ 3325186 w 4512883"/>
              <a:gd name="connsiteY4" fmla="*/ 2479753 h 2595211"/>
              <a:gd name="connsiteX5" fmla="*/ 3673892 w 4512883"/>
              <a:gd name="connsiteY5" fmla="*/ 2311025 h 2595211"/>
              <a:gd name="connsiteX6" fmla="*/ 3854038 w 4512883"/>
              <a:gd name="connsiteY6" fmla="*/ 2043699 h 2595211"/>
              <a:gd name="connsiteX7" fmla="*/ 3972252 w 4512883"/>
              <a:gd name="connsiteY7" fmla="*/ 1687302 h 2595211"/>
              <a:gd name="connsiteX8" fmla="*/ 4102910 w 4512883"/>
              <a:gd name="connsiteY8" fmla="*/ 1180868 h 2595211"/>
              <a:gd name="connsiteX9" fmla="*/ 4406580 w 4512883"/>
              <a:gd name="connsiteY9" fmla="*/ 817318 h 2595211"/>
              <a:gd name="connsiteX10" fmla="*/ 4402689 w 4512883"/>
              <a:gd name="connsiteY10" fmla="*/ 3384 h 2595211"/>
              <a:gd name="connsiteX11" fmla="*/ 4512883 w 4512883"/>
              <a:gd name="connsiteY11" fmla="*/ 552969 h 2595211"/>
              <a:gd name="connsiteX12" fmla="*/ 4095440 w 4512883"/>
              <a:gd name="connsiteY12" fmla="*/ 1267733 h 2595211"/>
              <a:gd name="connsiteX13" fmla="*/ 4062308 w 4512883"/>
              <a:gd name="connsiteY13" fmla="*/ 1797997 h 2595211"/>
              <a:gd name="connsiteX14" fmla="*/ 3984453 w 4512883"/>
              <a:gd name="connsiteY14" fmla="*/ 2340942 h 2595211"/>
              <a:gd name="connsiteX15" fmla="*/ 3693878 w 4512883"/>
              <a:gd name="connsiteY15" fmla="*/ 2587240 h 2595211"/>
              <a:gd name="connsiteX16" fmla="*/ 2722994 w 4512883"/>
              <a:gd name="connsiteY16" fmla="*/ 2593660 h 2595211"/>
              <a:gd name="connsiteX17" fmla="*/ 1035164 w 4512883"/>
              <a:gd name="connsiteY17" fmla="*/ 2587980 h 2595211"/>
              <a:gd name="connsiteX18" fmla="*/ 41318 w 4512883"/>
              <a:gd name="connsiteY18" fmla="*/ 2591906 h 2595211"/>
              <a:gd name="connsiteX19" fmla="*/ 273770 w 4512883"/>
              <a:gd name="connsiteY19" fmla="*/ 2558844 h 2595211"/>
              <a:gd name="connsiteX0" fmla="*/ 273770 w 4512883"/>
              <a:gd name="connsiteY0" fmla="*/ 2558844 h 2595211"/>
              <a:gd name="connsiteX1" fmla="*/ 1053446 w 4512883"/>
              <a:gd name="connsiteY1" fmla="*/ 2546915 h 2595211"/>
              <a:gd name="connsiteX2" fmla="*/ 1926996 w 4512883"/>
              <a:gd name="connsiteY2" fmla="*/ 2539566 h 2595211"/>
              <a:gd name="connsiteX3" fmla="*/ 2737226 w 4512883"/>
              <a:gd name="connsiteY3" fmla="*/ 2519207 h 2595211"/>
              <a:gd name="connsiteX4" fmla="*/ 3325186 w 4512883"/>
              <a:gd name="connsiteY4" fmla="*/ 2479753 h 2595211"/>
              <a:gd name="connsiteX5" fmla="*/ 3673892 w 4512883"/>
              <a:gd name="connsiteY5" fmla="*/ 2311025 h 2595211"/>
              <a:gd name="connsiteX6" fmla="*/ 3854038 w 4512883"/>
              <a:gd name="connsiteY6" fmla="*/ 2043699 h 2595211"/>
              <a:gd name="connsiteX7" fmla="*/ 3972252 w 4512883"/>
              <a:gd name="connsiteY7" fmla="*/ 1687302 h 2595211"/>
              <a:gd name="connsiteX8" fmla="*/ 4102910 w 4512883"/>
              <a:gd name="connsiteY8" fmla="*/ 1180868 h 2595211"/>
              <a:gd name="connsiteX9" fmla="*/ 4406580 w 4512883"/>
              <a:gd name="connsiteY9" fmla="*/ 817318 h 2595211"/>
              <a:gd name="connsiteX10" fmla="*/ 4402689 w 4512883"/>
              <a:gd name="connsiteY10" fmla="*/ 3384 h 2595211"/>
              <a:gd name="connsiteX11" fmla="*/ 4512883 w 4512883"/>
              <a:gd name="connsiteY11" fmla="*/ 552969 h 2595211"/>
              <a:gd name="connsiteX12" fmla="*/ 4095440 w 4512883"/>
              <a:gd name="connsiteY12" fmla="*/ 1267733 h 2595211"/>
              <a:gd name="connsiteX13" fmla="*/ 4062308 w 4512883"/>
              <a:gd name="connsiteY13" fmla="*/ 1797997 h 2595211"/>
              <a:gd name="connsiteX14" fmla="*/ 3984453 w 4512883"/>
              <a:gd name="connsiteY14" fmla="*/ 2340942 h 2595211"/>
              <a:gd name="connsiteX15" fmla="*/ 3693878 w 4512883"/>
              <a:gd name="connsiteY15" fmla="*/ 2587240 h 2595211"/>
              <a:gd name="connsiteX16" fmla="*/ 2722994 w 4512883"/>
              <a:gd name="connsiteY16" fmla="*/ 2593660 h 2595211"/>
              <a:gd name="connsiteX17" fmla="*/ 1035164 w 4512883"/>
              <a:gd name="connsiteY17" fmla="*/ 2587980 h 2595211"/>
              <a:gd name="connsiteX18" fmla="*/ 41318 w 4512883"/>
              <a:gd name="connsiteY18" fmla="*/ 2591906 h 2595211"/>
              <a:gd name="connsiteX19" fmla="*/ 273770 w 4512883"/>
              <a:gd name="connsiteY19" fmla="*/ 2558844 h 2595211"/>
              <a:gd name="connsiteX0" fmla="*/ 273770 w 4512883"/>
              <a:gd name="connsiteY0" fmla="*/ 2558844 h 2595211"/>
              <a:gd name="connsiteX1" fmla="*/ 1053446 w 4512883"/>
              <a:gd name="connsiteY1" fmla="*/ 2546915 h 2595211"/>
              <a:gd name="connsiteX2" fmla="*/ 1926996 w 4512883"/>
              <a:gd name="connsiteY2" fmla="*/ 2539566 h 2595211"/>
              <a:gd name="connsiteX3" fmla="*/ 2737226 w 4512883"/>
              <a:gd name="connsiteY3" fmla="*/ 2519207 h 2595211"/>
              <a:gd name="connsiteX4" fmla="*/ 3325186 w 4512883"/>
              <a:gd name="connsiteY4" fmla="*/ 2479753 h 2595211"/>
              <a:gd name="connsiteX5" fmla="*/ 3673892 w 4512883"/>
              <a:gd name="connsiteY5" fmla="*/ 2311025 h 2595211"/>
              <a:gd name="connsiteX6" fmla="*/ 3854038 w 4512883"/>
              <a:gd name="connsiteY6" fmla="*/ 2043699 h 2595211"/>
              <a:gd name="connsiteX7" fmla="*/ 3972252 w 4512883"/>
              <a:gd name="connsiteY7" fmla="*/ 1687302 h 2595211"/>
              <a:gd name="connsiteX8" fmla="*/ 4102910 w 4512883"/>
              <a:gd name="connsiteY8" fmla="*/ 1180868 h 2595211"/>
              <a:gd name="connsiteX9" fmla="*/ 4406580 w 4512883"/>
              <a:gd name="connsiteY9" fmla="*/ 817318 h 2595211"/>
              <a:gd name="connsiteX10" fmla="*/ 4402689 w 4512883"/>
              <a:gd name="connsiteY10" fmla="*/ 3384 h 2595211"/>
              <a:gd name="connsiteX11" fmla="*/ 4512883 w 4512883"/>
              <a:gd name="connsiteY11" fmla="*/ 552969 h 2595211"/>
              <a:gd name="connsiteX12" fmla="*/ 4095440 w 4512883"/>
              <a:gd name="connsiteY12" fmla="*/ 1267733 h 2595211"/>
              <a:gd name="connsiteX13" fmla="*/ 4062308 w 4512883"/>
              <a:gd name="connsiteY13" fmla="*/ 1797997 h 2595211"/>
              <a:gd name="connsiteX14" fmla="*/ 3984453 w 4512883"/>
              <a:gd name="connsiteY14" fmla="*/ 2340942 h 2595211"/>
              <a:gd name="connsiteX15" fmla="*/ 3693878 w 4512883"/>
              <a:gd name="connsiteY15" fmla="*/ 2587240 h 2595211"/>
              <a:gd name="connsiteX16" fmla="*/ 2722994 w 4512883"/>
              <a:gd name="connsiteY16" fmla="*/ 2593660 h 2595211"/>
              <a:gd name="connsiteX17" fmla="*/ 1035164 w 4512883"/>
              <a:gd name="connsiteY17" fmla="*/ 2587980 h 2595211"/>
              <a:gd name="connsiteX18" fmla="*/ 41318 w 4512883"/>
              <a:gd name="connsiteY18" fmla="*/ 2591906 h 2595211"/>
              <a:gd name="connsiteX19" fmla="*/ 273770 w 4512883"/>
              <a:gd name="connsiteY19" fmla="*/ 2558844 h 2595211"/>
              <a:gd name="connsiteX0" fmla="*/ 273770 w 4512883"/>
              <a:gd name="connsiteY0" fmla="*/ 2558100 h 2594467"/>
              <a:gd name="connsiteX1" fmla="*/ 1053446 w 4512883"/>
              <a:gd name="connsiteY1" fmla="*/ 2546171 h 2594467"/>
              <a:gd name="connsiteX2" fmla="*/ 1926996 w 4512883"/>
              <a:gd name="connsiteY2" fmla="*/ 2538822 h 2594467"/>
              <a:gd name="connsiteX3" fmla="*/ 2737226 w 4512883"/>
              <a:gd name="connsiteY3" fmla="*/ 2518463 h 2594467"/>
              <a:gd name="connsiteX4" fmla="*/ 3325186 w 4512883"/>
              <a:gd name="connsiteY4" fmla="*/ 2479009 h 2594467"/>
              <a:gd name="connsiteX5" fmla="*/ 3673892 w 4512883"/>
              <a:gd name="connsiteY5" fmla="*/ 2310281 h 2594467"/>
              <a:gd name="connsiteX6" fmla="*/ 3854038 w 4512883"/>
              <a:gd name="connsiteY6" fmla="*/ 2042955 h 2594467"/>
              <a:gd name="connsiteX7" fmla="*/ 3972252 w 4512883"/>
              <a:gd name="connsiteY7" fmla="*/ 1686558 h 2594467"/>
              <a:gd name="connsiteX8" fmla="*/ 4102910 w 4512883"/>
              <a:gd name="connsiteY8" fmla="*/ 1180124 h 2594467"/>
              <a:gd name="connsiteX9" fmla="*/ 4406580 w 4512883"/>
              <a:gd name="connsiteY9" fmla="*/ 816574 h 2594467"/>
              <a:gd name="connsiteX10" fmla="*/ 4414000 w 4512883"/>
              <a:gd name="connsiteY10" fmla="*/ 363682 h 2594467"/>
              <a:gd name="connsiteX11" fmla="*/ 4402689 w 4512883"/>
              <a:gd name="connsiteY11" fmla="*/ 2640 h 2594467"/>
              <a:gd name="connsiteX12" fmla="*/ 4512883 w 4512883"/>
              <a:gd name="connsiteY12" fmla="*/ 552225 h 2594467"/>
              <a:gd name="connsiteX13" fmla="*/ 4095440 w 4512883"/>
              <a:gd name="connsiteY13" fmla="*/ 1266989 h 2594467"/>
              <a:gd name="connsiteX14" fmla="*/ 4062308 w 4512883"/>
              <a:gd name="connsiteY14" fmla="*/ 1797253 h 2594467"/>
              <a:gd name="connsiteX15" fmla="*/ 3984453 w 4512883"/>
              <a:gd name="connsiteY15" fmla="*/ 2340198 h 2594467"/>
              <a:gd name="connsiteX16" fmla="*/ 3693878 w 4512883"/>
              <a:gd name="connsiteY16" fmla="*/ 2586496 h 2594467"/>
              <a:gd name="connsiteX17" fmla="*/ 2722994 w 4512883"/>
              <a:gd name="connsiteY17" fmla="*/ 2592916 h 2594467"/>
              <a:gd name="connsiteX18" fmla="*/ 1035164 w 4512883"/>
              <a:gd name="connsiteY18" fmla="*/ 2587236 h 2594467"/>
              <a:gd name="connsiteX19" fmla="*/ 41318 w 4512883"/>
              <a:gd name="connsiteY19" fmla="*/ 2591162 h 2594467"/>
              <a:gd name="connsiteX20" fmla="*/ 273770 w 4512883"/>
              <a:gd name="connsiteY20" fmla="*/ 2558100 h 2594467"/>
              <a:gd name="connsiteX0" fmla="*/ 273770 w 4512883"/>
              <a:gd name="connsiteY0" fmla="*/ 2557995 h 2594362"/>
              <a:gd name="connsiteX1" fmla="*/ 1053446 w 4512883"/>
              <a:gd name="connsiteY1" fmla="*/ 2546066 h 2594362"/>
              <a:gd name="connsiteX2" fmla="*/ 1926996 w 4512883"/>
              <a:gd name="connsiteY2" fmla="*/ 2538717 h 2594362"/>
              <a:gd name="connsiteX3" fmla="*/ 2737226 w 4512883"/>
              <a:gd name="connsiteY3" fmla="*/ 2518358 h 2594362"/>
              <a:gd name="connsiteX4" fmla="*/ 3325186 w 4512883"/>
              <a:gd name="connsiteY4" fmla="*/ 2478904 h 2594362"/>
              <a:gd name="connsiteX5" fmla="*/ 3673892 w 4512883"/>
              <a:gd name="connsiteY5" fmla="*/ 2310176 h 2594362"/>
              <a:gd name="connsiteX6" fmla="*/ 3854038 w 4512883"/>
              <a:gd name="connsiteY6" fmla="*/ 2042850 h 2594362"/>
              <a:gd name="connsiteX7" fmla="*/ 3972252 w 4512883"/>
              <a:gd name="connsiteY7" fmla="*/ 1686453 h 2594362"/>
              <a:gd name="connsiteX8" fmla="*/ 4102910 w 4512883"/>
              <a:gd name="connsiteY8" fmla="*/ 1180019 h 2594362"/>
              <a:gd name="connsiteX9" fmla="*/ 4406580 w 4512883"/>
              <a:gd name="connsiteY9" fmla="*/ 816469 h 2594362"/>
              <a:gd name="connsiteX10" fmla="*/ 4448220 w 4512883"/>
              <a:gd name="connsiteY10" fmla="*/ 366670 h 2594362"/>
              <a:gd name="connsiteX11" fmla="*/ 4402689 w 4512883"/>
              <a:gd name="connsiteY11" fmla="*/ 2535 h 2594362"/>
              <a:gd name="connsiteX12" fmla="*/ 4512883 w 4512883"/>
              <a:gd name="connsiteY12" fmla="*/ 552120 h 2594362"/>
              <a:gd name="connsiteX13" fmla="*/ 4095440 w 4512883"/>
              <a:gd name="connsiteY13" fmla="*/ 1266884 h 2594362"/>
              <a:gd name="connsiteX14" fmla="*/ 4062308 w 4512883"/>
              <a:gd name="connsiteY14" fmla="*/ 1797148 h 2594362"/>
              <a:gd name="connsiteX15" fmla="*/ 3984453 w 4512883"/>
              <a:gd name="connsiteY15" fmla="*/ 2340093 h 2594362"/>
              <a:gd name="connsiteX16" fmla="*/ 3693878 w 4512883"/>
              <a:gd name="connsiteY16" fmla="*/ 2586391 h 2594362"/>
              <a:gd name="connsiteX17" fmla="*/ 2722994 w 4512883"/>
              <a:gd name="connsiteY17" fmla="*/ 2592811 h 2594362"/>
              <a:gd name="connsiteX18" fmla="*/ 1035164 w 4512883"/>
              <a:gd name="connsiteY18" fmla="*/ 2587131 h 2594362"/>
              <a:gd name="connsiteX19" fmla="*/ 41318 w 4512883"/>
              <a:gd name="connsiteY19" fmla="*/ 2591057 h 2594362"/>
              <a:gd name="connsiteX20" fmla="*/ 273770 w 4512883"/>
              <a:gd name="connsiteY20" fmla="*/ 2557995 h 2594362"/>
              <a:gd name="connsiteX0" fmla="*/ 273770 w 4512883"/>
              <a:gd name="connsiteY0" fmla="*/ 2557995 h 2594362"/>
              <a:gd name="connsiteX1" fmla="*/ 1053446 w 4512883"/>
              <a:gd name="connsiteY1" fmla="*/ 2546066 h 2594362"/>
              <a:gd name="connsiteX2" fmla="*/ 1926996 w 4512883"/>
              <a:gd name="connsiteY2" fmla="*/ 2538717 h 2594362"/>
              <a:gd name="connsiteX3" fmla="*/ 2737226 w 4512883"/>
              <a:gd name="connsiteY3" fmla="*/ 2518358 h 2594362"/>
              <a:gd name="connsiteX4" fmla="*/ 3325186 w 4512883"/>
              <a:gd name="connsiteY4" fmla="*/ 2478904 h 2594362"/>
              <a:gd name="connsiteX5" fmla="*/ 3673892 w 4512883"/>
              <a:gd name="connsiteY5" fmla="*/ 2310176 h 2594362"/>
              <a:gd name="connsiteX6" fmla="*/ 3854038 w 4512883"/>
              <a:gd name="connsiteY6" fmla="*/ 2042850 h 2594362"/>
              <a:gd name="connsiteX7" fmla="*/ 3972252 w 4512883"/>
              <a:gd name="connsiteY7" fmla="*/ 1686453 h 2594362"/>
              <a:gd name="connsiteX8" fmla="*/ 4102910 w 4512883"/>
              <a:gd name="connsiteY8" fmla="*/ 1180019 h 2594362"/>
              <a:gd name="connsiteX9" fmla="*/ 4406580 w 4512883"/>
              <a:gd name="connsiteY9" fmla="*/ 816469 h 2594362"/>
              <a:gd name="connsiteX10" fmla="*/ 4448220 w 4512883"/>
              <a:gd name="connsiteY10" fmla="*/ 366670 h 2594362"/>
              <a:gd name="connsiteX11" fmla="*/ 4402689 w 4512883"/>
              <a:gd name="connsiteY11" fmla="*/ 2535 h 2594362"/>
              <a:gd name="connsiteX12" fmla="*/ 4512883 w 4512883"/>
              <a:gd name="connsiteY12" fmla="*/ 552120 h 2594362"/>
              <a:gd name="connsiteX13" fmla="*/ 4095440 w 4512883"/>
              <a:gd name="connsiteY13" fmla="*/ 1266884 h 2594362"/>
              <a:gd name="connsiteX14" fmla="*/ 4062308 w 4512883"/>
              <a:gd name="connsiteY14" fmla="*/ 1797148 h 2594362"/>
              <a:gd name="connsiteX15" fmla="*/ 3984453 w 4512883"/>
              <a:gd name="connsiteY15" fmla="*/ 2340093 h 2594362"/>
              <a:gd name="connsiteX16" fmla="*/ 3693878 w 4512883"/>
              <a:gd name="connsiteY16" fmla="*/ 2586391 h 2594362"/>
              <a:gd name="connsiteX17" fmla="*/ 2722994 w 4512883"/>
              <a:gd name="connsiteY17" fmla="*/ 2592811 h 2594362"/>
              <a:gd name="connsiteX18" fmla="*/ 1035164 w 4512883"/>
              <a:gd name="connsiteY18" fmla="*/ 2587131 h 2594362"/>
              <a:gd name="connsiteX19" fmla="*/ 41318 w 4512883"/>
              <a:gd name="connsiteY19" fmla="*/ 2591057 h 2594362"/>
              <a:gd name="connsiteX20" fmla="*/ 273770 w 4512883"/>
              <a:gd name="connsiteY20" fmla="*/ 2557995 h 2594362"/>
              <a:gd name="connsiteX0" fmla="*/ 273770 w 4512883"/>
              <a:gd name="connsiteY0" fmla="*/ 2558106 h 2594473"/>
              <a:gd name="connsiteX1" fmla="*/ 1053446 w 4512883"/>
              <a:gd name="connsiteY1" fmla="*/ 2546177 h 2594473"/>
              <a:gd name="connsiteX2" fmla="*/ 1926996 w 4512883"/>
              <a:gd name="connsiteY2" fmla="*/ 2538828 h 2594473"/>
              <a:gd name="connsiteX3" fmla="*/ 2737226 w 4512883"/>
              <a:gd name="connsiteY3" fmla="*/ 2518469 h 2594473"/>
              <a:gd name="connsiteX4" fmla="*/ 3325186 w 4512883"/>
              <a:gd name="connsiteY4" fmla="*/ 2479015 h 2594473"/>
              <a:gd name="connsiteX5" fmla="*/ 3673892 w 4512883"/>
              <a:gd name="connsiteY5" fmla="*/ 2310287 h 2594473"/>
              <a:gd name="connsiteX6" fmla="*/ 3854038 w 4512883"/>
              <a:gd name="connsiteY6" fmla="*/ 2042961 h 2594473"/>
              <a:gd name="connsiteX7" fmla="*/ 3972252 w 4512883"/>
              <a:gd name="connsiteY7" fmla="*/ 1686564 h 2594473"/>
              <a:gd name="connsiteX8" fmla="*/ 4102910 w 4512883"/>
              <a:gd name="connsiteY8" fmla="*/ 1180130 h 2594473"/>
              <a:gd name="connsiteX9" fmla="*/ 4406580 w 4512883"/>
              <a:gd name="connsiteY9" fmla="*/ 816580 h 2594473"/>
              <a:gd name="connsiteX10" fmla="*/ 4448220 w 4512883"/>
              <a:gd name="connsiteY10" fmla="*/ 366781 h 2594473"/>
              <a:gd name="connsiteX11" fmla="*/ 4402689 w 4512883"/>
              <a:gd name="connsiteY11" fmla="*/ 2646 h 2594473"/>
              <a:gd name="connsiteX12" fmla="*/ 4512883 w 4512883"/>
              <a:gd name="connsiteY12" fmla="*/ 552231 h 2594473"/>
              <a:gd name="connsiteX13" fmla="*/ 4095440 w 4512883"/>
              <a:gd name="connsiteY13" fmla="*/ 1266995 h 2594473"/>
              <a:gd name="connsiteX14" fmla="*/ 4062308 w 4512883"/>
              <a:gd name="connsiteY14" fmla="*/ 1797259 h 2594473"/>
              <a:gd name="connsiteX15" fmla="*/ 3984453 w 4512883"/>
              <a:gd name="connsiteY15" fmla="*/ 2340204 h 2594473"/>
              <a:gd name="connsiteX16" fmla="*/ 3693878 w 4512883"/>
              <a:gd name="connsiteY16" fmla="*/ 2586502 h 2594473"/>
              <a:gd name="connsiteX17" fmla="*/ 2722994 w 4512883"/>
              <a:gd name="connsiteY17" fmla="*/ 2592922 h 2594473"/>
              <a:gd name="connsiteX18" fmla="*/ 1035164 w 4512883"/>
              <a:gd name="connsiteY18" fmla="*/ 2587242 h 2594473"/>
              <a:gd name="connsiteX19" fmla="*/ 41318 w 4512883"/>
              <a:gd name="connsiteY19" fmla="*/ 2591168 h 2594473"/>
              <a:gd name="connsiteX20" fmla="*/ 273770 w 4512883"/>
              <a:gd name="connsiteY20" fmla="*/ 2558106 h 2594473"/>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25186 w 4512883"/>
              <a:gd name="connsiteY4" fmla="*/ 2476592 h 2592050"/>
              <a:gd name="connsiteX5" fmla="*/ 3673892 w 4512883"/>
              <a:gd name="connsiteY5" fmla="*/ 2307864 h 2592050"/>
              <a:gd name="connsiteX6" fmla="*/ 3854038 w 4512883"/>
              <a:gd name="connsiteY6" fmla="*/ 2040538 h 2592050"/>
              <a:gd name="connsiteX7" fmla="*/ 3972252 w 4512883"/>
              <a:gd name="connsiteY7" fmla="*/ 1684141 h 2592050"/>
              <a:gd name="connsiteX8" fmla="*/ 4102910 w 4512883"/>
              <a:gd name="connsiteY8" fmla="*/ 1177707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25186 w 4512883"/>
              <a:gd name="connsiteY4" fmla="*/ 2476592 h 2592050"/>
              <a:gd name="connsiteX5" fmla="*/ 3673892 w 4512883"/>
              <a:gd name="connsiteY5" fmla="*/ 2307864 h 2592050"/>
              <a:gd name="connsiteX6" fmla="*/ 3854038 w 4512883"/>
              <a:gd name="connsiteY6" fmla="*/ 2040538 h 2592050"/>
              <a:gd name="connsiteX7" fmla="*/ 3972252 w 4512883"/>
              <a:gd name="connsiteY7" fmla="*/ 1684141 h 2592050"/>
              <a:gd name="connsiteX8" fmla="*/ 4102910 w 4512883"/>
              <a:gd name="connsiteY8" fmla="*/ 1177707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25186 w 4512883"/>
              <a:gd name="connsiteY4" fmla="*/ 2476592 h 2592050"/>
              <a:gd name="connsiteX5" fmla="*/ 3673892 w 4512883"/>
              <a:gd name="connsiteY5" fmla="*/ 2307864 h 2592050"/>
              <a:gd name="connsiteX6" fmla="*/ 3854038 w 4512883"/>
              <a:gd name="connsiteY6" fmla="*/ 2040538 h 2592050"/>
              <a:gd name="connsiteX7" fmla="*/ 3972252 w 4512883"/>
              <a:gd name="connsiteY7" fmla="*/ 1684141 h 2592050"/>
              <a:gd name="connsiteX8" fmla="*/ 4102910 w 4512883"/>
              <a:gd name="connsiteY8" fmla="*/ 1177707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25186 w 4512883"/>
              <a:gd name="connsiteY4" fmla="*/ 2476592 h 2592050"/>
              <a:gd name="connsiteX5" fmla="*/ 3673892 w 4512883"/>
              <a:gd name="connsiteY5" fmla="*/ 2307864 h 2592050"/>
              <a:gd name="connsiteX6" fmla="*/ 3854038 w 4512883"/>
              <a:gd name="connsiteY6" fmla="*/ 2040538 h 2592050"/>
              <a:gd name="connsiteX7" fmla="*/ 3972252 w 4512883"/>
              <a:gd name="connsiteY7" fmla="*/ 1684141 h 2592050"/>
              <a:gd name="connsiteX8" fmla="*/ 4068690 w 4512883"/>
              <a:gd name="connsiteY8" fmla="*/ 1279762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25186 w 4512883"/>
              <a:gd name="connsiteY4" fmla="*/ 2476592 h 2592050"/>
              <a:gd name="connsiteX5" fmla="*/ 3673892 w 4512883"/>
              <a:gd name="connsiteY5" fmla="*/ 2307864 h 2592050"/>
              <a:gd name="connsiteX6" fmla="*/ 3854038 w 4512883"/>
              <a:gd name="connsiteY6" fmla="*/ 2040538 h 2592050"/>
              <a:gd name="connsiteX7" fmla="*/ 3972252 w 4512883"/>
              <a:gd name="connsiteY7" fmla="*/ 1684141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25186 w 4512883"/>
              <a:gd name="connsiteY4" fmla="*/ 2476592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25186 w 4512883"/>
              <a:gd name="connsiteY4" fmla="*/ 2476592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25186 w 4512883"/>
              <a:gd name="connsiteY4" fmla="*/ 2476592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25186 w 4512883"/>
              <a:gd name="connsiteY4" fmla="*/ 2476592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40741 w 4512883"/>
              <a:gd name="connsiteY4" fmla="*/ 2485870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40741 w 4512883"/>
              <a:gd name="connsiteY4" fmla="*/ 2485870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40741 w 4512883"/>
              <a:gd name="connsiteY4" fmla="*/ 2485870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03410 w 4512883"/>
              <a:gd name="connsiteY4" fmla="*/ 2492056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297188 w 4512883"/>
              <a:gd name="connsiteY4" fmla="*/ 2479685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297188 w 4512883"/>
              <a:gd name="connsiteY4" fmla="*/ 2479685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297188 w 4512883"/>
              <a:gd name="connsiteY4" fmla="*/ 2479685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3892 w 4512883"/>
              <a:gd name="connsiteY5" fmla="*/ 2307864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3892 w 4512883"/>
              <a:gd name="connsiteY5" fmla="*/ 2307864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3892 w 4512883"/>
              <a:gd name="connsiteY5" fmla="*/ 2307864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0781 w 4512883"/>
              <a:gd name="connsiteY5" fmla="*/ 2314049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0781 w 4512883"/>
              <a:gd name="connsiteY5" fmla="*/ 2314049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0781 w 4512883"/>
              <a:gd name="connsiteY5" fmla="*/ 2314049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0781 w 4512883"/>
              <a:gd name="connsiteY5" fmla="*/ 2314049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0781 w 4512883"/>
              <a:gd name="connsiteY5" fmla="*/ 2314049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0781 w 4512883"/>
              <a:gd name="connsiteY5" fmla="*/ 2314049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0781 w 4512883"/>
              <a:gd name="connsiteY5" fmla="*/ 2314049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0781 w 4512883"/>
              <a:gd name="connsiteY5" fmla="*/ 2314049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70781 w 4512883"/>
              <a:gd name="connsiteY5" fmla="*/ 2314049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62919 w 4512883"/>
              <a:gd name="connsiteY7" fmla="*/ 1684141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62919 w 4512883"/>
              <a:gd name="connsiteY7" fmla="*/ 1684141 h 2592050"/>
              <a:gd name="connsiteX8" fmla="*/ 4006472 w 4512883"/>
              <a:gd name="connsiteY8" fmla="*/ 1493151 h 2592050"/>
              <a:gd name="connsiteX9" fmla="*/ 4059357 w 4512883"/>
              <a:gd name="connsiteY9" fmla="*/ 1276670 h 2592050"/>
              <a:gd name="connsiteX10" fmla="*/ 4406580 w 4512883"/>
              <a:gd name="connsiteY10" fmla="*/ 814157 h 2592050"/>
              <a:gd name="connsiteX11" fmla="*/ 4476218 w 4512883"/>
              <a:gd name="connsiteY11" fmla="*/ 488061 h 2592050"/>
              <a:gd name="connsiteX12" fmla="*/ 4402689 w 4512883"/>
              <a:gd name="connsiteY12" fmla="*/ 223 h 2592050"/>
              <a:gd name="connsiteX13" fmla="*/ 4512883 w 4512883"/>
              <a:gd name="connsiteY13" fmla="*/ 549808 h 2592050"/>
              <a:gd name="connsiteX14" fmla="*/ 4095440 w 4512883"/>
              <a:gd name="connsiteY14" fmla="*/ 1264572 h 2592050"/>
              <a:gd name="connsiteX15" fmla="*/ 4062308 w 4512883"/>
              <a:gd name="connsiteY15" fmla="*/ 1794836 h 2592050"/>
              <a:gd name="connsiteX16" fmla="*/ 3984453 w 4512883"/>
              <a:gd name="connsiteY16" fmla="*/ 2337781 h 2592050"/>
              <a:gd name="connsiteX17" fmla="*/ 3693878 w 4512883"/>
              <a:gd name="connsiteY17" fmla="*/ 2584079 h 2592050"/>
              <a:gd name="connsiteX18" fmla="*/ 2722994 w 4512883"/>
              <a:gd name="connsiteY18" fmla="*/ 2590499 h 2592050"/>
              <a:gd name="connsiteX19" fmla="*/ 1035164 w 4512883"/>
              <a:gd name="connsiteY19" fmla="*/ 2584819 h 2592050"/>
              <a:gd name="connsiteX20" fmla="*/ 41318 w 4512883"/>
              <a:gd name="connsiteY20" fmla="*/ 2588745 h 2592050"/>
              <a:gd name="connsiteX21" fmla="*/ 273770 w 4512883"/>
              <a:gd name="connsiteY21"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62919 w 4512883"/>
              <a:gd name="connsiteY7" fmla="*/ 1684141 h 2592050"/>
              <a:gd name="connsiteX8" fmla="*/ 4006472 w 4512883"/>
              <a:gd name="connsiteY8" fmla="*/ 1493151 h 2592050"/>
              <a:gd name="connsiteX9" fmla="*/ 4059357 w 4512883"/>
              <a:gd name="connsiteY9" fmla="*/ 1276670 h 2592050"/>
              <a:gd name="connsiteX10" fmla="*/ 4406580 w 4512883"/>
              <a:gd name="connsiteY10" fmla="*/ 814157 h 2592050"/>
              <a:gd name="connsiteX11" fmla="*/ 4476218 w 4512883"/>
              <a:gd name="connsiteY11" fmla="*/ 488061 h 2592050"/>
              <a:gd name="connsiteX12" fmla="*/ 4402689 w 4512883"/>
              <a:gd name="connsiteY12" fmla="*/ 223 h 2592050"/>
              <a:gd name="connsiteX13" fmla="*/ 4512883 w 4512883"/>
              <a:gd name="connsiteY13" fmla="*/ 549808 h 2592050"/>
              <a:gd name="connsiteX14" fmla="*/ 4095440 w 4512883"/>
              <a:gd name="connsiteY14" fmla="*/ 1264572 h 2592050"/>
              <a:gd name="connsiteX15" fmla="*/ 4062308 w 4512883"/>
              <a:gd name="connsiteY15" fmla="*/ 1794836 h 2592050"/>
              <a:gd name="connsiteX16" fmla="*/ 3984453 w 4512883"/>
              <a:gd name="connsiteY16" fmla="*/ 2337781 h 2592050"/>
              <a:gd name="connsiteX17" fmla="*/ 3693878 w 4512883"/>
              <a:gd name="connsiteY17" fmla="*/ 2584079 h 2592050"/>
              <a:gd name="connsiteX18" fmla="*/ 2722994 w 4512883"/>
              <a:gd name="connsiteY18" fmla="*/ 2590499 h 2592050"/>
              <a:gd name="connsiteX19" fmla="*/ 1035164 w 4512883"/>
              <a:gd name="connsiteY19" fmla="*/ 2584819 h 2592050"/>
              <a:gd name="connsiteX20" fmla="*/ 41318 w 4512883"/>
              <a:gd name="connsiteY20" fmla="*/ 2588745 h 2592050"/>
              <a:gd name="connsiteX21" fmla="*/ 273770 w 4512883"/>
              <a:gd name="connsiteY21"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62919 w 4512883"/>
              <a:gd name="connsiteY7" fmla="*/ 1684141 h 2592050"/>
              <a:gd name="connsiteX8" fmla="*/ 4006472 w 4512883"/>
              <a:gd name="connsiteY8" fmla="*/ 1493151 h 2592050"/>
              <a:gd name="connsiteX9" fmla="*/ 4059357 w 4512883"/>
              <a:gd name="connsiteY9" fmla="*/ 1276670 h 2592050"/>
              <a:gd name="connsiteX10" fmla="*/ 4406580 w 4512883"/>
              <a:gd name="connsiteY10" fmla="*/ 814157 h 2592050"/>
              <a:gd name="connsiteX11" fmla="*/ 4476218 w 4512883"/>
              <a:gd name="connsiteY11" fmla="*/ 488061 h 2592050"/>
              <a:gd name="connsiteX12" fmla="*/ 4402689 w 4512883"/>
              <a:gd name="connsiteY12" fmla="*/ 223 h 2592050"/>
              <a:gd name="connsiteX13" fmla="*/ 4512883 w 4512883"/>
              <a:gd name="connsiteY13" fmla="*/ 549808 h 2592050"/>
              <a:gd name="connsiteX14" fmla="*/ 4095440 w 4512883"/>
              <a:gd name="connsiteY14" fmla="*/ 1264572 h 2592050"/>
              <a:gd name="connsiteX15" fmla="*/ 4062308 w 4512883"/>
              <a:gd name="connsiteY15" fmla="*/ 1794836 h 2592050"/>
              <a:gd name="connsiteX16" fmla="*/ 3984453 w 4512883"/>
              <a:gd name="connsiteY16" fmla="*/ 2337781 h 2592050"/>
              <a:gd name="connsiteX17" fmla="*/ 3693878 w 4512883"/>
              <a:gd name="connsiteY17" fmla="*/ 2584079 h 2592050"/>
              <a:gd name="connsiteX18" fmla="*/ 2722994 w 4512883"/>
              <a:gd name="connsiteY18" fmla="*/ 2590499 h 2592050"/>
              <a:gd name="connsiteX19" fmla="*/ 1035164 w 4512883"/>
              <a:gd name="connsiteY19" fmla="*/ 2584819 h 2592050"/>
              <a:gd name="connsiteX20" fmla="*/ 41318 w 4512883"/>
              <a:gd name="connsiteY20" fmla="*/ 2588745 h 2592050"/>
              <a:gd name="connsiteX21" fmla="*/ 273770 w 4512883"/>
              <a:gd name="connsiteY21"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38032 w 4512883"/>
              <a:gd name="connsiteY7" fmla="*/ 1780011 h 2592050"/>
              <a:gd name="connsiteX8" fmla="*/ 4006472 w 4512883"/>
              <a:gd name="connsiteY8" fmla="*/ 1493151 h 2592050"/>
              <a:gd name="connsiteX9" fmla="*/ 4059357 w 4512883"/>
              <a:gd name="connsiteY9" fmla="*/ 1276670 h 2592050"/>
              <a:gd name="connsiteX10" fmla="*/ 4406580 w 4512883"/>
              <a:gd name="connsiteY10" fmla="*/ 814157 h 2592050"/>
              <a:gd name="connsiteX11" fmla="*/ 4476218 w 4512883"/>
              <a:gd name="connsiteY11" fmla="*/ 488061 h 2592050"/>
              <a:gd name="connsiteX12" fmla="*/ 4402689 w 4512883"/>
              <a:gd name="connsiteY12" fmla="*/ 223 h 2592050"/>
              <a:gd name="connsiteX13" fmla="*/ 4512883 w 4512883"/>
              <a:gd name="connsiteY13" fmla="*/ 549808 h 2592050"/>
              <a:gd name="connsiteX14" fmla="*/ 4095440 w 4512883"/>
              <a:gd name="connsiteY14" fmla="*/ 1264572 h 2592050"/>
              <a:gd name="connsiteX15" fmla="*/ 4062308 w 4512883"/>
              <a:gd name="connsiteY15" fmla="*/ 1794836 h 2592050"/>
              <a:gd name="connsiteX16" fmla="*/ 3984453 w 4512883"/>
              <a:gd name="connsiteY16" fmla="*/ 2337781 h 2592050"/>
              <a:gd name="connsiteX17" fmla="*/ 3693878 w 4512883"/>
              <a:gd name="connsiteY17" fmla="*/ 2584079 h 2592050"/>
              <a:gd name="connsiteX18" fmla="*/ 2722994 w 4512883"/>
              <a:gd name="connsiteY18" fmla="*/ 2590499 h 2592050"/>
              <a:gd name="connsiteX19" fmla="*/ 1035164 w 4512883"/>
              <a:gd name="connsiteY19" fmla="*/ 2584819 h 2592050"/>
              <a:gd name="connsiteX20" fmla="*/ 41318 w 4512883"/>
              <a:gd name="connsiteY20" fmla="*/ 2588745 h 2592050"/>
              <a:gd name="connsiteX21" fmla="*/ 273770 w 4512883"/>
              <a:gd name="connsiteY21"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38032 w 4512883"/>
              <a:gd name="connsiteY7" fmla="*/ 1780011 h 2592050"/>
              <a:gd name="connsiteX8" fmla="*/ 4006472 w 4512883"/>
              <a:gd name="connsiteY8" fmla="*/ 1493151 h 2592050"/>
              <a:gd name="connsiteX9" fmla="*/ 4096688 w 4512883"/>
              <a:gd name="connsiteY9" fmla="*/ 1190077 h 2592050"/>
              <a:gd name="connsiteX10" fmla="*/ 4406580 w 4512883"/>
              <a:gd name="connsiteY10" fmla="*/ 814157 h 2592050"/>
              <a:gd name="connsiteX11" fmla="*/ 4476218 w 4512883"/>
              <a:gd name="connsiteY11" fmla="*/ 488061 h 2592050"/>
              <a:gd name="connsiteX12" fmla="*/ 4402689 w 4512883"/>
              <a:gd name="connsiteY12" fmla="*/ 223 h 2592050"/>
              <a:gd name="connsiteX13" fmla="*/ 4512883 w 4512883"/>
              <a:gd name="connsiteY13" fmla="*/ 549808 h 2592050"/>
              <a:gd name="connsiteX14" fmla="*/ 4095440 w 4512883"/>
              <a:gd name="connsiteY14" fmla="*/ 1264572 h 2592050"/>
              <a:gd name="connsiteX15" fmla="*/ 4062308 w 4512883"/>
              <a:gd name="connsiteY15" fmla="*/ 1794836 h 2592050"/>
              <a:gd name="connsiteX16" fmla="*/ 3984453 w 4512883"/>
              <a:gd name="connsiteY16" fmla="*/ 2337781 h 2592050"/>
              <a:gd name="connsiteX17" fmla="*/ 3693878 w 4512883"/>
              <a:gd name="connsiteY17" fmla="*/ 2584079 h 2592050"/>
              <a:gd name="connsiteX18" fmla="*/ 2722994 w 4512883"/>
              <a:gd name="connsiteY18" fmla="*/ 2590499 h 2592050"/>
              <a:gd name="connsiteX19" fmla="*/ 1035164 w 4512883"/>
              <a:gd name="connsiteY19" fmla="*/ 2584819 h 2592050"/>
              <a:gd name="connsiteX20" fmla="*/ 41318 w 4512883"/>
              <a:gd name="connsiteY20" fmla="*/ 2588745 h 2592050"/>
              <a:gd name="connsiteX21" fmla="*/ 273770 w 4512883"/>
              <a:gd name="connsiteY21"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38032 w 4512883"/>
              <a:gd name="connsiteY7" fmla="*/ 1780011 h 2592050"/>
              <a:gd name="connsiteX8" fmla="*/ 3990917 w 4512883"/>
              <a:gd name="connsiteY8" fmla="*/ 1496243 h 2592050"/>
              <a:gd name="connsiteX9" fmla="*/ 4096688 w 4512883"/>
              <a:gd name="connsiteY9" fmla="*/ 1190077 h 2592050"/>
              <a:gd name="connsiteX10" fmla="*/ 4406580 w 4512883"/>
              <a:gd name="connsiteY10" fmla="*/ 814157 h 2592050"/>
              <a:gd name="connsiteX11" fmla="*/ 4476218 w 4512883"/>
              <a:gd name="connsiteY11" fmla="*/ 488061 h 2592050"/>
              <a:gd name="connsiteX12" fmla="*/ 4402689 w 4512883"/>
              <a:gd name="connsiteY12" fmla="*/ 223 h 2592050"/>
              <a:gd name="connsiteX13" fmla="*/ 4512883 w 4512883"/>
              <a:gd name="connsiteY13" fmla="*/ 549808 h 2592050"/>
              <a:gd name="connsiteX14" fmla="*/ 4095440 w 4512883"/>
              <a:gd name="connsiteY14" fmla="*/ 1264572 h 2592050"/>
              <a:gd name="connsiteX15" fmla="*/ 4062308 w 4512883"/>
              <a:gd name="connsiteY15" fmla="*/ 1794836 h 2592050"/>
              <a:gd name="connsiteX16" fmla="*/ 3984453 w 4512883"/>
              <a:gd name="connsiteY16" fmla="*/ 2337781 h 2592050"/>
              <a:gd name="connsiteX17" fmla="*/ 3693878 w 4512883"/>
              <a:gd name="connsiteY17" fmla="*/ 2584079 h 2592050"/>
              <a:gd name="connsiteX18" fmla="*/ 2722994 w 4512883"/>
              <a:gd name="connsiteY18" fmla="*/ 2590499 h 2592050"/>
              <a:gd name="connsiteX19" fmla="*/ 1035164 w 4512883"/>
              <a:gd name="connsiteY19" fmla="*/ 2584819 h 2592050"/>
              <a:gd name="connsiteX20" fmla="*/ 41318 w 4512883"/>
              <a:gd name="connsiteY20" fmla="*/ 2588745 h 2592050"/>
              <a:gd name="connsiteX21" fmla="*/ 273770 w 4512883"/>
              <a:gd name="connsiteY21"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38032 w 4512883"/>
              <a:gd name="connsiteY7" fmla="*/ 1780011 h 2592050"/>
              <a:gd name="connsiteX8" fmla="*/ 3990917 w 4512883"/>
              <a:gd name="connsiteY8" fmla="*/ 1496243 h 2592050"/>
              <a:gd name="connsiteX9" fmla="*/ 4096688 w 4512883"/>
              <a:gd name="connsiteY9" fmla="*/ 1171522 h 2592050"/>
              <a:gd name="connsiteX10" fmla="*/ 4406580 w 4512883"/>
              <a:gd name="connsiteY10" fmla="*/ 814157 h 2592050"/>
              <a:gd name="connsiteX11" fmla="*/ 4476218 w 4512883"/>
              <a:gd name="connsiteY11" fmla="*/ 488061 h 2592050"/>
              <a:gd name="connsiteX12" fmla="*/ 4402689 w 4512883"/>
              <a:gd name="connsiteY12" fmla="*/ 223 h 2592050"/>
              <a:gd name="connsiteX13" fmla="*/ 4512883 w 4512883"/>
              <a:gd name="connsiteY13" fmla="*/ 549808 h 2592050"/>
              <a:gd name="connsiteX14" fmla="*/ 4095440 w 4512883"/>
              <a:gd name="connsiteY14" fmla="*/ 1264572 h 2592050"/>
              <a:gd name="connsiteX15" fmla="*/ 4062308 w 4512883"/>
              <a:gd name="connsiteY15" fmla="*/ 1794836 h 2592050"/>
              <a:gd name="connsiteX16" fmla="*/ 3984453 w 4512883"/>
              <a:gd name="connsiteY16" fmla="*/ 2337781 h 2592050"/>
              <a:gd name="connsiteX17" fmla="*/ 3693878 w 4512883"/>
              <a:gd name="connsiteY17" fmla="*/ 2584079 h 2592050"/>
              <a:gd name="connsiteX18" fmla="*/ 2722994 w 4512883"/>
              <a:gd name="connsiteY18" fmla="*/ 2590499 h 2592050"/>
              <a:gd name="connsiteX19" fmla="*/ 1035164 w 4512883"/>
              <a:gd name="connsiteY19" fmla="*/ 2584819 h 2592050"/>
              <a:gd name="connsiteX20" fmla="*/ 41318 w 4512883"/>
              <a:gd name="connsiteY20" fmla="*/ 2588745 h 2592050"/>
              <a:gd name="connsiteX21" fmla="*/ 273770 w 4512883"/>
              <a:gd name="connsiteY21"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38032 w 4512883"/>
              <a:gd name="connsiteY7" fmla="*/ 1780011 h 2592050"/>
              <a:gd name="connsiteX8" fmla="*/ 3990917 w 4512883"/>
              <a:gd name="connsiteY8" fmla="*/ 1496243 h 2592050"/>
              <a:gd name="connsiteX9" fmla="*/ 4096688 w 4512883"/>
              <a:gd name="connsiteY9" fmla="*/ 1171522 h 2592050"/>
              <a:gd name="connsiteX10" fmla="*/ 4375471 w 4512883"/>
              <a:gd name="connsiteY10" fmla="*/ 863639 h 2592050"/>
              <a:gd name="connsiteX11" fmla="*/ 4476218 w 4512883"/>
              <a:gd name="connsiteY11" fmla="*/ 488061 h 2592050"/>
              <a:gd name="connsiteX12" fmla="*/ 4402689 w 4512883"/>
              <a:gd name="connsiteY12" fmla="*/ 223 h 2592050"/>
              <a:gd name="connsiteX13" fmla="*/ 4512883 w 4512883"/>
              <a:gd name="connsiteY13" fmla="*/ 549808 h 2592050"/>
              <a:gd name="connsiteX14" fmla="*/ 4095440 w 4512883"/>
              <a:gd name="connsiteY14" fmla="*/ 1264572 h 2592050"/>
              <a:gd name="connsiteX15" fmla="*/ 4062308 w 4512883"/>
              <a:gd name="connsiteY15" fmla="*/ 1794836 h 2592050"/>
              <a:gd name="connsiteX16" fmla="*/ 3984453 w 4512883"/>
              <a:gd name="connsiteY16" fmla="*/ 2337781 h 2592050"/>
              <a:gd name="connsiteX17" fmla="*/ 3693878 w 4512883"/>
              <a:gd name="connsiteY17" fmla="*/ 2584079 h 2592050"/>
              <a:gd name="connsiteX18" fmla="*/ 2722994 w 4512883"/>
              <a:gd name="connsiteY18" fmla="*/ 2590499 h 2592050"/>
              <a:gd name="connsiteX19" fmla="*/ 1035164 w 4512883"/>
              <a:gd name="connsiteY19" fmla="*/ 2584819 h 2592050"/>
              <a:gd name="connsiteX20" fmla="*/ 41318 w 4512883"/>
              <a:gd name="connsiteY20" fmla="*/ 2588745 h 2592050"/>
              <a:gd name="connsiteX21" fmla="*/ 273770 w 4512883"/>
              <a:gd name="connsiteY21"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38032 w 4512883"/>
              <a:gd name="connsiteY7" fmla="*/ 1780011 h 2592050"/>
              <a:gd name="connsiteX8" fmla="*/ 3990917 w 4512883"/>
              <a:gd name="connsiteY8" fmla="*/ 1496243 h 2592050"/>
              <a:gd name="connsiteX9" fmla="*/ 4096688 w 4512883"/>
              <a:gd name="connsiteY9" fmla="*/ 1171522 h 2592050"/>
              <a:gd name="connsiteX10" fmla="*/ 4375471 w 4512883"/>
              <a:gd name="connsiteY10" fmla="*/ 863639 h 2592050"/>
              <a:gd name="connsiteX11" fmla="*/ 4476218 w 4512883"/>
              <a:gd name="connsiteY11" fmla="*/ 488061 h 2592050"/>
              <a:gd name="connsiteX12" fmla="*/ 4402689 w 4512883"/>
              <a:gd name="connsiteY12" fmla="*/ 223 h 2592050"/>
              <a:gd name="connsiteX13" fmla="*/ 4512883 w 4512883"/>
              <a:gd name="connsiteY13" fmla="*/ 549808 h 2592050"/>
              <a:gd name="connsiteX14" fmla="*/ 4095440 w 4512883"/>
              <a:gd name="connsiteY14" fmla="*/ 1264572 h 2592050"/>
              <a:gd name="connsiteX15" fmla="*/ 4062308 w 4512883"/>
              <a:gd name="connsiteY15" fmla="*/ 1794836 h 2592050"/>
              <a:gd name="connsiteX16" fmla="*/ 3984453 w 4512883"/>
              <a:gd name="connsiteY16" fmla="*/ 2337781 h 2592050"/>
              <a:gd name="connsiteX17" fmla="*/ 3693878 w 4512883"/>
              <a:gd name="connsiteY17" fmla="*/ 2584079 h 2592050"/>
              <a:gd name="connsiteX18" fmla="*/ 2722994 w 4512883"/>
              <a:gd name="connsiteY18" fmla="*/ 2590499 h 2592050"/>
              <a:gd name="connsiteX19" fmla="*/ 1035164 w 4512883"/>
              <a:gd name="connsiteY19" fmla="*/ 2584819 h 2592050"/>
              <a:gd name="connsiteX20" fmla="*/ 41318 w 4512883"/>
              <a:gd name="connsiteY20" fmla="*/ 2588745 h 2592050"/>
              <a:gd name="connsiteX21" fmla="*/ 273770 w 4512883"/>
              <a:gd name="connsiteY21" fmla="*/ 2555683 h 2592050"/>
              <a:gd name="connsiteX0" fmla="*/ 273770 w 4512883"/>
              <a:gd name="connsiteY0" fmla="*/ 2530958 h 2567325"/>
              <a:gd name="connsiteX1" fmla="*/ 1053446 w 4512883"/>
              <a:gd name="connsiteY1" fmla="*/ 2519029 h 2567325"/>
              <a:gd name="connsiteX2" fmla="*/ 1926996 w 4512883"/>
              <a:gd name="connsiteY2" fmla="*/ 2511680 h 2567325"/>
              <a:gd name="connsiteX3" fmla="*/ 2737227 w 4512883"/>
              <a:gd name="connsiteY3" fmla="*/ 2500599 h 2567325"/>
              <a:gd name="connsiteX4" fmla="*/ 3297188 w 4512883"/>
              <a:gd name="connsiteY4" fmla="*/ 2473516 h 2567325"/>
              <a:gd name="connsiteX5" fmla="*/ 3630339 w 4512883"/>
              <a:gd name="connsiteY5" fmla="*/ 2351176 h 2567325"/>
              <a:gd name="connsiteX6" fmla="*/ 3857149 w 4512883"/>
              <a:gd name="connsiteY6" fmla="*/ 2028184 h 2567325"/>
              <a:gd name="connsiteX7" fmla="*/ 3938032 w 4512883"/>
              <a:gd name="connsiteY7" fmla="*/ 1755286 h 2567325"/>
              <a:gd name="connsiteX8" fmla="*/ 3990917 w 4512883"/>
              <a:gd name="connsiteY8" fmla="*/ 1471518 h 2567325"/>
              <a:gd name="connsiteX9" fmla="*/ 4096688 w 4512883"/>
              <a:gd name="connsiteY9" fmla="*/ 1146797 h 2567325"/>
              <a:gd name="connsiteX10" fmla="*/ 4375471 w 4512883"/>
              <a:gd name="connsiteY10" fmla="*/ 838914 h 2567325"/>
              <a:gd name="connsiteX11" fmla="*/ 4476218 w 4512883"/>
              <a:gd name="connsiteY11" fmla="*/ 463336 h 2567325"/>
              <a:gd name="connsiteX12" fmla="*/ 4440020 w 4512883"/>
              <a:gd name="connsiteY12" fmla="*/ 239 h 2567325"/>
              <a:gd name="connsiteX13" fmla="*/ 4512883 w 4512883"/>
              <a:gd name="connsiteY13" fmla="*/ 525083 h 2567325"/>
              <a:gd name="connsiteX14" fmla="*/ 4095440 w 4512883"/>
              <a:gd name="connsiteY14" fmla="*/ 1239847 h 2567325"/>
              <a:gd name="connsiteX15" fmla="*/ 4062308 w 4512883"/>
              <a:gd name="connsiteY15" fmla="*/ 1770111 h 2567325"/>
              <a:gd name="connsiteX16" fmla="*/ 3984453 w 4512883"/>
              <a:gd name="connsiteY16" fmla="*/ 2313056 h 2567325"/>
              <a:gd name="connsiteX17" fmla="*/ 3693878 w 4512883"/>
              <a:gd name="connsiteY17" fmla="*/ 2559354 h 2567325"/>
              <a:gd name="connsiteX18" fmla="*/ 2722994 w 4512883"/>
              <a:gd name="connsiteY18" fmla="*/ 2565774 h 2567325"/>
              <a:gd name="connsiteX19" fmla="*/ 1035164 w 4512883"/>
              <a:gd name="connsiteY19" fmla="*/ 2560094 h 2567325"/>
              <a:gd name="connsiteX20" fmla="*/ 41318 w 4512883"/>
              <a:gd name="connsiteY20" fmla="*/ 2564020 h 2567325"/>
              <a:gd name="connsiteX21" fmla="*/ 273770 w 4512883"/>
              <a:gd name="connsiteY21" fmla="*/ 2530958 h 2567325"/>
              <a:gd name="connsiteX0" fmla="*/ 273770 w 4512883"/>
              <a:gd name="connsiteY0" fmla="*/ 2512417 h 2548784"/>
              <a:gd name="connsiteX1" fmla="*/ 1053446 w 4512883"/>
              <a:gd name="connsiteY1" fmla="*/ 2500488 h 2548784"/>
              <a:gd name="connsiteX2" fmla="*/ 1926996 w 4512883"/>
              <a:gd name="connsiteY2" fmla="*/ 2493139 h 2548784"/>
              <a:gd name="connsiteX3" fmla="*/ 2737227 w 4512883"/>
              <a:gd name="connsiteY3" fmla="*/ 2482058 h 2548784"/>
              <a:gd name="connsiteX4" fmla="*/ 3297188 w 4512883"/>
              <a:gd name="connsiteY4" fmla="*/ 2454975 h 2548784"/>
              <a:gd name="connsiteX5" fmla="*/ 3630339 w 4512883"/>
              <a:gd name="connsiteY5" fmla="*/ 2332635 h 2548784"/>
              <a:gd name="connsiteX6" fmla="*/ 3857149 w 4512883"/>
              <a:gd name="connsiteY6" fmla="*/ 2009643 h 2548784"/>
              <a:gd name="connsiteX7" fmla="*/ 3938032 w 4512883"/>
              <a:gd name="connsiteY7" fmla="*/ 1736745 h 2548784"/>
              <a:gd name="connsiteX8" fmla="*/ 3990917 w 4512883"/>
              <a:gd name="connsiteY8" fmla="*/ 1452977 h 2548784"/>
              <a:gd name="connsiteX9" fmla="*/ 4096688 w 4512883"/>
              <a:gd name="connsiteY9" fmla="*/ 1128256 h 2548784"/>
              <a:gd name="connsiteX10" fmla="*/ 4375471 w 4512883"/>
              <a:gd name="connsiteY10" fmla="*/ 820373 h 2548784"/>
              <a:gd name="connsiteX11" fmla="*/ 4476218 w 4512883"/>
              <a:gd name="connsiteY11" fmla="*/ 444795 h 2548784"/>
              <a:gd name="connsiteX12" fmla="*/ 4436909 w 4512883"/>
              <a:gd name="connsiteY12" fmla="*/ 253 h 2548784"/>
              <a:gd name="connsiteX13" fmla="*/ 4512883 w 4512883"/>
              <a:gd name="connsiteY13" fmla="*/ 506542 h 2548784"/>
              <a:gd name="connsiteX14" fmla="*/ 4095440 w 4512883"/>
              <a:gd name="connsiteY14" fmla="*/ 1221306 h 2548784"/>
              <a:gd name="connsiteX15" fmla="*/ 4062308 w 4512883"/>
              <a:gd name="connsiteY15" fmla="*/ 1751570 h 2548784"/>
              <a:gd name="connsiteX16" fmla="*/ 3984453 w 4512883"/>
              <a:gd name="connsiteY16" fmla="*/ 2294515 h 2548784"/>
              <a:gd name="connsiteX17" fmla="*/ 3693878 w 4512883"/>
              <a:gd name="connsiteY17" fmla="*/ 2540813 h 2548784"/>
              <a:gd name="connsiteX18" fmla="*/ 2722994 w 4512883"/>
              <a:gd name="connsiteY18" fmla="*/ 2547233 h 2548784"/>
              <a:gd name="connsiteX19" fmla="*/ 1035164 w 4512883"/>
              <a:gd name="connsiteY19" fmla="*/ 2541553 h 2548784"/>
              <a:gd name="connsiteX20" fmla="*/ 41318 w 4512883"/>
              <a:gd name="connsiteY20" fmla="*/ 2545479 h 2548784"/>
              <a:gd name="connsiteX21" fmla="*/ 273770 w 4512883"/>
              <a:gd name="connsiteY21" fmla="*/ 2512417 h 2548784"/>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7 w 4512883"/>
              <a:gd name="connsiteY3" fmla="*/ 2343090 h 2409816"/>
              <a:gd name="connsiteX4" fmla="*/ 3297188 w 4512883"/>
              <a:gd name="connsiteY4" fmla="*/ 2316007 h 2409816"/>
              <a:gd name="connsiteX5" fmla="*/ 3630339 w 4512883"/>
              <a:gd name="connsiteY5" fmla="*/ 2193667 h 2409816"/>
              <a:gd name="connsiteX6" fmla="*/ 3857149 w 4512883"/>
              <a:gd name="connsiteY6" fmla="*/ 1870675 h 2409816"/>
              <a:gd name="connsiteX7" fmla="*/ 3938032 w 4512883"/>
              <a:gd name="connsiteY7" fmla="*/ 1597777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7 w 4512883"/>
              <a:gd name="connsiteY3" fmla="*/ 2343090 h 2409816"/>
              <a:gd name="connsiteX4" fmla="*/ 3297188 w 4512883"/>
              <a:gd name="connsiteY4" fmla="*/ 2316007 h 2409816"/>
              <a:gd name="connsiteX5" fmla="*/ 3630339 w 4512883"/>
              <a:gd name="connsiteY5" fmla="*/ 2193667 h 2409816"/>
              <a:gd name="connsiteX6" fmla="*/ 3847816 w 4512883"/>
              <a:gd name="connsiteY6" fmla="*/ 1935619 h 2409816"/>
              <a:gd name="connsiteX7" fmla="*/ 3938032 w 4512883"/>
              <a:gd name="connsiteY7" fmla="*/ 1597777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7 w 4512883"/>
              <a:gd name="connsiteY3" fmla="*/ 2343090 h 2409816"/>
              <a:gd name="connsiteX4" fmla="*/ 3297188 w 4512883"/>
              <a:gd name="connsiteY4" fmla="*/ 2316007 h 2409816"/>
              <a:gd name="connsiteX5" fmla="*/ 3630339 w 4512883"/>
              <a:gd name="connsiteY5" fmla="*/ 2193667 h 2409816"/>
              <a:gd name="connsiteX6" fmla="*/ 3847816 w 4512883"/>
              <a:gd name="connsiteY6" fmla="*/ 1935619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7 w 4512883"/>
              <a:gd name="connsiteY3" fmla="*/ 2343090 h 2409816"/>
              <a:gd name="connsiteX4" fmla="*/ 3297188 w 4512883"/>
              <a:gd name="connsiteY4" fmla="*/ 2316007 h 2409816"/>
              <a:gd name="connsiteX5" fmla="*/ 3630339 w 4512883"/>
              <a:gd name="connsiteY5" fmla="*/ 2193667 h 2409816"/>
              <a:gd name="connsiteX6" fmla="*/ 3847816 w 4512883"/>
              <a:gd name="connsiteY6" fmla="*/ 1935619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7 w 4512883"/>
              <a:gd name="connsiteY3" fmla="*/ 2343090 h 2409816"/>
              <a:gd name="connsiteX4" fmla="*/ 3297188 w 4512883"/>
              <a:gd name="connsiteY4" fmla="*/ 2316007 h 2409816"/>
              <a:gd name="connsiteX5" fmla="*/ 3630339 w 4512883"/>
              <a:gd name="connsiteY5" fmla="*/ 2193667 h 2409816"/>
              <a:gd name="connsiteX6" fmla="*/ 3847816 w 4512883"/>
              <a:gd name="connsiteY6" fmla="*/ 1935619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7 w 4512883"/>
              <a:gd name="connsiteY3" fmla="*/ 2343090 h 2409816"/>
              <a:gd name="connsiteX4" fmla="*/ 3297188 w 4512883"/>
              <a:gd name="connsiteY4" fmla="*/ 2316007 h 2409816"/>
              <a:gd name="connsiteX5" fmla="*/ 3630339 w 4512883"/>
              <a:gd name="connsiteY5" fmla="*/ 2193667 h 2409816"/>
              <a:gd name="connsiteX6" fmla="*/ 3875814 w 4512883"/>
              <a:gd name="connsiteY6" fmla="*/ 1917064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7 w 4512883"/>
              <a:gd name="connsiteY3" fmla="*/ 2343090 h 2409816"/>
              <a:gd name="connsiteX4" fmla="*/ 3297188 w 4512883"/>
              <a:gd name="connsiteY4" fmla="*/ 2334562 h 2409816"/>
              <a:gd name="connsiteX5" fmla="*/ 3630339 w 4512883"/>
              <a:gd name="connsiteY5" fmla="*/ 2193667 h 2409816"/>
              <a:gd name="connsiteX6" fmla="*/ 3875814 w 4512883"/>
              <a:gd name="connsiteY6" fmla="*/ 1917064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297188 w 4512883"/>
              <a:gd name="connsiteY4" fmla="*/ 2334562 h 2409816"/>
              <a:gd name="connsiteX5" fmla="*/ 3630339 w 4512883"/>
              <a:gd name="connsiteY5" fmla="*/ 2193667 h 2409816"/>
              <a:gd name="connsiteX6" fmla="*/ 3875814 w 4512883"/>
              <a:gd name="connsiteY6" fmla="*/ 1917064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630339 w 4512883"/>
              <a:gd name="connsiteY5" fmla="*/ 2193667 h 2409816"/>
              <a:gd name="connsiteX6" fmla="*/ 3875814 w 4512883"/>
              <a:gd name="connsiteY6" fmla="*/ 1917064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75814 w 4512883"/>
              <a:gd name="connsiteY6" fmla="*/ 1917064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75814 w 4512883"/>
              <a:gd name="connsiteY6" fmla="*/ 1917064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19818 w 4512883"/>
              <a:gd name="connsiteY6" fmla="*/ 2000564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19818 w 4512883"/>
              <a:gd name="connsiteY6" fmla="*/ 2000564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19818 w 4512883"/>
              <a:gd name="connsiteY6" fmla="*/ 2000564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82036 w 4512883"/>
              <a:gd name="connsiteY6" fmla="*/ 1941805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82036 w 4512883"/>
              <a:gd name="connsiteY6" fmla="*/ 1941805 h 2409816"/>
              <a:gd name="connsiteX7" fmla="*/ 3975363 w 4512883"/>
              <a:gd name="connsiteY7" fmla="*/ 1644166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82036 w 4512883"/>
              <a:gd name="connsiteY6" fmla="*/ 1941805 h 2409816"/>
              <a:gd name="connsiteX7" fmla="*/ 3975363 w 4512883"/>
              <a:gd name="connsiteY7" fmla="*/ 1644166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82036 w 4512883"/>
              <a:gd name="connsiteY6" fmla="*/ 1941805 h 2409816"/>
              <a:gd name="connsiteX7" fmla="*/ 3975363 w 4512883"/>
              <a:gd name="connsiteY7" fmla="*/ 1644166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82036 w 4512883"/>
              <a:gd name="connsiteY6" fmla="*/ 1941805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82036 w 4512883"/>
              <a:gd name="connsiteY6" fmla="*/ 1941805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593009 w 4512883"/>
              <a:gd name="connsiteY5" fmla="*/ 2215315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593009 w 4512883"/>
              <a:gd name="connsiteY5" fmla="*/ 2215315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50927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50927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50927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50927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540124 w 4512883"/>
              <a:gd name="connsiteY5" fmla="*/ 2277167 h 2409816"/>
              <a:gd name="connsiteX6" fmla="*/ 3850927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540124 w 4512883"/>
              <a:gd name="connsiteY5" fmla="*/ 2277167 h 2409816"/>
              <a:gd name="connsiteX6" fmla="*/ 3850927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540124 w 4512883"/>
              <a:gd name="connsiteY5" fmla="*/ 2277167 h 2409816"/>
              <a:gd name="connsiteX6" fmla="*/ 3850927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540124 w 4512883"/>
              <a:gd name="connsiteY5" fmla="*/ 2277167 h 2409816"/>
              <a:gd name="connsiteX6" fmla="*/ 3850927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540124 w 4512883"/>
              <a:gd name="connsiteY5" fmla="*/ 2277167 h 2409816"/>
              <a:gd name="connsiteX6" fmla="*/ 3832262 w 4512883"/>
              <a:gd name="connsiteY6" fmla="*/ 1978916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540124 w 4512883"/>
              <a:gd name="connsiteY5" fmla="*/ 2277167 h 2409816"/>
              <a:gd name="connsiteX6" fmla="*/ 3832262 w 4512883"/>
              <a:gd name="connsiteY6" fmla="*/ 1978916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540124 w 4512883"/>
              <a:gd name="connsiteY5" fmla="*/ 2277167 h 2409816"/>
              <a:gd name="connsiteX6" fmla="*/ 3832262 w 4512883"/>
              <a:gd name="connsiteY6" fmla="*/ 1978916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24119 w 4512883"/>
              <a:gd name="connsiteY5" fmla="*/ 2218408 h 2409816"/>
              <a:gd name="connsiteX6" fmla="*/ 3832262 w 4512883"/>
              <a:gd name="connsiteY6" fmla="*/ 1978916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24119 w 4512883"/>
              <a:gd name="connsiteY5" fmla="*/ 2218408 h 2409816"/>
              <a:gd name="connsiteX6" fmla="*/ 3832262 w 4512883"/>
              <a:gd name="connsiteY6" fmla="*/ 1978916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24119 w 4512883"/>
              <a:gd name="connsiteY5" fmla="*/ 2218408 h 2409816"/>
              <a:gd name="connsiteX6" fmla="*/ 3832262 w 4512883"/>
              <a:gd name="connsiteY6" fmla="*/ 1978916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9007 w 4512883"/>
              <a:gd name="connsiteY5" fmla="*/ 2196760 h 2409816"/>
              <a:gd name="connsiteX6" fmla="*/ 3832262 w 4512883"/>
              <a:gd name="connsiteY6" fmla="*/ 1978916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9007 w 4512883"/>
              <a:gd name="connsiteY5" fmla="*/ 2196760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9007 w 4512883"/>
              <a:gd name="connsiteY5" fmla="*/ 2196760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50025 w 4512883"/>
              <a:gd name="connsiteY9" fmla="*/ 1035677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4000250 w 4512883"/>
              <a:gd name="connsiteY8" fmla="*/ 1351121 h 2409816"/>
              <a:gd name="connsiteX9" fmla="*/ 4050025 w 4512883"/>
              <a:gd name="connsiteY9" fmla="*/ 1035677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4000250 w 4512883"/>
              <a:gd name="connsiteY8" fmla="*/ 1351121 h 2409816"/>
              <a:gd name="connsiteX9" fmla="*/ 4034471 w 4512883"/>
              <a:gd name="connsiteY9" fmla="*/ 10727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4000250 w 4512883"/>
              <a:gd name="connsiteY8" fmla="*/ 1351121 h 2409816"/>
              <a:gd name="connsiteX9" fmla="*/ 4034471 w 4512883"/>
              <a:gd name="connsiteY9" fmla="*/ 10727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4000250 w 4512883"/>
              <a:gd name="connsiteY8" fmla="*/ 1351121 h 2409816"/>
              <a:gd name="connsiteX9" fmla="*/ 4034471 w 4512883"/>
              <a:gd name="connsiteY9" fmla="*/ 10727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4000250 w 4512883"/>
              <a:gd name="connsiteY8" fmla="*/ 1351121 h 2409816"/>
              <a:gd name="connsiteX9" fmla="*/ 4034471 w 4512883"/>
              <a:gd name="connsiteY9" fmla="*/ 10727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4000250 w 4512883"/>
              <a:gd name="connsiteY8" fmla="*/ 1351121 h 2409816"/>
              <a:gd name="connsiteX9" fmla="*/ 4034471 w 4512883"/>
              <a:gd name="connsiteY9" fmla="*/ 10727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34471 w 4512883"/>
              <a:gd name="connsiteY9" fmla="*/ 10727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28249 w 4512883"/>
              <a:gd name="connsiteY9" fmla="*/ 1091343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28249 w 4512883"/>
              <a:gd name="connsiteY9" fmla="*/ 1091343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28249 w 4512883"/>
              <a:gd name="connsiteY9" fmla="*/ 1091343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28249 w 4512883"/>
              <a:gd name="connsiteY9" fmla="*/ 1091343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28249 w 4512883"/>
              <a:gd name="connsiteY9" fmla="*/ 1091343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40693 w 4512883"/>
              <a:gd name="connsiteY9" fmla="*/ 10727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40693 w 4512883"/>
              <a:gd name="connsiteY9" fmla="*/ 10727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28249 w 4512883"/>
              <a:gd name="connsiteY9" fmla="*/ 1091343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28249 w 4512883"/>
              <a:gd name="connsiteY9" fmla="*/ 1091343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87807 w 4512883"/>
              <a:gd name="connsiteY8" fmla="*/ 1369677 h 2409816"/>
              <a:gd name="connsiteX9" fmla="*/ 4028249 w 4512883"/>
              <a:gd name="connsiteY9" fmla="*/ 1091343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87807 w 4512883"/>
              <a:gd name="connsiteY8" fmla="*/ 1369677 h 2409816"/>
              <a:gd name="connsiteX9" fmla="*/ 4028249 w 4512883"/>
              <a:gd name="connsiteY9" fmla="*/ 1091343 h 2409816"/>
              <a:gd name="connsiteX10" fmla="*/ 4359917 w 4512883"/>
              <a:gd name="connsiteY10" fmla="*/ 721609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87807 w 4512883"/>
              <a:gd name="connsiteY8" fmla="*/ 1369677 h 2409816"/>
              <a:gd name="connsiteX9" fmla="*/ 4028249 w 4512883"/>
              <a:gd name="connsiteY9" fmla="*/ 1091343 h 2409816"/>
              <a:gd name="connsiteX10" fmla="*/ 4359917 w 4512883"/>
              <a:gd name="connsiteY10" fmla="*/ 721609 h 2409816"/>
              <a:gd name="connsiteX11" fmla="*/ 4482440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87807 w 4512883"/>
              <a:gd name="connsiteY8" fmla="*/ 1369677 h 2409816"/>
              <a:gd name="connsiteX9" fmla="*/ 4028249 w 4512883"/>
              <a:gd name="connsiteY9" fmla="*/ 1091343 h 2409816"/>
              <a:gd name="connsiteX10" fmla="*/ 4359917 w 4512883"/>
              <a:gd name="connsiteY10" fmla="*/ 721609 h 2409816"/>
              <a:gd name="connsiteX11" fmla="*/ 4482440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87807 w 4512883"/>
              <a:gd name="connsiteY8" fmla="*/ 1369677 h 2409816"/>
              <a:gd name="connsiteX9" fmla="*/ 4028249 w 4512883"/>
              <a:gd name="connsiteY9" fmla="*/ 1091343 h 2409816"/>
              <a:gd name="connsiteX10" fmla="*/ 4359917 w 4512883"/>
              <a:gd name="connsiteY10" fmla="*/ 721609 h 2409816"/>
              <a:gd name="connsiteX11" fmla="*/ 4482440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87807 w 4512883"/>
              <a:gd name="connsiteY8" fmla="*/ 1369677 h 2409816"/>
              <a:gd name="connsiteX9" fmla="*/ 4028249 w 4512883"/>
              <a:gd name="connsiteY9" fmla="*/ 1091343 h 2409816"/>
              <a:gd name="connsiteX10" fmla="*/ 4359917 w 4512883"/>
              <a:gd name="connsiteY10" fmla="*/ 721609 h 2409816"/>
              <a:gd name="connsiteX11" fmla="*/ 4494884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87807 w 4512883"/>
              <a:gd name="connsiteY8" fmla="*/ 1369677 h 2409816"/>
              <a:gd name="connsiteX9" fmla="*/ 4028249 w 4512883"/>
              <a:gd name="connsiteY9" fmla="*/ 1091343 h 2409816"/>
              <a:gd name="connsiteX10" fmla="*/ 4359917 w 4512883"/>
              <a:gd name="connsiteY10" fmla="*/ 721609 h 2409816"/>
              <a:gd name="connsiteX11" fmla="*/ 4494884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8249 w 4512883"/>
              <a:gd name="connsiteY9" fmla="*/ 109144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84453 w 4512883"/>
              <a:gd name="connsiteY16" fmla="*/ 215565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8249 w 4512883"/>
              <a:gd name="connsiteY9" fmla="*/ 109144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84453 w 4512883"/>
              <a:gd name="connsiteY16" fmla="*/ 215565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8249 w 4512883"/>
              <a:gd name="connsiteY9" fmla="*/ 109144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84453 w 4512883"/>
              <a:gd name="connsiteY16" fmla="*/ 215565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8249 w 4512883"/>
              <a:gd name="connsiteY9" fmla="*/ 109144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8249 w 4512883"/>
              <a:gd name="connsiteY9" fmla="*/ 109144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8249 w 4512883"/>
              <a:gd name="connsiteY9" fmla="*/ 109144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8249 w 4512883"/>
              <a:gd name="connsiteY9" fmla="*/ 109144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8249 w 4512883"/>
              <a:gd name="connsiteY9" fmla="*/ 109144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8249 w 4512883"/>
              <a:gd name="connsiteY9" fmla="*/ 109144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14787 w 4512883"/>
              <a:gd name="connsiteY5" fmla="*/ 2237067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14787 w 4512883"/>
              <a:gd name="connsiteY5" fmla="*/ 2237067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14787 w 4512883"/>
              <a:gd name="connsiteY5" fmla="*/ 2237067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599232 w 4512883"/>
              <a:gd name="connsiteY5" fmla="*/ 2246345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599232 w 4512883"/>
              <a:gd name="connsiteY5" fmla="*/ 2246345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599232 w 4512883"/>
              <a:gd name="connsiteY5" fmla="*/ 2246345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599232 w 4512883"/>
              <a:gd name="connsiteY5" fmla="*/ 2246345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599232 w 4512883"/>
              <a:gd name="connsiteY5" fmla="*/ 2246345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4254 w 4512883"/>
              <a:gd name="connsiteY7" fmla="*/ 1724677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43804 w 4512883"/>
              <a:gd name="connsiteY9" fmla="*/ 106670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43804 w 4512883"/>
              <a:gd name="connsiteY9" fmla="*/ 106670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43804 w 4512883"/>
              <a:gd name="connsiteY9" fmla="*/ 106670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43804 w 4512883"/>
              <a:gd name="connsiteY9" fmla="*/ 106670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43804 w 4512883"/>
              <a:gd name="connsiteY9" fmla="*/ 106670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43804 w 4512883"/>
              <a:gd name="connsiteY9" fmla="*/ 106670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1010 w 4512883"/>
              <a:gd name="connsiteY5" fmla="*/ 2215419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1010 w 4512883"/>
              <a:gd name="connsiteY5" fmla="*/ 2215419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1010 w 4512883"/>
              <a:gd name="connsiteY5" fmla="*/ 2215419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94030 w 4512883"/>
              <a:gd name="connsiteY8" fmla="*/ 1363596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94030 w 4512883"/>
              <a:gd name="connsiteY8" fmla="*/ 1363596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94030 w 4512883"/>
              <a:gd name="connsiteY8" fmla="*/ 1363596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94030 w 4512883"/>
              <a:gd name="connsiteY8" fmla="*/ 1363596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94030 w 4512883"/>
              <a:gd name="connsiteY8" fmla="*/ 1363596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94030 w 4512883"/>
              <a:gd name="connsiteY8" fmla="*/ 1363596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9 w 4512883"/>
              <a:gd name="connsiteY8" fmla="*/ 1366689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9 w 4512883"/>
              <a:gd name="connsiteY8" fmla="*/ 1366689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9 w 4512883"/>
              <a:gd name="connsiteY8" fmla="*/ 1366689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9 w 4512883"/>
              <a:gd name="connsiteY8" fmla="*/ 1366689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9 w 4512883"/>
              <a:gd name="connsiteY8" fmla="*/ 1366689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9 w 4512883"/>
              <a:gd name="connsiteY8" fmla="*/ 1366689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9 w 4512883"/>
              <a:gd name="connsiteY8" fmla="*/ 1366689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9 w 4512883"/>
              <a:gd name="connsiteY8" fmla="*/ 1366689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23741 w 4495481"/>
              <a:gd name="connsiteY7" fmla="*/ 1727770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23741 w 4495481"/>
              <a:gd name="connsiteY7" fmla="*/ 1727770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23741 w 4495481"/>
              <a:gd name="connsiteY7" fmla="*/ 1727770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23741 w 4495481"/>
              <a:gd name="connsiteY7" fmla="*/ 1727770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23741 w 4495481"/>
              <a:gd name="connsiteY7" fmla="*/ 1727770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23741 w 4495481"/>
              <a:gd name="connsiteY7" fmla="*/ 1727770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39278 w 4495481"/>
              <a:gd name="connsiteY7" fmla="*/ 167628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39278 w 4495481"/>
              <a:gd name="connsiteY7" fmla="*/ 167628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39278 w 4495481"/>
              <a:gd name="connsiteY7" fmla="*/ 167628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15492 w 4495481"/>
              <a:gd name="connsiteY7" fmla="*/ 171569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15492 w 4495481"/>
              <a:gd name="connsiteY7" fmla="*/ 171569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781741 w 4495481"/>
              <a:gd name="connsiteY6" fmla="*/ 2034440 h 2409920"/>
              <a:gd name="connsiteX7" fmla="*/ 3915492 w 4495481"/>
              <a:gd name="connsiteY7" fmla="*/ 171569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1563 w 4495481"/>
              <a:gd name="connsiteY6" fmla="*/ 1991090 h 2409920"/>
              <a:gd name="connsiteX7" fmla="*/ 3915492 w 4495481"/>
              <a:gd name="connsiteY7" fmla="*/ 171569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1563 w 4495481"/>
              <a:gd name="connsiteY6" fmla="*/ 1991090 h 2409920"/>
              <a:gd name="connsiteX7" fmla="*/ 3915492 w 4495481"/>
              <a:gd name="connsiteY7" fmla="*/ 171569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93083 w 4495481"/>
              <a:gd name="connsiteY4" fmla="*/ 2330480 h 2409920"/>
              <a:gd name="connsiteX5" fmla="*/ 3600497 w 4495481"/>
              <a:gd name="connsiteY5" fmla="*/ 2193771 h 2409920"/>
              <a:gd name="connsiteX6" fmla="*/ 3801563 w 4495481"/>
              <a:gd name="connsiteY6" fmla="*/ 1991090 h 2409920"/>
              <a:gd name="connsiteX7" fmla="*/ 3915492 w 4495481"/>
              <a:gd name="connsiteY7" fmla="*/ 171569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680182 w 4495481"/>
              <a:gd name="connsiteY3" fmla="*/ 2368236 h 2409920"/>
              <a:gd name="connsiteX4" fmla="*/ 3293083 w 4495481"/>
              <a:gd name="connsiteY4" fmla="*/ 2330480 h 2409920"/>
              <a:gd name="connsiteX5" fmla="*/ 3600497 w 4495481"/>
              <a:gd name="connsiteY5" fmla="*/ 2193771 h 2409920"/>
              <a:gd name="connsiteX6" fmla="*/ 3801563 w 4495481"/>
              <a:gd name="connsiteY6" fmla="*/ 1991090 h 2409920"/>
              <a:gd name="connsiteX7" fmla="*/ 3915492 w 4495481"/>
              <a:gd name="connsiteY7" fmla="*/ 171569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893736 w 4495481"/>
              <a:gd name="connsiteY2" fmla="*/ 2370039 h 2409920"/>
              <a:gd name="connsiteX3" fmla="*/ 2680182 w 4495481"/>
              <a:gd name="connsiteY3" fmla="*/ 2368236 h 2409920"/>
              <a:gd name="connsiteX4" fmla="*/ 3293083 w 4495481"/>
              <a:gd name="connsiteY4" fmla="*/ 2330480 h 2409920"/>
              <a:gd name="connsiteX5" fmla="*/ 3600497 w 4495481"/>
              <a:gd name="connsiteY5" fmla="*/ 2193771 h 2409920"/>
              <a:gd name="connsiteX6" fmla="*/ 3801563 w 4495481"/>
              <a:gd name="connsiteY6" fmla="*/ 1991090 h 2409920"/>
              <a:gd name="connsiteX7" fmla="*/ 3915492 w 4495481"/>
              <a:gd name="connsiteY7" fmla="*/ 171569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381 w 4495620"/>
              <a:gd name="connsiteY0" fmla="*/ 2376646 h 2409920"/>
              <a:gd name="connsiteX1" fmla="*/ 1056004 w 4495620"/>
              <a:gd name="connsiteY1" fmla="*/ 2373447 h 2409920"/>
              <a:gd name="connsiteX2" fmla="*/ 1893875 w 4495620"/>
              <a:gd name="connsiteY2" fmla="*/ 2370039 h 2409920"/>
              <a:gd name="connsiteX3" fmla="*/ 2680321 w 4495620"/>
              <a:gd name="connsiteY3" fmla="*/ 2368236 h 2409920"/>
              <a:gd name="connsiteX4" fmla="*/ 3293222 w 4495620"/>
              <a:gd name="connsiteY4" fmla="*/ 2330480 h 2409920"/>
              <a:gd name="connsiteX5" fmla="*/ 3600636 w 4495620"/>
              <a:gd name="connsiteY5" fmla="*/ 2193771 h 2409920"/>
              <a:gd name="connsiteX6" fmla="*/ 3801702 w 4495620"/>
              <a:gd name="connsiteY6" fmla="*/ 1991090 h 2409920"/>
              <a:gd name="connsiteX7" fmla="*/ 3915631 w 4495620"/>
              <a:gd name="connsiteY7" fmla="*/ 1715696 h 2409920"/>
              <a:gd name="connsiteX8" fmla="*/ 3970546 w 4495620"/>
              <a:gd name="connsiteY8" fmla="*/ 1366689 h 2409920"/>
              <a:gd name="connsiteX9" fmla="*/ 4035873 w 4495620"/>
              <a:gd name="connsiteY9" fmla="*/ 1063614 h 2409920"/>
              <a:gd name="connsiteX10" fmla="*/ 4342654 w 4495620"/>
              <a:gd name="connsiteY10" fmla="*/ 721713 h 2409920"/>
              <a:gd name="connsiteX11" fmla="*/ 4477621 w 4495620"/>
              <a:gd name="connsiteY11" fmla="*/ 305931 h 2409920"/>
              <a:gd name="connsiteX12" fmla="*/ 4447645 w 4495620"/>
              <a:gd name="connsiteY12" fmla="*/ 556 h 2409920"/>
              <a:gd name="connsiteX13" fmla="*/ 4495620 w 4495620"/>
              <a:gd name="connsiteY13" fmla="*/ 367678 h 2409920"/>
              <a:gd name="connsiteX14" fmla="*/ 4078177 w 4495620"/>
              <a:gd name="connsiteY14" fmla="*/ 1082442 h 2409920"/>
              <a:gd name="connsiteX15" fmla="*/ 4045045 w 4495620"/>
              <a:gd name="connsiteY15" fmla="*/ 1612706 h 2409920"/>
              <a:gd name="connsiteX16" fmla="*/ 3960968 w 4495620"/>
              <a:gd name="connsiteY16" fmla="*/ 2168021 h 2409920"/>
              <a:gd name="connsiteX17" fmla="*/ 3676615 w 4495620"/>
              <a:gd name="connsiteY17" fmla="*/ 2401949 h 2409920"/>
              <a:gd name="connsiteX18" fmla="*/ 2705731 w 4495620"/>
              <a:gd name="connsiteY18" fmla="*/ 2408369 h 2409920"/>
              <a:gd name="connsiteX19" fmla="*/ 1017901 w 4495620"/>
              <a:gd name="connsiteY19" fmla="*/ 2402689 h 2409920"/>
              <a:gd name="connsiteX20" fmla="*/ 24055 w 4495620"/>
              <a:gd name="connsiteY20" fmla="*/ 2406615 h 2409920"/>
              <a:gd name="connsiteX21" fmla="*/ 477381 w 4495620"/>
              <a:gd name="connsiteY21" fmla="*/ 2376646 h 2409920"/>
              <a:gd name="connsiteX0" fmla="*/ 477381 w 4495620"/>
              <a:gd name="connsiteY0" fmla="*/ 2376646 h 2409920"/>
              <a:gd name="connsiteX1" fmla="*/ 1056004 w 4495620"/>
              <a:gd name="connsiteY1" fmla="*/ 2373447 h 2409920"/>
              <a:gd name="connsiteX2" fmla="*/ 1893875 w 4495620"/>
              <a:gd name="connsiteY2" fmla="*/ 2370039 h 2409920"/>
              <a:gd name="connsiteX3" fmla="*/ 2680321 w 4495620"/>
              <a:gd name="connsiteY3" fmla="*/ 2368236 h 2409920"/>
              <a:gd name="connsiteX4" fmla="*/ 3293222 w 4495620"/>
              <a:gd name="connsiteY4" fmla="*/ 2330480 h 2409920"/>
              <a:gd name="connsiteX5" fmla="*/ 3600636 w 4495620"/>
              <a:gd name="connsiteY5" fmla="*/ 2193771 h 2409920"/>
              <a:gd name="connsiteX6" fmla="*/ 3801702 w 4495620"/>
              <a:gd name="connsiteY6" fmla="*/ 1991090 h 2409920"/>
              <a:gd name="connsiteX7" fmla="*/ 3915631 w 4495620"/>
              <a:gd name="connsiteY7" fmla="*/ 1715696 h 2409920"/>
              <a:gd name="connsiteX8" fmla="*/ 3970546 w 4495620"/>
              <a:gd name="connsiteY8" fmla="*/ 1366689 h 2409920"/>
              <a:gd name="connsiteX9" fmla="*/ 4035873 w 4495620"/>
              <a:gd name="connsiteY9" fmla="*/ 1063614 h 2409920"/>
              <a:gd name="connsiteX10" fmla="*/ 4342654 w 4495620"/>
              <a:gd name="connsiteY10" fmla="*/ 721713 h 2409920"/>
              <a:gd name="connsiteX11" fmla="*/ 4477621 w 4495620"/>
              <a:gd name="connsiteY11" fmla="*/ 305931 h 2409920"/>
              <a:gd name="connsiteX12" fmla="*/ 4447645 w 4495620"/>
              <a:gd name="connsiteY12" fmla="*/ 556 h 2409920"/>
              <a:gd name="connsiteX13" fmla="*/ 4495620 w 4495620"/>
              <a:gd name="connsiteY13" fmla="*/ 367678 h 2409920"/>
              <a:gd name="connsiteX14" fmla="*/ 4078177 w 4495620"/>
              <a:gd name="connsiteY14" fmla="*/ 1082442 h 2409920"/>
              <a:gd name="connsiteX15" fmla="*/ 4045045 w 4495620"/>
              <a:gd name="connsiteY15" fmla="*/ 1612706 h 2409920"/>
              <a:gd name="connsiteX16" fmla="*/ 3960968 w 4495620"/>
              <a:gd name="connsiteY16" fmla="*/ 2168021 h 2409920"/>
              <a:gd name="connsiteX17" fmla="*/ 3676615 w 4495620"/>
              <a:gd name="connsiteY17" fmla="*/ 2401949 h 2409920"/>
              <a:gd name="connsiteX18" fmla="*/ 2705731 w 4495620"/>
              <a:gd name="connsiteY18" fmla="*/ 2408369 h 2409920"/>
              <a:gd name="connsiteX19" fmla="*/ 1017901 w 4495620"/>
              <a:gd name="connsiteY19" fmla="*/ 2402689 h 2409920"/>
              <a:gd name="connsiteX20" fmla="*/ 24055 w 4495620"/>
              <a:gd name="connsiteY20" fmla="*/ 2406615 h 2409920"/>
              <a:gd name="connsiteX21" fmla="*/ 477381 w 4495620"/>
              <a:gd name="connsiteY21" fmla="*/ 2376646 h 2409920"/>
              <a:gd name="connsiteX0" fmla="*/ 477381 w 4495620"/>
              <a:gd name="connsiteY0" fmla="*/ 2376646 h 2409920"/>
              <a:gd name="connsiteX1" fmla="*/ 1056004 w 4495620"/>
              <a:gd name="connsiteY1" fmla="*/ 2373447 h 2409920"/>
              <a:gd name="connsiteX2" fmla="*/ 1893875 w 4495620"/>
              <a:gd name="connsiteY2" fmla="*/ 2370039 h 2409920"/>
              <a:gd name="connsiteX3" fmla="*/ 2680321 w 4495620"/>
              <a:gd name="connsiteY3" fmla="*/ 2368236 h 2409920"/>
              <a:gd name="connsiteX4" fmla="*/ 3293222 w 4495620"/>
              <a:gd name="connsiteY4" fmla="*/ 2330480 h 2409920"/>
              <a:gd name="connsiteX5" fmla="*/ 3600636 w 4495620"/>
              <a:gd name="connsiteY5" fmla="*/ 2193771 h 2409920"/>
              <a:gd name="connsiteX6" fmla="*/ 3801702 w 4495620"/>
              <a:gd name="connsiteY6" fmla="*/ 1991090 h 2409920"/>
              <a:gd name="connsiteX7" fmla="*/ 3915631 w 4495620"/>
              <a:gd name="connsiteY7" fmla="*/ 1715696 h 2409920"/>
              <a:gd name="connsiteX8" fmla="*/ 3970546 w 4495620"/>
              <a:gd name="connsiteY8" fmla="*/ 1366689 h 2409920"/>
              <a:gd name="connsiteX9" fmla="*/ 4035873 w 4495620"/>
              <a:gd name="connsiteY9" fmla="*/ 1063614 h 2409920"/>
              <a:gd name="connsiteX10" fmla="*/ 4342654 w 4495620"/>
              <a:gd name="connsiteY10" fmla="*/ 721713 h 2409920"/>
              <a:gd name="connsiteX11" fmla="*/ 4477621 w 4495620"/>
              <a:gd name="connsiteY11" fmla="*/ 305931 h 2409920"/>
              <a:gd name="connsiteX12" fmla="*/ 4447645 w 4495620"/>
              <a:gd name="connsiteY12" fmla="*/ 556 h 2409920"/>
              <a:gd name="connsiteX13" fmla="*/ 4495620 w 4495620"/>
              <a:gd name="connsiteY13" fmla="*/ 367678 h 2409920"/>
              <a:gd name="connsiteX14" fmla="*/ 4078177 w 4495620"/>
              <a:gd name="connsiteY14" fmla="*/ 1082442 h 2409920"/>
              <a:gd name="connsiteX15" fmla="*/ 4045045 w 4495620"/>
              <a:gd name="connsiteY15" fmla="*/ 1612706 h 2409920"/>
              <a:gd name="connsiteX16" fmla="*/ 3960968 w 4495620"/>
              <a:gd name="connsiteY16" fmla="*/ 2168021 h 2409920"/>
              <a:gd name="connsiteX17" fmla="*/ 3676615 w 4495620"/>
              <a:gd name="connsiteY17" fmla="*/ 2401949 h 2409920"/>
              <a:gd name="connsiteX18" fmla="*/ 2705731 w 4495620"/>
              <a:gd name="connsiteY18" fmla="*/ 2408369 h 2409920"/>
              <a:gd name="connsiteX19" fmla="*/ 1017901 w 4495620"/>
              <a:gd name="connsiteY19" fmla="*/ 2402689 h 2409920"/>
              <a:gd name="connsiteX20" fmla="*/ 24055 w 4495620"/>
              <a:gd name="connsiteY20" fmla="*/ 2406615 h 2409920"/>
              <a:gd name="connsiteX21" fmla="*/ 477381 w 4495620"/>
              <a:gd name="connsiteY21" fmla="*/ 2376646 h 2409920"/>
              <a:gd name="connsiteX0" fmla="*/ 477381 w 4495620"/>
              <a:gd name="connsiteY0" fmla="*/ 2384528 h 2409920"/>
              <a:gd name="connsiteX1" fmla="*/ 1056004 w 4495620"/>
              <a:gd name="connsiteY1" fmla="*/ 2373447 h 2409920"/>
              <a:gd name="connsiteX2" fmla="*/ 1893875 w 4495620"/>
              <a:gd name="connsiteY2" fmla="*/ 2370039 h 2409920"/>
              <a:gd name="connsiteX3" fmla="*/ 2680321 w 4495620"/>
              <a:gd name="connsiteY3" fmla="*/ 2368236 h 2409920"/>
              <a:gd name="connsiteX4" fmla="*/ 3293222 w 4495620"/>
              <a:gd name="connsiteY4" fmla="*/ 2330480 h 2409920"/>
              <a:gd name="connsiteX5" fmla="*/ 3600636 w 4495620"/>
              <a:gd name="connsiteY5" fmla="*/ 2193771 h 2409920"/>
              <a:gd name="connsiteX6" fmla="*/ 3801702 w 4495620"/>
              <a:gd name="connsiteY6" fmla="*/ 1991090 h 2409920"/>
              <a:gd name="connsiteX7" fmla="*/ 3915631 w 4495620"/>
              <a:gd name="connsiteY7" fmla="*/ 1715696 h 2409920"/>
              <a:gd name="connsiteX8" fmla="*/ 3970546 w 4495620"/>
              <a:gd name="connsiteY8" fmla="*/ 1366689 h 2409920"/>
              <a:gd name="connsiteX9" fmla="*/ 4035873 w 4495620"/>
              <a:gd name="connsiteY9" fmla="*/ 1063614 h 2409920"/>
              <a:gd name="connsiteX10" fmla="*/ 4342654 w 4495620"/>
              <a:gd name="connsiteY10" fmla="*/ 721713 h 2409920"/>
              <a:gd name="connsiteX11" fmla="*/ 4477621 w 4495620"/>
              <a:gd name="connsiteY11" fmla="*/ 305931 h 2409920"/>
              <a:gd name="connsiteX12" fmla="*/ 4447645 w 4495620"/>
              <a:gd name="connsiteY12" fmla="*/ 556 h 2409920"/>
              <a:gd name="connsiteX13" fmla="*/ 4495620 w 4495620"/>
              <a:gd name="connsiteY13" fmla="*/ 367678 h 2409920"/>
              <a:gd name="connsiteX14" fmla="*/ 4078177 w 4495620"/>
              <a:gd name="connsiteY14" fmla="*/ 1082442 h 2409920"/>
              <a:gd name="connsiteX15" fmla="*/ 4045045 w 4495620"/>
              <a:gd name="connsiteY15" fmla="*/ 1612706 h 2409920"/>
              <a:gd name="connsiteX16" fmla="*/ 3960968 w 4495620"/>
              <a:gd name="connsiteY16" fmla="*/ 2168021 h 2409920"/>
              <a:gd name="connsiteX17" fmla="*/ 3676615 w 4495620"/>
              <a:gd name="connsiteY17" fmla="*/ 2401949 h 2409920"/>
              <a:gd name="connsiteX18" fmla="*/ 2705731 w 4495620"/>
              <a:gd name="connsiteY18" fmla="*/ 2408369 h 2409920"/>
              <a:gd name="connsiteX19" fmla="*/ 1017901 w 4495620"/>
              <a:gd name="connsiteY19" fmla="*/ 2402689 h 2409920"/>
              <a:gd name="connsiteX20" fmla="*/ 24055 w 4495620"/>
              <a:gd name="connsiteY20" fmla="*/ 2406615 h 2409920"/>
              <a:gd name="connsiteX21" fmla="*/ 477381 w 4495620"/>
              <a:gd name="connsiteY21" fmla="*/ 2384528 h 2409920"/>
              <a:gd name="connsiteX0" fmla="*/ 477381 w 4495620"/>
              <a:gd name="connsiteY0" fmla="*/ 2384528 h 2409920"/>
              <a:gd name="connsiteX1" fmla="*/ 1056004 w 4495620"/>
              <a:gd name="connsiteY1" fmla="*/ 2373447 h 2409920"/>
              <a:gd name="connsiteX2" fmla="*/ 1893875 w 4495620"/>
              <a:gd name="connsiteY2" fmla="*/ 2370039 h 2409920"/>
              <a:gd name="connsiteX3" fmla="*/ 2680321 w 4495620"/>
              <a:gd name="connsiteY3" fmla="*/ 2368236 h 2409920"/>
              <a:gd name="connsiteX4" fmla="*/ 3293222 w 4495620"/>
              <a:gd name="connsiteY4" fmla="*/ 2330480 h 2409920"/>
              <a:gd name="connsiteX5" fmla="*/ 3600636 w 4495620"/>
              <a:gd name="connsiteY5" fmla="*/ 2193771 h 2409920"/>
              <a:gd name="connsiteX6" fmla="*/ 3801702 w 4495620"/>
              <a:gd name="connsiteY6" fmla="*/ 1991090 h 2409920"/>
              <a:gd name="connsiteX7" fmla="*/ 3915631 w 4495620"/>
              <a:gd name="connsiteY7" fmla="*/ 1715696 h 2409920"/>
              <a:gd name="connsiteX8" fmla="*/ 3970546 w 4495620"/>
              <a:gd name="connsiteY8" fmla="*/ 1366689 h 2409920"/>
              <a:gd name="connsiteX9" fmla="*/ 4035873 w 4495620"/>
              <a:gd name="connsiteY9" fmla="*/ 1063614 h 2409920"/>
              <a:gd name="connsiteX10" fmla="*/ 4342654 w 4495620"/>
              <a:gd name="connsiteY10" fmla="*/ 721713 h 2409920"/>
              <a:gd name="connsiteX11" fmla="*/ 4477621 w 4495620"/>
              <a:gd name="connsiteY11" fmla="*/ 305931 h 2409920"/>
              <a:gd name="connsiteX12" fmla="*/ 4447645 w 4495620"/>
              <a:gd name="connsiteY12" fmla="*/ 556 h 2409920"/>
              <a:gd name="connsiteX13" fmla="*/ 4495620 w 4495620"/>
              <a:gd name="connsiteY13" fmla="*/ 367678 h 2409920"/>
              <a:gd name="connsiteX14" fmla="*/ 4078177 w 4495620"/>
              <a:gd name="connsiteY14" fmla="*/ 1082442 h 2409920"/>
              <a:gd name="connsiteX15" fmla="*/ 4045045 w 4495620"/>
              <a:gd name="connsiteY15" fmla="*/ 1612706 h 2409920"/>
              <a:gd name="connsiteX16" fmla="*/ 3960968 w 4495620"/>
              <a:gd name="connsiteY16" fmla="*/ 2168021 h 2409920"/>
              <a:gd name="connsiteX17" fmla="*/ 3676615 w 4495620"/>
              <a:gd name="connsiteY17" fmla="*/ 2401949 h 2409920"/>
              <a:gd name="connsiteX18" fmla="*/ 2705731 w 4495620"/>
              <a:gd name="connsiteY18" fmla="*/ 2408369 h 2409920"/>
              <a:gd name="connsiteX19" fmla="*/ 1017901 w 4495620"/>
              <a:gd name="connsiteY19" fmla="*/ 2402689 h 2409920"/>
              <a:gd name="connsiteX20" fmla="*/ 24055 w 4495620"/>
              <a:gd name="connsiteY20" fmla="*/ 2406615 h 2409920"/>
              <a:gd name="connsiteX21" fmla="*/ 477381 w 4495620"/>
              <a:gd name="connsiteY21" fmla="*/ 2384528 h 2409920"/>
              <a:gd name="connsiteX0" fmla="*/ 477381 w 4495620"/>
              <a:gd name="connsiteY0" fmla="*/ 2384528 h 2409920"/>
              <a:gd name="connsiteX1" fmla="*/ 1056004 w 4495620"/>
              <a:gd name="connsiteY1" fmla="*/ 2373447 h 2409920"/>
              <a:gd name="connsiteX2" fmla="*/ 1893875 w 4495620"/>
              <a:gd name="connsiteY2" fmla="*/ 2370039 h 2409920"/>
              <a:gd name="connsiteX3" fmla="*/ 2680321 w 4495620"/>
              <a:gd name="connsiteY3" fmla="*/ 2368236 h 2409920"/>
              <a:gd name="connsiteX4" fmla="*/ 3293222 w 4495620"/>
              <a:gd name="connsiteY4" fmla="*/ 2330480 h 2409920"/>
              <a:gd name="connsiteX5" fmla="*/ 3600636 w 4495620"/>
              <a:gd name="connsiteY5" fmla="*/ 2193771 h 2409920"/>
              <a:gd name="connsiteX6" fmla="*/ 3801702 w 4495620"/>
              <a:gd name="connsiteY6" fmla="*/ 1991090 h 2409920"/>
              <a:gd name="connsiteX7" fmla="*/ 3915631 w 4495620"/>
              <a:gd name="connsiteY7" fmla="*/ 1715696 h 2409920"/>
              <a:gd name="connsiteX8" fmla="*/ 3970546 w 4495620"/>
              <a:gd name="connsiteY8" fmla="*/ 1366689 h 2409920"/>
              <a:gd name="connsiteX9" fmla="*/ 4035873 w 4495620"/>
              <a:gd name="connsiteY9" fmla="*/ 1063614 h 2409920"/>
              <a:gd name="connsiteX10" fmla="*/ 4342654 w 4495620"/>
              <a:gd name="connsiteY10" fmla="*/ 721713 h 2409920"/>
              <a:gd name="connsiteX11" fmla="*/ 4477621 w 4495620"/>
              <a:gd name="connsiteY11" fmla="*/ 305931 h 2409920"/>
              <a:gd name="connsiteX12" fmla="*/ 4447645 w 4495620"/>
              <a:gd name="connsiteY12" fmla="*/ 556 h 2409920"/>
              <a:gd name="connsiteX13" fmla="*/ 4495620 w 4495620"/>
              <a:gd name="connsiteY13" fmla="*/ 367678 h 2409920"/>
              <a:gd name="connsiteX14" fmla="*/ 4078177 w 4495620"/>
              <a:gd name="connsiteY14" fmla="*/ 1082442 h 2409920"/>
              <a:gd name="connsiteX15" fmla="*/ 4045045 w 4495620"/>
              <a:gd name="connsiteY15" fmla="*/ 1612706 h 2409920"/>
              <a:gd name="connsiteX16" fmla="*/ 3960968 w 4495620"/>
              <a:gd name="connsiteY16" fmla="*/ 2168021 h 2409920"/>
              <a:gd name="connsiteX17" fmla="*/ 3676615 w 4495620"/>
              <a:gd name="connsiteY17" fmla="*/ 2401949 h 2409920"/>
              <a:gd name="connsiteX18" fmla="*/ 2705731 w 4495620"/>
              <a:gd name="connsiteY18" fmla="*/ 2408369 h 2409920"/>
              <a:gd name="connsiteX19" fmla="*/ 1017901 w 4495620"/>
              <a:gd name="connsiteY19" fmla="*/ 2402689 h 2409920"/>
              <a:gd name="connsiteX20" fmla="*/ 24055 w 4495620"/>
              <a:gd name="connsiteY20" fmla="*/ 2406615 h 2409920"/>
              <a:gd name="connsiteX21" fmla="*/ 477381 w 4495620"/>
              <a:gd name="connsiteY21" fmla="*/ 2384528 h 240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495620" h="2409920">
                <a:moveTo>
                  <a:pt x="477381" y="2384528"/>
                </a:moveTo>
                <a:cubicBezTo>
                  <a:pt x="649372" y="2379000"/>
                  <a:pt x="819922" y="2375862"/>
                  <a:pt x="1056004" y="2373447"/>
                </a:cubicBezTo>
                <a:lnTo>
                  <a:pt x="1893875" y="2370039"/>
                </a:lnTo>
                <a:lnTo>
                  <a:pt x="2680321" y="2368236"/>
                </a:lnTo>
                <a:cubicBezTo>
                  <a:pt x="2913545" y="2361643"/>
                  <a:pt x="3096670" y="2355901"/>
                  <a:pt x="3293222" y="2330480"/>
                </a:cubicBezTo>
                <a:cubicBezTo>
                  <a:pt x="3426521" y="2305579"/>
                  <a:pt x="3515889" y="2250336"/>
                  <a:pt x="3600636" y="2193771"/>
                </a:cubicBezTo>
                <a:cubicBezTo>
                  <a:pt x="3685383" y="2137206"/>
                  <a:pt x="3746273" y="2076490"/>
                  <a:pt x="3801702" y="1991090"/>
                </a:cubicBezTo>
                <a:cubicBezTo>
                  <a:pt x="3863354" y="1890228"/>
                  <a:pt x="3883942" y="1818738"/>
                  <a:pt x="3915631" y="1715696"/>
                </a:cubicBezTo>
                <a:cubicBezTo>
                  <a:pt x="3931879" y="1662863"/>
                  <a:pt x="3946907" y="1537128"/>
                  <a:pt x="3970546" y="1366689"/>
                </a:cubicBezTo>
                <a:cubicBezTo>
                  <a:pt x="3986620" y="1274039"/>
                  <a:pt x="3992521" y="1152554"/>
                  <a:pt x="4035873" y="1063614"/>
                </a:cubicBezTo>
                <a:cubicBezTo>
                  <a:pt x="4079225" y="974674"/>
                  <a:pt x="4197479" y="860879"/>
                  <a:pt x="4342654" y="721713"/>
                </a:cubicBezTo>
                <a:cubicBezTo>
                  <a:pt x="4450499" y="579453"/>
                  <a:pt x="4468937" y="475605"/>
                  <a:pt x="4477621" y="305931"/>
                </a:cubicBezTo>
                <a:cubicBezTo>
                  <a:pt x="4467641" y="123885"/>
                  <a:pt x="4444645" y="-9735"/>
                  <a:pt x="4447645" y="556"/>
                </a:cubicBezTo>
                <a:cubicBezTo>
                  <a:pt x="4450645" y="10847"/>
                  <a:pt x="4483472" y="171134"/>
                  <a:pt x="4495620" y="367678"/>
                </a:cubicBezTo>
                <a:cubicBezTo>
                  <a:pt x="4495619" y="769519"/>
                  <a:pt x="4162404" y="867536"/>
                  <a:pt x="4078177" y="1082442"/>
                </a:cubicBezTo>
                <a:cubicBezTo>
                  <a:pt x="4003283" y="1281110"/>
                  <a:pt x="4034298" y="1420849"/>
                  <a:pt x="4045045" y="1612706"/>
                </a:cubicBezTo>
                <a:cubicBezTo>
                  <a:pt x="4057691" y="1883635"/>
                  <a:pt x="4092386" y="1987899"/>
                  <a:pt x="3960968" y="2168021"/>
                </a:cubicBezTo>
                <a:cubicBezTo>
                  <a:pt x="3853649" y="2282306"/>
                  <a:pt x="3781493" y="2332424"/>
                  <a:pt x="3676615" y="2401949"/>
                </a:cubicBezTo>
                <a:cubicBezTo>
                  <a:pt x="3171408" y="2412912"/>
                  <a:pt x="3148848" y="2409860"/>
                  <a:pt x="2705731" y="2408369"/>
                </a:cubicBezTo>
                <a:lnTo>
                  <a:pt x="1017901" y="2402689"/>
                </a:lnTo>
                <a:lnTo>
                  <a:pt x="24055" y="2406615"/>
                </a:lnTo>
                <a:cubicBezTo>
                  <a:pt x="-102844" y="2399697"/>
                  <a:pt x="305390" y="2390056"/>
                  <a:pt x="477381" y="2384528"/>
                </a:cubicBezTo>
                <a:close/>
              </a:path>
            </a:pathLst>
          </a:custGeom>
          <a:solidFill>
            <a:srgbClr val="F4898F"/>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bg1"/>
              </a:solidFill>
            </a:endParaRPr>
          </a:p>
        </p:txBody>
      </p:sp>
      <p:pic>
        <p:nvPicPr>
          <p:cNvPr id="9" name="Picture 8">
            <a:extLst>
              <a:ext uri="{FF2B5EF4-FFF2-40B4-BE49-F238E27FC236}">
                <a16:creationId xmlns:a16="http://schemas.microsoft.com/office/drawing/2014/main" id="{F02B693A-FFE1-5654-A32A-F2D7D9A8DC3E}"/>
              </a:ext>
            </a:extLst>
          </p:cNvPr>
          <p:cNvPicPr>
            <a:picLocks noChangeAspect="1"/>
          </p:cNvPicPr>
          <p:nvPr/>
        </p:nvPicPr>
        <p:blipFill rotWithShape="1">
          <a:blip r:embed="rId5"/>
          <a:srcRect t="88472"/>
          <a:stretch/>
        </p:blipFill>
        <p:spPr>
          <a:xfrm rot="20945345">
            <a:off x="4715140" y="3358153"/>
            <a:ext cx="869298" cy="435749"/>
          </a:xfrm>
          <a:prstGeom prst="rect">
            <a:avLst/>
          </a:prstGeom>
        </p:spPr>
      </p:pic>
      <p:pic>
        <p:nvPicPr>
          <p:cNvPr id="12" name="Picture 11">
            <a:extLst>
              <a:ext uri="{FF2B5EF4-FFF2-40B4-BE49-F238E27FC236}">
                <a16:creationId xmlns:a16="http://schemas.microsoft.com/office/drawing/2014/main" id="{59A77F36-E187-C97A-6003-376A8A0D2F4D}"/>
              </a:ext>
            </a:extLst>
          </p:cNvPr>
          <p:cNvPicPr>
            <a:picLocks noChangeAspect="1"/>
          </p:cNvPicPr>
          <p:nvPr/>
        </p:nvPicPr>
        <p:blipFill rotWithShape="1">
          <a:blip r:embed="rId5"/>
          <a:srcRect b="50116"/>
          <a:stretch/>
        </p:blipFill>
        <p:spPr>
          <a:xfrm rot="5230286">
            <a:off x="496917" y="-799214"/>
            <a:ext cx="869298" cy="1885532"/>
          </a:xfrm>
          <a:prstGeom prst="rect">
            <a:avLst/>
          </a:prstGeom>
        </p:spPr>
      </p:pic>
    </p:spTree>
    <p:extLst>
      <p:ext uri="{BB962C8B-B14F-4D97-AF65-F5344CB8AC3E}">
        <p14:creationId xmlns:p14="http://schemas.microsoft.com/office/powerpoint/2010/main" val="1367873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F4EC062-5208-D44D-A785-9EE647053692}"/>
              </a:ext>
            </a:extLst>
          </p:cNvPr>
          <p:cNvSpPr/>
          <p:nvPr/>
        </p:nvSpPr>
        <p:spPr>
          <a:xfrm>
            <a:off x="0" y="0"/>
            <a:ext cx="5327650" cy="3779838"/>
          </a:xfrm>
          <a:prstGeom prst="rect">
            <a:avLst/>
          </a:prstGeom>
          <a:solidFill>
            <a:srgbClr val="377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64368198-89D9-FE45-9118-DD3743C850FF}"/>
              </a:ext>
            </a:extLst>
          </p:cNvPr>
          <p:cNvSpPr/>
          <p:nvPr/>
        </p:nvSpPr>
        <p:spPr>
          <a:xfrm>
            <a:off x="127683" y="-106667"/>
            <a:ext cx="5512777" cy="3779838"/>
          </a:xfrm>
          <a:custGeom>
            <a:avLst/>
            <a:gdLst>
              <a:gd name="connsiteX0" fmla="*/ 0 w 5168347"/>
              <a:gd name="connsiteY0" fmla="*/ 2136913 h 4273826"/>
              <a:gd name="connsiteX1" fmla="*/ 2584174 w 5168347"/>
              <a:gd name="connsiteY1" fmla="*/ 0 h 4273826"/>
              <a:gd name="connsiteX2" fmla="*/ 5168348 w 5168347"/>
              <a:gd name="connsiteY2" fmla="*/ 2136913 h 4273826"/>
              <a:gd name="connsiteX3" fmla="*/ 2584174 w 5168347"/>
              <a:gd name="connsiteY3" fmla="*/ 4273826 h 4273826"/>
              <a:gd name="connsiteX4" fmla="*/ 0 w 5168347"/>
              <a:gd name="connsiteY4" fmla="*/ 2136913 h 4273826"/>
              <a:gd name="connsiteX0" fmla="*/ 0 w 5241571"/>
              <a:gd name="connsiteY0" fmla="*/ 2190515 h 4327428"/>
              <a:gd name="connsiteX1" fmla="*/ 2584174 w 5241571"/>
              <a:gd name="connsiteY1" fmla="*/ 53602 h 4327428"/>
              <a:gd name="connsiteX2" fmla="*/ 4591878 w 5241571"/>
              <a:gd name="connsiteY2" fmla="*/ 773386 h 4327428"/>
              <a:gd name="connsiteX3" fmla="*/ 5168348 w 5241571"/>
              <a:gd name="connsiteY3" fmla="*/ 2190515 h 4327428"/>
              <a:gd name="connsiteX4" fmla="*/ 2584174 w 5241571"/>
              <a:gd name="connsiteY4" fmla="*/ 4327428 h 4327428"/>
              <a:gd name="connsiteX5" fmla="*/ 0 w 5241571"/>
              <a:gd name="connsiteY5" fmla="*/ 2190515 h 4327428"/>
              <a:gd name="connsiteX0" fmla="*/ 0 w 5243947"/>
              <a:gd name="connsiteY0" fmla="*/ 2195585 h 4332498"/>
              <a:gd name="connsiteX1" fmla="*/ 2584174 w 5243947"/>
              <a:gd name="connsiteY1" fmla="*/ 58672 h 4332498"/>
              <a:gd name="connsiteX2" fmla="*/ 4611756 w 5243947"/>
              <a:gd name="connsiteY2" fmla="*/ 738699 h 4332498"/>
              <a:gd name="connsiteX3" fmla="*/ 5168348 w 5243947"/>
              <a:gd name="connsiteY3" fmla="*/ 2195585 h 4332498"/>
              <a:gd name="connsiteX4" fmla="*/ 2584174 w 5243947"/>
              <a:gd name="connsiteY4" fmla="*/ 4332498 h 4332498"/>
              <a:gd name="connsiteX5" fmla="*/ 0 w 5243947"/>
              <a:gd name="connsiteY5" fmla="*/ 2195585 h 4332498"/>
              <a:gd name="connsiteX0" fmla="*/ 37498 w 5281445"/>
              <a:gd name="connsiteY0" fmla="*/ 2149751 h 4286664"/>
              <a:gd name="connsiteX1" fmla="*/ 1190437 w 5281445"/>
              <a:gd name="connsiteY1" fmla="*/ 401318 h 4286664"/>
              <a:gd name="connsiteX2" fmla="*/ 2621672 w 5281445"/>
              <a:gd name="connsiteY2" fmla="*/ 12838 h 4286664"/>
              <a:gd name="connsiteX3" fmla="*/ 4649254 w 5281445"/>
              <a:gd name="connsiteY3" fmla="*/ 692865 h 4286664"/>
              <a:gd name="connsiteX4" fmla="*/ 5205846 w 5281445"/>
              <a:gd name="connsiteY4" fmla="*/ 2149751 h 4286664"/>
              <a:gd name="connsiteX5" fmla="*/ 2621672 w 5281445"/>
              <a:gd name="connsiteY5" fmla="*/ 4286664 h 4286664"/>
              <a:gd name="connsiteX6" fmla="*/ 37498 w 5281445"/>
              <a:gd name="connsiteY6" fmla="*/ 2149751 h 4286664"/>
              <a:gd name="connsiteX0" fmla="*/ 37498 w 5206080"/>
              <a:gd name="connsiteY0" fmla="*/ 2149751 h 4315973"/>
              <a:gd name="connsiteX1" fmla="*/ 1190437 w 5206080"/>
              <a:gd name="connsiteY1" fmla="*/ 401318 h 4315973"/>
              <a:gd name="connsiteX2" fmla="*/ 2621672 w 5206080"/>
              <a:gd name="connsiteY2" fmla="*/ 12838 h 4315973"/>
              <a:gd name="connsiteX3" fmla="*/ 4649254 w 5206080"/>
              <a:gd name="connsiteY3" fmla="*/ 692865 h 4315973"/>
              <a:gd name="connsiteX4" fmla="*/ 5205846 w 5206080"/>
              <a:gd name="connsiteY4" fmla="*/ 2149751 h 4315973"/>
              <a:gd name="connsiteX5" fmla="*/ 4708889 w 5206080"/>
              <a:gd name="connsiteY5" fmla="*/ 3310170 h 4315973"/>
              <a:gd name="connsiteX6" fmla="*/ 2621672 w 5206080"/>
              <a:gd name="connsiteY6" fmla="*/ 4286664 h 4315973"/>
              <a:gd name="connsiteX7" fmla="*/ 37498 w 5206080"/>
              <a:gd name="connsiteY7" fmla="*/ 2149751 h 4315973"/>
              <a:gd name="connsiteX0" fmla="*/ 37498 w 5205951"/>
              <a:gd name="connsiteY0" fmla="*/ 2144216 h 4310438"/>
              <a:gd name="connsiteX1" fmla="*/ 1190437 w 5205951"/>
              <a:gd name="connsiteY1" fmla="*/ 395783 h 4310438"/>
              <a:gd name="connsiteX2" fmla="*/ 2621672 w 5205951"/>
              <a:gd name="connsiteY2" fmla="*/ 7303 h 4310438"/>
              <a:gd name="connsiteX3" fmla="*/ 3668593 w 5205951"/>
              <a:gd name="connsiteY3" fmla="*/ 183748 h 4310438"/>
              <a:gd name="connsiteX4" fmla="*/ 4649254 w 5205951"/>
              <a:gd name="connsiteY4" fmla="*/ 687330 h 4310438"/>
              <a:gd name="connsiteX5" fmla="*/ 5205846 w 5205951"/>
              <a:gd name="connsiteY5" fmla="*/ 2144216 h 4310438"/>
              <a:gd name="connsiteX6" fmla="*/ 4708889 w 5205951"/>
              <a:gd name="connsiteY6" fmla="*/ 3304635 h 4310438"/>
              <a:gd name="connsiteX7" fmla="*/ 2621672 w 5205951"/>
              <a:gd name="connsiteY7" fmla="*/ 4281129 h 4310438"/>
              <a:gd name="connsiteX8" fmla="*/ 37498 w 5205951"/>
              <a:gd name="connsiteY8" fmla="*/ 2144216 h 4310438"/>
              <a:gd name="connsiteX0" fmla="*/ 37498 w 5220476"/>
              <a:gd name="connsiteY0" fmla="*/ 2144216 h 4310438"/>
              <a:gd name="connsiteX1" fmla="*/ 1190437 w 5220476"/>
              <a:gd name="connsiteY1" fmla="*/ 395783 h 4310438"/>
              <a:gd name="connsiteX2" fmla="*/ 2621672 w 5220476"/>
              <a:gd name="connsiteY2" fmla="*/ 7303 h 4310438"/>
              <a:gd name="connsiteX3" fmla="*/ 3668593 w 5220476"/>
              <a:gd name="connsiteY3" fmla="*/ 183748 h 4310438"/>
              <a:gd name="connsiteX4" fmla="*/ 4649254 w 5220476"/>
              <a:gd name="connsiteY4" fmla="*/ 687330 h 4310438"/>
              <a:gd name="connsiteX5" fmla="*/ 5073325 w 5220476"/>
              <a:gd name="connsiteY5" fmla="*/ 1376443 h 4310438"/>
              <a:gd name="connsiteX6" fmla="*/ 5205846 w 5220476"/>
              <a:gd name="connsiteY6" fmla="*/ 2144216 h 4310438"/>
              <a:gd name="connsiteX7" fmla="*/ 4708889 w 5220476"/>
              <a:gd name="connsiteY7" fmla="*/ 3304635 h 4310438"/>
              <a:gd name="connsiteX8" fmla="*/ 2621672 w 5220476"/>
              <a:gd name="connsiteY8" fmla="*/ 4281129 h 4310438"/>
              <a:gd name="connsiteX9" fmla="*/ 37498 w 5220476"/>
              <a:gd name="connsiteY9" fmla="*/ 2144216 h 4310438"/>
              <a:gd name="connsiteX0" fmla="*/ 37498 w 5206296"/>
              <a:gd name="connsiteY0" fmla="*/ 2144216 h 4307298"/>
              <a:gd name="connsiteX1" fmla="*/ 1190437 w 5206296"/>
              <a:gd name="connsiteY1" fmla="*/ 395783 h 4307298"/>
              <a:gd name="connsiteX2" fmla="*/ 2621672 w 5206296"/>
              <a:gd name="connsiteY2" fmla="*/ 7303 h 4307298"/>
              <a:gd name="connsiteX3" fmla="*/ 3668593 w 5206296"/>
              <a:gd name="connsiteY3" fmla="*/ 183748 h 4307298"/>
              <a:gd name="connsiteX4" fmla="*/ 4649254 w 5206296"/>
              <a:gd name="connsiteY4" fmla="*/ 687330 h 4307298"/>
              <a:gd name="connsiteX5" fmla="*/ 5073325 w 5206296"/>
              <a:gd name="connsiteY5" fmla="*/ 1376443 h 4307298"/>
              <a:gd name="connsiteX6" fmla="*/ 5205846 w 5206296"/>
              <a:gd name="connsiteY6" fmla="*/ 2144216 h 4307298"/>
              <a:gd name="connsiteX7" fmla="*/ 5093202 w 5206296"/>
              <a:gd name="connsiteY7" fmla="*/ 2900443 h 4307298"/>
              <a:gd name="connsiteX8" fmla="*/ 4708889 w 5206296"/>
              <a:gd name="connsiteY8" fmla="*/ 3304635 h 4307298"/>
              <a:gd name="connsiteX9" fmla="*/ 2621672 w 5206296"/>
              <a:gd name="connsiteY9" fmla="*/ 4281129 h 4307298"/>
              <a:gd name="connsiteX10" fmla="*/ 37498 w 5206296"/>
              <a:gd name="connsiteY10" fmla="*/ 2144216 h 4307298"/>
              <a:gd name="connsiteX0" fmla="*/ 37498 w 5206296"/>
              <a:gd name="connsiteY0" fmla="*/ 2144216 h 4311706"/>
              <a:gd name="connsiteX1" fmla="*/ 1190437 w 5206296"/>
              <a:gd name="connsiteY1" fmla="*/ 395783 h 4311706"/>
              <a:gd name="connsiteX2" fmla="*/ 2621672 w 5206296"/>
              <a:gd name="connsiteY2" fmla="*/ 7303 h 4311706"/>
              <a:gd name="connsiteX3" fmla="*/ 3668593 w 5206296"/>
              <a:gd name="connsiteY3" fmla="*/ 183748 h 4311706"/>
              <a:gd name="connsiteX4" fmla="*/ 4649254 w 5206296"/>
              <a:gd name="connsiteY4" fmla="*/ 687330 h 4311706"/>
              <a:gd name="connsiteX5" fmla="*/ 5073325 w 5206296"/>
              <a:gd name="connsiteY5" fmla="*/ 1376443 h 4311706"/>
              <a:gd name="connsiteX6" fmla="*/ 5205846 w 5206296"/>
              <a:gd name="connsiteY6" fmla="*/ 2144216 h 4311706"/>
              <a:gd name="connsiteX7" fmla="*/ 5093202 w 5206296"/>
              <a:gd name="connsiteY7" fmla="*/ 2900443 h 4311706"/>
              <a:gd name="connsiteX8" fmla="*/ 4708889 w 5206296"/>
              <a:gd name="connsiteY8" fmla="*/ 3370896 h 4311706"/>
              <a:gd name="connsiteX9" fmla="*/ 2621672 w 5206296"/>
              <a:gd name="connsiteY9" fmla="*/ 4281129 h 4311706"/>
              <a:gd name="connsiteX10" fmla="*/ 37498 w 5206296"/>
              <a:gd name="connsiteY10" fmla="*/ 2144216 h 4311706"/>
              <a:gd name="connsiteX0" fmla="*/ 37498 w 5206296"/>
              <a:gd name="connsiteY0" fmla="*/ 2144216 h 4313286"/>
              <a:gd name="connsiteX1" fmla="*/ 1190437 w 5206296"/>
              <a:gd name="connsiteY1" fmla="*/ 395783 h 4313286"/>
              <a:gd name="connsiteX2" fmla="*/ 2621672 w 5206296"/>
              <a:gd name="connsiteY2" fmla="*/ 7303 h 4313286"/>
              <a:gd name="connsiteX3" fmla="*/ 3668593 w 5206296"/>
              <a:gd name="connsiteY3" fmla="*/ 183748 h 4313286"/>
              <a:gd name="connsiteX4" fmla="*/ 4649254 w 5206296"/>
              <a:gd name="connsiteY4" fmla="*/ 687330 h 4313286"/>
              <a:gd name="connsiteX5" fmla="*/ 5073325 w 5206296"/>
              <a:gd name="connsiteY5" fmla="*/ 1376443 h 4313286"/>
              <a:gd name="connsiteX6" fmla="*/ 5205846 w 5206296"/>
              <a:gd name="connsiteY6" fmla="*/ 2144216 h 4313286"/>
              <a:gd name="connsiteX7" fmla="*/ 5093202 w 5206296"/>
              <a:gd name="connsiteY7" fmla="*/ 2900443 h 4313286"/>
              <a:gd name="connsiteX8" fmla="*/ 4708889 w 5206296"/>
              <a:gd name="connsiteY8" fmla="*/ 3370896 h 4313286"/>
              <a:gd name="connsiteX9" fmla="*/ 2621672 w 5206296"/>
              <a:gd name="connsiteY9" fmla="*/ 4281129 h 4313286"/>
              <a:gd name="connsiteX10" fmla="*/ 37498 w 5206296"/>
              <a:gd name="connsiteY10" fmla="*/ 2144216 h 4313286"/>
              <a:gd name="connsiteX0" fmla="*/ 37498 w 5206296"/>
              <a:gd name="connsiteY0" fmla="*/ 2144216 h 4323453"/>
              <a:gd name="connsiteX1" fmla="*/ 1190437 w 5206296"/>
              <a:gd name="connsiteY1" fmla="*/ 395783 h 4323453"/>
              <a:gd name="connsiteX2" fmla="*/ 2621672 w 5206296"/>
              <a:gd name="connsiteY2" fmla="*/ 7303 h 4323453"/>
              <a:gd name="connsiteX3" fmla="*/ 3668593 w 5206296"/>
              <a:gd name="connsiteY3" fmla="*/ 183748 h 4323453"/>
              <a:gd name="connsiteX4" fmla="*/ 4649254 w 5206296"/>
              <a:gd name="connsiteY4" fmla="*/ 687330 h 4323453"/>
              <a:gd name="connsiteX5" fmla="*/ 5073325 w 5206296"/>
              <a:gd name="connsiteY5" fmla="*/ 1376443 h 4323453"/>
              <a:gd name="connsiteX6" fmla="*/ 5205846 w 5206296"/>
              <a:gd name="connsiteY6" fmla="*/ 2144216 h 4323453"/>
              <a:gd name="connsiteX7" fmla="*/ 5093202 w 5206296"/>
              <a:gd name="connsiteY7" fmla="*/ 2900443 h 4323453"/>
              <a:gd name="connsiteX8" fmla="*/ 4675758 w 5206296"/>
              <a:gd name="connsiteY8" fmla="*/ 3490165 h 4323453"/>
              <a:gd name="connsiteX9" fmla="*/ 2621672 w 5206296"/>
              <a:gd name="connsiteY9" fmla="*/ 4281129 h 4323453"/>
              <a:gd name="connsiteX10" fmla="*/ 37498 w 5206296"/>
              <a:gd name="connsiteY10" fmla="*/ 2144216 h 4323453"/>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2002 w 5170800"/>
              <a:gd name="connsiteY0" fmla="*/ 2144216 h 4281917"/>
              <a:gd name="connsiteX1" fmla="*/ 1154941 w 5170800"/>
              <a:gd name="connsiteY1" fmla="*/ 395783 h 4281917"/>
              <a:gd name="connsiteX2" fmla="*/ 2586176 w 5170800"/>
              <a:gd name="connsiteY2" fmla="*/ 7303 h 4281917"/>
              <a:gd name="connsiteX3" fmla="*/ 3633097 w 5170800"/>
              <a:gd name="connsiteY3" fmla="*/ 183748 h 4281917"/>
              <a:gd name="connsiteX4" fmla="*/ 4613758 w 5170800"/>
              <a:gd name="connsiteY4" fmla="*/ 687330 h 4281917"/>
              <a:gd name="connsiteX5" fmla="*/ 5037829 w 5170800"/>
              <a:gd name="connsiteY5" fmla="*/ 1376443 h 4281917"/>
              <a:gd name="connsiteX6" fmla="*/ 5170350 w 5170800"/>
              <a:gd name="connsiteY6" fmla="*/ 2144216 h 4281917"/>
              <a:gd name="connsiteX7" fmla="*/ 5057706 w 5170800"/>
              <a:gd name="connsiteY7" fmla="*/ 2900443 h 4281917"/>
              <a:gd name="connsiteX8" fmla="*/ 4746279 w 5170800"/>
              <a:gd name="connsiteY8" fmla="*/ 3563052 h 4281917"/>
              <a:gd name="connsiteX9" fmla="*/ 2586176 w 5170800"/>
              <a:gd name="connsiteY9" fmla="*/ 4281129 h 4281917"/>
              <a:gd name="connsiteX10" fmla="*/ 923028 w 5170800"/>
              <a:gd name="connsiteY10" fmla="*/ 3429854 h 4281917"/>
              <a:gd name="connsiteX11" fmla="*/ 2002 w 5170800"/>
              <a:gd name="connsiteY11" fmla="*/ 2144216 h 4281917"/>
              <a:gd name="connsiteX0" fmla="*/ 4651 w 5173449"/>
              <a:gd name="connsiteY0" fmla="*/ 2144216 h 4281138"/>
              <a:gd name="connsiteX1" fmla="*/ 1157590 w 5173449"/>
              <a:gd name="connsiteY1" fmla="*/ 395783 h 4281138"/>
              <a:gd name="connsiteX2" fmla="*/ 2588825 w 5173449"/>
              <a:gd name="connsiteY2" fmla="*/ 7303 h 4281138"/>
              <a:gd name="connsiteX3" fmla="*/ 3635746 w 5173449"/>
              <a:gd name="connsiteY3" fmla="*/ 183748 h 4281138"/>
              <a:gd name="connsiteX4" fmla="*/ 4616407 w 5173449"/>
              <a:gd name="connsiteY4" fmla="*/ 687330 h 4281138"/>
              <a:gd name="connsiteX5" fmla="*/ 5040478 w 5173449"/>
              <a:gd name="connsiteY5" fmla="*/ 1376443 h 4281138"/>
              <a:gd name="connsiteX6" fmla="*/ 5172999 w 5173449"/>
              <a:gd name="connsiteY6" fmla="*/ 2144216 h 4281138"/>
              <a:gd name="connsiteX7" fmla="*/ 5060355 w 5173449"/>
              <a:gd name="connsiteY7" fmla="*/ 2900443 h 4281138"/>
              <a:gd name="connsiteX8" fmla="*/ 4748928 w 5173449"/>
              <a:gd name="connsiteY8" fmla="*/ 3563052 h 4281138"/>
              <a:gd name="connsiteX9" fmla="*/ 2588825 w 5173449"/>
              <a:gd name="connsiteY9" fmla="*/ 4281129 h 4281138"/>
              <a:gd name="connsiteX10" fmla="*/ 826286 w 5173449"/>
              <a:gd name="connsiteY10" fmla="*/ 3549123 h 4281138"/>
              <a:gd name="connsiteX11" fmla="*/ 4651 w 5173449"/>
              <a:gd name="connsiteY11" fmla="*/ 2144216 h 4281138"/>
              <a:gd name="connsiteX0" fmla="*/ 4651 w 5173449"/>
              <a:gd name="connsiteY0" fmla="*/ 2149708 h 4286630"/>
              <a:gd name="connsiteX1" fmla="*/ 1157590 w 5173449"/>
              <a:gd name="connsiteY1" fmla="*/ 401275 h 4286630"/>
              <a:gd name="connsiteX2" fmla="*/ 2588825 w 5173449"/>
              <a:gd name="connsiteY2" fmla="*/ 12795 h 4286630"/>
              <a:gd name="connsiteX3" fmla="*/ 3861033 w 5173449"/>
              <a:gd name="connsiteY3" fmla="*/ 149484 h 4286630"/>
              <a:gd name="connsiteX4" fmla="*/ 4616407 w 5173449"/>
              <a:gd name="connsiteY4" fmla="*/ 692822 h 4286630"/>
              <a:gd name="connsiteX5" fmla="*/ 5040478 w 5173449"/>
              <a:gd name="connsiteY5" fmla="*/ 1381935 h 4286630"/>
              <a:gd name="connsiteX6" fmla="*/ 5172999 w 5173449"/>
              <a:gd name="connsiteY6" fmla="*/ 2149708 h 4286630"/>
              <a:gd name="connsiteX7" fmla="*/ 5060355 w 5173449"/>
              <a:gd name="connsiteY7" fmla="*/ 2905935 h 4286630"/>
              <a:gd name="connsiteX8" fmla="*/ 4748928 w 5173449"/>
              <a:gd name="connsiteY8" fmla="*/ 3568544 h 4286630"/>
              <a:gd name="connsiteX9" fmla="*/ 2588825 w 5173449"/>
              <a:gd name="connsiteY9" fmla="*/ 4286621 h 4286630"/>
              <a:gd name="connsiteX10" fmla="*/ 826286 w 5173449"/>
              <a:gd name="connsiteY10" fmla="*/ 3554615 h 4286630"/>
              <a:gd name="connsiteX11" fmla="*/ 4651 w 5173449"/>
              <a:gd name="connsiteY11" fmla="*/ 2149708 h 4286630"/>
              <a:gd name="connsiteX0" fmla="*/ 4651 w 5173449"/>
              <a:gd name="connsiteY0" fmla="*/ 2149708 h 4286630"/>
              <a:gd name="connsiteX1" fmla="*/ 1157590 w 5173449"/>
              <a:gd name="connsiteY1" fmla="*/ 401275 h 4286630"/>
              <a:gd name="connsiteX2" fmla="*/ 2588825 w 5173449"/>
              <a:gd name="connsiteY2" fmla="*/ 12795 h 4286630"/>
              <a:gd name="connsiteX3" fmla="*/ 3861033 w 5173449"/>
              <a:gd name="connsiteY3" fmla="*/ 149484 h 4286630"/>
              <a:gd name="connsiteX4" fmla="*/ 4835068 w 5173449"/>
              <a:gd name="connsiteY4" fmla="*/ 672943 h 4286630"/>
              <a:gd name="connsiteX5" fmla="*/ 5040478 w 5173449"/>
              <a:gd name="connsiteY5" fmla="*/ 1381935 h 4286630"/>
              <a:gd name="connsiteX6" fmla="*/ 5172999 w 5173449"/>
              <a:gd name="connsiteY6" fmla="*/ 2149708 h 4286630"/>
              <a:gd name="connsiteX7" fmla="*/ 5060355 w 5173449"/>
              <a:gd name="connsiteY7" fmla="*/ 2905935 h 4286630"/>
              <a:gd name="connsiteX8" fmla="*/ 4748928 w 5173449"/>
              <a:gd name="connsiteY8" fmla="*/ 3568544 h 4286630"/>
              <a:gd name="connsiteX9" fmla="*/ 2588825 w 5173449"/>
              <a:gd name="connsiteY9" fmla="*/ 4286621 h 4286630"/>
              <a:gd name="connsiteX10" fmla="*/ 826286 w 5173449"/>
              <a:gd name="connsiteY10" fmla="*/ 3554615 h 4286630"/>
              <a:gd name="connsiteX11" fmla="*/ 4651 w 5173449"/>
              <a:gd name="connsiteY11" fmla="*/ 2149708 h 4286630"/>
              <a:gd name="connsiteX0" fmla="*/ 4651 w 5252062"/>
              <a:gd name="connsiteY0" fmla="*/ 2149708 h 4286630"/>
              <a:gd name="connsiteX1" fmla="*/ 1157590 w 5252062"/>
              <a:gd name="connsiteY1" fmla="*/ 401275 h 4286630"/>
              <a:gd name="connsiteX2" fmla="*/ 2588825 w 5252062"/>
              <a:gd name="connsiteY2" fmla="*/ 12795 h 4286630"/>
              <a:gd name="connsiteX3" fmla="*/ 3861033 w 5252062"/>
              <a:gd name="connsiteY3" fmla="*/ 149484 h 4286630"/>
              <a:gd name="connsiteX4" fmla="*/ 4835068 w 5252062"/>
              <a:gd name="connsiteY4" fmla="*/ 672943 h 4286630"/>
              <a:gd name="connsiteX5" fmla="*/ 5219382 w 5252062"/>
              <a:gd name="connsiteY5" fmla="*/ 1421691 h 4286630"/>
              <a:gd name="connsiteX6" fmla="*/ 5172999 w 5252062"/>
              <a:gd name="connsiteY6" fmla="*/ 2149708 h 4286630"/>
              <a:gd name="connsiteX7" fmla="*/ 5060355 w 5252062"/>
              <a:gd name="connsiteY7" fmla="*/ 2905935 h 4286630"/>
              <a:gd name="connsiteX8" fmla="*/ 4748928 w 5252062"/>
              <a:gd name="connsiteY8" fmla="*/ 3568544 h 4286630"/>
              <a:gd name="connsiteX9" fmla="*/ 2588825 w 5252062"/>
              <a:gd name="connsiteY9" fmla="*/ 4286621 h 4286630"/>
              <a:gd name="connsiteX10" fmla="*/ 826286 w 5252062"/>
              <a:gd name="connsiteY10" fmla="*/ 3554615 h 4286630"/>
              <a:gd name="connsiteX11" fmla="*/ 4651 w 525206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35068 w 5319892"/>
              <a:gd name="connsiteY4" fmla="*/ 672943 h 4286630"/>
              <a:gd name="connsiteX5" fmla="*/ 5219382 w 5319892"/>
              <a:gd name="connsiteY5" fmla="*/ 1421691 h 4286630"/>
              <a:gd name="connsiteX6" fmla="*/ 5318773 w 5319892"/>
              <a:gd name="connsiteY6" fmla="*/ 2162960 h 4286630"/>
              <a:gd name="connsiteX7" fmla="*/ 5060355 w 5319892"/>
              <a:gd name="connsiteY7" fmla="*/ 2905935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35068 w 5319892"/>
              <a:gd name="connsiteY4" fmla="*/ 672943 h 4286630"/>
              <a:gd name="connsiteX5" fmla="*/ 5219382 w 5319892"/>
              <a:gd name="connsiteY5" fmla="*/ 1421691 h 4286630"/>
              <a:gd name="connsiteX6" fmla="*/ 5318773 w 5319892"/>
              <a:gd name="connsiteY6" fmla="*/ 2162960 h 4286630"/>
              <a:gd name="connsiteX7" fmla="*/ 5212755 w 5319892"/>
              <a:gd name="connsiteY7" fmla="*/ 3018578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88077 w 5319892"/>
              <a:gd name="connsiteY4" fmla="*/ 553674 h 4286630"/>
              <a:gd name="connsiteX5" fmla="*/ 5219382 w 5319892"/>
              <a:gd name="connsiteY5" fmla="*/ 1421691 h 4286630"/>
              <a:gd name="connsiteX6" fmla="*/ 5318773 w 5319892"/>
              <a:gd name="connsiteY6" fmla="*/ 2162960 h 4286630"/>
              <a:gd name="connsiteX7" fmla="*/ 5212755 w 5319892"/>
              <a:gd name="connsiteY7" fmla="*/ 3018578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65310 h 4302232"/>
              <a:gd name="connsiteX1" fmla="*/ 1157590 w 5319892"/>
              <a:gd name="connsiteY1" fmla="*/ 416877 h 4302232"/>
              <a:gd name="connsiteX2" fmla="*/ 2588825 w 5319892"/>
              <a:gd name="connsiteY2" fmla="*/ 28397 h 4302232"/>
              <a:gd name="connsiteX3" fmla="*/ 3867660 w 5319892"/>
              <a:gd name="connsiteY3" fmla="*/ 105452 h 4302232"/>
              <a:gd name="connsiteX4" fmla="*/ 4888077 w 5319892"/>
              <a:gd name="connsiteY4" fmla="*/ 569276 h 4302232"/>
              <a:gd name="connsiteX5" fmla="*/ 5219382 w 5319892"/>
              <a:gd name="connsiteY5" fmla="*/ 1437293 h 4302232"/>
              <a:gd name="connsiteX6" fmla="*/ 5318773 w 5319892"/>
              <a:gd name="connsiteY6" fmla="*/ 2178562 h 4302232"/>
              <a:gd name="connsiteX7" fmla="*/ 5212755 w 5319892"/>
              <a:gd name="connsiteY7" fmla="*/ 3034180 h 4302232"/>
              <a:gd name="connsiteX8" fmla="*/ 4748928 w 5319892"/>
              <a:gd name="connsiteY8" fmla="*/ 3584146 h 4302232"/>
              <a:gd name="connsiteX9" fmla="*/ 2588825 w 5319892"/>
              <a:gd name="connsiteY9" fmla="*/ 4302223 h 4302232"/>
              <a:gd name="connsiteX10" fmla="*/ 826286 w 5319892"/>
              <a:gd name="connsiteY10" fmla="*/ 3570217 h 4302232"/>
              <a:gd name="connsiteX11" fmla="*/ 4651 w 5319892"/>
              <a:gd name="connsiteY11" fmla="*/ 2165310 h 4302232"/>
              <a:gd name="connsiteX0" fmla="*/ 4651 w 5319892"/>
              <a:gd name="connsiteY0" fmla="*/ 2165310 h 4302232"/>
              <a:gd name="connsiteX1" fmla="*/ 1157590 w 5319892"/>
              <a:gd name="connsiteY1" fmla="*/ 416877 h 4302232"/>
              <a:gd name="connsiteX2" fmla="*/ 2588825 w 5319892"/>
              <a:gd name="connsiteY2" fmla="*/ 28397 h 4302232"/>
              <a:gd name="connsiteX3" fmla="*/ 3867660 w 5319892"/>
              <a:gd name="connsiteY3" fmla="*/ 105452 h 4302232"/>
              <a:gd name="connsiteX4" fmla="*/ 4888077 w 5319892"/>
              <a:gd name="connsiteY4" fmla="*/ 569276 h 4302232"/>
              <a:gd name="connsiteX5" fmla="*/ 5219382 w 5319892"/>
              <a:gd name="connsiteY5" fmla="*/ 1437293 h 4302232"/>
              <a:gd name="connsiteX6" fmla="*/ 5318773 w 5319892"/>
              <a:gd name="connsiteY6" fmla="*/ 2178562 h 4302232"/>
              <a:gd name="connsiteX7" fmla="*/ 5133242 w 5319892"/>
              <a:gd name="connsiteY7" fmla="*/ 3067311 h 4302232"/>
              <a:gd name="connsiteX8" fmla="*/ 4748928 w 5319892"/>
              <a:gd name="connsiteY8" fmla="*/ 3584146 h 4302232"/>
              <a:gd name="connsiteX9" fmla="*/ 2588825 w 5319892"/>
              <a:gd name="connsiteY9" fmla="*/ 4302223 h 4302232"/>
              <a:gd name="connsiteX10" fmla="*/ 826286 w 5319892"/>
              <a:gd name="connsiteY10" fmla="*/ 3570217 h 4302232"/>
              <a:gd name="connsiteX11" fmla="*/ 4651 w 5319892"/>
              <a:gd name="connsiteY11" fmla="*/ 2165310 h 4302232"/>
              <a:gd name="connsiteX0" fmla="*/ 4651 w 5371170"/>
              <a:gd name="connsiteY0" fmla="*/ 2165310 h 4302232"/>
              <a:gd name="connsiteX1" fmla="*/ 1157590 w 5371170"/>
              <a:gd name="connsiteY1" fmla="*/ 416877 h 4302232"/>
              <a:gd name="connsiteX2" fmla="*/ 2588825 w 5371170"/>
              <a:gd name="connsiteY2" fmla="*/ 28397 h 4302232"/>
              <a:gd name="connsiteX3" fmla="*/ 3867660 w 5371170"/>
              <a:gd name="connsiteY3" fmla="*/ 105452 h 4302232"/>
              <a:gd name="connsiteX4" fmla="*/ 4888077 w 5371170"/>
              <a:gd name="connsiteY4" fmla="*/ 569276 h 4302232"/>
              <a:gd name="connsiteX5" fmla="*/ 5332026 w 5371170"/>
              <a:gd name="connsiteY5" fmla="*/ 1443919 h 4302232"/>
              <a:gd name="connsiteX6" fmla="*/ 5318773 w 5371170"/>
              <a:gd name="connsiteY6" fmla="*/ 2178562 h 4302232"/>
              <a:gd name="connsiteX7" fmla="*/ 5133242 w 5371170"/>
              <a:gd name="connsiteY7" fmla="*/ 3067311 h 4302232"/>
              <a:gd name="connsiteX8" fmla="*/ 4748928 w 5371170"/>
              <a:gd name="connsiteY8" fmla="*/ 3584146 h 4302232"/>
              <a:gd name="connsiteX9" fmla="*/ 2588825 w 5371170"/>
              <a:gd name="connsiteY9" fmla="*/ 4302223 h 4302232"/>
              <a:gd name="connsiteX10" fmla="*/ 826286 w 5371170"/>
              <a:gd name="connsiteY10" fmla="*/ 3570217 h 4302232"/>
              <a:gd name="connsiteX11" fmla="*/ 4651 w 5371170"/>
              <a:gd name="connsiteY11" fmla="*/ 2165310 h 4302232"/>
              <a:gd name="connsiteX0" fmla="*/ 4651 w 5339123"/>
              <a:gd name="connsiteY0" fmla="*/ 2165310 h 4302232"/>
              <a:gd name="connsiteX1" fmla="*/ 1157590 w 5339123"/>
              <a:gd name="connsiteY1" fmla="*/ 416877 h 4302232"/>
              <a:gd name="connsiteX2" fmla="*/ 2588825 w 5339123"/>
              <a:gd name="connsiteY2" fmla="*/ 28397 h 4302232"/>
              <a:gd name="connsiteX3" fmla="*/ 3867660 w 5339123"/>
              <a:gd name="connsiteY3" fmla="*/ 105452 h 4302232"/>
              <a:gd name="connsiteX4" fmla="*/ 4888077 w 5339123"/>
              <a:gd name="connsiteY4" fmla="*/ 569276 h 4302232"/>
              <a:gd name="connsiteX5" fmla="*/ 5332026 w 5339123"/>
              <a:gd name="connsiteY5" fmla="*/ 1443919 h 4302232"/>
              <a:gd name="connsiteX6" fmla="*/ 5318773 w 5339123"/>
              <a:gd name="connsiteY6" fmla="*/ 2178562 h 4302232"/>
              <a:gd name="connsiteX7" fmla="*/ 5133242 w 5339123"/>
              <a:gd name="connsiteY7" fmla="*/ 3067311 h 4302232"/>
              <a:gd name="connsiteX8" fmla="*/ 4748928 w 5339123"/>
              <a:gd name="connsiteY8" fmla="*/ 3584146 h 4302232"/>
              <a:gd name="connsiteX9" fmla="*/ 2588825 w 5339123"/>
              <a:gd name="connsiteY9" fmla="*/ 4302223 h 4302232"/>
              <a:gd name="connsiteX10" fmla="*/ 826286 w 5339123"/>
              <a:gd name="connsiteY10" fmla="*/ 3570217 h 4302232"/>
              <a:gd name="connsiteX11" fmla="*/ 4651 w 5339123"/>
              <a:gd name="connsiteY11" fmla="*/ 2165310 h 4302232"/>
              <a:gd name="connsiteX0" fmla="*/ 4651 w 5339123"/>
              <a:gd name="connsiteY0" fmla="*/ 2165310 h 4302232"/>
              <a:gd name="connsiteX1" fmla="*/ 1157590 w 5339123"/>
              <a:gd name="connsiteY1" fmla="*/ 416877 h 4302232"/>
              <a:gd name="connsiteX2" fmla="*/ 2588825 w 5339123"/>
              <a:gd name="connsiteY2" fmla="*/ 28397 h 4302232"/>
              <a:gd name="connsiteX3" fmla="*/ 3867660 w 5339123"/>
              <a:gd name="connsiteY3" fmla="*/ 105452 h 4302232"/>
              <a:gd name="connsiteX4" fmla="*/ 5027225 w 5339123"/>
              <a:gd name="connsiteY4" fmla="*/ 443380 h 4302232"/>
              <a:gd name="connsiteX5" fmla="*/ 5332026 w 5339123"/>
              <a:gd name="connsiteY5" fmla="*/ 1443919 h 4302232"/>
              <a:gd name="connsiteX6" fmla="*/ 5318773 w 5339123"/>
              <a:gd name="connsiteY6" fmla="*/ 2178562 h 4302232"/>
              <a:gd name="connsiteX7" fmla="*/ 5133242 w 5339123"/>
              <a:gd name="connsiteY7" fmla="*/ 3067311 h 4302232"/>
              <a:gd name="connsiteX8" fmla="*/ 4748928 w 5339123"/>
              <a:gd name="connsiteY8" fmla="*/ 3584146 h 4302232"/>
              <a:gd name="connsiteX9" fmla="*/ 2588825 w 5339123"/>
              <a:gd name="connsiteY9" fmla="*/ 4302223 h 4302232"/>
              <a:gd name="connsiteX10" fmla="*/ 826286 w 5339123"/>
              <a:gd name="connsiteY10" fmla="*/ 3570217 h 4302232"/>
              <a:gd name="connsiteX11" fmla="*/ 4651 w 5339123"/>
              <a:gd name="connsiteY11" fmla="*/ 2165310 h 4302232"/>
              <a:gd name="connsiteX0" fmla="*/ 4651 w 5339123"/>
              <a:gd name="connsiteY0" fmla="*/ 2206501 h 4343423"/>
              <a:gd name="connsiteX1" fmla="*/ 1157590 w 5339123"/>
              <a:gd name="connsiteY1" fmla="*/ 458068 h 4343423"/>
              <a:gd name="connsiteX2" fmla="*/ 2588825 w 5339123"/>
              <a:gd name="connsiteY2" fmla="*/ 69588 h 4343423"/>
              <a:gd name="connsiteX3" fmla="*/ 3880913 w 5339123"/>
              <a:gd name="connsiteY3" fmla="*/ 67130 h 4343423"/>
              <a:gd name="connsiteX4" fmla="*/ 5027225 w 5339123"/>
              <a:gd name="connsiteY4" fmla="*/ 484571 h 4343423"/>
              <a:gd name="connsiteX5" fmla="*/ 5332026 w 5339123"/>
              <a:gd name="connsiteY5" fmla="*/ 1485110 h 4343423"/>
              <a:gd name="connsiteX6" fmla="*/ 5318773 w 5339123"/>
              <a:gd name="connsiteY6" fmla="*/ 2219753 h 4343423"/>
              <a:gd name="connsiteX7" fmla="*/ 5133242 w 5339123"/>
              <a:gd name="connsiteY7" fmla="*/ 3108502 h 4343423"/>
              <a:gd name="connsiteX8" fmla="*/ 4748928 w 5339123"/>
              <a:gd name="connsiteY8" fmla="*/ 3625337 h 4343423"/>
              <a:gd name="connsiteX9" fmla="*/ 2588825 w 5339123"/>
              <a:gd name="connsiteY9" fmla="*/ 4343414 h 4343423"/>
              <a:gd name="connsiteX10" fmla="*/ 826286 w 5339123"/>
              <a:gd name="connsiteY10" fmla="*/ 3611408 h 4343423"/>
              <a:gd name="connsiteX11" fmla="*/ 4651 w 5339123"/>
              <a:gd name="connsiteY11" fmla="*/ 2206501 h 4343423"/>
              <a:gd name="connsiteX0" fmla="*/ 4651 w 5339123"/>
              <a:gd name="connsiteY0" fmla="*/ 2206501 h 4343423"/>
              <a:gd name="connsiteX1" fmla="*/ 1157590 w 5339123"/>
              <a:gd name="connsiteY1" fmla="*/ 458068 h 4343423"/>
              <a:gd name="connsiteX2" fmla="*/ 2588825 w 5339123"/>
              <a:gd name="connsiteY2" fmla="*/ 69588 h 4343423"/>
              <a:gd name="connsiteX3" fmla="*/ 3880913 w 5339123"/>
              <a:gd name="connsiteY3" fmla="*/ 67130 h 4343423"/>
              <a:gd name="connsiteX4" fmla="*/ 5027225 w 5339123"/>
              <a:gd name="connsiteY4" fmla="*/ 484571 h 4343423"/>
              <a:gd name="connsiteX5" fmla="*/ 5332026 w 5339123"/>
              <a:gd name="connsiteY5" fmla="*/ 1485110 h 4343423"/>
              <a:gd name="connsiteX6" fmla="*/ 5318773 w 5339123"/>
              <a:gd name="connsiteY6" fmla="*/ 2219753 h 4343423"/>
              <a:gd name="connsiteX7" fmla="*/ 5133242 w 5339123"/>
              <a:gd name="connsiteY7" fmla="*/ 3108502 h 4343423"/>
              <a:gd name="connsiteX8" fmla="*/ 4748928 w 5339123"/>
              <a:gd name="connsiteY8" fmla="*/ 3625337 h 4343423"/>
              <a:gd name="connsiteX9" fmla="*/ 2588825 w 5339123"/>
              <a:gd name="connsiteY9" fmla="*/ 4343414 h 4343423"/>
              <a:gd name="connsiteX10" fmla="*/ 826286 w 5339123"/>
              <a:gd name="connsiteY10" fmla="*/ 3611408 h 4343423"/>
              <a:gd name="connsiteX11" fmla="*/ 4651 w 5339123"/>
              <a:gd name="connsiteY11" fmla="*/ 2206501 h 4343423"/>
              <a:gd name="connsiteX0" fmla="*/ 4651 w 5339123"/>
              <a:gd name="connsiteY0" fmla="*/ 2187716 h 4324638"/>
              <a:gd name="connsiteX1" fmla="*/ 1157590 w 5339123"/>
              <a:gd name="connsiteY1" fmla="*/ 439283 h 4324638"/>
              <a:gd name="connsiteX2" fmla="*/ 2588825 w 5339123"/>
              <a:gd name="connsiteY2" fmla="*/ 50803 h 4324638"/>
              <a:gd name="connsiteX3" fmla="*/ 3880913 w 5339123"/>
              <a:gd name="connsiteY3" fmla="*/ 48345 h 4324638"/>
              <a:gd name="connsiteX4" fmla="*/ 5027225 w 5339123"/>
              <a:gd name="connsiteY4" fmla="*/ 465786 h 4324638"/>
              <a:gd name="connsiteX5" fmla="*/ 5332026 w 5339123"/>
              <a:gd name="connsiteY5" fmla="*/ 1466325 h 4324638"/>
              <a:gd name="connsiteX6" fmla="*/ 5318773 w 5339123"/>
              <a:gd name="connsiteY6" fmla="*/ 2200968 h 4324638"/>
              <a:gd name="connsiteX7" fmla="*/ 5133242 w 5339123"/>
              <a:gd name="connsiteY7" fmla="*/ 3089717 h 4324638"/>
              <a:gd name="connsiteX8" fmla="*/ 4748928 w 5339123"/>
              <a:gd name="connsiteY8" fmla="*/ 3606552 h 4324638"/>
              <a:gd name="connsiteX9" fmla="*/ 2588825 w 5339123"/>
              <a:gd name="connsiteY9" fmla="*/ 4324629 h 4324638"/>
              <a:gd name="connsiteX10" fmla="*/ 826286 w 5339123"/>
              <a:gd name="connsiteY10" fmla="*/ 3592623 h 4324638"/>
              <a:gd name="connsiteX11" fmla="*/ 4651 w 5339123"/>
              <a:gd name="connsiteY11" fmla="*/ 2187716 h 4324638"/>
              <a:gd name="connsiteX0" fmla="*/ 4651 w 5339123"/>
              <a:gd name="connsiteY0" fmla="*/ 2187716 h 4324638"/>
              <a:gd name="connsiteX1" fmla="*/ 1157590 w 5339123"/>
              <a:gd name="connsiteY1" fmla="*/ 439283 h 4324638"/>
              <a:gd name="connsiteX2" fmla="*/ 2588825 w 5339123"/>
              <a:gd name="connsiteY2" fmla="*/ 50803 h 4324638"/>
              <a:gd name="connsiteX3" fmla="*/ 3880913 w 5339123"/>
              <a:gd name="connsiteY3" fmla="*/ 48345 h 4324638"/>
              <a:gd name="connsiteX4" fmla="*/ 5027225 w 5339123"/>
              <a:gd name="connsiteY4" fmla="*/ 465786 h 4324638"/>
              <a:gd name="connsiteX5" fmla="*/ 5292269 w 5339123"/>
              <a:gd name="connsiteY5" fmla="*/ 1041580 h 4324638"/>
              <a:gd name="connsiteX6" fmla="*/ 5332026 w 5339123"/>
              <a:gd name="connsiteY6" fmla="*/ 1466325 h 4324638"/>
              <a:gd name="connsiteX7" fmla="*/ 5318773 w 5339123"/>
              <a:gd name="connsiteY7" fmla="*/ 2200968 h 4324638"/>
              <a:gd name="connsiteX8" fmla="*/ 5133242 w 5339123"/>
              <a:gd name="connsiteY8" fmla="*/ 3089717 h 4324638"/>
              <a:gd name="connsiteX9" fmla="*/ 4748928 w 5339123"/>
              <a:gd name="connsiteY9" fmla="*/ 3606552 h 4324638"/>
              <a:gd name="connsiteX10" fmla="*/ 2588825 w 5339123"/>
              <a:gd name="connsiteY10" fmla="*/ 4324629 h 4324638"/>
              <a:gd name="connsiteX11" fmla="*/ 826286 w 5339123"/>
              <a:gd name="connsiteY11" fmla="*/ 3592623 h 4324638"/>
              <a:gd name="connsiteX12" fmla="*/ 4651 w 5339123"/>
              <a:gd name="connsiteY12" fmla="*/ 2187716 h 4324638"/>
              <a:gd name="connsiteX0" fmla="*/ 4651 w 5440057"/>
              <a:gd name="connsiteY0" fmla="*/ 2187716 h 4324638"/>
              <a:gd name="connsiteX1" fmla="*/ 1157590 w 5440057"/>
              <a:gd name="connsiteY1" fmla="*/ 439283 h 4324638"/>
              <a:gd name="connsiteX2" fmla="*/ 2588825 w 5440057"/>
              <a:gd name="connsiteY2" fmla="*/ 50803 h 4324638"/>
              <a:gd name="connsiteX3" fmla="*/ 3880913 w 5440057"/>
              <a:gd name="connsiteY3" fmla="*/ 48345 h 4324638"/>
              <a:gd name="connsiteX4" fmla="*/ 5027225 w 5440057"/>
              <a:gd name="connsiteY4" fmla="*/ 465786 h 4324638"/>
              <a:gd name="connsiteX5" fmla="*/ 5292269 w 5440057"/>
              <a:gd name="connsiteY5" fmla="*/ 1041580 h 4324638"/>
              <a:gd name="connsiteX6" fmla="*/ 5438043 w 5440057"/>
              <a:gd name="connsiteY6" fmla="*/ 1472952 h 4324638"/>
              <a:gd name="connsiteX7" fmla="*/ 5318773 w 5440057"/>
              <a:gd name="connsiteY7" fmla="*/ 2200968 h 4324638"/>
              <a:gd name="connsiteX8" fmla="*/ 5133242 w 5440057"/>
              <a:gd name="connsiteY8" fmla="*/ 3089717 h 4324638"/>
              <a:gd name="connsiteX9" fmla="*/ 4748928 w 5440057"/>
              <a:gd name="connsiteY9" fmla="*/ 3606552 h 4324638"/>
              <a:gd name="connsiteX10" fmla="*/ 2588825 w 5440057"/>
              <a:gd name="connsiteY10" fmla="*/ 4324629 h 4324638"/>
              <a:gd name="connsiteX11" fmla="*/ 826286 w 5440057"/>
              <a:gd name="connsiteY11" fmla="*/ 3592623 h 4324638"/>
              <a:gd name="connsiteX12" fmla="*/ 4651 w 5440057"/>
              <a:gd name="connsiteY12" fmla="*/ 2187716 h 4324638"/>
              <a:gd name="connsiteX0" fmla="*/ 4651 w 5440057"/>
              <a:gd name="connsiteY0" fmla="*/ 2187716 h 4324638"/>
              <a:gd name="connsiteX1" fmla="*/ 1157590 w 5440057"/>
              <a:gd name="connsiteY1" fmla="*/ 439283 h 4324638"/>
              <a:gd name="connsiteX2" fmla="*/ 2588825 w 5440057"/>
              <a:gd name="connsiteY2" fmla="*/ 50803 h 4324638"/>
              <a:gd name="connsiteX3" fmla="*/ 3880913 w 5440057"/>
              <a:gd name="connsiteY3" fmla="*/ 48345 h 4324638"/>
              <a:gd name="connsiteX4" fmla="*/ 5027225 w 5440057"/>
              <a:gd name="connsiteY4" fmla="*/ 465786 h 4324638"/>
              <a:gd name="connsiteX5" fmla="*/ 5385034 w 5440057"/>
              <a:gd name="connsiteY5" fmla="*/ 988571 h 4324638"/>
              <a:gd name="connsiteX6" fmla="*/ 5438043 w 5440057"/>
              <a:gd name="connsiteY6" fmla="*/ 1472952 h 4324638"/>
              <a:gd name="connsiteX7" fmla="*/ 5318773 w 5440057"/>
              <a:gd name="connsiteY7" fmla="*/ 2200968 h 4324638"/>
              <a:gd name="connsiteX8" fmla="*/ 5133242 w 5440057"/>
              <a:gd name="connsiteY8" fmla="*/ 3089717 h 4324638"/>
              <a:gd name="connsiteX9" fmla="*/ 4748928 w 5440057"/>
              <a:gd name="connsiteY9" fmla="*/ 3606552 h 4324638"/>
              <a:gd name="connsiteX10" fmla="*/ 2588825 w 5440057"/>
              <a:gd name="connsiteY10" fmla="*/ 4324629 h 4324638"/>
              <a:gd name="connsiteX11" fmla="*/ 826286 w 5440057"/>
              <a:gd name="connsiteY11" fmla="*/ 3592623 h 4324638"/>
              <a:gd name="connsiteX12" fmla="*/ 4651 w 5440057"/>
              <a:gd name="connsiteY12" fmla="*/ 2187716 h 4324638"/>
              <a:gd name="connsiteX0" fmla="*/ 4651 w 5440057"/>
              <a:gd name="connsiteY0" fmla="*/ 2262587 h 4399509"/>
              <a:gd name="connsiteX1" fmla="*/ 1157590 w 5440057"/>
              <a:gd name="connsiteY1" fmla="*/ 514154 h 4399509"/>
              <a:gd name="connsiteX2" fmla="*/ 2588825 w 5440057"/>
              <a:gd name="connsiteY2" fmla="*/ 125674 h 4399509"/>
              <a:gd name="connsiteX3" fmla="*/ 3900791 w 5440057"/>
              <a:gd name="connsiteY3" fmla="*/ 23824 h 4399509"/>
              <a:gd name="connsiteX4" fmla="*/ 5027225 w 5440057"/>
              <a:gd name="connsiteY4" fmla="*/ 540657 h 4399509"/>
              <a:gd name="connsiteX5" fmla="*/ 5385034 w 5440057"/>
              <a:gd name="connsiteY5" fmla="*/ 1063442 h 4399509"/>
              <a:gd name="connsiteX6" fmla="*/ 5438043 w 5440057"/>
              <a:gd name="connsiteY6" fmla="*/ 1547823 h 4399509"/>
              <a:gd name="connsiteX7" fmla="*/ 5318773 w 5440057"/>
              <a:gd name="connsiteY7" fmla="*/ 2275839 h 4399509"/>
              <a:gd name="connsiteX8" fmla="*/ 5133242 w 5440057"/>
              <a:gd name="connsiteY8" fmla="*/ 3164588 h 4399509"/>
              <a:gd name="connsiteX9" fmla="*/ 4748928 w 5440057"/>
              <a:gd name="connsiteY9" fmla="*/ 3681423 h 4399509"/>
              <a:gd name="connsiteX10" fmla="*/ 2588825 w 5440057"/>
              <a:gd name="connsiteY10" fmla="*/ 4399500 h 4399509"/>
              <a:gd name="connsiteX11" fmla="*/ 826286 w 5440057"/>
              <a:gd name="connsiteY11" fmla="*/ 3667494 h 4399509"/>
              <a:gd name="connsiteX12" fmla="*/ 4651 w 5440057"/>
              <a:gd name="connsiteY12" fmla="*/ 2262587 h 4399509"/>
              <a:gd name="connsiteX0" fmla="*/ 2824 w 5438230"/>
              <a:gd name="connsiteY0" fmla="*/ 2261833 h 4398755"/>
              <a:gd name="connsiteX1" fmla="*/ 1076250 w 5438230"/>
              <a:gd name="connsiteY1" fmla="*/ 480269 h 4398755"/>
              <a:gd name="connsiteX2" fmla="*/ 2586998 w 5438230"/>
              <a:gd name="connsiteY2" fmla="*/ 124920 h 4398755"/>
              <a:gd name="connsiteX3" fmla="*/ 3898964 w 5438230"/>
              <a:gd name="connsiteY3" fmla="*/ 23070 h 4398755"/>
              <a:gd name="connsiteX4" fmla="*/ 5025398 w 5438230"/>
              <a:gd name="connsiteY4" fmla="*/ 539903 h 4398755"/>
              <a:gd name="connsiteX5" fmla="*/ 5383207 w 5438230"/>
              <a:gd name="connsiteY5" fmla="*/ 1062688 h 4398755"/>
              <a:gd name="connsiteX6" fmla="*/ 5436216 w 5438230"/>
              <a:gd name="connsiteY6" fmla="*/ 1547069 h 4398755"/>
              <a:gd name="connsiteX7" fmla="*/ 5316946 w 5438230"/>
              <a:gd name="connsiteY7" fmla="*/ 2275085 h 4398755"/>
              <a:gd name="connsiteX8" fmla="*/ 5131415 w 5438230"/>
              <a:gd name="connsiteY8" fmla="*/ 3163834 h 4398755"/>
              <a:gd name="connsiteX9" fmla="*/ 4747101 w 5438230"/>
              <a:gd name="connsiteY9" fmla="*/ 3680669 h 4398755"/>
              <a:gd name="connsiteX10" fmla="*/ 2586998 w 5438230"/>
              <a:gd name="connsiteY10" fmla="*/ 4398746 h 4398755"/>
              <a:gd name="connsiteX11" fmla="*/ 824459 w 5438230"/>
              <a:gd name="connsiteY11" fmla="*/ 3666740 h 4398755"/>
              <a:gd name="connsiteX12" fmla="*/ 2824 w 5438230"/>
              <a:gd name="connsiteY12" fmla="*/ 2261833 h 4398755"/>
              <a:gd name="connsiteX0" fmla="*/ 2824 w 5438230"/>
              <a:gd name="connsiteY0" fmla="*/ 2261833 h 4398755"/>
              <a:gd name="connsiteX1" fmla="*/ 1076250 w 5438230"/>
              <a:gd name="connsiteY1" fmla="*/ 480269 h 4398755"/>
              <a:gd name="connsiteX2" fmla="*/ 2586998 w 5438230"/>
              <a:gd name="connsiteY2" fmla="*/ 124920 h 4398755"/>
              <a:gd name="connsiteX3" fmla="*/ 3898964 w 5438230"/>
              <a:gd name="connsiteY3" fmla="*/ 23070 h 4398755"/>
              <a:gd name="connsiteX4" fmla="*/ 5025398 w 5438230"/>
              <a:gd name="connsiteY4" fmla="*/ 539903 h 4398755"/>
              <a:gd name="connsiteX5" fmla="*/ 5383207 w 5438230"/>
              <a:gd name="connsiteY5" fmla="*/ 1062688 h 4398755"/>
              <a:gd name="connsiteX6" fmla="*/ 5436216 w 5438230"/>
              <a:gd name="connsiteY6" fmla="*/ 1547069 h 4398755"/>
              <a:gd name="connsiteX7" fmla="*/ 5316946 w 5438230"/>
              <a:gd name="connsiteY7" fmla="*/ 2275085 h 4398755"/>
              <a:gd name="connsiteX8" fmla="*/ 4892876 w 5438230"/>
              <a:gd name="connsiteY8" fmla="*/ 3150582 h 4398755"/>
              <a:gd name="connsiteX9" fmla="*/ 4747101 w 5438230"/>
              <a:gd name="connsiteY9" fmla="*/ 3680669 h 4398755"/>
              <a:gd name="connsiteX10" fmla="*/ 2586998 w 5438230"/>
              <a:gd name="connsiteY10" fmla="*/ 4398746 h 4398755"/>
              <a:gd name="connsiteX11" fmla="*/ 824459 w 5438230"/>
              <a:gd name="connsiteY11" fmla="*/ 3666740 h 4398755"/>
              <a:gd name="connsiteX12" fmla="*/ 2824 w 5438230"/>
              <a:gd name="connsiteY12" fmla="*/ 2261833 h 4398755"/>
              <a:gd name="connsiteX0" fmla="*/ 2824 w 5438230"/>
              <a:gd name="connsiteY0" fmla="*/ 2261833 h 4398766"/>
              <a:gd name="connsiteX1" fmla="*/ 1076250 w 5438230"/>
              <a:gd name="connsiteY1" fmla="*/ 480269 h 4398766"/>
              <a:gd name="connsiteX2" fmla="*/ 2586998 w 5438230"/>
              <a:gd name="connsiteY2" fmla="*/ 124920 h 4398766"/>
              <a:gd name="connsiteX3" fmla="*/ 3898964 w 5438230"/>
              <a:gd name="connsiteY3" fmla="*/ 23070 h 4398766"/>
              <a:gd name="connsiteX4" fmla="*/ 5025398 w 5438230"/>
              <a:gd name="connsiteY4" fmla="*/ 539903 h 4398766"/>
              <a:gd name="connsiteX5" fmla="*/ 5383207 w 5438230"/>
              <a:gd name="connsiteY5" fmla="*/ 1062688 h 4398766"/>
              <a:gd name="connsiteX6" fmla="*/ 5436216 w 5438230"/>
              <a:gd name="connsiteY6" fmla="*/ 1547069 h 4398766"/>
              <a:gd name="connsiteX7" fmla="*/ 5316946 w 5438230"/>
              <a:gd name="connsiteY7" fmla="*/ 2275085 h 4398766"/>
              <a:gd name="connsiteX8" fmla="*/ 4892876 w 5438230"/>
              <a:gd name="connsiteY8" fmla="*/ 3150582 h 4398766"/>
              <a:gd name="connsiteX9" fmla="*/ 4442301 w 5438230"/>
              <a:gd name="connsiteY9" fmla="*/ 3687295 h 4398766"/>
              <a:gd name="connsiteX10" fmla="*/ 2586998 w 5438230"/>
              <a:gd name="connsiteY10" fmla="*/ 4398746 h 4398766"/>
              <a:gd name="connsiteX11" fmla="*/ 824459 w 5438230"/>
              <a:gd name="connsiteY11" fmla="*/ 3666740 h 4398766"/>
              <a:gd name="connsiteX12" fmla="*/ 2824 w 5438230"/>
              <a:gd name="connsiteY12" fmla="*/ 2261833 h 4398766"/>
              <a:gd name="connsiteX0" fmla="*/ 2824 w 5438230"/>
              <a:gd name="connsiteY0" fmla="*/ 2256480 h 4393413"/>
              <a:gd name="connsiteX1" fmla="*/ 1076250 w 5438230"/>
              <a:gd name="connsiteY1" fmla="*/ 474916 h 4393413"/>
              <a:gd name="connsiteX2" fmla="*/ 2586998 w 5438230"/>
              <a:gd name="connsiteY2" fmla="*/ 165949 h 4393413"/>
              <a:gd name="connsiteX3" fmla="*/ 3898964 w 5438230"/>
              <a:gd name="connsiteY3" fmla="*/ 17717 h 4393413"/>
              <a:gd name="connsiteX4" fmla="*/ 5025398 w 5438230"/>
              <a:gd name="connsiteY4" fmla="*/ 534550 h 4393413"/>
              <a:gd name="connsiteX5" fmla="*/ 5383207 w 5438230"/>
              <a:gd name="connsiteY5" fmla="*/ 1057335 h 4393413"/>
              <a:gd name="connsiteX6" fmla="*/ 5436216 w 5438230"/>
              <a:gd name="connsiteY6" fmla="*/ 1541716 h 4393413"/>
              <a:gd name="connsiteX7" fmla="*/ 5316946 w 5438230"/>
              <a:gd name="connsiteY7" fmla="*/ 2269732 h 4393413"/>
              <a:gd name="connsiteX8" fmla="*/ 4892876 w 5438230"/>
              <a:gd name="connsiteY8" fmla="*/ 3145229 h 4393413"/>
              <a:gd name="connsiteX9" fmla="*/ 4442301 w 5438230"/>
              <a:gd name="connsiteY9" fmla="*/ 3681942 h 4393413"/>
              <a:gd name="connsiteX10" fmla="*/ 2586998 w 5438230"/>
              <a:gd name="connsiteY10" fmla="*/ 4393393 h 4393413"/>
              <a:gd name="connsiteX11" fmla="*/ 824459 w 5438230"/>
              <a:gd name="connsiteY11" fmla="*/ 3661387 h 4393413"/>
              <a:gd name="connsiteX12" fmla="*/ 2824 w 5438230"/>
              <a:gd name="connsiteY12" fmla="*/ 2256480 h 4393413"/>
              <a:gd name="connsiteX0" fmla="*/ 2824 w 5437748"/>
              <a:gd name="connsiteY0" fmla="*/ 2256480 h 4393413"/>
              <a:gd name="connsiteX1" fmla="*/ 1076250 w 5437748"/>
              <a:gd name="connsiteY1" fmla="*/ 474916 h 4393413"/>
              <a:gd name="connsiteX2" fmla="*/ 2586998 w 5437748"/>
              <a:gd name="connsiteY2" fmla="*/ 165949 h 4393413"/>
              <a:gd name="connsiteX3" fmla="*/ 3898964 w 5437748"/>
              <a:gd name="connsiteY3" fmla="*/ 17717 h 4393413"/>
              <a:gd name="connsiteX4" fmla="*/ 5025398 w 5437748"/>
              <a:gd name="connsiteY4" fmla="*/ 534550 h 4393413"/>
              <a:gd name="connsiteX5" fmla="*/ 5383207 w 5437748"/>
              <a:gd name="connsiteY5" fmla="*/ 1057335 h 4393413"/>
              <a:gd name="connsiteX6" fmla="*/ 5436216 w 5437748"/>
              <a:gd name="connsiteY6" fmla="*/ 1541716 h 4393413"/>
              <a:gd name="connsiteX7" fmla="*/ 5270564 w 5437748"/>
              <a:gd name="connsiteY7" fmla="*/ 2309488 h 4393413"/>
              <a:gd name="connsiteX8" fmla="*/ 4892876 w 5437748"/>
              <a:gd name="connsiteY8" fmla="*/ 3145229 h 4393413"/>
              <a:gd name="connsiteX9" fmla="*/ 4442301 w 5437748"/>
              <a:gd name="connsiteY9" fmla="*/ 3681942 h 4393413"/>
              <a:gd name="connsiteX10" fmla="*/ 2586998 w 5437748"/>
              <a:gd name="connsiteY10" fmla="*/ 4393393 h 4393413"/>
              <a:gd name="connsiteX11" fmla="*/ 824459 w 5437748"/>
              <a:gd name="connsiteY11" fmla="*/ 3661387 h 4393413"/>
              <a:gd name="connsiteX12" fmla="*/ 2824 w 5437748"/>
              <a:gd name="connsiteY12" fmla="*/ 2256480 h 4393413"/>
              <a:gd name="connsiteX0" fmla="*/ 2824 w 5438511"/>
              <a:gd name="connsiteY0" fmla="*/ 2256480 h 4393413"/>
              <a:gd name="connsiteX1" fmla="*/ 1076250 w 5438511"/>
              <a:gd name="connsiteY1" fmla="*/ 474916 h 4393413"/>
              <a:gd name="connsiteX2" fmla="*/ 2586998 w 5438511"/>
              <a:gd name="connsiteY2" fmla="*/ 165949 h 4393413"/>
              <a:gd name="connsiteX3" fmla="*/ 3898964 w 5438511"/>
              <a:gd name="connsiteY3" fmla="*/ 17717 h 4393413"/>
              <a:gd name="connsiteX4" fmla="*/ 5025398 w 5438511"/>
              <a:gd name="connsiteY4" fmla="*/ 534550 h 4393413"/>
              <a:gd name="connsiteX5" fmla="*/ 5383207 w 5438511"/>
              <a:gd name="connsiteY5" fmla="*/ 1057335 h 4393413"/>
              <a:gd name="connsiteX6" fmla="*/ 5436216 w 5438511"/>
              <a:gd name="connsiteY6" fmla="*/ 1541716 h 4393413"/>
              <a:gd name="connsiteX7" fmla="*/ 5270564 w 5438511"/>
              <a:gd name="connsiteY7" fmla="*/ 2309488 h 4393413"/>
              <a:gd name="connsiteX8" fmla="*/ 4892876 w 5438511"/>
              <a:gd name="connsiteY8" fmla="*/ 3145229 h 4393413"/>
              <a:gd name="connsiteX9" fmla="*/ 4442301 w 5438511"/>
              <a:gd name="connsiteY9" fmla="*/ 3681942 h 4393413"/>
              <a:gd name="connsiteX10" fmla="*/ 2586998 w 5438511"/>
              <a:gd name="connsiteY10" fmla="*/ 4393393 h 4393413"/>
              <a:gd name="connsiteX11" fmla="*/ 824459 w 5438511"/>
              <a:gd name="connsiteY11" fmla="*/ 3661387 h 4393413"/>
              <a:gd name="connsiteX12" fmla="*/ 2824 w 5438511"/>
              <a:gd name="connsiteY12" fmla="*/ 2256480 h 4393413"/>
              <a:gd name="connsiteX0" fmla="*/ 2824 w 5464629"/>
              <a:gd name="connsiteY0" fmla="*/ 2256480 h 4393413"/>
              <a:gd name="connsiteX1" fmla="*/ 1076250 w 5464629"/>
              <a:gd name="connsiteY1" fmla="*/ 474916 h 4393413"/>
              <a:gd name="connsiteX2" fmla="*/ 2586998 w 5464629"/>
              <a:gd name="connsiteY2" fmla="*/ 165949 h 4393413"/>
              <a:gd name="connsiteX3" fmla="*/ 3898964 w 5464629"/>
              <a:gd name="connsiteY3" fmla="*/ 17717 h 4393413"/>
              <a:gd name="connsiteX4" fmla="*/ 5025398 w 5464629"/>
              <a:gd name="connsiteY4" fmla="*/ 534550 h 4393413"/>
              <a:gd name="connsiteX5" fmla="*/ 5383207 w 5464629"/>
              <a:gd name="connsiteY5" fmla="*/ 1057335 h 4393413"/>
              <a:gd name="connsiteX6" fmla="*/ 5462720 w 5464629"/>
              <a:gd name="connsiteY6" fmla="*/ 1554968 h 4393413"/>
              <a:gd name="connsiteX7" fmla="*/ 5270564 w 5464629"/>
              <a:gd name="connsiteY7" fmla="*/ 2309488 h 4393413"/>
              <a:gd name="connsiteX8" fmla="*/ 4892876 w 5464629"/>
              <a:gd name="connsiteY8" fmla="*/ 3145229 h 4393413"/>
              <a:gd name="connsiteX9" fmla="*/ 4442301 w 5464629"/>
              <a:gd name="connsiteY9" fmla="*/ 3681942 h 4393413"/>
              <a:gd name="connsiteX10" fmla="*/ 2586998 w 5464629"/>
              <a:gd name="connsiteY10" fmla="*/ 4393393 h 4393413"/>
              <a:gd name="connsiteX11" fmla="*/ 824459 w 5464629"/>
              <a:gd name="connsiteY11" fmla="*/ 3661387 h 4393413"/>
              <a:gd name="connsiteX12" fmla="*/ 2824 w 5464629"/>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5051902 w 5462720"/>
              <a:gd name="connsiteY8" fmla="*/ 2740361 h 4393413"/>
              <a:gd name="connsiteX9" fmla="*/ 4892876 w 5462720"/>
              <a:gd name="connsiteY9" fmla="*/ 3145229 h 4393413"/>
              <a:gd name="connsiteX10" fmla="*/ 4442301 w 5462720"/>
              <a:gd name="connsiteY10" fmla="*/ 3681942 h 4393413"/>
              <a:gd name="connsiteX11" fmla="*/ 2586998 w 5462720"/>
              <a:gd name="connsiteY11" fmla="*/ 4393393 h 4393413"/>
              <a:gd name="connsiteX12" fmla="*/ 824459 w 5462720"/>
              <a:gd name="connsiteY12" fmla="*/ 3661387 h 4393413"/>
              <a:gd name="connsiteX13" fmla="*/ 2824 w 5462720"/>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383207 w 5495851"/>
              <a:gd name="connsiteY5" fmla="*/ 1057335 h 4393413"/>
              <a:gd name="connsiteX6" fmla="*/ 5495851 w 5495851"/>
              <a:gd name="connsiteY6" fmla="*/ 1588098 h 4393413"/>
              <a:gd name="connsiteX7" fmla="*/ 5270564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270564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853120 w 5495851"/>
              <a:gd name="connsiteY9" fmla="*/ 3363890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045276 w 5495851"/>
              <a:gd name="connsiteY8" fmla="*/ 2833126 h 4393413"/>
              <a:gd name="connsiteX9" fmla="*/ 4853120 w 5495851"/>
              <a:gd name="connsiteY9" fmla="*/ 3363890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363890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363890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450029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32237 h 4369983"/>
              <a:gd name="connsiteX1" fmla="*/ 1076250 w 5495851"/>
              <a:gd name="connsiteY1" fmla="*/ 450673 h 4369983"/>
              <a:gd name="connsiteX2" fmla="*/ 2586998 w 5495851"/>
              <a:gd name="connsiteY2" fmla="*/ 141706 h 4369983"/>
              <a:gd name="connsiteX3" fmla="*/ 3859207 w 5495851"/>
              <a:gd name="connsiteY3" fmla="*/ 19979 h 4369983"/>
              <a:gd name="connsiteX4" fmla="*/ 5025398 w 5495851"/>
              <a:gd name="connsiteY4" fmla="*/ 510307 h 4369983"/>
              <a:gd name="connsiteX5" fmla="*/ 5416338 w 5495851"/>
              <a:gd name="connsiteY5" fmla="*/ 1033092 h 4369983"/>
              <a:gd name="connsiteX6" fmla="*/ 5495851 w 5495851"/>
              <a:gd name="connsiteY6" fmla="*/ 1563855 h 4369983"/>
              <a:gd name="connsiteX7" fmla="*/ 5144668 w 5495851"/>
              <a:gd name="connsiteY7" fmla="*/ 2285245 h 4369983"/>
              <a:gd name="connsiteX8" fmla="*/ 5045276 w 5495851"/>
              <a:gd name="connsiteY8" fmla="*/ 2808883 h 4369983"/>
              <a:gd name="connsiteX9" fmla="*/ 4853120 w 5495851"/>
              <a:gd name="connsiteY9" fmla="*/ 3425786 h 4369983"/>
              <a:gd name="connsiteX10" fmla="*/ 4495310 w 5495851"/>
              <a:gd name="connsiteY10" fmla="*/ 3757091 h 4369983"/>
              <a:gd name="connsiteX11" fmla="*/ 2586998 w 5495851"/>
              <a:gd name="connsiteY11" fmla="*/ 4369150 h 4369983"/>
              <a:gd name="connsiteX12" fmla="*/ 824459 w 5495851"/>
              <a:gd name="connsiteY12" fmla="*/ 3637144 h 4369983"/>
              <a:gd name="connsiteX13" fmla="*/ 2824 w 5495851"/>
              <a:gd name="connsiteY13" fmla="*/ 2232237 h 4369983"/>
              <a:gd name="connsiteX0" fmla="*/ 2824 w 5495851"/>
              <a:gd name="connsiteY0" fmla="*/ 2232237 h 4369983"/>
              <a:gd name="connsiteX1" fmla="*/ 1076250 w 5495851"/>
              <a:gd name="connsiteY1" fmla="*/ 450673 h 4369983"/>
              <a:gd name="connsiteX2" fmla="*/ 2586998 w 5495851"/>
              <a:gd name="connsiteY2" fmla="*/ 141706 h 4369983"/>
              <a:gd name="connsiteX3" fmla="*/ 3859207 w 5495851"/>
              <a:gd name="connsiteY3" fmla="*/ 19979 h 4369983"/>
              <a:gd name="connsiteX4" fmla="*/ 5025398 w 5495851"/>
              <a:gd name="connsiteY4" fmla="*/ 510307 h 4369983"/>
              <a:gd name="connsiteX5" fmla="*/ 5416338 w 5495851"/>
              <a:gd name="connsiteY5" fmla="*/ 1033092 h 4369983"/>
              <a:gd name="connsiteX6" fmla="*/ 5495851 w 5495851"/>
              <a:gd name="connsiteY6" fmla="*/ 1563855 h 4369983"/>
              <a:gd name="connsiteX7" fmla="*/ 5144668 w 5495851"/>
              <a:gd name="connsiteY7" fmla="*/ 2285245 h 4369983"/>
              <a:gd name="connsiteX8" fmla="*/ 5045276 w 5495851"/>
              <a:gd name="connsiteY8" fmla="*/ 2808883 h 4369983"/>
              <a:gd name="connsiteX9" fmla="*/ 4853120 w 5495851"/>
              <a:gd name="connsiteY9" fmla="*/ 3425786 h 4369983"/>
              <a:gd name="connsiteX10" fmla="*/ 4495310 w 5495851"/>
              <a:gd name="connsiteY10" fmla="*/ 3757091 h 4369983"/>
              <a:gd name="connsiteX11" fmla="*/ 2586998 w 5495851"/>
              <a:gd name="connsiteY11" fmla="*/ 4369150 h 4369983"/>
              <a:gd name="connsiteX12" fmla="*/ 824459 w 5495851"/>
              <a:gd name="connsiteY12" fmla="*/ 3637144 h 4369983"/>
              <a:gd name="connsiteX13" fmla="*/ 2824 w 5495851"/>
              <a:gd name="connsiteY13" fmla="*/ 2232237 h 4369983"/>
              <a:gd name="connsiteX0" fmla="*/ 3245 w 5496272"/>
              <a:gd name="connsiteY0" fmla="*/ 2234224 h 4371970"/>
              <a:gd name="connsiteX1" fmla="*/ 1096549 w 5496272"/>
              <a:gd name="connsiteY1" fmla="*/ 558677 h 4371970"/>
              <a:gd name="connsiteX2" fmla="*/ 2587419 w 5496272"/>
              <a:gd name="connsiteY2" fmla="*/ 143693 h 4371970"/>
              <a:gd name="connsiteX3" fmla="*/ 3859628 w 5496272"/>
              <a:gd name="connsiteY3" fmla="*/ 21966 h 4371970"/>
              <a:gd name="connsiteX4" fmla="*/ 5025819 w 5496272"/>
              <a:gd name="connsiteY4" fmla="*/ 512294 h 4371970"/>
              <a:gd name="connsiteX5" fmla="*/ 5416759 w 5496272"/>
              <a:gd name="connsiteY5" fmla="*/ 1035079 h 4371970"/>
              <a:gd name="connsiteX6" fmla="*/ 5496272 w 5496272"/>
              <a:gd name="connsiteY6" fmla="*/ 1565842 h 4371970"/>
              <a:gd name="connsiteX7" fmla="*/ 5145089 w 5496272"/>
              <a:gd name="connsiteY7" fmla="*/ 2287232 h 4371970"/>
              <a:gd name="connsiteX8" fmla="*/ 5045697 w 5496272"/>
              <a:gd name="connsiteY8" fmla="*/ 2810870 h 4371970"/>
              <a:gd name="connsiteX9" fmla="*/ 4853541 w 5496272"/>
              <a:gd name="connsiteY9" fmla="*/ 3427773 h 4371970"/>
              <a:gd name="connsiteX10" fmla="*/ 4495731 w 5496272"/>
              <a:gd name="connsiteY10" fmla="*/ 3759078 h 4371970"/>
              <a:gd name="connsiteX11" fmla="*/ 2587419 w 5496272"/>
              <a:gd name="connsiteY11" fmla="*/ 4371137 h 4371970"/>
              <a:gd name="connsiteX12" fmla="*/ 824880 w 5496272"/>
              <a:gd name="connsiteY12" fmla="*/ 3639131 h 4371970"/>
              <a:gd name="connsiteX13" fmla="*/ 3245 w 5496272"/>
              <a:gd name="connsiteY13" fmla="*/ 2234224 h 4371970"/>
              <a:gd name="connsiteX0" fmla="*/ 2557 w 5495584"/>
              <a:gd name="connsiteY0" fmla="*/ 2234224 h 4371970"/>
              <a:gd name="connsiteX1" fmla="*/ 1062731 w 5495584"/>
              <a:gd name="connsiteY1" fmla="*/ 558677 h 4371970"/>
              <a:gd name="connsiteX2" fmla="*/ 2586731 w 5495584"/>
              <a:gd name="connsiteY2" fmla="*/ 143693 h 4371970"/>
              <a:gd name="connsiteX3" fmla="*/ 3858940 w 5495584"/>
              <a:gd name="connsiteY3" fmla="*/ 21966 h 4371970"/>
              <a:gd name="connsiteX4" fmla="*/ 5025131 w 5495584"/>
              <a:gd name="connsiteY4" fmla="*/ 512294 h 4371970"/>
              <a:gd name="connsiteX5" fmla="*/ 5416071 w 5495584"/>
              <a:gd name="connsiteY5" fmla="*/ 1035079 h 4371970"/>
              <a:gd name="connsiteX6" fmla="*/ 5495584 w 5495584"/>
              <a:gd name="connsiteY6" fmla="*/ 1565842 h 4371970"/>
              <a:gd name="connsiteX7" fmla="*/ 5144401 w 5495584"/>
              <a:gd name="connsiteY7" fmla="*/ 2287232 h 4371970"/>
              <a:gd name="connsiteX8" fmla="*/ 5045009 w 5495584"/>
              <a:gd name="connsiteY8" fmla="*/ 2810870 h 4371970"/>
              <a:gd name="connsiteX9" fmla="*/ 4852853 w 5495584"/>
              <a:gd name="connsiteY9" fmla="*/ 3427773 h 4371970"/>
              <a:gd name="connsiteX10" fmla="*/ 4495043 w 5495584"/>
              <a:gd name="connsiteY10" fmla="*/ 3759078 h 4371970"/>
              <a:gd name="connsiteX11" fmla="*/ 2586731 w 5495584"/>
              <a:gd name="connsiteY11" fmla="*/ 4371137 h 4371970"/>
              <a:gd name="connsiteX12" fmla="*/ 824192 w 5495584"/>
              <a:gd name="connsiteY12" fmla="*/ 3639131 h 4371970"/>
              <a:gd name="connsiteX13" fmla="*/ 2557 w 5495584"/>
              <a:gd name="connsiteY13" fmla="*/ 2234224 h 4371970"/>
              <a:gd name="connsiteX0" fmla="*/ 2557 w 5495584"/>
              <a:gd name="connsiteY0" fmla="*/ 2223449 h 4361195"/>
              <a:gd name="connsiteX1" fmla="*/ 1062731 w 5495584"/>
              <a:gd name="connsiteY1" fmla="*/ 547902 h 4361195"/>
              <a:gd name="connsiteX2" fmla="*/ 2586731 w 5495584"/>
              <a:gd name="connsiteY2" fmla="*/ 285318 h 4361195"/>
              <a:gd name="connsiteX3" fmla="*/ 3858940 w 5495584"/>
              <a:gd name="connsiteY3" fmla="*/ 11191 h 4361195"/>
              <a:gd name="connsiteX4" fmla="*/ 5025131 w 5495584"/>
              <a:gd name="connsiteY4" fmla="*/ 501519 h 4361195"/>
              <a:gd name="connsiteX5" fmla="*/ 5416071 w 5495584"/>
              <a:gd name="connsiteY5" fmla="*/ 1024304 h 4361195"/>
              <a:gd name="connsiteX6" fmla="*/ 5495584 w 5495584"/>
              <a:gd name="connsiteY6" fmla="*/ 1555067 h 4361195"/>
              <a:gd name="connsiteX7" fmla="*/ 5144401 w 5495584"/>
              <a:gd name="connsiteY7" fmla="*/ 2276457 h 4361195"/>
              <a:gd name="connsiteX8" fmla="*/ 5045009 w 5495584"/>
              <a:gd name="connsiteY8" fmla="*/ 2800095 h 4361195"/>
              <a:gd name="connsiteX9" fmla="*/ 4852853 w 5495584"/>
              <a:gd name="connsiteY9" fmla="*/ 3416998 h 4361195"/>
              <a:gd name="connsiteX10" fmla="*/ 4495043 w 5495584"/>
              <a:gd name="connsiteY10" fmla="*/ 3748303 h 4361195"/>
              <a:gd name="connsiteX11" fmla="*/ 2586731 w 5495584"/>
              <a:gd name="connsiteY11" fmla="*/ 4360362 h 4361195"/>
              <a:gd name="connsiteX12" fmla="*/ 824192 w 5495584"/>
              <a:gd name="connsiteY12" fmla="*/ 3628356 h 4361195"/>
              <a:gd name="connsiteX13" fmla="*/ 2557 w 5495584"/>
              <a:gd name="connsiteY13" fmla="*/ 2223449 h 4361195"/>
              <a:gd name="connsiteX0" fmla="*/ 2557 w 5495584"/>
              <a:gd name="connsiteY0" fmla="*/ 2223449 h 4361195"/>
              <a:gd name="connsiteX1" fmla="*/ 1062731 w 5495584"/>
              <a:gd name="connsiteY1" fmla="*/ 547902 h 4361195"/>
              <a:gd name="connsiteX2" fmla="*/ 2586731 w 5495584"/>
              <a:gd name="connsiteY2" fmla="*/ 285318 h 4361195"/>
              <a:gd name="connsiteX3" fmla="*/ 3858940 w 5495584"/>
              <a:gd name="connsiteY3" fmla="*/ 11191 h 4361195"/>
              <a:gd name="connsiteX4" fmla="*/ 5025131 w 5495584"/>
              <a:gd name="connsiteY4" fmla="*/ 501519 h 4361195"/>
              <a:gd name="connsiteX5" fmla="*/ 5416071 w 5495584"/>
              <a:gd name="connsiteY5" fmla="*/ 1024304 h 4361195"/>
              <a:gd name="connsiteX6" fmla="*/ 5495584 w 5495584"/>
              <a:gd name="connsiteY6" fmla="*/ 1555067 h 4361195"/>
              <a:gd name="connsiteX7" fmla="*/ 5078141 w 5495584"/>
              <a:gd name="connsiteY7" fmla="*/ 2269831 h 4361195"/>
              <a:gd name="connsiteX8" fmla="*/ 5045009 w 5495584"/>
              <a:gd name="connsiteY8" fmla="*/ 2800095 h 4361195"/>
              <a:gd name="connsiteX9" fmla="*/ 4852853 w 5495584"/>
              <a:gd name="connsiteY9" fmla="*/ 3416998 h 4361195"/>
              <a:gd name="connsiteX10" fmla="*/ 4495043 w 5495584"/>
              <a:gd name="connsiteY10" fmla="*/ 3748303 h 4361195"/>
              <a:gd name="connsiteX11" fmla="*/ 2586731 w 5495584"/>
              <a:gd name="connsiteY11" fmla="*/ 4360362 h 4361195"/>
              <a:gd name="connsiteX12" fmla="*/ 824192 w 5495584"/>
              <a:gd name="connsiteY12" fmla="*/ 3628356 h 4361195"/>
              <a:gd name="connsiteX13" fmla="*/ 2557 w 5495584"/>
              <a:gd name="connsiteY13" fmla="*/ 2223449 h 4361195"/>
              <a:gd name="connsiteX0" fmla="*/ 2557 w 5495584"/>
              <a:gd name="connsiteY0" fmla="*/ 2223449 h 4363120"/>
              <a:gd name="connsiteX1" fmla="*/ 1062731 w 5495584"/>
              <a:gd name="connsiteY1" fmla="*/ 547902 h 4363120"/>
              <a:gd name="connsiteX2" fmla="*/ 2586731 w 5495584"/>
              <a:gd name="connsiteY2" fmla="*/ 285318 h 4363120"/>
              <a:gd name="connsiteX3" fmla="*/ 3858940 w 5495584"/>
              <a:gd name="connsiteY3" fmla="*/ 11191 h 4363120"/>
              <a:gd name="connsiteX4" fmla="*/ 5025131 w 5495584"/>
              <a:gd name="connsiteY4" fmla="*/ 501519 h 4363120"/>
              <a:gd name="connsiteX5" fmla="*/ 5416071 w 5495584"/>
              <a:gd name="connsiteY5" fmla="*/ 1024304 h 4363120"/>
              <a:gd name="connsiteX6" fmla="*/ 5495584 w 5495584"/>
              <a:gd name="connsiteY6" fmla="*/ 1555067 h 4363120"/>
              <a:gd name="connsiteX7" fmla="*/ 5078141 w 5495584"/>
              <a:gd name="connsiteY7" fmla="*/ 2269831 h 4363120"/>
              <a:gd name="connsiteX8" fmla="*/ 5045009 w 5495584"/>
              <a:gd name="connsiteY8" fmla="*/ 2800095 h 4363120"/>
              <a:gd name="connsiteX9" fmla="*/ 4852853 w 5495584"/>
              <a:gd name="connsiteY9" fmla="*/ 3416998 h 4363120"/>
              <a:gd name="connsiteX10" fmla="*/ 4495043 w 5495584"/>
              <a:gd name="connsiteY10" fmla="*/ 3748303 h 4363120"/>
              <a:gd name="connsiteX11" fmla="*/ 2586731 w 5495584"/>
              <a:gd name="connsiteY11" fmla="*/ 4360362 h 4363120"/>
              <a:gd name="connsiteX12" fmla="*/ 1687149 w 5495584"/>
              <a:gd name="connsiteY12" fmla="*/ 3960255 h 4363120"/>
              <a:gd name="connsiteX13" fmla="*/ 824192 w 5495584"/>
              <a:gd name="connsiteY13" fmla="*/ 3628356 h 4363120"/>
              <a:gd name="connsiteX14" fmla="*/ 2557 w 5495584"/>
              <a:gd name="connsiteY14" fmla="*/ 2223449 h 4363120"/>
              <a:gd name="connsiteX0" fmla="*/ 4140 w 5497167"/>
              <a:gd name="connsiteY0" fmla="*/ 2223449 h 4363120"/>
              <a:gd name="connsiteX1" fmla="*/ 1064314 w 5497167"/>
              <a:gd name="connsiteY1" fmla="*/ 547902 h 4363120"/>
              <a:gd name="connsiteX2" fmla="*/ 2588314 w 5497167"/>
              <a:gd name="connsiteY2" fmla="*/ 285318 h 4363120"/>
              <a:gd name="connsiteX3" fmla="*/ 3860523 w 5497167"/>
              <a:gd name="connsiteY3" fmla="*/ 11191 h 4363120"/>
              <a:gd name="connsiteX4" fmla="*/ 5026714 w 5497167"/>
              <a:gd name="connsiteY4" fmla="*/ 501519 h 4363120"/>
              <a:gd name="connsiteX5" fmla="*/ 5417654 w 5497167"/>
              <a:gd name="connsiteY5" fmla="*/ 1024304 h 4363120"/>
              <a:gd name="connsiteX6" fmla="*/ 5497167 w 5497167"/>
              <a:gd name="connsiteY6" fmla="*/ 1555067 h 4363120"/>
              <a:gd name="connsiteX7" fmla="*/ 5079724 w 5497167"/>
              <a:gd name="connsiteY7" fmla="*/ 2269831 h 4363120"/>
              <a:gd name="connsiteX8" fmla="*/ 5046592 w 5497167"/>
              <a:gd name="connsiteY8" fmla="*/ 2800095 h 4363120"/>
              <a:gd name="connsiteX9" fmla="*/ 4854436 w 5497167"/>
              <a:gd name="connsiteY9" fmla="*/ 3416998 h 4363120"/>
              <a:gd name="connsiteX10" fmla="*/ 4496626 w 5497167"/>
              <a:gd name="connsiteY10" fmla="*/ 3748303 h 4363120"/>
              <a:gd name="connsiteX11" fmla="*/ 2588314 w 5497167"/>
              <a:gd name="connsiteY11" fmla="*/ 4360362 h 4363120"/>
              <a:gd name="connsiteX12" fmla="*/ 1688732 w 5497167"/>
              <a:gd name="connsiteY12" fmla="*/ 3960255 h 4363120"/>
              <a:gd name="connsiteX13" fmla="*/ 772766 w 5497167"/>
              <a:gd name="connsiteY13" fmla="*/ 3681364 h 4363120"/>
              <a:gd name="connsiteX14" fmla="*/ 4140 w 5497167"/>
              <a:gd name="connsiteY14" fmla="*/ 2223449 h 4363120"/>
              <a:gd name="connsiteX0" fmla="*/ 4140 w 5497167"/>
              <a:gd name="connsiteY0" fmla="*/ 2223449 h 4363120"/>
              <a:gd name="connsiteX1" fmla="*/ 1064314 w 5497167"/>
              <a:gd name="connsiteY1" fmla="*/ 547902 h 4363120"/>
              <a:gd name="connsiteX2" fmla="*/ 2588314 w 5497167"/>
              <a:gd name="connsiteY2" fmla="*/ 285318 h 4363120"/>
              <a:gd name="connsiteX3" fmla="*/ 3860523 w 5497167"/>
              <a:gd name="connsiteY3" fmla="*/ 11191 h 4363120"/>
              <a:gd name="connsiteX4" fmla="*/ 5026714 w 5497167"/>
              <a:gd name="connsiteY4" fmla="*/ 501519 h 4363120"/>
              <a:gd name="connsiteX5" fmla="*/ 5417654 w 5497167"/>
              <a:gd name="connsiteY5" fmla="*/ 1024304 h 4363120"/>
              <a:gd name="connsiteX6" fmla="*/ 5497167 w 5497167"/>
              <a:gd name="connsiteY6" fmla="*/ 1555067 h 4363120"/>
              <a:gd name="connsiteX7" fmla="*/ 5079724 w 5497167"/>
              <a:gd name="connsiteY7" fmla="*/ 2269831 h 4363120"/>
              <a:gd name="connsiteX8" fmla="*/ 5046592 w 5497167"/>
              <a:gd name="connsiteY8" fmla="*/ 2800095 h 4363120"/>
              <a:gd name="connsiteX9" fmla="*/ 4854436 w 5497167"/>
              <a:gd name="connsiteY9" fmla="*/ 3416998 h 4363120"/>
              <a:gd name="connsiteX10" fmla="*/ 4496626 w 5497167"/>
              <a:gd name="connsiteY10" fmla="*/ 3748303 h 4363120"/>
              <a:gd name="connsiteX11" fmla="*/ 2588314 w 5497167"/>
              <a:gd name="connsiteY11" fmla="*/ 4360362 h 4363120"/>
              <a:gd name="connsiteX12" fmla="*/ 1688732 w 5497167"/>
              <a:gd name="connsiteY12" fmla="*/ 3960255 h 4363120"/>
              <a:gd name="connsiteX13" fmla="*/ 772766 w 5497167"/>
              <a:gd name="connsiteY13" fmla="*/ 3681364 h 4363120"/>
              <a:gd name="connsiteX14" fmla="*/ 4140 w 5497167"/>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68111 h 4363120"/>
              <a:gd name="connsiteX14" fmla="*/ 3091 w 5496118"/>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21728 h 4363120"/>
              <a:gd name="connsiteX14" fmla="*/ 3091 w 5496118"/>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21728 h 4363120"/>
              <a:gd name="connsiteX14" fmla="*/ 3091 w 5496118"/>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8553 w 5501580"/>
              <a:gd name="connsiteY0" fmla="*/ 2223449 h 4363120"/>
              <a:gd name="connsiteX1" fmla="*/ 1068727 w 5501580"/>
              <a:gd name="connsiteY1" fmla="*/ 547902 h 4363120"/>
              <a:gd name="connsiteX2" fmla="*/ 2592727 w 5501580"/>
              <a:gd name="connsiteY2" fmla="*/ 285318 h 4363120"/>
              <a:gd name="connsiteX3" fmla="*/ 3864936 w 5501580"/>
              <a:gd name="connsiteY3" fmla="*/ 11191 h 4363120"/>
              <a:gd name="connsiteX4" fmla="*/ 5031127 w 5501580"/>
              <a:gd name="connsiteY4" fmla="*/ 501519 h 4363120"/>
              <a:gd name="connsiteX5" fmla="*/ 5422067 w 5501580"/>
              <a:gd name="connsiteY5" fmla="*/ 1024304 h 4363120"/>
              <a:gd name="connsiteX6" fmla="*/ 5501580 w 5501580"/>
              <a:gd name="connsiteY6" fmla="*/ 1555067 h 4363120"/>
              <a:gd name="connsiteX7" fmla="*/ 5084137 w 5501580"/>
              <a:gd name="connsiteY7" fmla="*/ 2269831 h 4363120"/>
              <a:gd name="connsiteX8" fmla="*/ 5051005 w 5501580"/>
              <a:gd name="connsiteY8" fmla="*/ 2800095 h 4363120"/>
              <a:gd name="connsiteX9" fmla="*/ 4858849 w 5501580"/>
              <a:gd name="connsiteY9" fmla="*/ 3416998 h 4363120"/>
              <a:gd name="connsiteX10" fmla="*/ 4501039 w 5501580"/>
              <a:gd name="connsiteY10" fmla="*/ 3748303 h 4363120"/>
              <a:gd name="connsiteX11" fmla="*/ 2592727 w 5501580"/>
              <a:gd name="connsiteY11" fmla="*/ 4360362 h 4363120"/>
              <a:gd name="connsiteX12" fmla="*/ 1693145 w 5501580"/>
              <a:gd name="connsiteY12" fmla="*/ 3960255 h 4363120"/>
              <a:gd name="connsiteX13" fmla="*/ 770553 w 5501580"/>
              <a:gd name="connsiteY13" fmla="*/ 3542215 h 4363120"/>
              <a:gd name="connsiteX14" fmla="*/ 8553 w 5501580"/>
              <a:gd name="connsiteY14" fmla="*/ 2223449 h 4363120"/>
              <a:gd name="connsiteX0" fmla="*/ 8553 w 5501580"/>
              <a:gd name="connsiteY0" fmla="*/ 2223449 h 4363120"/>
              <a:gd name="connsiteX1" fmla="*/ 1068727 w 5501580"/>
              <a:gd name="connsiteY1" fmla="*/ 547902 h 4363120"/>
              <a:gd name="connsiteX2" fmla="*/ 2592727 w 5501580"/>
              <a:gd name="connsiteY2" fmla="*/ 285318 h 4363120"/>
              <a:gd name="connsiteX3" fmla="*/ 3864936 w 5501580"/>
              <a:gd name="connsiteY3" fmla="*/ 11191 h 4363120"/>
              <a:gd name="connsiteX4" fmla="*/ 5031127 w 5501580"/>
              <a:gd name="connsiteY4" fmla="*/ 501519 h 4363120"/>
              <a:gd name="connsiteX5" fmla="*/ 5422067 w 5501580"/>
              <a:gd name="connsiteY5" fmla="*/ 1024304 h 4363120"/>
              <a:gd name="connsiteX6" fmla="*/ 5501580 w 5501580"/>
              <a:gd name="connsiteY6" fmla="*/ 1555067 h 4363120"/>
              <a:gd name="connsiteX7" fmla="*/ 5084137 w 5501580"/>
              <a:gd name="connsiteY7" fmla="*/ 2269831 h 4363120"/>
              <a:gd name="connsiteX8" fmla="*/ 5051005 w 5501580"/>
              <a:gd name="connsiteY8" fmla="*/ 2800095 h 4363120"/>
              <a:gd name="connsiteX9" fmla="*/ 4858849 w 5501580"/>
              <a:gd name="connsiteY9" fmla="*/ 3416998 h 4363120"/>
              <a:gd name="connsiteX10" fmla="*/ 4501039 w 5501580"/>
              <a:gd name="connsiteY10" fmla="*/ 3748303 h 4363120"/>
              <a:gd name="connsiteX11" fmla="*/ 2592727 w 5501580"/>
              <a:gd name="connsiteY11" fmla="*/ 4360362 h 4363120"/>
              <a:gd name="connsiteX12" fmla="*/ 1693145 w 5501580"/>
              <a:gd name="connsiteY12" fmla="*/ 3960255 h 4363120"/>
              <a:gd name="connsiteX13" fmla="*/ 770553 w 5501580"/>
              <a:gd name="connsiteY13" fmla="*/ 3542215 h 4363120"/>
              <a:gd name="connsiteX14" fmla="*/ 8553 w 5501580"/>
              <a:gd name="connsiteY14" fmla="*/ 2223449 h 4363120"/>
              <a:gd name="connsiteX0" fmla="*/ 7091 w 5500118"/>
              <a:gd name="connsiteY0" fmla="*/ 2223449 h 4363120"/>
              <a:gd name="connsiteX1" fmla="*/ 1067265 w 5500118"/>
              <a:gd name="connsiteY1" fmla="*/ 547902 h 4363120"/>
              <a:gd name="connsiteX2" fmla="*/ 2591265 w 5500118"/>
              <a:gd name="connsiteY2" fmla="*/ 285318 h 4363120"/>
              <a:gd name="connsiteX3" fmla="*/ 3863474 w 5500118"/>
              <a:gd name="connsiteY3" fmla="*/ 11191 h 4363120"/>
              <a:gd name="connsiteX4" fmla="*/ 5029665 w 5500118"/>
              <a:gd name="connsiteY4" fmla="*/ 501519 h 4363120"/>
              <a:gd name="connsiteX5" fmla="*/ 5420605 w 5500118"/>
              <a:gd name="connsiteY5" fmla="*/ 1024304 h 4363120"/>
              <a:gd name="connsiteX6" fmla="*/ 5500118 w 5500118"/>
              <a:gd name="connsiteY6" fmla="*/ 1555067 h 4363120"/>
              <a:gd name="connsiteX7" fmla="*/ 5082675 w 5500118"/>
              <a:gd name="connsiteY7" fmla="*/ 2269831 h 4363120"/>
              <a:gd name="connsiteX8" fmla="*/ 5049543 w 5500118"/>
              <a:gd name="connsiteY8" fmla="*/ 2800095 h 4363120"/>
              <a:gd name="connsiteX9" fmla="*/ 4857387 w 5500118"/>
              <a:gd name="connsiteY9" fmla="*/ 3416998 h 4363120"/>
              <a:gd name="connsiteX10" fmla="*/ 4499577 w 5500118"/>
              <a:gd name="connsiteY10" fmla="*/ 3748303 h 4363120"/>
              <a:gd name="connsiteX11" fmla="*/ 2591265 w 5500118"/>
              <a:gd name="connsiteY11" fmla="*/ 4360362 h 4363120"/>
              <a:gd name="connsiteX12" fmla="*/ 1691683 w 5500118"/>
              <a:gd name="connsiteY12" fmla="*/ 3960255 h 4363120"/>
              <a:gd name="connsiteX13" fmla="*/ 788969 w 5500118"/>
              <a:gd name="connsiteY13" fmla="*/ 3502458 h 4363120"/>
              <a:gd name="connsiteX14" fmla="*/ 7091 w 5500118"/>
              <a:gd name="connsiteY14" fmla="*/ 2223449 h 4363120"/>
              <a:gd name="connsiteX0" fmla="*/ 7091 w 5500118"/>
              <a:gd name="connsiteY0" fmla="*/ 2223449 h 3981315"/>
              <a:gd name="connsiteX1" fmla="*/ 1067265 w 5500118"/>
              <a:gd name="connsiteY1" fmla="*/ 547902 h 3981315"/>
              <a:gd name="connsiteX2" fmla="*/ 2591265 w 5500118"/>
              <a:gd name="connsiteY2" fmla="*/ 285318 h 3981315"/>
              <a:gd name="connsiteX3" fmla="*/ 3863474 w 5500118"/>
              <a:gd name="connsiteY3" fmla="*/ 11191 h 3981315"/>
              <a:gd name="connsiteX4" fmla="*/ 5029665 w 5500118"/>
              <a:gd name="connsiteY4" fmla="*/ 501519 h 3981315"/>
              <a:gd name="connsiteX5" fmla="*/ 5420605 w 5500118"/>
              <a:gd name="connsiteY5" fmla="*/ 1024304 h 3981315"/>
              <a:gd name="connsiteX6" fmla="*/ 5500118 w 5500118"/>
              <a:gd name="connsiteY6" fmla="*/ 1555067 h 3981315"/>
              <a:gd name="connsiteX7" fmla="*/ 5082675 w 5500118"/>
              <a:gd name="connsiteY7" fmla="*/ 2269831 h 3981315"/>
              <a:gd name="connsiteX8" fmla="*/ 5049543 w 5500118"/>
              <a:gd name="connsiteY8" fmla="*/ 2800095 h 3981315"/>
              <a:gd name="connsiteX9" fmla="*/ 4857387 w 5500118"/>
              <a:gd name="connsiteY9" fmla="*/ 3416998 h 3981315"/>
              <a:gd name="connsiteX10" fmla="*/ 4499577 w 5500118"/>
              <a:gd name="connsiteY10" fmla="*/ 3748303 h 3981315"/>
              <a:gd name="connsiteX11" fmla="*/ 2766077 w 5500118"/>
              <a:gd name="connsiteY11" fmla="*/ 3600603 h 3981315"/>
              <a:gd name="connsiteX12" fmla="*/ 1691683 w 5500118"/>
              <a:gd name="connsiteY12" fmla="*/ 3960255 h 3981315"/>
              <a:gd name="connsiteX13" fmla="*/ 788969 w 5500118"/>
              <a:gd name="connsiteY13" fmla="*/ 3502458 h 3981315"/>
              <a:gd name="connsiteX14" fmla="*/ 7091 w 5500118"/>
              <a:gd name="connsiteY14" fmla="*/ 2223449 h 3981315"/>
              <a:gd name="connsiteX0" fmla="*/ 7091 w 5500118"/>
              <a:gd name="connsiteY0" fmla="*/ 2223449 h 3850120"/>
              <a:gd name="connsiteX1" fmla="*/ 1067265 w 5500118"/>
              <a:gd name="connsiteY1" fmla="*/ 547902 h 3850120"/>
              <a:gd name="connsiteX2" fmla="*/ 2591265 w 5500118"/>
              <a:gd name="connsiteY2" fmla="*/ 285318 h 3850120"/>
              <a:gd name="connsiteX3" fmla="*/ 3863474 w 5500118"/>
              <a:gd name="connsiteY3" fmla="*/ 11191 h 3850120"/>
              <a:gd name="connsiteX4" fmla="*/ 5029665 w 5500118"/>
              <a:gd name="connsiteY4" fmla="*/ 501519 h 3850120"/>
              <a:gd name="connsiteX5" fmla="*/ 5420605 w 5500118"/>
              <a:gd name="connsiteY5" fmla="*/ 1024304 h 3850120"/>
              <a:gd name="connsiteX6" fmla="*/ 5500118 w 5500118"/>
              <a:gd name="connsiteY6" fmla="*/ 1555067 h 3850120"/>
              <a:gd name="connsiteX7" fmla="*/ 5082675 w 5500118"/>
              <a:gd name="connsiteY7" fmla="*/ 2269831 h 3850120"/>
              <a:gd name="connsiteX8" fmla="*/ 5049543 w 5500118"/>
              <a:gd name="connsiteY8" fmla="*/ 2800095 h 3850120"/>
              <a:gd name="connsiteX9" fmla="*/ 4857387 w 5500118"/>
              <a:gd name="connsiteY9" fmla="*/ 3416998 h 3850120"/>
              <a:gd name="connsiteX10" fmla="*/ 4499577 w 5500118"/>
              <a:gd name="connsiteY10" fmla="*/ 3748303 h 3850120"/>
              <a:gd name="connsiteX11" fmla="*/ 2766077 w 5500118"/>
              <a:gd name="connsiteY11" fmla="*/ 3600603 h 3850120"/>
              <a:gd name="connsiteX12" fmla="*/ 1799260 w 5500118"/>
              <a:gd name="connsiteY12" fmla="*/ 3617355 h 3850120"/>
              <a:gd name="connsiteX13" fmla="*/ 788969 w 5500118"/>
              <a:gd name="connsiteY13" fmla="*/ 3502458 h 3850120"/>
              <a:gd name="connsiteX14" fmla="*/ 7091 w 5500118"/>
              <a:gd name="connsiteY14" fmla="*/ 2223449 h 3850120"/>
              <a:gd name="connsiteX0" fmla="*/ 7091 w 5500118"/>
              <a:gd name="connsiteY0" fmla="*/ 2223449 h 3855916"/>
              <a:gd name="connsiteX1" fmla="*/ 1067265 w 5500118"/>
              <a:gd name="connsiteY1" fmla="*/ 547902 h 3855916"/>
              <a:gd name="connsiteX2" fmla="*/ 2591265 w 5500118"/>
              <a:gd name="connsiteY2" fmla="*/ 285318 h 3855916"/>
              <a:gd name="connsiteX3" fmla="*/ 3863474 w 5500118"/>
              <a:gd name="connsiteY3" fmla="*/ 11191 h 3855916"/>
              <a:gd name="connsiteX4" fmla="*/ 5029665 w 5500118"/>
              <a:gd name="connsiteY4" fmla="*/ 501519 h 3855916"/>
              <a:gd name="connsiteX5" fmla="*/ 5420605 w 5500118"/>
              <a:gd name="connsiteY5" fmla="*/ 1024304 h 3855916"/>
              <a:gd name="connsiteX6" fmla="*/ 5500118 w 5500118"/>
              <a:gd name="connsiteY6" fmla="*/ 1555067 h 3855916"/>
              <a:gd name="connsiteX7" fmla="*/ 5082675 w 5500118"/>
              <a:gd name="connsiteY7" fmla="*/ 2269831 h 3855916"/>
              <a:gd name="connsiteX8" fmla="*/ 5049543 w 5500118"/>
              <a:gd name="connsiteY8" fmla="*/ 2800095 h 3855916"/>
              <a:gd name="connsiteX9" fmla="*/ 4857387 w 5500118"/>
              <a:gd name="connsiteY9" fmla="*/ 3416998 h 3855916"/>
              <a:gd name="connsiteX10" fmla="*/ 4486130 w 5500118"/>
              <a:gd name="connsiteY10" fmla="*/ 3755026 h 3855916"/>
              <a:gd name="connsiteX11" fmla="*/ 2766077 w 5500118"/>
              <a:gd name="connsiteY11" fmla="*/ 3600603 h 3855916"/>
              <a:gd name="connsiteX12" fmla="*/ 1799260 w 5500118"/>
              <a:gd name="connsiteY12" fmla="*/ 3617355 h 3855916"/>
              <a:gd name="connsiteX13" fmla="*/ 788969 w 5500118"/>
              <a:gd name="connsiteY13" fmla="*/ 3502458 h 3855916"/>
              <a:gd name="connsiteX14" fmla="*/ 7091 w 5500118"/>
              <a:gd name="connsiteY14" fmla="*/ 2223449 h 3855916"/>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683828"/>
              <a:gd name="connsiteX1" fmla="*/ 1067265 w 5500118"/>
              <a:gd name="connsiteY1" fmla="*/ 547902 h 3683828"/>
              <a:gd name="connsiteX2" fmla="*/ 2591265 w 5500118"/>
              <a:gd name="connsiteY2" fmla="*/ 285318 h 3683828"/>
              <a:gd name="connsiteX3" fmla="*/ 3863474 w 5500118"/>
              <a:gd name="connsiteY3" fmla="*/ 11191 h 3683828"/>
              <a:gd name="connsiteX4" fmla="*/ 5029665 w 5500118"/>
              <a:gd name="connsiteY4" fmla="*/ 501519 h 3683828"/>
              <a:gd name="connsiteX5" fmla="*/ 5420605 w 5500118"/>
              <a:gd name="connsiteY5" fmla="*/ 1024304 h 3683828"/>
              <a:gd name="connsiteX6" fmla="*/ 5500118 w 5500118"/>
              <a:gd name="connsiteY6" fmla="*/ 1555067 h 3683828"/>
              <a:gd name="connsiteX7" fmla="*/ 5082675 w 5500118"/>
              <a:gd name="connsiteY7" fmla="*/ 2269831 h 3683828"/>
              <a:gd name="connsiteX8" fmla="*/ 5049543 w 5500118"/>
              <a:gd name="connsiteY8" fmla="*/ 2800095 h 3683828"/>
              <a:gd name="connsiteX9" fmla="*/ 4857387 w 5500118"/>
              <a:gd name="connsiteY9" fmla="*/ 3416998 h 3683828"/>
              <a:gd name="connsiteX10" fmla="*/ 4667665 w 5500118"/>
              <a:gd name="connsiteY10" fmla="*/ 3607108 h 3683828"/>
              <a:gd name="connsiteX11" fmla="*/ 2766077 w 5500118"/>
              <a:gd name="connsiteY11" fmla="*/ 3600603 h 3683828"/>
              <a:gd name="connsiteX12" fmla="*/ 1799260 w 5500118"/>
              <a:gd name="connsiteY12" fmla="*/ 3617355 h 3683828"/>
              <a:gd name="connsiteX13" fmla="*/ 1342742 w 5500118"/>
              <a:gd name="connsiteY13" fmla="*/ 3662134 h 3683828"/>
              <a:gd name="connsiteX14" fmla="*/ 788969 w 5500118"/>
              <a:gd name="connsiteY14" fmla="*/ 3502458 h 3683828"/>
              <a:gd name="connsiteX15" fmla="*/ 7091 w 5500118"/>
              <a:gd name="connsiteY15" fmla="*/ 2223449 h 3683828"/>
              <a:gd name="connsiteX0" fmla="*/ 7091 w 5500118"/>
              <a:gd name="connsiteY0" fmla="*/ 2223449 h 3692752"/>
              <a:gd name="connsiteX1" fmla="*/ 1067265 w 5500118"/>
              <a:gd name="connsiteY1" fmla="*/ 547902 h 3692752"/>
              <a:gd name="connsiteX2" fmla="*/ 2591265 w 5500118"/>
              <a:gd name="connsiteY2" fmla="*/ 285318 h 3692752"/>
              <a:gd name="connsiteX3" fmla="*/ 3863474 w 5500118"/>
              <a:gd name="connsiteY3" fmla="*/ 11191 h 3692752"/>
              <a:gd name="connsiteX4" fmla="*/ 5029665 w 5500118"/>
              <a:gd name="connsiteY4" fmla="*/ 501519 h 3692752"/>
              <a:gd name="connsiteX5" fmla="*/ 5420605 w 5500118"/>
              <a:gd name="connsiteY5" fmla="*/ 1024304 h 3692752"/>
              <a:gd name="connsiteX6" fmla="*/ 5500118 w 5500118"/>
              <a:gd name="connsiteY6" fmla="*/ 1555067 h 3692752"/>
              <a:gd name="connsiteX7" fmla="*/ 5082675 w 5500118"/>
              <a:gd name="connsiteY7" fmla="*/ 2269831 h 3692752"/>
              <a:gd name="connsiteX8" fmla="*/ 5049543 w 5500118"/>
              <a:gd name="connsiteY8" fmla="*/ 2800095 h 3692752"/>
              <a:gd name="connsiteX9" fmla="*/ 4857387 w 5500118"/>
              <a:gd name="connsiteY9" fmla="*/ 3416998 h 3692752"/>
              <a:gd name="connsiteX10" fmla="*/ 4667665 w 5500118"/>
              <a:gd name="connsiteY10" fmla="*/ 3607108 h 3692752"/>
              <a:gd name="connsiteX11" fmla="*/ 2766077 w 5500118"/>
              <a:gd name="connsiteY11" fmla="*/ 3600603 h 3692752"/>
              <a:gd name="connsiteX12" fmla="*/ 1799260 w 5500118"/>
              <a:gd name="connsiteY12" fmla="*/ 3617355 h 3692752"/>
              <a:gd name="connsiteX13" fmla="*/ 1342742 w 5500118"/>
              <a:gd name="connsiteY13" fmla="*/ 3675581 h 3692752"/>
              <a:gd name="connsiteX14" fmla="*/ 788969 w 5500118"/>
              <a:gd name="connsiteY14" fmla="*/ 3502458 h 3692752"/>
              <a:gd name="connsiteX15" fmla="*/ 7091 w 5500118"/>
              <a:gd name="connsiteY15" fmla="*/ 2223449 h 3692752"/>
              <a:gd name="connsiteX0" fmla="*/ 7091 w 5500118"/>
              <a:gd name="connsiteY0" fmla="*/ 2223449 h 3675581"/>
              <a:gd name="connsiteX1" fmla="*/ 1067265 w 5500118"/>
              <a:gd name="connsiteY1" fmla="*/ 547902 h 3675581"/>
              <a:gd name="connsiteX2" fmla="*/ 2591265 w 5500118"/>
              <a:gd name="connsiteY2" fmla="*/ 285318 h 3675581"/>
              <a:gd name="connsiteX3" fmla="*/ 3863474 w 5500118"/>
              <a:gd name="connsiteY3" fmla="*/ 11191 h 3675581"/>
              <a:gd name="connsiteX4" fmla="*/ 5029665 w 5500118"/>
              <a:gd name="connsiteY4" fmla="*/ 501519 h 3675581"/>
              <a:gd name="connsiteX5" fmla="*/ 5420605 w 5500118"/>
              <a:gd name="connsiteY5" fmla="*/ 1024304 h 3675581"/>
              <a:gd name="connsiteX6" fmla="*/ 5500118 w 5500118"/>
              <a:gd name="connsiteY6" fmla="*/ 1555067 h 3675581"/>
              <a:gd name="connsiteX7" fmla="*/ 5082675 w 5500118"/>
              <a:gd name="connsiteY7" fmla="*/ 2269831 h 3675581"/>
              <a:gd name="connsiteX8" fmla="*/ 5049543 w 5500118"/>
              <a:gd name="connsiteY8" fmla="*/ 2800095 h 3675581"/>
              <a:gd name="connsiteX9" fmla="*/ 4857387 w 5500118"/>
              <a:gd name="connsiteY9" fmla="*/ 3416998 h 3675581"/>
              <a:gd name="connsiteX10" fmla="*/ 4667665 w 5500118"/>
              <a:gd name="connsiteY10" fmla="*/ 3607108 h 3675581"/>
              <a:gd name="connsiteX11" fmla="*/ 2766077 w 5500118"/>
              <a:gd name="connsiteY11" fmla="*/ 3600603 h 3675581"/>
              <a:gd name="connsiteX12" fmla="*/ 1799260 w 5500118"/>
              <a:gd name="connsiteY12" fmla="*/ 3617355 h 3675581"/>
              <a:gd name="connsiteX13" fmla="*/ 1342742 w 5500118"/>
              <a:gd name="connsiteY13" fmla="*/ 3675581 h 3675581"/>
              <a:gd name="connsiteX14" fmla="*/ 788969 w 5500118"/>
              <a:gd name="connsiteY14" fmla="*/ 3502458 h 3675581"/>
              <a:gd name="connsiteX15" fmla="*/ 7091 w 5500118"/>
              <a:gd name="connsiteY15" fmla="*/ 2223449 h 3675581"/>
              <a:gd name="connsiteX0" fmla="*/ 7091 w 5500118"/>
              <a:gd name="connsiteY0" fmla="*/ 2223449 h 3694446"/>
              <a:gd name="connsiteX1" fmla="*/ 1067265 w 5500118"/>
              <a:gd name="connsiteY1" fmla="*/ 547902 h 3694446"/>
              <a:gd name="connsiteX2" fmla="*/ 2591265 w 5500118"/>
              <a:gd name="connsiteY2" fmla="*/ 285318 h 3694446"/>
              <a:gd name="connsiteX3" fmla="*/ 3863474 w 5500118"/>
              <a:gd name="connsiteY3" fmla="*/ 11191 h 3694446"/>
              <a:gd name="connsiteX4" fmla="*/ 5029665 w 5500118"/>
              <a:gd name="connsiteY4" fmla="*/ 501519 h 3694446"/>
              <a:gd name="connsiteX5" fmla="*/ 5420605 w 5500118"/>
              <a:gd name="connsiteY5" fmla="*/ 1024304 h 3694446"/>
              <a:gd name="connsiteX6" fmla="*/ 5500118 w 5500118"/>
              <a:gd name="connsiteY6" fmla="*/ 1555067 h 3694446"/>
              <a:gd name="connsiteX7" fmla="*/ 5082675 w 5500118"/>
              <a:gd name="connsiteY7" fmla="*/ 2269831 h 3694446"/>
              <a:gd name="connsiteX8" fmla="*/ 5049543 w 5500118"/>
              <a:gd name="connsiteY8" fmla="*/ 2800095 h 3694446"/>
              <a:gd name="connsiteX9" fmla="*/ 4857387 w 5500118"/>
              <a:gd name="connsiteY9" fmla="*/ 3416998 h 3694446"/>
              <a:gd name="connsiteX10" fmla="*/ 4667665 w 5500118"/>
              <a:gd name="connsiteY10" fmla="*/ 3607108 h 3694446"/>
              <a:gd name="connsiteX11" fmla="*/ 2766077 w 5500118"/>
              <a:gd name="connsiteY11" fmla="*/ 3600603 h 3694446"/>
              <a:gd name="connsiteX12" fmla="*/ 1799260 w 5500118"/>
              <a:gd name="connsiteY12" fmla="*/ 3617355 h 3694446"/>
              <a:gd name="connsiteX13" fmla="*/ 1342742 w 5500118"/>
              <a:gd name="connsiteY13" fmla="*/ 3675581 h 3694446"/>
              <a:gd name="connsiteX14" fmla="*/ 788969 w 5500118"/>
              <a:gd name="connsiteY14" fmla="*/ 3502458 h 3694446"/>
              <a:gd name="connsiteX15" fmla="*/ 7091 w 5500118"/>
              <a:gd name="connsiteY15" fmla="*/ 2223449 h 3694446"/>
              <a:gd name="connsiteX0" fmla="*/ 7091 w 5500118"/>
              <a:gd name="connsiteY0" fmla="*/ 2223449 h 3743074"/>
              <a:gd name="connsiteX1" fmla="*/ 1067265 w 5500118"/>
              <a:gd name="connsiteY1" fmla="*/ 547902 h 3743074"/>
              <a:gd name="connsiteX2" fmla="*/ 2591265 w 5500118"/>
              <a:gd name="connsiteY2" fmla="*/ 285318 h 3743074"/>
              <a:gd name="connsiteX3" fmla="*/ 3863474 w 5500118"/>
              <a:gd name="connsiteY3" fmla="*/ 11191 h 3743074"/>
              <a:gd name="connsiteX4" fmla="*/ 5029665 w 5500118"/>
              <a:gd name="connsiteY4" fmla="*/ 501519 h 3743074"/>
              <a:gd name="connsiteX5" fmla="*/ 5420605 w 5500118"/>
              <a:gd name="connsiteY5" fmla="*/ 1024304 h 3743074"/>
              <a:gd name="connsiteX6" fmla="*/ 5500118 w 5500118"/>
              <a:gd name="connsiteY6" fmla="*/ 1555067 h 3743074"/>
              <a:gd name="connsiteX7" fmla="*/ 5082675 w 5500118"/>
              <a:gd name="connsiteY7" fmla="*/ 2269831 h 3743074"/>
              <a:gd name="connsiteX8" fmla="*/ 5049543 w 5500118"/>
              <a:gd name="connsiteY8" fmla="*/ 2800095 h 3743074"/>
              <a:gd name="connsiteX9" fmla="*/ 4857387 w 5500118"/>
              <a:gd name="connsiteY9" fmla="*/ 3416998 h 3743074"/>
              <a:gd name="connsiteX10" fmla="*/ 4667665 w 5500118"/>
              <a:gd name="connsiteY10" fmla="*/ 3607108 h 3743074"/>
              <a:gd name="connsiteX11" fmla="*/ 2766077 w 5500118"/>
              <a:gd name="connsiteY11" fmla="*/ 3600603 h 3743074"/>
              <a:gd name="connsiteX12" fmla="*/ 1799260 w 5500118"/>
              <a:gd name="connsiteY12" fmla="*/ 3617355 h 3743074"/>
              <a:gd name="connsiteX13" fmla="*/ 1255337 w 5500118"/>
              <a:gd name="connsiteY13" fmla="*/ 3729369 h 3743074"/>
              <a:gd name="connsiteX14" fmla="*/ 788969 w 5500118"/>
              <a:gd name="connsiteY14" fmla="*/ 3502458 h 3743074"/>
              <a:gd name="connsiteX15" fmla="*/ 7091 w 5500118"/>
              <a:gd name="connsiteY15" fmla="*/ 2223449 h 3743074"/>
              <a:gd name="connsiteX0" fmla="*/ 7091 w 5500118"/>
              <a:gd name="connsiteY0" fmla="*/ 2223449 h 3729369"/>
              <a:gd name="connsiteX1" fmla="*/ 1067265 w 5500118"/>
              <a:gd name="connsiteY1" fmla="*/ 547902 h 3729369"/>
              <a:gd name="connsiteX2" fmla="*/ 2591265 w 5500118"/>
              <a:gd name="connsiteY2" fmla="*/ 285318 h 3729369"/>
              <a:gd name="connsiteX3" fmla="*/ 3863474 w 5500118"/>
              <a:gd name="connsiteY3" fmla="*/ 11191 h 3729369"/>
              <a:gd name="connsiteX4" fmla="*/ 5029665 w 5500118"/>
              <a:gd name="connsiteY4" fmla="*/ 501519 h 3729369"/>
              <a:gd name="connsiteX5" fmla="*/ 5420605 w 5500118"/>
              <a:gd name="connsiteY5" fmla="*/ 1024304 h 3729369"/>
              <a:gd name="connsiteX6" fmla="*/ 5500118 w 5500118"/>
              <a:gd name="connsiteY6" fmla="*/ 1555067 h 3729369"/>
              <a:gd name="connsiteX7" fmla="*/ 5082675 w 5500118"/>
              <a:gd name="connsiteY7" fmla="*/ 2269831 h 3729369"/>
              <a:gd name="connsiteX8" fmla="*/ 5049543 w 5500118"/>
              <a:gd name="connsiteY8" fmla="*/ 2800095 h 3729369"/>
              <a:gd name="connsiteX9" fmla="*/ 4857387 w 5500118"/>
              <a:gd name="connsiteY9" fmla="*/ 3416998 h 3729369"/>
              <a:gd name="connsiteX10" fmla="*/ 4667665 w 5500118"/>
              <a:gd name="connsiteY10" fmla="*/ 3607108 h 3729369"/>
              <a:gd name="connsiteX11" fmla="*/ 2766077 w 5500118"/>
              <a:gd name="connsiteY11" fmla="*/ 3600603 h 3729369"/>
              <a:gd name="connsiteX12" fmla="*/ 1799260 w 5500118"/>
              <a:gd name="connsiteY12" fmla="*/ 3617355 h 3729369"/>
              <a:gd name="connsiteX13" fmla="*/ 1255337 w 5500118"/>
              <a:gd name="connsiteY13" fmla="*/ 3729369 h 3729369"/>
              <a:gd name="connsiteX14" fmla="*/ 788969 w 5500118"/>
              <a:gd name="connsiteY14" fmla="*/ 3502458 h 3729369"/>
              <a:gd name="connsiteX15" fmla="*/ 7091 w 5500118"/>
              <a:gd name="connsiteY15" fmla="*/ 2223449 h 3729369"/>
              <a:gd name="connsiteX0" fmla="*/ 7091 w 5500118"/>
              <a:gd name="connsiteY0" fmla="*/ 2223449 h 3729369"/>
              <a:gd name="connsiteX1" fmla="*/ 1067265 w 5500118"/>
              <a:gd name="connsiteY1" fmla="*/ 547902 h 3729369"/>
              <a:gd name="connsiteX2" fmla="*/ 2591265 w 5500118"/>
              <a:gd name="connsiteY2" fmla="*/ 285318 h 3729369"/>
              <a:gd name="connsiteX3" fmla="*/ 3863474 w 5500118"/>
              <a:gd name="connsiteY3" fmla="*/ 11191 h 3729369"/>
              <a:gd name="connsiteX4" fmla="*/ 5029665 w 5500118"/>
              <a:gd name="connsiteY4" fmla="*/ 501519 h 3729369"/>
              <a:gd name="connsiteX5" fmla="*/ 5420605 w 5500118"/>
              <a:gd name="connsiteY5" fmla="*/ 1024304 h 3729369"/>
              <a:gd name="connsiteX6" fmla="*/ 5500118 w 5500118"/>
              <a:gd name="connsiteY6" fmla="*/ 1555067 h 3729369"/>
              <a:gd name="connsiteX7" fmla="*/ 5082675 w 5500118"/>
              <a:gd name="connsiteY7" fmla="*/ 2269831 h 3729369"/>
              <a:gd name="connsiteX8" fmla="*/ 5049543 w 5500118"/>
              <a:gd name="connsiteY8" fmla="*/ 2800095 h 3729369"/>
              <a:gd name="connsiteX9" fmla="*/ 4857387 w 5500118"/>
              <a:gd name="connsiteY9" fmla="*/ 3416998 h 3729369"/>
              <a:gd name="connsiteX10" fmla="*/ 4667665 w 5500118"/>
              <a:gd name="connsiteY10" fmla="*/ 3607108 h 3729369"/>
              <a:gd name="connsiteX11" fmla="*/ 2766077 w 5500118"/>
              <a:gd name="connsiteY11" fmla="*/ 3600603 h 3729369"/>
              <a:gd name="connsiteX12" fmla="*/ 1799260 w 5500118"/>
              <a:gd name="connsiteY12" fmla="*/ 3617355 h 3729369"/>
              <a:gd name="connsiteX13" fmla="*/ 1255337 w 5500118"/>
              <a:gd name="connsiteY13" fmla="*/ 3729369 h 3729369"/>
              <a:gd name="connsiteX14" fmla="*/ 788969 w 5500118"/>
              <a:gd name="connsiteY14" fmla="*/ 3502458 h 3729369"/>
              <a:gd name="connsiteX15" fmla="*/ 7091 w 5500118"/>
              <a:gd name="connsiteY15" fmla="*/ 2223449 h 3729369"/>
              <a:gd name="connsiteX0" fmla="*/ 7091 w 5500118"/>
              <a:gd name="connsiteY0" fmla="*/ 2223449 h 3636243"/>
              <a:gd name="connsiteX1" fmla="*/ 1067265 w 5500118"/>
              <a:gd name="connsiteY1" fmla="*/ 547902 h 3636243"/>
              <a:gd name="connsiteX2" fmla="*/ 2591265 w 5500118"/>
              <a:gd name="connsiteY2" fmla="*/ 285318 h 3636243"/>
              <a:gd name="connsiteX3" fmla="*/ 3863474 w 5500118"/>
              <a:gd name="connsiteY3" fmla="*/ 11191 h 3636243"/>
              <a:gd name="connsiteX4" fmla="*/ 5029665 w 5500118"/>
              <a:gd name="connsiteY4" fmla="*/ 501519 h 3636243"/>
              <a:gd name="connsiteX5" fmla="*/ 5420605 w 5500118"/>
              <a:gd name="connsiteY5" fmla="*/ 1024304 h 3636243"/>
              <a:gd name="connsiteX6" fmla="*/ 5500118 w 5500118"/>
              <a:gd name="connsiteY6" fmla="*/ 1555067 h 3636243"/>
              <a:gd name="connsiteX7" fmla="*/ 5082675 w 5500118"/>
              <a:gd name="connsiteY7" fmla="*/ 2269831 h 3636243"/>
              <a:gd name="connsiteX8" fmla="*/ 5049543 w 5500118"/>
              <a:gd name="connsiteY8" fmla="*/ 2800095 h 3636243"/>
              <a:gd name="connsiteX9" fmla="*/ 4857387 w 5500118"/>
              <a:gd name="connsiteY9" fmla="*/ 3416998 h 3636243"/>
              <a:gd name="connsiteX10" fmla="*/ 4667665 w 5500118"/>
              <a:gd name="connsiteY10" fmla="*/ 3607108 h 3636243"/>
              <a:gd name="connsiteX11" fmla="*/ 2766077 w 5500118"/>
              <a:gd name="connsiteY11" fmla="*/ 3600603 h 3636243"/>
              <a:gd name="connsiteX12" fmla="*/ 1799260 w 5500118"/>
              <a:gd name="connsiteY12" fmla="*/ 3617355 h 3636243"/>
              <a:gd name="connsiteX13" fmla="*/ 1262060 w 5500118"/>
              <a:gd name="connsiteY13" fmla="*/ 3581452 h 3636243"/>
              <a:gd name="connsiteX14" fmla="*/ 788969 w 5500118"/>
              <a:gd name="connsiteY14" fmla="*/ 3502458 h 3636243"/>
              <a:gd name="connsiteX15" fmla="*/ 7091 w 5500118"/>
              <a:gd name="connsiteY15" fmla="*/ 2223449 h 3636243"/>
              <a:gd name="connsiteX0" fmla="*/ 7091 w 5500118"/>
              <a:gd name="connsiteY0" fmla="*/ 2223449 h 3620738"/>
              <a:gd name="connsiteX1" fmla="*/ 1067265 w 5500118"/>
              <a:gd name="connsiteY1" fmla="*/ 547902 h 3620738"/>
              <a:gd name="connsiteX2" fmla="*/ 2591265 w 5500118"/>
              <a:gd name="connsiteY2" fmla="*/ 285318 h 3620738"/>
              <a:gd name="connsiteX3" fmla="*/ 3863474 w 5500118"/>
              <a:gd name="connsiteY3" fmla="*/ 11191 h 3620738"/>
              <a:gd name="connsiteX4" fmla="*/ 5029665 w 5500118"/>
              <a:gd name="connsiteY4" fmla="*/ 501519 h 3620738"/>
              <a:gd name="connsiteX5" fmla="*/ 5420605 w 5500118"/>
              <a:gd name="connsiteY5" fmla="*/ 1024304 h 3620738"/>
              <a:gd name="connsiteX6" fmla="*/ 5500118 w 5500118"/>
              <a:gd name="connsiteY6" fmla="*/ 1555067 h 3620738"/>
              <a:gd name="connsiteX7" fmla="*/ 5082675 w 5500118"/>
              <a:gd name="connsiteY7" fmla="*/ 2269831 h 3620738"/>
              <a:gd name="connsiteX8" fmla="*/ 5049543 w 5500118"/>
              <a:gd name="connsiteY8" fmla="*/ 2800095 h 3620738"/>
              <a:gd name="connsiteX9" fmla="*/ 4857387 w 5500118"/>
              <a:gd name="connsiteY9" fmla="*/ 3416998 h 3620738"/>
              <a:gd name="connsiteX10" fmla="*/ 4667665 w 5500118"/>
              <a:gd name="connsiteY10" fmla="*/ 3607108 h 3620738"/>
              <a:gd name="connsiteX11" fmla="*/ 2766077 w 5500118"/>
              <a:gd name="connsiteY11" fmla="*/ 3600603 h 3620738"/>
              <a:gd name="connsiteX12" fmla="*/ 1799260 w 5500118"/>
              <a:gd name="connsiteY12" fmla="*/ 3617355 h 3620738"/>
              <a:gd name="connsiteX13" fmla="*/ 1262060 w 5500118"/>
              <a:gd name="connsiteY13" fmla="*/ 3581452 h 3620738"/>
              <a:gd name="connsiteX14" fmla="*/ 788969 w 5500118"/>
              <a:gd name="connsiteY14" fmla="*/ 3502458 h 3620738"/>
              <a:gd name="connsiteX15" fmla="*/ 7091 w 5500118"/>
              <a:gd name="connsiteY15" fmla="*/ 2223449 h 3620738"/>
              <a:gd name="connsiteX0" fmla="*/ 7091 w 5500118"/>
              <a:gd name="connsiteY0" fmla="*/ 2223449 h 3620738"/>
              <a:gd name="connsiteX1" fmla="*/ 1067265 w 5500118"/>
              <a:gd name="connsiteY1" fmla="*/ 547902 h 3620738"/>
              <a:gd name="connsiteX2" fmla="*/ 2591265 w 5500118"/>
              <a:gd name="connsiteY2" fmla="*/ 285318 h 3620738"/>
              <a:gd name="connsiteX3" fmla="*/ 3863474 w 5500118"/>
              <a:gd name="connsiteY3" fmla="*/ 11191 h 3620738"/>
              <a:gd name="connsiteX4" fmla="*/ 5029665 w 5500118"/>
              <a:gd name="connsiteY4" fmla="*/ 501519 h 3620738"/>
              <a:gd name="connsiteX5" fmla="*/ 5420605 w 5500118"/>
              <a:gd name="connsiteY5" fmla="*/ 1024304 h 3620738"/>
              <a:gd name="connsiteX6" fmla="*/ 5500118 w 5500118"/>
              <a:gd name="connsiteY6" fmla="*/ 1555067 h 3620738"/>
              <a:gd name="connsiteX7" fmla="*/ 5082675 w 5500118"/>
              <a:gd name="connsiteY7" fmla="*/ 2269831 h 3620738"/>
              <a:gd name="connsiteX8" fmla="*/ 5049543 w 5500118"/>
              <a:gd name="connsiteY8" fmla="*/ 2800095 h 3620738"/>
              <a:gd name="connsiteX9" fmla="*/ 4857387 w 5500118"/>
              <a:gd name="connsiteY9" fmla="*/ 3416998 h 3620738"/>
              <a:gd name="connsiteX10" fmla="*/ 4667665 w 5500118"/>
              <a:gd name="connsiteY10" fmla="*/ 3607108 h 3620738"/>
              <a:gd name="connsiteX11" fmla="*/ 2766077 w 5500118"/>
              <a:gd name="connsiteY11" fmla="*/ 3600603 h 3620738"/>
              <a:gd name="connsiteX12" fmla="*/ 1799260 w 5500118"/>
              <a:gd name="connsiteY12" fmla="*/ 3617355 h 3620738"/>
              <a:gd name="connsiteX13" fmla="*/ 1262060 w 5500118"/>
              <a:gd name="connsiteY13" fmla="*/ 3581452 h 3620738"/>
              <a:gd name="connsiteX14" fmla="*/ 788969 w 5500118"/>
              <a:gd name="connsiteY14" fmla="*/ 3502458 h 3620738"/>
              <a:gd name="connsiteX15" fmla="*/ 7091 w 5500118"/>
              <a:gd name="connsiteY15" fmla="*/ 2223449 h 3620738"/>
              <a:gd name="connsiteX0" fmla="*/ 7091 w 5500118"/>
              <a:gd name="connsiteY0" fmla="*/ 2223449 h 3620258"/>
              <a:gd name="connsiteX1" fmla="*/ 1067265 w 5500118"/>
              <a:gd name="connsiteY1" fmla="*/ 547902 h 3620258"/>
              <a:gd name="connsiteX2" fmla="*/ 2591265 w 5500118"/>
              <a:gd name="connsiteY2" fmla="*/ 285318 h 3620258"/>
              <a:gd name="connsiteX3" fmla="*/ 3863474 w 5500118"/>
              <a:gd name="connsiteY3" fmla="*/ 11191 h 3620258"/>
              <a:gd name="connsiteX4" fmla="*/ 5029665 w 5500118"/>
              <a:gd name="connsiteY4" fmla="*/ 501519 h 3620258"/>
              <a:gd name="connsiteX5" fmla="*/ 5420605 w 5500118"/>
              <a:gd name="connsiteY5" fmla="*/ 1024304 h 3620258"/>
              <a:gd name="connsiteX6" fmla="*/ 5500118 w 5500118"/>
              <a:gd name="connsiteY6" fmla="*/ 1555067 h 3620258"/>
              <a:gd name="connsiteX7" fmla="*/ 5082675 w 5500118"/>
              <a:gd name="connsiteY7" fmla="*/ 2269831 h 3620258"/>
              <a:gd name="connsiteX8" fmla="*/ 5049543 w 5500118"/>
              <a:gd name="connsiteY8" fmla="*/ 2800095 h 3620258"/>
              <a:gd name="connsiteX9" fmla="*/ 4857387 w 5500118"/>
              <a:gd name="connsiteY9" fmla="*/ 3416998 h 3620258"/>
              <a:gd name="connsiteX10" fmla="*/ 4667665 w 5500118"/>
              <a:gd name="connsiteY10" fmla="*/ 3607108 h 3620258"/>
              <a:gd name="connsiteX11" fmla="*/ 2766077 w 5500118"/>
              <a:gd name="connsiteY11" fmla="*/ 3600603 h 3620258"/>
              <a:gd name="connsiteX12" fmla="*/ 1799260 w 5500118"/>
              <a:gd name="connsiteY12" fmla="*/ 3617355 h 3620258"/>
              <a:gd name="connsiteX13" fmla="*/ 1403254 w 5500118"/>
              <a:gd name="connsiteY13" fmla="*/ 3568004 h 3620258"/>
              <a:gd name="connsiteX14" fmla="*/ 788969 w 5500118"/>
              <a:gd name="connsiteY14" fmla="*/ 3502458 h 3620258"/>
              <a:gd name="connsiteX15" fmla="*/ 7091 w 5500118"/>
              <a:gd name="connsiteY15" fmla="*/ 2223449 h 3620258"/>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57387 w 5500118"/>
              <a:gd name="connsiteY9" fmla="*/ 3416998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77558 w 5500118"/>
              <a:gd name="connsiteY9" fmla="*/ 3423722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77558 w 5500118"/>
              <a:gd name="connsiteY9" fmla="*/ 3423722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00659"/>
              <a:gd name="connsiteX1" fmla="*/ 1067265 w 5500118"/>
              <a:gd name="connsiteY1" fmla="*/ 547902 h 3600659"/>
              <a:gd name="connsiteX2" fmla="*/ 2591265 w 5500118"/>
              <a:gd name="connsiteY2" fmla="*/ 285318 h 3600659"/>
              <a:gd name="connsiteX3" fmla="*/ 3863474 w 5500118"/>
              <a:gd name="connsiteY3" fmla="*/ 11191 h 3600659"/>
              <a:gd name="connsiteX4" fmla="*/ 5029665 w 5500118"/>
              <a:gd name="connsiteY4" fmla="*/ 501519 h 3600659"/>
              <a:gd name="connsiteX5" fmla="*/ 5420605 w 5500118"/>
              <a:gd name="connsiteY5" fmla="*/ 1024304 h 3600659"/>
              <a:gd name="connsiteX6" fmla="*/ 5500118 w 5500118"/>
              <a:gd name="connsiteY6" fmla="*/ 1555067 h 3600659"/>
              <a:gd name="connsiteX7" fmla="*/ 5082675 w 5500118"/>
              <a:gd name="connsiteY7" fmla="*/ 2269831 h 3600659"/>
              <a:gd name="connsiteX8" fmla="*/ 5049543 w 5500118"/>
              <a:gd name="connsiteY8" fmla="*/ 2800095 h 3600659"/>
              <a:gd name="connsiteX9" fmla="*/ 4877558 w 5500118"/>
              <a:gd name="connsiteY9" fmla="*/ 3423722 h 3600659"/>
              <a:gd name="connsiteX10" fmla="*/ 4681113 w 5500118"/>
              <a:gd name="connsiteY10" fmla="*/ 3573490 h 3600659"/>
              <a:gd name="connsiteX11" fmla="*/ 2766077 w 5500118"/>
              <a:gd name="connsiteY11" fmla="*/ 3600603 h 3600659"/>
              <a:gd name="connsiteX12" fmla="*/ 1940454 w 5500118"/>
              <a:gd name="connsiteY12" fmla="*/ 3583738 h 3600659"/>
              <a:gd name="connsiteX13" fmla="*/ 1403254 w 5500118"/>
              <a:gd name="connsiteY13" fmla="*/ 3568004 h 3600659"/>
              <a:gd name="connsiteX14" fmla="*/ 788969 w 5500118"/>
              <a:gd name="connsiteY14" fmla="*/ 3502458 h 3600659"/>
              <a:gd name="connsiteX15" fmla="*/ 7091 w 5500118"/>
              <a:gd name="connsiteY15" fmla="*/ 2223449 h 360065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877558 w 5500118"/>
              <a:gd name="connsiteY9" fmla="*/ 3423722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64964 w 5500118"/>
              <a:gd name="connsiteY9" fmla="*/ 3470787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44794 w 5500118"/>
              <a:gd name="connsiteY9" fmla="*/ 3316146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71688 w 5500118"/>
              <a:gd name="connsiteY9" fmla="*/ 3343040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9692 w 5502719"/>
              <a:gd name="connsiteY0" fmla="*/ 2223449 h 3592269"/>
              <a:gd name="connsiteX1" fmla="*/ 1069866 w 5502719"/>
              <a:gd name="connsiteY1" fmla="*/ 547902 h 3592269"/>
              <a:gd name="connsiteX2" fmla="*/ 2593866 w 5502719"/>
              <a:gd name="connsiteY2" fmla="*/ 285318 h 3592269"/>
              <a:gd name="connsiteX3" fmla="*/ 3866075 w 5502719"/>
              <a:gd name="connsiteY3" fmla="*/ 11191 h 3592269"/>
              <a:gd name="connsiteX4" fmla="*/ 5032266 w 5502719"/>
              <a:gd name="connsiteY4" fmla="*/ 501519 h 3592269"/>
              <a:gd name="connsiteX5" fmla="*/ 5423206 w 5502719"/>
              <a:gd name="connsiteY5" fmla="*/ 1024304 h 3592269"/>
              <a:gd name="connsiteX6" fmla="*/ 5502719 w 5502719"/>
              <a:gd name="connsiteY6" fmla="*/ 1555067 h 3592269"/>
              <a:gd name="connsiteX7" fmla="*/ 5085276 w 5502719"/>
              <a:gd name="connsiteY7" fmla="*/ 2269831 h 3592269"/>
              <a:gd name="connsiteX8" fmla="*/ 5052144 w 5502719"/>
              <a:gd name="connsiteY8" fmla="*/ 2800095 h 3592269"/>
              <a:gd name="connsiteX9" fmla="*/ 4974289 w 5502719"/>
              <a:gd name="connsiteY9" fmla="*/ 3343040 h 3592269"/>
              <a:gd name="connsiteX10" fmla="*/ 4683714 w 5502719"/>
              <a:gd name="connsiteY10" fmla="*/ 3573490 h 3592269"/>
              <a:gd name="connsiteX11" fmla="*/ 2768678 w 5502719"/>
              <a:gd name="connsiteY11" fmla="*/ 3587156 h 3592269"/>
              <a:gd name="connsiteX12" fmla="*/ 1943055 w 5502719"/>
              <a:gd name="connsiteY12" fmla="*/ 3583738 h 3592269"/>
              <a:gd name="connsiteX13" fmla="*/ 1405855 w 5502719"/>
              <a:gd name="connsiteY13" fmla="*/ 3568004 h 3592269"/>
              <a:gd name="connsiteX14" fmla="*/ 757952 w 5502719"/>
              <a:gd name="connsiteY14" fmla="*/ 3455393 h 3592269"/>
              <a:gd name="connsiteX15" fmla="*/ 9692 w 5502719"/>
              <a:gd name="connsiteY15" fmla="*/ 2223449 h 3592269"/>
              <a:gd name="connsiteX0" fmla="*/ 9692 w 5502719"/>
              <a:gd name="connsiteY0" fmla="*/ 2223449 h 3592269"/>
              <a:gd name="connsiteX1" fmla="*/ 1069866 w 5502719"/>
              <a:gd name="connsiteY1" fmla="*/ 547902 h 3592269"/>
              <a:gd name="connsiteX2" fmla="*/ 2593866 w 5502719"/>
              <a:gd name="connsiteY2" fmla="*/ 285318 h 3592269"/>
              <a:gd name="connsiteX3" fmla="*/ 3866075 w 5502719"/>
              <a:gd name="connsiteY3" fmla="*/ 11191 h 3592269"/>
              <a:gd name="connsiteX4" fmla="*/ 5032266 w 5502719"/>
              <a:gd name="connsiteY4" fmla="*/ 501519 h 3592269"/>
              <a:gd name="connsiteX5" fmla="*/ 5423206 w 5502719"/>
              <a:gd name="connsiteY5" fmla="*/ 1024304 h 3592269"/>
              <a:gd name="connsiteX6" fmla="*/ 5502719 w 5502719"/>
              <a:gd name="connsiteY6" fmla="*/ 1555067 h 3592269"/>
              <a:gd name="connsiteX7" fmla="*/ 5085276 w 5502719"/>
              <a:gd name="connsiteY7" fmla="*/ 2269831 h 3592269"/>
              <a:gd name="connsiteX8" fmla="*/ 5052144 w 5502719"/>
              <a:gd name="connsiteY8" fmla="*/ 2800095 h 3592269"/>
              <a:gd name="connsiteX9" fmla="*/ 4974289 w 5502719"/>
              <a:gd name="connsiteY9" fmla="*/ 3343040 h 3592269"/>
              <a:gd name="connsiteX10" fmla="*/ 4683714 w 5502719"/>
              <a:gd name="connsiteY10" fmla="*/ 3573490 h 3592269"/>
              <a:gd name="connsiteX11" fmla="*/ 2768678 w 5502719"/>
              <a:gd name="connsiteY11" fmla="*/ 3587156 h 3592269"/>
              <a:gd name="connsiteX12" fmla="*/ 1943055 w 5502719"/>
              <a:gd name="connsiteY12" fmla="*/ 3583738 h 3592269"/>
              <a:gd name="connsiteX13" fmla="*/ 1405855 w 5502719"/>
              <a:gd name="connsiteY13" fmla="*/ 3568004 h 3592269"/>
              <a:gd name="connsiteX14" fmla="*/ 757952 w 5502719"/>
              <a:gd name="connsiteY14" fmla="*/ 3455393 h 3592269"/>
              <a:gd name="connsiteX15" fmla="*/ 9692 w 5502719"/>
              <a:gd name="connsiteY15" fmla="*/ 2223449 h 3592269"/>
              <a:gd name="connsiteX0" fmla="*/ 18940 w 5511967"/>
              <a:gd name="connsiteY0" fmla="*/ 2223449 h 3592269"/>
              <a:gd name="connsiteX1" fmla="*/ 1079114 w 5511967"/>
              <a:gd name="connsiteY1" fmla="*/ 547902 h 3592269"/>
              <a:gd name="connsiteX2" fmla="*/ 2603114 w 5511967"/>
              <a:gd name="connsiteY2" fmla="*/ 285318 h 3592269"/>
              <a:gd name="connsiteX3" fmla="*/ 3875323 w 5511967"/>
              <a:gd name="connsiteY3" fmla="*/ 11191 h 3592269"/>
              <a:gd name="connsiteX4" fmla="*/ 5041514 w 5511967"/>
              <a:gd name="connsiteY4" fmla="*/ 501519 h 3592269"/>
              <a:gd name="connsiteX5" fmla="*/ 5432454 w 5511967"/>
              <a:gd name="connsiteY5" fmla="*/ 1024304 h 3592269"/>
              <a:gd name="connsiteX6" fmla="*/ 5511967 w 5511967"/>
              <a:gd name="connsiteY6" fmla="*/ 1555067 h 3592269"/>
              <a:gd name="connsiteX7" fmla="*/ 5094524 w 5511967"/>
              <a:gd name="connsiteY7" fmla="*/ 2269831 h 3592269"/>
              <a:gd name="connsiteX8" fmla="*/ 5061392 w 5511967"/>
              <a:gd name="connsiteY8" fmla="*/ 2800095 h 3592269"/>
              <a:gd name="connsiteX9" fmla="*/ 4983537 w 5511967"/>
              <a:gd name="connsiteY9" fmla="*/ 3343040 h 3592269"/>
              <a:gd name="connsiteX10" fmla="*/ 4692962 w 5511967"/>
              <a:gd name="connsiteY10" fmla="*/ 3573490 h 3592269"/>
              <a:gd name="connsiteX11" fmla="*/ 2777926 w 5511967"/>
              <a:gd name="connsiteY11" fmla="*/ 3587156 h 3592269"/>
              <a:gd name="connsiteX12" fmla="*/ 1952303 w 5511967"/>
              <a:gd name="connsiteY12" fmla="*/ 3583738 h 3592269"/>
              <a:gd name="connsiteX13" fmla="*/ 1415103 w 5511967"/>
              <a:gd name="connsiteY13" fmla="*/ 3568004 h 3592269"/>
              <a:gd name="connsiteX14" fmla="*/ 686518 w 5511967"/>
              <a:gd name="connsiteY14" fmla="*/ 3415052 h 3592269"/>
              <a:gd name="connsiteX15" fmla="*/ 18940 w 5511967"/>
              <a:gd name="connsiteY15" fmla="*/ 2223449 h 3592269"/>
              <a:gd name="connsiteX0" fmla="*/ 18940 w 5511967"/>
              <a:gd name="connsiteY0" fmla="*/ 2223449 h 3592269"/>
              <a:gd name="connsiteX1" fmla="*/ 1079114 w 5511967"/>
              <a:gd name="connsiteY1" fmla="*/ 547902 h 3592269"/>
              <a:gd name="connsiteX2" fmla="*/ 2603114 w 5511967"/>
              <a:gd name="connsiteY2" fmla="*/ 285318 h 3592269"/>
              <a:gd name="connsiteX3" fmla="*/ 3875323 w 5511967"/>
              <a:gd name="connsiteY3" fmla="*/ 11191 h 3592269"/>
              <a:gd name="connsiteX4" fmla="*/ 5041514 w 5511967"/>
              <a:gd name="connsiteY4" fmla="*/ 501519 h 3592269"/>
              <a:gd name="connsiteX5" fmla="*/ 5432454 w 5511967"/>
              <a:gd name="connsiteY5" fmla="*/ 1024304 h 3592269"/>
              <a:gd name="connsiteX6" fmla="*/ 5511967 w 5511967"/>
              <a:gd name="connsiteY6" fmla="*/ 1555067 h 3592269"/>
              <a:gd name="connsiteX7" fmla="*/ 5094524 w 5511967"/>
              <a:gd name="connsiteY7" fmla="*/ 2269831 h 3592269"/>
              <a:gd name="connsiteX8" fmla="*/ 5061392 w 5511967"/>
              <a:gd name="connsiteY8" fmla="*/ 2800095 h 3592269"/>
              <a:gd name="connsiteX9" fmla="*/ 4983537 w 5511967"/>
              <a:gd name="connsiteY9" fmla="*/ 3343040 h 3592269"/>
              <a:gd name="connsiteX10" fmla="*/ 4692962 w 5511967"/>
              <a:gd name="connsiteY10" fmla="*/ 3573490 h 3592269"/>
              <a:gd name="connsiteX11" fmla="*/ 2777926 w 5511967"/>
              <a:gd name="connsiteY11" fmla="*/ 3587156 h 3592269"/>
              <a:gd name="connsiteX12" fmla="*/ 1952303 w 5511967"/>
              <a:gd name="connsiteY12" fmla="*/ 3583738 h 3592269"/>
              <a:gd name="connsiteX13" fmla="*/ 1415103 w 5511967"/>
              <a:gd name="connsiteY13" fmla="*/ 3568004 h 3592269"/>
              <a:gd name="connsiteX14" fmla="*/ 686518 w 5511967"/>
              <a:gd name="connsiteY14" fmla="*/ 3415052 h 3592269"/>
              <a:gd name="connsiteX15" fmla="*/ 18940 w 5511967"/>
              <a:gd name="connsiteY15" fmla="*/ 2223449 h 3592269"/>
              <a:gd name="connsiteX0" fmla="*/ 32548 w 5417999"/>
              <a:gd name="connsiteY0" fmla="*/ 2021743 h 3592269"/>
              <a:gd name="connsiteX1" fmla="*/ 985146 w 5417999"/>
              <a:gd name="connsiteY1" fmla="*/ 547902 h 3592269"/>
              <a:gd name="connsiteX2" fmla="*/ 2509146 w 5417999"/>
              <a:gd name="connsiteY2" fmla="*/ 285318 h 3592269"/>
              <a:gd name="connsiteX3" fmla="*/ 3781355 w 5417999"/>
              <a:gd name="connsiteY3" fmla="*/ 11191 h 3592269"/>
              <a:gd name="connsiteX4" fmla="*/ 4947546 w 5417999"/>
              <a:gd name="connsiteY4" fmla="*/ 501519 h 3592269"/>
              <a:gd name="connsiteX5" fmla="*/ 5338486 w 5417999"/>
              <a:gd name="connsiteY5" fmla="*/ 1024304 h 3592269"/>
              <a:gd name="connsiteX6" fmla="*/ 5417999 w 5417999"/>
              <a:gd name="connsiteY6" fmla="*/ 1555067 h 3592269"/>
              <a:gd name="connsiteX7" fmla="*/ 5000556 w 5417999"/>
              <a:gd name="connsiteY7" fmla="*/ 2269831 h 3592269"/>
              <a:gd name="connsiteX8" fmla="*/ 4967424 w 5417999"/>
              <a:gd name="connsiteY8" fmla="*/ 2800095 h 3592269"/>
              <a:gd name="connsiteX9" fmla="*/ 4889569 w 5417999"/>
              <a:gd name="connsiteY9" fmla="*/ 3343040 h 3592269"/>
              <a:gd name="connsiteX10" fmla="*/ 4598994 w 5417999"/>
              <a:gd name="connsiteY10" fmla="*/ 3573490 h 3592269"/>
              <a:gd name="connsiteX11" fmla="*/ 2683958 w 5417999"/>
              <a:gd name="connsiteY11" fmla="*/ 3587156 h 3592269"/>
              <a:gd name="connsiteX12" fmla="*/ 1858335 w 5417999"/>
              <a:gd name="connsiteY12" fmla="*/ 3583738 h 3592269"/>
              <a:gd name="connsiteX13" fmla="*/ 1321135 w 5417999"/>
              <a:gd name="connsiteY13" fmla="*/ 3568004 h 3592269"/>
              <a:gd name="connsiteX14" fmla="*/ 592550 w 5417999"/>
              <a:gd name="connsiteY14" fmla="*/ 3415052 h 3592269"/>
              <a:gd name="connsiteX15" fmla="*/ 32548 w 5417999"/>
              <a:gd name="connsiteY15" fmla="*/ 2021743 h 3592269"/>
              <a:gd name="connsiteX0" fmla="*/ 4189 w 5389640"/>
              <a:gd name="connsiteY0" fmla="*/ 2021743 h 3592269"/>
              <a:gd name="connsiteX1" fmla="*/ 956787 w 5389640"/>
              <a:gd name="connsiteY1" fmla="*/ 547902 h 3592269"/>
              <a:gd name="connsiteX2" fmla="*/ 2480787 w 5389640"/>
              <a:gd name="connsiteY2" fmla="*/ 285318 h 3592269"/>
              <a:gd name="connsiteX3" fmla="*/ 3752996 w 5389640"/>
              <a:gd name="connsiteY3" fmla="*/ 11191 h 3592269"/>
              <a:gd name="connsiteX4" fmla="*/ 4919187 w 5389640"/>
              <a:gd name="connsiteY4" fmla="*/ 501519 h 3592269"/>
              <a:gd name="connsiteX5" fmla="*/ 5310127 w 5389640"/>
              <a:gd name="connsiteY5" fmla="*/ 1024304 h 3592269"/>
              <a:gd name="connsiteX6" fmla="*/ 5389640 w 5389640"/>
              <a:gd name="connsiteY6" fmla="*/ 1555067 h 3592269"/>
              <a:gd name="connsiteX7" fmla="*/ 4972197 w 5389640"/>
              <a:gd name="connsiteY7" fmla="*/ 2269831 h 3592269"/>
              <a:gd name="connsiteX8" fmla="*/ 4939065 w 5389640"/>
              <a:gd name="connsiteY8" fmla="*/ 2800095 h 3592269"/>
              <a:gd name="connsiteX9" fmla="*/ 4861210 w 5389640"/>
              <a:gd name="connsiteY9" fmla="*/ 3343040 h 3592269"/>
              <a:gd name="connsiteX10" fmla="*/ 4570635 w 5389640"/>
              <a:gd name="connsiteY10" fmla="*/ 3573490 h 3592269"/>
              <a:gd name="connsiteX11" fmla="*/ 2655599 w 5389640"/>
              <a:gd name="connsiteY11" fmla="*/ 3587156 h 3592269"/>
              <a:gd name="connsiteX12" fmla="*/ 1829976 w 5389640"/>
              <a:gd name="connsiteY12" fmla="*/ 3583738 h 3592269"/>
              <a:gd name="connsiteX13" fmla="*/ 1292776 w 5389640"/>
              <a:gd name="connsiteY13" fmla="*/ 3568004 h 3592269"/>
              <a:gd name="connsiteX14" fmla="*/ 564191 w 5389640"/>
              <a:gd name="connsiteY14" fmla="*/ 3415052 h 3592269"/>
              <a:gd name="connsiteX15" fmla="*/ 4189 w 5389640"/>
              <a:gd name="connsiteY15" fmla="*/ 2021743 h 3592269"/>
              <a:gd name="connsiteX0" fmla="*/ 43603 w 5281137"/>
              <a:gd name="connsiteY0" fmla="*/ 2021743 h 3592269"/>
              <a:gd name="connsiteX1" fmla="*/ 848284 w 5281137"/>
              <a:gd name="connsiteY1" fmla="*/ 547902 h 3592269"/>
              <a:gd name="connsiteX2" fmla="*/ 2372284 w 5281137"/>
              <a:gd name="connsiteY2" fmla="*/ 285318 h 3592269"/>
              <a:gd name="connsiteX3" fmla="*/ 3644493 w 5281137"/>
              <a:gd name="connsiteY3" fmla="*/ 11191 h 3592269"/>
              <a:gd name="connsiteX4" fmla="*/ 4810684 w 5281137"/>
              <a:gd name="connsiteY4" fmla="*/ 501519 h 3592269"/>
              <a:gd name="connsiteX5" fmla="*/ 5201624 w 5281137"/>
              <a:gd name="connsiteY5" fmla="*/ 1024304 h 3592269"/>
              <a:gd name="connsiteX6" fmla="*/ 5281137 w 5281137"/>
              <a:gd name="connsiteY6" fmla="*/ 1555067 h 3592269"/>
              <a:gd name="connsiteX7" fmla="*/ 4863694 w 5281137"/>
              <a:gd name="connsiteY7" fmla="*/ 2269831 h 3592269"/>
              <a:gd name="connsiteX8" fmla="*/ 4830562 w 5281137"/>
              <a:gd name="connsiteY8" fmla="*/ 2800095 h 3592269"/>
              <a:gd name="connsiteX9" fmla="*/ 4752707 w 5281137"/>
              <a:gd name="connsiteY9" fmla="*/ 3343040 h 3592269"/>
              <a:gd name="connsiteX10" fmla="*/ 4462132 w 5281137"/>
              <a:gd name="connsiteY10" fmla="*/ 3573490 h 3592269"/>
              <a:gd name="connsiteX11" fmla="*/ 2547096 w 5281137"/>
              <a:gd name="connsiteY11" fmla="*/ 3587156 h 3592269"/>
              <a:gd name="connsiteX12" fmla="*/ 1721473 w 5281137"/>
              <a:gd name="connsiteY12" fmla="*/ 3583738 h 3592269"/>
              <a:gd name="connsiteX13" fmla="*/ 1184273 w 5281137"/>
              <a:gd name="connsiteY13" fmla="*/ 3568004 h 3592269"/>
              <a:gd name="connsiteX14" fmla="*/ 455688 w 5281137"/>
              <a:gd name="connsiteY14" fmla="*/ 3415052 h 3592269"/>
              <a:gd name="connsiteX15" fmla="*/ 43603 w 5281137"/>
              <a:gd name="connsiteY15" fmla="*/ 2021743 h 3592269"/>
              <a:gd name="connsiteX0" fmla="*/ 26781 w 5264315"/>
              <a:gd name="connsiteY0" fmla="*/ 2021743 h 3592269"/>
              <a:gd name="connsiteX1" fmla="*/ 831462 w 5264315"/>
              <a:gd name="connsiteY1" fmla="*/ 547902 h 3592269"/>
              <a:gd name="connsiteX2" fmla="*/ 2355462 w 5264315"/>
              <a:gd name="connsiteY2" fmla="*/ 285318 h 3592269"/>
              <a:gd name="connsiteX3" fmla="*/ 3627671 w 5264315"/>
              <a:gd name="connsiteY3" fmla="*/ 11191 h 3592269"/>
              <a:gd name="connsiteX4" fmla="*/ 4793862 w 5264315"/>
              <a:gd name="connsiteY4" fmla="*/ 501519 h 3592269"/>
              <a:gd name="connsiteX5" fmla="*/ 5184802 w 5264315"/>
              <a:gd name="connsiteY5" fmla="*/ 1024304 h 3592269"/>
              <a:gd name="connsiteX6" fmla="*/ 5264315 w 5264315"/>
              <a:gd name="connsiteY6" fmla="*/ 1555067 h 3592269"/>
              <a:gd name="connsiteX7" fmla="*/ 4846872 w 5264315"/>
              <a:gd name="connsiteY7" fmla="*/ 2269831 h 3592269"/>
              <a:gd name="connsiteX8" fmla="*/ 4813740 w 5264315"/>
              <a:gd name="connsiteY8" fmla="*/ 2800095 h 3592269"/>
              <a:gd name="connsiteX9" fmla="*/ 4735885 w 5264315"/>
              <a:gd name="connsiteY9" fmla="*/ 3343040 h 3592269"/>
              <a:gd name="connsiteX10" fmla="*/ 4445310 w 5264315"/>
              <a:gd name="connsiteY10" fmla="*/ 3573490 h 3592269"/>
              <a:gd name="connsiteX11" fmla="*/ 2530274 w 5264315"/>
              <a:gd name="connsiteY11" fmla="*/ 3587156 h 3592269"/>
              <a:gd name="connsiteX12" fmla="*/ 1704651 w 5264315"/>
              <a:gd name="connsiteY12" fmla="*/ 3583738 h 3592269"/>
              <a:gd name="connsiteX13" fmla="*/ 1167451 w 5264315"/>
              <a:gd name="connsiteY13" fmla="*/ 3568004 h 3592269"/>
              <a:gd name="connsiteX14" fmla="*/ 438866 w 5264315"/>
              <a:gd name="connsiteY14" fmla="*/ 3415052 h 3592269"/>
              <a:gd name="connsiteX15" fmla="*/ 26781 w 5264315"/>
              <a:gd name="connsiteY15" fmla="*/ 2021743 h 3592269"/>
              <a:gd name="connsiteX0" fmla="*/ 13647 w 5251181"/>
              <a:gd name="connsiteY0" fmla="*/ 2021743 h 3631662"/>
              <a:gd name="connsiteX1" fmla="*/ 818328 w 5251181"/>
              <a:gd name="connsiteY1" fmla="*/ 547902 h 3631662"/>
              <a:gd name="connsiteX2" fmla="*/ 2342328 w 5251181"/>
              <a:gd name="connsiteY2" fmla="*/ 285318 h 3631662"/>
              <a:gd name="connsiteX3" fmla="*/ 3614537 w 5251181"/>
              <a:gd name="connsiteY3" fmla="*/ 11191 h 3631662"/>
              <a:gd name="connsiteX4" fmla="*/ 4780728 w 5251181"/>
              <a:gd name="connsiteY4" fmla="*/ 501519 h 3631662"/>
              <a:gd name="connsiteX5" fmla="*/ 5171668 w 5251181"/>
              <a:gd name="connsiteY5" fmla="*/ 1024304 h 3631662"/>
              <a:gd name="connsiteX6" fmla="*/ 5251181 w 5251181"/>
              <a:gd name="connsiteY6" fmla="*/ 1555067 h 3631662"/>
              <a:gd name="connsiteX7" fmla="*/ 4833738 w 5251181"/>
              <a:gd name="connsiteY7" fmla="*/ 2269831 h 3631662"/>
              <a:gd name="connsiteX8" fmla="*/ 4800606 w 5251181"/>
              <a:gd name="connsiteY8" fmla="*/ 2800095 h 3631662"/>
              <a:gd name="connsiteX9" fmla="*/ 4722751 w 5251181"/>
              <a:gd name="connsiteY9" fmla="*/ 3343040 h 3631662"/>
              <a:gd name="connsiteX10" fmla="*/ 4432176 w 5251181"/>
              <a:gd name="connsiteY10" fmla="*/ 3573490 h 3631662"/>
              <a:gd name="connsiteX11" fmla="*/ 2517140 w 5251181"/>
              <a:gd name="connsiteY11" fmla="*/ 3587156 h 3631662"/>
              <a:gd name="connsiteX12" fmla="*/ 1691517 w 5251181"/>
              <a:gd name="connsiteY12" fmla="*/ 3583738 h 3631662"/>
              <a:gd name="connsiteX13" fmla="*/ 1154317 w 5251181"/>
              <a:gd name="connsiteY13" fmla="*/ 3568004 h 3631662"/>
              <a:gd name="connsiteX14" fmla="*/ 613991 w 5251181"/>
              <a:gd name="connsiteY14" fmla="*/ 3529352 h 3631662"/>
              <a:gd name="connsiteX15" fmla="*/ 13647 w 5251181"/>
              <a:gd name="connsiteY15" fmla="*/ 2021743 h 3631662"/>
              <a:gd name="connsiteX0" fmla="*/ 12487 w 5250021"/>
              <a:gd name="connsiteY0" fmla="*/ 2021743 h 3622649"/>
              <a:gd name="connsiteX1" fmla="*/ 817168 w 5250021"/>
              <a:gd name="connsiteY1" fmla="*/ 547902 h 3622649"/>
              <a:gd name="connsiteX2" fmla="*/ 2341168 w 5250021"/>
              <a:gd name="connsiteY2" fmla="*/ 285318 h 3622649"/>
              <a:gd name="connsiteX3" fmla="*/ 3613377 w 5250021"/>
              <a:gd name="connsiteY3" fmla="*/ 11191 h 3622649"/>
              <a:gd name="connsiteX4" fmla="*/ 4779568 w 5250021"/>
              <a:gd name="connsiteY4" fmla="*/ 501519 h 3622649"/>
              <a:gd name="connsiteX5" fmla="*/ 5170508 w 5250021"/>
              <a:gd name="connsiteY5" fmla="*/ 1024304 h 3622649"/>
              <a:gd name="connsiteX6" fmla="*/ 5250021 w 5250021"/>
              <a:gd name="connsiteY6" fmla="*/ 1555067 h 3622649"/>
              <a:gd name="connsiteX7" fmla="*/ 4832578 w 5250021"/>
              <a:gd name="connsiteY7" fmla="*/ 2269831 h 3622649"/>
              <a:gd name="connsiteX8" fmla="*/ 4799446 w 5250021"/>
              <a:gd name="connsiteY8" fmla="*/ 2800095 h 3622649"/>
              <a:gd name="connsiteX9" fmla="*/ 4721591 w 5250021"/>
              <a:gd name="connsiteY9" fmla="*/ 3343040 h 3622649"/>
              <a:gd name="connsiteX10" fmla="*/ 4431016 w 5250021"/>
              <a:gd name="connsiteY10" fmla="*/ 3573490 h 3622649"/>
              <a:gd name="connsiteX11" fmla="*/ 2515980 w 5250021"/>
              <a:gd name="connsiteY11" fmla="*/ 3587156 h 3622649"/>
              <a:gd name="connsiteX12" fmla="*/ 1690357 w 5250021"/>
              <a:gd name="connsiteY12" fmla="*/ 3583738 h 3622649"/>
              <a:gd name="connsiteX13" fmla="*/ 1153157 w 5250021"/>
              <a:gd name="connsiteY13" fmla="*/ 3568004 h 3622649"/>
              <a:gd name="connsiteX14" fmla="*/ 619554 w 5250021"/>
              <a:gd name="connsiteY14" fmla="*/ 3515905 h 3622649"/>
              <a:gd name="connsiteX15" fmla="*/ 12487 w 5250021"/>
              <a:gd name="connsiteY15" fmla="*/ 2021743 h 3622649"/>
              <a:gd name="connsiteX0" fmla="*/ 12487 w 5250021"/>
              <a:gd name="connsiteY0" fmla="*/ 2021743 h 3592269"/>
              <a:gd name="connsiteX1" fmla="*/ 817168 w 5250021"/>
              <a:gd name="connsiteY1" fmla="*/ 547902 h 3592269"/>
              <a:gd name="connsiteX2" fmla="*/ 2341168 w 5250021"/>
              <a:gd name="connsiteY2" fmla="*/ 285318 h 3592269"/>
              <a:gd name="connsiteX3" fmla="*/ 3613377 w 5250021"/>
              <a:gd name="connsiteY3" fmla="*/ 11191 h 3592269"/>
              <a:gd name="connsiteX4" fmla="*/ 4779568 w 5250021"/>
              <a:gd name="connsiteY4" fmla="*/ 501519 h 3592269"/>
              <a:gd name="connsiteX5" fmla="*/ 5170508 w 5250021"/>
              <a:gd name="connsiteY5" fmla="*/ 1024304 h 3592269"/>
              <a:gd name="connsiteX6" fmla="*/ 5250021 w 5250021"/>
              <a:gd name="connsiteY6" fmla="*/ 1555067 h 3592269"/>
              <a:gd name="connsiteX7" fmla="*/ 4832578 w 5250021"/>
              <a:gd name="connsiteY7" fmla="*/ 2269831 h 3592269"/>
              <a:gd name="connsiteX8" fmla="*/ 4799446 w 5250021"/>
              <a:gd name="connsiteY8" fmla="*/ 2800095 h 3592269"/>
              <a:gd name="connsiteX9" fmla="*/ 4721591 w 5250021"/>
              <a:gd name="connsiteY9" fmla="*/ 3343040 h 3592269"/>
              <a:gd name="connsiteX10" fmla="*/ 4431016 w 5250021"/>
              <a:gd name="connsiteY10" fmla="*/ 3573490 h 3592269"/>
              <a:gd name="connsiteX11" fmla="*/ 2515980 w 5250021"/>
              <a:gd name="connsiteY11" fmla="*/ 3587156 h 3592269"/>
              <a:gd name="connsiteX12" fmla="*/ 1690357 w 5250021"/>
              <a:gd name="connsiteY12" fmla="*/ 3583738 h 3592269"/>
              <a:gd name="connsiteX13" fmla="*/ 1153157 w 5250021"/>
              <a:gd name="connsiteY13" fmla="*/ 3568004 h 3592269"/>
              <a:gd name="connsiteX14" fmla="*/ 619554 w 5250021"/>
              <a:gd name="connsiteY14" fmla="*/ 3515905 h 3592269"/>
              <a:gd name="connsiteX15" fmla="*/ 12487 w 5250021"/>
              <a:gd name="connsiteY15" fmla="*/ 2021743 h 3592269"/>
              <a:gd name="connsiteX0" fmla="*/ 1679 w 5239213"/>
              <a:gd name="connsiteY0" fmla="*/ 2021743 h 3632155"/>
              <a:gd name="connsiteX1" fmla="*/ 806360 w 5239213"/>
              <a:gd name="connsiteY1" fmla="*/ 547902 h 3632155"/>
              <a:gd name="connsiteX2" fmla="*/ 2330360 w 5239213"/>
              <a:gd name="connsiteY2" fmla="*/ 285318 h 3632155"/>
              <a:gd name="connsiteX3" fmla="*/ 3602569 w 5239213"/>
              <a:gd name="connsiteY3" fmla="*/ 11191 h 3632155"/>
              <a:gd name="connsiteX4" fmla="*/ 4768760 w 5239213"/>
              <a:gd name="connsiteY4" fmla="*/ 501519 h 3632155"/>
              <a:gd name="connsiteX5" fmla="*/ 5159700 w 5239213"/>
              <a:gd name="connsiteY5" fmla="*/ 1024304 h 3632155"/>
              <a:gd name="connsiteX6" fmla="*/ 5239213 w 5239213"/>
              <a:gd name="connsiteY6" fmla="*/ 1555067 h 3632155"/>
              <a:gd name="connsiteX7" fmla="*/ 4821770 w 5239213"/>
              <a:gd name="connsiteY7" fmla="*/ 2269831 h 3632155"/>
              <a:gd name="connsiteX8" fmla="*/ 4788638 w 5239213"/>
              <a:gd name="connsiteY8" fmla="*/ 2800095 h 3632155"/>
              <a:gd name="connsiteX9" fmla="*/ 4710783 w 5239213"/>
              <a:gd name="connsiteY9" fmla="*/ 3343040 h 3632155"/>
              <a:gd name="connsiteX10" fmla="*/ 4420208 w 5239213"/>
              <a:gd name="connsiteY10" fmla="*/ 3573490 h 3632155"/>
              <a:gd name="connsiteX11" fmla="*/ 2505172 w 5239213"/>
              <a:gd name="connsiteY11" fmla="*/ 3587156 h 3632155"/>
              <a:gd name="connsiteX12" fmla="*/ 1679549 w 5239213"/>
              <a:gd name="connsiteY12" fmla="*/ 3583738 h 3632155"/>
              <a:gd name="connsiteX13" fmla="*/ 1142349 w 5239213"/>
              <a:gd name="connsiteY13" fmla="*/ 3568004 h 3632155"/>
              <a:gd name="connsiteX14" fmla="*/ 716322 w 5239213"/>
              <a:gd name="connsiteY14" fmla="*/ 3583141 h 3632155"/>
              <a:gd name="connsiteX15" fmla="*/ 1679 w 5239213"/>
              <a:gd name="connsiteY15" fmla="*/ 2021743 h 3632155"/>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42349 w 5239213"/>
              <a:gd name="connsiteY13" fmla="*/ 356800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42349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39213" h="3592269">
                <a:moveTo>
                  <a:pt x="1679" y="2021743"/>
                </a:moveTo>
                <a:cubicBezTo>
                  <a:pt x="16685" y="1515870"/>
                  <a:pt x="375664" y="904054"/>
                  <a:pt x="806360" y="547902"/>
                </a:cubicBezTo>
                <a:cubicBezTo>
                  <a:pt x="1237056" y="191750"/>
                  <a:pt x="1864325" y="374770"/>
                  <a:pt x="2330360" y="285318"/>
                </a:cubicBezTo>
                <a:cubicBezTo>
                  <a:pt x="2796395" y="195866"/>
                  <a:pt x="3258013" y="-55764"/>
                  <a:pt x="3602569" y="11191"/>
                </a:cubicBezTo>
                <a:cubicBezTo>
                  <a:pt x="4145908" y="64894"/>
                  <a:pt x="4544577" y="303841"/>
                  <a:pt x="4768760" y="501519"/>
                </a:cubicBezTo>
                <a:cubicBezTo>
                  <a:pt x="4996256" y="663745"/>
                  <a:pt x="5108900" y="857548"/>
                  <a:pt x="5159700" y="1024304"/>
                </a:cubicBezTo>
                <a:cubicBezTo>
                  <a:pt x="5210500" y="1191061"/>
                  <a:pt x="5227065" y="1358523"/>
                  <a:pt x="5239213" y="1555067"/>
                </a:cubicBezTo>
                <a:cubicBezTo>
                  <a:pt x="5239212" y="1956908"/>
                  <a:pt x="4893553" y="2061110"/>
                  <a:pt x="4821770" y="2269831"/>
                </a:cubicBezTo>
                <a:cubicBezTo>
                  <a:pt x="4749987" y="2483962"/>
                  <a:pt x="4765447" y="2614423"/>
                  <a:pt x="4788638" y="2800095"/>
                </a:cubicBezTo>
                <a:cubicBezTo>
                  <a:pt x="4791951" y="3058654"/>
                  <a:pt x="4842201" y="3162918"/>
                  <a:pt x="4710783" y="3343040"/>
                </a:cubicBezTo>
                <a:cubicBezTo>
                  <a:pt x="4491472" y="3543917"/>
                  <a:pt x="4677520" y="3370984"/>
                  <a:pt x="4420208" y="3573490"/>
                </a:cubicBezTo>
                <a:cubicBezTo>
                  <a:pt x="3915001" y="3606641"/>
                  <a:pt x="2961948" y="3585448"/>
                  <a:pt x="2505172" y="3587156"/>
                </a:cubicBezTo>
                <a:cubicBezTo>
                  <a:pt x="2048396" y="3588864"/>
                  <a:pt x="2695580" y="3591412"/>
                  <a:pt x="1679549" y="3583738"/>
                </a:cubicBezTo>
                <a:cubicBezTo>
                  <a:pt x="1113995" y="3596235"/>
                  <a:pt x="1794827" y="3573706"/>
                  <a:pt x="1196137" y="3588174"/>
                </a:cubicBezTo>
                <a:cubicBezTo>
                  <a:pt x="738644" y="3582472"/>
                  <a:pt x="1141756" y="3589842"/>
                  <a:pt x="716322" y="3583141"/>
                </a:cubicBezTo>
                <a:cubicBezTo>
                  <a:pt x="60339" y="3034832"/>
                  <a:pt x="-13327" y="2527616"/>
                  <a:pt x="1679" y="2021743"/>
                </a:cubicBezTo>
                <a:close/>
              </a:path>
            </a:pathLst>
          </a:custGeom>
          <a:solidFill>
            <a:srgbClr val="D8D2CA"/>
          </a:solidFill>
          <a:ln>
            <a:noFill/>
          </a:ln>
          <a:scene3d>
            <a:camera prst="orthographicFront">
              <a:rot lat="0" lon="0" rev="10799999"/>
            </a:camera>
            <a:lightRig rig="threePt" dir="t"/>
          </a:scene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A1B8B5BE-2766-3344-A90C-B28F80FE180B}"/>
              </a:ext>
            </a:extLst>
          </p:cNvPr>
          <p:cNvSpPr txBox="1"/>
          <p:nvPr/>
        </p:nvSpPr>
        <p:spPr>
          <a:xfrm>
            <a:off x="808578" y="84914"/>
            <a:ext cx="4150986" cy="4078039"/>
          </a:xfrm>
          <a:prstGeom prst="rect">
            <a:avLst/>
          </a:prstGeom>
          <a:noFill/>
        </p:spPr>
        <p:txBody>
          <a:bodyPr wrap="square" numCol="2" rtlCol="0">
            <a:spAutoFit/>
          </a:bodyPr>
          <a:lstStyle/>
          <a:p>
            <a:pPr lvl="1" fontAlgn="base"/>
            <a:r>
              <a:rPr lang="en-AU" sz="1500" b="1" dirty="0">
                <a:solidFill>
                  <a:srgbClr val="377DAF"/>
                </a:solidFill>
                <a:latin typeface="Corbel" panose="020B0503020204020204" pitchFamily="34" charset="0"/>
                <a:ea typeface="Tahoma" panose="020B0604030504040204" pitchFamily="34" charset="0"/>
                <a:cs typeface="Tahoma" panose="020B0604030504040204" pitchFamily="34" charset="0"/>
              </a:rPr>
              <a:t>This means:</a:t>
            </a:r>
          </a:p>
          <a:p>
            <a:pPr lvl="1" fontAlgn="base"/>
            <a:endParaRPr lang="en-AU" sz="600" b="1" dirty="0">
              <a:solidFill>
                <a:srgbClr val="70C7C7"/>
              </a:solidFill>
              <a:latin typeface="Corbel" panose="020B0503020204020204" pitchFamily="34" charset="0"/>
              <a:ea typeface="Tahoma" panose="020B0604030504040204" pitchFamily="34" charset="0"/>
              <a:cs typeface="Tahoma" panose="020B0604030504040204" pitchFamily="34" charset="0"/>
            </a:endParaRPr>
          </a:p>
          <a:p>
            <a:pPr marL="171450" indent="-171450" fontAlgn="base">
              <a:buBlip>
                <a:blip r:embed="rId3"/>
              </a:buBlip>
            </a:pPr>
            <a:r>
              <a:rPr lang="en-AU" sz="1000" dirty="0">
                <a:solidFill>
                  <a:srgbClr val="58595B"/>
                </a:solidFill>
                <a:latin typeface="Corbel" panose="020B0503020204020204" pitchFamily="34" charset="0"/>
                <a:ea typeface="Tahoma" panose="020B0604030504040204" pitchFamily="34" charset="0"/>
                <a:cs typeface="Tahoma" panose="020B0604030504040204" pitchFamily="34" charset="0"/>
              </a:rPr>
              <a:t>We understand that important moments and transition points can be different for each person, culture, family, and community.</a:t>
            </a:r>
          </a:p>
          <a:p>
            <a:pPr lvl="1" fontAlgn="base"/>
            <a:endParaRPr lang="en-AU" sz="60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marL="171450" indent="-171450" fontAlgn="base">
              <a:buBlip>
                <a:blip r:embed="rId4"/>
              </a:buBlip>
            </a:pPr>
            <a:r>
              <a:rPr lang="en-AU" sz="1000" dirty="0">
                <a:solidFill>
                  <a:srgbClr val="58595B"/>
                </a:solidFill>
                <a:latin typeface="Corbel" panose="020B0503020204020204" pitchFamily="34" charset="0"/>
                <a:ea typeface="Tahoma" panose="020B0604030504040204" pitchFamily="34" charset="0"/>
                <a:cs typeface="Tahoma" panose="020B0604030504040204" pitchFamily="34" charset="0"/>
              </a:rPr>
              <a:t>Your coach will work with you to understand which moments are significant for you, including getting to know any cultural mile-stones which may be important to you.</a:t>
            </a:r>
          </a:p>
          <a:p>
            <a:pPr lvl="1" fontAlgn="base"/>
            <a:endParaRPr lang="en-AU" sz="100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marL="171450" indent="-171450" fontAlgn="base">
              <a:buBlip>
                <a:blip r:embed="rId5"/>
              </a:buBlip>
            </a:pPr>
            <a:r>
              <a:rPr lang="en-AU" sz="1000" dirty="0">
                <a:solidFill>
                  <a:srgbClr val="58595B"/>
                </a:solidFill>
                <a:latin typeface="Corbel" panose="020B0503020204020204" pitchFamily="34" charset="0"/>
                <a:ea typeface="Tahoma" panose="020B0604030504040204" pitchFamily="34" charset="0"/>
                <a:cs typeface="Tahoma" panose="020B0604030504040204" pitchFamily="34" charset="0"/>
              </a:rPr>
              <a:t>Your coach will recognise and celebrate your growth and development. This includes growth in how you see yourself and how you are seen by your family and community.</a:t>
            </a:r>
          </a:p>
          <a:p>
            <a:pPr lvl="1" fontAlgn="base"/>
            <a:endParaRPr lang="en-AU" sz="100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lvl="1" fontAlgn="base"/>
            <a:endParaRPr lang="en-AU" sz="100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lvl="1" fontAlgn="base"/>
            <a:endParaRPr lang="en-AU" sz="100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lvl="1" fontAlgn="base"/>
            <a:endParaRPr lang="en-AU" sz="100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lvl="1" fontAlgn="base"/>
            <a:endParaRPr lang="en-AU" sz="100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lvl="1" fontAlgn="base"/>
            <a:endParaRPr lang="en-AU" sz="100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lvl="1" fontAlgn="base"/>
            <a:r>
              <a:rPr lang="en-AU" sz="1000" dirty="0">
                <a:solidFill>
                  <a:srgbClr val="58595B"/>
                </a:solidFill>
                <a:latin typeface="Corbel" panose="020B0503020204020204" pitchFamily="34" charset="0"/>
                <a:ea typeface="Tahoma" panose="020B0604030504040204" pitchFamily="34" charset="0"/>
                <a:cs typeface="Tahoma" panose="020B0604030504040204" pitchFamily="34" charset="0"/>
              </a:rPr>
              <a:t> </a:t>
            </a:r>
          </a:p>
          <a:p>
            <a:pPr lvl="1" fontAlgn="base"/>
            <a:endParaRPr lang="en-AU" sz="100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marL="171450" indent="-171450" fontAlgn="base">
              <a:buBlip>
                <a:blip r:embed="rId3"/>
              </a:buBlip>
            </a:pPr>
            <a:r>
              <a:rPr lang="en-AU" sz="1000" dirty="0">
                <a:solidFill>
                  <a:srgbClr val="58595B"/>
                </a:solidFill>
                <a:latin typeface="Corbel" panose="020B0503020204020204" pitchFamily="34" charset="0"/>
                <a:ea typeface="Tahoma" panose="020B0604030504040204" pitchFamily="34" charset="0"/>
                <a:cs typeface="Tahoma" panose="020B0604030504040204" pitchFamily="34" charset="0"/>
              </a:rPr>
              <a:t>We will support you to celebrate important moments with friends, family and other important people in your life.</a:t>
            </a:r>
          </a:p>
          <a:p>
            <a:pPr lvl="1" fontAlgn="base"/>
            <a:endParaRPr lang="en-AU" sz="100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marL="171450" indent="-171450" fontAlgn="base">
              <a:buBlip>
                <a:blip r:embed="rId4"/>
              </a:buBlip>
            </a:pPr>
            <a:r>
              <a:rPr lang="en-AU" sz="1000" dirty="0">
                <a:solidFill>
                  <a:srgbClr val="58595B"/>
                </a:solidFill>
                <a:latin typeface="Corbel" panose="020B0503020204020204" pitchFamily="34" charset="0"/>
                <a:ea typeface="Tahoma" panose="020B0604030504040204" pitchFamily="34" charset="0"/>
                <a:cs typeface="Tahoma" panose="020B0604030504040204" pitchFamily="34" charset="0"/>
              </a:rPr>
              <a:t>Your coach will offer opportunities to celebrate important moments such as going on a camp or returning to country.</a:t>
            </a:r>
          </a:p>
          <a:p>
            <a:pPr lvl="1" fontAlgn="base"/>
            <a:endParaRPr lang="en-AU" sz="100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marL="171450" indent="-171450" fontAlgn="base">
              <a:buBlip>
                <a:blip r:embed="rId5"/>
              </a:buBlip>
            </a:pPr>
            <a:r>
              <a:rPr lang="en-AU" sz="1000" dirty="0">
                <a:solidFill>
                  <a:srgbClr val="58595B"/>
                </a:solidFill>
                <a:latin typeface="Corbel" panose="020B0503020204020204" pitchFamily="34" charset="0"/>
                <a:ea typeface="Tahoma" panose="020B0604030504040204" pitchFamily="34" charset="0"/>
                <a:cs typeface="Tahoma" panose="020B0604030504040204" pitchFamily="34" charset="0"/>
              </a:rPr>
              <a:t>Your Coach will be mindful that what might be a milestone or celebration for some can be difficult for others.</a:t>
            </a:r>
          </a:p>
          <a:p>
            <a:pPr lvl="1" fontAlgn="base"/>
            <a:endParaRPr lang="en-AU" sz="100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lvl="1" fontAlgn="base"/>
            <a:endParaRPr lang="en-AU" sz="100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fontAlgn="base"/>
            <a:endParaRPr lang="en-US"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p14="http://schemas.microsoft.com/office/powerpoint/2010/main">
        <mc:Choice Requires="p14">
          <p:contentPart p14:bwMode="auto" r:id="rId6">
            <p14:nvContentPartPr>
              <p14:cNvPr id="29" name="Ink 28">
                <a:extLst>
                  <a:ext uri="{FF2B5EF4-FFF2-40B4-BE49-F238E27FC236}">
                    <a16:creationId xmlns:a16="http://schemas.microsoft.com/office/drawing/2014/main" id="{56A0891D-24AF-6548-BA7F-EB826A3C8DB5}"/>
                  </a:ext>
                </a:extLst>
              </p14:cNvPr>
              <p14:cNvContentPartPr/>
              <p14:nvPr/>
            </p14:nvContentPartPr>
            <p14:xfrm>
              <a:off x="-1829734" y="394642"/>
              <a:ext cx="360" cy="360"/>
            </p14:xfrm>
          </p:contentPart>
        </mc:Choice>
        <mc:Fallback xmlns="">
          <p:pic>
            <p:nvPicPr>
              <p:cNvPr id="29" name="Ink 28">
                <a:extLst>
                  <a:ext uri="{FF2B5EF4-FFF2-40B4-BE49-F238E27FC236}">
                    <a16:creationId xmlns:a16="http://schemas.microsoft.com/office/drawing/2014/main" id="{56A0891D-24AF-6548-BA7F-EB826A3C8DB5}"/>
                  </a:ext>
                </a:extLst>
              </p:cNvPr>
              <p:cNvPicPr/>
              <p:nvPr/>
            </p:nvPicPr>
            <p:blipFill>
              <a:blip r:embed="rId11"/>
              <a:stretch>
                <a:fillRect/>
              </a:stretch>
            </p:blipFill>
            <p:spPr>
              <a:xfrm>
                <a:off x="-1892734" y="331642"/>
                <a:ext cx="126000" cy="126000"/>
              </a:xfrm>
              <a:prstGeom prst="rect">
                <a:avLst/>
              </a:prstGeom>
            </p:spPr>
          </p:pic>
        </mc:Fallback>
      </mc:AlternateContent>
      <p:pic>
        <p:nvPicPr>
          <p:cNvPr id="7" name="Picture 6">
            <a:extLst>
              <a:ext uri="{FF2B5EF4-FFF2-40B4-BE49-F238E27FC236}">
                <a16:creationId xmlns:a16="http://schemas.microsoft.com/office/drawing/2014/main" id="{F537AD01-2335-DBC0-40A2-30F532A6FB01}"/>
              </a:ext>
            </a:extLst>
          </p:cNvPr>
          <p:cNvPicPr>
            <a:picLocks noChangeAspect="1"/>
          </p:cNvPicPr>
          <p:nvPr/>
        </p:nvPicPr>
        <p:blipFill>
          <a:blip r:embed="rId12"/>
          <a:stretch>
            <a:fillRect/>
          </a:stretch>
        </p:blipFill>
        <p:spPr>
          <a:xfrm>
            <a:off x="33482" y="0"/>
            <a:ext cx="869298" cy="3779838"/>
          </a:xfrm>
          <a:prstGeom prst="rect">
            <a:avLst/>
          </a:prstGeom>
        </p:spPr>
      </p:pic>
    </p:spTree>
    <p:extLst>
      <p:ext uri="{BB962C8B-B14F-4D97-AF65-F5344CB8AC3E}">
        <p14:creationId xmlns:p14="http://schemas.microsoft.com/office/powerpoint/2010/main" val="2576335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4D1C50D-D66B-CF4D-B4C3-6F5A1033F45F}"/>
              </a:ext>
            </a:extLst>
          </p:cNvPr>
          <p:cNvSpPr/>
          <p:nvPr/>
        </p:nvSpPr>
        <p:spPr>
          <a:xfrm>
            <a:off x="0" y="-1"/>
            <a:ext cx="5327650" cy="3827097"/>
          </a:xfrm>
          <a:prstGeom prst="rect">
            <a:avLst/>
          </a:prstGeom>
          <a:solidFill>
            <a:srgbClr val="8065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EC7D4DB8-846A-124A-AFBA-4D7EF0ABFB49}"/>
              </a:ext>
            </a:extLst>
          </p:cNvPr>
          <p:cNvSpPr/>
          <p:nvPr/>
        </p:nvSpPr>
        <p:spPr>
          <a:xfrm>
            <a:off x="-268714" y="158147"/>
            <a:ext cx="5418503" cy="3688003"/>
          </a:xfrm>
          <a:custGeom>
            <a:avLst/>
            <a:gdLst>
              <a:gd name="connsiteX0" fmla="*/ 0 w 5168347"/>
              <a:gd name="connsiteY0" fmla="*/ 2136913 h 4273826"/>
              <a:gd name="connsiteX1" fmla="*/ 2584174 w 5168347"/>
              <a:gd name="connsiteY1" fmla="*/ 0 h 4273826"/>
              <a:gd name="connsiteX2" fmla="*/ 5168348 w 5168347"/>
              <a:gd name="connsiteY2" fmla="*/ 2136913 h 4273826"/>
              <a:gd name="connsiteX3" fmla="*/ 2584174 w 5168347"/>
              <a:gd name="connsiteY3" fmla="*/ 4273826 h 4273826"/>
              <a:gd name="connsiteX4" fmla="*/ 0 w 5168347"/>
              <a:gd name="connsiteY4" fmla="*/ 2136913 h 4273826"/>
              <a:gd name="connsiteX0" fmla="*/ 0 w 5241571"/>
              <a:gd name="connsiteY0" fmla="*/ 2190515 h 4327428"/>
              <a:gd name="connsiteX1" fmla="*/ 2584174 w 5241571"/>
              <a:gd name="connsiteY1" fmla="*/ 53602 h 4327428"/>
              <a:gd name="connsiteX2" fmla="*/ 4591878 w 5241571"/>
              <a:gd name="connsiteY2" fmla="*/ 773386 h 4327428"/>
              <a:gd name="connsiteX3" fmla="*/ 5168348 w 5241571"/>
              <a:gd name="connsiteY3" fmla="*/ 2190515 h 4327428"/>
              <a:gd name="connsiteX4" fmla="*/ 2584174 w 5241571"/>
              <a:gd name="connsiteY4" fmla="*/ 4327428 h 4327428"/>
              <a:gd name="connsiteX5" fmla="*/ 0 w 5241571"/>
              <a:gd name="connsiteY5" fmla="*/ 2190515 h 4327428"/>
              <a:gd name="connsiteX0" fmla="*/ 0 w 5243947"/>
              <a:gd name="connsiteY0" fmla="*/ 2195585 h 4332498"/>
              <a:gd name="connsiteX1" fmla="*/ 2584174 w 5243947"/>
              <a:gd name="connsiteY1" fmla="*/ 58672 h 4332498"/>
              <a:gd name="connsiteX2" fmla="*/ 4611756 w 5243947"/>
              <a:gd name="connsiteY2" fmla="*/ 738699 h 4332498"/>
              <a:gd name="connsiteX3" fmla="*/ 5168348 w 5243947"/>
              <a:gd name="connsiteY3" fmla="*/ 2195585 h 4332498"/>
              <a:gd name="connsiteX4" fmla="*/ 2584174 w 5243947"/>
              <a:gd name="connsiteY4" fmla="*/ 4332498 h 4332498"/>
              <a:gd name="connsiteX5" fmla="*/ 0 w 5243947"/>
              <a:gd name="connsiteY5" fmla="*/ 2195585 h 4332498"/>
              <a:gd name="connsiteX0" fmla="*/ 37498 w 5281445"/>
              <a:gd name="connsiteY0" fmla="*/ 2149751 h 4286664"/>
              <a:gd name="connsiteX1" fmla="*/ 1190437 w 5281445"/>
              <a:gd name="connsiteY1" fmla="*/ 401318 h 4286664"/>
              <a:gd name="connsiteX2" fmla="*/ 2621672 w 5281445"/>
              <a:gd name="connsiteY2" fmla="*/ 12838 h 4286664"/>
              <a:gd name="connsiteX3" fmla="*/ 4649254 w 5281445"/>
              <a:gd name="connsiteY3" fmla="*/ 692865 h 4286664"/>
              <a:gd name="connsiteX4" fmla="*/ 5205846 w 5281445"/>
              <a:gd name="connsiteY4" fmla="*/ 2149751 h 4286664"/>
              <a:gd name="connsiteX5" fmla="*/ 2621672 w 5281445"/>
              <a:gd name="connsiteY5" fmla="*/ 4286664 h 4286664"/>
              <a:gd name="connsiteX6" fmla="*/ 37498 w 5281445"/>
              <a:gd name="connsiteY6" fmla="*/ 2149751 h 4286664"/>
              <a:gd name="connsiteX0" fmla="*/ 37498 w 5206080"/>
              <a:gd name="connsiteY0" fmla="*/ 2149751 h 4315973"/>
              <a:gd name="connsiteX1" fmla="*/ 1190437 w 5206080"/>
              <a:gd name="connsiteY1" fmla="*/ 401318 h 4315973"/>
              <a:gd name="connsiteX2" fmla="*/ 2621672 w 5206080"/>
              <a:gd name="connsiteY2" fmla="*/ 12838 h 4315973"/>
              <a:gd name="connsiteX3" fmla="*/ 4649254 w 5206080"/>
              <a:gd name="connsiteY3" fmla="*/ 692865 h 4315973"/>
              <a:gd name="connsiteX4" fmla="*/ 5205846 w 5206080"/>
              <a:gd name="connsiteY4" fmla="*/ 2149751 h 4315973"/>
              <a:gd name="connsiteX5" fmla="*/ 4708889 w 5206080"/>
              <a:gd name="connsiteY5" fmla="*/ 3310170 h 4315973"/>
              <a:gd name="connsiteX6" fmla="*/ 2621672 w 5206080"/>
              <a:gd name="connsiteY6" fmla="*/ 4286664 h 4315973"/>
              <a:gd name="connsiteX7" fmla="*/ 37498 w 5206080"/>
              <a:gd name="connsiteY7" fmla="*/ 2149751 h 4315973"/>
              <a:gd name="connsiteX0" fmla="*/ 37498 w 5205951"/>
              <a:gd name="connsiteY0" fmla="*/ 2144216 h 4310438"/>
              <a:gd name="connsiteX1" fmla="*/ 1190437 w 5205951"/>
              <a:gd name="connsiteY1" fmla="*/ 395783 h 4310438"/>
              <a:gd name="connsiteX2" fmla="*/ 2621672 w 5205951"/>
              <a:gd name="connsiteY2" fmla="*/ 7303 h 4310438"/>
              <a:gd name="connsiteX3" fmla="*/ 3668593 w 5205951"/>
              <a:gd name="connsiteY3" fmla="*/ 183748 h 4310438"/>
              <a:gd name="connsiteX4" fmla="*/ 4649254 w 5205951"/>
              <a:gd name="connsiteY4" fmla="*/ 687330 h 4310438"/>
              <a:gd name="connsiteX5" fmla="*/ 5205846 w 5205951"/>
              <a:gd name="connsiteY5" fmla="*/ 2144216 h 4310438"/>
              <a:gd name="connsiteX6" fmla="*/ 4708889 w 5205951"/>
              <a:gd name="connsiteY6" fmla="*/ 3304635 h 4310438"/>
              <a:gd name="connsiteX7" fmla="*/ 2621672 w 5205951"/>
              <a:gd name="connsiteY7" fmla="*/ 4281129 h 4310438"/>
              <a:gd name="connsiteX8" fmla="*/ 37498 w 5205951"/>
              <a:gd name="connsiteY8" fmla="*/ 2144216 h 4310438"/>
              <a:gd name="connsiteX0" fmla="*/ 37498 w 5220476"/>
              <a:gd name="connsiteY0" fmla="*/ 2144216 h 4310438"/>
              <a:gd name="connsiteX1" fmla="*/ 1190437 w 5220476"/>
              <a:gd name="connsiteY1" fmla="*/ 395783 h 4310438"/>
              <a:gd name="connsiteX2" fmla="*/ 2621672 w 5220476"/>
              <a:gd name="connsiteY2" fmla="*/ 7303 h 4310438"/>
              <a:gd name="connsiteX3" fmla="*/ 3668593 w 5220476"/>
              <a:gd name="connsiteY3" fmla="*/ 183748 h 4310438"/>
              <a:gd name="connsiteX4" fmla="*/ 4649254 w 5220476"/>
              <a:gd name="connsiteY4" fmla="*/ 687330 h 4310438"/>
              <a:gd name="connsiteX5" fmla="*/ 5073325 w 5220476"/>
              <a:gd name="connsiteY5" fmla="*/ 1376443 h 4310438"/>
              <a:gd name="connsiteX6" fmla="*/ 5205846 w 5220476"/>
              <a:gd name="connsiteY6" fmla="*/ 2144216 h 4310438"/>
              <a:gd name="connsiteX7" fmla="*/ 4708889 w 5220476"/>
              <a:gd name="connsiteY7" fmla="*/ 3304635 h 4310438"/>
              <a:gd name="connsiteX8" fmla="*/ 2621672 w 5220476"/>
              <a:gd name="connsiteY8" fmla="*/ 4281129 h 4310438"/>
              <a:gd name="connsiteX9" fmla="*/ 37498 w 5220476"/>
              <a:gd name="connsiteY9" fmla="*/ 2144216 h 4310438"/>
              <a:gd name="connsiteX0" fmla="*/ 37498 w 5206296"/>
              <a:gd name="connsiteY0" fmla="*/ 2144216 h 4307298"/>
              <a:gd name="connsiteX1" fmla="*/ 1190437 w 5206296"/>
              <a:gd name="connsiteY1" fmla="*/ 395783 h 4307298"/>
              <a:gd name="connsiteX2" fmla="*/ 2621672 w 5206296"/>
              <a:gd name="connsiteY2" fmla="*/ 7303 h 4307298"/>
              <a:gd name="connsiteX3" fmla="*/ 3668593 w 5206296"/>
              <a:gd name="connsiteY3" fmla="*/ 183748 h 4307298"/>
              <a:gd name="connsiteX4" fmla="*/ 4649254 w 5206296"/>
              <a:gd name="connsiteY4" fmla="*/ 687330 h 4307298"/>
              <a:gd name="connsiteX5" fmla="*/ 5073325 w 5206296"/>
              <a:gd name="connsiteY5" fmla="*/ 1376443 h 4307298"/>
              <a:gd name="connsiteX6" fmla="*/ 5205846 w 5206296"/>
              <a:gd name="connsiteY6" fmla="*/ 2144216 h 4307298"/>
              <a:gd name="connsiteX7" fmla="*/ 5093202 w 5206296"/>
              <a:gd name="connsiteY7" fmla="*/ 2900443 h 4307298"/>
              <a:gd name="connsiteX8" fmla="*/ 4708889 w 5206296"/>
              <a:gd name="connsiteY8" fmla="*/ 3304635 h 4307298"/>
              <a:gd name="connsiteX9" fmla="*/ 2621672 w 5206296"/>
              <a:gd name="connsiteY9" fmla="*/ 4281129 h 4307298"/>
              <a:gd name="connsiteX10" fmla="*/ 37498 w 5206296"/>
              <a:gd name="connsiteY10" fmla="*/ 2144216 h 4307298"/>
              <a:gd name="connsiteX0" fmla="*/ 37498 w 5206296"/>
              <a:gd name="connsiteY0" fmla="*/ 2144216 h 4311706"/>
              <a:gd name="connsiteX1" fmla="*/ 1190437 w 5206296"/>
              <a:gd name="connsiteY1" fmla="*/ 395783 h 4311706"/>
              <a:gd name="connsiteX2" fmla="*/ 2621672 w 5206296"/>
              <a:gd name="connsiteY2" fmla="*/ 7303 h 4311706"/>
              <a:gd name="connsiteX3" fmla="*/ 3668593 w 5206296"/>
              <a:gd name="connsiteY3" fmla="*/ 183748 h 4311706"/>
              <a:gd name="connsiteX4" fmla="*/ 4649254 w 5206296"/>
              <a:gd name="connsiteY4" fmla="*/ 687330 h 4311706"/>
              <a:gd name="connsiteX5" fmla="*/ 5073325 w 5206296"/>
              <a:gd name="connsiteY5" fmla="*/ 1376443 h 4311706"/>
              <a:gd name="connsiteX6" fmla="*/ 5205846 w 5206296"/>
              <a:gd name="connsiteY6" fmla="*/ 2144216 h 4311706"/>
              <a:gd name="connsiteX7" fmla="*/ 5093202 w 5206296"/>
              <a:gd name="connsiteY7" fmla="*/ 2900443 h 4311706"/>
              <a:gd name="connsiteX8" fmla="*/ 4708889 w 5206296"/>
              <a:gd name="connsiteY8" fmla="*/ 3370896 h 4311706"/>
              <a:gd name="connsiteX9" fmla="*/ 2621672 w 5206296"/>
              <a:gd name="connsiteY9" fmla="*/ 4281129 h 4311706"/>
              <a:gd name="connsiteX10" fmla="*/ 37498 w 5206296"/>
              <a:gd name="connsiteY10" fmla="*/ 2144216 h 4311706"/>
              <a:gd name="connsiteX0" fmla="*/ 37498 w 5206296"/>
              <a:gd name="connsiteY0" fmla="*/ 2144216 h 4313286"/>
              <a:gd name="connsiteX1" fmla="*/ 1190437 w 5206296"/>
              <a:gd name="connsiteY1" fmla="*/ 395783 h 4313286"/>
              <a:gd name="connsiteX2" fmla="*/ 2621672 w 5206296"/>
              <a:gd name="connsiteY2" fmla="*/ 7303 h 4313286"/>
              <a:gd name="connsiteX3" fmla="*/ 3668593 w 5206296"/>
              <a:gd name="connsiteY3" fmla="*/ 183748 h 4313286"/>
              <a:gd name="connsiteX4" fmla="*/ 4649254 w 5206296"/>
              <a:gd name="connsiteY4" fmla="*/ 687330 h 4313286"/>
              <a:gd name="connsiteX5" fmla="*/ 5073325 w 5206296"/>
              <a:gd name="connsiteY5" fmla="*/ 1376443 h 4313286"/>
              <a:gd name="connsiteX6" fmla="*/ 5205846 w 5206296"/>
              <a:gd name="connsiteY6" fmla="*/ 2144216 h 4313286"/>
              <a:gd name="connsiteX7" fmla="*/ 5093202 w 5206296"/>
              <a:gd name="connsiteY7" fmla="*/ 2900443 h 4313286"/>
              <a:gd name="connsiteX8" fmla="*/ 4708889 w 5206296"/>
              <a:gd name="connsiteY8" fmla="*/ 3370896 h 4313286"/>
              <a:gd name="connsiteX9" fmla="*/ 2621672 w 5206296"/>
              <a:gd name="connsiteY9" fmla="*/ 4281129 h 4313286"/>
              <a:gd name="connsiteX10" fmla="*/ 37498 w 5206296"/>
              <a:gd name="connsiteY10" fmla="*/ 2144216 h 4313286"/>
              <a:gd name="connsiteX0" fmla="*/ 37498 w 5206296"/>
              <a:gd name="connsiteY0" fmla="*/ 2144216 h 4323453"/>
              <a:gd name="connsiteX1" fmla="*/ 1190437 w 5206296"/>
              <a:gd name="connsiteY1" fmla="*/ 395783 h 4323453"/>
              <a:gd name="connsiteX2" fmla="*/ 2621672 w 5206296"/>
              <a:gd name="connsiteY2" fmla="*/ 7303 h 4323453"/>
              <a:gd name="connsiteX3" fmla="*/ 3668593 w 5206296"/>
              <a:gd name="connsiteY3" fmla="*/ 183748 h 4323453"/>
              <a:gd name="connsiteX4" fmla="*/ 4649254 w 5206296"/>
              <a:gd name="connsiteY4" fmla="*/ 687330 h 4323453"/>
              <a:gd name="connsiteX5" fmla="*/ 5073325 w 5206296"/>
              <a:gd name="connsiteY5" fmla="*/ 1376443 h 4323453"/>
              <a:gd name="connsiteX6" fmla="*/ 5205846 w 5206296"/>
              <a:gd name="connsiteY6" fmla="*/ 2144216 h 4323453"/>
              <a:gd name="connsiteX7" fmla="*/ 5093202 w 5206296"/>
              <a:gd name="connsiteY7" fmla="*/ 2900443 h 4323453"/>
              <a:gd name="connsiteX8" fmla="*/ 4675758 w 5206296"/>
              <a:gd name="connsiteY8" fmla="*/ 3490165 h 4323453"/>
              <a:gd name="connsiteX9" fmla="*/ 2621672 w 5206296"/>
              <a:gd name="connsiteY9" fmla="*/ 4281129 h 4323453"/>
              <a:gd name="connsiteX10" fmla="*/ 37498 w 5206296"/>
              <a:gd name="connsiteY10" fmla="*/ 2144216 h 4323453"/>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2002 w 5170800"/>
              <a:gd name="connsiteY0" fmla="*/ 2144216 h 4281917"/>
              <a:gd name="connsiteX1" fmla="*/ 1154941 w 5170800"/>
              <a:gd name="connsiteY1" fmla="*/ 395783 h 4281917"/>
              <a:gd name="connsiteX2" fmla="*/ 2586176 w 5170800"/>
              <a:gd name="connsiteY2" fmla="*/ 7303 h 4281917"/>
              <a:gd name="connsiteX3" fmla="*/ 3633097 w 5170800"/>
              <a:gd name="connsiteY3" fmla="*/ 183748 h 4281917"/>
              <a:gd name="connsiteX4" fmla="*/ 4613758 w 5170800"/>
              <a:gd name="connsiteY4" fmla="*/ 687330 h 4281917"/>
              <a:gd name="connsiteX5" fmla="*/ 5037829 w 5170800"/>
              <a:gd name="connsiteY5" fmla="*/ 1376443 h 4281917"/>
              <a:gd name="connsiteX6" fmla="*/ 5170350 w 5170800"/>
              <a:gd name="connsiteY6" fmla="*/ 2144216 h 4281917"/>
              <a:gd name="connsiteX7" fmla="*/ 5057706 w 5170800"/>
              <a:gd name="connsiteY7" fmla="*/ 2900443 h 4281917"/>
              <a:gd name="connsiteX8" fmla="*/ 4746279 w 5170800"/>
              <a:gd name="connsiteY8" fmla="*/ 3563052 h 4281917"/>
              <a:gd name="connsiteX9" fmla="*/ 2586176 w 5170800"/>
              <a:gd name="connsiteY9" fmla="*/ 4281129 h 4281917"/>
              <a:gd name="connsiteX10" fmla="*/ 923028 w 5170800"/>
              <a:gd name="connsiteY10" fmla="*/ 3429854 h 4281917"/>
              <a:gd name="connsiteX11" fmla="*/ 2002 w 5170800"/>
              <a:gd name="connsiteY11" fmla="*/ 2144216 h 4281917"/>
              <a:gd name="connsiteX0" fmla="*/ 4651 w 5173449"/>
              <a:gd name="connsiteY0" fmla="*/ 2144216 h 4281138"/>
              <a:gd name="connsiteX1" fmla="*/ 1157590 w 5173449"/>
              <a:gd name="connsiteY1" fmla="*/ 395783 h 4281138"/>
              <a:gd name="connsiteX2" fmla="*/ 2588825 w 5173449"/>
              <a:gd name="connsiteY2" fmla="*/ 7303 h 4281138"/>
              <a:gd name="connsiteX3" fmla="*/ 3635746 w 5173449"/>
              <a:gd name="connsiteY3" fmla="*/ 183748 h 4281138"/>
              <a:gd name="connsiteX4" fmla="*/ 4616407 w 5173449"/>
              <a:gd name="connsiteY4" fmla="*/ 687330 h 4281138"/>
              <a:gd name="connsiteX5" fmla="*/ 5040478 w 5173449"/>
              <a:gd name="connsiteY5" fmla="*/ 1376443 h 4281138"/>
              <a:gd name="connsiteX6" fmla="*/ 5172999 w 5173449"/>
              <a:gd name="connsiteY6" fmla="*/ 2144216 h 4281138"/>
              <a:gd name="connsiteX7" fmla="*/ 5060355 w 5173449"/>
              <a:gd name="connsiteY7" fmla="*/ 2900443 h 4281138"/>
              <a:gd name="connsiteX8" fmla="*/ 4748928 w 5173449"/>
              <a:gd name="connsiteY8" fmla="*/ 3563052 h 4281138"/>
              <a:gd name="connsiteX9" fmla="*/ 2588825 w 5173449"/>
              <a:gd name="connsiteY9" fmla="*/ 4281129 h 4281138"/>
              <a:gd name="connsiteX10" fmla="*/ 826286 w 5173449"/>
              <a:gd name="connsiteY10" fmla="*/ 3549123 h 4281138"/>
              <a:gd name="connsiteX11" fmla="*/ 4651 w 5173449"/>
              <a:gd name="connsiteY11" fmla="*/ 2144216 h 4281138"/>
              <a:gd name="connsiteX0" fmla="*/ 4651 w 5173449"/>
              <a:gd name="connsiteY0" fmla="*/ 2149708 h 4286630"/>
              <a:gd name="connsiteX1" fmla="*/ 1157590 w 5173449"/>
              <a:gd name="connsiteY1" fmla="*/ 401275 h 4286630"/>
              <a:gd name="connsiteX2" fmla="*/ 2588825 w 5173449"/>
              <a:gd name="connsiteY2" fmla="*/ 12795 h 4286630"/>
              <a:gd name="connsiteX3" fmla="*/ 3861033 w 5173449"/>
              <a:gd name="connsiteY3" fmla="*/ 149484 h 4286630"/>
              <a:gd name="connsiteX4" fmla="*/ 4616407 w 5173449"/>
              <a:gd name="connsiteY4" fmla="*/ 692822 h 4286630"/>
              <a:gd name="connsiteX5" fmla="*/ 5040478 w 5173449"/>
              <a:gd name="connsiteY5" fmla="*/ 1381935 h 4286630"/>
              <a:gd name="connsiteX6" fmla="*/ 5172999 w 5173449"/>
              <a:gd name="connsiteY6" fmla="*/ 2149708 h 4286630"/>
              <a:gd name="connsiteX7" fmla="*/ 5060355 w 5173449"/>
              <a:gd name="connsiteY7" fmla="*/ 2905935 h 4286630"/>
              <a:gd name="connsiteX8" fmla="*/ 4748928 w 5173449"/>
              <a:gd name="connsiteY8" fmla="*/ 3568544 h 4286630"/>
              <a:gd name="connsiteX9" fmla="*/ 2588825 w 5173449"/>
              <a:gd name="connsiteY9" fmla="*/ 4286621 h 4286630"/>
              <a:gd name="connsiteX10" fmla="*/ 826286 w 5173449"/>
              <a:gd name="connsiteY10" fmla="*/ 3554615 h 4286630"/>
              <a:gd name="connsiteX11" fmla="*/ 4651 w 5173449"/>
              <a:gd name="connsiteY11" fmla="*/ 2149708 h 4286630"/>
              <a:gd name="connsiteX0" fmla="*/ 4651 w 5173449"/>
              <a:gd name="connsiteY0" fmla="*/ 2149708 h 4286630"/>
              <a:gd name="connsiteX1" fmla="*/ 1157590 w 5173449"/>
              <a:gd name="connsiteY1" fmla="*/ 401275 h 4286630"/>
              <a:gd name="connsiteX2" fmla="*/ 2588825 w 5173449"/>
              <a:gd name="connsiteY2" fmla="*/ 12795 h 4286630"/>
              <a:gd name="connsiteX3" fmla="*/ 3861033 w 5173449"/>
              <a:gd name="connsiteY3" fmla="*/ 149484 h 4286630"/>
              <a:gd name="connsiteX4" fmla="*/ 4835068 w 5173449"/>
              <a:gd name="connsiteY4" fmla="*/ 672943 h 4286630"/>
              <a:gd name="connsiteX5" fmla="*/ 5040478 w 5173449"/>
              <a:gd name="connsiteY5" fmla="*/ 1381935 h 4286630"/>
              <a:gd name="connsiteX6" fmla="*/ 5172999 w 5173449"/>
              <a:gd name="connsiteY6" fmla="*/ 2149708 h 4286630"/>
              <a:gd name="connsiteX7" fmla="*/ 5060355 w 5173449"/>
              <a:gd name="connsiteY7" fmla="*/ 2905935 h 4286630"/>
              <a:gd name="connsiteX8" fmla="*/ 4748928 w 5173449"/>
              <a:gd name="connsiteY8" fmla="*/ 3568544 h 4286630"/>
              <a:gd name="connsiteX9" fmla="*/ 2588825 w 5173449"/>
              <a:gd name="connsiteY9" fmla="*/ 4286621 h 4286630"/>
              <a:gd name="connsiteX10" fmla="*/ 826286 w 5173449"/>
              <a:gd name="connsiteY10" fmla="*/ 3554615 h 4286630"/>
              <a:gd name="connsiteX11" fmla="*/ 4651 w 5173449"/>
              <a:gd name="connsiteY11" fmla="*/ 2149708 h 4286630"/>
              <a:gd name="connsiteX0" fmla="*/ 4651 w 5252062"/>
              <a:gd name="connsiteY0" fmla="*/ 2149708 h 4286630"/>
              <a:gd name="connsiteX1" fmla="*/ 1157590 w 5252062"/>
              <a:gd name="connsiteY1" fmla="*/ 401275 h 4286630"/>
              <a:gd name="connsiteX2" fmla="*/ 2588825 w 5252062"/>
              <a:gd name="connsiteY2" fmla="*/ 12795 h 4286630"/>
              <a:gd name="connsiteX3" fmla="*/ 3861033 w 5252062"/>
              <a:gd name="connsiteY3" fmla="*/ 149484 h 4286630"/>
              <a:gd name="connsiteX4" fmla="*/ 4835068 w 5252062"/>
              <a:gd name="connsiteY4" fmla="*/ 672943 h 4286630"/>
              <a:gd name="connsiteX5" fmla="*/ 5219382 w 5252062"/>
              <a:gd name="connsiteY5" fmla="*/ 1421691 h 4286630"/>
              <a:gd name="connsiteX6" fmla="*/ 5172999 w 5252062"/>
              <a:gd name="connsiteY6" fmla="*/ 2149708 h 4286630"/>
              <a:gd name="connsiteX7" fmla="*/ 5060355 w 5252062"/>
              <a:gd name="connsiteY7" fmla="*/ 2905935 h 4286630"/>
              <a:gd name="connsiteX8" fmla="*/ 4748928 w 5252062"/>
              <a:gd name="connsiteY8" fmla="*/ 3568544 h 4286630"/>
              <a:gd name="connsiteX9" fmla="*/ 2588825 w 5252062"/>
              <a:gd name="connsiteY9" fmla="*/ 4286621 h 4286630"/>
              <a:gd name="connsiteX10" fmla="*/ 826286 w 5252062"/>
              <a:gd name="connsiteY10" fmla="*/ 3554615 h 4286630"/>
              <a:gd name="connsiteX11" fmla="*/ 4651 w 525206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35068 w 5319892"/>
              <a:gd name="connsiteY4" fmla="*/ 672943 h 4286630"/>
              <a:gd name="connsiteX5" fmla="*/ 5219382 w 5319892"/>
              <a:gd name="connsiteY5" fmla="*/ 1421691 h 4286630"/>
              <a:gd name="connsiteX6" fmla="*/ 5318773 w 5319892"/>
              <a:gd name="connsiteY6" fmla="*/ 2162960 h 4286630"/>
              <a:gd name="connsiteX7" fmla="*/ 5060355 w 5319892"/>
              <a:gd name="connsiteY7" fmla="*/ 2905935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35068 w 5319892"/>
              <a:gd name="connsiteY4" fmla="*/ 672943 h 4286630"/>
              <a:gd name="connsiteX5" fmla="*/ 5219382 w 5319892"/>
              <a:gd name="connsiteY5" fmla="*/ 1421691 h 4286630"/>
              <a:gd name="connsiteX6" fmla="*/ 5318773 w 5319892"/>
              <a:gd name="connsiteY6" fmla="*/ 2162960 h 4286630"/>
              <a:gd name="connsiteX7" fmla="*/ 5212755 w 5319892"/>
              <a:gd name="connsiteY7" fmla="*/ 3018578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88077 w 5319892"/>
              <a:gd name="connsiteY4" fmla="*/ 553674 h 4286630"/>
              <a:gd name="connsiteX5" fmla="*/ 5219382 w 5319892"/>
              <a:gd name="connsiteY5" fmla="*/ 1421691 h 4286630"/>
              <a:gd name="connsiteX6" fmla="*/ 5318773 w 5319892"/>
              <a:gd name="connsiteY6" fmla="*/ 2162960 h 4286630"/>
              <a:gd name="connsiteX7" fmla="*/ 5212755 w 5319892"/>
              <a:gd name="connsiteY7" fmla="*/ 3018578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65310 h 4302232"/>
              <a:gd name="connsiteX1" fmla="*/ 1157590 w 5319892"/>
              <a:gd name="connsiteY1" fmla="*/ 416877 h 4302232"/>
              <a:gd name="connsiteX2" fmla="*/ 2588825 w 5319892"/>
              <a:gd name="connsiteY2" fmla="*/ 28397 h 4302232"/>
              <a:gd name="connsiteX3" fmla="*/ 3867660 w 5319892"/>
              <a:gd name="connsiteY3" fmla="*/ 105452 h 4302232"/>
              <a:gd name="connsiteX4" fmla="*/ 4888077 w 5319892"/>
              <a:gd name="connsiteY4" fmla="*/ 569276 h 4302232"/>
              <a:gd name="connsiteX5" fmla="*/ 5219382 w 5319892"/>
              <a:gd name="connsiteY5" fmla="*/ 1437293 h 4302232"/>
              <a:gd name="connsiteX6" fmla="*/ 5318773 w 5319892"/>
              <a:gd name="connsiteY6" fmla="*/ 2178562 h 4302232"/>
              <a:gd name="connsiteX7" fmla="*/ 5212755 w 5319892"/>
              <a:gd name="connsiteY7" fmla="*/ 3034180 h 4302232"/>
              <a:gd name="connsiteX8" fmla="*/ 4748928 w 5319892"/>
              <a:gd name="connsiteY8" fmla="*/ 3584146 h 4302232"/>
              <a:gd name="connsiteX9" fmla="*/ 2588825 w 5319892"/>
              <a:gd name="connsiteY9" fmla="*/ 4302223 h 4302232"/>
              <a:gd name="connsiteX10" fmla="*/ 826286 w 5319892"/>
              <a:gd name="connsiteY10" fmla="*/ 3570217 h 4302232"/>
              <a:gd name="connsiteX11" fmla="*/ 4651 w 5319892"/>
              <a:gd name="connsiteY11" fmla="*/ 2165310 h 4302232"/>
              <a:gd name="connsiteX0" fmla="*/ 4651 w 5319892"/>
              <a:gd name="connsiteY0" fmla="*/ 2165310 h 4302232"/>
              <a:gd name="connsiteX1" fmla="*/ 1157590 w 5319892"/>
              <a:gd name="connsiteY1" fmla="*/ 416877 h 4302232"/>
              <a:gd name="connsiteX2" fmla="*/ 2588825 w 5319892"/>
              <a:gd name="connsiteY2" fmla="*/ 28397 h 4302232"/>
              <a:gd name="connsiteX3" fmla="*/ 3867660 w 5319892"/>
              <a:gd name="connsiteY3" fmla="*/ 105452 h 4302232"/>
              <a:gd name="connsiteX4" fmla="*/ 4888077 w 5319892"/>
              <a:gd name="connsiteY4" fmla="*/ 569276 h 4302232"/>
              <a:gd name="connsiteX5" fmla="*/ 5219382 w 5319892"/>
              <a:gd name="connsiteY5" fmla="*/ 1437293 h 4302232"/>
              <a:gd name="connsiteX6" fmla="*/ 5318773 w 5319892"/>
              <a:gd name="connsiteY6" fmla="*/ 2178562 h 4302232"/>
              <a:gd name="connsiteX7" fmla="*/ 5133242 w 5319892"/>
              <a:gd name="connsiteY7" fmla="*/ 3067311 h 4302232"/>
              <a:gd name="connsiteX8" fmla="*/ 4748928 w 5319892"/>
              <a:gd name="connsiteY8" fmla="*/ 3584146 h 4302232"/>
              <a:gd name="connsiteX9" fmla="*/ 2588825 w 5319892"/>
              <a:gd name="connsiteY9" fmla="*/ 4302223 h 4302232"/>
              <a:gd name="connsiteX10" fmla="*/ 826286 w 5319892"/>
              <a:gd name="connsiteY10" fmla="*/ 3570217 h 4302232"/>
              <a:gd name="connsiteX11" fmla="*/ 4651 w 5319892"/>
              <a:gd name="connsiteY11" fmla="*/ 2165310 h 4302232"/>
              <a:gd name="connsiteX0" fmla="*/ 4651 w 5371170"/>
              <a:gd name="connsiteY0" fmla="*/ 2165310 h 4302232"/>
              <a:gd name="connsiteX1" fmla="*/ 1157590 w 5371170"/>
              <a:gd name="connsiteY1" fmla="*/ 416877 h 4302232"/>
              <a:gd name="connsiteX2" fmla="*/ 2588825 w 5371170"/>
              <a:gd name="connsiteY2" fmla="*/ 28397 h 4302232"/>
              <a:gd name="connsiteX3" fmla="*/ 3867660 w 5371170"/>
              <a:gd name="connsiteY3" fmla="*/ 105452 h 4302232"/>
              <a:gd name="connsiteX4" fmla="*/ 4888077 w 5371170"/>
              <a:gd name="connsiteY4" fmla="*/ 569276 h 4302232"/>
              <a:gd name="connsiteX5" fmla="*/ 5332026 w 5371170"/>
              <a:gd name="connsiteY5" fmla="*/ 1443919 h 4302232"/>
              <a:gd name="connsiteX6" fmla="*/ 5318773 w 5371170"/>
              <a:gd name="connsiteY6" fmla="*/ 2178562 h 4302232"/>
              <a:gd name="connsiteX7" fmla="*/ 5133242 w 5371170"/>
              <a:gd name="connsiteY7" fmla="*/ 3067311 h 4302232"/>
              <a:gd name="connsiteX8" fmla="*/ 4748928 w 5371170"/>
              <a:gd name="connsiteY8" fmla="*/ 3584146 h 4302232"/>
              <a:gd name="connsiteX9" fmla="*/ 2588825 w 5371170"/>
              <a:gd name="connsiteY9" fmla="*/ 4302223 h 4302232"/>
              <a:gd name="connsiteX10" fmla="*/ 826286 w 5371170"/>
              <a:gd name="connsiteY10" fmla="*/ 3570217 h 4302232"/>
              <a:gd name="connsiteX11" fmla="*/ 4651 w 5371170"/>
              <a:gd name="connsiteY11" fmla="*/ 2165310 h 4302232"/>
              <a:gd name="connsiteX0" fmla="*/ 4651 w 5339123"/>
              <a:gd name="connsiteY0" fmla="*/ 2165310 h 4302232"/>
              <a:gd name="connsiteX1" fmla="*/ 1157590 w 5339123"/>
              <a:gd name="connsiteY1" fmla="*/ 416877 h 4302232"/>
              <a:gd name="connsiteX2" fmla="*/ 2588825 w 5339123"/>
              <a:gd name="connsiteY2" fmla="*/ 28397 h 4302232"/>
              <a:gd name="connsiteX3" fmla="*/ 3867660 w 5339123"/>
              <a:gd name="connsiteY3" fmla="*/ 105452 h 4302232"/>
              <a:gd name="connsiteX4" fmla="*/ 4888077 w 5339123"/>
              <a:gd name="connsiteY4" fmla="*/ 569276 h 4302232"/>
              <a:gd name="connsiteX5" fmla="*/ 5332026 w 5339123"/>
              <a:gd name="connsiteY5" fmla="*/ 1443919 h 4302232"/>
              <a:gd name="connsiteX6" fmla="*/ 5318773 w 5339123"/>
              <a:gd name="connsiteY6" fmla="*/ 2178562 h 4302232"/>
              <a:gd name="connsiteX7" fmla="*/ 5133242 w 5339123"/>
              <a:gd name="connsiteY7" fmla="*/ 3067311 h 4302232"/>
              <a:gd name="connsiteX8" fmla="*/ 4748928 w 5339123"/>
              <a:gd name="connsiteY8" fmla="*/ 3584146 h 4302232"/>
              <a:gd name="connsiteX9" fmla="*/ 2588825 w 5339123"/>
              <a:gd name="connsiteY9" fmla="*/ 4302223 h 4302232"/>
              <a:gd name="connsiteX10" fmla="*/ 826286 w 5339123"/>
              <a:gd name="connsiteY10" fmla="*/ 3570217 h 4302232"/>
              <a:gd name="connsiteX11" fmla="*/ 4651 w 5339123"/>
              <a:gd name="connsiteY11" fmla="*/ 2165310 h 4302232"/>
              <a:gd name="connsiteX0" fmla="*/ 4651 w 5339123"/>
              <a:gd name="connsiteY0" fmla="*/ 2165310 h 4302232"/>
              <a:gd name="connsiteX1" fmla="*/ 1157590 w 5339123"/>
              <a:gd name="connsiteY1" fmla="*/ 416877 h 4302232"/>
              <a:gd name="connsiteX2" fmla="*/ 2588825 w 5339123"/>
              <a:gd name="connsiteY2" fmla="*/ 28397 h 4302232"/>
              <a:gd name="connsiteX3" fmla="*/ 3867660 w 5339123"/>
              <a:gd name="connsiteY3" fmla="*/ 105452 h 4302232"/>
              <a:gd name="connsiteX4" fmla="*/ 5027225 w 5339123"/>
              <a:gd name="connsiteY4" fmla="*/ 443380 h 4302232"/>
              <a:gd name="connsiteX5" fmla="*/ 5332026 w 5339123"/>
              <a:gd name="connsiteY5" fmla="*/ 1443919 h 4302232"/>
              <a:gd name="connsiteX6" fmla="*/ 5318773 w 5339123"/>
              <a:gd name="connsiteY6" fmla="*/ 2178562 h 4302232"/>
              <a:gd name="connsiteX7" fmla="*/ 5133242 w 5339123"/>
              <a:gd name="connsiteY7" fmla="*/ 3067311 h 4302232"/>
              <a:gd name="connsiteX8" fmla="*/ 4748928 w 5339123"/>
              <a:gd name="connsiteY8" fmla="*/ 3584146 h 4302232"/>
              <a:gd name="connsiteX9" fmla="*/ 2588825 w 5339123"/>
              <a:gd name="connsiteY9" fmla="*/ 4302223 h 4302232"/>
              <a:gd name="connsiteX10" fmla="*/ 826286 w 5339123"/>
              <a:gd name="connsiteY10" fmla="*/ 3570217 h 4302232"/>
              <a:gd name="connsiteX11" fmla="*/ 4651 w 5339123"/>
              <a:gd name="connsiteY11" fmla="*/ 2165310 h 4302232"/>
              <a:gd name="connsiteX0" fmla="*/ 4651 w 5339123"/>
              <a:gd name="connsiteY0" fmla="*/ 2206501 h 4343423"/>
              <a:gd name="connsiteX1" fmla="*/ 1157590 w 5339123"/>
              <a:gd name="connsiteY1" fmla="*/ 458068 h 4343423"/>
              <a:gd name="connsiteX2" fmla="*/ 2588825 w 5339123"/>
              <a:gd name="connsiteY2" fmla="*/ 69588 h 4343423"/>
              <a:gd name="connsiteX3" fmla="*/ 3880913 w 5339123"/>
              <a:gd name="connsiteY3" fmla="*/ 67130 h 4343423"/>
              <a:gd name="connsiteX4" fmla="*/ 5027225 w 5339123"/>
              <a:gd name="connsiteY4" fmla="*/ 484571 h 4343423"/>
              <a:gd name="connsiteX5" fmla="*/ 5332026 w 5339123"/>
              <a:gd name="connsiteY5" fmla="*/ 1485110 h 4343423"/>
              <a:gd name="connsiteX6" fmla="*/ 5318773 w 5339123"/>
              <a:gd name="connsiteY6" fmla="*/ 2219753 h 4343423"/>
              <a:gd name="connsiteX7" fmla="*/ 5133242 w 5339123"/>
              <a:gd name="connsiteY7" fmla="*/ 3108502 h 4343423"/>
              <a:gd name="connsiteX8" fmla="*/ 4748928 w 5339123"/>
              <a:gd name="connsiteY8" fmla="*/ 3625337 h 4343423"/>
              <a:gd name="connsiteX9" fmla="*/ 2588825 w 5339123"/>
              <a:gd name="connsiteY9" fmla="*/ 4343414 h 4343423"/>
              <a:gd name="connsiteX10" fmla="*/ 826286 w 5339123"/>
              <a:gd name="connsiteY10" fmla="*/ 3611408 h 4343423"/>
              <a:gd name="connsiteX11" fmla="*/ 4651 w 5339123"/>
              <a:gd name="connsiteY11" fmla="*/ 2206501 h 4343423"/>
              <a:gd name="connsiteX0" fmla="*/ 4651 w 5339123"/>
              <a:gd name="connsiteY0" fmla="*/ 2206501 h 4343423"/>
              <a:gd name="connsiteX1" fmla="*/ 1157590 w 5339123"/>
              <a:gd name="connsiteY1" fmla="*/ 458068 h 4343423"/>
              <a:gd name="connsiteX2" fmla="*/ 2588825 w 5339123"/>
              <a:gd name="connsiteY2" fmla="*/ 69588 h 4343423"/>
              <a:gd name="connsiteX3" fmla="*/ 3880913 w 5339123"/>
              <a:gd name="connsiteY3" fmla="*/ 67130 h 4343423"/>
              <a:gd name="connsiteX4" fmla="*/ 5027225 w 5339123"/>
              <a:gd name="connsiteY4" fmla="*/ 484571 h 4343423"/>
              <a:gd name="connsiteX5" fmla="*/ 5332026 w 5339123"/>
              <a:gd name="connsiteY5" fmla="*/ 1485110 h 4343423"/>
              <a:gd name="connsiteX6" fmla="*/ 5318773 w 5339123"/>
              <a:gd name="connsiteY6" fmla="*/ 2219753 h 4343423"/>
              <a:gd name="connsiteX7" fmla="*/ 5133242 w 5339123"/>
              <a:gd name="connsiteY7" fmla="*/ 3108502 h 4343423"/>
              <a:gd name="connsiteX8" fmla="*/ 4748928 w 5339123"/>
              <a:gd name="connsiteY8" fmla="*/ 3625337 h 4343423"/>
              <a:gd name="connsiteX9" fmla="*/ 2588825 w 5339123"/>
              <a:gd name="connsiteY9" fmla="*/ 4343414 h 4343423"/>
              <a:gd name="connsiteX10" fmla="*/ 826286 w 5339123"/>
              <a:gd name="connsiteY10" fmla="*/ 3611408 h 4343423"/>
              <a:gd name="connsiteX11" fmla="*/ 4651 w 5339123"/>
              <a:gd name="connsiteY11" fmla="*/ 2206501 h 4343423"/>
              <a:gd name="connsiteX0" fmla="*/ 4651 w 5339123"/>
              <a:gd name="connsiteY0" fmla="*/ 2187716 h 4324638"/>
              <a:gd name="connsiteX1" fmla="*/ 1157590 w 5339123"/>
              <a:gd name="connsiteY1" fmla="*/ 439283 h 4324638"/>
              <a:gd name="connsiteX2" fmla="*/ 2588825 w 5339123"/>
              <a:gd name="connsiteY2" fmla="*/ 50803 h 4324638"/>
              <a:gd name="connsiteX3" fmla="*/ 3880913 w 5339123"/>
              <a:gd name="connsiteY3" fmla="*/ 48345 h 4324638"/>
              <a:gd name="connsiteX4" fmla="*/ 5027225 w 5339123"/>
              <a:gd name="connsiteY4" fmla="*/ 465786 h 4324638"/>
              <a:gd name="connsiteX5" fmla="*/ 5332026 w 5339123"/>
              <a:gd name="connsiteY5" fmla="*/ 1466325 h 4324638"/>
              <a:gd name="connsiteX6" fmla="*/ 5318773 w 5339123"/>
              <a:gd name="connsiteY6" fmla="*/ 2200968 h 4324638"/>
              <a:gd name="connsiteX7" fmla="*/ 5133242 w 5339123"/>
              <a:gd name="connsiteY7" fmla="*/ 3089717 h 4324638"/>
              <a:gd name="connsiteX8" fmla="*/ 4748928 w 5339123"/>
              <a:gd name="connsiteY8" fmla="*/ 3606552 h 4324638"/>
              <a:gd name="connsiteX9" fmla="*/ 2588825 w 5339123"/>
              <a:gd name="connsiteY9" fmla="*/ 4324629 h 4324638"/>
              <a:gd name="connsiteX10" fmla="*/ 826286 w 5339123"/>
              <a:gd name="connsiteY10" fmla="*/ 3592623 h 4324638"/>
              <a:gd name="connsiteX11" fmla="*/ 4651 w 5339123"/>
              <a:gd name="connsiteY11" fmla="*/ 2187716 h 4324638"/>
              <a:gd name="connsiteX0" fmla="*/ 4651 w 5339123"/>
              <a:gd name="connsiteY0" fmla="*/ 2187716 h 4324638"/>
              <a:gd name="connsiteX1" fmla="*/ 1157590 w 5339123"/>
              <a:gd name="connsiteY1" fmla="*/ 439283 h 4324638"/>
              <a:gd name="connsiteX2" fmla="*/ 2588825 w 5339123"/>
              <a:gd name="connsiteY2" fmla="*/ 50803 h 4324638"/>
              <a:gd name="connsiteX3" fmla="*/ 3880913 w 5339123"/>
              <a:gd name="connsiteY3" fmla="*/ 48345 h 4324638"/>
              <a:gd name="connsiteX4" fmla="*/ 5027225 w 5339123"/>
              <a:gd name="connsiteY4" fmla="*/ 465786 h 4324638"/>
              <a:gd name="connsiteX5" fmla="*/ 5292269 w 5339123"/>
              <a:gd name="connsiteY5" fmla="*/ 1041580 h 4324638"/>
              <a:gd name="connsiteX6" fmla="*/ 5332026 w 5339123"/>
              <a:gd name="connsiteY6" fmla="*/ 1466325 h 4324638"/>
              <a:gd name="connsiteX7" fmla="*/ 5318773 w 5339123"/>
              <a:gd name="connsiteY7" fmla="*/ 2200968 h 4324638"/>
              <a:gd name="connsiteX8" fmla="*/ 5133242 w 5339123"/>
              <a:gd name="connsiteY8" fmla="*/ 3089717 h 4324638"/>
              <a:gd name="connsiteX9" fmla="*/ 4748928 w 5339123"/>
              <a:gd name="connsiteY9" fmla="*/ 3606552 h 4324638"/>
              <a:gd name="connsiteX10" fmla="*/ 2588825 w 5339123"/>
              <a:gd name="connsiteY10" fmla="*/ 4324629 h 4324638"/>
              <a:gd name="connsiteX11" fmla="*/ 826286 w 5339123"/>
              <a:gd name="connsiteY11" fmla="*/ 3592623 h 4324638"/>
              <a:gd name="connsiteX12" fmla="*/ 4651 w 5339123"/>
              <a:gd name="connsiteY12" fmla="*/ 2187716 h 4324638"/>
              <a:gd name="connsiteX0" fmla="*/ 4651 w 5440057"/>
              <a:gd name="connsiteY0" fmla="*/ 2187716 h 4324638"/>
              <a:gd name="connsiteX1" fmla="*/ 1157590 w 5440057"/>
              <a:gd name="connsiteY1" fmla="*/ 439283 h 4324638"/>
              <a:gd name="connsiteX2" fmla="*/ 2588825 w 5440057"/>
              <a:gd name="connsiteY2" fmla="*/ 50803 h 4324638"/>
              <a:gd name="connsiteX3" fmla="*/ 3880913 w 5440057"/>
              <a:gd name="connsiteY3" fmla="*/ 48345 h 4324638"/>
              <a:gd name="connsiteX4" fmla="*/ 5027225 w 5440057"/>
              <a:gd name="connsiteY4" fmla="*/ 465786 h 4324638"/>
              <a:gd name="connsiteX5" fmla="*/ 5292269 w 5440057"/>
              <a:gd name="connsiteY5" fmla="*/ 1041580 h 4324638"/>
              <a:gd name="connsiteX6" fmla="*/ 5438043 w 5440057"/>
              <a:gd name="connsiteY6" fmla="*/ 1472952 h 4324638"/>
              <a:gd name="connsiteX7" fmla="*/ 5318773 w 5440057"/>
              <a:gd name="connsiteY7" fmla="*/ 2200968 h 4324638"/>
              <a:gd name="connsiteX8" fmla="*/ 5133242 w 5440057"/>
              <a:gd name="connsiteY8" fmla="*/ 3089717 h 4324638"/>
              <a:gd name="connsiteX9" fmla="*/ 4748928 w 5440057"/>
              <a:gd name="connsiteY9" fmla="*/ 3606552 h 4324638"/>
              <a:gd name="connsiteX10" fmla="*/ 2588825 w 5440057"/>
              <a:gd name="connsiteY10" fmla="*/ 4324629 h 4324638"/>
              <a:gd name="connsiteX11" fmla="*/ 826286 w 5440057"/>
              <a:gd name="connsiteY11" fmla="*/ 3592623 h 4324638"/>
              <a:gd name="connsiteX12" fmla="*/ 4651 w 5440057"/>
              <a:gd name="connsiteY12" fmla="*/ 2187716 h 4324638"/>
              <a:gd name="connsiteX0" fmla="*/ 4651 w 5440057"/>
              <a:gd name="connsiteY0" fmla="*/ 2187716 h 4324638"/>
              <a:gd name="connsiteX1" fmla="*/ 1157590 w 5440057"/>
              <a:gd name="connsiteY1" fmla="*/ 439283 h 4324638"/>
              <a:gd name="connsiteX2" fmla="*/ 2588825 w 5440057"/>
              <a:gd name="connsiteY2" fmla="*/ 50803 h 4324638"/>
              <a:gd name="connsiteX3" fmla="*/ 3880913 w 5440057"/>
              <a:gd name="connsiteY3" fmla="*/ 48345 h 4324638"/>
              <a:gd name="connsiteX4" fmla="*/ 5027225 w 5440057"/>
              <a:gd name="connsiteY4" fmla="*/ 465786 h 4324638"/>
              <a:gd name="connsiteX5" fmla="*/ 5385034 w 5440057"/>
              <a:gd name="connsiteY5" fmla="*/ 988571 h 4324638"/>
              <a:gd name="connsiteX6" fmla="*/ 5438043 w 5440057"/>
              <a:gd name="connsiteY6" fmla="*/ 1472952 h 4324638"/>
              <a:gd name="connsiteX7" fmla="*/ 5318773 w 5440057"/>
              <a:gd name="connsiteY7" fmla="*/ 2200968 h 4324638"/>
              <a:gd name="connsiteX8" fmla="*/ 5133242 w 5440057"/>
              <a:gd name="connsiteY8" fmla="*/ 3089717 h 4324638"/>
              <a:gd name="connsiteX9" fmla="*/ 4748928 w 5440057"/>
              <a:gd name="connsiteY9" fmla="*/ 3606552 h 4324638"/>
              <a:gd name="connsiteX10" fmla="*/ 2588825 w 5440057"/>
              <a:gd name="connsiteY10" fmla="*/ 4324629 h 4324638"/>
              <a:gd name="connsiteX11" fmla="*/ 826286 w 5440057"/>
              <a:gd name="connsiteY11" fmla="*/ 3592623 h 4324638"/>
              <a:gd name="connsiteX12" fmla="*/ 4651 w 5440057"/>
              <a:gd name="connsiteY12" fmla="*/ 2187716 h 4324638"/>
              <a:gd name="connsiteX0" fmla="*/ 4651 w 5440057"/>
              <a:gd name="connsiteY0" fmla="*/ 2262587 h 4399509"/>
              <a:gd name="connsiteX1" fmla="*/ 1157590 w 5440057"/>
              <a:gd name="connsiteY1" fmla="*/ 514154 h 4399509"/>
              <a:gd name="connsiteX2" fmla="*/ 2588825 w 5440057"/>
              <a:gd name="connsiteY2" fmla="*/ 125674 h 4399509"/>
              <a:gd name="connsiteX3" fmla="*/ 3900791 w 5440057"/>
              <a:gd name="connsiteY3" fmla="*/ 23824 h 4399509"/>
              <a:gd name="connsiteX4" fmla="*/ 5027225 w 5440057"/>
              <a:gd name="connsiteY4" fmla="*/ 540657 h 4399509"/>
              <a:gd name="connsiteX5" fmla="*/ 5385034 w 5440057"/>
              <a:gd name="connsiteY5" fmla="*/ 1063442 h 4399509"/>
              <a:gd name="connsiteX6" fmla="*/ 5438043 w 5440057"/>
              <a:gd name="connsiteY6" fmla="*/ 1547823 h 4399509"/>
              <a:gd name="connsiteX7" fmla="*/ 5318773 w 5440057"/>
              <a:gd name="connsiteY7" fmla="*/ 2275839 h 4399509"/>
              <a:gd name="connsiteX8" fmla="*/ 5133242 w 5440057"/>
              <a:gd name="connsiteY8" fmla="*/ 3164588 h 4399509"/>
              <a:gd name="connsiteX9" fmla="*/ 4748928 w 5440057"/>
              <a:gd name="connsiteY9" fmla="*/ 3681423 h 4399509"/>
              <a:gd name="connsiteX10" fmla="*/ 2588825 w 5440057"/>
              <a:gd name="connsiteY10" fmla="*/ 4399500 h 4399509"/>
              <a:gd name="connsiteX11" fmla="*/ 826286 w 5440057"/>
              <a:gd name="connsiteY11" fmla="*/ 3667494 h 4399509"/>
              <a:gd name="connsiteX12" fmla="*/ 4651 w 5440057"/>
              <a:gd name="connsiteY12" fmla="*/ 2262587 h 4399509"/>
              <a:gd name="connsiteX0" fmla="*/ 2824 w 5438230"/>
              <a:gd name="connsiteY0" fmla="*/ 2261833 h 4398755"/>
              <a:gd name="connsiteX1" fmla="*/ 1076250 w 5438230"/>
              <a:gd name="connsiteY1" fmla="*/ 480269 h 4398755"/>
              <a:gd name="connsiteX2" fmla="*/ 2586998 w 5438230"/>
              <a:gd name="connsiteY2" fmla="*/ 124920 h 4398755"/>
              <a:gd name="connsiteX3" fmla="*/ 3898964 w 5438230"/>
              <a:gd name="connsiteY3" fmla="*/ 23070 h 4398755"/>
              <a:gd name="connsiteX4" fmla="*/ 5025398 w 5438230"/>
              <a:gd name="connsiteY4" fmla="*/ 539903 h 4398755"/>
              <a:gd name="connsiteX5" fmla="*/ 5383207 w 5438230"/>
              <a:gd name="connsiteY5" fmla="*/ 1062688 h 4398755"/>
              <a:gd name="connsiteX6" fmla="*/ 5436216 w 5438230"/>
              <a:gd name="connsiteY6" fmla="*/ 1547069 h 4398755"/>
              <a:gd name="connsiteX7" fmla="*/ 5316946 w 5438230"/>
              <a:gd name="connsiteY7" fmla="*/ 2275085 h 4398755"/>
              <a:gd name="connsiteX8" fmla="*/ 5131415 w 5438230"/>
              <a:gd name="connsiteY8" fmla="*/ 3163834 h 4398755"/>
              <a:gd name="connsiteX9" fmla="*/ 4747101 w 5438230"/>
              <a:gd name="connsiteY9" fmla="*/ 3680669 h 4398755"/>
              <a:gd name="connsiteX10" fmla="*/ 2586998 w 5438230"/>
              <a:gd name="connsiteY10" fmla="*/ 4398746 h 4398755"/>
              <a:gd name="connsiteX11" fmla="*/ 824459 w 5438230"/>
              <a:gd name="connsiteY11" fmla="*/ 3666740 h 4398755"/>
              <a:gd name="connsiteX12" fmla="*/ 2824 w 5438230"/>
              <a:gd name="connsiteY12" fmla="*/ 2261833 h 4398755"/>
              <a:gd name="connsiteX0" fmla="*/ 2824 w 5438230"/>
              <a:gd name="connsiteY0" fmla="*/ 2261833 h 4398755"/>
              <a:gd name="connsiteX1" fmla="*/ 1076250 w 5438230"/>
              <a:gd name="connsiteY1" fmla="*/ 480269 h 4398755"/>
              <a:gd name="connsiteX2" fmla="*/ 2586998 w 5438230"/>
              <a:gd name="connsiteY2" fmla="*/ 124920 h 4398755"/>
              <a:gd name="connsiteX3" fmla="*/ 3898964 w 5438230"/>
              <a:gd name="connsiteY3" fmla="*/ 23070 h 4398755"/>
              <a:gd name="connsiteX4" fmla="*/ 5025398 w 5438230"/>
              <a:gd name="connsiteY4" fmla="*/ 539903 h 4398755"/>
              <a:gd name="connsiteX5" fmla="*/ 5383207 w 5438230"/>
              <a:gd name="connsiteY5" fmla="*/ 1062688 h 4398755"/>
              <a:gd name="connsiteX6" fmla="*/ 5436216 w 5438230"/>
              <a:gd name="connsiteY6" fmla="*/ 1547069 h 4398755"/>
              <a:gd name="connsiteX7" fmla="*/ 5316946 w 5438230"/>
              <a:gd name="connsiteY7" fmla="*/ 2275085 h 4398755"/>
              <a:gd name="connsiteX8" fmla="*/ 4892876 w 5438230"/>
              <a:gd name="connsiteY8" fmla="*/ 3150582 h 4398755"/>
              <a:gd name="connsiteX9" fmla="*/ 4747101 w 5438230"/>
              <a:gd name="connsiteY9" fmla="*/ 3680669 h 4398755"/>
              <a:gd name="connsiteX10" fmla="*/ 2586998 w 5438230"/>
              <a:gd name="connsiteY10" fmla="*/ 4398746 h 4398755"/>
              <a:gd name="connsiteX11" fmla="*/ 824459 w 5438230"/>
              <a:gd name="connsiteY11" fmla="*/ 3666740 h 4398755"/>
              <a:gd name="connsiteX12" fmla="*/ 2824 w 5438230"/>
              <a:gd name="connsiteY12" fmla="*/ 2261833 h 4398755"/>
              <a:gd name="connsiteX0" fmla="*/ 2824 w 5438230"/>
              <a:gd name="connsiteY0" fmla="*/ 2261833 h 4398766"/>
              <a:gd name="connsiteX1" fmla="*/ 1076250 w 5438230"/>
              <a:gd name="connsiteY1" fmla="*/ 480269 h 4398766"/>
              <a:gd name="connsiteX2" fmla="*/ 2586998 w 5438230"/>
              <a:gd name="connsiteY2" fmla="*/ 124920 h 4398766"/>
              <a:gd name="connsiteX3" fmla="*/ 3898964 w 5438230"/>
              <a:gd name="connsiteY3" fmla="*/ 23070 h 4398766"/>
              <a:gd name="connsiteX4" fmla="*/ 5025398 w 5438230"/>
              <a:gd name="connsiteY4" fmla="*/ 539903 h 4398766"/>
              <a:gd name="connsiteX5" fmla="*/ 5383207 w 5438230"/>
              <a:gd name="connsiteY5" fmla="*/ 1062688 h 4398766"/>
              <a:gd name="connsiteX6" fmla="*/ 5436216 w 5438230"/>
              <a:gd name="connsiteY6" fmla="*/ 1547069 h 4398766"/>
              <a:gd name="connsiteX7" fmla="*/ 5316946 w 5438230"/>
              <a:gd name="connsiteY7" fmla="*/ 2275085 h 4398766"/>
              <a:gd name="connsiteX8" fmla="*/ 4892876 w 5438230"/>
              <a:gd name="connsiteY8" fmla="*/ 3150582 h 4398766"/>
              <a:gd name="connsiteX9" fmla="*/ 4442301 w 5438230"/>
              <a:gd name="connsiteY9" fmla="*/ 3687295 h 4398766"/>
              <a:gd name="connsiteX10" fmla="*/ 2586998 w 5438230"/>
              <a:gd name="connsiteY10" fmla="*/ 4398746 h 4398766"/>
              <a:gd name="connsiteX11" fmla="*/ 824459 w 5438230"/>
              <a:gd name="connsiteY11" fmla="*/ 3666740 h 4398766"/>
              <a:gd name="connsiteX12" fmla="*/ 2824 w 5438230"/>
              <a:gd name="connsiteY12" fmla="*/ 2261833 h 4398766"/>
              <a:gd name="connsiteX0" fmla="*/ 2824 w 5438230"/>
              <a:gd name="connsiteY0" fmla="*/ 2256480 h 4393413"/>
              <a:gd name="connsiteX1" fmla="*/ 1076250 w 5438230"/>
              <a:gd name="connsiteY1" fmla="*/ 474916 h 4393413"/>
              <a:gd name="connsiteX2" fmla="*/ 2586998 w 5438230"/>
              <a:gd name="connsiteY2" fmla="*/ 165949 h 4393413"/>
              <a:gd name="connsiteX3" fmla="*/ 3898964 w 5438230"/>
              <a:gd name="connsiteY3" fmla="*/ 17717 h 4393413"/>
              <a:gd name="connsiteX4" fmla="*/ 5025398 w 5438230"/>
              <a:gd name="connsiteY4" fmla="*/ 534550 h 4393413"/>
              <a:gd name="connsiteX5" fmla="*/ 5383207 w 5438230"/>
              <a:gd name="connsiteY5" fmla="*/ 1057335 h 4393413"/>
              <a:gd name="connsiteX6" fmla="*/ 5436216 w 5438230"/>
              <a:gd name="connsiteY6" fmla="*/ 1541716 h 4393413"/>
              <a:gd name="connsiteX7" fmla="*/ 5316946 w 5438230"/>
              <a:gd name="connsiteY7" fmla="*/ 2269732 h 4393413"/>
              <a:gd name="connsiteX8" fmla="*/ 4892876 w 5438230"/>
              <a:gd name="connsiteY8" fmla="*/ 3145229 h 4393413"/>
              <a:gd name="connsiteX9" fmla="*/ 4442301 w 5438230"/>
              <a:gd name="connsiteY9" fmla="*/ 3681942 h 4393413"/>
              <a:gd name="connsiteX10" fmla="*/ 2586998 w 5438230"/>
              <a:gd name="connsiteY10" fmla="*/ 4393393 h 4393413"/>
              <a:gd name="connsiteX11" fmla="*/ 824459 w 5438230"/>
              <a:gd name="connsiteY11" fmla="*/ 3661387 h 4393413"/>
              <a:gd name="connsiteX12" fmla="*/ 2824 w 5438230"/>
              <a:gd name="connsiteY12" fmla="*/ 2256480 h 4393413"/>
              <a:gd name="connsiteX0" fmla="*/ 2824 w 5437748"/>
              <a:gd name="connsiteY0" fmla="*/ 2256480 h 4393413"/>
              <a:gd name="connsiteX1" fmla="*/ 1076250 w 5437748"/>
              <a:gd name="connsiteY1" fmla="*/ 474916 h 4393413"/>
              <a:gd name="connsiteX2" fmla="*/ 2586998 w 5437748"/>
              <a:gd name="connsiteY2" fmla="*/ 165949 h 4393413"/>
              <a:gd name="connsiteX3" fmla="*/ 3898964 w 5437748"/>
              <a:gd name="connsiteY3" fmla="*/ 17717 h 4393413"/>
              <a:gd name="connsiteX4" fmla="*/ 5025398 w 5437748"/>
              <a:gd name="connsiteY4" fmla="*/ 534550 h 4393413"/>
              <a:gd name="connsiteX5" fmla="*/ 5383207 w 5437748"/>
              <a:gd name="connsiteY5" fmla="*/ 1057335 h 4393413"/>
              <a:gd name="connsiteX6" fmla="*/ 5436216 w 5437748"/>
              <a:gd name="connsiteY6" fmla="*/ 1541716 h 4393413"/>
              <a:gd name="connsiteX7" fmla="*/ 5270564 w 5437748"/>
              <a:gd name="connsiteY7" fmla="*/ 2309488 h 4393413"/>
              <a:gd name="connsiteX8" fmla="*/ 4892876 w 5437748"/>
              <a:gd name="connsiteY8" fmla="*/ 3145229 h 4393413"/>
              <a:gd name="connsiteX9" fmla="*/ 4442301 w 5437748"/>
              <a:gd name="connsiteY9" fmla="*/ 3681942 h 4393413"/>
              <a:gd name="connsiteX10" fmla="*/ 2586998 w 5437748"/>
              <a:gd name="connsiteY10" fmla="*/ 4393393 h 4393413"/>
              <a:gd name="connsiteX11" fmla="*/ 824459 w 5437748"/>
              <a:gd name="connsiteY11" fmla="*/ 3661387 h 4393413"/>
              <a:gd name="connsiteX12" fmla="*/ 2824 w 5437748"/>
              <a:gd name="connsiteY12" fmla="*/ 2256480 h 4393413"/>
              <a:gd name="connsiteX0" fmla="*/ 2824 w 5438511"/>
              <a:gd name="connsiteY0" fmla="*/ 2256480 h 4393413"/>
              <a:gd name="connsiteX1" fmla="*/ 1076250 w 5438511"/>
              <a:gd name="connsiteY1" fmla="*/ 474916 h 4393413"/>
              <a:gd name="connsiteX2" fmla="*/ 2586998 w 5438511"/>
              <a:gd name="connsiteY2" fmla="*/ 165949 h 4393413"/>
              <a:gd name="connsiteX3" fmla="*/ 3898964 w 5438511"/>
              <a:gd name="connsiteY3" fmla="*/ 17717 h 4393413"/>
              <a:gd name="connsiteX4" fmla="*/ 5025398 w 5438511"/>
              <a:gd name="connsiteY4" fmla="*/ 534550 h 4393413"/>
              <a:gd name="connsiteX5" fmla="*/ 5383207 w 5438511"/>
              <a:gd name="connsiteY5" fmla="*/ 1057335 h 4393413"/>
              <a:gd name="connsiteX6" fmla="*/ 5436216 w 5438511"/>
              <a:gd name="connsiteY6" fmla="*/ 1541716 h 4393413"/>
              <a:gd name="connsiteX7" fmla="*/ 5270564 w 5438511"/>
              <a:gd name="connsiteY7" fmla="*/ 2309488 h 4393413"/>
              <a:gd name="connsiteX8" fmla="*/ 4892876 w 5438511"/>
              <a:gd name="connsiteY8" fmla="*/ 3145229 h 4393413"/>
              <a:gd name="connsiteX9" fmla="*/ 4442301 w 5438511"/>
              <a:gd name="connsiteY9" fmla="*/ 3681942 h 4393413"/>
              <a:gd name="connsiteX10" fmla="*/ 2586998 w 5438511"/>
              <a:gd name="connsiteY10" fmla="*/ 4393393 h 4393413"/>
              <a:gd name="connsiteX11" fmla="*/ 824459 w 5438511"/>
              <a:gd name="connsiteY11" fmla="*/ 3661387 h 4393413"/>
              <a:gd name="connsiteX12" fmla="*/ 2824 w 5438511"/>
              <a:gd name="connsiteY12" fmla="*/ 2256480 h 4393413"/>
              <a:gd name="connsiteX0" fmla="*/ 2824 w 5464629"/>
              <a:gd name="connsiteY0" fmla="*/ 2256480 h 4393413"/>
              <a:gd name="connsiteX1" fmla="*/ 1076250 w 5464629"/>
              <a:gd name="connsiteY1" fmla="*/ 474916 h 4393413"/>
              <a:gd name="connsiteX2" fmla="*/ 2586998 w 5464629"/>
              <a:gd name="connsiteY2" fmla="*/ 165949 h 4393413"/>
              <a:gd name="connsiteX3" fmla="*/ 3898964 w 5464629"/>
              <a:gd name="connsiteY3" fmla="*/ 17717 h 4393413"/>
              <a:gd name="connsiteX4" fmla="*/ 5025398 w 5464629"/>
              <a:gd name="connsiteY4" fmla="*/ 534550 h 4393413"/>
              <a:gd name="connsiteX5" fmla="*/ 5383207 w 5464629"/>
              <a:gd name="connsiteY5" fmla="*/ 1057335 h 4393413"/>
              <a:gd name="connsiteX6" fmla="*/ 5462720 w 5464629"/>
              <a:gd name="connsiteY6" fmla="*/ 1554968 h 4393413"/>
              <a:gd name="connsiteX7" fmla="*/ 5270564 w 5464629"/>
              <a:gd name="connsiteY7" fmla="*/ 2309488 h 4393413"/>
              <a:gd name="connsiteX8" fmla="*/ 4892876 w 5464629"/>
              <a:gd name="connsiteY8" fmla="*/ 3145229 h 4393413"/>
              <a:gd name="connsiteX9" fmla="*/ 4442301 w 5464629"/>
              <a:gd name="connsiteY9" fmla="*/ 3681942 h 4393413"/>
              <a:gd name="connsiteX10" fmla="*/ 2586998 w 5464629"/>
              <a:gd name="connsiteY10" fmla="*/ 4393393 h 4393413"/>
              <a:gd name="connsiteX11" fmla="*/ 824459 w 5464629"/>
              <a:gd name="connsiteY11" fmla="*/ 3661387 h 4393413"/>
              <a:gd name="connsiteX12" fmla="*/ 2824 w 5464629"/>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5051902 w 5462720"/>
              <a:gd name="connsiteY8" fmla="*/ 2740361 h 4393413"/>
              <a:gd name="connsiteX9" fmla="*/ 4892876 w 5462720"/>
              <a:gd name="connsiteY9" fmla="*/ 3145229 h 4393413"/>
              <a:gd name="connsiteX10" fmla="*/ 4442301 w 5462720"/>
              <a:gd name="connsiteY10" fmla="*/ 3681942 h 4393413"/>
              <a:gd name="connsiteX11" fmla="*/ 2586998 w 5462720"/>
              <a:gd name="connsiteY11" fmla="*/ 4393393 h 4393413"/>
              <a:gd name="connsiteX12" fmla="*/ 824459 w 5462720"/>
              <a:gd name="connsiteY12" fmla="*/ 3661387 h 4393413"/>
              <a:gd name="connsiteX13" fmla="*/ 2824 w 5462720"/>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383207 w 5495851"/>
              <a:gd name="connsiteY5" fmla="*/ 1057335 h 4393413"/>
              <a:gd name="connsiteX6" fmla="*/ 5495851 w 5495851"/>
              <a:gd name="connsiteY6" fmla="*/ 1588098 h 4393413"/>
              <a:gd name="connsiteX7" fmla="*/ 5270564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270564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853120 w 5495851"/>
              <a:gd name="connsiteY9" fmla="*/ 3363890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045276 w 5495851"/>
              <a:gd name="connsiteY8" fmla="*/ 2833126 h 4393413"/>
              <a:gd name="connsiteX9" fmla="*/ 4853120 w 5495851"/>
              <a:gd name="connsiteY9" fmla="*/ 3363890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363890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363890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450029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32237 h 4369983"/>
              <a:gd name="connsiteX1" fmla="*/ 1076250 w 5495851"/>
              <a:gd name="connsiteY1" fmla="*/ 450673 h 4369983"/>
              <a:gd name="connsiteX2" fmla="*/ 2586998 w 5495851"/>
              <a:gd name="connsiteY2" fmla="*/ 141706 h 4369983"/>
              <a:gd name="connsiteX3" fmla="*/ 3859207 w 5495851"/>
              <a:gd name="connsiteY3" fmla="*/ 19979 h 4369983"/>
              <a:gd name="connsiteX4" fmla="*/ 5025398 w 5495851"/>
              <a:gd name="connsiteY4" fmla="*/ 510307 h 4369983"/>
              <a:gd name="connsiteX5" fmla="*/ 5416338 w 5495851"/>
              <a:gd name="connsiteY5" fmla="*/ 1033092 h 4369983"/>
              <a:gd name="connsiteX6" fmla="*/ 5495851 w 5495851"/>
              <a:gd name="connsiteY6" fmla="*/ 1563855 h 4369983"/>
              <a:gd name="connsiteX7" fmla="*/ 5144668 w 5495851"/>
              <a:gd name="connsiteY7" fmla="*/ 2285245 h 4369983"/>
              <a:gd name="connsiteX8" fmla="*/ 5045276 w 5495851"/>
              <a:gd name="connsiteY8" fmla="*/ 2808883 h 4369983"/>
              <a:gd name="connsiteX9" fmla="*/ 4853120 w 5495851"/>
              <a:gd name="connsiteY9" fmla="*/ 3425786 h 4369983"/>
              <a:gd name="connsiteX10" fmla="*/ 4495310 w 5495851"/>
              <a:gd name="connsiteY10" fmla="*/ 3757091 h 4369983"/>
              <a:gd name="connsiteX11" fmla="*/ 2586998 w 5495851"/>
              <a:gd name="connsiteY11" fmla="*/ 4369150 h 4369983"/>
              <a:gd name="connsiteX12" fmla="*/ 824459 w 5495851"/>
              <a:gd name="connsiteY12" fmla="*/ 3637144 h 4369983"/>
              <a:gd name="connsiteX13" fmla="*/ 2824 w 5495851"/>
              <a:gd name="connsiteY13" fmla="*/ 2232237 h 4369983"/>
              <a:gd name="connsiteX0" fmla="*/ 2824 w 5495851"/>
              <a:gd name="connsiteY0" fmla="*/ 2232237 h 4369983"/>
              <a:gd name="connsiteX1" fmla="*/ 1076250 w 5495851"/>
              <a:gd name="connsiteY1" fmla="*/ 450673 h 4369983"/>
              <a:gd name="connsiteX2" fmla="*/ 2586998 w 5495851"/>
              <a:gd name="connsiteY2" fmla="*/ 141706 h 4369983"/>
              <a:gd name="connsiteX3" fmla="*/ 3859207 w 5495851"/>
              <a:gd name="connsiteY3" fmla="*/ 19979 h 4369983"/>
              <a:gd name="connsiteX4" fmla="*/ 5025398 w 5495851"/>
              <a:gd name="connsiteY4" fmla="*/ 510307 h 4369983"/>
              <a:gd name="connsiteX5" fmla="*/ 5416338 w 5495851"/>
              <a:gd name="connsiteY5" fmla="*/ 1033092 h 4369983"/>
              <a:gd name="connsiteX6" fmla="*/ 5495851 w 5495851"/>
              <a:gd name="connsiteY6" fmla="*/ 1563855 h 4369983"/>
              <a:gd name="connsiteX7" fmla="*/ 5144668 w 5495851"/>
              <a:gd name="connsiteY7" fmla="*/ 2285245 h 4369983"/>
              <a:gd name="connsiteX8" fmla="*/ 5045276 w 5495851"/>
              <a:gd name="connsiteY8" fmla="*/ 2808883 h 4369983"/>
              <a:gd name="connsiteX9" fmla="*/ 4853120 w 5495851"/>
              <a:gd name="connsiteY9" fmla="*/ 3425786 h 4369983"/>
              <a:gd name="connsiteX10" fmla="*/ 4495310 w 5495851"/>
              <a:gd name="connsiteY10" fmla="*/ 3757091 h 4369983"/>
              <a:gd name="connsiteX11" fmla="*/ 2586998 w 5495851"/>
              <a:gd name="connsiteY11" fmla="*/ 4369150 h 4369983"/>
              <a:gd name="connsiteX12" fmla="*/ 824459 w 5495851"/>
              <a:gd name="connsiteY12" fmla="*/ 3637144 h 4369983"/>
              <a:gd name="connsiteX13" fmla="*/ 2824 w 5495851"/>
              <a:gd name="connsiteY13" fmla="*/ 2232237 h 4369983"/>
              <a:gd name="connsiteX0" fmla="*/ 3245 w 5496272"/>
              <a:gd name="connsiteY0" fmla="*/ 2234224 h 4371970"/>
              <a:gd name="connsiteX1" fmla="*/ 1096549 w 5496272"/>
              <a:gd name="connsiteY1" fmla="*/ 558677 h 4371970"/>
              <a:gd name="connsiteX2" fmla="*/ 2587419 w 5496272"/>
              <a:gd name="connsiteY2" fmla="*/ 143693 h 4371970"/>
              <a:gd name="connsiteX3" fmla="*/ 3859628 w 5496272"/>
              <a:gd name="connsiteY3" fmla="*/ 21966 h 4371970"/>
              <a:gd name="connsiteX4" fmla="*/ 5025819 w 5496272"/>
              <a:gd name="connsiteY4" fmla="*/ 512294 h 4371970"/>
              <a:gd name="connsiteX5" fmla="*/ 5416759 w 5496272"/>
              <a:gd name="connsiteY5" fmla="*/ 1035079 h 4371970"/>
              <a:gd name="connsiteX6" fmla="*/ 5496272 w 5496272"/>
              <a:gd name="connsiteY6" fmla="*/ 1565842 h 4371970"/>
              <a:gd name="connsiteX7" fmla="*/ 5145089 w 5496272"/>
              <a:gd name="connsiteY7" fmla="*/ 2287232 h 4371970"/>
              <a:gd name="connsiteX8" fmla="*/ 5045697 w 5496272"/>
              <a:gd name="connsiteY8" fmla="*/ 2810870 h 4371970"/>
              <a:gd name="connsiteX9" fmla="*/ 4853541 w 5496272"/>
              <a:gd name="connsiteY9" fmla="*/ 3427773 h 4371970"/>
              <a:gd name="connsiteX10" fmla="*/ 4495731 w 5496272"/>
              <a:gd name="connsiteY10" fmla="*/ 3759078 h 4371970"/>
              <a:gd name="connsiteX11" fmla="*/ 2587419 w 5496272"/>
              <a:gd name="connsiteY11" fmla="*/ 4371137 h 4371970"/>
              <a:gd name="connsiteX12" fmla="*/ 824880 w 5496272"/>
              <a:gd name="connsiteY12" fmla="*/ 3639131 h 4371970"/>
              <a:gd name="connsiteX13" fmla="*/ 3245 w 5496272"/>
              <a:gd name="connsiteY13" fmla="*/ 2234224 h 4371970"/>
              <a:gd name="connsiteX0" fmla="*/ 2557 w 5495584"/>
              <a:gd name="connsiteY0" fmla="*/ 2234224 h 4371970"/>
              <a:gd name="connsiteX1" fmla="*/ 1062731 w 5495584"/>
              <a:gd name="connsiteY1" fmla="*/ 558677 h 4371970"/>
              <a:gd name="connsiteX2" fmla="*/ 2586731 w 5495584"/>
              <a:gd name="connsiteY2" fmla="*/ 143693 h 4371970"/>
              <a:gd name="connsiteX3" fmla="*/ 3858940 w 5495584"/>
              <a:gd name="connsiteY3" fmla="*/ 21966 h 4371970"/>
              <a:gd name="connsiteX4" fmla="*/ 5025131 w 5495584"/>
              <a:gd name="connsiteY4" fmla="*/ 512294 h 4371970"/>
              <a:gd name="connsiteX5" fmla="*/ 5416071 w 5495584"/>
              <a:gd name="connsiteY5" fmla="*/ 1035079 h 4371970"/>
              <a:gd name="connsiteX6" fmla="*/ 5495584 w 5495584"/>
              <a:gd name="connsiteY6" fmla="*/ 1565842 h 4371970"/>
              <a:gd name="connsiteX7" fmla="*/ 5144401 w 5495584"/>
              <a:gd name="connsiteY7" fmla="*/ 2287232 h 4371970"/>
              <a:gd name="connsiteX8" fmla="*/ 5045009 w 5495584"/>
              <a:gd name="connsiteY8" fmla="*/ 2810870 h 4371970"/>
              <a:gd name="connsiteX9" fmla="*/ 4852853 w 5495584"/>
              <a:gd name="connsiteY9" fmla="*/ 3427773 h 4371970"/>
              <a:gd name="connsiteX10" fmla="*/ 4495043 w 5495584"/>
              <a:gd name="connsiteY10" fmla="*/ 3759078 h 4371970"/>
              <a:gd name="connsiteX11" fmla="*/ 2586731 w 5495584"/>
              <a:gd name="connsiteY11" fmla="*/ 4371137 h 4371970"/>
              <a:gd name="connsiteX12" fmla="*/ 824192 w 5495584"/>
              <a:gd name="connsiteY12" fmla="*/ 3639131 h 4371970"/>
              <a:gd name="connsiteX13" fmla="*/ 2557 w 5495584"/>
              <a:gd name="connsiteY13" fmla="*/ 2234224 h 4371970"/>
              <a:gd name="connsiteX0" fmla="*/ 2557 w 5495584"/>
              <a:gd name="connsiteY0" fmla="*/ 2223449 h 4361195"/>
              <a:gd name="connsiteX1" fmla="*/ 1062731 w 5495584"/>
              <a:gd name="connsiteY1" fmla="*/ 547902 h 4361195"/>
              <a:gd name="connsiteX2" fmla="*/ 2586731 w 5495584"/>
              <a:gd name="connsiteY2" fmla="*/ 285318 h 4361195"/>
              <a:gd name="connsiteX3" fmla="*/ 3858940 w 5495584"/>
              <a:gd name="connsiteY3" fmla="*/ 11191 h 4361195"/>
              <a:gd name="connsiteX4" fmla="*/ 5025131 w 5495584"/>
              <a:gd name="connsiteY4" fmla="*/ 501519 h 4361195"/>
              <a:gd name="connsiteX5" fmla="*/ 5416071 w 5495584"/>
              <a:gd name="connsiteY5" fmla="*/ 1024304 h 4361195"/>
              <a:gd name="connsiteX6" fmla="*/ 5495584 w 5495584"/>
              <a:gd name="connsiteY6" fmla="*/ 1555067 h 4361195"/>
              <a:gd name="connsiteX7" fmla="*/ 5144401 w 5495584"/>
              <a:gd name="connsiteY7" fmla="*/ 2276457 h 4361195"/>
              <a:gd name="connsiteX8" fmla="*/ 5045009 w 5495584"/>
              <a:gd name="connsiteY8" fmla="*/ 2800095 h 4361195"/>
              <a:gd name="connsiteX9" fmla="*/ 4852853 w 5495584"/>
              <a:gd name="connsiteY9" fmla="*/ 3416998 h 4361195"/>
              <a:gd name="connsiteX10" fmla="*/ 4495043 w 5495584"/>
              <a:gd name="connsiteY10" fmla="*/ 3748303 h 4361195"/>
              <a:gd name="connsiteX11" fmla="*/ 2586731 w 5495584"/>
              <a:gd name="connsiteY11" fmla="*/ 4360362 h 4361195"/>
              <a:gd name="connsiteX12" fmla="*/ 824192 w 5495584"/>
              <a:gd name="connsiteY12" fmla="*/ 3628356 h 4361195"/>
              <a:gd name="connsiteX13" fmla="*/ 2557 w 5495584"/>
              <a:gd name="connsiteY13" fmla="*/ 2223449 h 4361195"/>
              <a:gd name="connsiteX0" fmla="*/ 2557 w 5495584"/>
              <a:gd name="connsiteY0" fmla="*/ 2223449 h 4361195"/>
              <a:gd name="connsiteX1" fmla="*/ 1062731 w 5495584"/>
              <a:gd name="connsiteY1" fmla="*/ 547902 h 4361195"/>
              <a:gd name="connsiteX2" fmla="*/ 2586731 w 5495584"/>
              <a:gd name="connsiteY2" fmla="*/ 285318 h 4361195"/>
              <a:gd name="connsiteX3" fmla="*/ 3858940 w 5495584"/>
              <a:gd name="connsiteY3" fmla="*/ 11191 h 4361195"/>
              <a:gd name="connsiteX4" fmla="*/ 5025131 w 5495584"/>
              <a:gd name="connsiteY4" fmla="*/ 501519 h 4361195"/>
              <a:gd name="connsiteX5" fmla="*/ 5416071 w 5495584"/>
              <a:gd name="connsiteY5" fmla="*/ 1024304 h 4361195"/>
              <a:gd name="connsiteX6" fmla="*/ 5495584 w 5495584"/>
              <a:gd name="connsiteY6" fmla="*/ 1555067 h 4361195"/>
              <a:gd name="connsiteX7" fmla="*/ 5078141 w 5495584"/>
              <a:gd name="connsiteY7" fmla="*/ 2269831 h 4361195"/>
              <a:gd name="connsiteX8" fmla="*/ 5045009 w 5495584"/>
              <a:gd name="connsiteY8" fmla="*/ 2800095 h 4361195"/>
              <a:gd name="connsiteX9" fmla="*/ 4852853 w 5495584"/>
              <a:gd name="connsiteY9" fmla="*/ 3416998 h 4361195"/>
              <a:gd name="connsiteX10" fmla="*/ 4495043 w 5495584"/>
              <a:gd name="connsiteY10" fmla="*/ 3748303 h 4361195"/>
              <a:gd name="connsiteX11" fmla="*/ 2586731 w 5495584"/>
              <a:gd name="connsiteY11" fmla="*/ 4360362 h 4361195"/>
              <a:gd name="connsiteX12" fmla="*/ 824192 w 5495584"/>
              <a:gd name="connsiteY12" fmla="*/ 3628356 h 4361195"/>
              <a:gd name="connsiteX13" fmla="*/ 2557 w 5495584"/>
              <a:gd name="connsiteY13" fmla="*/ 2223449 h 4361195"/>
              <a:gd name="connsiteX0" fmla="*/ 2557 w 5495584"/>
              <a:gd name="connsiteY0" fmla="*/ 2223449 h 4363120"/>
              <a:gd name="connsiteX1" fmla="*/ 1062731 w 5495584"/>
              <a:gd name="connsiteY1" fmla="*/ 547902 h 4363120"/>
              <a:gd name="connsiteX2" fmla="*/ 2586731 w 5495584"/>
              <a:gd name="connsiteY2" fmla="*/ 285318 h 4363120"/>
              <a:gd name="connsiteX3" fmla="*/ 3858940 w 5495584"/>
              <a:gd name="connsiteY3" fmla="*/ 11191 h 4363120"/>
              <a:gd name="connsiteX4" fmla="*/ 5025131 w 5495584"/>
              <a:gd name="connsiteY4" fmla="*/ 501519 h 4363120"/>
              <a:gd name="connsiteX5" fmla="*/ 5416071 w 5495584"/>
              <a:gd name="connsiteY5" fmla="*/ 1024304 h 4363120"/>
              <a:gd name="connsiteX6" fmla="*/ 5495584 w 5495584"/>
              <a:gd name="connsiteY6" fmla="*/ 1555067 h 4363120"/>
              <a:gd name="connsiteX7" fmla="*/ 5078141 w 5495584"/>
              <a:gd name="connsiteY7" fmla="*/ 2269831 h 4363120"/>
              <a:gd name="connsiteX8" fmla="*/ 5045009 w 5495584"/>
              <a:gd name="connsiteY8" fmla="*/ 2800095 h 4363120"/>
              <a:gd name="connsiteX9" fmla="*/ 4852853 w 5495584"/>
              <a:gd name="connsiteY9" fmla="*/ 3416998 h 4363120"/>
              <a:gd name="connsiteX10" fmla="*/ 4495043 w 5495584"/>
              <a:gd name="connsiteY10" fmla="*/ 3748303 h 4363120"/>
              <a:gd name="connsiteX11" fmla="*/ 2586731 w 5495584"/>
              <a:gd name="connsiteY11" fmla="*/ 4360362 h 4363120"/>
              <a:gd name="connsiteX12" fmla="*/ 1687149 w 5495584"/>
              <a:gd name="connsiteY12" fmla="*/ 3960255 h 4363120"/>
              <a:gd name="connsiteX13" fmla="*/ 824192 w 5495584"/>
              <a:gd name="connsiteY13" fmla="*/ 3628356 h 4363120"/>
              <a:gd name="connsiteX14" fmla="*/ 2557 w 5495584"/>
              <a:gd name="connsiteY14" fmla="*/ 2223449 h 4363120"/>
              <a:gd name="connsiteX0" fmla="*/ 4140 w 5497167"/>
              <a:gd name="connsiteY0" fmla="*/ 2223449 h 4363120"/>
              <a:gd name="connsiteX1" fmla="*/ 1064314 w 5497167"/>
              <a:gd name="connsiteY1" fmla="*/ 547902 h 4363120"/>
              <a:gd name="connsiteX2" fmla="*/ 2588314 w 5497167"/>
              <a:gd name="connsiteY2" fmla="*/ 285318 h 4363120"/>
              <a:gd name="connsiteX3" fmla="*/ 3860523 w 5497167"/>
              <a:gd name="connsiteY3" fmla="*/ 11191 h 4363120"/>
              <a:gd name="connsiteX4" fmla="*/ 5026714 w 5497167"/>
              <a:gd name="connsiteY4" fmla="*/ 501519 h 4363120"/>
              <a:gd name="connsiteX5" fmla="*/ 5417654 w 5497167"/>
              <a:gd name="connsiteY5" fmla="*/ 1024304 h 4363120"/>
              <a:gd name="connsiteX6" fmla="*/ 5497167 w 5497167"/>
              <a:gd name="connsiteY6" fmla="*/ 1555067 h 4363120"/>
              <a:gd name="connsiteX7" fmla="*/ 5079724 w 5497167"/>
              <a:gd name="connsiteY7" fmla="*/ 2269831 h 4363120"/>
              <a:gd name="connsiteX8" fmla="*/ 5046592 w 5497167"/>
              <a:gd name="connsiteY8" fmla="*/ 2800095 h 4363120"/>
              <a:gd name="connsiteX9" fmla="*/ 4854436 w 5497167"/>
              <a:gd name="connsiteY9" fmla="*/ 3416998 h 4363120"/>
              <a:gd name="connsiteX10" fmla="*/ 4496626 w 5497167"/>
              <a:gd name="connsiteY10" fmla="*/ 3748303 h 4363120"/>
              <a:gd name="connsiteX11" fmla="*/ 2588314 w 5497167"/>
              <a:gd name="connsiteY11" fmla="*/ 4360362 h 4363120"/>
              <a:gd name="connsiteX12" fmla="*/ 1688732 w 5497167"/>
              <a:gd name="connsiteY12" fmla="*/ 3960255 h 4363120"/>
              <a:gd name="connsiteX13" fmla="*/ 772766 w 5497167"/>
              <a:gd name="connsiteY13" fmla="*/ 3681364 h 4363120"/>
              <a:gd name="connsiteX14" fmla="*/ 4140 w 5497167"/>
              <a:gd name="connsiteY14" fmla="*/ 2223449 h 4363120"/>
              <a:gd name="connsiteX0" fmla="*/ 4140 w 5497167"/>
              <a:gd name="connsiteY0" fmla="*/ 2223449 h 4363120"/>
              <a:gd name="connsiteX1" fmla="*/ 1064314 w 5497167"/>
              <a:gd name="connsiteY1" fmla="*/ 547902 h 4363120"/>
              <a:gd name="connsiteX2" fmla="*/ 2588314 w 5497167"/>
              <a:gd name="connsiteY2" fmla="*/ 285318 h 4363120"/>
              <a:gd name="connsiteX3" fmla="*/ 3860523 w 5497167"/>
              <a:gd name="connsiteY3" fmla="*/ 11191 h 4363120"/>
              <a:gd name="connsiteX4" fmla="*/ 5026714 w 5497167"/>
              <a:gd name="connsiteY4" fmla="*/ 501519 h 4363120"/>
              <a:gd name="connsiteX5" fmla="*/ 5417654 w 5497167"/>
              <a:gd name="connsiteY5" fmla="*/ 1024304 h 4363120"/>
              <a:gd name="connsiteX6" fmla="*/ 5497167 w 5497167"/>
              <a:gd name="connsiteY6" fmla="*/ 1555067 h 4363120"/>
              <a:gd name="connsiteX7" fmla="*/ 5079724 w 5497167"/>
              <a:gd name="connsiteY7" fmla="*/ 2269831 h 4363120"/>
              <a:gd name="connsiteX8" fmla="*/ 5046592 w 5497167"/>
              <a:gd name="connsiteY8" fmla="*/ 2800095 h 4363120"/>
              <a:gd name="connsiteX9" fmla="*/ 4854436 w 5497167"/>
              <a:gd name="connsiteY9" fmla="*/ 3416998 h 4363120"/>
              <a:gd name="connsiteX10" fmla="*/ 4496626 w 5497167"/>
              <a:gd name="connsiteY10" fmla="*/ 3748303 h 4363120"/>
              <a:gd name="connsiteX11" fmla="*/ 2588314 w 5497167"/>
              <a:gd name="connsiteY11" fmla="*/ 4360362 h 4363120"/>
              <a:gd name="connsiteX12" fmla="*/ 1688732 w 5497167"/>
              <a:gd name="connsiteY12" fmla="*/ 3960255 h 4363120"/>
              <a:gd name="connsiteX13" fmla="*/ 772766 w 5497167"/>
              <a:gd name="connsiteY13" fmla="*/ 3681364 h 4363120"/>
              <a:gd name="connsiteX14" fmla="*/ 4140 w 5497167"/>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68111 h 4363120"/>
              <a:gd name="connsiteX14" fmla="*/ 3091 w 5496118"/>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21728 h 4363120"/>
              <a:gd name="connsiteX14" fmla="*/ 3091 w 5496118"/>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21728 h 4363120"/>
              <a:gd name="connsiteX14" fmla="*/ 3091 w 5496118"/>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8553 w 5501580"/>
              <a:gd name="connsiteY0" fmla="*/ 2223449 h 4363120"/>
              <a:gd name="connsiteX1" fmla="*/ 1068727 w 5501580"/>
              <a:gd name="connsiteY1" fmla="*/ 547902 h 4363120"/>
              <a:gd name="connsiteX2" fmla="*/ 2592727 w 5501580"/>
              <a:gd name="connsiteY2" fmla="*/ 285318 h 4363120"/>
              <a:gd name="connsiteX3" fmla="*/ 3864936 w 5501580"/>
              <a:gd name="connsiteY3" fmla="*/ 11191 h 4363120"/>
              <a:gd name="connsiteX4" fmla="*/ 5031127 w 5501580"/>
              <a:gd name="connsiteY4" fmla="*/ 501519 h 4363120"/>
              <a:gd name="connsiteX5" fmla="*/ 5422067 w 5501580"/>
              <a:gd name="connsiteY5" fmla="*/ 1024304 h 4363120"/>
              <a:gd name="connsiteX6" fmla="*/ 5501580 w 5501580"/>
              <a:gd name="connsiteY6" fmla="*/ 1555067 h 4363120"/>
              <a:gd name="connsiteX7" fmla="*/ 5084137 w 5501580"/>
              <a:gd name="connsiteY7" fmla="*/ 2269831 h 4363120"/>
              <a:gd name="connsiteX8" fmla="*/ 5051005 w 5501580"/>
              <a:gd name="connsiteY8" fmla="*/ 2800095 h 4363120"/>
              <a:gd name="connsiteX9" fmla="*/ 4858849 w 5501580"/>
              <a:gd name="connsiteY9" fmla="*/ 3416998 h 4363120"/>
              <a:gd name="connsiteX10" fmla="*/ 4501039 w 5501580"/>
              <a:gd name="connsiteY10" fmla="*/ 3748303 h 4363120"/>
              <a:gd name="connsiteX11" fmla="*/ 2592727 w 5501580"/>
              <a:gd name="connsiteY11" fmla="*/ 4360362 h 4363120"/>
              <a:gd name="connsiteX12" fmla="*/ 1693145 w 5501580"/>
              <a:gd name="connsiteY12" fmla="*/ 3960255 h 4363120"/>
              <a:gd name="connsiteX13" fmla="*/ 770553 w 5501580"/>
              <a:gd name="connsiteY13" fmla="*/ 3542215 h 4363120"/>
              <a:gd name="connsiteX14" fmla="*/ 8553 w 5501580"/>
              <a:gd name="connsiteY14" fmla="*/ 2223449 h 4363120"/>
              <a:gd name="connsiteX0" fmla="*/ 8553 w 5501580"/>
              <a:gd name="connsiteY0" fmla="*/ 2223449 h 4363120"/>
              <a:gd name="connsiteX1" fmla="*/ 1068727 w 5501580"/>
              <a:gd name="connsiteY1" fmla="*/ 547902 h 4363120"/>
              <a:gd name="connsiteX2" fmla="*/ 2592727 w 5501580"/>
              <a:gd name="connsiteY2" fmla="*/ 285318 h 4363120"/>
              <a:gd name="connsiteX3" fmla="*/ 3864936 w 5501580"/>
              <a:gd name="connsiteY3" fmla="*/ 11191 h 4363120"/>
              <a:gd name="connsiteX4" fmla="*/ 5031127 w 5501580"/>
              <a:gd name="connsiteY4" fmla="*/ 501519 h 4363120"/>
              <a:gd name="connsiteX5" fmla="*/ 5422067 w 5501580"/>
              <a:gd name="connsiteY5" fmla="*/ 1024304 h 4363120"/>
              <a:gd name="connsiteX6" fmla="*/ 5501580 w 5501580"/>
              <a:gd name="connsiteY6" fmla="*/ 1555067 h 4363120"/>
              <a:gd name="connsiteX7" fmla="*/ 5084137 w 5501580"/>
              <a:gd name="connsiteY7" fmla="*/ 2269831 h 4363120"/>
              <a:gd name="connsiteX8" fmla="*/ 5051005 w 5501580"/>
              <a:gd name="connsiteY8" fmla="*/ 2800095 h 4363120"/>
              <a:gd name="connsiteX9" fmla="*/ 4858849 w 5501580"/>
              <a:gd name="connsiteY9" fmla="*/ 3416998 h 4363120"/>
              <a:gd name="connsiteX10" fmla="*/ 4501039 w 5501580"/>
              <a:gd name="connsiteY10" fmla="*/ 3748303 h 4363120"/>
              <a:gd name="connsiteX11" fmla="*/ 2592727 w 5501580"/>
              <a:gd name="connsiteY11" fmla="*/ 4360362 h 4363120"/>
              <a:gd name="connsiteX12" fmla="*/ 1693145 w 5501580"/>
              <a:gd name="connsiteY12" fmla="*/ 3960255 h 4363120"/>
              <a:gd name="connsiteX13" fmla="*/ 770553 w 5501580"/>
              <a:gd name="connsiteY13" fmla="*/ 3542215 h 4363120"/>
              <a:gd name="connsiteX14" fmla="*/ 8553 w 5501580"/>
              <a:gd name="connsiteY14" fmla="*/ 2223449 h 4363120"/>
              <a:gd name="connsiteX0" fmla="*/ 7091 w 5500118"/>
              <a:gd name="connsiteY0" fmla="*/ 2223449 h 4363120"/>
              <a:gd name="connsiteX1" fmla="*/ 1067265 w 5500118"/>
              <a:gd name="connsiteY1" fmla="*/ 547902 h 4363120"/>
              <a:gd name="connsiteX2" fmla="*/ 2591265 w 5500118"/>
              <a:gd name="connsiteY2" fmla="*/ 285318 h 4363120"/>
              <a:gd name="connsiteX3" fmla="*/ 3863474 w 5500118"/>
              <a:gd name="connsiteY3" fmla="*/ 11191 h 4363120"/>
              <a:gd name="connsiteX4" fmla="*/ 5029665 w 5500118"/>
              <a:gd name="connsiteY4" fmla="*/ 501519 h 4363120"/>
              <a:gd name="connsiteX5" fmla="*/ 5420605 w 5500118"/>
              <a:gd name="connsiteY5" fmla="*/ 1024304 h 4363120"/>
              <a:gd name="connsiteX6" fmla="*/ 5500118 w 5500118"/>
              <a:gd name="connsiteY6" fmla="*/ 1555067 h 4363120"/>
              <a:gd name="connsiteX7" fmla="*/ 5082675 w 5500118"/>
              <a:gd name="connsiteY7" fmla="*/ 2269831 h 4363120"/>
              <a:gd name="connsiteX8" fmla="*/ 5049543 w 5500118"/>
              <a:gd name="connsiteY8" fmla="*/ 2800095 h 4363120"/>
              <a:gd name="connsiteX9" fmla="*/ 4857387 w 5500118"/>
              <a:gd name="connsiteY9" fmla="*/ 3416998 h 4363120"/>
              <a:gd name="connsiteX10" fmla="*/ 4499577 w 5500118"/>
              <a:gd name="connsiteY10" fmla="*/ 3748303 h 4363120"/>
              <a:gd name="connsiteX11" fmla="*/ 2591265 w 5500118"/>
              <a:gd name="connsiteY11" fmla="*/ 4360362 h 4363120"/>
              <a:gd name="connsiteX12" fmla="*/ 1691683 w 5500118"/>
              <a:gd name="connsiteY12" fmla="*/ 3960255 h 4363120"/>
              <a:gd name="connsiteX13" fmla="*/ 788969 w 5500118"/>
              <a:gd name="connsiteY13" fmla="*/ 3502458 h 4363120"/>
              <a:gd name="connsiteX14" fmla="*/ 7091 w 5500118"/>
              <a:gd name="connsiteY14" fmla="*/ 2223449 h 4363120"/>
              <a:gd name="connsiteX0" fmla="*/ 7091 w 5500118"/>
              <a:gd name="connsiteY0" fmla="*/ 2223449 h 3981315"/>
              <a:gd name="connsiteX1" fmla="*/ 1067265 w 5500118"/>
              <a:gd name="connsiteY1" fmla="*/ 547902 h 3981315"/>
              <a:gd name="connsiteX2" fmla="*/ 2591265 w 5500118"/>
              <a:gd name="connsiteY2" fmla="*/ 285318 h 3981315"/>
              <a:gd name="connsiteX3" fmla="*/ 3863474 w 5500118"/>
              <a:gd name="connsiteY3" fmla="*/ 11191 h 3981315"/>
              <a:gd name="connsiteX4" fmla="*/ 5029665 w 5500118"/>
              <a:gd name="connsiteY4" fmla="*/ 501519 h 3981315"/>
              <a:gd name="connsiteX5" fmla="*/ 5420605 w 5500118"/>
              <a:gd name="connsiteY5" fmla="*/ 1024304 h 3981315"/>
              <a:gd name="connsiteX6" fmla="*/ 5500118 w 5500118"/>
              <a:gd name="connsiteY6" fmla="*/ 1555067 h 3981315"/>
              <a:gd name="connsiteX7" fmla="*/ 5082675 w 5500118"/>
              <a:gd name="connsiteY7" fmla="*/ 2269831 h 3981315"/>
              <a:gd name="connsiteX8" fmla="*/ 5049543 w 5500118"/>
              <a:gd name="connsiteY8" fmla="*/ 2800095 h 3981315"/>
              <a:gd name="connsiteX9" fmla="*/ 4857387 w 5500118"/>
              <a:gd name="connsiteY9" fmla="*/ 3416998 h 3981315"/>
              <a:gd name="connsiteX10" fmla="*/ 4499577 w 5500118"/>
              <a:gd name="connsiteY10" fmla="*/ 3748303 h 3981315"/>
              <a:gd name="connsiteX11" fmla="*/ 2766077 w 5500118"/>
              <a:gd name="connsiteY11" fmla="*/ 3600603 h 3981315"/>
              <a:gd name="connsiteX12" fmla="*/ 1691683 w 5500118"/>
              <a:gd name="connsiteY12" fmla="*/ 3960255 h 3981315"/>
              <a:gd name="connsiteX13" fmla="*/ 788969 w 5500118"/>
              <a:gd name="connsiteY13" fmla="*/ 3502458 h 3981315"/>
              <a:gd name="connsiteX14" fmla="*/ 7091 w 5500118"/>
              <a:gd name="connsiteY14" fmla="*/ 2223449 h 3981315"/>
              <a:gd name="connsiteX0" fmla="*/ 7091 w 5500118"/>
              <a:gd name="connsiteY0" fmla="*/ 2223449 h 3850120"/>
              <a:gd name="connsiteX1" fmla="*/ 1067265 w 5500118"/>
              <a:gd name="connsiteY1" fmla="*/ 547902 h 3850120"/>
              <a:gd name="connsiteX2" fmla="*/ 2591265 w 5500118"/>
              <a:gd name="connsiteY2" fmla="*/ 285318 h 3850120"/>
              <a:gd name="connsiteX3" fmla="*/ 3863474 w 5500118"/>
              <a:gd name="connsiteY3" fmla="*/ 11191 h 3850120"/>
              <a:gd name="connsiteX4" fmla="*/ 5029665 w 5500118"/>
              <a:gd name="connsiteY4" fmla="*/ 501519 h 3850120"/>
              <a:gd name="connsiteX5" fmla="*/ 5420605 w 5500118"/>
              <a:gd name="connsiteY5" fmla="*/ 1024304 h 3850120"/>
              <a:gd name="connsiteX6" fmla="*/ 5500118 w 5500118"/>
              <a:gd name="connsiteY6" fmla="*/ 1555067 h 3850120"/>
              <a:gd name="connsiteX7" fmla="*/ 5082675 w 5500118"/>
              <a:gd name="connsiteY7" fmla="*/ 2269831 h 3850120"/>
              <a:gd name="connsiteX8" fmla="*/ 5049543 w 5500118"/>
              <a:gd name="connsiteY8" fmla="*/ 2800095 h 3850120"/>
              <a:gd name="connsiteX9" fmla="*/ 4857387 w 5500118"/>
              <a:gd name="connsiteY9" fmla="*/ 3416998 h 3850120"/>
              <a:gd name="connsiteX10" fmla="*/ 4499577 w 5500118"/>
              <a:gd name="connsiteY10" fmla="*/ 3748303 h 3850120"/>
              <a:gd name="connsiteX11" fmla="*/ 2766077 w 5500118"/>
              <a:gd name="connsiteY11" fmla="*/ 3600603 h 3850120"/>
              <a:gd name="connsiteX12" fmla="*/ 1799260 w 5500118"/>
              <a:gd name="connsiteY12" fmla="*/ 3617355 h 3850120"/>
              <a:gd name="connsiteX13" fmla="*/ 788969 w 5500118"/>
              <a:gd name="connsiteY13" fmla="*/ 3502458 h 3850120"/>
              <a:gd name="connsiteX14" fmla="*/ 7091 w 5500118"/>
              <a:gd name="connsiteY14" fmla="*/ 2223449 h 3850120"/>
              <a:gd name="connsiteX0" fmla="*/ 7091 w 5500118"/>
              <a:gd name="connsiteY0" fmla="*/ 2223449 h 3855916"/>
              <a:gd name="connsiteX1" fmla="*/ 1067265 w 5500118"/>
              <a:gd name="connsiteY1" fmla="*/ 547902 h 3855916"/>
              <a:gd name="connsiteX2" fmla="*/ 2591265 w 5500118"/>
              <a:gd name="connsiteY2" fmla="*/ 285318 h 3855916"/>
              <a:gd name="connsiteX3" fmla="*/ 3863474 w 5500118"/>
              <a:gd name="connsiteY3" fmla="*/ 11191 h 3855916"/>
              <a:gd name="connsiteX4" fmla="*/ 5029665 w 5500118"/>
              <a:gd name="connsiteY4" fmla="*/ 501519 h 3855916"/>
              <a:gd name="connsiteX5" fmla="*/ 5420605 w 5500118"/>
              <a:gd name="connsiteY5" fmla="*/ 1024304 h 3855916"/>
              <a:gd name="connsiteX6" fmla="*/ 5500118 w 5500118"/>
              <a:gd name="connsiteY6" fmla="*/ 1555067 h 3855916"/>
              <a:gd name="connsiteX7" fmla="*/ 5082675 w 5500118"/>
              <a:gd name="connsiteY7" fmla="*/ 2269831 h 3855916"/>
              <a:gd name="connsiteX8" fmla="*/ 5049543 w 5500118"/>
              <a:gd name="connsiteY8" fmla="*/ 2800095 h 3855916"/>
              <a:gd name="connsiteX9" fmla="*/ 4857387 w 5500118"/>
              <a:gd name="connsiteY9" fmla="*/ 3416998 h 3855916"/>
              <a:gd name="connsiteX10" fmla="*/ 4486130 w 5500118"/>
              <a:gd name="connsiteY10" fmla="*/ 3755026 h 3855916"/>
              <a:gd name="connsiteX11" fmla="*/ 2766077 w 5500118"/>
              <a:gd name="connsiteY11" fmla="*/ 3600603 h 3855916"/>
              <a:gd name="connsiteX12" fmla="*/ 1799260 w 5500118"/>
              <a:gd name="connsiteY12" fmla="*/ 3617355 h 3855916"/>
              <a:gd name="connsiteX13" fmla="*/ 788969 w 5500118"/>
              <a:gd name="connsiteY13" fmla="*/ 3502458 h 3855916"/>
              <a:gd name="connsiteX14" fmla="*/ 7091 w 5500118"/>
              <a:gd name="connsiteY14" fmla="*/ 2223449 h 3855916"/>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683828"/>
              <a:gd name="connsiteX1" fmla="*/ 1067265 w 5500118"/>
              <a:gd name="connsiteY1" fmla="*/ 547902 h 3683828"/>
              <a:gd name="connsiteX2" fmla="*/ 2591265 w 5500118"/>
              <a:gd name="connsiteY2" fmla="*/ 285318 h 3683828"/>
              <a:gd name="connsiteX3" fmla="*/ 3863474 w 5500118"/>
              <a:gd name="connsiteY3" fmla="*/ 11191 h 3683828"/>
              <a:gd name="connsiteX4" fmla="*/ 5029665 w 5500118"/>
              <a:gd name="connsiteY4" fmla="*/ 501519 h 3683828"/>
              <a:gd name="connsiteX5" fmla="*/ 5420605 w 5500118"/>
              <a:gd name="connsiteY5" fmla="*/ 1024304 h 3683828"/>
              <a:gd name="connsiteX6" fmla="*/ 5500118 w 5500118"/>
              <a:gd name="connsiteY6" fmla="*/ 1555067 h 3683828"/>
              <a:gd name="connsiteX7" fmla="*/ 5082675 w 5500118"/>
              <a:gd name="connsiteY7" fmla="*/ 2269831 h 3683828"/>
              <a:gd name="connsiteX8" fmla="*/ 5049543 w 5500118"/>
              <a:gd name="connsiteY8" fmla="*/ 2800095 h 3683828"/>
              <a:gd name="connsiteX9" fmla="*/ 4857387 w 5500118"/>
              <a:gd name="connsiteY9" fmla="*/ 3416998 h 3683828"/>
              <a:gd name="connsiteX10" fmla="*/ 4667665 w 5500118"/>
              <a:gd name="connsiteY10" fmla="*/ 3607108 h 3683828"/>
              <a:gd name="connsiteX11" fmla="*/ 2766077 w 5500118"/>
              <a:gd name="connsiteY11" fmla="*/ 3600603 h 3683828"/>
              <a:gd name="connsiteX12" fmla="*/ 1799260 w 5500118"/>
              <a:gd name="connsiteY12" fmla="*/ 3617355 h 3683828"/>
              <a:gd name="connsiteX13" fmla="*/ 1342742 w 5500118"/>
              <a:gd name="connsiteY13" fmla="*/ 3662134 h 3683828"/>
              <a:gd name="connsiteX14" fmla="*/ 788969 w 5500118"/>
              <a:gd name="connsiteY14" fmla="*/ 3502458 h 3683828"/>
              <a:gd name="connsiteX15" fmla="*/ 7091 w 5500118"/>
              <a:gd name="connsiteY15" fmla="*/ 2223449 h 3683828"/>
              <a:gd name="connsiteX0" fmla="*/ 7091 w 5500118"/>
              <a:gd name="connsiteY0" fmla="*/ 2223449 h 3692752"/>
              <a:gd name="connsiteX1" fmla="*/ 1067265 w 5500118"/>
              <a:gd name="connsiteY1" fmla="*/ 547902 h 3692752"/>
              <a:gd name="connsiteX2" fmla="*/ 2591265 w 5500118"/>
              <a:gd name="connsiteY2" fmla="*/ 285318 h 3692752"/>
              <a:gd name="connsiteX3" fmla="*/ 3863474 w 5500118"/>
              <a:gd name="connsiteY3" fmla="*/ 11191 h 3692752"/>
              <a:gd name="connsiteX4" fmla="*/ 5029665 w 5500118"/>
              <a:gd name="connsiteY4" fmla="*/ 501519 h 3692752"/>
              <a:gd name="connsiteX5" fmla="*/ 5420605 w 5500118"/>
              <a:gd name="connsiteY5" fmla="*/ 1024304 h 3692752"/>
              <a:gd name="connsiteX6" fmla="*/ 5500118 w 5500118"/>
              <a:gd name="connsiteY6" fmla="*/ 1555067 h 3692752"/>
              <a:gd name="connsiteX7" fmla="*/ 5082675 w 5500118"/>
              <a:gd name="connsiteY7" fmla="*/ 2269831 h 3692752"/>
              <a:gd name="connsiteX8" fmla="*/ 5049543 w 5500118"/>
              <a:gd name="connsiteY8" fmla="*/ 2800095 h 3692752"/>
              <a:gd name="connsiteX9" fmla="*/ 4857387 w 5500118"/>
              <a:gd name="connsiteY9" fmla="*/ 3416998 h 3692752"/>
              <a:gd name="connsiteX10" fmla="*/ 4667665 w 5500118"/>
              <a:gd name="connsiteY10" fmla="*/ 3607108 h 3692752"/>
              <a:gd name="connsiteX11" fmla="*/ 2766077 w 5500118"/>
              <a:gd name="connsiteY11" fmla="*/ 3600603 h 3692752"/>
              <a:gd name="connsiteX12" fmla="*/ 1799260 w 5500118"/>
              <a:gd name="connsiteY12" fmla="*/ 3617355 h 3692752"/>
              <a:gd name="connsiteX13" fmla="*/ 1342742 w 5500118"/>
              <a:gd name="connsiteY13" fmla="*/ 3675581 h 3692752"/>
              <a:gd name="connsiteX14" fmla="*/ 788969 w 5500118"/>
              <a:gd name="connsiteY14" fmla="*/ 3502458 h 3692752"/>
              <a:gd name="connsiteX15" fmla="*/ 7091 w 5500118"/>
              <a:gd name="connsiteY15" fmla="*/ 2223449 h 3692752"/>
              <a:gd name="connsiteX0" fmla="*/ 7091 w 5500118"/>
              <a:gd name="connsiteY0" fmla="*/ 2223449 h 3675581"/>
              <a:gd name="connsiteX1" fmla="*/ 1067265 w 5500118"/>
              <a:gd name="connsiteY1" fmla="*/ 547902 h 3675581"/>
              <a:gd name="connsiteX2" fmla="*/ 2591265 w 5500118"/>
              <a:gd name="connsiteY2" fmla="*/ 285318 h 3675581"/>
              <a:gd name="connsiteX3" fmla="*/ 3863474 w 5500118"/>
              <a:gd name="connsiteY3" fmla="*/ 11191 h 3675581"/>
              <a:gd name="connsiteX4" fmla="*/ 5029665 w 5500118"/>
              <a:gd name="connsiteY4" fmla="*/ 501519 h 3675581"/>
              <a:gd name="connsiteX5" fmla="*/ 5420605 w 5500118"/>
              <a:gd name="connsiteY5" fmla="*/ 1024304 h 3675581"/>
              <a:gd name="connsiteX6" fmla="*/ 5500118 w 5500118"/>
              <a:gd name="connsiteY6" fmla="*/ 1555067 h 3675581"/>
              <a:gd name="connsiteX7" fmla="*/ 5082675 w 5500118"/>
              <a:gd name="connsiteY7" fmla="*/ 2269831 h 3675581"/>
              <a:gd name="connsiteX8" fmla="*/ 5049543 w 5500118"/>
              <a:gd name="connsiteY8" fmla="*/ 2800095 h 3675581"/>
              <a:gd name="connsiteX9" fmla="*/ 4857387 w 5500118"/>
              <a:gd name="connsiteY9" fmla="*/ 3416998 h 3675581"/>
              <a:gd name="connsiteX10" fmla="*/ 4667665 w 5500118"/>
              <a:gd name="connsiteY10" fmla="*/ 3607108 h 3675581"/>
              <a:gd name="connsiteX11" fmla="*/ 2766077 w 5500118"/>
              <a:gd name="connsiteY11" fmla="*/ 3600603 h 3675581"/>
              <a:gd name="connsiteX12" fmla="*/ 1799260 w 5500118"/>
              <a:gd name="connsiteY12" fmla="*/ 3617355 h 3675581"/>
              <a:gd name="connsiteX13" fmla="*/ 1342742 w 5500118"/>
              <a:gd name="connsiteY13" fmla="*/ 3675581 h 3675581"/>
              <a:gd name="connsiteX14" fmla="*/ 788969 w 5500118"/>
              <a:gd name="connsiteY14" fmla="*/ 3502458 h 3675581"/>
              <a:gd name="connsiteX15" fmla="*/ 7091 w 5500118"/>
              <a:gd name="connsiteY15" fmla="*/ 2223449 h 3675581"/>
              <a:gd name="connsiteX0" fmla="*/ 7091 w 5500118"/>
              <a:gd name="connsiteY0" fmla="*/ 2223449 h 3694446"/>
              <a:gd name="connsiteX1" fmla="*/ 1067265 w 5500118"/>
              <a:gd name="connsiteY1" fmla="*/ 547902 h 3694446"/>
              <a:gd name="connsiteX2" fmla="*/ 2591265 w 5500118"/>
              <a:gd name="connsiteY2" fmla="*/ 285318 h 3694446"/>
              <a:gd name="connsiteX3" fmla="*/ 3863474 w 5500118"/>
              <a:gd name="connsiteY3" fmla="*/ 11191 h 3694446"/>
              <a:gd name="connsiteX4" fmla="*/ 5029665 w 5500118"/>
              <a:gd name="connsiteY4" fmla="*/ 501519 h 3694446"/>
              <a:gd name="connsiteX5" fmla="*/ 5420605 w 5500118"/>
              <a:gd name="connsiteY5" fmla="*/ 1024304 h 3694446"/>
              <a:gd name="connsiteX6" fmla="*/ 5500118 w 5500118"/>
              <a:gd name="connsiteY6" fmla="*/ 1555067 h 3694446"/>
              <a:gd name="connsiteX7" fmla="*/ 5082675 w 5500118"/>
              <a:gd name="connsiteY7" fmla="*/ 2269831 h 3694446"/>
              <a:gd name="connsiteX8" fmla="*/ 5049543 w 5500118"/>
              <a:gd name="connsiteY8" fmla="*/ 2800095 h 3694446"/>
              <a:gd name="connsiteX9" fmla="*/ 4857387 w 5500118"/>
              <a:gd name="connsiteY9" fmla="*/ 3416998 h 3694446"/>
              <a:gd name="connsiteX10" fmla="*/ 4667665 w 5500118"/>
              <a:gd name="connsiteY10" fmla="*/ 3607108 h 3694446"/>
              <a:gd name="connsiteX11" fmla="*/ 2766077 w 5500118"/>
              <a:gd name="connsiteY11" fmla="*/ 3600603 h 3694446"/>
              <a:gd name="connsiteX12" fmla="*/ 1799260 w 5500118"/>
              <a:gd name="connsiteY12" fmla="*/ 3617355 h 3694446"/>
              <a:gd name="connsiteX13" fmla="*/ 1342742 w 5500118"/>
              <a:gd name="connsiteY13" fmla="*/ 3675581 h 3694446"/>
              <a:gd name="connsiteX14" fmla="*/ 788969 w 5500118"/>
              <a:gd name="connsiteY14" fmla="*/ 3502458 h 3694446"/>
              <a:gd name="connsiteX15" fmla="*/ 7091 w 5500118"/>
              <a:gd name="connsiteY15" fmla="*/ 2223449 h 3694446"/>
              <a:gd name="connsiteX0" fmla="*/ 7091 w 5500118"/>
              <a:gd name="connsiteY0" fmla="*/ 2223449 h 3743074"/>
              <a:gd name="connsiteX1" fmla="*/ 1067265 w 5500118"/>
              <a:gd name="connsiteY1" fmla="*/ 547902 h 3743074"/>
              <a:gd name="connsiteX2" fmla="*/ 2591265 w 5500118"/>
              <a:gd name="connsiteY2" fmla="*/ 285318 h 3743074"/>
              <a:gd name="connsiteX3" fmla="*/ 3863474 w 5500118"/>
              <a:gd name="connsiteY3" fmla="*/ 11191 h 3743074"/>
              <a:gd name="connsiteX4" fmla="*/ 5029665 w 5500118"/>
              <a:gd name="connsiteY4" fmla="*/ 501519 h 3743074"/>
              <a:gd name="connsiteX5" fmla="*/ 5420605 w 5500118"/>
              <a:gd name="connsiteY5" fmla="*/ 1024304 h 3743074"/>
              <a:gd name="connsiteX6" fmla="*/ 5500118 w 5500118"/>
              <a:gd name="connsiteY6" fmla="*/ 1555067 h 3743074"/>
              <a:gd name="connsiteX7" fmla="*/ 5082675 w 5500118"/>
              <a:gd name="connsiteY7" fmla="*/ 2269831 h 3743074"/>
              <a:gd name="connsiteX8" fmla="*/ 5049543 w 5500118"/>
              <a:gd name="connsiteY8" fmla="*/ 2800095 h 3743074"/>
              <a:gd name="connsiteX9" fmla="*/ 4857387 w 5500118"/>
              <a:gd name="connsiteY9" fmla="*/ 3416998 h 3743074"/>
              <a:gd name="connsiteX10" fmla="*/ 4667665 w 5500118"/>
              <a:gd name="connsiteY10" fmla="*/ 3607108 h 3743074"/>
              <a:gd name="connsiteX11" fmla="*/ 2766077 w 5500118"/>
              <a:gd name="connsiteY11" fmla="*/ 3600603 h 3743074"/>
              <a:gd name="connsiteX12" fmla="*/ 1799260 w 5500118"/>
              <a:gd name="connsiteY12" fmla="*/ 3617355 h 3743074"/>
              <a:gd name="connsiteX13" fmla="*/ 1255337 w 5500118"/>
              <a:gd name="connsiteY13" fmla="*/ 3729369 h 3743074"/>
              <a:gd name="connsiteX14" fmla="*/ 788969 w 5500118"/>
              <a:gd name="connsiteY14" fmla="*/ 3502458 h 3743074"/>
              <a:gd name="connsiteX15" fmla="*/ 7091 w 5500118"/>
              <a:gd name="connsiteY15" fmla="*/ 2223449 h 3743074"/>
              <a:gd name="connsiteX0" fmla="*/ 7091 w 5500118"/>
              <a:gd name="connsiteY0" fmla="*/ 2223449 h 3729369"/>
              <a:gd name="connsiteX1" fmla="*/ 1067265 w 5500118"/>
              <a:gd name="connsiteY1" fmla="*/ 547902 h 3729369"/>
              <a:gd name="connsiteX2" fmla="*/ 2591265 w 5500118"/>
              <a:gd name="connsiteY2" fmla="*/ 285318 h 3729369"/>
              <a:gd name="connsiteX3" fmla="*/ 3863474 w 5500118"/>
              <a:gd name="connsiteY3" fmla="*/ 11191 h 3729369"/>
              <a:gd name="connsiteX4" fmla="*/ 5029665 w 5500118"/>
              <a:gd name="connsiteY4" fmla="*/ 501519 h 3729369"/>
              <a:gd name="connsiteX5" fmla="*/ 5420605 w 5500118"/>
              <a:gd name="connsiteY5" fmla="*/ 1024304 h 3729369"/>
              <a:gd name="connsiteX6" fmla="*/ 5500118 w 5500118"/>
              <a:gd name="connsiteY6" fmla="*/ 1555067 h 3729369"/>
              <a:gd name="connsiteX7" fmla="*/ 5082675 w 5500118"/>
              <a:gd name="connsiteY7" fmla="*/ 2269831 h 3729369"/>
              <a:gd name="connsiteX8" fmla="*/ 5049543 w 5500118"/>
              <a:gd name="connsiteY8" fmla="*/ 2800095 h 3729369"/>
              <a:gd name="connsiteX9" fmla="*/ 4857387 w 5500118"/>
              <a:gd name="connsiteY9" fmla="*/ 3416998 h 3729369"/>
              <a:gd name="connsiteX10" fmla="*/ 4667665 w 5500118"/>
              <a:gd name="connsiteY10" fmla="*/ 3607108 h 3729369"/>
              <a:gd name="connsiteX11" fmla="*/ 2766077 w 5500118"/>
              <a:gd name="connsiteY11" fmla="*/ 3600603 h 3729369"/>
              <a:gd name="connsiteX12" fmla="*/ 1799260 w 5500118"/>
              <a:gd name="connsiteY12" fmla="*/ 3617355 h 3729369"/>
              <a:gd name="connsiteX13" fmla="*/ 1255337 w 5500118"/>
              <a:gd name="connsiteY13" fmla="*/ 3729369 h 3729369"/>
              <a:gd name="connsiteX14" fmla="*/ 788969 w 5500118"/>
              <a:gd name="connsiteY14" fmla="*/ 3502458 h 3729369"/>
              <a:gd name="connsiteX15" fmla="*/ 7091 w 5500118"/>
              <a:gd name="connsiteY15" fmla="*/ 2223449 h 3729369"/>
              <a:gd name="connsiteX0" fmla="*/ 7091 w 5500118"/>
              <a:gd name="connsiteY0" fmla="*/ 2223449 h 3729369"/>
              <a:gd name="connsiteX1" fmla="*/ 1067265 w 5500118"/>
              <a:gd name="connsiteY1" fmla="*/ 547902 h 3729369"/>
              <a:gd name="connsiteX2" fmla="*/ 2591265 w 5500118"/>
              <a:gd name="connsiteY2" fmla="*/ 285318 h 3729369"/>
              <a:gd name="connsiteX3" fmla="*/ 3863474 w 5500118"/>
              <a:gd name="connsiteY3" fmla="*/ 11191 h 3729369"/>
              <a:gd name="connsiteX4" fmla="*/ 5029665 w 5500118"/>
              <a:gd name="connsiteY4" fmla="*/ 501519 h 3729369"/>
              <a:gd name="connsiteX5" fmla="*/ 5420605 w 5500118"/>
              <a:gd name="connsiteY5" fmla="*/ 1024304 h 3729369"/>
              <a:gd name="connsiteX6" fmla="*/ 5500118 w 5500118"/>
              <a:gd name="connsiteY6" fmla="*/ 1555067 h 3729369"/>
              <a:gd name="connsiteX7" fmla="*/ 5082675 w 5500118"/>
              <a:gd name="connsiteY7" fmla="*/ 2269831 h 3729369"/>
              <a:gd name="connsiteX8" fmla="*/ 5049543 w 5500118"/>
              <a:gd name="connsiteY8" fmla="*/ 2800095 h 3729369"/>
              <a:gd name="connsiteX9" fmla="*/ 4857387 w 5500118"/>
              <a:gd name="connsiteY9" fmla="*/ 3416998 h 3729369"/>
              <a:gd name="connsiteX10" fmla="*/ 4667665 w 5500118"/>
              <a:gd name="connsiteY10" fmla="*/ 3607108 h 3729369"/>
              <a:gd name="connsiteX11" fmla="*/ 2766077 w 5500118"/>
              <a:gd name="connsiteY11" fmla="*/ 3600603 h 3729369"/>
              <a:gd name="connsiteX12" fmla="*/ 1799260 w 5500118"/>
              <a:gd name="connsiteY12" fmla="*/ 3617355 h 3729369"/>
              <a:gd name="connsiteX13" fmla="*/ 1255337 w 5500118"/>
              <a:gd name="connsiteY13" fmla="*/ 3729369 h 3729369"/>
              <a:gd name="connsiteX14" fmla="*/ 788969 w 5500118"/>
              <a:gd name="connsiteY14" fmla="*/ 3502458 h 3729369"/>
              <a:gd name="connsiteX15" fmla="*/ 7091 w 5500118"/>
              <a:gd name="connsiteY15" fmla="*/ 2223449 h 3729369"/>
              <a:gd name="connsiteX0" fmla="*/ 7091 w 5500118"/>
              <a:gd name="connsiteY0" fmla="*/ 2223449 h 3636243"/>
              <a:gd name="connsiteX1" fmla="*/ 1067265 w 5500118"/>
              <a:gd name="connsiteY1" fmla="*/ 547902 h 3636243"/>
              <a:gd name="connsiteX2" fmla="*/ 2591265 w 5500118"/>
              <a:gd name="connsiteY2" fmla="*/ 285318 h 3636243"/>
              <a:gd name="connsiteX3" fmla="*/ 3863474 w 5500118"/>
              <a:gd name="connsiteY3" fmla="*/ 11191 h 3636243"/>
              <a:gd name="connsiteX4" fmla="*/ 5029665 w 5500118"/>
              <a:gd name="connsiteY4" fmla="*/ 501519 h 3636243"/>
              <a:gd name="connsiteX5" fmla="*/ 5420605 w 5500118"/>
              <a:gd name="connsiteY5" fmla="*/ 1024304 h 3636243"/>
              <a:gd name="connsiteX6" fmla="*/ 5500118 w 5500118"/>
              <a:gd name="connsiteY6" fmla="*/ 1555067 h 3636243"/>
              <a:gd name="connsiteX7" fmla="*/ 5082675 w 5500118"/>
              <a:gd name="connsiteY7" fmla="*/ 2269831 h 3636243"/>
              <a:gd name="connsiteX8" fmla="*/ 5049543 w 5500118"/>
              <a:gd name="connsiteY8" fmla="*/ 2800095 h 3636243"/>
              <a:gd name="connsiteX9" fmla="*/ 4857387 w 5500118"/>
              <a:gd name="connsiteY9" fmla="*/ 3416998 h 3636243"/>
              <a:gd name="connsiteX10" fmla="*/ 4667665 w 5500118"/>
              <a:gd name="connsiteY10" fmla="*/ 3607108 h 3636243"/>
              <a:gd name="connsiteX11" fmla="*/ 2766077 w 5500118"/>
              <a:gd name="connsiteY11" fmla="*/ 3600603 h 3636243"/>
              <a:gd name="connsiteX12" fmla="*/ 1799260 w 5500118"/>
              <a:gd name="connsiteY12" fmla="*/ 3617355 h 3636243"/>
              <a:gd name="connsiteX13" fmla="*/ 1262060 w 5500118"/>
              <a:gd name="connsiteY13" fmla="*/ 3581452 h 3636243"/>
              <a:gd name="connsiteX14" fmla="*/ 788969 w 5500118"/>
              <a:gd name="connsiteY14" fmla="*/ 3502458 h 3636243"/>
              <a:gd name="connsiteX15" fmla="*/ 7091 w 5500118"/>
              <a:gd name="connsiteY15" fmla="*/ 2223449 h 3636243"/>
              <a:gd name="connsiteX0" fmla="*/ 7091 w 5500118"/>
              <a:gd name="connsiteY0" fmla="*/ 2223449 h 3620738"/>
              <a:gd name="connsiteX1" fmla="*/ 1067265 w 5500118"/>
              <a:gd name="connsiteY1" fmla="*/ 547902 h 3620738"/>
              <a:gd name="connsiteX2" fmla="*/ 2591265 w 5500118"/>
              <a:gd name="connsiteY2" fmla="*/ 285318 h 3620738"/>
              <a:gd name="connsiteX3" fmla="*/ 3863474 w 5500118"/>
              <a:gd name="connsiteY3" fmla="*/ 11191 h 3620738"/>
              <a:gd name="connsiteX4" fmla="*/ 5029665 w 5500118"/>
              <a:gd name="connsiteY4" fmla="*/ 501519 h 3620738"/>
              <a:gd name="connsiteX5" fmla="*/ 5420605 w 5500118"/>
              <a:gd name="connsiteY5" fmla="*/ 1024304 h 3620738"/>
              <a:gd name="connsiteX6" fmla="*/ 5500118 w 5500118"/>
              <a:gd name="connsiteY6" fmla="*/ 1555067 h 3620738"/>
              <a:gd name="connsiteX7" fmla="*/ 5082675 w 5500118"/>
              <a:gd name="connsiteY7" fmla="*/ 2269831 h 3620738"/>
              <a:gd name="connsiteX8" fmla="*/ 5049543 w 5500118"/>
              <a:gd name="connsiteY8" fmla="*/ 2800095 h 3620738"/>
              <a:gd name="connsiteX9" fmla="*/ 4857387 w 5500118"/>
              <a:gd name="connsiteY9" fmla="*/ 3416998 h 3620738"/>
              <a:gd name="connsiteX10" fmla="*/ 4667665 w 5500118"/>
              <a:gd name="connsiteY10" fmla="*/ 3607108 h 3620738"/>
              <a:gd name="connsiteX11" fmla="*/ 2766077 w 5500118"/>
              <a:gd name="connsiteY11" fmla="*/ 3600603 h 3620738"/>
              <a:gd name="connsiteX12" fmla="*/ 1799260 w 5500118"/>
              <a:gd name="connsiteY12" fmla="*/ 3617355 h 3620738"/>
              <a:gd name="connsiteX13" fmla="*/ 1262060 w 5500118"/>
              <a:gd name="connsiteY13" fmla="*/ 3581452 h 3620738"/>
              <a:gd name="connsiteX14" fmla="*/ 788969 w 5500118"/>
              <a:gd name="connsiteY14" fmla="*/ 3502458 h 3620738"/>
              <a:gd name="connsiteX15" fmla="*/ 7091 w 5500118"/>
              <a:gd name="connsiteY15" fmla="*/ 2223449 h 3620738"/>
              <a:gd name="connsiteX0" fmla="*/ 7091 w 5500118"/>
              <a:gd name="connsiteY0" fmla="*/ 2223449 h 3620738"/>
              <a:gd name="connsiteX1" fmla="*/ 1067265 w 5500118"/>
              <a:gd name="connsiteY1" fmla="*/ 547902 h 3620738"/>
              <a:gd name="connsiteX2" fmla="*/ 2591265 w 5500118"/>
              <a:gd name="connsiteY2" fmla="*/ 285318 h 3620738"/>
              <a:gd name="connsiteX3" fmla="*/ 3863474 w 5500118"/>
              <a:gd name="connsiteY3" fmla="*/ 11191 h 3620738"/>
              <a:gd name="connsiteX4" fmla="*/ 5029665 w 5500118"/>
              <a:gd name="connsiteY4" fmla="*/ 501519 h 3620738"/>
              <a:gd name="connsiteX5" fmla="*/ 5420605 w 5500118"/>
              <a:gd name="connsiteY5" fmla="*/ 1024304 h 3620738"/>
              <a:gd name="connsiteX6" fmla="*/ 5500118 w 5500118"/>
              <a:gd name="connsiteY6" fmla="*/ 1555067 h 3620738"/>
              <a:gd name="connsiteX7" fmla="*/ 5082675 w 5500118"/>
              <a:gd name="connsiteY7" fmla="*/ 2269831 h 3620738"/>
              <a:gd name="connsiteX8" fmla="*/ 5049543 w 5500118"/>
              <a:gd name="connsiteY8" fmla="*/ 2800095 h 3620738"/>
              <a:gd name="connsiteX9" fmla="*/ 4857387 w 5500118"/>
              <a:gd name="connsiteY9" fmla="*/ 3416998 h 3620738"/>
              <a:gd name="connsiteX10" fmla="*/ 4667665 w 5500118"/>
              <a:gd name="connsiteY10" fmla="*/ 3607108 h 3620738"/>
              <a:gd name="connsiteX11" fmla="*/ 2766077 w 5500118"/>
              <a:gd name="connsiteY11" fmla="*/ 3600603 h 3620738"/>
              <a:gd name="connsiteX12" fmla="*/ 1799260 w 5500118"/>
              <a:gd name="connsiteY12" fmla="*/ 3617355 h 3620738"/>
              <a:gd name="connsiteX13" fmla="*/ 1262060 w 5500118"/>
              <a:gd name="connsiteY13" fmla="*/ 3581452 h 3620738"/>
              <a:gd name="connsiteX14" fmla="*/ 788969 w 5500118"/>
              <a:gd name="connsiteY14" fmla="*/ 3502458 h 3620738"/>
              <a:gd name="connsiteX15" fmla="*/ 7091 w 5500118"/>
              <a:gd name="connsiteY15" fmla="*/ 2223449 h 3620738"/>
              <a:gd name="connsiteX0" fmla="*/ 7091 w 5500118"/>
              <a:gd name="connsiteY0" fmla="*/ 2223449 h 3620258"/>
              <a:gd name="connsiteX1" fmla="*/ 1067265 w 5500118"/>
              <a:gd name="connsiteY1" fmla="*/ 547902 h 3620258"/>
              <a:gd name="connsiteX2" fmla="*/ 2591265 w 5500118"/>
              <a:gd name="connsiteY2" fmla="*/ 285318 h 3620258"/>
              <a:gd name="connsiteX3" fmla="*/ 3863474 w 5500118"/>
              <a:gd name="connsiteY3" fmla="*/ 11191 h 3620258"/>
              <a:gd name="connsiteX4" fmla="*/ 5029665 w 5500118"/>
              <a:gd name="connsiteY4" fmla="*/ 501519 h 3620258"/>
              <a:gd name="connsiteX5" fmla="*/ 5420605 w 5500118"/>
              <a:gd name="connsiteY5" fmla="*/ 1024304 h 3620258"/>
              <a:gd name="connsiteX6" fmla="*/ 5500118 w 5500118"/>
              <a:gd name="connsiteY6" fmla="*/ 1555067 h 3620258"/>
              <a:gd name="connsiteX7" fmla="*/ 5082675 w 5500118"/>
              <a:gd name="connsiteY7" fmla="*/ 2269831 h 3620258"/>
              <a:gd name="connsiteX8" fmla="*/ 5049543 w 5500118"/>
              <a:gd name="connsiteY8" fmla="*/ 2800095 h 3620258"/>
              <a:gd name="connsiteX9" fmla="*/ 4857387 w 5500118"/>
              <a:gd name="connsiteY9" fmla="*/ 3416998 h 3620258"/>
              <a:gd name="connsiteX10" fmla="*/ 4667665 w 5500118"/>
              <a:gd name="connsiteY10" fmla="*/ 3607108 h 3620258"/>
              <a:gd name="connsiteX11" fmla="*/ 2766077 w 5500118"/>
              <a:gd name="connsiteY11" fmla="*/ 3600603 h 3620258"/>
              <a:gd name="connsiteX12" fmla="*/ 1799260 w 5500118"/>
              <a:gd name="connsiteY12" fmla="*/ 3617355 h 3620258"/>
              <a:gd name="connsiteX13" fmla="*/ 1403254 w 5500118"/>
              <a:gd name="connsiteY13" fmla="*/ 3568004 h 3620258"/>
              <a:gd name="connsiteX14" fmla="*/ 788969 w 5500118"/>
              <a:gd name="connsiteY14" fmla="*/ 3502458 h 3620258"/>
              <a:gd name="connsiteX15" fmla="*/ 7091 w 5500118"/>
              <a:gd name="connsiteY15" fmla="*/ 2223449 h 3620258"/>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57387 w 5500118"/>
              <a:gd name="connsiteY9" fmla="*/ 3416998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77558 w 5500118"/>
              <a:gd name="connsiteY9" fmla="*/ 3423722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77558 w 5500118"/>
              <a:gd name="connsiteY9" fmla="*/ 3423722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00659"/>
              <a:gd name="connsiteX1" fmla="*/ 1067265 w 5500118"/>
              <a:gd name="connsiteY1" fmla="*/ 547902 h 3600659"/>
              <a:gd name="connsiteX2" fmla="*/ 2591265 w 5500118"/>
              <a:gd name="connsiteY2" fmla="*/ 285318 h 3600659"/>
              <a:gd name="connsiteX3" fmla="*/ 3863474 w 5500118"/>
              <a:gd name="connsiteY3" fmla="*/ 11191 h 3600659"/>
              <a:gd name="connsiteX4" fmla="*/ 5029665 w 5500118"/>
              <a:gd name="connsiteY4" fmla="*/ 501519 h 3600659"/>
              <a:gd name="connsiteX5" fmla="*/ 5420605 w 5500118"/>
              <a:gd name="connsiteY5" fmla="*/ 1024304 h 3600659"/>
              <a:gd name="connsiteX6" fmla="*/ 5500118 w 5500118"/>
              <a:gd name="connsiteY6" fmla="*/ 1555067 h 3600659"/>
              <a:gd name="connsiteX7" fmla="*/ 5082675 w 5500118"/>
              <a:gd name="connsiteY7" fmla="*/ 2269831 h 3600659"/>
              <a:gd name="connsiteX8" fmla="*/ 5049543 w 5500118"/>
              <a:gd name="connsiteY8" fmla="*/ 2800095 h 3600659"/>
              <a:gd name="connsiteX9" fmla="*/ 4877558 w 5500118"/>
              <a:gd name="connsiteY9" fmla="*/ 3423722 h 3600659"/>
              <a:gd name="connsiteX10" fmla="*/ 4681113 w 5500118"/>
              <a:gd name="connsiteY10" fmla="*/ 3573490 h 3600659"/>
              <a:gd name="connsiteX11" fmla="*/ 2766077 w 5500118"/>
              <a:gd name="connsiteY11" fmla="*/ 3600603 h 3600659"/>
              <a:gd name="connsiteX12" fmla="*/ 1940454 w 5500118"/>
              <a:gd name="connsiteY12" fmla="*/ 3583738 h 3600659"/>
              <a:gd name="connsiteX13" fmla="*/ 1403254 w 5500118"/>
              <a:gd name="connsiteY13" fmla="*/ 3568004 h 3600659"/>
              <a:gd name="connsiteX14" fmla="*/ 788969 w 5500118"/>
              <a:gd name="connsiteY14" fmla="*/ 3502458 h 3600659"/>
              <a:gd name="connsiteX15" fmla="*/ 7091 w 5500118"/>
              <a:gd name="connsiteY15" fmla="*/ 2223449 h 360065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877558 w 5500118"/>
              <a:gd name="connsiteY9" fmla="*/ 3423722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64964 w 5500118"/>
              <a:gd name="connsiteY9" fmla="*/ 3470787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44794 w 5500118"/>
              <a:gd name="connsiteY9" fmla="*/ 3316146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71688 w 5500118"/>
              <a:gd name="connsiteY9" fmla="*/ 3343040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9692 w 5502719"/>
              <a:gd name="connsiteY0" fmla="*/ 2223449 h 3592269"/>
              <a:gd name="connsiteX1" fmla="*/ 1069866 w 5502719"/>
              <a:gd name="connsiteY1" fmla="*/ 547902 h 3592269"/>
              <a:gd name="connsiteX2" fmla="*/ 2593866 w 5502719"/>
              <a:gd name="connsiteY2" fmla="*/ 285318 h 3592269"/>
              <a:gd name="connsiteX3" fmla="*/ 3866075 w 5502719"/>
              <a:gd name="connsiteY3" fmla="*/ 11191 h 3592269"/>
              <a:gd name="connsiteX4" fmla="*/ 5032266 w 5502719"/>
              <a:gd name="connsiteY4" fmla="*/ 501519 h 3592269"/>
              <a:gd name="connsiteX5" fmla="*/ 5423206 w 5502719"/>
              <a:gd name="connsiteY5" fmla="*/ 1024304 h 3592269"/>
              <a:gd name="connsiteX6" fmla="*/ 5502719 w 5502719"/>
              <a:gd name="connsiteY6" fmla="*/ 1555067 h 3592269"/>
              <a:gd name="connsiteX7" fmla="*/ 5085276 w 5502719"/>
              <a:gd name="connsiteY7" fmla="*/ 2269831 h 3592269"/>
              <a:gd name="connsiteX8" fmla="*/ 5052144 w 5502719"/>
              <a:gd name="connsiteY8" fmla="*/ 2800095 h 3592269"/>
              <a:gd name="connsiteX9" fmla="*/ 4974289 w 5502719"/>
              <a:gd name="connsiteY9" fmla="*/ 3343040 h 3592269"/>
              <a:gd name="connsiteX10" fmla="*/ 4683714 w 5502719"/>
              <a:gd name="connsiteY10" fmla="*/ 3573490 h 3592269"/>
              <a:gd name="connsiteX11" fmla="*/ 2768678 w 5502719"/>
              <a:gd name="connsiteY11" fmla="*/ 3587156 h 3592269"/>
              <a:gd name="connsiteX12" fmla="*/ 1943055 w 5502719"/>
              <a:gd name="connsiteY12" fmla="*/ 3583738 h 3592269"/>
              <a:gd name="connsiteX13" fmla="*/ 1405855 w 5502719"/>
              <a:gd name="connsiteY13" fmla="*/ 3568004 h 3592269"/>
              <a:gd name="connsiteX14" fmla="*/ 757952 w 5502719"/>
              <a:gd name="connsiteY14" fmla="*/ 3455393 h 3592269"/>
              <a:gd name="connsiteX15" fmla="*/ 9692 w 5502719"/>
              <a:gd name="connsiteY15" fmla="*/ 2223449 h 3592269"/>
              <a:gd name="connsiteX0" fmla="*/ 9692 w 5502719"/>
              <a:gd name="connsiteY0" fmla="*/ 2223449 h 3592269"/>
              <a:gd name="connsiteX1" fmla="*/ 1069866 w 5502719"/>
              <a:gd name="connsiteY1" fmla="*/ 547902 h 3592269"/>
              <a:gd name="connsiteX2" fmla="*/ 2593866 w 5502719"/>
              <a:gd name="connsiteY2" fmla="*/ 285318 h 3592269"/>
              <a:gd name="connsiteX3" fmla="*/ 3866075 w 5502719"/>
              <a:gd name="connsiteY3" fmla="*/ 11191 h 3592269"/>
              <a:gd name="connsiteX4" fmla="*/ 5032266 w 5502719"/>
              <a:gd name="connsiteY4" fmla="*/ 501519 h 3592269"/>
              <a:gd name="connsiteX5" fmla="*/ 5423206 w 5502719"/>
              <a:gd name="connsiteY5" fmla="*/ 1024304 h 3592269"/>
              <a:gd name="connsiteX6" fmla="*/ 5502719 w 5502719"/>
              <a:gd name="connsiteY6" fmla="*/ 1555067 h 3592269"/>
              <a:gd name="connsiteX7" fmla="*/ 5085276 w 5502719"/>
              <a:gd name="connsiteY7" fmla="*/ 2269831 h 3592269"/>
              <a:gd name="connsiteX8" fmla="*/ 5052144 w 5502719"/>
              <a:gd name="connsiteY8" fmla="*/ 2800095 h 3592269"/>
              <a:gd name="connsiteX9" fmla="*/ 4974289 w 5502719"/>
              <a:gd name="connsiteY9" fmla="*/ 3343040 h 3592269"/>
              <a:gd name="connsiteX10" fmla="*/ 4683714 w 5502719"/>
              <a:gd name="connsiteY10" fmla="*/ 3573490 h 3592269"/>
              <a:gd name="connsiteX11" fmla="*/ 2768678 w 5502719"/>
              <a:gd name="connsiteY11" fmla="*/ 3587156 h 3592269"/>
              <a:gd name="connsiteX12" fmla="*/ 1943055 w 5502719"/>
              <a:gd name="connsiteY12" fmla="*/ 3583738 h 3592269"/>
              <a:gd name="connsiteX13" fmla="*/ 1405855 w 5502719"/>
              <a:gd name="connsiteY13" fmla="*/ 3568004 h 3592269"/>
              <a:gd name="connsiteX14" fmla="*/ 757952 w 5502719"/>
              <a:gd name="connsiteY14" fmla="*/ 3455393 h 3592269"/>
              <a:gd name="connsiteX15" fmla="*/ 9692 w 5502719"/>
              <a:gd name="connsiteY15" fmla="*/ 2223449 h 3592269"/>
              <a:gd name="connsiteX0" fmla="*/ 18940 w 5511967"/>
              <a:gd name="connsiteY0" fmla="*/ 2223449 h 3592269"/>
              <a:gd name="connsiteX1" fmla="*/ 1079114 w 5511967"/>
              <a:gd name="connsiteY1" fmla="*/ 547902 h 3592269"/>
              <a:gd name="connsiteX2" fmla="*/ 2603114 w 5511967"/>
              <a:gd name="connsiteY2" fmla="*/ 285318 h 3592269"/>
              <a:gd name="connsiteX3" fmla="*/ 3875323 w 5511967"/>
              <a:gd name="connsiteY3" fmla="*/ 11191 h 3592269"/>
              <a:gd name="connsiteX4" fmla="*/ 5041514 w 5511967"/>
              <a:gd name="connsiteY4" fmla="*/ 501519 h 3592269"/>
              <a:gd name="connsiteX5" fmla="*/ 5432454 w 5511967"/>
              <a:gd name="connsiteY5" fmla="*/ 1024304 h 3592269"/>
              <a:gd name="connsiteX6" fmla="*/ 5511967 w 5511967"/>
              <a:gd name="connsiteY6" fmla="*/ 1555067 h 3592269"/>
              <a:gd name="connsiteX7" fmla="*/ 5094524 w 5511967"/>
              <a:gd name="connsiteY7" fmla="*/ 2269831 h 3592269"/>
              <a:gd name="connsiteX8" fmla="*/ 5061392 w 5511967"/>
              <a:gd name="connsiteY8" fmla="*/ 2800095 h 3592269"/>
              <a:gd name="connsiteX9" fmla="*/ 4983537 w 5511967"/>
              <a:gd name="connsiteY9" fmla="*/ 3343040 h 3592269"/>
              <a:gd name="connsiteX10" fmla="*/ 4692962 w 5511967"/>
              <a:gd name="connsiteY10" fmla="*/ 3573490 h 3592269"/>
              <a:gd name="connsiteX11" fmla="*/ 2777926 w 5511967"/>
              <a:gd name="connsiteY11" fmla="*/ 3587156 h 3592269"/>
              <a:gd name="connsiteX12" fmla="*/ 1952303 w 5511967"/>
              <a:gd name="connsiteY12" fmla="*/ 3583738 h 3592269"/>
              <a:gd name="connsiteX13" fmla="*/ 1415103 w 5511967"/>
              <a:gd name="connsiteY13" fmla="*/ 3568004 h 3592269"/>
              <a:gd name="connsiteX14" fmla="*/ 686518 w 5511967"/>
              <a:gd name="connsiteY14" fmla="*/ 3415052 h 3592269"/>
              <a:gd name="connsiteX15" fmla="*/ 18940 w 5511967"/>
              <a:gd name="connsiteY15" fmla="*/ 2223449 h 3592269"/>
              <a:gd name="connsiteX0" fmla="*/ 18940 w 5511967"/>
              <a:gd name="connsiteY0" fmla="*/ 2223449 h 3592269"/>
              <a:gd name="connsiteX1" fmla="*/ 1079114 w 5511967"/>
              <a:gd name="connsiteY1" fmla="*/ 547902 h 3592269"/>
              <a:gd name="connsiteX2" fmla="*/ 2603114 w 5511967"/>
              <a:gd name="connsiteY2" fmla="*/ 285318 h 3592269"/>
              <a:gd name="connsiteX3" fmla="*/ 3875323 w 5511967"/>
              <a:gd name="connsiteY3" fmla="*/ 11191 h 3592269"/>
              <a:gd name="connsiteX4" fmla="*/ 5041514 w 5511967"/>
              <a:gd name="connsiteY4" fmla="*/ 501519 h 3592269"/>
              <a:gd name="connsiteX5" fmla="*/ 5432454 w 5511967"/>
              <a:gd name="connsiteY5" fmla="*/ 1024304 h 3592269"/>
              <a:gd name="connsiteX6" fmla="*/ 5511967 w 5511967"/>
              <a:gd name="connsiteY6" fmla="*/ 1555067 h 3592269"/>
              <a:gd name="connsiteX7" fmla="*/ 5094524 w 5511967"/>
              <a:gd name="connsiteY7" fmla="*/ 2269831 h 3592269"/>
              <a:gd name="connsiteX8" fmla="*/ 5061392 w 5511967"/>
              <a:gd name="connsiteY8" fmla="*/ 2800095 h 3592269"/>
              <a:gd name="connsiteX9" fmla="*/ 4983537 w 5511967"/>
              <a:gd name="connsiteY9" fmla="*/ 3343040 h 3592269"/>
              <a:gd name="connsiteX10" fmla="*/ 4692962 w 5511967"/>
              <a:gd name="connsiteY10" fmla="*/ 3573490 h 3592269"/>
              <a:gd name="connsiteX11" fmla="*/ 2777926 w 5511967"/>
              <a:gd name="connsiteY11" fmla="*/ 3587156 h 3592269"/>
              <a:gd name="connsiteX12" fmla="*/ 1952303 w 5511967"/>
              <a:gd name="connsiteY12" fmla="*/ 3583738 h 3592269"/>
              <a:gd name="connsiteX13" fmla="*/ 1415103 w 5511967"/>
              <a:gd name="connsiteY13" fmla="*/ 3568004 h 3592269"/>
              <a:gd name="connsiteX14" fmla="*/ 686518 w 5511967"/>
              <a:gd name="connsiteY14" fmla="*/ 3415052 h 3592269"/>
              <a:gd name="connsiteX15" fmla="*/ 18940 w 5511967"/>
              <a:gd name="connsiteY15" fmla="*/ 2223449 h 3592269"/>
              <a:gd name="connsiteX0" fmla="*/ 32548 w 5417999"/>
              <a:gd name="connsiteY0" fmla="*/ 2021743 h 3592269"/>
              <a:gd name="connsiteX1" fmla="*/ 985146 w 5417999"/>
              <a:gd name="connsiteY1" fmla="*/ 547902 h 3592269"/>
              <a:gd name="connsiteX2" fmla="*/ 2509146 w 5417999"/>
              <a:gd name="connsiteY2" fmla="*/ 285318 h 3592269"/>
              <a:gd name="connsiteX3" fmla="*/ 3781355 w 5417999"/>
              <a:gd name="connsiteY3" fmla="*/ 11191 h 3592269"/>
              <a:gd name="connsiteX4" fmla="*/ 4947546 w 5417999"/>
              <a:gd name="connsiteY4" fmla="*/ 501519 h 3592269"/>
              <a:gd name="connsiteX5" fmla="*/ 5338486 w 5417999"/>
              <a:gd name="connsiteY5" fmla="*/ 1024304 h 3592269"/>
              <a:gd name="connsiteX6" fmla="*/ 5417999 w 5417999"/>
              <a:gd name="connsiteY6" fmla="*/ 1555067 h 3592269"/>
              <a:gd name="connsiteX7" fmla="*/ 5000556 w 5417999"/>
              <a:gd name="connsiteY7" fmla="*/ 2269831 h 3592269"/>
              <a:gd name="connsiteX8" fmla="*/ 4967424 w 5417999"/>
              <a:gd name="connsiteY8" fmla="*/ 2800095 h 3592269"/>
              <a:gd name="connsiteX9" fmla="*/ 4889569 w 5417999"/>
              <a:gd name="connsiteY9" fmla="*/ 3343040 h 3592269"/>
              <a:gd name="connsiteX10" fmla="*/ 4598994 w 5417999"/>
              <a:gd name="connsiteY10" fmla="*/ 3573490 h 3592269"/>
              <a:gd name="connsiteX11" fmla="*/ 2683958 w 5417999"/>
              <a:gd name="connsiteY11" fmla="*/ 3587156 h 3592269"/>
              <a:gd name="connsiteX12" fmla="*/ 1858335 w 5417999"/>
              <a:gd name="connsiteY12" fmla="*/ 3583738 h 3592269"/>
              <a:gd name="connsiteX13" fmla="*/ 1321135 w 5417999"/>
              <a:gd name="connsiteY13" fmla="*/ 3568004 h 3592269"/>
              <a:gd name="connsiteX14" fmla="*/ 592550 w 5417999"/>
              <a:gd name="connsiteY14" fmla="*/ 3415052 h 3592269"/>
              <a:gd name="connsiteX15" fmla="*/ 32548 w 5417999"/>
              <a:gd name="connsiteY15" fmla="*/ 2021743 h 3592269"/>
              <a:gd name="connsiteX0" fmla="*/ 4189 w 5389640"/>
              <a:gd name="connsiteY0" fmla="*/ 2021743 h 3592269"/>
              <a:gd name="connsiteX1" fmla="*/ 956787 w 5389640"/>
              <a:gd name="connsiteY1" fmla="*/ 547902 h 3592269"/>
              <a:gd name="connsiteX2" fmla="*/ 2480787 w 5389640"/>
              <a:gd name="connsiteY2" fmla="*/ 285318 h 3592269"/>
              <a:gd name="connsiteX3" fmla="*/ 3752996 w 5389640"/>
              <a:gd name="connsiteY3" fmla="*/ 11191 h 3592269"/>
              <a:gd name="connsiteX4" fmla="*/ 4919187 w 5389640"/>
              <a:gd name="connsiteY4" fmla="*/ 501519 h 3592269"/>
              <a:gd name="connsiteX5" fmla="*/ 5310127 w 5389640"/>
              <a:gd name="connsiteY5" fmla="*/ 1024304 h 3592269"/>
              <a:gd name="connsiteX6" fmla="*/ 5389640 w 5389640"/>
              <a:gd name="connsiteY6" fmla="*/ 1555067 h 3592269"/>
              <a:gd name="connsiteX7" fmla="*/ 4972197 w 5389640"/>
              <a:gd name="connsiteY7" fmla="*/ 2269831 h 3592269"/>
              <a:gd name="connsiteX8" fmla="*/ 4939065 w 5389640"/>
              <a:gd name="connsiteY8" fmla="*/ 2800095 h 3592269"/>
              <a:gd name="connsiteX9" fmla="*/ 4861210 w 5389640"/>
              <a:gd name="connsiteY9" fmla="*/ 3343040 h 3592269"/>
              <a:gd name="connsiteX10" fmla="*/ 4570635 w 5389640"/>
              <a:gd name="connsiteY10" fmla="*/ 3573490 h 3592269"/>
              <a:gd name="connsiteX11" fmla="*/ 2655599 w 5389640"/>
              <a:gd name="connsiteY11" fmla="*/ 3587156 h 3592269"/>
              <a:gd name="connsiteX12" fmla="*/ 1829976 w 5389640"/>
              <a:gd name="connsiteY12" fmla="*/ 3583738 h 3592269"/>
              <a:gd name="connsiteX13" fmla="*/ 1292776 w 5389640"/>
              <a:gd name="connsiteY13" fmla="*/ 3568004 h 3592269"/>
              <a:gd name="connsiteX14" fmla="*/ 564191 w 5389640"/>
              <a:gd name="connsiteY14" fmla="*/ 3415052 h 3592269"/>
              <a:gd name="connsiteX15" fmla="*/ 4189 w 5389640"/>
              <a:gd name="connsiteY15" fmla="*/ 2021743 h 3592269"/>
              <a:gd name="connsiteX0" fmla="*/ 43603 w 5281137"/>
              <a:gd name="connsiteY0" fmla="*/ 2021743 h 3592269"/>
              <a:gd name="connsiteX1" fmla="*/ 848284 w 5281137"/>
              <a:gd name="connsiteY1" fmla="*/ 547902 h 3592269"/>
              <a:gd name="connsiteX2" fmla="*/ 2372284 w 5281137"/>
              <a:gd name="connsiteY2" fmla="*/ 285318 h 3592269"/>
              <a:gd name="connsiteX3" fmla="*/ 3644493 w 5281137"/>
              <a:gd name="connsiteY3" fmla="*/ 11191 h 3592269"/>
              <a:gd name="connsiteX4" fmla="*/ 4810684 w 5281137"/>
              <a:gd name="connsiteY4" fmla="*/ 501519 h 3592269"/>
              <a:gd name="connsiteX5" fmla="*/ 5201624 w 5281137"/>
              <a:gd name="connsiteY5" fmla="*/ 1024304 h 3592269"/>
              <a:gd name="connsiteX6" fmla="*/ 5281137 w 5281137"/>
              <a:gd name="connsiteY6" fmla="*/ 1555067 h 3592269"/>
              <a:gd name="connsiteX7" fmla="*/ 4863694 w 5281137"/>
              <a:gd name="connsiteY7" fmla="*/ 2269831 h 3592269"/>
              <a:gd name="connsiteX8" fmla="*/ 4830562 w 5281137"/>
              <a:gd name="connsiteY8" fmla="*/ 2800095 h 3592269"/>
              <a:gd name="connsiteX9" fmla="*/ 4752707 w 5281137"/>
              <a:gd name="connsiteY9" fmla="*/ 3343040 h 3592269"/>
              <a:gd name="connsiteX10" fmla="*/ 4462132 w 5281137"/>
              <a:gd name="connsiteY10" fmla="*/ 3573490 h 3592269"/>
              <a:gd name="connsiteX11" fmla="*/ 2547096 w 5281137"/>
              <a:gd name="connsiteY11" fmla="*/ 3587156 h 3592269"/>
              <a:gd name="connsiteX12" fmla="*/ 1721473 w 5281137"/>
              <a:gd name="connsiteY12" fmla="*/ 3583738 h 3592269"/>
              <a:gd name="connsiteX13" fmla="*/ 1184273 w 5281137"/>
              <a:gd name="connsiteY13" fmla="*/ 3568004 h 3592269"/>
              <a:gd name="connsiteX14" fmla="*/ 455688 w 5281137"/>
              <a:gd name="connsiteY14" fmla="*/ 3415052 h 3592269"/>
              <a:gd name="connsiteX15" fmla="*/ 43603 w 5281137"/>
              <a:gd name="connsiteY15" fmla="*/ 2021743 h 3592269"/>
              <a:gd name="connsiteX0" fmla="*/ 26781 w 5264315"/>
              <a:gd name="connsiteY0" fmla="*/ 2021743 h 3592269"/>
              <a:gd name="connsiteX1" fmla="*/ 831462 w 5264315"/>
              <a:gd name="connsiteY1" fmla="*/ 547902 h 3592269"/>
              <a:gd name="connsiteX2" fmla="*/ 2355462 w 5264315"/>
              <a:gd name="connsiteY2" fmla="*/ 285318 h 3592269"/>
              <a:gd name="connsiteX3" fmla="*/ 3627671 w 5264315"/>
              <a:gd name="connsiteY3" fmla="*/ 11191 h 3592269"/>
              <a:gd name="connsiteX4" fmla="*/ 4793862 w 5264315"/>
              <a:gd name="connsiteY4" fmla="*/ 501519 h 3592269"/>
              <a:gd name="connsiteX5" fmla="*/ 5184802 w 5264315"/>
              <a:gd name="connsiteY5" fmla="*/ 1024304 h 3592269"/>
              <a:gd name="connsiteX6" fmla="*/ 5264315 w 5264315"/>
              <a:gd name="connsiteY6" fmla="*/ 1555067 h 3592269"/>
              <a:gd name="connsiteX7" fmla="*/ 4846872 w 5264315"/>
              <a:gd name="connsiteY7" fmla="*/ 2269831 h 3592269"/>
              <a:gd name="connsiteX8" fmla="*/ 4813740 w 5264315"/>
              <a:gd name="connsiteY8" fmla="*/ 2800095 h 3592269"/>
              <a:gd name="connsiteX9" fmla="*/ 4735885 w 5264315"/>
              <a:gd name="connsiteY9" fmla="*/ 3343040 h 3592269"/>
              <a:gd name="connsiteX10" fmla="*/ 4445310 w 5264315"/>
              <a:gd name="connsiteY10" fmla="*/ 3573490 h 3592269"/>
              <a:gd name="connsiteX11" fmla="*/ 2530274 w 5264315"/>
              <a:gd name="connsiteY11" fmla="*/ 3587156 h 3592269"/>
              <a:gd name="connsiteX12" fmla="*/ 1704651 w 5264315"/>
              <a:gd name="connsiteY12" fmla="*/ 3583738 h 3592269"/>
              <a:gd name="connsiteX13" fmla="*/ 1167451 w 5264315"/>
              <a:gd name="connsiteY13" fmla="*/ 3568004 h 3592269"/>
              <a:gd name="connsiteX14" fmla="*/ 438866 w 5264315"/>
              <a:gd name="connsiteY14" fmla="*/ 3415052 h 3592269"/>
              <a:gd name="connsiteX15" fmla="*/ 26781 w 5264315"/>
              <a:gd name="connsiteY15" fmla="*/ 2021743 h 3592269"/>
              <a:gd name="connsiteX0" fmla="*/ 13647 w 5251181"/>
              <a:gd name="connsiteY0" fmla="*/ 2021743 h 3631662"/>
              <a:gd name="connsiteX1" fmla="*/ 818328 w 5251181"/>
              <a:gd name="connsiteY1" fmla="*/ 547902 h 3631662"/>
              <a:gd name="connsiteX2" fmla="*/ 2342328 w 5251181"/>
              <a:gd name="connsiteY2" fmla="*/ 285318 h 3631662"/>
              <a:gd name="connsiteX3" fmla="*/ 3614537 w 5251181"/>
              <a:gd name="connsiteY3" fmla="*/ 11191 h 3631662"/>
              <a:gd name="connsiteX4" fmla="*/ 4780728 w 5251181"/>
              <a:gd name="connsiteY4" fmla="*/ 501519 h 3631662"/>
              <a:gd name="connsiteX5" fmla="*/ 5171668 w 5251181"/>
              <a:gd name="connsiteY5" fmla="*/ 1024304 h 3631662"/>
              <a:gd name="connsiteX6" fmla="*/ 5251181 w 5251181"/>
              <a:gd name="connsiteY6" fmla="*/ 1555067 h 3631662"/>
              <a:gd name="connsiteX7" fmla="*/ 4833738 w 5251181"/>
              <a:gd name="connsiteY7" fmla="*/ 2269831 h 3631662"/>
              <a:gd name="connsiteX8" fmla="*/ 4800606 w 5251181"/>
              <a:gd name="connsiteY8" fmla="*/ 2800095 h 3631662"/>
              <a:gd name="connsiteX9" fmla="*/ 4722751 w 5251181"/>
              <a:gd name="connsiteY9" fmla="*/ 3343040 h 3631662"/>
              <a:gd name="connsiteX10" fmla="*/ 4432176 w 5251181"/>
              <a:gd name="connsiteY10" fmla="*/ 3573490 h 3631662"/>
              <a:gd name="connsiteX11" fmla="*/ 2517140 w 5251181"/>
              <a:gd name="connsiteY11" fmla="*/ 3587156 h 3631662"/>
              <a:gd name="connsiteX12" fmla="*/ 1691517 w 5251181"/>
              <a:gd name="connsiteY12" fmla="*/ 3583738 h 3631662"/>
              <a:gd name="connsiteX13" fmla="*/ 1154317 w 5251181"/>
              <a:gd name="connsiteY13" fmla="*/ 3568004 h 3631662"/>
              <a:gd name="connsiteX14" fmla="*/ 613991 w 5251181"/>
              <a:gd name="connsiteY14" fmla="*/ 3529352 h 3631662"/>
              <a:gd name="connsiteX15" fmla="*/ 13647 w 5251181"/>
              <a:gd name="connsiteY15" fmla="*/ 2021743 h 3631662"/>
              <a:gd name="connsiteX0" fmla="*/ 12487 w 5250021"/>
              <a:gd name="connsiteY0" fmla="*/ 2021743 h 3622649"/>
              <a:gd name="connsiteX1" fmla="*/ 817168 w 5250021"/>
              <a:gd name="connsiteY1" fmla="*/ 547902 h 3622649"/>
              <a:gd name="connsiteX2" fmla="*/ 2341168 w 5250021"/>
              <a:gd name="connsiteY2" fmla="*/ 285318 h 3622649"/>
              <a:gd name="connsiteX3" fmla="*/ 3613377 w 5250021"/>
              <a:gd name="connsiteY3" fmla="*/ 11191 h 3622649"/>
              <a:gd name="connsiteX4" fmla="*/ 4779568 w 5250021"/>
              <a:gd name="connsiteY4" fmla="*/ 501519 h 3622649"/>
              <a:gd name="connsiteX5" fmla="*/ 5170508 w 5250021"/>
              <a:gd name="connsiteY5" fmla="*/ 1024304 h 3622649"/>
              <a:gd name="connsiteX6" fmla="*/ 5250021 w 5250021"/>
              <a:gd name="connsiteY6" fmla="*/ 1555067 h 3622649"/>
              <a:gd name="connsiteX7" fmla="*/ 4832578 w 5250021"/>
              <a:gd name="connsiteY7" fmla="*/ 2269831 h 3622649"/>
              <a:gd name="connsiteX8" fmla="*/ 4799446 w 5250021"/>
              <a:gd name="connsiteY8" fmla="*/ 2800095 h 3622649"/>
              <a:gd name="connsiteX9" fmla="*/ 4721591 w 5250021"/>
              <a:gd name="connsiteY9" fmla="*/ 3343040 h 3622649"/>
              <a:gd name="connsiteX10" fmla="*/ 4431016 w 5250021"/>
              <a:gd name="connsiteY10" fmla="*/ 3573490 h 3622649"/>
              <a:gd name="connsiteX11" fmla="*/ 2515980 w 5250021"/>
              <a:gd name="connsiteY11" fmla="*/ 3587156 h 3622649"/>
              <a:gd name="connsiteX12" fmla="*/ 1690357 w 5250021"/>
              <a:gd name="connsiteY12" fmla="*/ 3583738 h 3622649"/>
              <a:gd name="connsiteX13" fmla="*/ 1153157 w 5250021"/>
              <a:gd name="connsiteY13" fmla="*/ 3568004 h 3622649"/>
              <a:gd name="connsiteX14" fmla="*/ 619554 w 5250021"/>
              <a:gd name="connsiteY14" fmla="*/ 3515905 h 3622649"/>
              <a:gd name="connsiteX15" fmla="*/ 12487 w 5250021"/>
              <a:gd name="connsiteY15" fmla="*/ 2021743 h 3622649"/>
              <a:gd name="connsiteX0" fmla="*/ 12487 w 5250021"/>
              <a:gd name="connsiteY0" fmla="*/ 2021743 h 3592269"/>
              <a:gd name="connsiteX1" fmla="*/ 817168 w 5250021"/>
              <a:gd name="connsiteY1" fmla="*/ 547902 h 3592269"/>
              <a:gd name="connsiteX2" fmla="*/ 2341168 w 5250021"/>
              <a:gd name="connsiteY2" fmla="*/ 285318 h 3592269"/>
              <a:gd name="connsiteX3" fmla="*/ 3613377 w 5250021"/>
              <a:gd name="connsiteY3" fmla="*/ 11191 h 3592269"/>
              <a:gd name="connsiteX4" fmla="*/ 4779568 w 5250021"/>
              <a:gd name="connsiteY4" fmla="*/ 501519 h 3592269"/>
              <a:gd name="connsiteX5" fmla="*/ 5170508 w 5250021"/>
              <a:gd name="connsiteY5" fmla="*/ 1024304 h 3592269"/>
              <a:gd name="connsiteX6" fmla="*/ 5250021 w 5250021"/>
              <a:gd name="connsiteY6" fmla="*/ 1555067 h 3592269"/>
              <a:gd name="connsiteX7" fmla="*/ 4832578 w 5250021"/>
              <a:gd name="connsiteY7" fmla="*/ 2269831 h 3592269"/>
              <a:gd name="connsiteX8" fmla="*/ 4799446 w 5250021"/>
              <a:gd name="connsiteY8" fmla="*/ 2800095 h 3592269"/>
              <a:gd name="connsiteX9" fmla="*/ 4721591 w 5250021"/>
              <a:gd name="connsiteY9" fmla="*/ 3343040 h 3592269"/>
              <a:gd name="connsiteX10" fmla="*/ 4431016 w 5250021"/>
              <a:gd name="connsiteY10" fmla="*/ 3573490 h 3592269"/>
              <a:gd name="connsiteX11" fmla="*/ 2515980 w 5250021"/>
              <a:gd name="connsiteY11" fmla="*/ 3587156 h 3592269"/>
              <a:gd name="connsiteX12" fmla="*/ 1690357 w 5250021"/>
              <a:gd name="connsiteY12" fmla="*/ 3583738 h 3592269"/>
              <a:gd name="connsiteX13" fmla="*/ 1153157 w 5250021"/>
              <a:gd name="connsiteY13" fmla="*/ 3568004 h 3592269"/>
              <a:gd name="connsiteX14" fmla="*/ 619554 w 5250021"/>
              <a:gd name="connsiteY14" fmla="*/ 3515905 h 3592269"/>
              <a:gd name="connsiteX15" fmla="*/ 12487 w 5250021"/>
              <a:gd name="connsiteY15" fmla="*/ 2021743 h 3592269"/>
              <a:gd name="connsiteX0" fmla="*/ 1679 w 5239213"/>
              <a:gd name="connsiteY0" fmla="*/ 2021743 h 3632155"/>
              <a:gd name="connsiteX1" fmla="*/ 806360 w 5239213"/>
              <a:gd name="connsiteY1" fmla="*/ 547902 h 3632155"/>
              <a:gd name="connsiteX2" fmla="*/ 2330360 w 5239213"/>
              <a:gd name="connsiteY2" fmla="*/ 285318 h 3632155"/>
              <a:gd name="connsiteX3" fmla="*/ 3602569 w 5239213"/>
              <a:gd name="connsiteY3" fmla="*/ 11191 h 3632155"/>
              <a:gd name="connsiteX4" fmla="*/ 4768760 w 5239213"/>
              <a:gd name="connsiteY4" fmla="*/ 501519 h 3632155"/>
              <a:gd name="connsiteX5" fmla="*/ 5159700 w 5239213"/>
              <a:gd name="connsiteY5" fmla="*/ 1024304 h 3632155"/>
              <a:gd name="connsiteX6" fmla="*/ 5239213 w 5239213"/>
              <a:gd name="connsiteY6" fmla="*/ 1555067 h 3632155"/>
              <a:gd name="connsiteX7" fmla="*/ 4821770 w 5239213"/>
              <a:gd name="connsiteY7" fmla="*/ 2269831 h 3632155"/>
              <a:gd name="connsiteX8" fmla="*/ 4788638 w 5239213"/>
              <a:gd name="connsiteY8" fmla="*/ 2800095 h 3632155"/>
              <a:gd name="connsiteX9" fmla="*/ 4710783 w 5239213"/>
              <a:gd name="connsiteY9" fmla="*/ 3343040 h 3632155"/>
              <a:gd name="connsiteX10" fmla="*/ 4420208 w 5239213"/>
              <a:gd name="connsiteY10" fmla="*/ 3573490 h 3632155"/>
              <a:gd name="connsiteX11" fmla="*/ 2505172 w 5239213"/>
              <a:gd name="connsiteY11" fmla="*/ 3587156 h 3632155"/>
              <a:gd name="connsiteX12" fmla="*/ 1679549 w 5239213"/>
              <a:gd name="connsiteY12" fmla="*/ 3583738 h 3632155"/>
              <a:gd name="connsiteX13" fmla="*/ 1142349 w 5239213"/>
              <a:gd name="connsiteY13" fmla="*/ 3568004 h 3632155"/>
              <a:gd name="connsiteX14" fmla="*/ 716322 w 5239213"/>
              <a:gd name="connsiteY14" fmla="*/ 3583141 h 3632155"/>
              <a:gd name="connsiteX15" fmla="*/ 1679 w 5239213"/>
              <a:gd name="connsiteY15" fmla="*/ 2021743 h 3632155"/>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42349 w 5239213"/>
              <a:gd name="connsiteY13" fmla="*/ 356800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42349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026 w 5309106"/>
              <a:gd name="connsiteY0" fmla="*/ 2239150 h 3592269"/>
              <a:gd name="connsiteX1" fmla="*/ 876253 w 5309106"/>
              <a:gd name="connsiteY1" fmla="*/ 547902 h 3592269"/>
              <a:gd name="connsiteX2" fmla="*/ 2400253 w 5309106"/>
              <a:gd name="connsiteY2" fmla="*/ 285318 h 3592269"/>
              <a:gd name="connsiteX3" fmla="*/ 3672462 w 5309106"/>
              <a:gd name="connsiteY3" fmla="*/ 11191 h 3592269"/>
              <a:gd name="connsiteX4" fmla="*/ 4838653 w 5309106"/>
              <a:gd name="connsiteY4" fmla="*/ 501519 h 3592269"/>
              <a:gd name="connsiteX5" fmla="*/ 5229593 w 5309106"/>
              <a:gd name="connsiteY5" fmla="*/ 1024304 h 3592269"/>
              <a:gd name="connsiteX6" fmla="*/ 5309106 w 5309106"/>
              <a:gd name="connsiteY6" fmla="*/ 1555067 h 3592269"/>
              <a:gd name="connsiteX7" fmla="*/ 4891663 w 5309106"/>
              <a:gd name="connsiteY7" fmla="*/ 2269831 h 3592269"/>
              <a:gd name="connsiteX8" fmla="*/ 4858531 w 5309106"/>
              <a:gd name="connsiteY8" fmla="*/ 2800095 h 3592269"/>
              <a:gd name="connsiteX9" fmla="*/ 4780676 w 5309106"/>
              <a:gd name="connsiteY9" fmla="*/ 3343040 h 3592269"/>
              <a:gd name="connsiteX10" fmla="*/ 4490101 w 5309106"/>
              <a:gd name="connsiteY10" fmla="*/ 3573490 h 3592269"/>
              <a:gd name="connsiteX11" fmla="*/ 2575065 w 5309106"/>
              <a:gd name="connsiteY11" fmla="*/ 3587156 h 3592269"/>
              <a:gd name="connsiteX12" fmla="*/ 1749442 w 5309106"/>
              <a:gd name="connsiteY12" fmla="*/ 3583738 h 3592269"/>
              <a:gd name="connsiteX13" fmla="*/ 1266030 w 5309106"/>
              <a:gd name="connsiteY13" fmla="*/ 3588174 h 3592269"/>
              <a:gd name="connsiteX14" fmla="*/ 786215 w 5309106"/>
              <a:gd name="connsiteY14" fmla="*/ 3583141 h 3592269"/>
              <a:gd name="connsiteX15" fmla="*/ 1026 w 5309106"/>
              <a:gd name="connsiteY15" fmla="*/ 2239150 h 3592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09106" h="3592269">
                <a:moveTo>
                  <a:pt x="1026" y="2239150"/>
                </a:moveTo>
                <a:cubicBezTo>
                  <a:pt x="16032" y="1733277"/>
                  <a:pt x="445557" y="904054"/>
                  <a:pt x="876253" y="547902"/>
                </a:cubicBezTo>
                <a:cubicBezTo>
                  <a:pt x="1306949" y="191750"/>
                  <a:pt x="1934218" y="374770"/>
                  <a:pt x="2400253" y="285318"/>
                </a:cubicBezTo>
                <a:cubicBezTo>
                  <a:pt x="2866288" y="195866"/>
                  <a:pt x="3327906" y="-55764"/>
                  <a:pt x="3672462" y="11191"/>
                </a:cubicBezTo>
                <a:cubicBezTo>
                  <a:pt x="4215801" y="64894"/>
                  <a:pt x="4614470" y="303841"/>
                  <a:pt x="4838653" y="501519"/>
                </a:cubicBezTo>
                <a:cubicBezTo>
                  <a:pt x="5066149" y="663745"/>
                  <a:pt x="5178793" y="857548"/>
                  <a:pt x="5229593" y="1024304"/>
                </a:cubicBezTo>
                <a:cubicBezTo>
                  <a:pt x="5280393" y="1191061"/>
                  <a:pt x="5296958" y="1358523"/>
                  <a:pt x="5309106" y="1555067"/>
                </a:cubicBezTo>
                <a:cubicBezTo>
                  <a:pt x="5309105" y="1956908"/>
                  <a:pt x="4963446" y="2061110"/>
                  <a:pt x="4891663" y="2269831"/>
                </a:cubicBezTo>
                <a:cubicBezTo>
                  <a:pt x="4819880" y="2483962"/>
                  <a:pt x="4835340" y="2614423"/>
                  <a:pt x="4858531" y="2800095"/>
                </a:cubicBezTo>
                <a:cubicBezTo>
                  <a:pt x="4861844" y="3058654"/>
                  <a:pt x="4912094" y="3162918"/>
                  <a:pt x="4780676" y="3343040"/>
                </a:cubicBezTo>
                <a:cubicBezTo>
                  <a:pt x="4561365" y="3543917"/>
                  <a:pt x="4747413" y="3370984"/>
                  <a:pt x="4490101" y="3573490"/>
                </a:cubicBezTo>
                <a:cubicBezTo>
                  <a:pt x="3984894" y="3606641"/>
                  <a:pt x="3031841" y="3585448"/>
                  <a:pt x="2575065" y="3587156"/>
                </a:cubicBezTo>
                <a:cubicBezTo>
                  <a:pt x="2118289" y="3588864"/>
                  <a:pt x="2765473" y="3591412"/>
                  <a:pt x="1749442" y="3583738"/>
                </a:cubicBezTo>
                <a:cubicBezTo>
                  <a:pt x="1183888" y="3596235"/>
                  <a:pt x="1864720" y="3573706"/>
                  <a:pt x="1266030" y="3588174"/>
                </a:cubicBezTo>
                <a:cubicBezTo>
                  <a:pt x="808537" y="3582472"/>
                  <a:pt x="1211649" y="3589842"/>
                  <a:pt x="786215" y="3583141"/>
                </a:cubicBezTo>
                <a:cubicBezTo>
                  <a:pt x="130232" y="3034832"/>
                  <a:pt x="-13980" y="2745023"/>
                  <a:pt x="1026" y="2239150"/>
                </a:cubicBezTo>
                <a:close/>
              </a:path>
            </a:pathLst>
          </a:cu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Oval 9">
            <a:extLst>
              <a:ext uri="{FF2B5EF4-FFF2-40B4-BE49-F238E27FC236}">
                <a16:creationId xmlns:a16="http://schemas.microsoft.com/office/drawing/2014/main" id="{7D0A37BD-744E-514A-A4A2-11EDE0DFC0F7}"/>
              </a:ext>
            </a:extLst>
          </p:cNvPr>
          <p:cNvSpPr/>
          <p:nvPr/>
        </p:nvSpPr>
        <p:spPr>
          <a:xfrm>
            <a:off x="3402006" y="77887"/>
            <a:ext cx="1820753" cy="1463642"/>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tx1"/>
              </a:solidFill>
            </a:endParaRPr>
          </a:p>
        </p:txBody>
      </p:sp>
      <p:sp>
        <p:nvSpPr>
          <p:cNvPr id="6" name="TextBox 5">
            <a:extLst>
              <a:ext uri="{FF2B5EF4-FFF2-40B4-BE49-F238E27FC236}">
                <a16:creationId xmlns:a16="http://schemas.microsoft.com/office/drawing/2014/main" id="{784EDFD5-DBD7-0140-B3C2-E9CD2C44DC51}"/>
              </a:ext>
            </a:extLst>
          </p:cNvPr>
          <p:cNvSpPr txBox="1"/>
          <p:nvPr/>
        </p:nvSpPr>
        <p:spPr>
          <a:xfrm>
            <a:off x="466786" y="1203681"/>
            <a:ext cx="4152966" cy="2185214"/>
          </a:xfrm>
          <a:prstGeom prst="rect">
            <a:avLst/>
          </a:prstGeom>
          <a:noFill/>
        </p:spPr>
        <p:txBody>
          <a:bodyPr wrap="square" rtlCol="0">
            <a:spAutoFit/>
          </a:bodyPr>
          <a:lstStyle/>
          <a:p>
            <a:r>
              <a:rPr lang="en-US" sz="3200" b="0" i="0" u="none" strike="noStrike" dirty="0">
                <a:solidFill>
                  <a:srgbClr val="377DAF"/>
                </a:solidFill>
                <a:effectLst/>
                <a:latin typeface="Impact" panose="020B0806030902050204" pitchFamily="34" charset="0"/>
              </a:rPr>
              <a:t>Your Relationships are important</a:t>
            </a:r>
            <a:r>
              <a:rPr lang="en-US" sz="3200" b="0" i="0" dirty="0">
                <a:solidFill>
                  <a:srgbClr val="000000"/>
                </a:solidFill>
                <a:effectLst/>
                <a:latin typeface="Impact" panose="020B0806030902050204" pitchFamily="34" charset="0"/>
              </a:rPr>
              <a:t>​</a:t>
            </a:r>
          </a:p>
          <a:p>
            <a:endParaRPr lang="en-US" sz="1000" dirty="0">
              <a:solidFill>
                <a:srgbClr val="58595B"/>
              </a:solidFill>
            </a:endParaRPr>
          </a:p>
          <a:p>
            <a:r>
              <a:rPr lang="en-US" sz="1450" dirty="0">
                <a:solidFill>
                  <a:srgbClr val="58595B"/>
                </a:solidFill>
                <a:latin typeface="Tahoma" panose="020B0604030504040204" pitchFamily="34" charset="0"/>
                <a:ea typeface="Tahoma" panose="020B0604030504040204" pitchFamily="34" charset="0"/>
                <a:cs typeface="Tahoma" panose="020B0604030504040204" pitchFamily="34" charset="0"/>
              </a:rPr>
              <a:t>The important people in your life can be part </a:t>
            </a:r>
          </a:p>
          <a:p>
            <a:r>
              <a:rPr lang="en-US" sz="1450" dirty="0">
                <a:solidFill>
                  <a:srgbClr val="58595B"/>
                </a:solidFill>
                <a:latin typeface="Tahoma" panose="020B0604030504040204" pitchFamily="34" charset="0"/>
                <a:ea typeface="Tahoma" panose="020B0604030504040204" pitchFamily="34" charset="0"/>
                <a:cs typeface="Tahoma" panose="020B0604030504040204" pitchFamily="34" charset="0"/>
              </a:rPr>
              <a:t>of your Home Stretch WA experience and we can support you to build new connections</a:t>
            </a:r>
          </a:p>
          <a:p>
            <a:endParaRPr lang="en-US" sz="1700" dirty="0">
              <a:solidFill>
                <a:srgbClr val="70C7C7"/>
              </a:solidFill>
              <a:latin typeface="Tahoma" panose="020B0604030504040204" pitchFamily="34" charset="0"/>
              <a:ea typeface="Tahoma" panose="020B0604030504040204" pitchFamily="34" charset="0"/>
              <a:cs typeface="Tahoma" panose="020B0604030504040204" pitchFamily="34" charset="0"/>
            </a:endParaRPr>
          </a:p>
        </p:txBody>
      </p:sp>
      <p:sp>
        <p:nvSpPr>
          <p:cNvPr id="11" name="Oval 3">
            <a:extLst>
              <a:ext uri="{FF2B5EF4-FFF2-40B4-BE49-F238E27FC236}">
                <a16:creationId xmlns:a16="http://schemas.microsoft.com/office/drawing/2014/main" id="{6695F0C3-0338-FB40-9797-5F29C8F28E8C}"/>
              </a:ext>
            </a:extLst>
          </p:cNvPr>
          <p:cNvSpPr/>
          <p:nvPr/>
        </p:nvSpPr>
        <p:spPr>
          <a:xfrm>
            <a:off x="571677" y="1372007"/>
            <a:ext cx="4588255" cy="2474143"/>
          </a:xfrm>
          <a:custGeom>
            <a:avLst/>
            <a:gdLst>
              <a:gd name="connsiteX0" fmla="*/ 0 w 5168347"/>
              <a:gd name="connsiteY0" fmla="*/ 2136913 h 4273826"/>
              <a:gd name="connsiteX1" fmla="*/ 2584174 w 5168347"/>
              <a:gd name="connsiteY1" fmla="*/ 0 h 4273826"/>
              <a:gd name="connsiteX2" fmla="*/ 5168348 w 5168347"/>
              <a:gd name="connsiteY2" fmla="*/ 2136913 h 4273826"/>
              <a:gd name="connsiteX3" fmla="*/ 2584174 w 5168347"/>
              <a:gd name="connsiteY3" fmla="*/ 4273826 h 4273826"/>
              <a:gd name="connsiteX4" fmla="*/ 0 w 5168347"/>
              <a:gd name="connsiteY4" fmla="*/ 2136913 h 4273826"/>
              <a:gd name="connsiteX0" fmla="*/ 0 w 5241571"/>
              <a:gd name="connsiteY0" fmla="*/ 2190515 h 4327428"/>
              <a:gd name="connsiteX1" fmla="*/ 2584174 w 5241571"/>
              <a:gd name="connsiteY1" fmla="*/ 53602 h 4327428"/>
              <a:gd name="connsiteX2" fmla="*/ 4591878 w 5241571"/>
              <a:gd name="connsiteY2" fmla="*/ 773386 h 4327428"/>
              <a:gd name="connsiteX3" fmla="*/ 5168348 w 5241571"/>
              <a:gd name="connsiteY3" fmla="*/ 2190515 h 4327428"/>
              <a:gd name="connsiteX4" fmla="*/ 2584174 w 5241571"/>
              <a:gd name="connsiteY4" fmla="*/ 4327428 h 4327428"/>
              <a:gd name="connsiteX5" fmla="*/ 0 w 5241571"/>
              <a:gd name="connsiteY5" fmla="*/ 2190515 h 4327428"/>
              <a:gd name="connsiteX0" fmla="*/ 0 w 5243947"/>
              <a:gd name="connsiteY0" fmla="*/ 2195585 h 4332498"/>
              <a:gd name="connsiteX1" fmla="*/ 2584174 w 5243947"/>
              <a:gd name="connsiteY1" fmla="*/ 58672 h 4332498"/>
              <a:gd name="connsiteX2" fmla="*/ 4611756 w 5243947"/>
              <a:gd name="connsiteY2" fmla="*/ 738699 h 4332498"/>
              <a:gd name="connsiteX3" fmla="*/ 5168348 w 5243947"/>
              <a:gd name="connsiteY3" fmla="*/ 2195585 h 4332498"/>
              <a:gd name="connsiteX4" fmla="*/ 2584174 w 5243947"/>
              <a:gd name="connsiteY4" fmla="*/ 4332498 h 4332498"/>
              <a:gd name="connsiteX5" fmla="*/ 0 w 5243947"/>
              <a:gd name="connsiteY5" fmla="*/ 2195585 h 4332498"/>
              <a:gd name="connsiteX0" fmla="*/ 37498 w 5281445"/>
              <a:gd name="connsiteY0" fmla="*/ 2149751 h 4286664"/>
              <a:gd name="connsiteX1" fmla="*/ 1190437 w 5281445"/>
              <a:gd name="connsiteY1" fmla="*/ 401318 h 4286664"/>
              <a:gd name="connsiteX2" fmla="*/ 2621672 w 5281445"/>
              <a:gd name="connsiteY2" fmla="*/ 12838 h 4286664"/>
              <a:gd name="connsiteX3" fmla="*/ 4649254 w 5281445"/>
              <a:gd name="connsiteY3" fmla="*/ 692865 h 4286664"/>
              <a:gd name="connsiteX4" fmla="*/ 5205846 w 5281445"/>
              <a:gd name="connsiteY4" fmla="*/ 2149751 h 4286664"/>
              <a:gd name="connsiteX5" fmla="*/ 2621672 w 5281445"/>
              <a:gd name="connsiteY5" fmla="*/ 4286664 h 4286664"/>
              <a:gd name="connsiteX6" fmla="*/ 37498 w 5281445"/>
              <a:gd name="connsiteY6" fmla="*/ 2149751 h 4286664"/>
              <a:gd name="connsiteX0" fmla="*/ 37498 w 5206080"/>
              <a:gd name="connsiteY0" fmla="*/ 2149751 h 4315973"/>
              <a:gd name="connsiteX1" fmla="*/ 1190437 w 5206080"/>
              <a:gd name="connsiteY1" fmla="*/ 401318 h 4315973"/>
              <a:gd name="connsiteX2" fmla="*/ 2621672 w 5206080"/>
              <a:gd name="connsiteY2" fmla="*/ 12838 h 4315973"/>
              <a:gd name="connsiteX3" fmla="*/ 4649254 w 5206080"/>
              <a:gd name="connsiteY3" fmla="*/ 692865 h 4315973"/>
              <a:gd name="connsiteX4" fmla="*/ 5205846 w 5206080"/>
              <a:gd name="connsiteY4" fmla="*/ 2149751 h 4315973"/>
              <a:gd name="connsiteX5" fmla="*/ 4708889 w 5206080"/>
              <a:gd name="connsiteY5" fmla="*/ 3310170 h 4315973"/>
              <a:gd name="connsiteX6" fmla="*/ 2621672 w 5206080"/>
              <a:gd name="connsiteY6" fmla="*/ 4286664 h 4315973"/>
              <a:gd name="connsiteX7" fmla="*/ 37498 w 5206080"/>
              <a:gd name="connsiteY7" fmla="*/ 2149751 h 4315973"/>
              <a:gd name="connsiteX0" fmla="*/ 37498 w 5205951"/>
              <a:gd name="connsiteY0" fmla="*/ 2144216 h 4310438"/>
              <a:gd name="connsiteX1" fmla="*/ 1190437 w 5205951"/>
              <a:gd name="connsiteY1" fmla="*/ 395783 h 4310438"/>
              <a:gd name="connsiteX2" fmla="*/ 2621672 w 5205951"/>
              <a:gd name="connsiteY2" fmla="*/ 7303 h 4310438"/>
              <a:gd name="connsiteX3" fmla="*/ 3668593 w 5205951"/>
              <a:gd name="connsiteY3" fmla="*/ 183748 h 4310438"/>
              <a:gd name="connsiteX4" fmla="*/ 4649254 w 5205951"/>
              <a:gd name="connsiteY4" fmla="*/ 687330 h 4310438"/>
              <a:gd name="connsiteX5" fmla="*/ 5205846 w 5205951"/>
              <a:gd name="connsiteY5" fmla="*/ 2144216 h 4310438"/>
              <a:gd name="connsiteX6" fmla="*/ 4708889 w 5205951"/>
              <a:gd name="connsiteY6" fmla="*/ 3304635 h 4310438"/>
              <a:gd name="connsiteX7" fmla="*/ 2621672 w 5205951"/>
              <a:gd name="connsiteY7" fmla="*/ 4281129 h 4310438"/>
              <a:gd name="connsiteX8" fmla="*/ 37498 w 5205951"/>
              <a:gd name="connsiteY8" fmla="*/ 2144216 h 4310438"/>
              <a:gd name="connsiteX0" fmla="*/ 37498 w 5220476"/>
              <a:gd name="connsiteY0" fmla="*/ 2144216 h 4310438"/>
              <a:gd name="connsiteX1" fmla="*/ 1190437 w 5220476"/>
              <a:gd name="connsiteY1" fmla="*/ 395783 h 4310438"/>
              <a:gd name="connsiteX2" fmla="*/ 2621672 w 5220476"/>
              <a:gd name="connsiteY2" fmla="*/ 7303 h 4310438"/>
              <a:gd name="connsiteX3" fmla="*/ 3668593 w 5220476"/>
              <a:gd name="connsiteY3" fmla="*/ 183748 h 4310438"/>
              <a:gd name="connsiteX4" fmla="*/ 4649254 w 5220476"/>
              <a:gd name="connsiteY4" fmla="*/ 687330 h 4310438"/>
              <a:gd name="connsiteX5" fmla="*/ 5073325 w 5220476"/>
              <a:gd name="connsiteY5" fmla="*/ 1376443 h 4310438"/>
              <a:gd name="connsiteX6" fmla="*/ 5205846 w 5220476"/>
              <a:gd name="connsiteY6" fmla="*/ 2144216 h 4310438"/>
              <a:gd name="connsiteX7" fmla="*/ 4708889 w 5220476"/>
              <a:gd name="connsiteY7" fmla="*/ 3304635 h 4310438"/>
              <a:gd name="connsiteX8" fmla="*/ 2621672 w 5220476"/>
              <a:gd name="connsiteY8" fmla="*/ 4281129 h 4310438"/>
              <a:gd name="connsiteX9" fmla="*/ 37498 w 5220476"/>
              <a:gd name="connsiteY9" fmla="*/ 2144216 h 4310438"/>
              <a:gd name="connsiteX0" fmla="*/ 37498 w 5206296"/>
              <a:gd name="connsiteY0" fmla="*/ 2144216 h 4307298"/>
              <a:gd name="connsiteX1" fmla="*/ 1190437 w 5206296"/>
              <a:gd name="connsiteY1" fmla="*/ 395783 h 4307298"/>
              <a:gd name="connsiteX2" fmla="*/ 2621672 w 5206296"/>
              <a:gd name="connsiteY2" fmla="*/ 7303 h 4307298"/>
              <a:gd name="connsiteX3" fmla="*/ 3668593 w 5206296"/>
              <a:gd name="connsiteY3" fmla="*/ 183748 h 4307298"/>
              <a:gd name="connsiteX4" fmla="*/ 4649254 w 5206296"/>
              <a:gd name="connsiteY4" fmla="*/ 687330 h 4307298"/>
              <a:gd name="connsiteX5" fmla="*/ 5073325 w 5206296"/>
              <a:gd name="connsiteY5" fmla="*/ 1376443 h 4307298"/>
              <a:gd name="connsiteX6" fmla="*/ 5205846 w 5206296"/>
              <a:gd name="connsiteY6" fmla="*/ 2144216 h 4307298"/>
              <a:gd name="connsiteX7" fmla="*/ 5093202 w 5206296"/>
              <a:gd name="connsiteY7" fmla="*/ 2900443 h 4307298"/>
              <a:gd name="connsiteX8" fmla="*/ 4708889 w 5206296"/>
              <a:gd name="connsiteY8" fmla="*/ 3304635 h 4307298"/>
              <a:gd name="connsiteX9" fmla="*/ 2621672 w 5206296"/>
              <a:gd name="connsiteY9" fmla="*/ 4281129 h 4307298"/>
              <a:gd name="connsiteX10" fmla="*/ 37498 w 5206296"/>
              <a:gd name="connsiteY10" fmla="*/ 2144216 h 4307298"/>
              <a:gd name="connsiteX0" fmla="*/ 37498 w 5206296"/>
              <a:gd name="connsiteY0" fmla="*/ 2144216 h 4311706"/>
              <a:gd name="connsiteX1" fmla="*/ 1190437 w 5206296"/>
              <a:gd name="connsiteY1" fmla="*/ 395783 h 4311706"/>
              <a:gd name="connsiteX2" fmla="*/ 2621672 w 5206296"/>
              <a:gd name="connsiteY2" fmla="*/ 7303 h 4311706"/>
              <a:gd name="connsiteX3" fmla="*/ 3668593 w 5206296"/>
              <a:gd name="connsiteY3" fmla="*/ 183748 h 4311706"/>
              <a:gd name="connsiteX4" fmla="*/ 4649254 w 5206296"/>
              <a:gd name="connsiteY4" fmla="*/ 687330 h 4311706"/>
              <a:gd name="connsiteX5" fmla="*/ 5073325 w 5206296"/>
              <a:gd name="connsiteY5" fmla="*/ 1376443 h 4311706"/>
              <a:gd name="connsiteX6" fmla="*/ 5205846 w 5206296"/>
              <a:gd name="connsiteY6" fmla="*/ 2144216 h 4311706"/>
              <a:gd name="connsiteX7" fmla="*/ 5093202 w 5206296"/>
              <a:gd name="connsiteY7" fmla="*/ 2900443 h 4311706"/>
              <a:gd name="connsiteX8" fmla="*/ 4708889 w 5206296"/>
              <a:gd name="connsiteY8" fmla="*/ 3370896 h 4311706"/>
              <a:gd name="connsiteX9" fmla="*/ 2621672 w 5206296"/>
              <a:gd name="connsiteY9" fmla="*/ 4281129 h 4311706"/>
              <a:gd name="connsiteX10" fmla="*/ 37498 w 5206296"/>
              <a:gd name="connsiteY10" fmla="*/ 2144216 h 4311706"/>
              <a:gd name="connsiteX0" fmla="*/ 37498 w 5206296"/>
              <a:gd name="connsiteY0" fmla="*/ 2144216 h 4313286"/>
              <a:gd name="connsiteX1" fmla="*/ 1190437 w 5206296"/>
              <a:gd name="connsiteY1" fmla="*/ 395783 h 4313286"/>
              <a:gd name="connsiteX2" fmla="*/ 2621672 w 5206296"/>
              <a:gd name="connsiteY2" fmla="*/ 7303 h 4313286"/>
              <a:gd name="connsiteX3" fmla="*/ 3668593 w 5206296"/>
              <a:gd name="connsiteY3" fmla="*/ 183748 h 4313286"/>
              <a:gd name="connsiteX4" fmla="*/ 4649254 w 5206296"/>
              <a:gd name="connsiteY4" fmla="*/ 687330 h 4313286"/>
              <a:gd name="connsiteX5" fmla="*/ 5073325 w 5206296"/>
              <a:gd name="connsiteY5" fmla="*/ 1376443 h 4313286"/>
              <a:gd name="connsiteX6" fmla="*/ 5205846 w 5206296"/>
              <a:gd name="connsiteY6" fmla="*/ 2144216 h 4313286"/>
              <a:gd name="connsiteX7" fmla="*/ 5093202 w 5206296"/>
              <a:gd name="connsiteY7" fmla="*/ 2900443 h 4313286"/>
              <a:gd name="connsiteX8" fmla="*/ 4708889 w 5206296"/>
              <a:gd name="connsiteY8" fmla="*/ 3370896 h 4313286"/>
              <a:gd name="connsiteX9" fmla="*/ 2621672 w 5206296"/>
              <a:gd name="connsiteY9" fmla="*/ 4281129 h 4313286"/>
              <a:gd name="connsiteX10" fmla="*/ 37498 w 5206296"/>
              <a:gd name="connsiteY10" fmla="*/ 2144216 h 4313286"/>
              <a:gd name="connsiteX0" fmla="*/ 37498 w 5206296"/>
              <a:gd name="connsiteY0" fmla="*/ 2144216 h 4323453"/>
              <a:gd name="connsiteX1" fmla="*/ 1190437 w 5206296"/>
              <a:gd name="connsiteY1" fmla="*/ 395783 h 4323453"/>
              <a:gd name="connsiteX2" fmla="*/ 2621672 w 5206296"/>
              <a:gd name="connsiteY2" fmla="*/ 7303 h 4323453"/>
              <a:gd name="connsiteX3" fmla="*/ 3668593 w 5206296"/>
              <a:gd name="connsiteY3" fmla="*/ 183748 h 4323453"/>
              <a:gd name="connsiteX4" fmla="*/ 4649254 w 5206296"/>
              <a:gd name="connsiteY4" fmla="*/ 687330 h 4323453"/>
              <a:gd name="connsiteX5" fmla="*/ 5073325 w 5206296"/>
              <a:gd name="connsiteY5" fmla="*/ 1376443 h 4323453"/>
              <a:gd name="connsiteX6" fmla="*/ 5205846 w 5206296"/>
              <a:gd name="connsiteY6" fmla="*/ 2144216 h 4323453"/>
              <a:gd name="connsiteX7" fmla="*/ 5093202 w 5206296"/>
              <a:gd name="connsiteY7" fmla="*/ 2900443 h 4323453"/>
              <a:gd name="connsiteX8" fmla="*/ 4675758 w 5206296"/>
              <a:gd name="connsiteY8" fmla="*/ 3490165 h 4323453"/>
              <a:gd name="connsiteX9" fmla="*/ 2621672 w 5206296"/>
              <a:gd name="connsiteY9" fmla="*/ 4281129 h 4323453"/>
              <a:gd name="connsiteX10" fmla="*/ 37498 w 5206296"/>
              <a:gd name="connsiteY10" fmla="*/ 2144216 h 4323453"/>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2002 w 5170800"/>
              <a:gd name="connsiteY0" fmla="*/ 2144216 h 4281917"/>
              <a:gd name="connsiteX1" fmla="*/ 1154941 w 5170800"/>
              <a:gd name="connsiteY1" fmla="*/ 395783 h 4281917"/>
              <a:gd name="connsiteX2" fmla="*/ 2586176 w 5170800"/>
              <a:gd name="connsiteY2" fmla="*/ 7303 h 4281917"/>
              <a:gd name="connsiteX3" fmla="*/ 3633097 w 5170800"/>
              <a:gd name="connsiteY3" fmla="*/ 183748 h 4281917"/>
              <a:gd name="connsiteX4" fmla="*/ 4613758 w 5170800"/>
              <a:gd name="connsiteY4" fmla="*/ 687330 h 4281917"/>
              <a:gd name="connsiteX5" fmla="*/ 5037829 w 5170800"/>
              <a:gd name="connsiteY5" fmla="*/ 1376443 h 4281917"/>
              <a:gd name="connsiteX6" fmla="*/ 5170350 w 5170800"/>
              <a:gd name="connsiteY6" fmla="*/ 2144216 h 4281917"/>
              <a:gd name="connsiteX7" fmla="*/ 5057706 w 5170800"/>
              <a:gd name="connsiteY7" fmla="*/ 2900443 h 4281917"/>
              <a:gd name="connsiteX8" fmla="*/ 4746279 w 5170800"/>
              <a:gd name="connsiteY8" fmla="*/ 3563052 h 4281917"/>
              <a:gd name="connsiteX9" fmla="*/ 2586176 w 5170800"/>
              <a:gd name="connsiteY9" fmla="*/ 4281129 h 4281917"/>
              <a:gd name="connsiteX10" fmla="*/ 923028 w 5170800"/>
              <a:gd name="connsiteY10" fmla="*/ 3429854 h 4281917"/>
              <a:gd name="connsiteX11" fmla="*/ 2002 w 5170800"/>
              <a:gd name="connsiteY11" fmla="*/ 2144216 h 4281917"/>
              <a:gd name="connsiteX0" fmla="*/ 4651 w 5173449"/>
              <a:gd name="connsiteY0" fmla="*/ 2144216 h 4281138"/>
              <a:gd name="connsiteX1" fmla="*/ 1157590 w 5173449"/>
              <a:gd name="connsiteY1" fmla="*/ 395783 h 4281138"/>
              <a:gd name="connsiteX2" fmla="*/ 2588825 w 5173449"/>
              <a:gd name="connsiteY2" fmla="*/ 7303 h 4281138"/>
              <a:gd name="connsiteX3" fmla="*/ 3635746 w 5173449"/>
              <a:gd name="connsiteY3" fmla="*/ 183748 h 4281138"/>
              <a:gd name="connsiteX4" fmla="*/ 4616407 w 5173449"/>
              <a:gd name="connsiteY4" fmla="*/ 687330 h 4281138"/>
              <a:gd name="connsiteX5" fmla="*/ 5040478 w 5173449"/>
              <a:gd name="connsiteY5" fmla="*/ 1376443 h 4281138"/>
              <a:gd name="connsiteX6" fmla="*/ 5172999 w 5173449"/>
              <a:gd name="connsiteY6" fmla="*/ 2144216 h 4281138"/>
              <a:gd name="connsiteX7" fmla="*/ 5060355 w 5173449"/>
              <a:gd name="connsiteY7" fmla="*/ 2900443 h 4281138"/>
              <a:gd name="connsiteX8" fmla="*/ 4748928 w 5173449"/>
              <a:gd name="connsiteY8" fmla="*/ 3563052 h 4281138"/>
              <a:gd name="connsiteX9" fmla="*/ 2588825 w 5173449"/>
              <a:gd name="connsiteY9" fmla="*/ 4281129 h 4281138"/>
              <a:gd name="connsiteX10" fmla="*/ 826286 w 5173449"/>
              <a:gd name="connsiteY10" fmla="*/ 3549123 h 4281138"/>
              <a:gd name="connsiteX11" fmla="*/ 4651 w 5173449"/>
              <a:gd name="connsiteY11" fmla="*/ 2144216 h 4281138"/>
              <a:gd name="connsiteX0" fmla="*/ 4651 w 5173449"/>
              <a:gd name="connsiteY0" fmla="*/ 2149708 h 4286630"/>
              <a:gd name="connsiteX1" fmla="*/ 1157590 w 5173449"/>
              <a:gd name="connsiteY1" fmla="*/ 401275 h 4286630"/>
              <a:gd name="connsiteX2" fmla="*/ 2588825 w 5173449"/>
              <a:gd name="connsiteY2" fmla="*/ 12795 h 4286630"/>
              <a:gd name="connsiteX3" fmla="*/ 3861033 w 5173449"/>
              <a:gd name="connsiteY3" fmla="*/ 149484 h 4286630"/>
              <a:gd name="connsiteX4" fmla="*/ 4616407 w 5173449"/>
              <a:gd name="connsiteY4" fmla="*/ 692822 h 4286630"/>
              <a:gd name="connsiteX5" fmla="*/ 5040478 w 5173449"/>
              <a:gd name="connsiteY5" fmla="*/ 1381935 h 4286630"/>
              <a:gd name="connsiteX6" fmla="*/ 5172999 w 5173449"/>
              <a:gd name="connsiteY6" fmla="*/ 2149708 h 4286630"/>
              <a:gd name="connsiteX7" fmla="*/ 5060355 w 5173449"/>
              <a:gd name="connsiteY7" fmla="*/ 2905935 h 4286630"/>
              <a:gd name="connsiteX8" fmla="*/ 4748928 w 5173449"/>
              <a:gd name="connsiteY8" fmla="*/ 3568544 h 4286630"/>
              <a:gd name="connsiteX9" fmla="*/ 2588825 w 5173449"/>
              <a:gd name="connsiteY9" fmla="*/ 4286621 h 4286630"/>
              <a:gd name="connsiteX10" fmla="*/ 826286 w 5173449"/>
              <a:gd name="connsiteY10" fmla="*/ 3554615 h 4286630"/>
              <a:gd name="connsiteX11" fmla="*/ 4651 w 5173449"/>
              <a:gd name="connsiteY11" fmla="*/ 2149708 h 4286630"/>
              <a:gd name="connsiteX0" fmla="*/ 4651 w 5173449"/>
              <a:gd name="connsiteY0" fmla="*/ 2149708 h 4286630"/>
              <a:gd name="connsiteX1" fmla="*/ 1157590 w 5173449"/>
              <a:gd name="connsiteY1" fmla="*/ 401275 h 4286630"/>
              <a:gd name="connsiteX2" fmla="*/ 2588825 w 5173449"/>
              <a:gd name="connsiteY2" fmla="*/ 12795 h 4286630"/>
              <a:gd name="connsiteX3" fmla="*/ 3861033 w 5173449"/>
              <a:gd name="connsiteY3" fmla="*/ 149484 h 4286630"/>
              <a:gd name="connsiteX4" fmla="*/ 4835068 w 5173449"/>
              <a:gd name="connsiteY4" fmla="*/ 672943 h 4286630"/>
              <a:gd name="connsiteX5" fmla="*/ 5040478 w 5173449"/>
              <a:gd name="connsiteY5" fmla="*/ 1381935 h 4286630"/>
              <a:gd name="connsiteX6" fmla="*/ 5172999 w 5173449"/>
              <a:gd name="connsiteY6" fmla="*/ 2149708 h 4286630"/>
              <a:gd name="connsiteX7" fmla="*/ 5060355 w 5173449"/>
              <a:gd name="connsiteY7" fmla="*/ 2905935 h 4286630"/>
              <a:gd name="connsiteX8" fmla="*/ 4748928 w 5173449"/>
              <a:gd name="connsiteY8" fmla="*/ 3568544 h 4286630"/>
              <a:gd name="connsiteX9" fmla="*/ 2588825 w 5173449"/>
              <a:gd name="connsiteY9" fmla="*/ 4286621 h 4286630"/>
              <a:gd name="connsiteX10" fmla="*/ 826286 w 5173449"/>
              <a:gd name="connsiteY10" fmla="*/ 3554615 h 4286630"/>
              <a:gd name="connsiteX11" fmla="*/ 4651 w 5173449"/>
              <a:gd name="connsiteY11" fmla="*/ 2149708 h 4286630"/>
              <a:gd name="connsiteX0" fmla="*/ 4651 w 5252062"/>
              <a:gd name="connsiteY0" fmla="*/ 2149708 h 4286630"/>
              <a:gd name="connsiteX1" fmla="*/ 1157590 w 5252062"/>
              <a:gd name="connsiteY1" fmla="*/ 401275 h 4286630"/>
              <a:gd name="connsiteX2" fmla="*/ 2588825 w 5252062"/>
              <a:gd name="connsiteY2" fmla="*/ 12795 h 4286630"/>
              <a:gd name="connsiteX3" fmla="*/ 3861033 w 5252062"/>
              <a:gd name="connsiteY3" fmla="*/ 149484 h 4286630"/>
              <a:gd name="connsiteX4" fmla="*/ 4835068 w 5252062"/>
              <a:gd name="connsiteY4" fmla="*/ 672943 h 4286630"/>
              <a:gd name="connsiteX5" fmla="*/ 5219382 w 5252062"/>
              <a:gd name="connsiteY5" fmla="*/ 1421691 h 4286630"/>
              <a:gd name="connsiteX6" fmla="*/ 5172999 w 5252062"/>
              <a:gd name="connsiteY6" fmla="*/ 2149708 h 4286630"/>
              <a:gd name="connsiteX7" fmla="*/ 5060355 w 5252062"/>
              <a:gd name="connsiteY7" fmla="*/ 2905935 h 4286630"/>
              <a:gd name="connsiteX8" fmla="*/ 4748928 w 5252062"/>
              <a:gd name="connsiteY8" fmla="*/ 3568544 h 4286630"/>
              <a:gd name="connsiteX9" fmla="*/ 2588825 w 5252062"/>
              <a:gd name="connsiteY9" fmla="*/ 4286621 h 4286630"/>
              <a:gd name="connsiteX10" fmla="*/ 826286 w 5252062"/>
              <a:gd name="connsiteY10" fmla="*/ 3554615 h 4286630"/>
              <a:gd name="connsiteX11" fmla="*/ 4651 w 525206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35068 w 5319892"/>
              <a:gd name="connsiteY4" fmla="*/ 672943 h 4286630"/>
              <a:gd name="connsiteX5" fmla="*/ 5219382 w 5319892"/>
              <a:gd name="connsiteY5" fmla="*/ 1421691 h 4286630"/>
              <a:gd name="connsiteX6" fmla="*/ 5318773 w 5319892"/>
              <a:gd name="connsiteY6" fmla="*/ 2162960 h 4286630"/>
              <a:gd name="connsiteX7" fmla="*/ 5060355 w 5319892"/>
              <a:gd name="connsiteY7" fmla="*/ 2905935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35068 w 5319892"/>
              <a:gd name="connsiteY4" fmla="*/ 672943 h 4286630"/>
              <a:gd name="connsiteX5" fmla="*/ 5219382 w 5319892"/>
              <a:gd name="connsiteY5" fmla="*/ 1421691 h 4286630"/>
              <a:gd name="connsiteX6" fmla="*/ 5318773 w 5319892"/>
              <a:gd name="connsiteY6" fmla="*/ 2162960 h 4286630"/>
              <a:gd name="connsiteX7" fmla="*/ 5212755 w 5319892"/>
              <a:gd name="connsiteY7" fmla="*/ 3018578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88077 w 5319892"/>
              <a:gd name="connsiteY4" fmla="*/ 553674 h 4286630"/>
              <a:gd name="connsiteX5" fmla="*/ 5219382 w 5319892"/>
              <a:gd name="connsiteY5" fmla="*/ 1421691 h 4286630"/>
              <a:gd name="connsiteX6" fmla="*/ 5318773 w 5319892"/>
              <a:gd name="connsiteY6" fmla="*/ 2162960 h 4286630"/>
              <a:gd name="connsiteX7" fmla="*/ 5212755 w 5319892"/>
              <a:gd name="connsiteY7" fmla="*/ 3018578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65310 h 4302232"/>
              <a:gd name="connsiteX1" fmla="*/ 1157590 w 5319892"/>
              <a:gd name="connsiteY1" fmla="*/ 416877 h 4302232"/>
              <a:gd name="connsiteX2" fmla="*/ 2588825 w 5319892"/>
              <a:gd name="connsiteY2" fmla="*/ 28397 h 4302232"/>
              <a:gd name="connsiteX3" fmla="*/ 3867660 w 5319892"/>
              <a:gd name="connsiteY3" fmla="*/ 105452 h 4302232"/>
              <a:gd name="connsiteX4" fmla="*/ 4888077 w 5319892"/>
              <a:gd name="connsiteY4" fmla="*/ 569276 h 4302232"/>
              <a:gd name="connsiteX5" fmla="*/ 5219382 w 5319892"/>
              <a:gd name="connsiteY5" fmla="*/ 1437293 h 4302232"/>
              <a:gd name="connsiteX6" fmla="*/ 5318773 w 5319892"/>
              <a:gd name="connsiteY6" fmla="*/ 2178562 h 4302232"/>
              <a:gd name="connsiteX7" fmla="*/ 5212755 w 5319892"/>
              <a:gd name="connsiteY7" fmla="*/ 3034180 h 4302232"/>
              <a:gd name="connsiteX8" fmla="*/ 4748928 w 5319892"/>
              <a:gd name="connsiteY8" fmla="*/ 3584146 h 4302232"/>
              <a:gd name="connsiteX9" fmla="*/ 2588825 w 5319892"/>
              <a:gd name="connsiteY9" fmla="*/ 4302223 h 4302232"/>
              <a:gd name="connsiteX10" fmla="*/ 826286 w 5319892"/>
              <a:gd name="connsiteY10" fmla="*/ 3570217 h 4302232"/>
              <a:gd name="connsiteX11" fmla="*/ 4651 w 5319892"/>
              <a:gd name="connsiteY11" fmla="*/ 2165310 h 4302232"/>
              <a:gd name="connsiteX0" fmla="*/ 4651 w 5319892"/>
              <a:gd name="connsiteY0" fmla="*/ 2165310 h 4302232"/>
              <a:gd name="connsiteX1" fmla="*/ 1157590 w 5319892"/>
              <a:gd name="connsiteY1" fmla="*/ 416877 h 4302232"/>
              <a:gd name="connsiteX2" fmla="*/ 2588825 w 5319892"/>
              <a:gd name="connsiteY2" fmla="*/ 28397 h 4302232"/>
              <a:gd name="connsiteX3" fmla="*/ 3867660 w 5319892"/>
              <a:gd name="connsiteY3" fmla="*/ 105452 h 4302232"/>
              <a:gd name="connsiteX4" fmla="*/ 4888077 w 5319892"/>
              <a:gd name="connsiteY4" fmla="*/ 569276 h 4302232"/>
              <a:gd name="connsiteX5" fmla="*/ 5219382 w 5319892"/>
              <a:gd name="connsiteY5" fmla="*/ 1437293 h 4302232"/>
              <a:gd name="connsiteX6" fmla="*/ 5318773 w 5319892"/>
              <a:gd name="connsiteY6" fmla="*/ 2178562 h 4302232"/>
              <a:gd name="connsiteX7" fmla="*/ 5133242 w 5319892"/>
              <a:gd name="connsiteY7" fmla="*/ 3067311 h 4302232"/>
              <a:gd name="connsiteX8" fmla="*/ 4748928 w 5319892"/>
              <a:gd name="connsiteY8" fmla="*/ 3584146 h 4302232"/>
              <a:gd name="connsiteX9" fmla="*/ 2588825 w 5319892"/>
              <a:gd name="connsiteY9" fmla="*/ 4302223 h 4302232"/>
              <a:gd name="connsiteX10" fmla="*/ 826286 w 5319892"/>
              <a:gd name="connsiteY10" fmla="*/ 3570217 h 4302232"/>
              <a:gd name="connsiteX11" fmla="*/ 4651 w 5319892"/>
              <a:gd name="connsiteY11" fmla="*/ 2165310 h 4302232"/>
              <a:gd name="connsiteX0" fmla="*/ 4651 w 5371170"/>
              <a:gd name="connsiteY0" fmla="*/ 2165310 h 4302232"/>
              <a:gd name="connsiteX1" fmla="*/ 1157590 w 5371170"/>
              <a:gd name="connsiteY1" fmla="*/ 416877 h 4302232"/>
              <a:gd name="connsiteX2" fmla="*/ 2588825 w 5371170"/>
              <a:gd name="connsiteY2" fmla="*/ 28397 h 4302232"/>
              <a:gd name="connsiteX3" fmla="*/ 3867660 w 5371170"/>
              <a:gd name="connsiteY3" fmla="*/ 105452 h 4302232"/>
              <a:gd name="connsiteX4" fmla="*/ 4888077 w 5371170"/>
              <a:gd name="connsiteY4" fmla="*/ 569276 h 4302232"/>
              <a:gd name="connsiteX5" fmla="*/ 5332026 w 5371170"/>
              <a:gd name="connsiteY5" fmla="*/ 1443919 h 4302232"/>
              <a:gd name="connsiteX6" fmla="*/ 5318773 w 5371170"/>
              <a:gd name="connsiteY6" fmla="*/ 2178562 h 4302232"/>
              <a:gd name="connsiteX7" fmla="*/ 5133242 w 5371170"/>
              <a:gd name="connsiteY7" fmla="*/ 3067311 h 4302232"/>
              <a:gd name="connsiteX8" fmla="*/ 4748928 w 5371170"/>
              <a:gd name="connsiteY8" fmla="*/ 3584146 h 4302232"/>
              <a:gd name="connsiteX9" fmla="*/ 2588825 w 5371170"/>
              <a:gd name="connsiteY9" fmla="*/ 4302223 h 4302232"/>
              <a:gd name="connsiteX10" fmla="*/ 826286 w 5371170"/>
              <a:gd name="connsiteY10" fmla="*/ 3570217 h 4302232"/>
              <a:gd name="connsiteX11" fmla="*/ 4651 w 5371170"/>
              <a:gd name="connsiteY11" fmla="*/ 2165310 h 4302232"/>
              <a:gd name="connsiteX0" fmla="*/ 4651 w 5339123"/>
              <a:gd name="connsiteY0" fmla="*/ 2165310 h 4302232"/>
              <a:gd name="connsiteX1" fmla="*/ 1157590 w 5339123"/>
              <a:gd name="connsiteY1" fmla="*/ 416877 h 4302232"/>
              <a:gd name="connsiteX2" fmla="*/ 2588825 w 5339123"/>
              <a:gd name="connsiteY2" fmla="*/ 28397 h 4302232"/>
              <a:gd name="connsiteX3" fmla="*/ 3867660 w 5339123"/>
              <a:gd name="connsiteY3" fmla="*/ 105452 h 4302232"/>
              <a:gd name="connsiteX4" fmla="*/ 4888077 w 5339123"/>
              <a:gd name="connsiteY4" fmla="*/ 569276 h 4302232"/>
              <a:gd name="connsiteX5" fmla="*/ 5332026 w 5339123"/>
              <a:gd name="connsiteY5" fmla="*/ 1443919 h 4302232"/>
              <a:gd name="connsiteX6" fmla="*/ 5318773 w 5339123"/>
              <a:gd name="connsiteY6" fmla="*/ 2178562 h 4302232"/>
              <a:gd name="connsiteX7" fmla="*/ 5133242 w 5339123"/>
              <a:gd name="connsiteY7" fmla="*/ 3067311 h 4302232"/>
              <a:gd name="connsiteX8" fmla="*/ 4748928 w 5339123"/>
              <a:gd name="connsiteY8" fmla="*/ 3584146 h 4302232"/>
              <a:gd name="connsiteX9" fmla="*/ 2588825 w 5339123"/>
              <a:gd name="connsiteY9" fmla="*/ 4302223 h 4302232"/>
              <a:gd name="connsiteX10" fmla="*/ 826286 w 5339123"/>
              <a:gd name="connsiteY10" fmla="*/ 3570217 h 4302232"/>
              <a:gd name="connsiteX11" fmla="*/ 4651 w 5339123"/>
              <a:gd name="connsiteY11" fmla="*/ 2165310 h 4302232"/>
              <a:gd name="connsiteX0" fmla="*/ 4651 w 5339123"/>
              <a:gd name="connsiteY0" fmla="*/ 2165310 h 4302232"/>
              <a:gd name="connsiteX1" fmla="*/ 1157590 w 5339123"/>
              <a:gd name="connsiteY1" fmla="*/ 416877 h 4302232"/>
              <a:gd name="connsiteX2" fmla="*/ 2588825 w 5339123"/>
              <a:gd name="connsiteY2" fmla="*/ 28397 h 4302232"/>
              <a:gd name="connsiteX3" fmla="*/ 3867660 w 5339123"/>
              <a:gd name="connsiteY3" fmla="*/ 105452 h 4302232"/>
              <a:gd name="connsiteX4" fmla="*/ 5027225 w 5339123"/>
              <a:gd name="connsiteY4" fmla="*/ 443380 h 4302232"/>
              <a:gd name="connsiteX5" fmla="*/ 5332026 w 5339123"/>
              <a:gd name="connsiteY5" fmla="*/ 1443919 h 4302232"/>
              <a:gd name="connsiteX6" fmla="*/ 5318773 w 5339123"/>
              <a:gd name="connsiteY6" fmla="*/ 2178562 h 4302232"/>
              <a:gd name="connsiteX7" fmla="*/ 5133242 w 5339123"/>
              <a:gd name="connsiteY7" fmla="*/ 3067311 h 4302232"/>
              <a:gd name="connsiteX8" fmla="*/ 4748928 w 5339123"/>
              <a:gd name="connsiteY8" fmla="*/ 3584146 h 4302232"/>
              <a:gd name="connsiteX9" fmla="*/ 2588825 w 5339123"/>
              <a:gd name="connsiteY9" fmla="*/ 4302223 h 4302232"/>
              <a:gd name="connsiteX10" fmla="*/ 826286 w 5339123"/>
              <a:gd name="connsiteY10" fmla="*/ 3570217 h 4302232"/>
              <a:gd name="connsiteX11" fmla="*/ 4651 w 5339123"/>
              <a:gd name="connsiteY11" fmla="*/ 2165310 h 4302232"/>
              <a:gd name="connsiteX0" fmla="*/ 4651 w 5339123"/>
              <a:gd name="connsiteY0" fmla="*/ 2206501 h 4343423"/>
              <a:gd name="connsiteX1" fmla="*/ 1157590 w 5339123"/>
              <a:gd name="connsiteY1" fmla="*/ 458068 h 4343423"/>
              <a:gd name="connsiteX2" fmla="*/ 2588825 w 5339123"/>
              <a:gd name="connsiteY2" fmla="*/ 69588 h 4343423"/>
              <a:gd name="connsiteX3" fmla="*/ 3880913 w 5339123"/>
              <a:gd name="connsiteY3" fmla="*/ 67130 h 4343423"/>
              <a:gd name="connsiteX4" fmla="*/ 5027225 w 5339123"/>
              <a:gd name="connsiteY4" fmla="*/ 484571 h 4343423"/>
              <a:gd name="connsiteX5" fmla="*/ 5332026 w 5339123"/>
              <a:gd name="connsiteY5" fmla="*/ 1485110 h 4343423"/>
              <a:gd name="connsiteX6" fmla="*/ 5318773 w 5339123"/>
              <a:gd name="connsiteY6" fmla="*/ 2219753 h 4343423"/>
              <a:gd name="connsiteX7" fmla="*/ 5133242 w 5339123"/>
              <a:gd name="connsiteY7" fmla="*/ 3108502 h 4343423"/>
              <a:gd name="connsiteX8" fmla="*/ 4748928 w 5339123"/>
              <a:gd name="connsiteY8" fmla="*/ 3625337 h 4343423"/>
              <a:gd name="connsiteX9" fmla="*/ 2588825 w 5339123"/>
              <a:gd name="connsiteY9" fmla="*/ 4343414 h 4343423"/>
              <a:gd name="connsiteX10" fmla="*/ 826286 w 5339123"/>
              <a:gd name="connsiteY10" fmla="*/ 3611408 h 4343423"/>
              <a:gd name="connsiteX11" fmla="*/ 4651 w 5339123"/>
              <a:gd name="connsiteY11" fmla="*/ 2206501 h 4343423"/>
              <a:gd name="connsiteX0" fmla="*/ 4651 w 5339123"/>
              <a:gd name="connsiteY0" fmla="*/ 2206501 h 4343423"/>
              <a:gd name="connsiteX1" fmla="*/ 1157590 w 5339123"/>
              <a:gd name="connsiteY1" fmla="*/ 458068 h 4343423"/>
              <a:gd name="connsiteX2" fmla="*/ 2588825 w 5339123"/>
              <a:gd name="connsiteY2" fmla="*/ 69588 h 4343423"/>
              <a:gd name="connsiteX3" fmla="*/ 3880913 w 5339123"/>
              <a:gd name="connsiteY3" fmla="*/ 67130 h 4343423"/>
              <a:gd name="connsiteX4" fmla="*/ 5027225 w 5339123"/>
              <a:gd name="connsiteY4" fmla="*/ 484571 h 4343423"/>
              <a:gd name="connsiteX5" fmla="*/ 5332026 w 5339123"/>
              <a:gd name="connsiteY5" fmla="*/ 1485110 h 4343423"/>
              <a:gd name="connsiteX6" fmla="*/ 5318773 w 5339123"/>
              <a:gd name="connsiteY6" fmla="*/ 2219753 h 4343423"/>
              <a:gd name="connsiteX7" fmla="*/ 5133242 w 5339123"/>
              <a:gd name="connsiteY7" fmla="*/ 3108502 h 4343423"/>
              <a:gd name="connsiteX8" fmla="*/ 4748928 w 5339123"/>
              <a:gd name="connsiteY8" fmla="*/ 3625337 h 4343423"/>
              <a:gd name="connsiteX9" fmla="*/ 2588825 w 5339123"/>
              <a:gd name="connsiteY9" fmla="*/ 4343414 h 4343423"/>
              <a:gd name="connsiteX10" fmla="*/ 826286 w 5339123"/>
              <a:gd name="connsiteY10" fmla="*/ 3611408 h 4343423"/>
              <a:gd name="connsiteX11" fmla="*/ 4651 w 5339123"/>
              <a:gd name="connsiteY11" fmla="*/ 2206501 h 4343423"/>
              <a:gd name="connsiteX0" fmla="*/ 4651 w 5339123"/>
              <a:gd name="connsiteY0" fmla="*/ 2187716 h 4324638"/>
              <a:gd name="connsiteX1" fmla="*/ 1157590 w 5339123"/>
              <a:gd name="connsiteY1" fmla="*/ 439283 h 4324638"/>
              <a:gd name="connsiteX2" fmla="*/ 2588825 w 5339123"/>
              <a:gd name="connsiteY2" fmla="*/ 50803 h 4324638"/>
              <a:gd name="connsiteX3" fmla="*/ 3880913 w 5339123"/>
              <a:gd name="connsiteY3" fmla="*/ 48345 h 4324638"/>
              <a:gd name="connsiteX4" fmla="*/ 5027225 w 5339123"/>
              <a:gd name="connsiteY4" fmla="*/ 465786 h 4324638"/>
              <a:gd name="connsiteX5" fmla="*/ 5332026 w 5339123"/>
              <a:gd name="connsiteY5" fmla="*/ 1466325 h 4324638"/>
              <a:gd name="connsiteX6" fmla="*/ 5318773 w 5339123"/>
              <a:gd name="connsiteY6" fmla="*/ 2200968 h 4324638"/>
              <a:gd name="connsiteX7" fmla="*/ 5133242 w 5339123"/>
              <a:gd name="connsiteY7" fmla="*/ 3089717 h 4324638"/>
              <a:gd name="connsiteX8" fmla="*/ 4748928 w 5339123"/>
              <a:gd name="connsiteY8" fmla="*/ 3606552 h 4324638"/>
              <a:gd name="connsiteX9" fmla="*/ 2588825 w 5339123"/>
              <a:gd name="connsiteY9" fmla="*/ 4324629 h 4324638"/>
              <a:gd name="connsiteX10" fmla="*/ 826286 w 5339123"/>
              <a:gd name="connsiteY10" fmla="*/ 3592623 h 4324638"/>
              <a:gd name="connsiteX11" fmla="*/ 4651 w 5339123"/>
              <a:gd name="connsiteY11" fmla="*/ 2187716 h 4324638"/>
              <a:gd name="connsiteX0" fmla="*/ 4651 w 5339123"/>
              <a:gd name="connsiteY0" fmla="*/ 2187716 h 4324638"/>
              <a:gd name="connsiteX1" fmla="*/ 1157590 w 5339123"/>
              <a:gd name="connsiteY1" fmla="*/ 439283 h 4324638"/>
              <a:gd name="connsiteX2" fmla="*/ 2588825 w 5339123"/>
              <a:gd name="connsiteY2" fmla="*/ 50803 h 4324638"/>
              <a:gd name="connsiteX3" fmla="*/ 3880913 w 5339123"/>
              <a:gd name="connsiteY3" fmla="*/ 48345 h 4324638"/>
              <a:gd name="connsiteX4" fmla="*/ 5027225 w 5339123"/>
              <a:gd name="connsiteY4" fmla="*/ 465786 h 4324638"/>
              <a:gd name="connsiteX5" fmla="*/ 5292269 w 5339123"/>
              <a:gd name="connsiteY5" fmla="*/ 1041580 h 4324638"/>
              <a:gd name="connsiteX6" fmla="*/ 5332026 w 5339123"/>
              <a:gd name="connsiteY6" fmla="*/ 1466325 h 4324638"/>
              <a:gd name="connsiteX7" fmla="*/ 5318773 w 5339123"/>
              <a:gd name="connsiteY7" fmla="*/ 2200968 h 4324638"/>
              <a:gd name="connsiteX8" fmla="*/ 5133242 w 5339123"/>
              <a:gd name="connsiteY8" fmla="*/ 3089717 h 4324638"/>
              <a:gd name="connsiteX9" fmla="*/ 4748928 w 5339123"/>
              <a:gd name="connsiteY9" fmla="*/ 3606552 h 4324638"/>
              <a:gd name="connsiteX10" fmla="*/ 2588825 w 5339123"/>
              <a:gd name="connsiteY10" fmla="*/ 4324629 h 4324638"/>
              <a:gd name="connsiteX11" fmla="*/ 826286 w 5339123"/>
              <a:gd name="connsiteY11" fmla="*/ 3592623 h 4324638"/>
              <a:gd name="connsiteX12" fmla="*/ 4651 w 5339123"/>
              <a:gd name="connsiteY12" fmla="*/ 2187716 h 4324638"/>
              <a:gd name="connsiteX0" fmla="*/ 4651 w 5440057"/>
              <a:gd name="connsiteY0" fmla="*/ 2187716 h 4324638"/>
              <a:gd name="connsiteX1" fmla="*/ 1157590 w 5440057"/>
              <a:gd name="connsiteY1" fmla="*/ 439283 h 4324638"/>
              <a:gd name="connsiteX2" fmla="*/ 2588825 w 5440057"/>
              <a:gd name="connsiteY2" fmla="*/ 50803 h 4324638"/>
              <a:gd name="connsiteX3" fmla="*/ 3880913 w 5440057"/>
              <a:gd name="connsiteY3" fmla="*/ 48345 h 4324638"/>
              <a:gd name="connsiteX4" fmla="*/ 5027225 w 5440057"/>
              <a:gd name="connsiteY4" fmla="*/ 465786 h 4324638"/>
              <a:gd name="connsiteX5" fmla="*/ 5292269 w 5440057"/>
              <a:gd name="connsiteY5" fmla="*/ 1041580 h 4324638"/>
              <a:gd name="connsiteX6" fmla="*/ 5438043 w 5440057"/>
              <a:gd name="connsiteY6" fmla="*/ 1472952 h 4324638"/>
              <a:gd name="connsiteX7" fmla="*/ 5318773 w 5440057"/>
              <a:gd name="connsiteY7" fmla="*/ 2200968 h 4324638"/>
              <a:gd name="connsiteX8" fmla="*/ 5133242 w 5440057"/>
              <a:gd name="connsiteY8" fmla="*/ 3089717 h 4324638"/>
              <a:gd name="connsiteX9" fmla="*/ 4748928 w 5440057"/>
              <a:gd name="connsiteY9" fmla="*/ 3606552 h 4324638"/>
              <a:gd name="connsiteX10" fmla="*/ 2588825 w 5440057"/>
              <a:gd name="connsiteY10" fmla="*/ 4324629 h 4324638"/>
              <a:gd name="connsiteX11" fmla="*/ 826286 w 5440057"/>
              <a:gd name="connsiteY11" fmla="*/ 3592623 h 4324638"/>
              <a:gd name="connsiteX12" fmla="*/ 4651 w 5440057"/>
              <a:gd name="connsiteY12" fmla="*/ 2187716 h 4324638"/>
              <a:gd name="connsiteX0" fmla="*/ 4651 w 5440057"/>
              <a:gd name="connsiteY0" fmla="*/ 2187716 h 4324638"/>
              <a:gd name="connsiteX1" fmla="*/ 1157590 w 5440057"/>
              <a:gd name="connsiteY1" fmla="*/ 439283 h 4324638"/>
              <a:gd name="connsiteX2" fmla="*/ 2588825 w 5440057"/>
              <a:gd name="connsiteY2" fmla="*/ 50803 h 4324638"/>
              <a:gd name="connsiteX3" fmla="*/ 3880913 w 5440057"/>
              <a:gd name="connsiteY3" fmla="*/ 48345 h 4324638"/>
              <a:gd name="connsiteX4" fmla="*/ 5027225 w 5440057"/>
              <a:gd name="connsiteY4" fmla="*/ 465786 h 4324638"/>
              <a:gd name="connsiteX5" fmla="*/ 5385034 w 5440057"/>
              <a:gd name="connsiteY5" fmla="*/ 988571 h 4324638"/>
              <a:gd name="connsiteX6" fmla="*/ 5438043 w 5440057"/>
              <a:gd name="connsiteY6" fmla="*/ 1472952 h 4324638"/>
              <a:gd name="connsiteX7" fmla="*/ 5318773 w 5440057"/>
              <a:gd name="connsiteY7" fmla="*/ 2200968 h 4324638"/>
              <a:gd name="connsiteX8" fmla="*/ 5133242 w 5440057"/>
              <a:gd name="connsiteY8" fmla="*/ 3089717 h 4324638"/>
              <a:gd name="connsiteX9" fmla="*/ 4748928 w 5440057"/>
              <a:gd name="connsiteY9" fmla="*/ 3606552 h 4324638"/>
              <a:gd name="connsiteX10" fmla="*/ 2588825 w 5440057"/>
              <a:gd name="connsiteY10" fmla="*/ 4324629 h 4324638"/>
              <a:gd name="connsiteX11" fmla="*/ 826286 w 5440057"/>
              <a:gd name="connsiteY11" fmla="*/ 3592623 h 4324638"/>
              <a:gd name="connsiteX12" fmla="*/ 4651 w 5440057"/>
              <a:gd name="connsiteY12" fmla="*/ 2187716 h 4324638"/>
              <a:gd name="connsiteX0" fmla="*/ 4651 w 5440057"/>
              <a:gd name="connsiteY0" fmla="*/ 2262587 h 4399509"/>
              <a:gd name="connsiteX1" fmla="*/ 1157590 w 5440057"/>
              <a:gd name="connsiteY1" fmla="*/ 514154 h 4399509"/>
              <a:gd name="connsiteX2" fmla="*/ 2588825 w 5440057"/>
              <a:gd name="connsiteY2" fmla="*/ 125674 h 4399509"/>
              <a:gd name="connsiteX3" fmla="*/ 3900791 w 5440057"/>
              <a:gd name="connsiteY3" fmla="*/ 23824 h 4399509"/>
              <a:gd name="connsiteX4" fmla="*/ 5027225 w 5440057"/>
              <a:gd name="connsiteY4" fmla="*/ 540657 h 4399509"/>
              <a:gd name="connsiteX5" fmla="*/ 5385034 w 5440057"/>
              <a:gd name="connsiteY5" fmla="*/ 1063442 h 4399509"/>
              <a:gd name="connsiteX6" fmla="*/ 5438043 w 5440057"/>
              <a:gd name="connsiteY6" fmla="*/ 1547823 h 4399509"/>
              <a:gd name="connsiteX7" fmla="*/ 5318773 w 5440057"/>
              <a:gd name="connsiteY7" fmla="*/ 2275839 h 4399509"/>
              <a:gd name="connsiteX8" fmla="*/ 5133242 w 5440057"/>
              <a:gd name="connsiteY8" fmla="*/ 3164588 h 4399509"/>
              <a:gd name="connsiteX9" fmla="*/ 4748928 w 5440057"/>
              <a:gd name="connsiteY9" fmla="*/ 3681423 h 4399509"/>
              <a:gd name="connsiteX10" fmla="*/ 2588825 w 5440057"/>
              <a:gd name="connsiteY10" fmla="*/ 4399500 h 4399509"/>
              <a:gd name="connsiteX11" fmla="*/ 826286 w 5440057"/>
              <a:gd name="connsiteY11" fmla="*/ 3667494 h 4399509"/>
              <a:gd name="connsiteX12" fmla="*/ 4651 w 5440057"/>
              <a:gd name="connsiteY12" fmla="*/ 2262587 h 4399509"/>
              <a:gd name="connsiteX0" fmla="*/ 2824 w 5438230"/>
              <a:gd name="connsiteY0" fmla="*/ 2261833 h 4398755"/>
              <a:gd name="connsiteX1" fmla="*/ 1076250 w 5438230"/>
              <a:gd name="connsiteY1" fmla="*/ 480269 h 4398755"/>
              <a:gd name="connsiteX2" fmla="*/ 2586998 w 5438230"/>
              <a:gd name="connsiteY2" fmla="*/ 124920 h 4398755"/>
              <a:gd name="connsiteX3" fmla="*/ 3898964 w 5438230"/>
              <a:gd name="connsiteY3" fmla="*/ 23070 h 4398755"/>
              <a:gd name="connsiteX4" fmla="*/ 5025398 w 5438230"/>
              <a:gd name="connsiteY4" fmla="*/ 539903 h 4398755"/>
              <a:gd name="connsiteX5" fmla="*/ 5383207 w 5438230"/>
              <a:gd name="connsiteY5" fmla="*/ 1062688 h 4398755"/>
              <a:gd name="connsiteX6" fmla="*/ 5436216 w 5438230"/>
              <a:gd name="connsiteY6" fmla="*/ 1547069 h 4398755"/>
              <a:gd name="connsiteX7" fmla="*/ 5316946 w 5438230"/>
              <a:gd name="connsiteY7" fmla="*/ 2275085 h 4398755"/>
              <a:gd name="connsiteX8" fmla="*/ 5131415 w 5438230"/>
              <a:gd name="connsiteY8" fmla="*/ 3163834 h 4398755"/>
              <a:gd name="connsiteX9" fmla="*/ 4747101 w 5438230"/>
              <a:gd name="connsiteY9" fmla="*/ 3680669 h 4398755"/>
              <a:gd name="connsiteX10" fmla="*/ 2586998 w 5438230"/>
              <a:gd name="connsiteY10" fmla="*/ 4398746 h 4398755"/>
              <a:gd name="connsiteX11" fmla="*/ 824459 w 5438230"/>
              <a:gd name="connsiteY11" fmla="*/ 3666740 h 4398755"/>
              <a:gd name="connsiteX12" fmla="*/ 2824 w 5438230"/>
              <a:gd name="connsiteY12" fmla="*/ 2261833 h 4398755"/>
              <a:gd name="connsiteX0" fmla="*/ 2824 w 5438230"/>
              <a:gd name="connsiteY0" fmla="*/ 2261833 h 4398755"/>
              <a:gd name="connsiteX1" fmla="*/ 1076250 w 5438230"/>
              <a:gd name="connsiteY1" fmla="*/ 480269 h 4398755"/>
              <a:gd name="connsiteX2" fmla="*/ 2586998 w 5438230"/>
              <a:gd name="connsiteY2" fmla="*/ 124920 h 4398755"/>
              <a:gd name="connsiteX3" fmla="*/ 3898964 w 5438230"/>
              <a:gd name="connsiteY3" fmla="*/ 23070 h 4398755"/>
              <a:gd name="connsiteX4" fmla="*/ 5025398 w 5438230"/>
              <a:gd name="connsiteY4" fmla="*/ 539903 h 4398755"/>
              <a:gd name="connsiteX5" fmla="*/ 5383207 w 5438230"/>
              <a:gd name="connsiteY5" fmla="*/ 1062688 h 4398755"/>
              <a:gd name="connsiteX6" fmla="*/ 5436216 w 5438230"/>
              <a:gd name="connsiteY6" fmla="*/ 1547069 h 4398755"/>
              <a:gd name="connsiteX7" fmla="*/ 5316946 w 5438230"/>
              <a:gd name="connsiteY7" fmla="*/ 2275085 h 4398755"/>
              <a:gd name="connsiteX8" fmla="*/ 4892876 w 5438230"/>
              <a:gd name="connsiteY8" fmla="*/ 3150582 h 4398755"/>
              <a:gd name="connsiteX9" fmla="*/ 4747101 w 5438230"/>
              <a:gd name="connsiteY9" fmla="*/ 3680669 h 4398755"/>
              <a:gd name="connsiteX10" fmla="*/ 2586998 w 5438230"/>
              <a:gd name="connsiteY10" fmla="*/ 4398746 h 4398755"/>
              <a:gd name="connsiteX11" fmla="*/ 824459 w 5438230"/>
              <a:gd name="connsiteY11" fmla="*/ 3666740 h 4398755"/>
              <a:gd name="connsiteX12" fmla="*/ 2824 w 5438230"/>
              <a:gd name="connsiteY12" fmla="*/ 2261833 h 4398755"/>
              <a:gd name="connsiteX0" fmla="*/ 2824 w 5438230"/>
              <a:gd name="connsiteY0" fmla="*/ 2261833 h 4398766"/>
              <a:gd name="connsiteX1" fmla="*/ 1076250 w 5438230"/>
              <a:gd name="connsiteY1" fmla="*/ 480269 h 4398766"/>
              <a:gd name="connsiteX2" fmla="*/ 2586998 w 5438230"/>
              <a:gd name="connsiteY2" fmla="*/ 124920 h 4398766"/>
              <a:gd name="connsiteX3" fmla="*/ 3898964 w 5438230"/>
              <a:gd name="connsiteY3" fmla="*/ 23070 h 4398766"/>
              <a:gd name="connsiteX4" fmla="*/ 5025398 w 5438230"/>
              <a:gd name="connsiteY4" fmla="*/ 539903 h 4398766"/>
              <a:gd name="connsiteX5" fmla="*/ 5383207 w 5438230"/>
              <a:gd name="connsiteY5" fmla="*/ 1062688 h 4398766"/>
              <a:gd name="connsiteX6" fmla="*/ 5436216 w 5438230"/>
              <a:gd name="connsiteY6" fmla="*/ 1547069 h 4398766"/>
              <a:gd name="connsiteX7" fmla="*/ 5316946 w 5438230"/>
              <a:gd name="connsiteY7" fmla="*/ 2275085 h 4398766"/>
              <a:gd name="connsiteX8" fmla="*/ 4892876 w 5438230"/>
              <a:gd name="connsiteY8" fmla="*/ 3150582 h 4398766"/>
              <a:gd name="connsiteX9" fmla="*/ 4442301 w 5438230"/>
              <a:gd name="connsiteY9" fmla="*/ 3687295 h 4398766"/>
              <a:gd name="connsiteX10" fmla="*/ 2586998 w 5438230"/>
              <a:gd name="connsiteY10" fmla="*/ 4398746 h 4398766"/>
              <a:gd name="connsiteX11" fmla="*/ 824459 w 5438230"/>
              <a:gd name="connsiteY11" fmla="*/ 3666740 h 4398766"/>
              <a:gd name="connsiteX12" fmla="*/ 2824 w 5438230"/>
              <a:gd name="connsiteY12" fmla="*/ 2261833 h 4398766"/>
              <a:gd name="connsiteX0" fmla="*/ 2824 w 5438230"/>
              <a:gd name="connsiteY0" fmla="*/ 2256480 h 4393413"/>
              <a:gd name="connsiteX1" fmla="*/ 1076250 w 5438230"/>
              <a:gd name="connsiteY1" fmla="*/ 474916 h 4393413"/>
              <a:gd name="connsiteX2" fmla="*/ 2586998 w 5438230"/>
              <a:gd name="connsiteY2" fmla="*/ 165949 h 4393413"/>
              <a:gd name="connsiteX3" fmla="*/ 3898964 w 5438230"/>
              <a:gd name="connsiteY3" fmla="*/ 17717 h 4393413"/>
              <a:gd name="connsiteX4" fmla="*/ 5025398 w 5438230"/>
              <a:gd name="connsiteY4" fmla="*/ 534550 h 4393413"/>
              <a:gd name="connsiteX5" fmla="*/ 5383207 w 5438230"/>
              <a:gd name="connsiteY5" fmla="*/ 1057335 h 4393413"/>
              <a:gd name="connsiteX6" fmla="*/ 5436216 w 5438230"/>
              <a:gd name="connsiteY6" fmla="*/ 1541716 h 4393413"/>
              <a:gd name="connsiteX7" fmla="*/ 5316946 w 5438230"/>
              <a:gd name="connsiteY7" fmla="*/ 2269732 h 4393413"/>
              <a:gd name="connsiteX8" fmla="*/ 4892876 w 5438230"/>
              <a:gd name="connsiteY8" fmla="*/ 3145229 h 4393413"/>
              <a:gd name="connsiteX9" fmla="*/ 4442301 w 5438230"/>
              <a:gd name="connsiteY9" fmla="*/ 3681942 h 4393413"/>
              <a:gd name="connsiteX10" fmla="*/ 2586998 w 5438230"/>
              <a:gd name="connsiteY10" fmla="*/ 4393393 h 4393413"/>
              <a:gd name="connsiteX11" fmla="*/ 824459 w 5438230"/>
              <a:gd name="connsiteY11" fmla="*/ 3661387 h 4393413"/>
              <a:gd name="connsiteX12" fmla="*/ 2824 w 5438230"/>
              <a:gd name="connsiteY12" fmla="*/ 2256480 h 4393413"/>
              <a:gd name="connsiteX0" fmla="*/ 2824 w 5437748"/>
              <a:gd name="connsiteY0" fmla="*/ 2256480 h 4393413"/>
              <a:gd name="connsiteX1" fmla="*/ 1076250 w 5437748"/>
              <a:gd name="connsiteY1" fmla="*/ 474916 h 4393413"/>
              <a:gd name="connsiteX2" fmla="*/ 2586998 w 5437748"/>
              <a:gd name="connsiteY2" fmla="*/ 165949 h 4393413"/>
              <a:gd name="connsiteX3" fmla="*/ 3898964 w 5437748"/>
              <a:gd name="connsiteY3" fmla="*/ 17717 h 4393413"/>
              <a:gd name="connsiteX4" fmla="*/ 5025398 w 5437748"/>
              <a:gd name="connsiteY4" fmla="*/ 534550 h 4393413"/>
              <a:gd name="connsiteX5" fmla="*/ 5383207 w 5437748"/>
              <a:gd name="connsiteY5" fmla="*/ 1057335 h 4393413"/>
              <a:gd name="connsiteX6" fmla="*/ 5436216 w 5437748"/>
              <a:gd name="connsiteY6" fmla="*/ 1541716 h 4393413"/>
              <a:gd name="connsiteX7" fmla="*/ 5270564 w 5437748"/>
              <a:gd name="connsiteY7" fmla="*/ 2309488 h 4393413"/>
              <a:gd name="connsiteX8" fmla="*/ 4892876 w 5437748"/>
              <a:gd name="connsiteY8" fmla="*/ 3145229 h 4393413"/>
              <a:gd name="connsiteX9" fmla="*/ 4442301 w 5437748"/>
              <a:gd name="connsiteY9" fmla="*/ 3681942 h 4393413"/>
              <a:gd name="connsiteX10" fmla="*/ 2586998 w 5437748"/>
              <a:gd name="connsiteY10" fmla="*/ 4393393 h 4393413"/>
              <a:gd name="connsiteX11" fmla="*/ 824459 w 5437748"/>
              <a:gd name="connsiteY11" fmla="*/ 3661387 h 4393413"/>
              <a:gd name="connsiteX12" fmla="*/ 2824 w 5437748"/>
              <a:gd name="connsiteY12" fmla="*/ 2256480 h 4393413"/>
              <a:gd name="connsiteX0" fmla="*/ 2824 w 5438511"/>
              <a:gd name="connsiteY0" fmla="*/ 2256480 h 4393413"/>
              <a:gd name="connsiteX1" fmla="*/ 1076250 w 5438511"/>
              <a:gd name="connsiteY1" fmla="*/ 474916 h 4393413"/>
              <a:gd name="connsiteX2" fmla="*/ 2586998 w 5438511"/>
              <a:gd name="connsiteY2" fmla="*/ 165949 h 4393413"/>
              <a:gd name="connsiteX3" fmla="*/ 3898964 w 5438511"/>
              <a:gd name="connsiteY3" fmla="*/ 17717 h 4393413"/>
              <a:gd name="connsiteX4" fmla="*/ 5025398 w 5438511"/>
              <a:gd name="connsiteY4" fmla="*/ 534550 h 4393413"/>
              <a:gd name="connsiteX5" fmla="*/ 5383207 w 5438511"/>
              <a:gd name="connsiteY5" fmla="*/ 1057335 h 4393413"/>
              <a:gd name="connsiteX6" fmla="*/ 5436216 w 5438511"/>
              <a:gd name="connsiteY6" fmla="*/ 1541716 h 4393413"/>
              <a:gd name="connsiteX7" fmla="*/ 5270564 w 5438511"/>
              <a:gd name="connsiteY7" fmla="*/ 2309488 h 4393413"/>
              <a:gd name="connsiteX8" fmla="*/ 4892876 w 5438511"/>
              <a:gd name="connsiteY8" fmla="*/ 3145229 h 4393413"/>
              <a:gd name="connsiteX9" fmla="*/ 4442301 w 5438511"/>
              <a:gd name="connsiteY9" fmla="*/ 3681942 h 4393413"/>
              <a:gd name="connsiteX10" fmla="*/ 2586998 w 5438511"/>
              <a:gd name="connsiteY10" fmla="*/ 4393393 h 4393413"/>
              <a:gd name="connsiteX11" fmla="*/ 824459 w 5438511"/>
              <a:gd name="connsiteY11" fmla="*/ 3661387 h 4393413"/>
              <a:gd name="connsiteX12" fmla="*/ 2824 w 5438511"/>
              <a:gd name="connsiteY12" fmla="*/ 2256480 h 4393413"/>
              <a:gd name="connsiteX0" fmla="*/ 2824 w 5464629"/>
              <a:gd name="connsiteY0" fmla="*/ 2256480 h 4393413"/>
              <a:gd name="connsiteX1" fmla="*/ 1076250 w 5464629"/>
              <a:gd name="connsiteY1" fmla="*/ 474916 h 4393413"/>
              <a:gd name="connsiteX2" fmla="*/ 2586998 w 5464629"/>
              <a:gd name="connsiteY2" fmla="*/ 165949 h 4393413"/>
              <a:gd name="connsiteX3" fmla="*/ 3898964 w 5464629"/>
              <a:gd name="connsiteY3" fmla="*/ 17717 h 4393413"/>
              <a:gd name="connsiteX4" fmla="*/ 5025398 w 5464629"/>
              <a:gd name="connsiteY4" fmla="*/ 534550 h 4393413"/>
              <a:gd name="connsiteX5" fmla="*/ 5383207 w 5464629"/>
              <a:gd name="connsiteY5" fmla="*/ 1057335 h 4393413"/>
              <a:gd name="connsiteX6" fmla="*/ 5462720 w 5464629"/>
              <a:gd name="connsiteY6" fmla="*/ 1554968 h 4393413"/>
              <a:gd name="connsiteX7" fmla="*/ 5270564 w 5464629"/>
              <a:gd name="connsiteY7" fmla="*/ 2309488 h 4393413"/>
              <a:gd name="connsiteX8" fmla="*/ 4892876 w 5464629"/>
              <a:gd name="connsiteY8" fmla="*/ 3145229 h 4393413"/>
              <a:gd name="connsiteX9" fmla="*/ 4442301 w 5464629"/>
              <a:gd name="connsiteY9" fmla="*/ 3681942 h 4393413"/>
              <a:gd name="connsiteX10" fmla="*/ 2586998 w 5464629"/>
              <a:gd name="connsiteY10" fmla="*/ 4393393 h 4393413"/>
              <a:gd name="connsiteX11" fmla="*/ 824459 w 5464629"/>
              <a:gd name="connsiteY11" fmla="*/ 3661387 h 4393413"/>
              <a:gd name="connsiteX12" fmla="*/ 2824 w 5464629"/>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5051902 w 5462720"/>
              <a:gd name="connsiteY8" fmla="*/ 2740361 h 4393413"/>
              <a:gd name="connsiteX9" fmla="*/ 4892876 w 5462720"/>
              <a:gd name="connsiteY9" fmla="*/ 3145229 h 4393413"/>
              <a:gd name="connsiteX10" fmla="*/ 4442301 w 5462720"/>
              <a:gd name="connsiteY10" fmla="*/ 3681942 h 4393413"/>
              <a:gd name="connsiteX11" fmla="*/ 2586998 w 5462720"/>
              <a:gd name="connsiteY11" fmla="*/ 4393393 h 4393413"/>
              <a:gd name="connsiteX12" fmla="*/ 824459 w 5462720"/>
              <a:gd name="connsiteY12" fmla="*/ 3661387 h 4393413"/>
              <a:gd name="connsiteX13" fmla="*/ 2824 w 5462720"/>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383207 w 5495851"/>
              <a:gd name="connsiteY5" fmla="*/ 1057335 h 4393413"/>
              <a:gd name="connsiteX6" fmla="*/ 5495851 w 5495851"/>
              <a:gd name="connsiteY6" fmla="*/ 1588098 h 4393413"/>
              <a:gd name="connsiteX7" fmla="*/ 5270564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270564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853120 w 5495851"/>
              <a:gd name="connsiteY9" fmla="*/ 3363890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045276 w 5495851"/>
              <a:gd name="connsiteY8" fmla="*/ 2833126 h 4393413"/>
              <a:gd name="connsiteX9" fmla="*/ 4853120 w 5495851"/>
              <a:gd name="connsiteY9" fmla="*/ 3363890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363890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363890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450029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32237 h 4369983"/>
              <a:gd name="connsiteX1" fmla="*/ 1076250 w 5495851"/>
              <a:gd name="connsiteY1" fmla="*/ 450673 h 4369983"/>
              <a:gd name="connsiteX2" fmla="*/ 2586998 w 5495851"/>
              <a:gd name="connsiteY2" fmla="*/ 141706 h 4369983"/>
              <a:gd name="connsiteX3" fmla="*/ 3859207 w 5495851"/>
              <a:gd name="connsiteY3" fmla="*/ 19979 h 4369983"/>
              <a:gd name="connsiteX4" fmla="*/ 5025398 w 5495851"/>
              <a:gd name="connsiteY4" fmla="*/ 510307 h 4369983"/>
              <a:gd name="connsiteX5" fmla="*/ 5416338 w 5495851"/>
              <a:gd name="connsiteY5" fmla="*/ 1033092 h 4369983"/>
              <a:gd name="connsiteX6" fmla="*/ 5495851 w 5495851"/>
              <a:gd name="connsiteY6" fmla="*/ 1563855 h 4369983"/>
              <a:gd name="connsiteX7" fmla="*/ 5144668 w 5495851"/>
              <a:gd name="connsiteY7" fmla="*/ 2285245 h 4369983"/>
              <a:gd name="connsiteX8" fmla="*/ 5045276 w 5495851"/>
              <a:gd name="connsiteY8" fmla="*/ 2808883 h 4369983"/>
              <a:gd name="connsiteX9" fmla="*/ 4853120 w 5495851"/>
              <a:gd name="connsiteY9" fmla="*/ 3425786 h 4369983"/>
              <a:gd name="connsiteX10" fmla="*/ 4495310 w 5495851"/>
              <a:gd name="connsiteY10" fmla="*/ 3757091 h 4369983"/>
              <a:gd name="connsiteX11" fmla="*/ 2586998 w 5495851"/>
              <a:gd name="connsiteY11" fmla="*/ 4369150 h 4369983"/>
              <a:gd name="connsiteX12" fmla="*/ 824459 w 5495851"/>
              <a:gd name="connsiteY12" fmla="*/ 3637144 h 4369983"/>
              <a:gd name="connsiteX13" fmla="*/ 2824 w 5495851"/>
              <a:gd name="connsiteY13" fmla="*/ 2232237 h 4369983"/>
              <a:gd name="connsiteX0" fmla="*/ 2824 w 5495851"/>
              <a:gd name="connsiteY0" fmla="*/ 2232237 h 4369983"/>
              <a:gd name="connsiteX1" fmla="*/ 1076250 w 5495851"/>
              <a:gd name="connsiteY1" fmla="*/ 450673 h 4369983"/>
              <a:gd name="connsiteX2" fmla="*/ 2586998 w 5495851"/>
              <a:gd name="connsiteY2" fmla="*/ 141706 h 4369983"/>
              <a:gd name="connsiteX3" fmla="*/ 3859207 w 5495851"/>
              <a:gd name="connsiteY3" fmla="*/ 19979 h 4369983"/>
              <a:gd name="connsiteX4" fmla="*/ 5025398 w 5495851"/>
              <a:gd name="connsiteY4" fmla="*/ 510307 h 4369983"/>
              <a:gd name="connsiteX5" fmla="*/ 5416338 w 5495851"/>
              <a:gd name="connsiteY5" fmla="*/ 1033092 h 4369983"/>
              <a:gd name="connsiteX6" fmla="*/ 5495851 w 5495851"/>
              <a:gd name="connsiteY6" fmla="*/ 1563855 h 4369983"/>
              <a:gd name="connsiteX7" fmla="*/ 5144668 w 5495851"/>
              <a:gd name="connsiteY7" fmla="*/ 2285245 h 4369983"/>
              <a:gd name="connsiteX8" fmla="*/ 5045276 w 5495851"/>
              <a:gd name="connsiteY8" fmla="*/ 2808883 h 4369983"/>
              <a:gd name="connsiteX9" fmla="*/ 4853120 w 5495851"/>
              <a:gd name="connsiteY9" fmla="*/ 3425786 h 4369983"/>
              <a:gd name="connsiteX10" fmla="*/ 4495310 w 5495851"/>
              <a:gd name="connsiteY10" fmla="*/ 3757091 h 4369983"/>
              <a:gd name="connsiteX11" fmla="*/ 2586998 w 5495851"/>
              <a:gd name="connsiteY11" fmla="*/ 4369150 h 4369983"/>
              <a:gd name="connsiteX12" fmla="*/ 824459 w 5495851"/>
              <a:gd name="connsiteY12" fmla="*/ 3637144 h 4369983"/>
              <a:gd name="connsiteX13" fmla="*/ 2824 w 5495851"/>
              <a:gd name="connsiteY13" fmla="*/ 2232237 h 4369983"/>
              <a:gd name="connsiteX0" fmla="*/ 3245 w 5496272"/>
              <a:gd name="connsiteY0" fmla="*/ 2234224 h 4371970"/>
              <a:gd name="connsiteX1" fmla="*/ 1096549 w 5496272"/>
              <a:gd name="connsiteY1" fmla="*/ 558677 h 4371970"/>
              <a:gd name="connsiteX2" fmla="*/ 2587419 w 5496272"/>
              <a:gd name="connsiteY2" fmla="*/ 143693 h 4371970"/>
              <a:gd name="connsiteX3" fmla="*/ 3859628 w 5496272"/>
              <a:gd name="connsiteY3" fmla="*/ 21966 h 4371970"/>
              <a:gd name="connsiteX4" fmla="*/ 5025819 w 5496272"/>
              <a:gd name="connsiteY4" fmla="*/ 512294 h 4371970"/>
              <a:gd name="connsiteX5" fmla="*/ 5416759 w 5496272"/>
              <a:gd name="connsiteY5" fmla="*/ 1035079 h 4371970"/>
              <a:gd name="connsiteX6" fmla="*/ 5496272 w 5496272"/>
              <a:gd name="connsiteY6" fmla="*/ 1565842 h 4371970"/>
              <a:gd name="connsiteX7" fmla="*/ 5145089 w 5496272"/>
              <a:gd name="connsiteY7" fmla="*/ 2287232 h 4371970"/>
              <a:gd name="connsiteX8" fmla="*/ 5045697 w 5496272"/>
              <a:gd name="connsiteY8" fmla="*/ 2810870 h 4371970"/>
              <a:gd name="connsiteX9" fmla="*/ 4853541 w 5496272"/>
              <a:gd name="connsiteY9" fmla="*/ 3427773 h 4371970"/>
              <a:gd name="connsiteX10" fmla="*/ 4495731 w 5496272"/>
              <a:gd name="connsiteY10" fmla="*/ 3759078 h 4371970"/>
              <a:gd name="connsiteX11" fmla="*/ 2587419 w 5496272"/>
              <a:gd name="connsiteY11" fmla="*/ 4371137 h 4371970"/>
              <a:gd name="connsiteX12" fmla="*/ 824880 w 5496272"/>
              <a:gd name="connsiteY12" fmla="*/ 3639131 h 4371970"/>
              <a:gd name="connsiteX13" fmla="*/ 3245 w 5496272"/>
              <a:gd name="connsiteY13" fmla="*/ 2234224 h 4371970"/>
              <a:gd name="connsiteX0" fmla="*/ 2557 w 5495584"/>
              <a:gd name="connsiteY0" fmla="*/ 2234224 h 4371970"/>
              <a:gd name="connsiteX1" fmla="*/ 1062731 w 5495584"/>
              <a:gd name="connsiteY1" fmla="*/ 558677 h 4371970"/>
              <a:gd name="connsiteX2" fmla="*/ 2586731 w 5495584"/>
              <a:gd name="connsiteY2" fmla="*/ 143693 h 4371970"/>
              <a:gd name="connsiteX3" fmla="*/ 3858940 w 5495584"/>
              <a:gd name="connsiteY3" fmla="*/ 21966 h 4371970"/>
              <a:gd name="connsiteX4" fmla="*/ 5025131 w 5495584"/>
              <a:gd name="connsiteY4" fmla="*/ 512294 h 4371970"/>
              <a:gd name="connsiteX5" fmla="*/ 5416071 w 5495584"/>
              <a:gd name="connsiteY5" fmla="*/ 1035079 h 4371970"/>
              <a:gd name="connsiteX6" fmla="*/ 5495584 w 5495584"/>
              <a:gd name="connsiteY6" fmla="*/ 1565842 h 4371970"/>
              <a:gd name="connsiteX7" fmla="*/ 5144401 w 5495584"/>
              <a:gd name="connsiteY7" fmla="*/ 2287232 h 4371970"/>
              <a:gd name="connsiteX8" fmla="*/ 5045009 w 5495584"/>
              <a:gd name="connsiteY8" fmla="*/ 2810870 h 4371970"/>
              <a:gd name="connsiteX9" fmla="*/ 4852853 w 5495584"/>
              <a:gd name="connsiteY9" fmla="*/ 3427773 h 4371970"/>
              <a:gd name="connsiteX10" fmla="*/ 4495043 w 5495584"/>
              <a:gd name="connsiteY10" fmla="*/ 3759078 h 4371970"/>
              <a:gd name="connsiteX11" fmla="*/ 2586731 w 5495584"/>
              <a:gd name="connsiteY11" fmla="*/ 4371137 h 4371970"/>
              <a:gd name="connsiteX12" fmla="*/ 824192 w 5495584"/>
              <a:gd name="connsiteY12" fmla="*/ 3639131 h 4371970"/>
              <a:gd name="connsiteX13" fmla="*/ 2557 w 5495584"/>
              <a:gd name="connsiteY13" fmla="*/ 2234224 h 4371970"/>
              <a:gd name="connsiteX0" fmla="*/ 2557 w 5495584"/>
              <a:gd name="connsiteY0" fmla="*/ 2223449 h 4361195"/>
              <a:gd name="connsiteX1" fmla="*/ 1062731 w 5495584"/>
              <a:gd name="connsiteY1" fmla="*/ 547902 h 4361195"/>
              <a:gd name="connsiteX2" fmla="*/ 2586731 w 5495584"/>
              <a:gd name="connsiteY2" fmla="*/ 285318 h 4361195"/>
              <a:gd name="connsiteX3" fmla="*/ 3858940 w 5495584"/>
              <a:gd name="connsiteY3" fmla="*/ 11191 h 4361195"/>
              <a:gd name="connsiteX4" fmla="*/ 5025131 w 5495584"/>
              <a:gd name="connsiteY4" fmla="*/ 501519 h 4361195"/>
              <a:gd name="connsiteX5" fmla="*/ 5416071 w 5495584"/>
              <a:gd name="connsiteY5" fmla="*/ 1024304 h 4361195"/>
              <a:gd name="connsiteX6" fmla="*/ 5495584 w 5495584"/>
              <a:gd name="connsiteY6" fmla="*/ 1555067 h 4361195"/>
              <a:gd name="connsiteX7" fmla="*/ 5144401 w 5495584"/>
              <a:gd name="connsiteY7" fmla="*/ 2276457 h 4361195"/>
              <a:gd name="connsiteX8" fmla="*/ 5045009 w 5495584"/>
              <a:gd name="connsiteY8" fmla="*/ 2800095 h 4361195"/>
              <a:gd name="connsiteX9" fmla="*/ 4852853 w 5495584"/>
              <a:gd name="connsiteY9" fmla="*/ 3416998 h 4361195"/>
              <a:gd name="connsiteX10" fmla="*/ 4495043 w 5495584"/>
              <a:gd name="connsiteY10" fmla="*/ 3748303 h 4361195"/>
              <a:gd name="connsiteX11" fmla="*/ 2586731 w 5495584"/>
              <a:gd name="connsiteY11" fmla="*/ 4360362 h 4361195"/>
              <a:gd name="connsiteX12" fmla="*/ 824192 w 5495584"/>
              <a:gd name="connsiteY12" fmla="*/ 3628356 h 4361195"/>
              <a:gd name="connsiteX13" fmla="*/ 2557 w 5495584"/>
              <a:gd name="connsiteY13" fmla="*/ 2223449 h 4361195"/>
              <a:gd name="connsiteX0" fmla="*/ 2557 w 5495584"/>
              <a:gd name="connsiteY0" fmla="*/ 2223449 h 4361195"/>
              <a:gd name="connsiteX1" fmla="*/ 1062731 w 5495584"/>
              <a:gd name="connsiteY1" fmla="*/ 547902 h 4361195"/>
              <a:gd name="connsiteX2" fmla="*/ 2586731 w 5495584"/>
              <a:gd name="connsiteY2" fmla="*/ 285318 h 4361195"/>
              <a:gd name="connsiteX3" fmla="*/ 3858940 w 5495584"/>
              <a:gd name="connsiteY3" fmla="*/ 11191 h 4361195"/>
              <a:gd name="connsiteX4" fmla="*/ 5025131 w 5495584"/>
              <a:gd name="connsiteY4" fmla="*/ 501519 h 4361195"/>
              <a:gd name="connsiteX5" fmla="*/ 5416071 w 5495584"/>
              <a:gd name="connsiteY5" fmla="*/ 1024304 h 4361195"/>
              <a:gd name="connsiteX6" fmla="*/ 5495584 w 5495584"/>
              <a:gd name="connsiteY6" fmla="*/ 1555067 h 4361195"/>
              <a:gd name="connsiteX7" fmla="*/ 5078141 w 5495584"/>
              <a:gd name="connsiteY7" fmla="*/ 2269831 h 4361195"/>
              <a:gd name="connsiteX8" fmla="*/ 5045009 w 5495584"/>
              <a:gd name="connsiteY8" fmla="*/ 2800095 h 4361195"/>
              <a:gd name="connsiteX9" fmla="*/ 4852853 w 5495584"/>
              <a:gd name="connsiteY9" fmla="*/ 3416998 h 4361195"/>
              <a:gd name="connsiteX10" fmla="*/ 4495043 w 5495584"/>
              <a:gd name="connsiteY10" fmla="*/ 3748303 h 4361195"/>
              <a:gd name="connsiteX11" fmla="*/ 2586731 w 5495584"/>
              <a:gd name="connsiteY11" fmla="*/ 4360362 h 4361195"/>
              <a:gd name="connsiteX12" fmla="*/ 824192 w 5495584"/>
              <a:gd name="connsiteY12" fmla="*/ 3628356 h 4361195"/>
              <a:gd name="connsiteX13" fmla="*/ 2557 w 5495584"/>
              <a:gd name="connsiteY13" fmla="*/ 2223449 h 4361195"/>
              <a:gd name="connsiteX0" fmla="*/ 2557 w 5495584"/>
              <a:gd name="connsiteY0" fmla="*/ 2223449 h 4363120"/>
              <a:gd name="connsiteX1" fmla="*/ 1062731 w 5495584"/>
              <a:gd name="connsiteY1" fmla="*/ 547902 h 4363120"/>
              <a:gd name="connsiteX2" fmla="*/ 2586731 w 5495584"/>
              <a:gd name="connsiteY2" fmla="*/ 285318 h 4363120"/>
              <a:gd name="connsiteX3" fmla="*/ 3858940 w 5495584"/>
              <a:gd name="connsiteY3" fmla="*/ 11191 h 4363120"/>
              <a:gd name="connsiteX4" fmla="*/ 5025131 w 5495584"/>
              <a:gd name="connsiteY4" fmla="*/ 501519 h 4363120"/>
              <a:gd name="connsiteX5" fmla="*/ 5416071 w 5495584"/>
              <a:gd name="connsiteY5" fmla="*/ 1024304 h 4363120"/>
              <a:gd name="connsiteX6" fmla="*/ 5495584 w 5495584"/>
              <a:gd name="connsiteY6" fmla="*/ 1555067 h 4363120"/>
              <a:gd name="connsiteX7" fmla="*/ 5078141 w 5495584"/>
              <a:gd name="connsiteY7" fmla="*/ 2269831 h 4363120"/>
              <a:gd name="connsiteX8" fmla="*/ 5045009 w 5495584"/>
              <a:gd name="connsiteY8" fmla="*/ 2800095 h 4363120"/>
              <a:gd name="connsiteX9" fmla="*/ 4852853 w 5495584"/>
              <a:gd name="connsiteY9" fmla="*/ 3416998 h 4363120"/>
              <a:gd name="connsiteX10" fmla="*/ 4495043 w 5495584"/>
              <a:gd name="connsiteY10" fmla="*/ 3748303 h 4363120"/>
              <a:gd name="connsiteX11" fmla="*/ 2586731 w 5495584"/>
              <a:gd name="connsiteY11" fmla="*/ 4360362 h 4363120"/>
              <a:gd name="connsiteX12" fmla="*/ 1687149 w 5495584"/>
              <a:gd name="connsiteY12" fmla="*/ 3960255 h 4363120"/>
              <a:gd name="connsiteX13" fmla="*/ 824192 w 5495584"/>
              <a:gd name="connsiteY13" fmla="*/ 3628356 h 4363120"/>
              <a:gd name="connsiteX14" fmla="*/ 2557 w 5495584"/>
              <a:gd name="connsiteY14" fmla="*/ 2223449 h 4363120"/>
              <a:gd name="connsiteX0" fmla="*/ 4140 w 5497167"/>
              <a:gd name="connsiteY0" fmla="*/ 2223449 h 4363120"/>
              <a:gd name="connsiteX1" fmla="*/ 1064314 w 5497167"/>
              <a:gd name="connsiteY1" fmla="*/ 547902 h 4363120"/>
              <a:gd name="connsiteX2" fmla="*/ 2588314 w 5497167"/>
              <a:gd name="connsiteY2" fmla="*/ 285318 h 4363120"/>
              <a:gd name="connsiteX3" fmla="*/ 3860523 w 5497167"/>
              <a:gd name="connsiteY3" fmla="*/ 11191 h 4363120"/>
              <a:gd name="connsiteX4" fmla="*/ 5026714 w 5497167"/>
              <a:gd name="connsiteY4" fmla="*/ 501519 h 4363120"/>
              <a:gd name="connsiteX5" fmla="*/ 5417654 w 5497167"/>
              <a:gd name="connsiteY5" fmla="*/ 1024304 h 4363120"/>
              <a:gd name="connsiteX6" fmla="*/ 5497167 w 5497167"/>
              <a:gd name="connsiteY6" fmla="*/ 1555067 h 4363120"/>
              <a:gd name="connsiteX7" fmla="*/ 5079724 w 5497167"/>
              <a:gd name="connsiteY7" fmla="*/ 2269831 h 4363120"/>
              <a:gd name="connsiteX8" fmla="*/ 5046592 w 5497167"/>
              <a:gd name="connsiteY8" fmla="*/ 2800095 h 4363120"/>
              <a:gd name="connsiteX9" fmla="*/ 4854436 w 5497167"/>
              <a:gd name="connsiteY9" fmla="*/ 3416998 h 4363120"/>
              <a:gd name="connsiteX10" fmla="*/ 4496626 w 5497167"/>
              <a:gd name="connsiteY10" fmla="*/ 3748303 h 4363120"/>
              <a:gd name="connsiteX11" fmla="*/ 2588314 w 5497167"/>
              <a:gd name="connsiteY11" fmla="*/ 4360362 h 4363120"/>
              <a:gd name="connsiteX12" fmla="*/ 1688732 w 5497167"/>
              <a:gd name="connsiteY12" fmla="*/ 3960255 h 4363120"/>
              <a:gd name="connsiteX13" fmla="*/ 772766 w 5497167"/>
              <a:gd name="connsiteY13" fmla="*/ 3681364 h 4363120"/>
              <a:gd name="connsiteX14" fmla="*/ 4140 w 5497167"/>
              <a:gd name="connsiteY14" fmla="*/ 2223449 h 4363120"/>
              <a:gd name="connsiteX0" fmla="*/ 4140 w 5497167"/>
              <a:gd name="connsiteY0" fmla="*/ 2223449 h 4363120"/>
              <a:gd name="connsiteX1" fmla="*/ 1064314 w 5497167"/>
              <a:gd name="connsiteY1" fmla="*/ 547902 h 4363120"/>
              <a:gd name="connsiteX2" fmla="*/ 2588314 w 5497167"/>
              <a:gd name="connsiteY2" fmla="*/ 285318 h 4363120"/>
              <a:gd name="connsiteX3" fmla="*/ 3860523 w 5497167"/>
              <a:gd name="connsiteY3" fmla="*/ 11191 h 4363120"/>
              <a:gd name="connsiteX4" fmla="*/ 5026714 w 5497167"/>
              <a:gd name="connsiteY4" fmla="*/ 501519 h 4363120"/>
              <a:gd name="connsiteX5" fmla="*/ 5417654 w 5497167"/>
              <a:gd name="connsiteY5" fmla="*/ 1024304 h 4363120"/>
              <a:gd name="connsiteX6" fmla="*/ 5497167 w 5497167"/>
              <a:gd name="connsiteY6" fmla="*/ 1555067 h 4363120"/>
              <a:gd name="connsiteX7" fmla="*/ 5079724 w 5497167"/>
              <a:gd name="connsiteY7" fmla="*/ 2269831 h 4363120"/>
              <a:gd name="connsiteX8" fmla="*/ 5046592 w 5497167"/>
              <a:gd name="connsiteY8" fmla="*/ 2800095 h 4363120"/>
              <a:gd name="connsiteX9" fmla="*/ 4854436 w 5497167"/>
              <a:gd name="connsiteY9" fmla="*/ 3416998 h 4363120"/>
              <a:gd name="connsiteX10" fmla="*/ 4496626 w 5497167"/>
              <a:gd name="connsiteY10" fmla="*/ 3748303 h 4363120"/>
              <a:gd name="connsiteX11" fmla="*/ 2588314 w 5497167"/>
              <a:gd name="connsiteY11" fmla="*/ 4360362 h 4363120"/>
              <a:gd name="connsiteX12" fmla="*/ 1688732 w 5497167"/>
              <a:gd name="connsiteY12" fmla="*/ 3960255 h 4363120"/>
              <a:gd name="connsiteX13" fmla="*/ 772766 w 5497167"/>
              <a:gd name="connsiteY13" fmla="*/ 3681364 h 4363120"/>
              <a:gd name="connsiteX14" fmla="*/ 4140 w 5497167"/>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68111 h 4363120"/>
              <a:gd name="connsiteX14" fmla="*/ 3091 w 5496118"/>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21728 h 4363120"/>
              <a:gd name="connsiteX14" fmla="*/ 3091 w 5496118"/>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21728 h 4363120"/>
              <a:gd name="connsiteX14" fmla="*/ 3091 w 5496118"/>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8553 w 5501580"/>
              <a:gd name="connsiteY0" fmla="*/ 2223449 h 4363120"/>
              <a:gd name="connsiteX1" fmla="*/ 1068727 w 5501580"/>
              <a:gd name="connsiteY1" fmla="*/ 547902 h 4363120"/>
              <a:gd name="connsiteX2" fmla="*/ 2592727 w 5501580"/>
              <a:gd name="connsiteY2" fmla="*/ 285318 h 4363120"/>
              <a:gd name="connsiteX3" fmla="*/ 3864936 w 5501580"/>
              <a:gd name="connsiteY3" fmla="*/ 11191 h 4363120"/>
              <a:gd name="connsiteX4" fmla="*/ 5031127 w 5501580"/>
              <a:gd name="connsiteY4" fmla="*/ 501519 h 4363120"/>
              <a:gd name="connsiteX5" fmla="*/ 5422067 w 5501580"/>
              <a:gd name="connsiteY5" fmla="*/ 1024304 h 4363120"/>
              <a:gd name="connsiteX6" fmla="*/ 5501580 w 5501580"/>
              <a:gd name="connsiteY6" fmla="*/ 1555067 h 4363120"/>
              <a:gd name="connsiteX7" fmla="*/ 5084137 w 5501580"/>
              <a:gd name="connsiteY7" fmla="*/ 2269831 h 4363120"/>
              <a:gd name="connsiteX8" fmla="*/ 5051005 w 5501580"/>
              <a:gd name="connsiteY8" fmla="*/ 2800095 h 4363120"/>
              <a:gd name="connsiteX9" fmla="*/ 4858849 w 5501580"/>
              <a:gd name="connsiteY9" fmla="*/ 3416998 h 4363120"/>
              <a:gd name="connsiteX10" fmla="*/ 4501039 w 5501580"/>
              <a:gd name="connsiteY10" fmla="*/ 3748303 h 4363120"/>
              <a:gd name="connsiteX11" fmla="*/ 2592727 w 5501580"/>
              <a:gd name="connsiteY11" fmla="*/ 4360362 h 4363120"/>
              <a:gd name="connsiteX12" fmla="*/ 1693145 w 5501580"/>
              <a:gd name="connsiteY12" fmla="*/ 3960255 h 4363120"/>
              <a:gd name="connsiteX13" fmla="*/ 770553 w 5501580"/>
              <a:gd name="connsiteY13" fmla="*/ 3542215 h 4363120"/>
              <a:gd name="connsiteX14" fmla="*/ 8553 w 5501580"/>
              <a:gd name="connsiteY14" fmla="*/ 2223449 h 4363120"/>
              <a:gd name="connsiteX0" fmla="*/ 8553 w 5501580"/>
              <a:gd name="connsiteY0" fmla="*/ 2223449 h 4363120"/>
              <a:gd name="connsiteX1" fmla="*/ 1068727 w 5501580"/>
              <a:gd name="connsiteY1" fmla="*/ 547902 h 4363120"/>
              <a:gd name="connsiteX2" fmla="*/ 2592727 w 5501580"/>
              <a:gd name="connsiteY2" fmla="*/ 285318 h 4363120"/>
              <a:gd name="connsiteX3" fmla="*/ 3864936 w 5501580"/>
              <a:gd name="connsiteY3" fmla="*/ 11191 h 4363120"/>
              <a:gd name="connsiteX4" fmla="*/ 5031127 w 5501580"/>
              <a:gd name="connsiteY4" fmla="*/ 501519 h 4363120"/>
              <a:gd name="connsiteX5" fmla="*/ 5422067 w 5501580"/>
              <a:gd name="connsiteY5" fmla="*/ 1024304 h 4363120"/>
              <a:gd name="connsiteX6" fmla="*/ 5501580 w 5501580"/>
              <a:gd name="connsiteY6" fmla="*/ 1555067 h 4363120"/>
              <a:gd name="connsiteX7" fmla="*/ 5084137 w 5501580"/>
              <a:gd name="connsiteY7" fmla="*/ 2269831 h 4363120"/>
              <a:gd name="connsiteX8" fmla="*/ 5051005 w 5501580"/>
              <a:gd name="connsiteY8" fmla="*/ 2800095 h 4363120"/>
              <a:gd name="connsiteX9" fmla="*/ 4858849 w 5501580"/>
              <a:gd name="connsiteY9" fmla="*/ 3416998 h 4363120"/>
              <a:gd name="connsiteX10" fmla="*/ 4501039 w 5501580"/>
              <a:gd name="connsiteY10" fmla="*/ 3748303 h 4363120"/>
              <a:gd name="connsiteX11" fmla="*/ 2592727 w 5501580"/>
              <a:gd name="connsiteY11" fmla="*/ 4360362 h 4363120"/>
              <a:gd name="connsiteX12" fmla="*/ 1693145 w 5501580"/>
              <a:gd name="connsiteY12" fmla="*/ 3960255 h 4363120"/>
              <a:gd name="connsiteX13" fmla="*/ 770553 w 5501580"/>
              <a:gd name="connsiteY13" fmla="*/ 3542215 h 4363120"/>
              <a:gd name="connsiteX14" fmla="*/ 8553 w 5501580"/>
              <a:gd name="connsiteY14" fmla="*/ 2223449 h 4363120"/>
              <a:gd name="connsiteX0" fmla="*/ 7091 w 5500118"/>
              <a:gd name="connsiteY0" fmla="*/ 2223449 h 4363120"/>
              <a:gd name="connsiteX1" fmla="*/ 1067265 w 5500118"/>
              <a:gd name="connsiteY1" fmla="*/ 547902 h 4363120"/>
              <a:gd name="connsiteX2" fmla="*/ 2591265 w 5500118"/>
              <a:gd name="connsiteY2" fmla="*/ 285318 h 4363120"/>
              <a:gd name="connsiteX3" fmla="*/ 3863474 w 5500118"/>
              <a:gd name="connsiteY3" fmla="*/ 11191 h 4363120"/>
              <a:gd name="connsiteX4" fmla="*/ 5029665 w 5500118"/>
              <a:gd name="connsiteY4" fmla="*/ 501519 h 4363120"/>
              <a:gd name="connsiteX5" fmla="*/ 5420605 w 5500118"/>
              <a:gd name="connsiteY5" fmla="*/ 1024304 h 4363120"/>
              <a:gd name="connsiteX6" fmla="*/ 5500118 w 5500118"/>
              <a:gd name="connsiteY6" fmla="*/ 1555067 h 4363120"/>
              <a:gd name="connsiteX7" fmla="*/ 5082675 w 5500118"/>
              <a:gd name="connsiteY7" fmla="*/ 2269831 h 4363120"/>
              <a:gd name="connsiteX8" fmla="*/ 5049543 w 5500118"/>
              <a:gd name="connsiteY8" fmla="*/ 2800095 h 4363120"/>
              <a:gd name="connsiteX9" fmla="*/ 4857387 w 5500118"/>
              <a:gd name="connsiteY9" fmla="*/ 3416998 h 4363120"/>
              <a:gd name="connsiteX10" fmla="*/ 4499577 w 5500118"/>
              <a:gd name="connsiteY10" fmla="*/ 3748303 h 4363120"/>
              <a:gd name="connsiteX11" fmla="*/ 2591265 w 5500118"/>
              <a:gd name="connsiteY11" fmla="*/ 4360362 h 4363120"/>
              <a:gd name="connsiteX12" fmla="*/ 1691683 w 5500118"/>
              <a:gd name="connsiteY12" fmla="*/ 3960255 h 4363120"/>
              <a:gd name="connsiteX13" fmla="*/ 788969 w 5500118"/>
              <a:gd name="connsiteY13" fmla="*/ 3502458 h 4363120"/>
              <a:gd name="connsiteX14" fmla="*/ 7091 w 5500118"/>
              <a:gd name="connsiteY14" fmla="*/ 2223449 h 4363120"/>
              <a:gd name="connsiteX0" fmla="*/ 7091 w 5500118"/>
              <a:gd name="connsiteY0" fmla="*/ 2223449 h 3981315"/>
              <a:gd name="connsiteX1" fmla="*/ 1067265 w 5500118"/>
              <a:gd name="connsiteY1" fmla="*/ 547902 h 3981315"/>
              <a:gd name="connsiteX2" fmla="*/ 2591265 w 5500118"/>
              <a:gd name="connsiteY2" fmla="*/ 285318 h 3981315"/>
              <a:gd name="connsiteX3" fmla="*/ 3863474 w 5500118"/>
              <a:gd name="connsiteY3" fmla="*/ 11191 h 3981315"/>
              <a:gd name="connsiteX4" fmla="*/ 5029665 w 5500118"/>
              <a:gd name="connsiteY4" fmla="*/ 501519 h 3981315"/>
              <a:gd name="connsiteX5" fmla="*/ 5420605 w 5500118"/>
              <a:gd name="connsiteY5" fmla="*/ 1024304 h 3981315"/>
              <a:gd name="connsiteX6" fmla="*/ 5500118 w 5500118"/>
              <a:gd name="connsiteY6" fmla="*/ 1555067 h 3981315"/>
              <a:gd name="connsiteX7" fmla="*/ 5082675 w 5500118"/>
              <a:gd name="connsiteY7" fmla="*/ 2269831 h 3981315"/>
              <a:gd name="connsiteX8" fmla="*/ 5049543 w 5500118"/>
              <a:gd name="connsiteY8" fmla="*/ 2800095 h 3981315"/>
              <a:gd name="connsiteX9" fmla="*/ 4857387 w 5500118"/>
              <a:gd name="connsiteY9" fmla="*/ 3416998 h 3981315"/>
              <a:gd name="connsiteX10" fmla="*/ 4499577 w 5500118"/>
              <a:gd name="connsiteY10" fmla="*/ 3748303 h 3981315"/>
              <a:gd name="connsiteX11" fmla="*/ 2766077 w 5500118"/>
              <a:gd name="connsiteY11" fmla="*/ 3600603 h 3981315"/>
              <a:gd name="connsiteX12" fmla="*/ 1691683 w 5500118"/>
              <a:gd name="connsiteY12" fmla="*/ 3960255 h 3981315"/>
              <a:gd name="connsiteX13" fmla="*/ 788969 w 5500118"/>
              <a:gd name="connsiteY13" fmla="*/ 3502458 h 3981315"/>
              <a:gd name="connsiteX14" fmla="*/ 7091 w 5500118"/>
              <a:gd name="connsiteY14" fmla="*/ 2223449 h 3981315"/>
              <a:gd name="connsiteX0" fmla="*/ 7091 w 5500118"/>
              <a:gd name="connsiteY0" fmla="*/ 2223449 h 3850120"/>
              <a:gd name="connsiteX1" fmla="*/ 1067265 w 5500118"/>
              <a:gd name="connsiteY1" fmla="*/ 547902 h 3850120"/>
              <a:gd name="connsiteX2" fmla="*/ 2591265 w 5500118"/>
              <a:gd name="connsiteY2" fmla="*/ 285318 h 3850120"/>
              <a:gd name="connsiteX3" fmla="*/ 3863474 w 5500118"/>
              <a:gd name="connsiteY3" fmla="*/ 11191 h 3850120"/>
              <a:gd name="connsiteX4" fmla="*/ 5029665 w 5500118"/>
              <a:gd name="connsiteY4" fmla="*/ 501519 h 3850120"/>
              <a:gd name="connsiteX5" fmla="*/ 5420605 w 5500118"/>
              <a:gd name="connsiteY5" fmla="*/ 1024304 h 3850120"/>
              <a:gd name="connsiteX6" fmla="*/ 5500118 w 5500118"/>
              <a:gd name="connsiteY6" fmla="*/ 1555067 h 3850120"/>
              <a:gd name="connsiteX7" fmla="*/ 5082675 w 5500118"/>
              <a:gd name="connsiteY7" fmla="*/ 2269831 h 3850120"/>
              <a:gd name="connsiteX8" fmla="*/ 5049543 w 5500118"/>
              <a:gd name="connsiteY8" fmla="*/ 2800095 h 3850120"/>
              <a:gd name="connsiteX9" fmla="*/ 4857387 w 5500118"/>
              <a:gd name="connsiteY9" fmla="*/ 3416998 h 3850120"/>
              <a:gd name="connsiteX10" fmla="*/ 4499577 w 5500118"/>
              <a:gd name="connsiteY10" fmla="*/ 3748303 h 3850120"/>
              <a:gd name="connsiteX11" fmla="*/ 2766077 w 5500118"/>
              <a:gd name="connsiteY11" fmla="*/ 3600603 h 3850120"/>
              <a:gd name="connsiteX12" fmla="*/ 1799260 w 5500118"/>
              <a:gd name="connsiteY12" fmla="*/ 3617355 h 3850120"/>
              <a:gd name="connsiteX13" fmla="*/ 788969 w 5500118"/>
              <a:gd name="connsiteY13" fmla="*/ 3502458 h 3850120"/>
              <a:gd name="connsiteX14" fmla="*/ 7091 w 5500118"/>
              <a:gd name="connsiteY14" fmla="*/ 2223449 h 3850120"/>
              <a:gd name="connsiteX0" fmla="*/ 7091 w 5500118"/>
              <a:gd name="connsiteY0" fmla="*/ 2223449 h 3855916"/>
              <a:gd name="connsiteX1" fmla="*/ 1067265 w 5500118"/>
              <a:gd name="connsiteY1" fmla="*/ 547902 h 3855916"/>
              <a:gd name="connsiteX2" fmla="*/ 2591265 w 5500118"/>
              <a:gd name="connsiteY2" fmla="*/ 285318 h 3855916"/>
              <a:gd name="connsiteX3" fmla="*/ 3863474 w 5500118"/>
              <a:gd name="connsiteY3" fmla="*/ 11191 h 3855916"/>
              <a:gd name="connsiteX4" fmla="*/ 5029665 w 5500118"/>
              <a:gd name="connsiteY4" fmla="*/ 501519 h 3855916"/>
              <a:gd name="connsiteX5" fmla="*/ 5420605 w 5500118"/>
              <a:gd name="connsiteY5" fmla="*/ 1024304 h 3855916"/>
              <a:gd name="connsiteX6" fmla="*/ 5500118 w 5500118"/>
              <a:gd name="connsiteY6" fmla="*/ 1555067 h 3855916"/>
              <a:gd name="connsiteX7" fmla="*/ 5082675 w 5500118"/>
              <a:gd name="connsiteY7" fmla="*/ 2269831 h 3855916"/>
              <a:gd name="connsiteX8" fmla="*/ 5049543 w 5500118"/>
              <a:gd name="connsiteY8" fmla="*/ 2800095 h 3855916"/>
              <a:gd name="connsiteX9" fmla="*/ 4857387 w 5500118"/>
              <a:gd name="connsiteY9" fmla="*/ 3416998 h 3855916"/>
              <a:gd name="connsiteX10" fmla="*/ 4486130 w 5500118"/>
              <a:gd name="connsiteY10" fmla="*/ 3755026 h 3855916"/>
              <a:gd name="connsiteX11" fmla="*/ 2766077 w 5500118"/>
              <a:gd name="connsiteY11" fmla="*/ 3600603 h 3855916"/>
              <a:gd name="connsiteX12" fmla="*/ 1799260 w 5500118"/>
              <a:gd name="connsiteY12" fmla="*/ 3617355 h 3855916"/>
              <a:gd name="connsiteX13" fmla="*/ 788969 w 5500118"/>
              <a:gd name="connsiteY13" fmla="*/ 3502458 h 3855916"/>
              <a:gd name="connsiteX14" fmla="*/ 7091 w 5500118"/>
              <a:gd name="connsiteY14" fmla="*/ 2223449 h 3855916"/>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683828"/>
              <a:gd name="connsiteX1" fmla="*/ 1067265 w 5500118"/>
              <a:gd name="connsiteY1" fmla="*/ 547902 h 3683828"/>
              <a:gd name="connsiteX2" fmla="*/ 2591265 w 5500118"/>
              <a:gd name="connsiteY2" fmla="*/ 285318 h 3683828"/>
              <a:gd name="connsiteX3" fmla="*/ 3863474 w 5500118"/>
              <a:gd name="connsiteY3" fmla="*/ 11191 h 3683828"/>
              <a:gd name="connsiteX4" fmla="*/ 5029665 w 5500118"/>
              <a:gd name="connsiteY4" fmla="*/ 501519 h 3683828"/>
              <a:gd name="connsiteX5" fmla="*/ 5420605 w 5500118"/>
              <a:gd name="connsiteY5" fmla="*/ 1024304 h 3683828"/>
              <a:gd name="connsiteX6" fmla="*/ 5500118 w 5500118"/>
              <a:gd name="connsiteY6" fmla="*/ 1555067 h 3683828"/>
              <a:gd name="connsiteX7" fmla="*/ 5082675 w 5500118"/>
              <a:gd name="connsiteY7" fmla="*/ 2269831 h 3683828"/>
              <a:gd name="connsiteX8" fmla="*/ 5049543 w 5500118"/>
              <a:gd name="connsiteY8" fmla="*/ 2800095 h 3683828"/>
              <a:gd name="connsiteX9" fmla="*/ 4857387 w 5500118"/>
              <a:gd name="connsiteY9" fmla="*/ 3416998 h 3683828"/>
              <a:gd name="connsiteX10" fmla="*/ 4667665 w 5500118"/>
              <a:gd name="connsiteY10" fmla="*/ 3607108 h 3683828"/>
              <a:gd name="connsiteX11" fmla="*/ 2766077 w 5500118"/>
              <a:gd name="connsiteY11" fmla="*/ 3600603 h 3683828"/>
              <a:gd name="connsiteX12" fmla="*/ 1799260 w 5500118"/>
              <a:gd name="connsiteY12" fmla="*/ 3617355 h 3683828"/>
              <a:gd name="connsiteX13" fmla="*/ 1342742 w 5500118"/>
              <a:gd name="connsiteY13" fmla="*/ 3662134 h 3683828"/>
              <a:gd name="connsiteX14" fmla="*/ 788969 w 5500118"/>
              <a:gd name="connsiteY14" fmla="*/ 3502458 h 3683828"/>
              <a:gd name="connsiteX15" fmla="*/ 7091 w 5500118"/>
              <a:gd name="connsiteY15" fmla="*/ 2223449 h 3683828"/>
              <a:gd name="connsiteX0" fmla="*/ 7091 w 5500118"/>
              <a:gd name="connsiteY0" fmla="*/ 2223449 h 3692752"/>
              <a:gd name="connsiteX1" fmla="*/ 1067265 w 5500118"/>
              <a:gd name="connsiteY1" fmla="*/ 547902 h 3692752"/>
              <a:gd name="connsiteX2" fmla="*/ 2591265 w 5500118"/>
              <a:gd name="connsiteY2" fmla="*/ 285318 h 3692752"/>
              <a:gd name="connsiteX3" fmla="*/ 3863474 w 5500118"/>
              <a:gd name="connsiteY3" fmla="*/ 11191 h 3692752"/>
              <a:gd name="connsiteX4" fmla="*/ 5029665 w 5500118"/>
              <a:gd name="connsiteY4" fmla="*/ 501519 h 3692752"/>
              <a:gd name="connsiteX5" fmla="*/ 5420605 w 5500118"/>
              <a:gd name="connsiteY5" fmla="*/ 1024304 h 3692752"/>
              <a:gd name="connsiteX6" fmla="*/ 5500118 w 5500118"/>
              <a:gd name="connsiteY6" fmla="*/ 1555067 h 3692752"/>
              <a:gd name="connsiteX7" fmla="*/ 5082675 w 5500118"/>
              <a:gd name="connsiteY7" fmla="*/ 2269831 h 3692752"/>
              <a:gd name="connsiteX8" fmla="*/ 5049543 w 5500118"/>
              <a:gd name="connsiteY8" fmla="*/ 2800095 h 3692752"/>
              <a:gd name="connsiteX9" fmla="*/ 4857387 w 5500118"/>
              <a:gd name="connsiteY9" fmla="*/ 3416998 h 3692752"/>
              <a:gd name="connsiteX10" fmla="*/ 4667665 w 5500118"/>
              <a:gd name="connsiteY10" fmla="*/ 3607108 h 3692752"/>
              <a:gd name="connsiteX11" fmla="*/ 2766077 w 5500118"/>
              <a:gd name="connsiteY11" fmla="*/ 3600603 h 3692752"/>
              <a:gd name="connsiteX12" fmla="*/ 1799260 w 5500118"/>
              <a:gd name="connsiteY12" fmla="*/ 3617355 h 3692752"/>
              <a:gd name="connsiteX13" fmla="*/ 1342742 w 5500118"/>
              <a:gd name="connsiteY13" fmla="*/ 3675581 h 3692752"/>
              <a:gd name="connsiteX14" fmla="*/ 788969 w 5500118"/>
              <a:gd name="connsiteY14" fmla="*/ 3502458 h 3692752"/>
              <a:gd name="connsiteX15" fmla="*/ 7091 w 5500118"/>
              <a:gd name="connsiteY15" fmla="*/ 2223449 h 3692752"/>
              <a:gd name="connsiteX0" fmla="*/ 7091 w 5500118"/>
              <a:gd name="connsiteY0" fmla="*/ 2223449 h 3675581"/>
              <a:gd name="connsiteX1" fmla="*/ 1067265 w 5500118"/>
              <a:gd name="connsiteY1" fmla="*/ 547902 h 3675581"/>
              <a:gd name="connsiteX2" fmla="*/ 2591265 w 5500118"/>
              <a:gd name="connsiteY2" fmla="*/ 285318 h 3675581"/>
              <a:gd name="connsiteX3" fmla="*/ 3863474 w 5500118"/>
              <a:gd name="connsiteY3" fmla="*/ 11191 h 3675581"/>
              <a:gd name="connsiteX4" fmla="*/ 5029665 w 5500118"/>
              <a:gd name="connsiteY4" fmla="*/ 501519 h 3675581"/>
              <a:gd name="connsiteX5" fmla="*/ 5420605 w 5500118"/>
              <a:gd name="connsiteY5" fmla="*/ 1024304 h 3675581"/>
              <a:gd name="connsiteX6" fmla="*/ 5500118 w 5500118"/>
              <a:gd name="connsiteY6" fmla="*/ 1555067 h 3675581"/>
              <a:gd name="connsiteX7" fmla="*/ 5082675 w 5500118"/>
              <a:gd name="connsiteY7" fmla="*/ 2269831 h 3675581"/>
              <a:gd name="connsiteX8" fmla="*/ 5049543 w 5500118"/>
              <a:gd name="connsiteY8" fmla="*/ 2800095 h 3675581"/>
              <a:gd name="connsiteX9" fmla="*/ 4857387 w 5500118"/>
              <a:gd name="connsiteY9" fmla="*/ 3416998 h 3675581"/>
              <a:gd name="connsiteX10" fmla="*/ 4667665 w 5500118"/>
              <a:gd name="connsiteY10" fmla="*/ 3607108 h 3675581"/>
              <a:gd name="connsiteX11" fmla="*/ 2766077 w 5500118"/>
              <a:gd name="connsiteY11" fmla="*/ 3600603 h 3675581"/>
              <a:gd name="connsiteX12" fmla="*/ 1799260 w 5500118"/>
              <a:gd name="connsiteY12" fmla="*/ 3617355 h 3675581"/>
              <a:gd name="connsiteX13" fmla="*/ 1342742 w 5500118"/>
              <a:gd name="connsiteY13" fmla="*/ 3675581 h 3675581"/>
              <a:gd name="connsiteX14" fmla="*/ 788969 w 5500118"/>
              <a:gd name="connsiteY14" fmla="*/ 3502458 h 3675581"/>
              <a:gd name="connsiteX15" fmla="*/ 7091 w 5500118"/>
              <a:gd name="connsiteY15" fmla="*/ 2223449 h 3675581"/>
              <a:gd name="connsiteX0" fmla="*/ 7091 w 5500118"/>
              <a:gd name="connsiteY0" fmla="*/ 2223449 h 3694446"/>
              <a:gd name="connsiteX1" fmla="*/ 1067265 w 5500118"/>
              <a:gd name="connsiteY1" fmla="*/ 547902 h 3694446"/>
              <a:gd name="connsiteX2" fmla="*/ 2591265 w 5500118"/>
              <a:gd name="connsiteY2" fmla="*/ 285318 h 3694446"/>
              <a:gd name="connsiteX3" fmla="*/ 3863474 w 5500118"/>
              <a:gd name="connsiteY3" fmla="*/ 11191 h 3694446"/>
              <a:gd name="connsiteX4" fmla="*/ 5029665 w 5500118"/>
              <a:gd name="connsiteY4" fmla="*/ 501519 h 3694446"/>
              <a:gd name="connsiteX5" fmla="*/ 5420605 w 5500118"/>
              <a:gd name="connsiteY5" fmla="*/ 1024304 h 3694446"/>
              <a:gd name="connsiteX6" fmla="*/ 5500118 w 5500118"/>
              <a:gd name="connsiteY6" fmla="*/ 1555067 h 3694446"/>
              <a:gd name="connsiteX7" fmla="*/ 5082675 w 5500118"/>
              <a:gd name="connsiteY7" fmla="*/ 2269831 h 3694446"/>
              <a:gd name="connsiteX8" fmla="*/ 5049543 w 5500118"/>
              <a:gd name="connsiteY8" fmla="*/ 2800095 h 3694446"/>
              <a:gd name="connsiteX9" fmla="*/ 4857387 w 5500118"/>
              <a:gd name="connsiteY9" fmla="*/ 3416998 h 3694446"/>
              <a:gd name="connsiteX10" fmla="*/ 4667665 w 5500118"/>
              <a:gd name="connsiteY10" fmla="*/ 3607108 h 3694446"/>
              <a:gd name="connsiteX11" fmla="*/ 2766077 w 5500118"/>
              <a:gd name="connsiteY11" fmla="*/ 3600603 h 3694446"/>
              <a:gd name="connsiteX12" fmla="*/ 1799260 w 5500118"/>
              <a:gd name="connsiteY12" fmla="*/ 3617355 h 3694446"/>
              <a:gd name="connsiteX13" fmla="*/ 1342742 w 5500118"/>
              <a:gd name="connsiteY13" fmla="*/ 3675581 h 3694446"/>
              <a:gd name="connsiteX14" fmla="*/ 788969 w 5500118"/>
              <a:gd name="connsiteY14" fmla="*/ 3502458 h 3694446"/>
              <a:gd name="connsiteX15" fmla="*/ 7091 w 5500118"/>
              <a:gd name="connsiteY15" fmla="*/ 2223449 h 3694446"/>
              <a:gd name="connsiteX0" fmla="*/ 7091 w 5500118"/>
              <a:gd name="connsiteY0" fmla="*/ 2223449 h 3743074"/>
              <a:gd name="connsiteX1" fmla="*/ 1067265 w 5500118"/>
              <a:gd name="connsiteY1" fmla="*/ 547902 h 3743074"/>
              <a:gd name="connsiteX2" fmla="*/ 2591265 w 5500118"/>
              <a:gd name="connsiteY2" fmla="*/ 285318 h 3743074"/>
              <a:gd name="connsiteX3" fmla="*/ 3863474 w 5500118"/>
              <a:gd name="connsiteY3" fmla="*/ 11191 h 3743074"/>
              <a:gd name="connsiteX4" fmla="*/ 5029665 w 5500118"/>
              <a:gd name="connsiteY4" fmla="*/ 501519 h 3743074"/>
              <a:gd name="connsiteX5" fmla="*/ 5420605 w 5500118"/>
              <a:gd name="connsiteY5" fmla="*/ 1024304 h 3743074"/>
              <a:gd name="connsiteX6" fmla="*/ 5500118 w 5500118"/>
              <a:gd name="connsiteY6" fmla="*/ 1555067 h 3743074"/>
              <a:gd name="connsiteX7" fmla="*/ 5082675 w 5500118"/>
              <a:gd name="connsiteY7" fmla="*/ 2269831 h 3743074"/>
              <a:gd name="connsiteX8" fmla="*/ 5049543 w 5500118"/>
              <a:gd name="connsiteY8" fmla="*/ 2800095 h 3743074"/>
              <a:gd name="connsiteX9" fmla="*/ 4857387 w 5500118"/>
              <a:gd name="connsiteY9" fmla="*/ 3416998 h 3743074"/>
              <a:gd name="connsiteX10" fmla="*/ 4667665 w 5500118"/>
              <a:gd name="connsiteY10" fmla="*/ 3607108 h 3743074"/>
              <a:gd name="connsiteX11" fmla="*/ 2766077 w 5500118"/>
              <a:gd name="connsiteY11" fmla="*/ 3600603 h 3743074"/>
              <a:gd name="connsiteX12" fmla="*/ 1799260 w 5500118"/>
              <a:gd name="connsiteY12" fmla="*/ 3617355 h 3743074"/>
              <a:gd name="connsiteX13" fmla="*/ 1255337 w 5500118"/>
              <a:gd name="connsiteY13" fmla="*/ 3729369 h 3743074"/>
              <a:gd name="connsiteX14" fmla="*/ 788969 w 5500118"/>
              <a:gd name="connsiteY14" fmla="*/ 3502458 h 3743074"/>
              <a:gd name="connsiteX15" fmla="*/ 7091 w 5500118"/>
              <a:gd name="connsiteY15" fmla="*/ 2223449 h 3743074"/>
              <a:gd name="connsiteX0" fmla="*/ 7091 w 5500118"/>
              <a:gd name="connsiteY0" fmla="*/ 2223449 h 3729369"/>
              <a:gd name="connsiteX1" fmla="*/ 1067265 w 5500118"/>
              <a:gd name="connsiteY1" fmla="*/ 547902 h 3729369"/>
              <a:gd name="connsiteX2" fmla="*/ 2591265 w 5500118"/>
              <a:gd name="connsiteY2" fmla="*/ 285318 h 3729369"/>
              <a:gd name="connsiteX3" fmla="*/ 3863474 w 5500118"/>
              <a:gd name="connsiteY3" fmla="*/ 11191 h 3729369"/>
              <a:gd name="connsiteX4" fmla="*/ 5029665 w 5500118"/>
              <a:gd name="connsiteY4" fmla="*/ 501519 h 3729369"/>
              <a:gd name="connsiteX5" fmla="*/ 5420605 w 5500118"/>
              <a:gd name="connsiteY5" fmla="*/ 1024304 h 3729369"/>
              <a:gd name="connsiteX6" fmla="*/ 5500118 w 5500118"/>
              <a:gd name="connsiteY6" fmla="*/ 1555067 h 3729369"/>
              <a:gd name="connsiteX7" fmla="*/ 5082675 w 5500118"/>
              <a:gd name="connsiteY7" fmla="*/ 2269831 h 3729369"/>
              <a:gd name="connsiteX8" fmla="*/ 5049543 w 5500118"/>
              <a:gd name="connsiteY8" fmla="*/ 2800095 h 3729369"/>
              <a:gd name="connsiteX9" fmla="*/ 4857387 w 5500118"/>
              <a:gd name="connsiteY9" fmla="*/ 3416998 h 3729369"/>
              <a:gd name="connsiteX10" fmla="*/ 4667665 w 5500118"/>
              <a:gd name="connsiteY10" fmla="*/ 3607108 h 3729369"/>
              <a:gd name="connsiteX11" fmla="*/ 2766077 w 5500118"/>
              <a:gd name="connsiteY11" fmla="*/ 3600603 h 3729369"/>
              <a:gd name="connsiteX12" fmla="*/ 1799260 w 5500118"/>
              <a:gd name="connsiteY12" fmla="*/ 3617355 h 3729369"/>
              <a:gd name="connsiteX13" fmla="*/ 1255337 w 5500118"/>
              <a:gd name="connsiteY13" fmla="*/ 3729369 h 3729369"/>
              <a:gd name="connsiteX14" fmla="*/ 788969 w 5500118"/>
              <a:gd name="connsiteY14" fmla="*/ 3502458 h 3729369"/>
              <a:gd name="connsiteX15" fmla="*/ 7091 w 5500118"/>
              <a:gd name="connsiteY15" fmla="*/ 2223449 h 3729369"/>
              <a:gd name="connsiteX0" fmla="*/ 7091 w 5500118"/>
              <a:gd name="connsiteY0" fmla="*/ 2223449 h 3729369"/>
              <a:gd name="connsiteX1" fmla="*/ 1067265 w 5500118"/>
              <a:gd name="connsiteY1" fmla="*/ 547902 h 3729369"/>
              <a:gd name="connsiteX2" fmla="*/ 2591265 w 5500118"/>
              <a:gd name="connsiteY2" fmla="*/ 285318 h 3729369"/>
              <a:gd name="connsiteX3" fmla="*/ 3863474 w 5500118"/>
              <a:gd name="connsiteY3" fmla="*/ 11191 h 3729369"/>
              <a:gd name="connsiteX4" fmla="*/ 5029665 w 5500118"/>
              <a:gd name="connsiteY4" fmla="*/ 501519 h 3729369"/>
              <a:gd name="connsiteX5" fmla="*/ 5420605 w 5500118"/>
              <a:gd name="connsiteY5" fmla="*/ 1024304 h 3729369"/>
              <a:gd name="connsiteX6" fmla="*/ 5500118 w 5500118"/>
              <a:gd name="connsiteY6" fmla="*/ 1555067 h 3729369"/>
              <a:gd name="connsiteX7" fmla="*/ 5082675 w 5500118"/>
              <a:gd name="connsiteY7" fmla="*/ 2269831 h 3729369"/>
              <a:gd name="connsiteX8" fmla="*/ 5049543 w 5500118"/>
              <a:gd name="connsiteY8" fmla="*/ 2800095 h 3729369"/>
              <a:gd name="connsiteX9" fmla="*/ 4857387 w 5500118"/>
              <a:gd name="connsiteY9" fmla="*/ 3416998 h 3729369"/>
              <a:gd name="connsiteX10" fmla="*/ 4667665 w 5500118"/>
              <a:gd name="connsiteY10" fmla="*/ 3607108 h 3729369"/>
              <a:gd name="connsiteX11" fmla="*/ 2766077 w 5500118"/>
              <a:gd name="connsiteY11" fmla="*/ 3600603 h 3729369"/>
              <a:gd name="connsiteX12" fmla="*/ 1799260 w 5500118"/>
              <a:gd name="connsiteY12" fmla="*/ 3617355 h 3729369"/>
              <a:gd name="connsiteX13" fmla="*/ 1255337 w 5500118"/>
              <a:gd name="connsiteY13" fmla="*/ 3729369 h 3729369"/>
              <a:gd name="connsiteX14" fmla="*/ 788969 w 5500118"/>
              <a:gd name="connsiteY14" fmla="*/ 3502458 h 3729369"/>
              <a:gd name="connsiteX15" fmla="*/ 7091 w 5500118"/>
              <a:gd name="connsiteY15" fmla="*/ 2223449 h 3729369"/>
              <a:gd name="connsiteX0" fmla="*/ 7091 w 5500118"/>
              <a:gd name="connsiteY0" fmla="*/ 2223449 h 3636243"/>
              <a:gd name="connsiteX1" fmla="*/ 1067265 w 5500118"/>
              <a:gd name="connsiteY1" fmla="*/ 547902 h 3636243"/>
              <a:gd name="connsiteX2" fmla="*/ 2591265 w 5500118"/>
              <a:gd name="connsiteY2" fmla="*/ 285318 h 3636243"/>
              <a:gd name="connsiteX3" fmla="*/ 3863474 w 5500118"/>
              <a:gd name="connsiteY3" fmla="*/ 11191 h 3636243"/>
              <a:gd name="connsiteX4" fmla="*/ 5029665 w 5500118"/>
              <a:gd name="connsiteY4" fmla="*/ 501519 h 3636243"/>
              <a:gd name="connsiteX5" fmla="*/ 5420605 w 5500118"/>
              <a:gd name="connsiteY5" fmla="*/ 1024304 h 3636243"/>
              <a:gd name="connsiteX6" fmla="*/ 5500118 w 5500118"/>
              <a:gd name="connsiteY6" fmla="*/ 1555067 h 3636243"/>
              <a:gd name="connsiteX7" fmla="*/ 5082675 w 5500118"/>
              <a:gd name="connsiteY7" fmla="*/ 2269831 h 3636243"/>
              <a:gd name="connsiteX8" fmla="*/ 5049543 w 5500118"/>
              <a:gd name="connsiteY8" fmla="*/ 2800095 h 3636243"/>
              <a:gd name="connsiteX9" fmla="*/ 4857387 w 5500118"/>
              <a:gd name="connsiteY9" fmla="*/ 3416998 h 3636243"/>
              <a:gd name="connsiteX10" fmla="*/ 4667665 w 5500118"/>
              <a:gd name="connsiteY10" fmla="*/ 3607108 h 3636243"/>
              <a:gd name="connsiteX11" fmla="*/ 2766077 w 5500118"/>
              <a:gd name="connsiteY11" fmla="*/ 3600603 h 3636243"/>
              <a:gd name="connsiteX12" fmla="*/ 1799260 w 5500118"/>
              <a:gd name="connsiteY12" fmla="*/ 3617355 h 3636243"/>
              <a:gd name="connsiteX13" fmla="*/ 1262060 w 5500118"/>
              <a:gd name="connsiteY13" fmla="*/ 3581452 h 3636243"/>
              <a:gd name="connsiteX14" fmla="*/ 788969 w 5500118"/>
              <a:gd name="connsiteY14" fmla="*/ 3502458 h 3636243"/>
              <a:gd name="connsiteX15" fmla="*/ 7091 w 5500118"/>
              <a:gd name="connsiteY15" fmla="*/ 2223449 h 3636243"/>
              <a:gd name="connsiteX0" fmla="*/ 7091 w 5500118"/>
              <a:gd name="connsiteY0" fmla="*/ 2223449 h 3620738"/>
              <a:gd name="connsiteX1" fmla="*/ 1067265 w 5500118"/>
              <a:gd name="connsiteY1" fmla="*/ 547902 h 3620738"/>
              <a:gd name="connsiteX2" fmla="*/ 2591265 w 5500118"/>
              <a:gd name="connsiteY2" fmla="*/ 285318 h 3620738"/>
              <a:gd name="connsiteX3" fmla="*/ 3863474 w 5500118"/>
              <a:gd name="connsiteY3" fmla="*/ 11191 h 3620738"/>
              <a:gd name="connsiteX4" fmla="*/ 5029665 w 5500118"/>
              <a:gd name="connsiteY4" fmla="*/ 501519 h 3620738"/>
              <a:gd name="connsiteX5" fmla="*/ 5420605 w 5500118"/>
              <a:gd name="connsiteY5" fmla="*/ 1024304 h 3620738"/>
              <a:gd name="connsiteX6" fmla="*/ 5500118 w 5500118"/>
              <a:gd name="connsiteY6" fmla="*/ 1555067 h 3620738"/>
              <a:gd name="connsiteX7" fmla="*/ 5082675 w 5500118"/>
              <a:gd name="connsiteY7" fmla="*/ 2269831 h 3620738"/>
              <a:gd name="connsiteX8" fmla="*/ 5049543 w 5500118"/>
              <a:gd name="connsiteY8" fmla="*/ 2800095 h 3620738"/>
              <a:gd name="connsiteX9" fmla="*/ 4857387 w 5500118"/>
              <a:gd name="connsiteY9" fmla="*/ 3416998 h 3620738"/>
              <a:gd name="connsiteX10" fmla="*/ 4667665 w 5500118"/>
              <a:gd name="connsiteY10" fmla="*/ 3607108 h 3620738"/>
              <a:gd name="connsiteX11" fmla="*/ 2766077 w 5500118"/>
              <a:gd name="connsiteY11" fmla="*/ 3600603 h 3620738"/>
              <a:gd name="connsiteX12" fmla="*/ 1799260 w 5500118"/>
              <a:gd name="connsiteY12" fmla="*/ 3617355 h 3620738"/>
              <a:gd name="connsiteX13" fmla="*/ 1262060 w 5500118"/>
              <a:gd name="connsiteY13" fmla="*/ 3581452 h 3620738"/>
              <a:gd name="connsiteX14" fmla="*/ 788969 w 5500118"/>
              <a:gd name="connsiteY14" fmla="*/ 3502458 h 3620738"/>
              <a:gd name="connsiteX15" fmla="*/ 7091 w 5500118"/>
              <a:gd name="connsiteY15" fmla="*/ 2223449 h 3620738"/>
              <a:gd name="connsiteX0" fmla="*/ 7091 w 5500118"/>
              <a:gd name="connsiteY0" fmla="*/ 2223449 h 3620738"/>
              <a:gd name="connsiteX1" fmla="*/ 1067265 w 5500118"/>
              <a:gd name="connsiteY1" fmla="*/ 547902 h 3620738"/>
              <a:gd name="connsiteX2" fmla="*/ 2591265 w 5500118"/>
              <a:gd name="connsiteY2" fmla="*/ 285318 h 3620738"/>
              <a:gd name="connsiteX3" fmla="*/ 3863474 w 5500118"/>
              <a:gd name="connsiteY3" fmla="*/ 11191 h 3620738"/>
              <a:gd name="connsiteX4" fmla="*/ 5029665 w 5500118"/>
              <a:gd name="connsiteY4" fmla="*/ 501519 h 3620738"/>
              <a:gd name="connsiteX5" fmla="*/ 5420605 w 5500118"/>
              <a:gd name="connsiteY5" fmla="*/ 1024304 h 3620738"/>
              <a:gd name="connsiteX6" fmla="*/ 5500118 w 5500118"/>
              <a:gd name="connsiteY6" fmla="*/ 1555067 h 3620738"/>
              <a:gd name="connsiteX7" fmla="*/ 5082675 w 5500118"/>
              <a:gd name="connsiteY7" fmla="*/ 2269831 h 3620738"/>
              <a:gd name="connsiteX8" fmla="*/ 5049543 w 5500118"/>
              <a:gd name="connsiteY8" fmla="*/ 2800095 h 3620738"/>
              <a:gd name="connsiteX9" fmla="*/ 4857387 w 5500118"/>
              <a:gd name="connsiteY9" fmla="*/ 3416998 h 3620738"/>
              <a:gd name="connsiteX10" fmla="*/ 4667665 w 5500118"/>
              <a:gd name="connsiteY10" fmla="*/ 3607108 h 3620738"/>
              <a:gd name="connsiteX11" fmla="*/ 2766077 w 5500118"/>
              <a:gd name="connsiteY11" fmla="*/ 3600603 h 3620738"/>
              <a:gd name="connsiteX12" fmla="*/ 1799260 w 5500118"/>
              <a:gd name="connsiteY12" fmla="*/ 3617355 h 3620738"/>
              <a:gd name="connsiteX13" fmla="*/ 1262060 w 5500118"/>
              <a:gd name="connsiteY13" fmla="*/ 3581452 h 3620738"/>
              <a:gd name="connsiteX14" fmla="*/ 788969 w 5500118"/>
              <a:gd name="connsiteY14" fmla="*/ 3502458 h 3620738"/>
              <a:gd name="connsiteX15" fmla="*/ 7091 w 5500118"/>
              <a:gd name="connsiteY15" fmla="*/ 2223449 h 3620738"/>
              <a:gd name="connsiteX0" fmla="*/ 7091 w 5500118"/>
              <a:gd name="connsiteY0" fmla="*/ 2223449 h 3620258"/>
              <a:gd name="connsiteX1" fmla="*/ 1067265 w 5500118"/>
              <a:gd name="connsiteY1" fmla="*/ 547902 h 3620258"/>
              <a:gd name="connsiteX2" fmla="*/ 2591265 w 5500118"/>
              <a:gd name="connsiteY2" fmla="*/ 285318 h 3620258"/>
              <a:gd name="connsiteX3" fmla="*/ 3863474 w 5500118"/>
              <a:gd name="connsiteY3" fmla="*/ 11191 h 3620258"/>
              <a:gd name="connsiteX4" fmla="*/ 5029665 w 5500118"/>
              <a:gd name="connsiteY4" fmla="*/ 501519 h 3620258"/>
              <a:gd name="connsiteX5" fmla="*/ 5420605 w 5500118"/>
              <a:gd name="connsiteY5" fmla="*/ 1024304 h 3620258"/>
              <a:gd name="connsiteX6" fmla="*/ 5500118 w 5500118"/>
              <a:gd name="connsiteY6" fmla="*/ 1555067 h 3620258"/>
              <a:gd name="connsiteX7" fmla="*/ 5082675 w 5500118"/>
              <a:gd name="connsiteY7" fmla="*/ 2269831 h 3620258"/>
              <a:gd name="connsiteX8" fmla="*/ 5049543 w 5500118"/>
              <a:gd name="connsiteY8" fmla="*/ 2800095 h 3620258"/>
              <a:gd name="connsiteX9" fmla="*/ 4857387 w 5500118"/>
              <a:gd name="connsiteY9" fmla="*/ 3416998 h 3620258"/>
              <a:gd name="connsiteX10" fmla="*/ 4667665 w 5500118"/>
              <a:gd name="connsiteY10" fmla="*/ 3607108 h 3620258"/>
              <a:gd name="connsiteX11" fmla="*/ 2766077 w 5500118"/>
              <a:gd name="connsiteY11" fmla="*/ 3600603 h 3620258"/>
              <a:gd name="connsiteX12" fmla="*/ 1799260 w 5500118"/>
              <a:gd name="connsiteY12" fmla="*/ 3617355 h 3620258"/>
              <a:gd name="connsiteX13" fmla="*/ 1403254 w 5500118"/>
              <a:gd name="connsiteY13" fmla="*/ 3568004 h 3620258"/>
              <a:gd name="connsiteX14" fmla="*/ 788969 w 5500118"/>
              <a:gd name="connsiteY14" fmla="*/ 3502458 h 3620258"/>
              <a:gd name="connsiteX15" fmla="*/ 7091 w 5500118"/>
              <a:gd name="connsiteY15" fmla="*/ 2223449 h 3620258"/>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57387 w 5500118"/>
              <a:gd name="connsiteY9" fmla="*/ 3416998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77558 w 5500118"/>
              <a:gd name="connsiteY9" fmla="*/ 3423722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77558 w 5500118"/>
              <a:gd name="connsiteY9" fmla="*/ 3423722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00659"/>
              <a:gd name="connsiteX1" fmla="*/ 1067265 w 5500118"/>
              <a:gd name="connsiteY1" fmla="*/ 547902 h 3600659"/>
              <a:gd name="connsiteX2" fmla="*/ 2591265 w 5500118"/>
              <a:gd name="connsiteY2" fmla="*/ 285318 h 3600659"/>
              <a:gd name="connsiteX3" fmla="*/ 3863474 w 5500118"/>
              <a:gd name="connsiteY3" fmla="*/ 11191 h 3600659"/>
              <a:gd name="connsiteX4" fmla="*/ 5029665 w 5500118"/>
              <a:gd name="connsiteY4" fmla="*/ 501519 h 3600659"/>
              <a:gd name="connsiteX5" fmla="*/ 5420605 w 5500118"/>
              <a:gd name="connsiteY5" fmla="*/ 1024304 h 3600659"/>
              <a:gd name="connsiteX6" fmla="*/ 5500118 w 5500118"/>
              <a:gd name="connsiteY6" fmla="*/ 1555067 h 3600659"/>
              <a:gd name="connsiteX7" fmla="*/ 5082675 w 5500118"/>
              <a:gd name="connsiteY7" fmla="*/ 2269831 h 3600659"/>
              <a:gd name="connsiteX8" fmla="*/ 5049543 w 5500118"/>
              <a:gd name="connsiteY8" fmla="*/ 2800095 h 3600659"/>
              <a:gd name="connsiteX9" fmla="*/ 4877558 w 5500118"/>
              <a:gd name="connsiteY9" fmla="*/ 3423722 h 3600659"/>
              <a:gd name="connsiteX10" fmla="*/ 4681113 w 5500118"/>
              <a:gd name="connsiteY10" fmla="*/ 3573490 h 3600659"/>
              <a:gd name="connsiteX11" fmla="*/ 2766077 w 5500118"/>
              <a:gd name="connsiteY11" fmla="*/ 3600603 h 3600659"/>
              <a:gd name="connsiteX12" fmla="*/ 1940454 w 5500118"/>
              <a:gd name="connsiteY12" fmla="*/ 3583738 h 3600659"/>
              <a:gd name="connsiteX13" fmla="*/ 1403254 w 5500118"/>
              <a:gd name="connsiteY13" fmla="*/ 3568004 h 3600659"/>
              <a:gd name="connsiteX14" fmla="*/ 788969 w 5500118"/>
              <a:gd name="connsiteY14" fmla="*/ 3502458 h 3600659"/>
              <a:gd name="connsiteX15" fmla="*/ 7091 w 5500118"/>
              <a:gd name="connsiteY15" fmla="*/ 2223449 h 360065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877558 w 5500118"/>
              <a:gd name="connsiteY9" fmla="*/ 3423722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64964 w 5500118"/>
              <a:gd name="connsiteY9" fmla="*/ 3470787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44794 w 5500118"/>
              <a:gd name="connsiteY9" fmla="*/ 3316146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71688 w 5500118"/>
              <a:gd name="connsiteY9" fmla="*/ 3343040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9692 w 5502719"/>
              <a:gd name="connsiteY0" fmla="*/ 2223449 h 3592269"/>
              <a:gd name="connsiteX1" fmla="*/ 1069866 w 5502719"/>
              <a:gd name="connsiteY1" fmla="*/ 547902 h 3592269"/>
              <a:gd name="connsiteX2" fmla="*/ 2593866 w 5502719"/>
              <a:gd name="connsiteY2" fmla="*/ 285318 h 3592269"/>
              <a:gd name="connsiteX3" fmla="*/ 3866075 w 5502719"/>
              <a:gd name="connsiteY3" fmla="*/ 11191 h 3592269"/>
              <a:gd name="connsiteX4" fmla="*/ 5032266 w 5502719"/>
              <a:gd name="connsiteY4" fmla="*/ 501519 h 3592269"/>
              <a:gd name="connsiteX5" fmla="*/ 5423206 w 5502719"/>
              <a:gd name="connsiteY5" fmla="*/ 1024304 h 3592269"/>
              <a:gd name="connsiteX6" fmla="*/ 5502719 w 5502719"/>
              <a:gd name="connsiteY6" fmla="*/ 1555067 h 3592269"/>
              <a:gd name="connsiteX7" fmla="*/ 5085276 w 5502719"/>
              <a:gd name="connsiteY7" fmla="*/ 2269831 h 3592269"/>
              <a:gd name="connsiteX8" fmla="*/ 5052144 w 5502719"/>
              <a:gd name="connsiteY8" fmla="*/ 2800095 h 3592269"/>
              <a:gd name="connsiteX9" fmla="*/ 4974289 w 5502719"/>
              <a:gd name="connsiteY9" fmla="*/ 3343040 h 3592269"/>
              <a:gd name="connsiteX10" fmla="*/ 4683714 w 5502719"/>
              <a:gd name="connsiteY10" fmla="*/ 3573490 h 3592269"/>
              <a:gd name="connsiteX11" fmla="*/ 2768678 w 5502719"/>
              <a:gd name="connsiteY11" fmla="*/ 3587156 h 3592269"/>
              <a:gd name="connsiteX12" fmla="*/ 1943055 w 5502719"/>
              <a:gd name="connsiteY12" fmla="*/ 3583738 h 3592269"/>
              <a:gd name="connsiteX13" fmla="*/ 1405855 w 5502719"/>
              <a:gd name="connsiteY13" fmla="*/ 3568004 h 3592269"/>
              <a:gd name="connsiteX14" fmla="*/ 757952 w 5502719"/>
              <a:gd name="connsiteY14" fmla="*/ 3455393 h 3592269"/>
              <a:gd name="connsiteX15" fmla="*/ 9692 w 5502719"/>
              <a:gd name="connsiteY15" fmla="*/ 2223449 h 3592269"/>
              <a:gd name="connsiteX0" fmla="*/ 9692 w 5502719"/>
              <a:gd name="connsiteY0" fmla="*/ 2223449 h 3592269"/>
              <a:gd name="connsiteX1" fmla="*/ 1069866 w 5502719"/>
              <a:gd name="connsiteY1" fmla="*/ 547902 h 3592269"/>
              <a:gd name="connsiteX2" fmla="*/ 2593866 w 5502719"/>
              <a:gd name="connsiteY2" fmla="*/ 285318 h 3592269"/>
              <a:gd name="connsiteX3" fmla="*/ 3866075 w 5502719"/>
              <a:gd name="connsiteY3" fmla="*/ 11191 h 3592269"/>
              <a:gd name="connsiteX4" fmla="*/ 5032266 w 5502719"/>
              <a:gd name="connsiteY4" fmla="*/ 501519 h 3592269"/>
              <a:gd name="connsiteX5" fmla="*/ 5423206 w 5502719"/>
              <a:gd name="connsiteY5" fmla="*/ 1024304 h 3592269"/>
              <a:gd name="connsiteX6" fmla="*/ 5502719 w 5502719"/>
              <a:gd name="connsiteY6" fmla="*/ 1555067 h 3592269"/>
              <a:gd name="connsiteX7" fmla="*/ 5085276 w 5502719"/>
              <a:gd name="connsiteY7" fmla="*/ 2269831 h 3592269"/>
              <a:gd name="connsiteX8" fmla="*/ 5052144 w 5502719"/>
              <a:gd name="connsiteY8" fmla="*/ 2800095 h 3592269"/>
              <a:gd name="connsiteX9" fmla="*/ 4974289 w 5502719"/>
              <a:gd name="connsiteY9" fmla="*/ 3343040 h 3592269"/>
              <a:gd name="connsiteX10" fmla="*/ 4683714 w 5502719"/>
              <a:gd name="connsiteY10" fmla="*/ 3573490 h 3592269"/>
              <a:gd name="connsiteX11" fmla="*/ 2768678 w 5502719"/>
              <a:gd name="connsiteY11" fmla="*/ 3587156 h 3592269"/>
              <a:gd name="connsiteX12" fmla="*/ 1943055 w 5502719"/>
              <a:gd name="connsiteY12" fmla="*/ 3583738 h 3592269"/>
              <a:gd name="connsiteX13" fmla="*/ 1405855 w 5502719"/>
              <a:gd name="connsiteY13" fmla="*/ 3568004 h 3592269"/>
              <a:gd name="connsiteX14" fmla="*/ 757952 w 5502719"/>
              <a:gd name="connsiteY14" fmla="*/ 3455393 h 3592269"/>
              <a:gd name="connsiteX15" fmla="*/ 9692 w 5502719"/>
              <a:gd name="connsiteY15" fmla="*/ 2223449 h 3592269"/>
              <a:gd name="connsiteX0" fmla="*/ 18940 w 5511967"/>
              <a:gd name="connsiteY0" fmla="*/ 2223449 h 3592269"/>
              <a:gd name="connsiteX1" fmla="*/ 1079114 w 5511967"/>
              <a:gd name="connsiteY1" fmla="*/ 547902 h 3592269"/>
              <a:gd name="connsiteX2" fmla="*/ 2603114 w 5511967"/>
              <a:gd name="connsiteY2" fmla="*/ 285318 h 3592269"/>
              <a:gd name="connsiteX3" fmla="*/ 3875323 w 5511967"/>
              <a:gd name="connsiteY3" fmla="*/ 11191 h 3592269"/>
              <a:gd name="connsiteX4" fmla="*/ 5041514 w 5511967"/>
              <a:gd name="connsiteY4" fmla="*/ 501519 h 3592269"/>
              <a:gd name="connsiteX5" fmla="*/ 5432454 w 5511967"/>
              <a:gd name="connsiteY5" fmla="*/ 1024304 h 3592269"/>
              <a:gd name="connsiteX6" fmla="*/ 5511967 w 5511967"/>
              <a:gd name="connsiteY6" fmla="*/ 1555067 h 3592269"/>
              <a:gd name="connsiteX7" fmla="*/ 5094524 w 5511967"/>
              <a:gd name="connsiteY7" fmla="*/ 2269831 h 3592269"/>
              <a:gd name="connsiteX8" fmla="*/ 5061392 w 5511967"/>
              <a:gd name="connsiteY8" fmla="*/ 2800095 h 3592269"/>
              <a:gd name="connsiteX9" fmla="*/ 4983537 w 5511967"/>
              <a:gd name="connsiteY9" fmla="*/ 3343040 h 3592269"/>
              <a:gd name="connsiteX10" fmla="*/ 4692962 w 5511967"/>
              <a:gd name="connsiteY10" fmla="*/ 3573490 h 3592269"/>
              <a:gd name="connsiteX11" fmla="*/ 2777926 w 5511967"/>
              <a:gd name="connsiteY11" fmla="*/ 3587156 h 3592269"/>
              <a:gd name="connsiteX12" fmla="*/ 1952303 w 5511967"/>
              <a:gd name="connsiteY12" fmla="*/ 3583738 h 3592269"/>
              <a:gd name="connsiteX13" fmla="*/ 1415103 w 5511967"/>
              <a:gd name="connsiteY13" fmla="*/ 3568004 h 3592269"/>
              <a:gd name="connsiteX14" fmla="*/ 686518 w 5511967"/>
              <a:gd name="connsiteY14" fmla="*/ 3415052 h 3592269"/>
              <a:gd name="connsiteX15" fmla="*/ 18940 w 5511967"/>
              <a:gd name="connsiteY15" fmla="*/ 2223449 h 3592269"/>
              <a:gd name="connsiteX0" fmla="*/ 18940 w 5511967"/>
              <a:gd name="connsiteY0" fmla="*/ 2223449 h 3592269"/>
              <a:gd name="connsiteX1" fmla="*/ 1079114 w 5511967"/>
              <a:gd name="connsiteY1" fmla="*/ 547902 h 3592269"/>
              <a:gd name="connsiteX2" fmla="*/ 2603114 w 5511967"/>
              <a:gd name="connsiteY2" fmla="*/ 285318 h 3592269"/>
              <a:gd name="connsiteX3" fmla="*/ 3875323 w 5511967"/>
              <a:gd name="connsiteY3" fmla="*/ 11191 h 3592269"/>
              <a:gd name="connsiteX4" fmla="*/ 5041514 w 5511967"/>
              <a:gd name="connsiteY4" fmla="*/ 501519 h 3592269"/>
              <a:gd name="connsiteX5" fmla="*/ 5432454 w 5511967"/>
              <a:gd name="connsiteY5" fmla="*/ 1024304 h 3592269"/>
              <a:gd name="connsiteX6" fmla="*/ 5511967 w 5511967"/>
              <a:gd name="connsiteY6" fmla="*/ 1555067 h 3592269"/>
              <a:gd name="connsiteX7" fmla="*/ 5094524 w 5511967"/>
              <a:gd name="connsiteY7" fmla="*/ 2269831 h 3592269"/>
              <a:gd name="connsiteX8" fmla="*/ 5061392 w 5511967"/>
              <a:gd name="connsiteY8" fmla="*/ 2800095 h 3592269"/>
              <a:gd name="connsiteX9" fmla="*/ 4983537 w 5511967"/>
              <a:gd name="connsiteY9" fmla="*/ 3343040 h 3592269"/>
              <a:gd name="connsiteX10" fmla="*/ 4692962 w 5511967"/>
              <a:gd name="connsiteY10" fmla="*/ 3573490 h 3592269"/>
              <a:gd name="connsiteX11" fmla="*/ 2777926 w 5511967"/>
              <a:gd name="connsiteY11" fmla="*/ 3587156 h 3592269"/>
              <a:gd name="connsiteX12" fmla="*/ 1952303 w 5511967"/>
              <a:gd name="connsiteY12" fmla="*/ 3583738 h 3592269"/>
              <a:gd name="connsiteX13" fmla="*/ 1415103 w 5511967"/>
              <a:gd name="connsiteY13" fmla="*/ 3568004 h 3592269"/>
              <a:gd name="connsiteX14" fmla="*/ 686518 w 5511967"/>
              <a:gd name="connsiteY14" fmla="*/ 3415052 h 3592269"/>
              <a:gd name="connsiteX15" fmla="*/ 18940 w 5511967"/>
              <a:gd name="connsiteY15" fmla="*/ 2223449 h 3592269"/>
              <a:gd name="connsiteX0" fmla="*/ 32548 w 5417999"/>
              <a:gd name="connsiteY0" fmla="*/ 2021743 h 3592269"/>
              <a:gd name="connsiteX1" fmla="*/ 985146 w 5417999"/>
              <a:gd name="connsiteY1" fmla="*/ 547902 h 3592269"/>
              <a:gd name="connsiteX2" fmla="*/ 2509146 w 5417999"/>
              <a:gd name="connsiteY2" fmla="*/ 285318 h 3592269"/>
              <a:gd name="connsiteX3" fmla="*/ 3781355 w 5417999"/>
              <a:gd name="connsiteY3" fmla="*/ 11191 h 3592269"/>
              <a:gd name="connsiteX4" fmla="*/ 4947546 w 5417999"/>
              <a:gd name="connsiteY4" fmla="*/ 501519 h 3592269"/>
              <a:gd name="connsiteX5" fmla="*/ 5338486 w 5417999"/>
              <a:gd name="connsiteY5" fmla="*/ 1024304 h 3592269"/>
              <a:gd name="connsiteX6" fmla="*/ 5417999 w 5417999"/>
              <a:gd name="connsiteY6" fmla="*/ 1555067 h 3592269"/>
              <a:gd name="connsiteX7" fmla="*/ 5000556 w 5417999"/>
              <a:gd name="connsiteY7" fmla="*/ 2269831 h 3592269"/>
              <a:gd name="connsiteX8" fmla="*/ 4967424 w 5417999"/>
              <a:gd name="connsiteY8" fmla="*/ 2800095 h 3592269"/>
              <a:gd name="connsiteX9" fmla="*/ 4889569 w 5417999"/>
              <a:gd name="connsiteY9" fmla="*/ 3343040 h 3592269"/>
              <a:gd name="connsiteX10" fmla="*/ 4598994 w 5417999"/>
              <a:gd name="connsiteY10" fmla="*/ 3573490 h 3592269"/>
              <a:gd name="connsiteX11" fmla="*/ 2683958 w 5417999"/>
              <a:gd name="connsiteY11" fmla="*/ 3587156 h 3592269"/>
              <a:gd name="connsiteX12" fmla="*/ 1858335 w 5417999"/>
              <a:gd name="connsiteY12" fmla="*/ 3583738 h 3592269"/>
              <a:gd name="connsiteX13" fmla="*/ 1321135 w 5417999"/>
              <a:gd name="connsiteY13" fmla="*/ 3568004 h 3592269"/>
              <a:gd name="connsiteX14" fmla="*/ 592550 w 5417999"/>
              <a:gd name="connsiteY14" fmla="*/ 3415052 h 3592269"/>
              <a:gd name="connsiteX15" fmla="*/ 32548 w 5417999"/>
              <a:gd name="connsiteY15" fmla="*/ 2021743 h 3592269"/>
              <a:gd name="connsiteX0" fmla="*/ 4189 w 5389640"/>
              <a:gd name="connsiteY0" fmla="*/ 2021743 h 3592269"/>
              <a:gd name="connsiteX1" fmla="*/ 956787 w 5389640"/>
              <a:gd name="connsiteY1" fmla="*/ 547902 h 3592269"/>
              <a:gd name="connsiteX2" fmla="*/ 2480787 w 5389640"/>
              <a:gd name="connsiteY2" fmla="*/ 285318 h 3592269"/>
              <a:gd name="connsiteX3" fmla="*/ 3752996 w 5389640"/>
              <a:gd name="connsiteY3" fmla="*/ 11191 h 3592269"/>
              <a:gd name="connsiteX4" fmla="*/ 4919187 w 5389640"/>
              <a:gd name="connsiteY4" fmla="*/ 501519 h 3592269"/>
              <a:gd name="connsiteX5" fmla="*/ 5310127 w 5389640"/>
              <a:gd name="connsiteY5" fmla="*/ 1024304 h 3592269"/>
              <a:gd name="connsiteX6" fmla="*/ 5389640 w 5389640"/>
              <a:gd name="connsiteY6" fmla="*/ 1555067 h 3592269"/>
              <a:gd name="connsiteX7" fmla="*/ 4972197 w 5389640"/>
              <a:gd name="connsiteY7" fmla="*/ 2269831 h 3592269"/>
              <a:gd name="connsiteX8" fmla="*/ 4939065 w 5389640"/>
              <a:gd name="connsiteY8" fmla="*/ 2800095 h 3592269"/>
              <a:gd name="connsiteX9" fmla="*/ 4861210 w 5389640"/>
              <a:gd name="connsiteY9" fmla="*/ 3343040 h 3592269"/>
              <a:gd name="connsiteX10" fmla="*/ 4570635 w 5389640"/>
              <a:gd name="connsiteY10" fmla="*/ 3573490 h 3592269"/>
              <a:gd name="connsiteX11" fmla="*/ 2655599 w 5389640"/>
              <a:gd name="connsiteY11" fmla="*/ 3587156 h 3592269"/>
              <a:gd name="connsiteX12" fmla="*/ 1829976 w 5389640"/>
              <a:gd name="connsiteY12" fmla="*/ 3583738 h 3592269"/>
              <a:gd name="connsiteX13" fmla="*/ 1292776 w 5389640"/>
              <a:gd name="connsiteY13" fmla="*/ 3568004 h 3592269"/>
              <a:gd name="connsiteX14" fmla="*/ 564191 w 5389640"/>
              <a:gd name="connsiteY14" fmla="*/ 3415052 h 3592269"/>
              <a:gd name="connsiteX15" fmla="*/ 4189 w 5389640"/>
              <a:gd name="connsiteY15" fmla="*/ 2021743 h 3592269"/>
              <a:gd name="connsiteX0" fmla="*/ 43603 w 5281137"/>
              <a:gd name="connsiteY0" fmla="*/ 2021743 h 3592269"/>
              <a:gd name="connsiteX1" fmla="*/ 848284 w 5281137"/>
              <a:gd name="connsiteY1" fmla="*/ 547902 h 3592269"/>
              <a:gd name="connsiteX2" fmla="*/ 2372284 w 5281137"/>
              <a:gd name="connsiteY2" fmla="*/ 285318 h 3592269"/>
              <a:gd name="connsiteX3" fmla="*/ 3644493 w 5281137"/>
              <a:gd name="connsiteY3" fmla="*/ 11191 h 3592269"/>
              <a:gd name="connsiteX4" fmla="*/ 4810684 w 5281137"/>
              <a:gd name="connsiteY4" fmla="*/ 501519 h 3592269"/>
              <a:gd name="connsiteX5" fmla="*/ 5201624 w 5281137"/>
              <a:gd name="connsiteY5" fmla="*/ 1024304 h 3592269"/>
              <a:gd name="connsiteX6" fmla="*/ 5281137 w 5281137"/>
              <a:gd name="connsiteY6" fmla="*/ 1555067 h 3592269"/>
              <a:gd name="connsiteX7" fmla="*/ 4863694 w 5281137"/>
              <a:gd name="connsiteY7" fmla="*/ 2269831 h 3592269"/>
              <a:gd name="connsiteX8" fmla="*/ 4830562 w 5281137"/>
              <a:gd name="connsiteY8" fmla="*/ 2800095 h 3592269"/>
              <a:gd name="connsiteX9" fmla="*/ 4752707 w 5281137"/>
              <a:gd name="connsiteY9" fmla="*/ 3343040 h 3592269"/>
              <a:gd name="connsiteX10" fmla="*/ 4462132 w 5281137"/>
              <a:gd name="connsiteY10" fmla="*/ 3573490 h 3592269"/>
              <a:gd name="connsiteX11" fmla="*/ 2547096 w 5281137"/>
              <a:gd name="connsiteY11" fmla="*/ 3587156 h 3592269"/>
              <a:gd name="connsiteX12" fmla="*/ 1721473 w 5281137"/>
              <a:gd name="connsiteY12" fmla="*/ 3583738 h 3592269"/>
              <a:gd name="connsiteX13" fmla="*/ 1184273 w 5281137"/>
              <a:gd name="connsiteY13" fmla="*/ 3568004 h 3592269"/>
              <a:gd name="connsiteX14" fmla="*/ 455688 w 5281137"/>
              <a:gd name="connsiteY14" fmla="*/ 3415052 h 3592269"/>
              <a:gd name="connsiteX15" fmla="*/ 43603 w 5281137"/>
              <a:gd name="connsiteY15" fmla="*/ 2021743 h 3592269"/>
              <a:gd name="connsiteX0" fmla="*/ 26781 w 5264315"/>
              <a:gd name="connsiteY0" fmla="*/ 2021743 h 3592269"/>
              <a:gd name="connsiteX1" fmla="*/ 831462 w 5264315"/>
              <a:gd name="connsiteY1" fmla="*/ 547902 h 3592269"/>
              <a:gd name="connsiteX2" fmla="*/ 2355462 w 5264315"/>
              <a:gd name="connsiteY2" fmla="*/ 285318 h 3592269"/>
              <a:gd name="connsiteX3" fmla="*/ 3627671 w 5264315"/>
              <a:gd name="connsiteY3" fmla="*/ 11191 h 3592269"/>
              <a:gd name="connsiteX4" fmla="*/ 4793862 w 5264315"/>
              <a:gd name="connsiteY4" fmla="*/ 501519 h 3592269"/>
              <a:gd name="connsiteX5" fmla="*/ 5184802 w 5264315"/>
              <a:gd name="connsiteY5" fmla="*/ 1024304 h 3592269"/>
              <a:gd name="connsiteX6" fmla="*/ 5264315 w 5264315"/>
              <a:gd name="connsiteY6" fmla="*/ 1555067 h 3592269"/>
              <a:gd name="connsiteX7" fmla="*/ 4846872 w 5264315"/>
              <a:gd name="connsiteY7" fmla="*/ 2269831 h 3592269"/>
              <a:gd name="connsiteX8" fmla="*/ 4813740 w 5264315"/>
              <a:gd name="connsiteY8" fmla="*/ 2800095 h 3592269"/>
              <a:gd name="connsiteX9" fmla="*/ 4735885 w 5264315"/>
              <a:gd name="connsiteY9" fmla="*/ 3343040 h 3592269"/>
              <a:gd name="connsiteX10" fmla="*/ 4445310 w 5264315"/>
              <a:gd name="connsiteY10" fmla="*/ 3573490 h 3592269"/>
              <a:gd name="connsiteX11" fmla="*/ 2530274 w 5264315"/>
              <a:gd name="connsiteY11" fmla="*/ 3587156 h 3592269"/>
              <a:gd name="connsiteX12" fmla="*/ 1704651 w 5264315"/>
              <a:gd name="connsiteY12" fmla="*/ 3583738 h 3592269"/>
              <a:gd name="connsiteX13" fmla="*/ 1167451 w 5264315"/>
              <a:gd name="connsiteY13" fmla="*/ 3568004 h 3592269"/>
              <a:gd name="connsiteX14" fmla="*/ 438866 w 5264315"/>
              <a:gd name="connsiteY14" fmla="*/ 3415052 h 3592269"/>
              <a:gd name="connsiteX15" fmla="*/ 26781 w 5264315"/>
              <a:gd name="connsiteY15" fmla="*/ 2021743 h 3592269"/>
              <a:gd name="connsiteX0" fmla="*/ 13647 w 5251181"/>
              <a:gd name="connsiteY0" fmla="*/ 2021743 h 3631662"/>
              <a:gd name="connsiteX1" fmla="*/ 818328 w 5251181"/>
              <a:gd name="connsiteY1" fmla="*/ 547902 h 3631662"/>
              <a:gd name="connsiteX2" fmla="*/ 2342328 w 5251181"/>
              <a:gd name="connsiteY2" fmla="*/ 285318 h 3631662"/>
              <a:gd name="connsiteX3" fmla="*/ 3614537 w 5251181"/>
              <a:gd name="connsiteY3" fmla="*/ 11191 h 3631662"/>
              <a:gd name="connsiteX4" fmla="*/ 4780728 w 5251181"/>
              <a:gd name="connsiteY4" fmla="*/ 501519 h 3631662"/>
              <a:gd name="connsiteX5" fmla="*/ 5171668 w 5251181"/>
              <a:gd name="connsiteY5" fmla="*/ 1024304 h 3631662"/>
              <a:gd name="connsiteX6" fmla="*/ 5251181 w 5251181"/>
              <a:gd name="connsiteY6" fmla="*/ 1555067 h 3631662"/>
              <a:gd name="connsiteX7" fmla="*/ 4833738 w 5251181"/>
              <a:gd name="connsiteY7" fmla="*/ 2269831 h 3631662"/>
              <a:gd name="connsiteX8" fmla="*/ 4800606 w 5251181"/>
              <a:gd name="connsiteY8" fmla="*/ 2800095 h 3631662"/>
              <a:gd name="connsiteX9" fmla="*/ 4722751 w 5251181"/>
              <a:gd name="connsiteY9" fmla="*/ 3343040 h 3631662"/>
              <a:gd name="connsiteX10" fmla="*/ 4432176 w 5251181"/>
              <a:gd name="connsiteY10" fmla="*/ 3573490 h 3631662"/>
              <a:gd name="connsiteX11" fmla="*/ 2517140 w 5251181"/>
              <a:gd name="connsiteY11" fmla="*/ 3587156 h 3631662"/>
              <a:gd name="connsiteX12" fmla="*/ 1691517 w 5251181"/>
              <a:gd name="connsiteY12" fmla="*/ 3583738 h 3631662"/>
              <a:gd name="connsiteX13" fmla="*/ 1154317 w 5251181"/>
              <a:gd name="connsiteY13" fmla="*/ 3568004 h 3631662"/>
              <a:gd name="connsiteX14" fmla="*/ 613991 w 5251181"/>
              <a:gd name="connsiteY14" fmla="*/ 3529352 h 3631662"/>
              <a:gd name="connsiteX15" fmla="*/ 13647 w 5251181"/>
              <a:gd name="connsiteY15" fmla="*/ 2021743 h 3631662"/>
              <a:gd name="connsiteX0" fmla="*/ 12487 w 5250021"/>
              <a:gd name="connsiteY0" fmla="*/ 2021743 h 3622649"/>
              <a:gd name="connsiteX1" fmla="*/ 817168 w 5250021"/>
              <a:gd name="connsiteY1" fmla="*/ 547902 h 3622649"/>
              <a:gd name="connsiteX2" fmla="*/ 2341168 w 5250021"/>
              <a:gd name="connsiteY2" fmla="*/ 285318 h 3622649"/>
              <a:gd name="connsiteX3" fmla="*/ 3613377 w 5250021"/>
              <a:gd name="connsiteY3" fmla="*/ 11191 h 3622649"/>
              <a:gd name="connsiteX4" fmla="*/ 4779568 w 5250021"/>
              <a:gd name="connsiteY4" fmla="*/ 501519 h 3622649"/>
              <a:gd name="connsiteX5" fmla="*/ 5170508 w 5250021"/>
              <a:gd name="connsiteY5" fmla="*/ 1024304 h 3622649"/>
              <a:gd name="connsiteX6" fmla="*/ 5250021 w 5250021"/>
              <a:gd name="connsiteY6" fmla="*/ 1555067 h 3622649"/>
              <a:gd name="connsiteX7" fmla="*/ 4832578 w 5250021"/>
              <a:gd name="connsiteY7" fmla="*/ 2269831 h 3622649"/>
              <a:gd name="connsiteX8" fmla="*/ 4799446 w 5250021"/>
              <a:gd name="connsiteY8" fmla="*/ 2800095 h 3622649"/>
              <a:gd name="connsiteX9" fmla="*/ 4721591 w 5250021"/>
              <a:gd name="connsiteY9" fmla="*/ 3343040 h 3622649"/>
              <a:gd name="connsiteX10" fmla="*/ 4431016 w 5250021"/>
              <a:gd name="connsiteY10" fmla="*/ 3573490 h 3622649"/>
              <a:gd name="connsiteX11" fmla="*/ 2515980 w 5250021"/>
              <a:gd name="connsiteY11" fmla="*/ 3587156 h 3622649"/>
              <a:gd name="connsiteX12" fmla="*/ 1690357 w 5250021"/>
              <a:gd name="connsiteY12" fmla="*/ 3583738 h 3622649"/>
              <a:gd name="connsiteX13" fmla="*/ 1153157 w 5250021"/>
              <a:gd name="connsiteY13" fmla="*/ 3568004 h 3622649"/>
              <a:gd name="connsiteX14" fmla="*/ 619554 w 5250021"/>
              <a:gd name="connsiteY14" fmla="*/ 3515905 h 3622649"/>
              <a:gd name="connsiteX15" fmla="*/ 12487 w 5250021"/>
              <a:gd name="connsiteY15" fmla="*/ 2021743 h 3622649"/>
              <a:gd name="connsiteX0" fmla="*/ 12487 w 5250021"/>
              <a:gd name="connsiteY0" fmla="*/ 2021743 h 3592269"/>
              <a:gd name="connsiteX1" fmla="*/ 817168 w 5250021"/>
              <a:gd name="connsiteY1" fmla="*/ 547902 h 3592269"/>
              <a:gd name="connsiteX2" fmla="*/ 2341168 w 5250021"/>
              <a:gd name="connsiteY2" fmla="*/ 285318 h 3592269"/>
              <a:gd name="connsiteX3" fmla="*/ 3613377 w 5250021"/>
              <a:gd name="connsiteY3" fmla="*/ 11191 h 3592269"/>
              <a:gd name="connsiteX4" fmla="*/ 4779568 w 5250021"/>
              <a:gd name="connsiteY4" fmla="*/ 501519 h 3592269"/>
              <a:gd name="connsiteX5" fmla="*/ 5170508 w 5250021"/>
              <a:gd name="connsiteY5" fmla="*/ 1024304 h 3592269"/>
              <a:gd name="connsiteX6" fmla="*/ 5250021 w 5250021"/>
              <a:gd name="connsiteY6" fmla="*/ 1555067 h 3592269"/>
              <a:gd name="connsiteX7" fmla="*/ 4832578 w 5250021"/>
              <a:gd name="connsiteY7" fmla="*/ 2269831 h 3592269"/>
              <a:gd name="connsiteX8" fmla="*/ 4799446 w 5250021"/>
              <a:gd name="connsiteY8" fmla="*/ 2800095 h 3592269"/>
              <a:gd name="connsiteX9" fmla="*/ 4721591 w 5250021"/>
              <a:gd name="connsiteY9" fmla="*/ 3343040 h 3592269"/>
              <a:gd name="connsiteX10" fmla="*/ 4431016 w 5250021"/>
              <a:gd name="connsiteY10" fmla="*/ 3573490 h 3592269"/>
              <a:gd name="connsiteX11" fmla="*/ 2515980 w 5250021"/>
              <a:gd name="connsiteY11" fmla="*/ 3587156 h 3592269"/>
              <a:gd name="connsiteX12" fmla="*/ 1690357 w 5250021"/>
              <a:gd name="connsiteY12" fmla="*/ 3583738 h 3592269"/>
              <a:gd name="connsiteX13" fmla="*/ 1153157 w 5250021"/>
              <a:gd name="connsiteY13" fmla="*/ 3568004 h 3592269"/>
              <a:gd name="connsiteX14" fmla="*/ 619554 w 5250021"/>
              <a:gd name="connsiteY14" fmla="*/ 3515905 h 3592269"/>
              <a:gd name="connsiteX15" fmla="*/ 12487 w 5250021"/>
              <a:gd name="connsiteY15" fmla="*/ 2021743 h 3592269"/>
              <a:gd name="connsiteX0" fmla="*/ 1679 w 5239213"/>
              <a:gd name="connsiteY0" fmla="*/ 2021743 h 3632155"/>
              <a:gd name="connsiteX1" fmla="*/ 806360 w 5239213"/>
              <a:gd name="connsiteY1" fmla="*/ 547902 h 3632155"/>
              <a:gd name="connsiteX2" fmla="*/ 2330360 w 5239213"/>
              <a:gd name="connsiteY2" fmla="*/ 285318 h 3632155"/>
              <a:gd name="connsiteX3" fmla="*/ 3602569 w 5239213"/>
              <a:gd name="connsiteY3" fmla="*/ 11191 h 3632155"/>
              <a:gd name="connsiteX4" fmla="*/ 4768760 w 5239213"/>
              <a:gd name="connsiteY4" fmla="*/ 501519 h 3632155"/>
              <a:gd name="connsiteX5" fmla="*/ 5159700 w 5239213"/>
              <a:gd name="connsiteY5" fmla="*/ 1024304 h 3632155"/>
              <a:gd name="connsiteX6" fmla="*/ 5239213 w 5239213"/>
              <a:gd name="connsiteY6" fmla="*/ 1555067 h 3632155"/>
              <a:gd name="connsiteX7" fmla="*/ 4821770 w 5239213"/>
              <a:gd name="connsiteY7" fmla="*/ 2269831 h 3632155"/>
              <a:gd name="connsiteX8" fmla="*/ 4788638 w 5239213"/>
              <a:gd name="connsiteY8" fmla="*/ 2800095 h 3632155"/>
              <a:gd name="connsiteX9" fmla="*/ 4710783 w 5239213"/>
              <a:gd name="connsiteY9" fmla="*/ 3343040 h 3632155"/>
              <a:gd name="connsiteX10" fmla="*/ 4420208 w 5239213"/>
              <a:gd name="connsiteY10" fmla="*/ 3573490 h 3632155"/>
              <a:gd name="connsiteX11" fmla="*/ 2505172 w 5239213"/>
              <a:gd name="connsiteY11" fmla="*/ 3587156 h 3632155"/>
              <a:gd name="connsiteX12" fmla="*/ 1679549 w 5239213"/>
              <a:gd name="connsiteY12" fmla="*/ 3583738 h 3632155"/>
              <a:gd name="connsiteX13" fmla="*/ 1142349 w 5239213"/>
              <a:gd name="connsiteY13" fmla="*/ 3568004 h 3632155"/>
              <a:gd name="connsiteX14" fmla="*/ 716322 w 5239213"/>
              <a:gd name="connsiteY14" fmla="*/ 3583141 h 3632155"/>
              <a:gd name="connsiteX15" fmla="*/ 1679 w 5239213"/>
              <a:gd name="connsiteY15" fmla="*/ 2021743 h 3632155"/>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42349 w 5239213"/>
              <a:gd name="connsiteY13" fmla="*/ 356800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42349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026 w 5309106"/>
              <a:gd name="connsiteY0" fmla="*/ 2239150 h 3592269"/>
              <a:gd name="connsiteX1" fmla="*/ 876253 w 5309106"/>
              <a:gd name="connsiteY1" fmla="*/ 547902 h 3592269"/>
              <a:gd name="connsiteX2" fmla="*/ 2400253 w 5309106"/>
              <a:gd name="connsiteY2" fmla="*/ 285318 h 3592269"/>
              <a:gd name="connsiteX3" fmla="*/ 3672462 w 5309106"/>
              <a:gd name="connsiteY3" fmla="*/ 11191 h 3592269"/>
              <a:gd name="connsiteX4" fmla="*/ 4838653 w 5309106"/>
              <a:gd name="connsiteY4" fmla="*/ 501519 h 3592269"/>
              <a:gd name="connsiteX5" fmla="*/ 5229593 w 5309106"/>
              <a:gd name="connsiteY5" fmla="*/ 1024304 h 3592269"/>
              <a:gd name="connsiteX6" fmla="*/ 5309106 w 5309106"/>
              <a:gd name="connsiteY6" fmla="*/ 1555067 h 3592269"/>
              <a:gd name="connsiteX7" fmla="*/ 4891663 w 5309106"/>
              <a:gd name="connsiteY7" fmla="*/ 2269831 h 3592269"/>
              <a:gd name="connsiteX8" fmla="*/ 4858531 w 5309106"/>
              <a:gd name="connsiteY8" fmla="*/ 2800095 h 3592269"/>
              <a:gd name="connsiteX9" fmla="*/ 4780676 w 5309106"/>
              <a:gd name="connsiteY9" fmla="*/ 3343040 h 3592269"/>
              <a:gd name="connsiteX10" fmla="*/ 4490101 w 5309106"/>
              <a:gd name="connsiteY10" fmla="*/ 3573490 h 3592269"/>
              <a:gd name="connsiteX11" fmla="*/ 2575065 w 5309106"/>
              <a:gd name="connsiteY11" fmla="*/ 3587156 h 3592269"/>
              <a:gd name="connsiteX12" fmla="*/ 1749442 w 5309106"/>
              <a:gd name="connsiteY12" fmla="*/ 3583738 h 3592269"/>
              <a:gd name="connsiteX13" fmla="*/ 1266030 w 5309106"/>
              <a:gd name="connsiteY13" fmla="*/ 3588174 h 3592269"/>
              <a:gd name="connsiteX14" fmla="*/ 786215 w 5309106"/>
              <a:gd name="connsiteY14" fmla="*/ 3583141 h 3592269"/>
              <a:gd name="connsiteX15" fmla="*/ 1026 w 5309106"/>
              <a:gd name="connsiteY15" fmla="*/ 2239150 h 3592269"/>
              <a:gd name="connsiteX0" fmla="*/ 1026 w 5309106"/>
              <a:gd name="connsiteY0" fmla="*/ 2232844 h 3585963"/>
              <a:gd name="connsiteX1" fmla="*/ 876253 w 5309106"/>
              <a:gd name="connsiteY1" fmla="*/ 541596 h 3585963"/>
              <a:gd name="connsiteX2" fmla="*/ 2480029 w 5309106"/>
              <a:gd name="connsiteY2" fmla="*/ 669440 h 3585963"/>
              <a:gd name="connsiteX3" fmla="*/ 3672462 w 5309106"/>
              <a:gd name="connsiteY3" fmla="*/ 4885 h 3585963"/>
              <a:gd name="connsiteX4" fmla="*/ 4838653 w 5309106"/>
              <a:gd name="connsiteY4" fmla="*/ 495213 h 3585963"/>
              <a:gd name="connsiteX5" fmla="*/ 5229593 w 5309106"/>
              <a:gd name="connsiteY5" fmla="*/ 1017998 h 3585963"/>
              <a:gd name="connsiteX6" fmla="*/ 5309106 w 5309106"/>
              <a:gd name="connsiteY6" fmla="*/ 1548761 h 3585963"/>
              <a:gd name="connsiteX7" fmla="*/ 4891663 w 5309106"/>
              <a:gd name="connsiteY7" fmla="*/ 2263525 h 3585963"/>
              <a:gd name="connsiteX8" fmla="*/ 4858531 w 5309106"/>
              <a:gd name="connsiteY8" fmla="*/ 2793789 h 3585963"/>
              <a:gd name="connsiteX9" fmla="*/ 4780676 w 5309106"/>
              <a:gd name="connsiteY9" fmla="*/ 3336734 h 3585963"/>
              <a:gd name="connsiteX10" fmla="*/ 4490101 w 5309106"/>
              <a:gd name="connsiteY10" fmla="*/ 3567184 h 3585963"/>
              <a:gd name="connsiteX11" fmla="*/ 2575065 w 5309106"/>
              <a:gd name="connsiteY11" fmla="*/ 3580850 h 3585963"/>
              <a:gd name="connsiteX12" fmla="*/ 1749442 w 5309106"/>
              <a:gd name="connsiteY12" fmla="*/ 3577432 h 3585963"/>
              <a:gd name="connsiteX13" fmla="*/ 1266030 w 5309106"/>
              <a:gd name="connsiteY13" fmla="*/ 3581868 h 3585963"/>
              <a:gd name="connsiteX14" fmla="*/ 786215 w 5309106"/>
              <a:gd name="connsiteY14" fmla="*/ 3576835 h 3585963"/>
              <a:gd name="connsiteX15" fmla="*/ 1026 w 5309106"/>
              <a:gd name="connsiteY15" fmla="*/ 2232844 h 3585963"/>
              <a:gd name="connsiteX0" fmla="*/ 1026 w 5309106"/>
              <a:gd name="connsiteY0" fmla="*/ 2232844 h 3585963"/>
              <a:gd name="connsiteX1" fmla="*/ 876253 w 5309106"/>
              <a:gd name="connsiteY1" fmla="*/ 541596 h 3585963"/>
              <a:gd name="connsiteX2" fmla="*/ 2480029 w 5309106"/>
              <a:gd name="connsiteY2" fmla="*/ 669440 h 3585963"/>
              <a:gd name="connsiteX3" fmla="*/ 3672462 w 5309106"/>
              <a:gd name="connsiteY3" fmla="*/ 4885 h 3585963"/>
              <a:gd name="connsiteX4" fmla="*/ 4654556 w 5309106"/>
              <a:gd name="connsiteY4" fmla="*/ 757532 h 3585963"/>
              <a:gd name="connsiteX5" fmla="*/ 5229593 w 5309106"/>
              <a:gd name="connsiteY5" fmla="*/ 1017998 h 3585963"/>
              <a:gd name="connsiteX6" fmla="*/ 5309106 w 5309106"/>
              <a:gd name="connsiteY6" fmla="*/ 1548761 h 3585963"/>
              <a:gd name="connsiteX7" fmla="*/ 4891663 w 5309106"/>
              <a:gd name="connsiteY7" fmla="*/ 2263525 h 3585963"/>
              <a:gd name="connsiteX8" fmla="*/ 4858531 w 5309106"/>
              <a:gd name="connsiteY8" fmla="*/ 2793789 h 3585963"/>
              <a:gd name="connsiteX9" fmla="*/ 4780676 w 5309106"/>
              <a:gd name="connsiteY9" fmla="*/ 3336734 h 3585963"/>
              <a:gd name="connsiteX10" fmla="*/ 4490101 w 5309106"/>
              <a:gd name="connsiteY10" fmla="*/ 3567184 h 3585963"/>
              <a:gd name="connsiteX11" fmla="*/ 2575065 w 5309106"/>
              <a:gd name="connsiteY11" fmla="*/ 3580850 h 3585963"/>
              <a:gd name="connsiteX12" fmla="*/ 1749442 w 5309106"/>
              <a:gd name="connsiteY12" fmla="*/ 3577432 h 3585963"/>
              <a:gd name="connsiteX13" fmla="*/ 1266030 w 5309106"/>
              <a:gd name="connsiteY13" fmla="*/ 3581868 h 3585963"/>
              <a:gd name="connsiteX14" fmla="*/ 786215 w 5309106"/>
              <a:gd name="connsiteY14" fmla="*/ 3576835 h 3585963"/>
              <a:gd name="connsiteX15" fmla="*/ 1026 w 5309106"/>
              <a:gd name="connsiteY15" fmla="*/ 2232844 h 3585963"/>
              <a:gd name="connsiteX0" fmla="*/ 1026 w 5309106"/>
              <a:gd name="connsiteY0" fmla="*/ 2027068 h 3380187"/>
              <a:gd name="connsiteX1" fmla="*/ 876253 w 5309106"/>
              <a:gd name="connsiteY1" fmla="*/ 335820 h 3380187"/>
              <a:gd name="connsiteX2" fmla="*/ 2480029 w 5309106"/>
              <a:gd name="connsiteY2" fmla="*/ 463664 h 3380187"/>
              <a:gd name="connsiteX3" fmla="*/ 3678598 w 5309106"/>
              <a:gd name="connsiteY3" fmla="*/ 6524 h 3380187"/>
              <a:gd name="connsiteX4" fmla="*/ 4654556 w 5309106"/>
              <a:gd name="connsiteY4" fmla="*/ 551756 h 3380187"/>
              <a:gd name="connsiteX5" fmla="*/ 5229593 w 5309106"/>
              <a:gd name="connsiteY5" fmla="*/ 812222 h 3380187"/>
              <a:gd name="connsiteX6" fmla="*/ 5309106 w 5309106"/>
              <a:gd name="connsiteY6" fmla="*/ 1342985 h 3380187"/>
              <a:gd name="connsiteX7" fmla="*/ 4891663 w 5309106"/>
              <a:gd name="connsiteY7" fmla="*/ 2057749 h 3380187"/>
              <a:gd name="connsiteX8" fmla="*/ 4858531 w 5309106"/>
              <a:gd name="connsiteY8" fmla="*/ 2588013 h 3380187"/>
              <a:gd name="connsiteX9" fmla="*/ 4780676 w 5309106"/>
              <a:gd name="connsiteY9" fmla="*/ 3130958 h 3380187"/>
              <a:gd name="connsiteX10" fmla="*/ 4490101 w 5309106"/>
              <a:gd name="connsiteY10" fmla="*/ 3361408 h 3380187"/>
              <a:gd name="connsiteX11" fmla="*/ 2575065 w 5309106"/>
              <a:gd name="connsiteY11" fmla="*/ 3375074 h 3380187"/>
              <a:gd name="connsiteX12" fmla="*/ 1749442 w 5309106"/>
              <a:gd name="connsiteY12" fmla="*/ 3371656 h 3380187"/>
              <a:gd name="connsiteX13" fmla="*/ 1266030 w 5309106"/>
              <a:gd name="connsiteY13" fmla="*/ 3376092 h 3380187"/>
              <a:gd name="connsiteX14" fmla="*/ 786215 w 5309106"/>
              <a:gd name="connsiteY14" fmla="*/ 3371059 h 3380187"/>
              <a:gd name="connsiteX15" fmla="*/ 1026 w 5309106"/>
              <a:gd name="connsiteY15" fmla="*/ 2027068 h 3380187"/>
              <a:gd name="connsiteX0" fmla="*/ 1026 w 5309106"/>
              <a:gd name="connsiteY0" fmla="*/ 1799179 h 3152298"/>
              <a:gd name="connsiteX1" fmla="*/ 876253 w 5309106"/>
              <a:gd name="connsiteY1" fmla="*/ 107931 h 3152298"/>
              <a:gd name="connsiteX2" fmla="*/ 2480029 w 5309106"/>
              <a:gd name="connsiteY2" fmla="*/ 235775 h 3152298"/>
              <a:gd name="connsiteX3" fmla="*/ 3666325 w 5309106"/>
              <a:gd name="connsiteY3" fmla="*/ 10451 h 3152298"/>
              <a:gd name="connsiteX4" fmla="*/ 4654556 w 5309106"/>
              <a:gd name="connsiteY4" fmla="*/ 323867 h 3152298"/>
              <a:gd name="connsiteX5" fmla="*/ 5229593 w 5309106"/>
              <a:gd name="connsiteY5" fmla="*/ 584333 h 3152298"/>
              <a:gd name="connsiteX6" fmla="*/ 5309106 w 5309106"/>
              <a:gd name="connsiteY6" fmla="*/ 1115096 h 3152298"/>
              <a:gd name="connsiteX7" fmla="*/ 4891663 w 5309106"/>
              <a:gd name="connsiteY7" fmla="*/ 1829860 h 3152298"/>
              <a:gd name="connsiteX8" fmla="*/ 4858531 w 5309106"/>
              <a:gd name="connsiteY8" fmla="*/ 2360124 h 3152298"/>
              <a:gd name="connsiteX9" fmla="*/ 4780676 w 5309106"/>
              <a:gd name="connsiteY9" fmla="*/ 2903069 h 3152298"/>
              <a:gd name="connsiteX10" fmla="*/ 4490101 w 5309106"/>
              <a:gd name="connsiteY10" fmla="*/ 3133519 h 3152298"/>
              <a:gd name="connsiteX11" fmla="*/ 2575065 w 5309106"/>
              <a:gd name="connsiteY11" fmla="*/ 3147185 h 3152298"/>
              <a:gd name="connsiteX12" fmla="*/ 1749442 w 5309106"/>
              <a:gd name="connsiteY12" fmla="*/ 3143767 h 3152298"/>
              <a:gd name="connsiteX13" fmla="*/ 1266030 w 5309106"/>
              <a:gd name="connsiteY13" fmla="*/ 3148203 h 3152298"/>
              <a:gd name="connsiteX14" fmla="*/ 786215 w 5309106"/>
              <a:gd name="connsiteY14" fmla="*/ 3143170 h 3152298"/>
              <a:gd name="connsiteX15" fmla="*/ 1026 w 5309106"/>
              <a:gd name="connsiteY15" fmla="*/ 1799179 h 3152298"/>
              <a:gd name="connsiteX0" fmla="*/ 1026 w 5309106"/>
              <a:gd name="connsiteY0" fmla="*/ 1990875 h 3343994"/>
              <a:gd name="connsiteX1" fmla="*/ 876253 w 5309106"/>
              <a:gd name="connsiteY1" fmla="*/ 299627 h 3343994"/>
              <a:gd name="connsiteX2" fmla="*/ 2480029 w 5309106"/>
              <a:gd name="connsiteY2" fmla="*/ 427471 h 3343994"/>
              <a:gd name="connsiteX3" fmla="*/ 3592686 w 5309106"/>
              <a:gd name="connsiteY3" fmla="*/ 6934 h 3343994"/>
              <a:gd name="connsiteX4" fmla="*/ 4654556 w 5309106"/>
              <a:gd name="connsiteY4" fmla="*/ 515563 h 3343994"/>
              <a:gd name="connsiteX5" fmla="*/ 5229593 w 5309106"/>
              <a:gd name="connsiteY5" fmla="*/ 776029 h 3343994"/>
              <a:gd name="connsiteX6" fmla="*/ 5309106 w 5309106"/>
              <a:gd name="connsiteY6" fmla="*/ 1306792 h 3343994"/>
              <a:gd name="connsiteX7" fmla="*/ 4891663 w 5309106"/>
              <a:gd name="connsiteY7" fmla="*/ 2021556 h 3343994"/>
              <a:gd name="connsiteX8" fmla="*/ 4858531 w 5309106"/>
              <a:gd name="connsiteY8" fmla="*/ 2551820 h 3343994"/>
              <a:gd name="connsiteX9" fmla="*/ 4780676 w 5309106"/>
              <a:gd name="connsiteY9" fmla="*/ 3094765 h 3343994"/>
              <a:gd name="connsiteX10" fmla="*/ 4490101 w 5309106"/>
              <a:gd name="connsiteY10" fmla="*/ 3325215 h 3343994"/>
              <a:gd name="connsiteX11" fmla="*/ 2575065 w 5309106"/>
              <a:gd name="connsiteY11" fmla="*/ 3338881 h 3343994"/>
              <a:gd name="connsiteX12" fmla="*/ 1749442 w 5309106"/>
              <a:gd name="connsiteY12" fmla="*/ 3335463 h 3343994"/>
              <a:gd name="connsiteX13" fmla="*/ 1266030 w 5309106"/>
              <a:gd name="connsiteY13" fmla="*/ 3339899 h 3343994"/>
              <a:gd name="connsiteX14" fmla="*/ 786215 w 5309106"/>
              <a:gd name="connsiteY14" fmla="*/ 3334866 h 3343994"/>
              <a:gd name="connsiteX15" fmla="*/ 1026 w 5309106"/>
              <a:gd name="connsiteY15" fmla="*/ 1990875 h 3343994"/>
              <a:gd name="connsiteX0" fmla="*/ 1026 w 5309106"/>
              <a:gd name="connsiteY0" fmla="*/ 1782223 h 3135342"/>
              <a:gd name="connsiteX1" fmla="*/ 876253 w 5309106"/>
              <a:gd name="connsiteY1" fmla="*/ 90975 h 3135342"/>
              <a:gd name="connsiteX2" fmla="*/ 2480029 w 5309106"/>
              <a:gd name="connsiteY2" fmla="*/ 218819 h 3135342"/>
              <a:gd name="connsiteX3" fmla="*/ 3604959 w 5309106"/>
              <a:gd name="connsiteY3" fmla="*/ 133806 h 3135342"/>
              <a:gd name="connsiteX4" fmla="*/ 4654556 w 5309106"/>
              <a:gd name="connsiteY4" fmla="*/ 306911 h 3135342"/>
              <a:gd name="connsiteX5" fmla="*/ 5229593 w 5309106"/>
              <a:gd name="connsiteY5" fmla="*/ 567377 h 3135342"/>
              <a:gd name="connsiteX6" fmla="*/ 5309106 w 5309106"/>
              <a:gd name="connsiteY6" fmla="*/ 1098140 h 3135342"/>
              <a:gd name="connsiteX7" fmla="*/ 4891663 w 5309106"/>
              <a:gd name="connsiteY7" fmla="*/ 1812904 h 3135342"/>
              <a:gd name="connsiteX8" fmla="*/ 4858531 w 5309106"/>
              <a:gd name="connsiteY8" fmla="*/ 2343168 h 3135342"/>
              <a:gd name="connsiteX9" fmla="*/ 4780676 w 5309106"/>
              <a:gd name="connsiteY9" fmla="*/ 2886113 h 3135342"/>
              <a:gd name="connsiteX10" fmla="*/ 4490101 w 5309106"/>
              <a:gd name="connsiteY10" fmla="*/ 3116563 h 3135342"/>
              <a:gd name="connsiteX11" fmla="*/ 2575065 w 5309106"/>
              <a:gd name="connsiteY11" fmla="*/ 3130229 h 3135342"/>
              <a:gd name="connsiteX12" fmla="*/ 1749442 w 5309106"/>
              <a:gd name="connsiteY12" fmla="*/ 3126811 h 3135342"/>
              <a:gd name="connsiteX13" fmla="*/ 1266030 w 5309106"/>
              <a:gd name="connsiteY13" fmla="*/ 3131247 h 3135342"/>
              <a:gd name="connsiteX14" fmla="*/ 786215 w 5309106"/>
              <a:gd name="connsiteY14" fmla="*/ 3126214 h 3135342"/>
              <a:gd name="connsiteX15" fmla="*/ 1026 w 5309106"/>
              <a:gd name="connsiteY15" fmla="*/ 1782223 h 3135342"/>
              <a:gd name="connsiteX0" fmla="*/ 3298 w 5311378"/>
              <a:gd name="connsiteY0" fmla="*/ 1678843 h 3031962"/>
              <a:gd name="connsiteX1" fmla="*/ 964438 w 5311378"/>
              <a:gd name="connsiteY1" fmla="*/ 640341 h 3031962"/>
              <a:gd name="connsiteX2" fmla="*/ 2482301 w 5311378"/>
              <a:gd name="connsiteY2" fmla="*/ 115439 h 3031962"/>
              <a:gd name="connsiteX3" fmla="*/ 3607231 w 5311378"/>
              <a:gd name="connsiteY3" fmla="*/ 30426 h 3031962"/>
              <a:gd name="connsiteX4" fmla="*/ 4656828 w 5311378"/>
              <a:gd name="connsiteY4" fmla="*/ 203531 h 3031962"/>
              <a:gd name="connsiteX5" fmla="*/ 5231865 w 5311378"/>
              <a:gd name="connsiteY5" fmla="*/ 463997 h 3031962"/>
              <a:gd name="connsiteX6" fmla="*/ 5311378 w 5311378"/>
              <a:gd name="connsiteY6" fmla="*/ 994760 h 3031962"/>
              <a:gd name="connsiteX7" fmla="*/ 4893935 w 5311378"/>
              <a:gd name="connsiteY7" fmla="*/ 1709524 h 3031962"/>
              <a:gd name="connsiteX8" fmla="*/ 4860803 w 5311378"/>
              <a:gd name="connsiteY8" fmla="*/ 2239788 h 3031962"/>
              <a:gd name="connsiteX9" fmla="*/ 4782948 w 5311378"/>
              <a:gd name="connsiteY9" fmla="*/ 2782733 h 3031962"/>
              <a:gd name="connsiteX10" fmla="*/ 4492373 w 5311378"/>
              <a:gd name="connsiteY10" fmla="*/ 3013183 h 3031962"/>
              <a:gd name="connsiteX11" fmla="*/ 2577337 w 5311378"/>
              <a:gd name="connsiteY11" fmla="*/ 3026849 h 3031962"/>
              <a:gd name="connsiteX12" fmla="*/ 1751714 w 5311378"/>
              <a:gd name="connsiteY12" fmla="*/ 3023431 h 3031962"/>
              <a:gd name="connsiteX13" fmla="*/ 1268302 w 5311378"/>
              <a:gd name="connsiteY13" fmla="*/ 3027867 h 3031962"/>
              <a:gd name="connsiteX14" fmla="*/ 788487 w 5311378"/>
              <a:gd name="connsiteY14" fmla="*/ 3022834 h 3031962"/>
              <a:gd name="connsiteX15" fmla="*/ 3298 w 5311378"/>
              <a:gd name="connsiteY15" fmla="*/ 1678843 h 3031962"/>
              <a:gd name="connsiteX0" fmla="*/ 3298 w 5311378"/>
              <a:gd name="connsiteY0" fmla="*/ 1656281 h 3009400"/>
              <a:gd name="connsiteX1" fmla="*/ 964438 w 5311378"/>
              <a:gd name="connsiteY1" fmla="*/ 617779 h 3009400"/>
              <a:gd name="connsiteX2" fmla="*/ 2482301 w 5311378"/>
              <a:gd name="connsiteY2" fmla="*/ 422300 h 3009400"/>
              <a:gd name="connsiteX3" fmla="*/ 3607231 w 5311378"/>
              <a:gd name="connsiteY3" fmla="*/ 7864 h 3009400"/>
              <a:gd name="connsiteX4" fmla="*/ 4656828 w 5311378"/>
              <a:gd name="connsiteY4" fmla="*/ 180969 h 3009400"/>
              <a:gd name="connsiteX5" fmla="*/ 5231865 w 5311378"/>
              <a:gd name="connsiteY5" fmla="*/ 441435 h 3009400"/>
              <a:gd name="connsiteX6" fmla="*/ 5311378 w 5311378"/>
              <a:gd name="connsiteY6" fmla="*/ 972198 h 3009400"/>
              <a:gd name="connsiteX7" fmla="*/ 4893935 w 5311378"/>
              <a:gd name="connsiteY7" fmla="*/ 1686962 h 3009400"/>
              <a:gd name="connsiteX8" fmla="*/ 4860803 w 5311378"/>
              <a:gd name="connsiteY8" fmla="*/ 2217226 h 3009400"/>
              <a:gd name="connsiteX9" fmla="*/ 4782948 w 5311378"/>
              <a:gd name="connsiteY9" fmla="*/ 2760171 h 3009400"/>
              <a:gd name="connsiteX10" fmla="*/ 4492373 w 5311378"/>
              <a:gd name="connsiteY10" fmla="*/ 2990621 h 3009400"/>
              <a:gd name="connsiteX11" fmla="*/ 2577337 w 5311378"/>
              <a:gd name="connsiteY11" fmla="*/ 3004287 h 3009400"/>
              <a:gd name="connsiteX12" fmla="*/ 1751714 w 5311378"/>
              <a:gd name="connsiteY12" fmla="*/ 3000869 h 3009400"/>
              <a:gd name="connsiteX13" fmla="*/ 1268302 w 5311378"/>
              <a:gd name="connsiteY13" fmla="*/ 3005305 h 3009400"/>
              <a:gd name="connsiteX14" fmla="*/ 788487 w 5311378"/>
              <a:gd name="connsiteY14" fmla="*/ 3000272 h 3009400"/>
              <a:gd name="connsiteX15" fmla="*/ 3298 w 5311378"/>
              <a:gd name="connsiteY15" fmla="*/ 1656281 h 3009400"/>
              <a:gd name="connsiteX0" fmla="*/ 3298 w 5311378"/>
              <a:gd name="connsiteY0" fmla="*/ 1537634 h 2890753"/>
              <a:gd name="connsiteX1" fmla="*/ 964438 w 5311378"/>
              <a:gd name="connsiteY1" fmla="*/ 499132 h 2890753"/>
              <a:gd name="connsiteX2" fmla="*/ 2482301 w 5311378"/>
              <a:gd name="connsiteY2" fmla="*/ 303653 h 2890753"/>
              <a:gd name="connsiteX3" fmla="*/ 3631777 w 5311378"/>
              <a:gd name="connsiteY3" fmla="*/ 151536 h 2890753"/>
              <a:gd name="connsiteX4" fmla="*/ 4656828 w 5311378"/>
              <a:gd name="connsiteY4" fmla="*/ 62322 h 2890753"/>
              <a:gd name="connsiteX5" fmla="*/ 5231865 w 5311378"/>
              <a:gd name="connsiteY5" fmla="*/ 322788 h 2890753"/>
              <a:gd name="connsiteX6" fmla="*/ 5311378 w 5311378"/>
              <a:gd name="connsiteY6" fmla="*/ 853551 h 2890753"/>
              <a:gd name="connsiteX7" fmla="*/ 4893935 w 5311378"/>
              <a:gd name="connsiteY7" fmla="*/ 1568315 h 2890753"/>
              <a:gd name="connsiteX8" fmla="*/ 4860803 w 5311378"/>
              <a:gd name="connsiteY8" fmla="*/ 2098579 h 2890753"/>
              <a:gd name="connsiteX9" fmla="*/ 4782948 w 5311378"/>
              <a:gd name="connsiteY9" fmla="*/ 2641524 h 2890753"/>
              <a:gd name="connsiteX10" fmla="*/ 4492373 w 5311378"/>
              <a:gd name="connsiteY10" fmla="*/ 2871974 h 2890753"/>
              <a:gd name="connsiteX11" fmla="*/ 2577337 w 5311378"/>
              <a:gd name="connsiteY11" fmla="*/ 2885640 h 2890753"/>
              <a:gd name="connsiteX12" fmla="*/ 1751714 w 5311378"/>
              <a:gd name="connsiteY12" fmla="*/ 2882222 h 2890753"/>
              <a:gd name="connsiteX13" fmla="*/ 1268302 w 5311378"/>
              <a:gd name="connsiteY13" fmla="*/ 2886658 h 2890753"/>
              <a:gd name="connsiteX14" fmla="*/ 788487 w 5311378"/>
              <a:gd name="connsiteY14" fmla="*/ 2881625 h 2890753"/>
              <a:gd name="connsiteX15" fmla="*/ 3298 w 5311378"/>
              <a:gd name="connsiteY15" fmla="*/ 1537634 h 2890753"/>
              <a:gd name="connsiteX0" fmla="*/ 3298 w 5312242"/>
              <a:gd name="connsiteY0" fmla="*/ 1402102 h 2755221"/>
              <a:gd name="connsiteX1" fmla="*/ 964438 w 5312242"/>
              <a:gd name="connsiteY1" fmla="*/ 363600 h 2755221"/>
              <a:gd name="connsiteX2" fmla="*/ 2482301 w 5312242"/>
              <a:gd name="connsiteY2" fmla="*/ 168121 h 2755221"/>
              <a:gd name="connsiteX3" fmla="*/ 3631777 w 5312242"/>
              <a:gd name="connsiteY3" fmla="*/ 16004 h 2755221"/>
              <a:gd name="connsiteX4" fmla="*/ 4601599 w 5312242"/>
              <a:gd name="connsiteY4" fmla="*/ 286716 h 2755221"/>
              <a:gd name="connsiteX5" fmla="*/ 5231865 w 5312242"/>
              <a:gd name="connsiteY5" fmla="*/ 187256 h 2755221"/>
              <a:gd name="connsiteX6" fmla="*/ 5311378 w 5312242"/>
              <a:gd name="connsiteY6" fmla="*/ 718019 h 2755221"/>
              <a:gd name="connsiteX7" fmla="*/ 4893935 w 5312242"/>
              <a:gd name="connsiteY7" fmla="*/ 1432783 h 2755221"/>
              <a:gd name="connsiteX8" fmla="*/ 4860803 w 5312242"/>
              <a:gd name="connsiteY8" fmla="*/ 1963047 h 2755221"/>
              <a:gd name="connsiteX9" fmla="*/ 4782948 w 5312242"/>
              <a:gd name="connsiteY9" fmla="*/ 2505992 h 2755221"/>
              <a:gd name="connsiteX10" fmla="*/ 4492373 w 5312242"/>
              <a:gd name="connsiteY10" fmla="*/ 2736442 h 2755221"/>
              <a:gd name="connsiteX11" fmla="*/ 2577337 w 5312242"/>
              <a:gd name="connsiteY11" fmla="*/ 2750108 h 2755221"/>
              <a:gd name="connsiteX12" fmla="*/ 1751714 w 5312242"/>
              <a:gd name="connsiteY12" fmla="*/ 2746690 h 2755221"/>
              <a:gd name="connsiteX13" fmla="*/ 1268302 w 5312242"/>
              <a:gd name="connsiteY13" fmla="*/ 2751126 h 2755221"/>
              <a:gd name="connsiteX14" fmla="*/ 788487 w 5312242"/>
              <a:gd name="connsiteY14" fmla="*/ 2746093 h 2755221"/>
              <a:gd name="connsiteX15" fmla="*/ 3298 w 5312242"/>
              <a:gd name="connsiteY15" fmla="*/ 1402102 h 2755221"/>
              <a:gd name="connsiteX0" fmla="*/ 3298 w 5312242"/>
              <a:gd name="connsiteY0" fmla="*/ 1241851 h 2594970"/>
              <a:gd name="connsiteX1" fmla="*/ 964438 w 5312242"/>
              <a:gd name="connsiteY1" fmla="*/ 203349 h 2594970"/>
              <a:gd name="connsiteX2" fmla="*/ 2482301 w 5312242"/>
              <a:gd name="connsiteY2" fmla="*/ 7870 h 2594970"/>
              <a:gd name="connsiteX3" fmla="*/ 3613366 w 5312242"/>
              <a:gd name="connsiteY3" fmla="*/ 75370 h 2594970"/>
              <a:gd name="connsiteX4" fmla="*/ 4601599 w 5312242"/>
              <a:gd name="connsiteY4" fmla="*/ 126465 h 2594970"/>
              <a:gd name="connsiteX5" fmla="*/ 5231865 w 5312242"/>
              <a:gd name="connsiteY5" fmla="*/ 27005 h 2594970"/>
              <a:gd name="connsiteX6" fmla="*/ 5311378 w 5312242"/>
              <a:gd name="connsiteY6" fmla="*/ 557768 h 2594970"/>
              <a:gd name="connsiteX7" fmla="*/ 4893935 w 5312242"/>
              <a:gd name="connsiteY7" fmla="*/ 1272532 h 2594970"/>
              <a:gd name="connsiteX8" fmla="*/ 4860803 w 5312242"/>
              <a:gd name="connsiteY8" fmla="*/ 1802796 h 2594970"/>
              <a:gd name="connsiteX9" fmla="*/ 4782948 w 5312242"/>
              <a:gd name="connsiteY9" fmla="*/ 2345741 h 2594970"/>
              <a:gd name="connsiteX10" fmla="*/ 4492373 w 5312242"/>
              <a:gd name="connsiteY10" fmla="*/ 2576191 h 2594970"/>
              <a:gd name="connsiteX11" fmla="*/ 2577337 w 5312242"/>
              <a:gd name="connsiteY11" fmla="*/ 2589857 h 2594970"/>
              <a:gd name="connsiteX12" fmla="*/ 1751714 w 5312242"/>
              <a:gd name="connsiteY12" fmla="*/ 2586439 h 2594970"/>
              <a:gd name="connsiteX13" fmla="*/ 1268302 w 5312242"/>
              <a:gd name="connsiteY13" fmla="*/ 2590875 h 2594970"/>
              <a:gd name="connsiteX14" fmla="*/ 788487 w 5312242"/>
              <a:gd name="connsiteY14" fmla="*/ 2585842 h 2594970"/>
              <a:gd name="connsiteX15" fmla="*/ 3298 w 5312242"/>
              <a:gd name="connsiteY15" fmla="*/ 1241851 h 2594970"/>
              <a:gd name="connsiteX0" fmla="*/ 3298 w 5311378"/>
              <a:gd name="connsiteY0" fmla="*/ 1241851 h 2594970"/>
              <a:gd name="connsiteX1" fmla="*/ 964438 w 5311378"/>
              <a:gd name="connsiteY1" fmla="*/ 203349 h 2594970"/>
              <a:gd name="connsiteX2" fmla="*/ 2482301 w 5311378"/>
              <a:gd name="connsiteY2" fmla="*/ 7870 h 2594970"/>
              <a:gd name="connsiteX3" fmla="*/ 3613366 w 5311378"/>
              <a:gd name="connsiteY3" fmla="*/ 75370 h 2594970"/>
              <a:gd name="connsiteX4" fmla="*/ 4620009 w 5311378"/>
              <a:gd name="connsiteY4" fmla="*/ 138666 h 2594970"/>
              <a:gd name="connsiteX5" fmla="*/ 5231865 w 5311378"/>
              <a:gd name="connsiteY5" fmla="*/ 27005 h 2594970"/>
              <a:gd name="connsiteX6" fmla="*/ 5311378 w 5311378"/>
              <a:gd name="connsiteY6" fmla="*/ 557768 h 2594970"/>
              <a:gd name="connsiteX7" fmla="*/ 4893935 w 5311378"/>
              <a:gd name="connsiteY7" fmla="*/ 1272532 h 2594970"/>
              <a:gd name="connsiteX8" fmla="*/ 4860803 w 5311378"/>
              <a:gd name="connsiteY8" fmla="*/ 1802796 h 2594970"/>
              <a:gd name="connsiteX9" fmla="*/ 4782948 w 5311378"/>
              <a:gd name="connsiteY9" fmla="*/ 2345741 h 2594970"/>
              <a:gd name="connsiteX10" fmla="*/ 4492373 w 5311378"/>
              <a:gd name="connsiteY10" fmla="*/ 2576191 h 2594970"/>
              <a:gd name="connsiteX11" fmla="*/ 2577337 w 5311378"/>
              <a:gd name="connsiteY11" fmla="*/ 2589857 h 2594970"/>
              <a:gd name="connsiteX12" fmla="*/ 1751714 w 5311378"/>
              <a:gd name="connsiteY12" fmla="*/ 2586439 h 2594970"/>
              <a:gd name="connsiteX13" fmla="*/ 1268302 w 5311378"/>
              <a:gd name="connsiteY13" fmla="*/ 2590875 h 2594970"/>
              <a:gd name="connsiteX14" fmla="*/ 788487 w 5311378"/>
              <a:gd name="connsiteY14" fmla="*/ 2585842 h 2594970"/>
              <a:gd name="connsiteX15" fmla="*/ 3298 w 5311378"/>
              <a:gd name="connsiteY15" fmla="*/ 1241851 h 2594970"/>
              <a:gd name="connsiteX0" fmla="*/ 3298 w 5311378"/>
              <a:gd name="connsiteY0" fmla="*/ 1241851 h 2594970"/>
              <a:gd name="connsiteX1" fmla="*/ 964438 w 5311378"/>
              <a:gd name="connsiteY1" fmla="*/ 203349 h 2594970"/>
              <a:gd name="connsiteX2" fmla="*/ 2482301 w 5311378"/>
              <a:gd name="connsiteY2" fmla="*/ 7870 h 2594970"/>
              <a:gd name="connsiteX3" fmla="*/ 3613366 w 5311378"/>
              <a:gd name="connsiteY3" fmla="*/ 75370 h 2594970"/>
              <a:gd name="connsiteX4" fmla="*/ 4620009 w 5311378"/>
              <a:gd name="connsiteY4" fmla="*/ 138666 h 2594970"/>
              <a:gd name="connsiteX5" fmla="*/ 5231865 w 5311378"/>
              <a:gd name="connsiteY5" fmla="*/ 27005 h 2594970"/>
              <a:gd name="connsiteX6" fmla="*/ 5311378 w 5311378"/>
              <a:gd name="connsiteY6" fmla="*/ 557768 h 2594970"/>
              <a:gd name="connsiteX7" fmla="*/ 4893935 w 5311378"/>
              <a:gd name="connsiteY7" fmla="*/ 1272532 h 2594970"/>
              <a:gd name="connsiteX8" fmla="*/ 4860803 w 5311378"/>
              <a:gd name="connsiteY8" fmla="*/ 1802796 h 2594970"/>
              <a:gd name="connsiteX9" fmla="*/ 4782948 w 5311378"/>
              <a:gd name="connsiteY9" fmla="*/ 2345741 h 2594970"/>
              <a:gd name="connsiteX10" fmla="*/ 4492373 w 5311378"/>
              <a:gd name="connsiteY10" fmla="*/ 2576191 h 2594970"/>
              <a:gd name="connsiteX11" fmla="*/ 2577337 w 5311378"/>
              <a:gd name="connsiteY11" fmla="*/ 2589857 h 2594970"/>
              <a:gd name="connsiteX12" fmla="*/ 1751714 w 5311378"/>
              <a:gd name="connsiteY12" fmla="*/ 2586439 h 2594970"/>
              <a:gd name="connsiteX13" fmla="*/ 1268302 w 5311378"/>
              <a:gd name="connsiteY13" fmla="*/ 2590875 h 2594970"/>
              <a:gd name="connsiteX14" fmla="*/ 788487 w 5311378"/>
              <a:gd name="connsiteY14" fmla="*/ 2585842 h 2594970"/>
              <a:gd name="connsiteX15" fmla="*/ 3298 w 5311378"/>
              <a:gd name="connsiteY15" fmla="*/ 1241851 h 2594970"/>
              <a:gd name="connsiteX0" fmla="*/ 3298 w 5311378"/>
              <a:gd name="connsiteY0" fmla="*/ 1241851 h 2594970"/>
              <a:gd name="connsiteX1" fmla="*/ 964438 w 5311378"/>
              <a:gd name="connsiteY1" fmla="*/ 203349 h 2594970"/>
              <a:gd name="connsiteX2" fmla="*/ 2482301 w 5311378"/>
              <a:gd name="connsiteY2" fmla="*/ 7870 h 2594970"/>
              <a:gd name="connsiteX3" fmla="*/ 3613366 w 5311378"/>
              <a:gd name="connsiteY3" fmla="*/ 75370 h 2594970"/>
              <a:gd name="connsiteX4" fmla="*/ 4620009 w 5311378"/>
              <a:gd name="connsiteY4" fmla="*/ 138666 h 2594970"/>
              <a:gd name="connsiteX5" fmla="*/ 5231865 w 5311378"/>
              <a:gd name="connsiteY5" fmla="*/ 27005 h 2594970"/>
              <a:gd name="connsiteX6" fmla="*/ 5311378 w 5311378"/>
              <a:gd name="connsiteY6" fmla="*/ 557768 h 2594970"/>
              <a:gd name="connsiteX7" fmla="*/ 4893935 w 5311378"/>
              <a:gd name="connsiteY7" fmla="*/ 1272532 h 2594970"/>
              <a:gd name="connsiteX8" fmla="*/ 4860803 w 5311378"/>
              <a:gd name="connsiteY8" fmla="*/ 1802796 h 2594970"/>
              <a:gd name="connsiteX9" fmla="*/ 4782948 w 5311378"/>
              <a:gd name="connsiteY9" fmla="*/ 2345741 h 2594970"/>
              <a:gd name="connsiteX10" fmla="*/ 4492373 w 5311378"/>
              <a:gd name="connsiteY10" fmla="*/ 2576191 h 2594970"/>
              <a:gd name="connsiteX11" fmla="*/ 2577337 w 5311378"/>
              <a:gd name="connsiteY11" fmla="*/ 2589857 h 2594970"/>
              <a:gd name="connsiteX12" fmla="*/ 1751714 w 5311378"/>
              <a:gd name="connsiteY12" fmla="*/ 2586439 h 2594970"/>
              <a:gd name="connsiteX13" fmla="*/ 1268302 w 5311378"/>
              <a:gd name="connsiteY13" fmla="*/ 2590875 h 2594970"/>
              <a:gd name="connsiteX14" fmla="*/ 788487 w 5311378"/>
              <a:gd name="connsiteY14" fmla="*/ 2585842 h 2594970"/>
              <a:gd name="connsiteX15" fmla="*/ 3298 w 5311378"/>
              <a:gd name="connsiteY15" fmla="*/ 1241851 h 2594970"/>
              <a:gd name="connsiteX0" fmla="*/ 3298 w 5311378"/>
              <a:gd name="connsiteY0" fmla="*/ 1241851 h 2594970"/>
              <a:gd name="connsiteX1" fmla="*/ 964438 w 5311378"/>
              <a:gd name="connsiteY1" fmla="*/ 203349 h 2594970"/>
              <a:gd name="connsiteX2" fmla="*/ 2482301 w 5311378"/>
              <a:gd name="connsiteY2" fmla="*/ 7870 h 2594970"/>
              <a:gd name="connsiteX3" fmla="*/ 3613366 w 5311378"/>
              <a:gd name="connsiteY3" fmla="*/ 75370 h 2594970"/>
              <a:gd name="connsiteX4" fmla="*/ 4620009 w 5311378"/>
              <a:gd name="connsiteY4" fmla="*/ 138666 h 2594970"/>
              <a:gd name="connsiteX5" fmla="*/ 5201183 w 5311378"/>
              <a:gd name="connsiteY5" fmla="*/ 350328 h 2594970"/>
              <a:gd name="connsiteX6" fmla="*/ 5311378 w 5311378"/>
              <a:gd name="connsiteY6" fmla="*/ 557768 h 2594970"/>
              <a:gd name="connsiteX7" fmla="*/ 4893935 w 5311378"/>
              <a:gd name="connsiteY7" fmla="*/ 1272532 h 2594970"/>
              <a:gd name="connsiteX8" fmla="*/ 4860803 w 5311378"/>
              <a:gd name="connsiteY8" fmla="*/ 1802796 h 2594970"/>
              <a:gd name="connsiteX9" fmla="*/ 4782948 w 5311378"/>
              <a:gd name="connsiteY9" fmla="*/ 2345741 h 2594970"/>
              <a:gd name="connsiteX10" fmla="*/ 4492373 w 5311378"/>
              <a:gd name="connsiteY10" fmla="*/ 2576191 h 2594970"/>
              <a:gd name="connsiteX11" fmla="*/ 2577337 w 5311378"/>
              <a:gd name="connsiteY11" fmla="*/ 2589857 h 2594970"/>
              <a:gd name="connsiteX12" fmla="*/ 1751714 w 5311378"/>
              <a:gd name="connsiteY12" fmla="*/ 2586439 h 2594970"/>
              <a:gd name="connsiteX13" fmla="*/ 1268302 w 5311378"/>
              <a:gd name="connsiteY13" fmla="*/ 2590875 h 2594970"/>
              <a:gd name="connsiteX14" fmla="*/ 788487 w 5311378"/>
              <a:gd name="connsiteY14" fmla="*/ 2585842 h 2594970"/>
              <a:gd name="connsiteX15" fmla="*/ 3298 w 5311378"/>
              <a:gd name="connsiteY15" fmla="*/ 1241851 h 2594970"/>
              <a:gd name="connsiteX0" fmla="*/ 3298 w 5311378"/>
              <a:gd name="connsiteY0" fmla="*/ 1243929 h 2597048"/>
              <a:gd name="connsiteX1" fmla="*/ 964438 w 5311378"/>
              <a:gd name="connsiteY1" fmla="*/ 205427 h 2597048"/>
              <a:gd name="connsiteX2" fmla="*/ 2482301 w 5311378"/>
              <a:gd name="connsiteY2" fmla="*/ 9948 h 2597048"/>
              <a:gd name="connsiteX3" fmla="*/ 3613366 w 5311378"/>
              <a:gd name="connsiteY3" fmla="*/ 77448 h 2597048"/>
              <a:gd name="connsiteX4" fmla="*/ 4620009 w 5311378"/>
              <a:gd name="connsiteY4" fmla="*/ 140744 h 2597048"/>
              <a:gd name="connsiteX5" fmla="*/ 5201184 w 5311378"/>
              <a:gd name="connsiteY5" fmla="*/ 10261 h 2597048"/>
              <a:gd name="connsiteX6" fmla="*/ 5311378 w 5311378"/>
              <a:gd name="connsiteY6" fmla="*/ 559846 h 2597048"/>
              <a:gd name="connsiteX7" fmla="*/ 4893935 w 5311378"/>
              <a:gd name="connsiteY7" fmla="*/ 1274610 h 2597048"/>
              <a:gd name="connsiteX8" fmla="*/ 4860803 w 5311378"/>
              <a:gd name="connsiteY8" fmla="*/ 1804874 h 2597048"/>
              <a:gd name="connsiteX9" fmla="*/ 4782948 w 5311378"/>
              <a:gd name="connsiteY9" fmla="*/ 2347819 h 2597048"/>
              <a:gd name="connsiteX10" fmla="*/ 4492373 w 5311378"/>
              <a:gd name="connsiteY10" fmla="*/ 2578269 h 2597048"/>
              <a:gd name="connsiteX11" fmla="*/ 2577337 w 5311378"/>
              <a:gd name="connsiteY11" fmla="*/ 2591935 h 2597048"/>
              <a:gd name="connsiteX12" fmla="*/ 1751714 w 5311378"/>
              <a:gd name="connsiteY12" fmla="*/ 2588517 h 2597048"/>
              <a:gd name="connsiteX13" fmla="*/ 1268302 w 5311378"/>
              <a:gd name="connsiteY13" fmla="*/ 2592953 h 2597048"/>
              <a:gd name="connsiteX14" fmla="*/ 788487 w 5311378"/>
              <a:gd name="connsiteY14" fmla="*/ 2587920 h 2597048"/>
              <a:gd name="connsiteX15" fmla="*/ 3298 w 5311378"/>
              <a:gd name="connsiteY15" fmla="*/ 1243929 h 2597048"/>
              <a:gd name="connsiteX0" fmla="*/ 4771 w 5312851"/>
              <a:gd name="connsiteY0" fmla="*/ 1302628 h 2655747"/>
              <a:gd name="connsiteX1" fmla="*/ 1009616 w 5312851"/>
              <a:gd name="connsiteY1" fmla="*/ 1095050 h 2655747"/>
              <a:gd name="connsiteX2" fmla="*/ 2483774 w 5312851"/>
              <a:gd name="connsiteY2" fmla="*/ 68647 h 2655747"/>
              <a:gd name="connsiteX3" fmla="*/ 3614839 w 5312851"/>
              <a:gd name="connsiteY3" fmla="*/ 136147 h 2655747"/>
              <a:gd name="connsiteX4" fmla="*/ 4621482 w 5312851"/>
              <a:gd name="connsiteY4" fmla="*/ 199443 h 2655747"/>
              <a:gd name="connsiteX5" fmla="*/ 5202657 w 5312851"/>
              <a:gd name="connsiteY5" fmla="*/ 68960 h 2655747"/>
              <a:gd name="connsiteX6" fmla="*/ 5312851 w 5312851"/>
              <a:gd name="connsiteY6" fmla="*/ 618545 h 2655747"/>
              <a:gd name="connsiteX7" fmla="*/ 4895408 w 5312851"/>
              <a:gd name="connsiteY7" fmla="*/ 1333309 h 2655747"/>
              <a:gd name="connsiteX8" fmla="*/ 4862276 w 5312851"/>
              <a:gd name="connsiteY8" fmla="*/ 1863573 h 2655747"/>
              <a:gd name="connsiteX9" fmla="*/ 4784421 w 5312851"/>
              <a:gd name="connsiteY9" fmla="*/ 2406518 h 2655747"/>
              <a:gd name="connsiteX10" fmla="*/ 4493846 w 5312851"/>
              <a:gd name="connsiteY10" fmla="*/ 2636968 h 2655747"/>
              <a:gd name="connsiteX11" fmla="*/ 2578810 w 5312851"/>
              <a:gd name="connsiteY11" fmla="*/ 2650634 h 2655747"/>
              <a:gd name="connsiteX12" fmla="*/ 1753187 w 5312851"/>
              <a:gd name="connsiteY12" fmla="*/ 2647216 h 2655747"/>
              <a:gd name="connsiteX13" fmla="*/ 1269775 w 5312851"/>
              <a:gd name="connsiteY13" fmla="*/ 2651652 h 2655747"/>
              <a:gd name="connsiteX14" fmla="*/ 789960 w 5312851"/>
              <a:gd name="connsiteY14" fmla="*/ 2646619 h 2655747"/>
              <a:gd name="connsiteX15" fmla="*/ 4771 w 5312851"/>
              <a:gd name="connsiteY15" fmla="*/ 1302628 h 2655747"/>
              <a:gd name="connsiteX0" fmla="*/ 231775 w 4851512"/>
              <a:gd name="connsiteY0" fmla="*/ 1851147 h 2655747"/>
              <a:gd name="connsiteX1" fmla="*/ 548277 w 4851512"/>
              <a:gd name="connsiteY1" fmla="*/ 1095050 h 2655747"/>
              <a:gd name="connsiteX2" fmla="*/ 2022435 w 4851512"/>
              <a:gd name="connsiteY2" fmla="*/ 68647 h 2655747"/>
              <a:gd name="connsiteX3" fmla="*/ 3153500 w 4851512"/>
              <a:gd name="connsiteY3" fmla="*/ 136147 h 2655747"/>
              <a:gd name="connsiteX4" fmla="*/ 4160143 w 4851512"/>
              <a:gd name="connsiteY4" fmla="*/ 199443 h 2655747"/>
              <a:gd name="connsiteX5" fmla="*/ 4741318 w 4851512"/>
              <a:gd name="connsiteY5" fmla="*/ 68960 h 2655747"/>
              <a:gd name="connsiteX6" fmla="*/ 4851512 w 4851512"/>
              <a:gd name="connsiteY6" fmla="*/ 618545 h 2655747"/>
              <a:gd name="connsiteX7" fmla="*/ 4434069 w 4851512"/>
              <a:gd name="connsiteY7" fmla="*/ 1333309 h 2655747"/>
              <a:gd name="connsiteX8" fmla="*/ 4400937 w 4851512"/>
              <a:gd name="connsiteY8" fmla="*/ 1863573 h 2655747"/>
              <a:gd name="connsiteX9" fmla="*/ 4323082 w 4851512"/>
              <a:gd name="connsiteY9" fmla="*/ 2406518 h 2655747"/>
              <a:gd name="connsiteX10" fmla="*/ 4032507 w 4851512"/>
              <a:gd name="connsiteY10" fmla="*/ 2636968 h 2655747"/>
              <a:gd name="connsiteX11" fmla="*/ 2117471 w 4851512"/>
              <a:gd name="connsiteY11" fmla="*/ 2650634 h 2655747"/>
              <a:gd name="connsiteX12" fmla="*/ 1291848 w 4851512"/>
              <a:gd name="connsiteY12" fmla="*/ 2647216 h 2655747"/>
              <a:gd name="connsiteX13" fmla="*/ 808436 w 4851512"/>
              <a:gd name="connsiteY13" fmla="*/ 2651652 h 2655747"/>
              <a:gd name="connsiteX14" fmla="*/ 328621 w 4851512"/>
              <a:gd name="connsiteY14" fmla="*/ 2646619 h 2655747"/>
              <a:gd name="connsiteX15" fmla="*/ 231775 w 4851512"/>
              <a:gd name="connsiteY15" fmla="*/ 1851147 h 2655747"/>
              <a:gd name="connsiteX0" fmla="*/ 231775 w 4851512"/>
              <a:gd name="connsiteY0" fmla="*/ 1792449 h 2597049"/>
              <a:gd name="connsiteX1" fmla="*/ 548277 w 4851512"/>
              <a:gd name="connsiteY1" fmla="*/ 1036352 h 2597049"/>
              <a:gd name="connsiteX2" fmla="*/ 2246419 w 4851512"/>
              <a:gd name="connsiteY2" fmla="*/ 846304 h 2597049"/>
              <a:gd name="connsiteX3" fmla="*/ 3153500 w 4851512"/>
              <a:gd name="connsiteY3" fmla="*/ 77449 h 2597049"/>
              <a:gd name="connsiteX4" fmla="*/ 4160143 w 4851512"/>
              <a:gd name="connsiteY4" fmla="*/ 140745 h 2597049"/>
              <a:gd name="connsiteX5" fmla="*/ 4741318 w 4851512"/>
              <a:gd name="connsiteY5" fmla="*/ 10262 h 2597049"/>
              <a:gd name="connsiteX6" fmla="*/ 4851512 w 4851512"/>
              <a:gd name="connsiteY6" fmla="*/ 559847 h 2597049"/>
              <a:gd name="connsiteX7" fmla="*/ 4434069 w 4851512"/>
              <a:gd name="connsiteY7" fmla="*/ 1274611 h 2597049"/>
              <a:gd name="connsiteX8" fmla="*/ 4400937 w 4851512"/>
              <a:gd name="connsiteY8" fmla="*/ 1804875 h 2597049"/>
              <a:gd name="connsiteX9" fmla="*/ 4323082 w 4851512"/>
              <a:gd name="connsiteY9" fmla="*/ 2347820 h 2597049"/>
              <a:gd name="connsiteX10" fmla="*/ 4032507 w 4851512"/>
              <a:gd name="connsiteY10" fmla="*/ 2578270 h 2597049"/>
              <a:gd name="connsiteX11" fmla="*/ 2117471 w 4851512"/>
              <a:gd name="connsiteY11" fmla="*/ 2591936 h 2597049"/>
              <a:gd name="connsiteX12" fmla="*/ 1291848 w 4851512"/>
              <a:gd name="connsiteY12" fmla="*/ 2588518 h 2597049"/>
              <a:gd name="connsiteX13" fmla="*/ 808436 w 4851512"/>
              <a:gd name="connsiteY13" fmla="*/ 2592954 h 2597049"/>
              <a:gd name="connsiteX14" fmla="*/ 328621 w 4851512"/>
              <a:gd name="connsiteY14" fmla="*/ 2587921 h 2597049"/>
              <a:gd name="connsiteX15" fmla="*/ 231775 w 4851512"/>
              <a:gd name="connsiteY15" fmla="*/ 1792449 h 2597049"/>
              <a:gd name="connsiteX0" fmla="*/ 249527 w 4869264"/>
              <a:gd name="connsiteY0" fmla="*/ 1792449 h 2597049"/>
              <a:gd name="connsiteX1" fmla="*/ 948443 w 4869264"/>
              <a:gd name="connsiteY1" fmla="*/ 1432807 h 2597049"/>
              <a:gd name="connsiteX2" fmla="*/ 2264171 w 4869264"/>
              <a:gd name="connsiteY2" fmla="*/ 846304 h 2597049"/>
              <a:gd name="connsiteX3" fmla="*/ 3171252 w 4869264"/>
              <a:gd name="connsiteY3" fmla="*/ 77449 h 2597049"/>
              <a:gd name="connsiteX4" fmla="*/ 4177895 w 4869264"/>
              <a:gd name="connsiteY4" fmla="*/ 140745 h 2597049"/>
              <a:gd name="connsiteX5" fmla="*/ 4759070 w 4869264"/>
              <a:gd name="connsiteY5" fmla="*/ 10262 h 2597049"/>
              <a:gd name="connsiteX6" fmla="*/ 4869264 w 4869264"/>
              <a:gd name="connsiteY6" fmla="*/ 559847 h 2597049"/>
              <a:gd name="connsiteX7" fmla="*/ 4451821 w 4869264"/>
              <a:gd name="connsiteY7" fmla="*/ 1274611 h 2597049"/>
              <a:gd name="connsiteX8" fmla="*/ 4418689 w 4869264"/>
              <a:gd name="connsiteY8" fmla="*/ 1804875 h 2597049"/>
              <a:gd name="connsiteX9" fmla="*/ 4340834 w 4869264"/>
              <a:gd name="connsiteY9" fmla="*/ 2347820 h 2597049"/>
              <a:gd name="connsiteX10" fmla="*/ 4050259 w 4869264"/>
              <a:gd name="connsiteY10" fmla="*/ 2578270 h 2597049"/>
              <a:gd name="connsiteX11" fmla="*/ 2135223 w 4869264"/>
              <a:gd name="connsiteY11" fmla="*/ 2591936 h 2597049"/>
              <a:gd name="connsiteX12" fmla="*/ 1309600 w 4869264"/>
              <a:gd name="connsiteY12" fmla="*/ 2588518 h 2597049"/>
              <a:gd name="connsiteX13" fmla="*/ 826188 w 4869264"/>
              <a:gd name="connsiteY13" fmla="*/ 2592954 h 2597049"/>
              <a:gd name="connsiteX14" fmla="*/ 346373 w 4869264"/>
              <a:gd name="connsiteY14" fmla="*/ 2587921 h 2597049"/>
              <a:gd name="connsiteX15" fmla="*/ 249527 w 4869264"/>
              <a:gd name="connsiteY15" fmla="*/ 1792449 h 2597049"/>
              <a:gd name="connsiteX0" fmla="*/ 249527 w 4869264"/>
              <a:gd name="connsiteY0" fmla="*/ 1792449 h 2597049"/>
              <a:gd name="connsiteX1" fmla="*/ 948443 w 4869264"/>
              <a:gd name="connsiteY1" fmla="*/ 1432807 h 2597049"/>
              <a:gd name="connsiteX2" fmla="*/ 2264171 w 4869264"/>
              <a:gd name="connsiteY2" fmla="*/ 846304 h 2597049"/>
              <a:gd name="connsiteX3" fmla="*/ 3280514 w 4869264"/>
              <a:gd name="connsiteY3" fmla="*/ 517351 h 2597049"/>
              <a:gd name="connsiteX4" fmla="*/ 4177895 w 4869264"/>
              <a:gd name="connsiteY4" fmla="*/ 140745 h 2597049"/>
              <a:gd name="connsiteX5" fmla="*/ 4759070 w 4869264"/>
              <a:gd name="connsiteY5" fmla="*/ 10262 h 2597049"/>
              <a:gd name="connsiteX6" fmla="*/ 4869264 w 4869264"/>
              <a:gd name="connsiteY6" fmla="*/ 559847 h 2597049"/>
              <a:gd name="connsiteX7" fmla="*/ 4451821 w 4869264"/>
              <a:gd name="connsiteY7" fmla="*/ 1274611 h 2597049"/>
              <a:gd name="connsiteX8" fmla="*/ 4418689 w 4869264"/>
              <a:gd name="connsiteY8" fmla="*/ 1804875 h 2597049"/>
              <a:gd name="connsiteX9" fmla="*/ 4340834 w 4869264"/>
              <a:gd name="connsiteY9" fmla="*/ 2347820 h 2597049"/>
              <a:gd name="connsiteX10" fmla="*/ 4050259 w 4869264"/>
              <a:gd name="connsiteY10" fmla="*/ 2578270 h 2597049"/>
              <a:gd name="connsiteX11" fmla="*/ 2135223 w 4869264"/>
              <a:gd name="connsiteY11" fmla="*/ 2591936 h 2597049"/>
              <a:gd name="connsiteX12" fmla="*/ 1309600 w 4869264"/>
              <a:gd name="connsiteY12" fmla="*/ 2588518 h 2597049"/>
              <a:gd name="connsiteX13" fmla="*/ 826188 w 4869264"/>
              <a:gd name="connsiteY13" fmla="*/ 2592954 h 2597049"/>
              <a:gd name="connsiteX14" fmla="*/ 346373 w 4869264"/>
              <a:gd name="connsiteY14" fmla="*/ 2587921 h 2597049"/>
              <a:gd name="connsiteX15" fmla="*/ 249527 w 4869264"/>
              <a:gd name="connsiteY15" fmla="*/ 1792449 h 2597049"/>
              <a:gd name="connsiteX0" fmla="*/ 249527 w 4869264"/>
              <a:gd name="connsiteY0" fmla="*/ 1782765 h 2587365"/>
              <a:gd name="connsiteX1" fmla="*/ 948443 w 4869264"/>
              <a:gd name="connsiteY1" fmla="*/ 1423123 h 2587365"/>
              <a:gd name="connsiteX2" fmla="*/ 2264171 w 4869264"/>
              <a:gd name="connsiteY2" fmla="*/ 836620 h 2587365"/>
              <a:gd name="connsiteX3" fmla="*/ 3280514 w 4869264"/>
              <a:gd name="connsiteY3" fmla="*/ 507667 h 2587365"/>
              <a:gd name="connsiteX4" fmla="*/ 4183358 w 4869264"/>
              <a:gd name="connsiteY4" fmla="*/ 424329 h 2587365"/>
              <a:gd name="connsiteX5" fmla="*/ 4759070 w 4869264"/>
              <a:gd name="connsiteY5" fmla="*/ 578 h 2587365"/>
              <a:gd name="connsiteX6" fmla="*/ 4869264 w 4869264"/>
              <a:gd name="connsiteY6" fmla="*/ 550163 h 2587365"/>
              <a:gd name="connsiteX7" fmla="*/ 4451821 w 4869264"/>
              <a:gd name="connsiteY7" fmla="*/ 1264927 h 2587365"/>
              <a:gd name="connsiteX8" fmla="*/ 4418689 w 4869264"/>
              <a:gd name="connsiteY8" fmla="*/ 1795191 h 2587365"/>
              <a:gd name="connsiteX9" fmla="*/ 4340834 w 4869264"/>
              <a:gd name="connsiteY9" fmla="*/ 2338136 h 2587365"/>
              <a:gd name="connsiteX10" fmla="*/ 4050259 w 4869264"/>
              <a:gd name="connsiteY10" fmla="*/ 2568586 h 2587365"/>
              <a:gd name="connsiteX11" fmla="*/ 2135223 w 4869264"/>
              <a:gd name="connsiteY11" fmla="*/ 2582252 h 2587365"/>
              <a:gd name="connsiteX12" fmla="*/ 1309600 w 4869264"/>
              <a:gd name="connsiteY12" fmla="*/ 2578834 h 2587365"/>
              <a:gd name="connsiteX13" fmla="*/ 826188 w 4869264"/>
              <a:gd name="connsiteY13" fmla="*/ 2583270 h 2587365"/>
              <a:gd name="connsiteX14" fmla="*/ 346373 w 4869264"/>
              <a:gd name="connsiteY14" fmla="*/ 2578237 h 2587365"/>
              <a:gd name="connsiteX15" fmla="*/ 249527 w 4869264"/>
              <a:gd name="connsiteY15" fmla="*/ 1782765 h 2587365"/>
              <a:gd name="connsiteX0" fmla="*/ 249527 w 4869264"/>
              <a:gd name="connsiteY0" fmla="*/ 1782765 h 2587365"/>
              <a:gd name="connsiteX1" fmla="*/ 948443 w 4869264"/>
              <a:gd name="connsiteY1" fmla="*/ 1423123 h 2587365"/>
              <a:gd name="connsiteX2" fmla="*/ 2264171 w 4869264"/>
              <a:gd name="connsiteY2" fmla="*/ 836620 h 2587365"/>
              <a:gd name="connsiteX3" fmla="*/ 3149401 w 4869264"/>
              <a:gd name="connsiteY3" fmla="*/ 866104 h 2587365"/>
              <a:gd name="connsiteX4" fmla="*/ 4183358 w 4869264"/>
              <a:gd name="connsiteY4" fmla="*/ 424329 h 2587365"/>
              <a:gd name="connsiteX5" fmla="*/ 4759070 w 4869264"/>
              <a:gd name="connsiteY5" fmla="*/ 578 h 2587365"/>
              <a:gd name="connsiteX6" fmla="*/ 4869264 w 4869264"/>
              <a:gd name="connsiteY6" fmla="*/ 550163 h 2587365"/>
              <a:gd name="connsiteX7" fmla="*/ 4451821 w 4869264"/>
              <a:gd name="connsiteY7" fmla="*/ 1264927 h 2587365"/>
              <a:gd name="connsiteX8" fmla="*/ 4418689 w 4869264"/>
              <a:gd name="connsiteY8" fmla="*/ 1795191 h 2587365"/>
              <a:gd name="connsiteX9" fmla="*/ 4340834 w 4869264"/>
              <a:gd name="connsiteY9" fmla="*/ 2338136 h 2587365"/>
              <a:gd name="connsiteX10" fmla="*/ 4050259 w 4869264"/>
              <a:gd name="connsiteY10" fmla="*/ 2568586 h 2587365"/>
              <a:gd name="connsiteX11" fmla="*/ 2135223 w 4869264"/>
              <a:gd name="connsiteY11" fmla="*/ 2582252 h 2587365"/>
              <a:gd name="connsiteX12" fmla="*/ 1309600 w 4869264"/>
              <a:gd name="connsiteY12" fmla="*/ 2578834 h 2587365"/>
              <a:gd name="connsiteX13" fmla="*/ 826188 w 4869264"/>
              <a:gd name="connsiteY13" fmla="*/ 2583270 h 2587365"/>
              <a:gd name="connsiteX14" fmla="*/ 346373 w 4869264"/>
              <a:gd name="connsiteY14" fmla="*/ 2578237 h 2587365"/>
              <a:gd name="connsiteX15" fmla="*/ 249527 w 4869264"/>
              <a:gd name="connsiteY15" fmla="*/ 1782765 h 2587365"/>
              <a:gd name="connsiteX0" fmla="*/ 249527 w 4869264"/>
              <a:gd name="connsiteY0" fmla="*/ 1782765 h 2587365"/>
              <a:gd name="connsiteX1" fmla="*/ 948443 w 4869264"/>
              <a:gd name="connsiteY1" fmla="*/ 1423123 h 2587365"/>
              <a:gd name="connsiteX2" fmla="*/ 2264171 w 4869264"/>
              <a:gd name="connsiteY2" fmla="*/ 1374277 h 2587365"/>
              <a:gd name="connsiteX3" fmla="*/ 3149401 w 4869264"/>
              <a:gd name="connsiteY3" fmla="*/ 866104 h 2587365"/>
              <a:gd name="connsiteX4" fmla="*/ 4183358 w 4869264"/>
              <a:gd name="connsiteY4" fmla="*/ 424329 h 2587365"/>
              <a:gd name="connsiteX5" fmla="*/ 4759070 w 4869264"/>
              <a:gd name="connsiteY5" fmla="*/ 578 h 2587365"/>
              <a:gd name="connsiteX6" fmla="*/ 4869264 w 4869264"/>
              <a:gd name="connsiteY6" fmla="*/ 550163 h 2587365"/>
              <a:gd name="connsiteX7" fmla="*/ 4451821 w 4869264"/>
              <a:gd name="connsiteY7" fmla="*/ 1264927 h 2587365"/>
              <a:gd name="connsiteX8" fmla="*/ 4418689 w 4869264"/>
              <a:gd name="connsiteY8" fmla="*/ 1795191 h 2587365"/>
              <a:gd name="connsiteX9" fmla="*/ 4340834 w 4869264"/>
              <a:gd name="connsiteY9" fmla="*/ 2338136 h 2587365"/>
              <a:gd name="connsiteX10" fmla="*/ 4050259 w 4869264"/>
              <a:gd name="connsiteY10" fmla="*/ 2568586 h 2587365"/>
              <a:gd name="connsiteX11" fmla="*/ 2135223 w 4869264"/>
              <a:gd name="connsiteY11" fmla="*/ 2582252 h 2587365"/>
              <a:gd name="connsiteX12" fmla="*/ 1309600 w 4869264"/>
              <a:gd name="connsiteY12" fmla="*/ 2578834 h 2587365"/>
              <a:gd name="connsiteX13" fmla="*/ 826188 w 4869264"/>
              <a:gd name="connsiteY13" fmla="*/ 2583270 h 2587365"/>
              <a:gd name="connsiteX14" fmla="*/ 346373 w 4869264"/>
              <a:gd name="connsiteY14" fmla="*/ 2578237 h 2587365"/>
              <a:gd name="connsiteX15" fmla="*/ 249527 w 4869264"/>
              <a:gd name="connsiteY15" fmla="*/ 1782765 h 2587365"/>
              <a:gd name="connsiteX0" fmla="*/ 249527 w 4869264"/>
              <a:gd name="connsiteY0" fmla="*/ 1782765 h 2587365"/>
              <a:gd name="connsiteX1" fmla="*/ 948443 w 4869264"/>
              <a:gd name="connsiteY1" fmla="*/ 2237755 h 2587365"/>
              <a:gd name="connsiteX2" fmla="*/ 2264171 w 4869264"/>
              <a:gd name="connsiteY2" fmla="*/ 1374277 h 2587365"/>
              <a:gd name="connsiteX3" fmla="*/ 3149401 w 4869264"/>
              <a:gd name="connsiteY3" fmla="*/ 866104 h 2587365"/>
              <a:gd name="connsiteX4" fmla="*/ 4183358 w 4869264"/>
              <a:gd name="connsiteY4" fmla="*/ 424329 h 2587365"/>
              <a:gd name="connsiteX5" fmla="*/ 4759070 w 4869264"/>
              <a:gd name="connsiteY5" fmla="*/ 578 h 2587365"/>
              <a:gd name="connsiteX6" fmla="*/ 4869264 w 4869264"/>
              <a:gd name="connsiteY6" fmla="*/ 550163 h 2587365"/>
              <a:gd name="connsiteX7" fmla="*/ 4451821 w 4869264"/>
              <a:gd name="connsiteY7" fmla="*/ 1264927 h 2587365"/>
              <a:gd name="connsiteX8" fmla="*/ 4418689 w 4869264"/>
              <a:gd name="connsiteY8" fmla="*/ 1795191 h 2587365"/>
              <a:gd name="connsiteX9" fmla="*/ 4340834 w 4869264"/>
              <a:gd name="connsiteY9" fmla="*/ 2338136 h 2587365"/>
              <a:gd name="connsiteX10" fmla="*/ 4050259 w 4869264"/>
              <a:gd name="connsiteY10" fmla="*/ 2568586 h 2587365"/>
              <a:gd name="connsiteX11" fmla="*/ 2135223 w 4869264"/>
              <a:gd name="connsiteY11" fmla="*/ 2582252 h 2587365"/>
              <a:gd name="connsiteX12" fmla="*/ 1309600 w 4869264"/>
              <a:gd name="connsiteY12" fmla="*/ 2578834 h 2587365"/>
              <a:gd name="connsiteX13" fmla="*/ 826188 w 4869264"/>
              <a:gd name="connsiteY13" fmla="*/ 2583270 h 2587365"/>
              <a:gd name="connsiteX14" fmla="*/ 346373 w 4869264"/>
              <a:gd name="connsiteY14" fmla="*/ 2578237 h 2587365"/>
              <a:gd name="connsiteX15" fmla="*/ 249527 w 4869264"/>
              <a:gd name="connsiteY15" fmla="*/ 1782765 h 2587365"/>
              <a:gd name="connsiteX0" fmla="*/ 339609 w 4828232"/>
              <a:gd name="connsiteY0" fmla="*/ 2222666 h 2587365"/>
              <a:gd name="connsiteX1" fmla="*/ 907411 w 4828232"/>
              <a:gd name="connsiteY1" fmla="*/ 2237755 h 2587365"/>
              <a:gd name="connsiteX2" fmla="*/ 2223139 w 4828232"/>
              <a:gd name="connsiteY2" fmla="*/ 1374277 h 2587365"/>
              <a:gd name="connsiteX3" fmla="*/ 3108369 w 4828232"/>
              <a:gd name="connsiteY3" fmla="*/ 866104 h 2587365"/>
              <a:gd name="connsiteX4" fmla="*/ 4142326 w 4828232"/>
              <a:gd name="connsiteY4" fmla="*/ 424329 h 2587365"/>
              <a:gd name="connsiteX5" fmla="*/ 4718038 w 4828232"/>
              <a:gd name="connsiteY5" fmla="*/ 578 h 2587365"/>
              <a:gd name="connsiteX6" fmla="*/ 4828232 w 4828232"/>
              <a:gd name="connsiteY6" fmla="*/ 550163 h 2587365"/>
              <a:gd name="connsiteX7" fmla="*/ 4410789 w 4828232"/>
              <a:gd name="connsiteY7" fmla="*/ 1264927 h 2587365"/>
              <a:gd name="connsiteX8" fmla="*/ 4377657 w 4828232"/>
              <a:gd name="connsiteY8" fmla="*/ 1795191 h 2587365"/>
              <a:gd name="connsiteX9" fmla="*/ 4299802 w 4828232"/>
              <a:gd name="connsiteY9" fmla="*/ 2338136 h 2587365"/>
              <a:gd name="connsiteX10" fmla="*/ 4009227 w 4828232"/>
              <a:gd name="connsiteY10" fmla="*/ 2568586 h 2587365"/>
              <a:gd name="connsiteX11" fmla="*/ 2094191 w 4828232"/>
              <a:gd name="connsiteY11" fmla="*/ 2582252 h 2587365"/>
              <a:gd name="connsiteX12" fmla="*/ 1268568 w 4828232"/>
              <a:gd name="connsiteY12" fmla="*/ 2578834 h 2587365"/>
              <a:gd name="connsiteX13" fmla="*/ 785156 w 4828232"/>
              <a:gd name="connsiteY13" fmla="*/ 2583270 h 2587365"/>
              <a:gd name="connsiteX14" fmla="*/ 305341 w 4828232"/>
              <a:gd name="connsiteY14" fmla="*/ 2578237 h 2587365"/>
              <a:gd name="connsiteX15" fmla="*/ 339609 w 4828232"/>
              <a:gd name="connsiteY15" fmla="*/ 2222666 h 2587365"/>
              <a:gd name="connsiteX0" fmla="*/ 341334 w 4829957"/>
              <a:gd name="connsiteY0" fmla="*/ 2222666 h 2587365"/>
              <a:gd name="connsiteX1" fmla="*/ 952841 w 4829957"/>
              <a:gd name="connsiteY1" fmla="*/ 1993365 h 2587365"/>
              <a:gd name="connsiteX2" fmla="*/ 2224864 w 4829957"/>
              <a:gd name="connsiteY2" fmla="*/ 1374277 h 2587365"/>
              <a:gd name="connsiteX3" fmla="*/ 3110094 w 4829957"/>
              <a:gd name="connsiteY3" fmla="*/ 866104 h 2587365"/>
              <a:gd name="connsiteX4" fmla="*/ 4144051 w 4829957"/>
              <a:gd name="connsiteY4" fmla="*/ 424329 h 2587365"/>
              <a:gd name="connsiteX5" fmla="*/ 4719763 w 4829957"/>
              <a:gd name="connsiteY5" fmla="*/ 578 h 2587365"/>
              <a:gd name="connsiteX6" fmla="*/ 4829957 w 4829957"/>
              <a:gd name="connsiteY6" fmla="*/ 550163 h 2587365"/>
              <a:gd name="connsiteX7" fmla="*/ 4412514 w 4829957"/>
              <a:gd name="connsiteY7" fmla="*/ 1264927 h 2587365"/>
              <a:gd name="connsiteX8" fmla="*/ 4379382 w 4829957"/>
              <a:gd name="connsiteY8" fmla="*/ 1795191 h 2587365"/>
              <a:gd name="connsiteX9" fmla="*/ 4301527 w 4829957"/>
              <a:gd name="connsiteY9" fmla="*/ 2338136 h 2587365"/>
              <a:gd name="connsiteX10" fmla="*/ 4010952 w 4829957"/>
              <a:gd name="connsiteY10" fmla="*/ 2568586 h 2587365"/>
              <a:gd name="connsiteX11" fmla="*/ 2095916 w 4829957"/>
              <a:gd name="connsiteY11" fmla="*/ 2582252 h 2587365"/>
              <a:gd name="connsiteX12" fmla="*/ 1270293 w 4829957"/>
              <a:gd name="connsiteY12" fmla="*/ 2578834 h 2587365"/>
              <a:gd name="connsiteX13" fmla="*/ 786881 w 4829957"/>
              <a:gd name="connsiteY13" fmla="*/ 2583270 h 2587365"/>
              <a:gd name="connsiteX14" fmla="*/ 307066 w 4829957"/>
              <a:gd name="connsiteY14" fmla="*/ 2578237 h 2587365"/>
              <a:gd name="connsiteX15" fmla="*/ 341334 w 4829957"/>
              <a:gd name="connsiteY15" fmla="*/ 2222666 h 2587365"/>
              <a:gd name="connsiteX0" fmla="*/ 482231 w 4785112"/>
              <a:gd name="connsiteY0" fmla="*/ 2293268 h 2587365"/>
              <a:gd name="connsiteX1" fmla="*/ 907996 w 4785112"/>
              <a:gd name="connsiteY1" fmla="*/ 1993365 h 2587365"/>
              <a:gd name="connsiteX2" fmla="*/ 2180019 w 4785112"/>
              <a:gd name="connsiteY2" fmla="*/ 1374277 h 2587365"/>
              <a:gd name="connsiteX3" fmla="*/ 3065249 w 4785112"/>
              <a:gd name="connsiteY3" fmla="*/ 866104 h 2587365"/>
              <a:gd name="connsiteX4" fmla="*/ 4099206 w 4785112"/>
              <a:gd name="connsiteY4" fmla="*/ 424329 h 2587365"/>
              <a:gd name="connsiteX5" fmla="*/ 4674918 w 4785112"/>
              <a:gd name="connsiteY5" fmla="*/ 578 h 2587365"/>
              <a:gd name="connsiteX6" fmla="*/ 4785112 w 4785112"/>
              <a:gd name="connsiteY6" fmla="*/ 550163 h 2587365"/>
              <a:gd name="connsiteX7" fmla="*/ 4367669 w 4785112"/>
              <a:gd name="connsiteY7" fmla="*/ 1264927 h 2587365"/>
              <a:gd name="connsiteX8" fmla="*/ 4334537 w 4785112"/>
              <a:gd name="connsiteY8" fmla="*/ 1795191 h 2587365"/>
              <a:gd name="connsiteX9" fmla="*/ 4256682 w 4785112"/>
              <a:gd name="connsiteY9" fmla="*/ 2338136 h 2587365"/>
              <a:gd name="connsiteX10" fmla="*/ 3966107 w 4785112"/>
              <a:gd name="connsiteY10" fmla="*/ 2568586 h 2587365"/>
              <a:gd name="connsiteX11" fmla="*/ 2051071 w 4785112"/>
              <a:gd name="connsiteY11" fmla="*/ 2582252 h 2587365"/>
              <a:gd name="connsiteX12" fmla="*/ 1225448 w 4785112"/>
              <a:gd name="connsiteY12" fmla="*/ 2578834 h 2587365"/>
              <a:gd name="connsiteX13" fmla="*/ 742036 w 4785112"/>
              <a:gd name="connsiteY13" fmla="*/ 2583270 h 2587365"/>
              <a:gd name="connsiteX14" fmla="*/ 262221 w 4785112"/>
              <a:gd name="connsiteY14" fmla="*/ 2578237 h 2587365"/>
              <a:gd name="connsiteX15" fmla="*/ 482231 w 4785112"/>
              <a:gd name="connsiteY15" fmla="*/ 2293268 h 2587365"/>
              <a:gd name="connsiteX0" fmla="*/ 513726 w 4816607"/>
              <a:gd name="connsiteY0" fmla="*/ 2293268 h 2587365"/>
              <a:gd name="connsiteX1" fmla="*/ 939491 w 4816607"/>
              <a:gd name="connsiteY1" fmla="*/ 1993365 h 2587365"/>
              <a:gd name="connsiteX2" fmla="*/ 2211514 w 4816607"/>
              <a:gd name="connsiteY2" fmla="*/ 1374277 h 2587365"/>
              <a:gd name="connsiteX3" fmla="*/ 3096744 w 4816607"/>
              <a:gd name="connsiteY3" fmla="*/ 866104 h 2587365"/>
              <a:gd name="connsiteX4" fmla="*/ 4130701 w 4816607"/>
              <a:gd name="connsiteY4" fmla="*/ 424329 h 2587365"/>
              <a:gd name="connsiteX5" fmla="*/ 4706413 w 4816607"/>
              <a:gd name="connsiteY5" fmla="*/ 578 h 2587365"/>
              <a:gd name="connsiteX6" fmla="*/ 4816607 w 4816607"/>
              <a:gd name="connsiteY6" fmla="*/ 550163 h 2587365"/>
              <a:gd name="connsiteX7" fmla="*/ 4399164 w 4816607"/>
              <a:gd name="connsiteY7" fmla="*/ 1264927 h 2587365"/>
              <a:gd name="connsiteX8" fmla="*/ 4366032 w 4816607"/>
              <a:gd name="connsiteY8" fmla="*/ 1795191 h 2587365"/>
              <a:gd name="connsiteX9" fmla="*/ 4288177 w 4816607"/>
              <a:gd name="connsiteY9" fmla="*/ 2338136 h 2587365"/>
              <a:gd name="connsiteX10" fmla="*/ 3997602 w 4816607"/>
              <a:gd name="connsiteY10" fmla="*/ 2568586 h 2587365"/>
              <a:gd name="connsiteX11" fmla="*/ 2082566 w 4816607"/>
              <a:gd name="connsiteY11" fmla="*/ 2582252 h 2587365"/>
              <a:gd name="connsiteX12" fmla="*/ 1256943 w 4816607"/>
              <a:gd name="connsiteY12" fmla="*/ 2578834 h 2587365"/>
              <a:gd name="connsiteX13" fmla="*/ 773531 w 4816607"/>
              <a:gd name="connsiteY13" fmla="*/ 2583270 h 2587365"/>
              <a:gd name="connsiteX14" fmla="*/ 293716 w 4816607"/>
              <a:gd name="connsiteY14" fmla="*/ 2578237 h 2587365"/>
              <a:gd name="connsiteX15" fmla="*/ 513726 w 4816607"/>
              <a:gd name="connsiteY15" fmla="*/ 2293268 h 2587365"/>
              <a:gd name="connsiteX0" fmla="*/ 385205 w 4688086"/>
              <a:gd name="connsiteY0" fmla="*/ 2293268 h 2587365"/>
              <a:gd name="connsiteX1" fmla="*/ 810970 w 4688086"/>
              <a:gd name="connsiteY1" fmla="*/ 1993365 h 2587365"/>
              <a:gd name="connsiteX2" fmla="*/ 2082993 w 4688086"/>
              <a:gd name="connsiteY2" fmla="*/ 1374277 h 2587365"/>
              <a:gd name="connsiteX3" fmla="*/ 2968223 w 4688086"/>
              <a:gd name="connsiteY3" fmla="*/ 866104 h 2587365"/>
              <a:gd name="connsiteX4" fmla="*/ 4002180 w 4688086"/>
              <a:gd name="connsiteY4" fmla="*/ 424329 h 2587365"/>
              <a:gd name="connsiteX5" fmla="*/ 4577892 w 4688086"/>
              <a:gd name="connsiteY5" fmla="*/ 578 h 2587365"/>
              <a:gd name="connsiteX6" fmla="*/ 4688086 w 4688086"/>
              <a:gd name="connsiteY6" fmla="*/ 550163 h 2587365"/>
              <a:gd name="connsiteX7" fmla="*/ 4270643 w 4688086"/>
              <a:gd name="connsiteY7" fmla="*/ 1264927 h 2587365"/>
              <a:gd name="connsiteX8" fmla="*/ 4237511 w 4688086"/>
              <a:gd name="connsiteY8" fmla="*/ 1795191 h 2587365"/>
              <a:gd name="connsiteX9" fmla="*/ 4159656 w 4688086"/>
              <a:gd name="connsiteY9" fmla="*/ 2338136 h 2587365"/>
              <a:gd name="connsiteX10" fmla="*/ 3869081 w 4688086"/>
              <a:gd name="connsiteY10" fmla="*/ 2568586 h 2587365"/>
              <a:gd name="connsiteX11" fmla="*/ 1954045 w 4688086"/>
              <a:gd name="connsiteY11" fmla="*/ 2582252 h 2587365"/>
              <a:gd name="connsiteX12" fmla="*/ 1128422 w 4688086"/>
              <a:gd name="connsiteY12" fmla="*/ 2578834 h 2587365"/>
              <a:gd name="connsiteX13" fmla="*/ 645010 w 4688086"/>
              <a:gd name="connsiteY13" fmla="*/ 2583270 h 2587365"/>
              <a:gd name="connsiteX14" fmla="*/ 285382 w 4688086"/>
              <a:gd name="connsiteY14" fmla="*/ 2578237 h 2587365"/>
              <a:gd name="connsiteX15" fmla="*/ 385205 w 4688086"/>
              <a:gd name="connsiteY15" fmla="*/ 2293268 h 2587365"/>
              <a:gd name="connsiteX0" fmla="*/ 397336 w 4700217"/>
              <a:gd name="connsiteY0" fmla="*/ 2293268 h 2587365"/>
              <a:gd name="connsiteX1" fmla="*/ 823101 w 4700217"/>
              <a:gd name="connsiteY1" fmla="*/ 1993365 h 2587365"/>
              <a:gd name="connsiteX2" fmla="*/ 2095124 w 4700217"/>
              <a:gd name="connsiteY2" fmla="*/ 1374277 h 2587365"/>
              <a:gd name="connsiteX3" fmla="*/ 2980354 w 4700217"/>
              <a:gd name="connsiteY3" fmla="*/ 866104 h 2587365"/>
              <a:gd name="connsiteX4" fmla="*/ 4014311 w 4700217"/>
              <a:gd name="connsiteY4" fmla="*/ 424329 h 2587365"/>
              <a:gd name="connsiteX5" fmla="*/ 4590023 w 4700217"/>
              <a:gd name="connsiteY5" fmla="*/ 578 h 2587365"/>
              <a:gd name="connsiteX6" fmla="*/ 4700217 w 4700217"/>
              <a:gd name="connsiteY6" fmla="*/ 550163 h 2587365"/>
              <a:gd name="connsiteX7" fmla="*/ 4282774 w 4700217"/>
              <a:gd name="connsiteY7" fmla="*/ 1264927 h 2587365"/>
              <a:gd name="connsiteX8" fmla="*/ 4249642 w 4700217"/>
              <a:gd name="connsiteY8" fmla="*/ 1795191 h 2587365"/>
              <a:gd name="connsiteX9" fmla="*/ 4171787 w 4700217"/>
              <a:gd name="connsiteY9" fmla="*/ 2338136 h 2587365"/>
              <a:gd name="connsiteX10" fmla="*/ 3881212 w 4700217"/>
              <a:gd name="connsiteY10" fmla="*/ 2568586 h 2587365"/>
              <a:gd name="connsiteX11" fmla="*/ 1966176 w 4700217"/>
              <a:gd name="connsiteY11" fmla="*/ 2582252 h 2587365"/>
              <a:gd name="connsiteX12" fmla="*/ 1140553 w 4700217"/>
              <a:gd name="connsiteY12" fmla="*/ 2578834 h 2587365"/>
              <a:gd name="connsiteX13" fmla="*/ 657141 w 4700217"/>
              <a:gd name="connsiteY13" fmla="*/ 2583270 h 2587365"/>
              <a:gd name="connsiteX14" fmla="*/ 297513 w 4700217"/>
              <a:gd name="connsiteY14" fmla="*/ 2578237 h 2587365"/>
              <a:gd name="connsiteX15" fmla="*/ 397336 w 4700217"/>
              <a:gd name="connsiteY15" fmla="*/ 2293268 h 2587365"/>
              <a:gd name="connsiteX0" fmla="*/ 404614 w 4707495"/>
              <a:gd name="connsiteY0" fmla="*/ 2293268 h 2587365"/>
              <a:gd name="connsiteX1" fmla="*/ 830379 w 4707495"/>
              <a:gd name="connsiteY1" fmla="*/ 1993365 h 2587365"/>
              <a:gd name="connsiteX2" fmla="*/ 2102402 w 4707495"/>
              <a:gd name="connsiteY2" fmla="*/ 1374277 h 2587365"/>
              <a:gd name="connsiteX3" fmla="*/ 2987632 w 4707495"/>
              <a:gd name="connsiteY3" fmla="*/ 866104 h 2587365"/>
              <a:gd name="connsiteX4" fmla="*/ 4021589 w 4707495"/>
              <a:gd name="connsiteY4" fmla="*/ 424329 h 2587365"/>
              <a:gd name="connsiteX5" fmla="*/ 4597301 w 4707495"/>
              <a:gd name="connsiteY5" fmla="*/ 578 h 2587365"/>
              <a:gd name="connsiteX6" fmla="*/ 4707495 w 4707495"/>
              <a:gd name="connsiteY6" fmla="*/ 550163 h 2587365"/>
              <a:gd name="connsiteX7" fmla="*/ 4290052 w 4707495"/>
              <a:gd name="connsiteY7" fmla="*/ 1264927 h 2587365"/>
              <a:gd name="connsiteX8" fmla="*/ 4256920 w 4707495"/>
              <a:gd name="connsiteY8" fmla="*/ 1795191 h 2587365"/>
              <a:gd name="connsiteX9" fmla="*/ 4179065 w 4707495"/>
              <a:gd name="connsiteY9" fmla="*/ 2338136 h 2587365"/>
              <a:gd name="connsiteX10" fmla="*/ 3888490 w 4707495"/>
              <a:gd name="connsiteY10" fmla="*/ 2568586 h 2587365"/>
              <a:gd name="connsiteX11" fmla="*/ 1973454 w 4707495"/>
              <a:gd name="connsiteY11" fmla="*/ 2582252 h 2587365"/>
              <a:gd name="connsiteX12" fmla="*/ 1147831 w 4707495"/>
              <a:gd name="connsiteY12" fmla="*/ 2578834 h 2587365"/>
              <a:gd name="connsiteX13" fmla="*/ 664419 w 4707495"/>
              <a:gd name="connsiteY13" fmla="*/ 2583270 h 2587365"/>
              <a:gd name="connsiteX14" fmla="*/ 304791 w 4707495"/>
              <a:gd name="connsiteY14" fmla="*/ 2578237 h 2587365"/>
              <a:gd name="connsiteX15" fmla="*/ 404614 w 4707495"/>
              <a:gd name="connsiteY15" fmla="*/ 2293268 h 2587365"/>
              <a:gd name="connsiteX0" fmla="*/ 279609 w 4582490"/>
              <a:gd name="connsiteY0" fmla="*/ 2293268 h 2590600"/>
              <a:gd name="connsiteX1" fmla="*/ 705374 w 4582490"/>
              <a:gd name="connsiteY1" fmla="*/ 1993365 h 2590600"/>
              <a:gd name="connsiteX2" fmla="*/ 1977397 w 4582490"/>
              <a:gd name="connsiteY2" fmla="*/ 1374277 h 2590600"/>
              <a:gd name="connsiteX3" fmla="*/ 2862627 w 4582490"/>
              <a:gd name="connsiteY3" fmla="*/ 866104 h 2590600"/>
              <a:gd name="connsiteX4" fmla="*/ 3896584 w 4582490"/>
              <a:gd name="connsiteY4" fmla="*/ 424329 h 2590600"/>
              <a:gd name="connsiteX5" fmla="*/ 4472296 w 4582490"/>
              <a:gd name="connsiteY5" fmla="*/ 578 h 2590600"/>
              <a:gd name="connsiteX6" fmla="*/ 4582490 w 4582490"/>
              <a:gd name="connsiteY6" fmla="*/ 550163 h 2590600"/>
              <a:gd name="connsiteX7" fmla="*/ 4165047 w 4582490"/>
              <a:gd name="connsiteY7" fmla="*/ 1264927 h 2590600"/>
              <a:gd name="connsiteX8" fmla="*/ 4131915 w 4582490"/>
              <a:gd name="connsiteY8" fmla="*/ 1795191 h 2590600"/>
              <a:gd name="connsiteX9" fmla="*/ 4054060 w 4582490"/>
              <a:gd name="connsiteY9" fmla="*/ 2338136 h 2590600"/>
              <a:gd name="connsiteX10" fmla="*/ 3763485 w 4582490"/>
              <a:gd name="connsiteY10" fmla="*/ 2568586 h 2590600"/>
              <a:gd name="connsiteX11" fmla="*/ 1848449 w 4582490"/>
              <a:gd name="connsiteY11" fmla="*/ 2582252 h 2590600"/>
              <a:gd name="connsiteX12" fmla="*/ 1022826 w 4582490"/>
              <a:gd name="connsiteY12" fmla="*/ 2578834 h 2590600"/>
              <a:gd name="connsiteX13" fmla="*/ 539414 w 4582490"/>
              <a:gd name="connsiteY13" fmla="*/ 2583270 h 2590600"/>
              <a:gd name="connsiteX14" fmla="*/ 343676 w 4582490"/>
              <a:gd name="connsiteY14" fmla="*/ 2589099 h 2590600"/>
              <a:gd name="connsiteX15" fmla="*/ 279609 w 4582490"/>
              <a:gd name="connsiteY15" fmla="*/ 2293268 h 2590600"/>
              <a:gd name="connsiteX0" fmla="*/ 279609 w 4582490"/>
              <a:gd name="connsiteY0" fmla="*/ 2293268 h 2590600"/>
              <a:gd name="connsiteX1" fmla="*/ 705374 w 4582490"/>
              <a:gd name="connsiteY1" fmla="*/ 1993365 h 2590600"/>
              <a:gd name="connsiteX2" fmla="*/ 1977397 w 4582490"/>
              <a:gd name="connsiteY2" fmla="*/ 1374277 h 2590600"/>
              <a:gd name="connsiteX3" fmla="*/ 2862627 w 4582490"/>
              <a:gd name="connsiteY3" fmla="*/ 866104 h 2590600"/>
              <a:gd name="connsiteX4" fmla="*/ 3896584 w 4582490"/>
              <a:gd name="connsiteY4" fmla="*/ 424329 h 2590600"/>
              <a:gd name="connsiteX5" fmla="*/ 4472296 w 4582490"/>
              <a:gd name="connsiteY5" fmla="*/ 578 h 2590600"/>
              <a:gd name="connsiteX6" fmla="*/ 4582490 w 4582490"/>
              <a:gd name="connsiteY6" fmla="*/ 550163 h 2590600"/>
              <a:gd name="connsiteX7" fmla="*/ 4165047 w 4582490"/>
              <a:gd name="connsiteY7" fmla="*/ 1264927 h 2590600"/>
              <a:gd name="connsiteX8" fmla="*/ 4131915 w 4582490"/>
              <a:gd name="connsiteY8" fmla="*/ 1795191 h 2590600"/>
              <a:gd name="connsiteX9" fmla="*/ 4054060 w 4582490"/>
              <a:gd name="connsiteY9" fmla="*/ 2338136 h 2590600"/>
              <a:gd name="connsiteX10" fmla="*/ 3763485 w 4582490"/>
              <a:gd name="connsiteY10" fmla="*/ 2568586 h 2590600"/>
              <a:gd name="connsiteX11" fmla="*/ 1979561 w 4582490"/>
              <a:gd name="connsiteY11" fmla="*/ 2587684 h 2590600"/>
              <a:gd name="connsiteX12" fmla="*/ 1022826 w 4582490"/>
              <a:gd name="connsiteY12" fmla="*/ 2578834 h 2590600"/>
              <a:gd name="connsiteX13" fmla="*/ 539414 w 4582490"/>
              <a:gd name="connsiteY13" fmla="*/ 2583270 h 2590600"/>
              <a:gd name="connsiteX14" fmla="*/ 343676 w 4582490"/>
              <a:gd name="connsiteY14" fmla="*/ 2589099 h 2590600"/>
              <a:gd name="connsiteX15" fmla="*/ 279609 w 4582490"/>
              <a:gd name="connsiteY15" fmla="*/ 2293268 h 2590600"/>
              <a:gd name="connsiteX0" fmla="*/ 279609 w 4582490"/>
              <a:gd name="connsiteY0" fmla="*/ 2293268 h 2590600"/>
              <a:gd name="connsiteX1" fmla="*/ 705374 w 4582490"/>
              <a:gd name="connsiteY1" fmla="*/ 1993365 h 2590600"/>
              <a:gd name="connsiteX2" fmla="*/ 1977397 w 4582490"/>
              <a:gd name="connsiteY2" fmla="*/ 1374277 h 2590600"/>
              <a:gd name="connsiteX3" fmla="*/ 2862627 w 4582490"/>
              <a:gd name="connsiteY3" fmla="*/ 866104 h 2590600"/>
              <a:gd name="connsiteX4" fmla="*/ 3896584 w 4582490"/>
              <a:gd name="connsiteY4" fmla="*/ 424329 h 2590600"/>
              <a:gd name="connsiteX5" fmla="*/ 4472296 w 4582490"/>
              <a:gd name="connsiteY5" fmla="*/ 578 h 2590600"/>
              <a:gd name="connsiteX6" fmla="*/ 4582490 w 4582490"/>
              <a:gd name="connsiteY6" fmla="*/ 550163 h 2590600"/>
              <a:gd name="connsiteX7" fmla="*/ 4165047 w 4582490"/>
              <a:gd name="connsiteY7" fmla="*/ 1264927 h 2590600"/>
              <a:gd name="connsiteX8" fmla="*/ 4131915 w 4582490"/>
              <a:gd name="connsiteY8" fmla="*/ 1795191 h 2590600"/>
              <a:gd name="connsiteX9" fmla="*/ 4054060 w 4582490"/>
              <a:gd name="connsiteY9" fmla="*/ 2338136 h 2590600"/>
              <a:gd name="connsiteX10" fmla="*/ 3763485 w 4582490"/>
              <a:gd name="connsiteY10" fmla="*/ 2568586 h 2590600"/>
              <a:gd name="connsiteX11" fmla="*/ 1979561 w 4582490"/>
              <a:gd name="connsiteY11" fmla="*/ 2587684 h 2590600"/>
              <a:gd name="connsiteX12" fmla="*/ 1104771 w 4582490"/>
              <a:gd name="connsiteY12" fmla="*/ 2578835 h 2590600"/>
              <a:gd name="connsiteX13" fmla="*/ 539414 w 4582490"/>
              <a:gd name="connsiteY13" fmla="*/ 2583270 h 2590600"/>
              <a:gd name="connsiteX14" fmla="*/ 343676 w 4582490"/>
              <a:gd name="connsiteY14" fmla="*/ 2589099 h 2590600"/>
              <a:gd name="connsiteX15" fmla="*/ 279609 w 4582490"/>
              <a:gd name="connsiteY15" fmla="*/ 2293268 h 2590600"/>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68586 h 2591094"/>
              <a:gd name="connsiteX11" fmla="*/ 1979561 w 4582490"/>
              <a:gd name="connsiteY11" fmla="*/ 2587684 h 2591094"/>
              <a:gd name="connsiteX12" fmla="*/ 1104771 w 4582490"/>
              <a:gd name="connsiteY12" fmla="*/ 2578835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68586 h 2591094"/>
              <a:gd name="connsiteX11" fmla="*/ 1979561 w 4582490"/>
              <a:gd name="connsiteY11" fmla="*/ 2587684 h 2591094"/>
              <a:gd name="connsiteX12" fmla="*/ 1104771 w 4582490"/>
              <a:gd name="connsiteY12" fmla="*/ 2578835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68586 h 2591094"/>
              <a:gd name="connsiteX11" fmla="*/ 1979561 w 4582490"/>
              <a:gd name="connsiteY11" fmla="*/ 2587684 h 2591094"/>
              <a:gd name="connsiteX12" fmla="*/ 1104771 w 4582490"/>
              <a:gd name="connsiteY12" fmla="*/ 2578835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279609 w 4582490"/>
              <a:gd name="connsiteY0" fmla="*/ 2293268 h 2600291"/>
              <a:gd name="connsiteX1" fmla="*/ 705374 w 4582490"/>
              <a:gd name="connsiteY1" fmla="*/ 1993365 h 2600291"/>
              <a:gd name="connsiteX2" fmla="*/ 1977397 w 4582490"/>
              <a:gd name="connsiteY2" fmla="*/ 1374277 h 2600291"/>
              <a:gd name="connsiteX3" fmla="*/ 2862627 w 4582490"/>
              <a:gd name="connsiteY3" fmla="*/ 866104 h 2600291"/>
              <a:gd name="connsiteX4" fmla="*/ 3896584 w 4582490"/>
              <a:gd name="connsiteY4" fmla="*/ 424329 h 2600291"/>
              <a:gd name="connsiteX5" fmla="*/ 4472296 w 4582490"/>
              <a:gd name="connsiteY5" fmla="*/ 578 h 2600291"/>
              <a:gd name="connsiteX6" fmla="*/ 4582490 w 4582490"/>
              <a:gd name="connsiteY6" fmla="*/ 550163 h 2600291"/>
              <a:gd name="connsiteX7" fmla="*/ 4165047 w 4582490"/>
              <a:gd name="connsiteY7" fmla="*/ 1264927 h 2600291"/>
              <a:gd name="connsiteX8" fmla="*/ 4131915 w 4582490"/>
              <a:gd name="connsiteY8" fmla="*/ 1795191 h 2600291"/>
              <a:gd name="connsiteX9" fmla="*/ 4054060 w 4582490"/>
              <a:gd name="connsiteY9" fmla="*/ 2338136 h 2600291"/>
              <a:gd name="connsiteX10" fmla="*/ 3763485 w 4582490"/>
              <a:gd name="connsiteY10" fmla="*/ 2584434 h 2600291"/>
              <a:gd name="connsiteX11" fmla="*/ 1979561 w 4582490"/>
              <a:gd name="connsiteY11" fmla="*/ 2587684 h 2600291"/>
              <a:gd name="connsiteX12" fmla="*/ 1104771 w 4582490"/>
              <a:gd name="connsiteY12" fmla="*/ 2578835 h 2600291"/>
              <a:gd name="connsiteX13" fmla="*/ 604970 w 4582490"/>
              <a:gd name="connsiteY13" fmla="*/ 2588702 h 2600291"/>
              <a:gd name="connsiteX14" fmla="*/ 343676 w 4582490"/>
              <a:gd name="connsiteY14" fmla="*/ 2589099 h 2600291"/>
              <a:gd name="connsiteX15" fmla="*/ 279609 w 4582490"/>
              <a:gd name="connsiteY15" fmla="*/ 2293268 h 2600291"/>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84434 h 2591094"/>
              <a:gd name="connsiteX11" fmla="*/ 1979561 w 4582490"/>
              <a:gd name="connsiteY11" fmla="*/ 2587684 h 2591094"/>
              <a:gd name="connsiteX12" fmla="*/ 1104771 w 4582490"/>
              <a:gd name="connsiteY12" fmla="*/ 2578835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84434 h 2591094"/>
              <a:gd name="connsiteX11" fmla="*/ 1979561 w 4582490"/>
              <a:gd name="connsiteY11" fmla="*/ 2587684 h 2591094"/>
              <a:gd name="connsiteX12" fmla="*/ 1104771 w 4582490"/>
              <a:gd name="connsiteY12" fmla="*/ 2578835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84434 h 2591094"/>
              <a:gd name="connsiteX11" fmla="*/ 1979561 w 4582490"/>
              <a:gd name="connsiteY11" fmla="*/ 2587684 h 2591094"/>
              <a:gd name="connsiteX12" fmla="*/ 1104771 w 4582490"/>
              <a:gd name="connsiteY12" fmla="*/ 2578835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84434 h 2591094"/>
              <a:gd name="connsiteX11" fmla="*/ 1979561 w 4582490"/>
              <a:gd name="connsiteY11" fmla="*/ 2587684 h 2591094"/>
              <a:gd name="connsiteX12" fmla="*/ 1104771 w 4582490"/>
              <a:gd name="connsiteY12" fmla="*/ 2578835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84434 h 2591094"/>
              <a:gd name="connsiteX11" fmla="*/ 1979561 w 4582490"/>
              <a:gd name="connsiteY11" fmla="*/ 2587684 h 2591094"/>
              <a:gd name="connsiteX12" fmla="*/ 1104771 w 4582490"/>
              <a:gd name="connsiteY12" fmla="*/ 2578835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84434 h 2591094"/>
              <a:gd name="connsiteX11" fmla="*/ 1979561 w 4582490"/>
              <a:gd name="connsiteY11" fmla="*/ 2587684 h 2591094"/>
              <a:gd name="connsiteX12" fmla="*/ 1104771 w 4582490"/>
              <a:gd name="connsiteY12" fmla="*/ 2578835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84434 h 2591094"/>
              <a:gd name="connsiteX11" fmla="*/ 1979561 w 4582490"/>
              <a:gd name="connsiteY11" fmla="*/ 2587684 h 2591094"/>
              <a:gd name="connsiteX12" fmla="*/ 1104771 w 4582490"/>
              <a:gd name="connsiteY12" fmla="*/ 2585174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428909 w 4731790"/>
              <a:gd name="connsiteY0" fmla="*/ 2293268 h 2590282"/>
              <a:gd name="connsiteX1" fmla="*/ 854674 w 4731790"/>
              <a:gd name="connsiteY1" fmla="*/ 1993365 h 2590282"/>
              <a:gd name="connsiteX2" fmla="*/ 2126697 w 4731790"/>
              <a:gd name="connsiteY2" fmla="*/ 1374277 h 2590282"/>
              <a:gd name="connsiteX3" fmla="*/ 3011927 w 4731790"/>
              <a:gd name="connsiteY3" fmla="*/ 866104 h 2590282"/>
              <a:gd name="connsiteX4" fmla="*/ 4045884 w 4731790"/>
              <a:gd name="connsiteY4" fmla="*/ 424329 h 2590282"/>
              <a:gd name="connsiteX5" fmla="*/ 4621596 w 4731790"/>
              <a:gd name="connsiteY5" fmla="*/ 578 h 2590282"/>
              <a:gd name="connsiteX6" fmla="*/ 4731790 w 4731790"/>
              <a:gd name="connsiteY6" fmla="*/ 550163 h 2590282"/>
              <a:gd name="connsiteX7" fmla="*/ 4314347 w 4731790"/>
              <a:gd name="connsiteY7" fmla="*/ 1264927 h 2590282"/>
              <a:gd name="connsiteX8" fmla="*/ 4281215 w 4731790"/>
              <a:gd name="connsiteY8" fmla="*/ 1795191 h 2590282"/>
              <a:gd name="connsiteX9" fmla="*/ 4203360 w 4731790"/>
              <a:gd name="connsiteY9" fmla="*/ 2338136 h 2590282"/>
              <a:gd name="connsiteX10" fmla="*/ 3912785 w 4731790"/>
              <a:gd name="connsiteY10" fmla="*/ 2584434 h 2590282"/>
              <a:gd name="connsiteX11" fmla="*/ 2128861 w 4731790"/>
              <a:gd name="connsiteY11" fmla="*/ 2587684 h 2590282"/>
              <a:gd name="connsiteX12" fmla="*/ 1254071 w 4731790"/>
              <a:gd name="connsiteY12" fmla="*/ 2585174 h 2590282"/>
              <a:gd name="connsiteX13" fmla="*/ 754270 w 4731790"/>
              <a:gd name="connsiteY13" fmla="*/ 2588702 h 2590282"/>
              <a:gd name="connsiteX14" fmla="*/ 298485 w 4731790"/>
              <a:gd name="connsiteY14" fmla="*/ 2582760 h 2590282"/>
              <a:gd name="connsiteX15" fmla="*/ 428909 w 4731790"/>
              <a:gd name="connsiteY15" fmla="*/ 2293268 h 2590282"/>
              <a:gd name="connsiteX0" fmla="*/ 428909 w 4731790"/>
              <a:gd name="connsiteY0" fmla="*/ 2293268 h 2591095"/>
              <a:gd name="connsiteX1" fmla="*/ 854674 w 4731790"/>
              <a:gd name="connsiteY1" fmla="*/ 1993365 h 2591095"/>
              <a:gd name="connsiteX2" fmla="*/ 2126697 w 4731790"/>
              <a:gd name="connsiteY2" fmla="*/ 1374277 h 2591095"/>
              <a:gd name="connsiteX3" fmla="*/ 3011927 w 4731790"/>
              <a:gd name="connsiteY3" fmla="*/ 866104 h 2591095"/>
              <a:gd name="connsiteX4" fmla="*/ 4045884 w 4731790"/>
              <a:gd name="connsiteY4" fmla="*/ 424329 h 2591095"/>
              <a:gd name="connsiteX5" fmla="*/ 4621596 w 4731790"/>
              <a:gd name="connsiteY5" fmla="*/ 578 h 2591095"/>
              <a:gd name="connsiteX6" fmla="*/ 4731790 w 4731790"/>
              <a:gd name="connsiteY6" fmla="*/ 550163 h 2591095"/>
              <a:gd name="connsiteX7" fmla="*/ 4314347 w 4731790"/>
              <a:gd name="connsiteY7" fmla="*/ 1264927 h 2591095"/>
              <a:gd name="connsiteX8" fmla="*/ 4281215 w 4731790"/>
              <a:gd name="connsiteY8" fmla="*/ 1795191 h 2591095"/>
              <a:gd name="connsiteX9" fmla="*/ 4203360 w 4731790"/>
              <a:gd name="connsiteY9" fmla="*/ 2338136 h 2591095"/>
              <a:gd name="connsiteX10" fmla="*/ 3912785 w 4731790"/>
              <a:gd name="connsiteY10" fmla="*/ 2584434 h 2591095"/>
              <a:gd name="connsiteX11" fmla="*/ 2128861 w 4731790"/>
              <a:gd name="connsiteY11" fmla="*/ 2587684 h 2591095"/>
              <a:gd name="connsiteX12" fmla="*/ 1254071 w 4731790"/>
              <a:gd name="connsiteY12" fmla="*/ 2585174 h 2591095"/>
              <a:gd name="connsiteX13" fmla="*/ 754270 w 4731790"/>
              <a:gd name="connsiteY13" fmla="*/ 2588702 h 2591095"/>
              <a:gd name="connsiteX14" fmla="*/ 298485 w 4731790"/>
              <a:gd name="connsiteY14" fmla="*/ 2589100 h 2591095"/>
              <a:gd name="connsiteX15" fmla="*/ 428909 w 4731790"/>
              <a:gd name="connsiteY15" fmla="*/ 2293268 h 2591095"/>
              <a:gd name="connsiteX0" fmla="*/ 428909 w 4731790"/>
              <a:gd name="connsiteY0" fmla="*/ 2293268 h 2590282"/>
              <a:gd name="connsiteX1" fmla="*/ 854674 w 4731790"/>
              <a:gd name="connsiteY1" fmla="*/ 1993365 h 2590282"/>
              <a:gd name="connsiteX2" fmla="*/ 2126697 w 4731790"/>
              <a:gd name="connsiteY2" fmla="*/ 1374277 h 2590282"/>
              <a:gd name="connsiteX3" fmla="*/ 3011927 w 4731790"/>
              <a:gd name="connsiteY3" fmla="*/ 866104 h 2590282"/>
              <a:gd name="connsiteX4" fmla="*/ 4045884 w 4731790"/>
              <a:gd name="connsiteY4" fmla="*/ 424329 h 2590282"/>
              <a:gd name="connsiteX5" fmla="*/ 4621596 w 4731790"/>
              <a:gd name="connsiteY5" fmla="*/ 578 h 2590282"/>
              <a:gd name="connsiteX6" fmla="*/ 4731790 w 4731790"/>
              <a:gd name="connsiteY6" fmla="*/ 550163 h 2590282"/>
              <a:gd name="connsiteX7" fmla="*/ 4314347 w 4731790"/>
              <a:gd name="connsiteY7" fmla="*/ 1264927 h 2590282"/>
              <a:gd name="connsiteX8" fmla="*/ 4281215 w 4731790"/>
              <a:gd name="connsiteY8" fmla="*/ 1795191 h 2590282"/>
              <a:gd name="connsiteX9" fmla="*/ 4203360 w 4731790"/>
              <a:gd name="connsiteY9" fmla="*/ 2338136 h 2590282"/>
              <a:gd name="connsiteX10" fmla="*/ 3912785 w 4731790"/>
              <a:gd name="connsiteY10" fmla="*/ 2584434 h 2590282"/>
              <a:gd name="connsiteX11" fmla="*/ 2128861 w 4731790"/>
              <a:gd name="connsiteY11" fmla="*/ 2587684 h 2590282"/>
              <a:gd name="connsiteX12" fmla="*/ 1254071 w 4731790"/>
              <a:gd name="connsiteY12" fmla="*/ 2585174 h 2590282"/>
              <a:gd name="connsiteX13" fmla="*/ 754270 w 4731790"/>
              <a:gd name="connsiteY13" fmla="*/ 2588702 h 2590282"/>
              <a:gd name="connsiteX14" fmla="*/ 298485 w 4731790"/>
              <a:gd name="connsiteY14" fmla="*/ 2589100 h 2590282"/>
              <a:gd name="connsiteX15" fmla="*/ 428909 w 4731790"/>
              <a:gd name="connsiteY15" fmla="*/ 2293268 h 2590282"/>
              <a:gd name="connsiteX0" fmla="*/ 428909 w 4731790"/>
              <a:gd name="connsiteY0" fmla="*/ 2293268 h 2591872"/>
              <a:gd name="connsiteX1" fmla="*/ 854674 w 4731790"/>
              <a:gd name="connsiteY1" fmla="*/ 1993365 h 2591872"/>
              <a:gd name="connsiteX2" fmla="*/ 2126697 w 4731790"/>
              <a:gd name="connsiteY2" fmla="*/ 1374277 h 2591872"/>
              <a:gd name="connsiteX3" fmla="*/ 3011927 w 4731790"/>
              <a:gd name="connsiteY3" fmla="*/ 866104 h 2591872"/>
              <a:gd name="connsiteX4" fmla="*/ 4045884 w 4731790"/>
              <a:gd name="connsiteY4" fmla="*/ 424329 h 2591872"/>
              <a:gd name="connsiteX5" fmla="*/ 4621596 w 4731790"/>
              <a:gd name="connsiteY5" fmla="*/ 578 h 2591872"/>
              <a:gd name="connsiteX6" fmla="*/ 4731790 w 4731790"/>
              <a:gd name="connsiteY6" fmla="*/ 550163 h 2591872"/>
              <a:gd name="connsiteX7" fmla="*/ 4314347 w 4731790"/>
              <a:gd name="connsiteY7" fmla="*/ 1264927 h 2591872"/>
              <a:gd name="connsiteX8" fmla="*/ 4281215 w 4731790"/>
              <a:gd name="connsiteY8" fmla="*/ 1795191 h 2591872"/>
              <a:gd name="connsiteX9" fmla="*/ 4203360 w 4731790"/>
              <a:gd name="connsiteY9" fmla="*/ 2338136 h 2591872"/>
              <a:gd name="connsiteX10" fmla="*/ 3912785 w 4731790"/>
              <a:gd name="connsiteY10" fmla="*/ 2584434 h 2591872"/>
              <a:gd name="connsiteX11" fmla="*/ 2128861 w 4731790"/>
              <a:gd name="connsiteY11" fmla="*/ 2587684 h 2591872"/>
              <a:gd name="connsiteX12" fmla="*/ 1254071 w 4731790"/>
              <a:gd name="connsiteY12" fmla="*/ 2585174 h 2591872"/>
              <a:gd name="connsiteX13" fmla="*/ 760646 w 4731790"/>
              <a:gd name="connsiteY13" fmla="*/ 2591872 h 2591872"/>
              <a:gd name="connsiteX14" fmla="*/ 298485 w 4731790"/>
              <a:gd name="connsiteY14" fmla="*/ 2589100 h 2591872"/>
              <a:gd name="connsiteX15" fmla="*/ 428909 w 4731790"/>
              <a:gd name="connsiteY15" fmla="*/ 2293268 h 2591872"/>
              <a:gd name="connsiteX0" fmla="*/ 459642 w 4762523"/>
              <a:gd name="connsiteY0" fmla="*/ 2293268 h 2591872"/>
              <a:gd name="connsiteX1" fmla="*/ 885407 w 4762523"/>
              <a:gd name="connsiteY1" fmla="*/ 1993365 h 2591872"/>
              <a:gd name="connsiteX2" fmla="*/ 2157430 w 4762523"/>
              <a:gd name="connsiteY2" fmla="*/ 1374277 h 2591872"/>
              <a:gd name="connsiteX3" fmla="*/ 3042660 w 4762523"/>
              <a:gd name="connsiteY3" fmla="*/ 866104 h 2591872"/>
              <a:gd name="connsiteX4" fmla="*/ 4076617 w 4762523"/>
              <a:gd name="connsiteY4" fmla="*/ 424329 h 2591872"/>
              <a:gd name="connsiteX5" fmla="*/ 4652329 w 4762523"/>
              <a:gd name="connsiteY5" fmla="*/ 578 h 2591872"/>
              <a:gd name="connsiteX6" fmla="*/ 4762523 w 4762523"/>
              <a:gd name="connsiteY6" fmla="*/ 550163 h 2591872"/>
              <a:gd name="connsiteX7" fmla="*/ 4345080 w 4762523"/>
              <a:gd name="connsiteY7" fmla="*/ 1264927 h 2591872"/>
              <a:gd name="connsiteX8" fmla="*/ 4311948 w 4762523"/>
              <a:gd name="connsiteY8" fmla="*/ 1795191 h 2591872"/>
              <a:gd name="connsiteX9" fmla="*/ 4234093 w 4762523"/>
              <a:gd name="connsiteY9" fmla="*/ 2338136 h 2591872"/>
              <a:gd name="connsiteX10" fmla="*/ 3943518 w 4762523"/>
              <a:gd name="connsiteY10" fmla="*/ 2584434 h 2591872"/>
              <a:gd name="connsiteX11" fmla="*/ 2159594 w 4762523"/>
              <a:gd name="connsiteY11" fmla="*/ 2587684 h 2591872"/>
              <a:gd name="connsiteX12" fmla="*/ 1284804 w 4762523"/>
              <a:gd name="connsiteY12" fmla="*/ 2585174 h 2591872"/>
              <a:gd name="connsiteX13" fmla="*/ 791379 w 4762523"/>
              <a:gd name="connsiteY13" fmla="*/ 2591872 h 2591872"/>
              <a:gd name="connsiteX14" fmla="*/ 290958 w 4762523"/>
              <a:gd name="connsiteY14" fmla="*/ 2589100 h 2591872"/>
              <a:gd name="connsiteX15" fmla="*/ 459642 w 4762523"/>
              <a:gd name="connsiteY15" fmla="*/ 2293268 h 2591872"/>
              <a:gd name="connsiteX0" fmla="*/ 459642 w 4762523"/>
              <a:gd name="connsiteY0" fmla="*/ 2293268 h 2591872"/>
              <a:gd name="connsiteX1" fmla="*/ 885407 w 4762523"/>
              <a:gd name="connsiteY1" fmla="*/ 1993365 h 2591872"/>
              <a:gd name="connsiteX2" fmla="*/ 2157430 w 4762523"/>
              <a:gd name="connsiteY2" fmla="*/ 1374277 h 2591872"/>
              <a:gd name="connsiteX3" fmla="*/ 3042660 w 4762523"/>
              <a:gd name="connsiteY3" fmla="*/ 866104 h 2591872"/>
              <a:gd name="connsiteX4" fmla="*/ 4076617 w 4762523"/>
              <a:gd name="connsiteY4" fmla="*/ 424329 h 2591872"/>
              <a:gd name="connsiteX5" fmla="*/ 4652329 w 4762523"/>
              <a:gd name="connsiteY5" fmla="*/ 578 h 2591872"/>
              <a:gd name="connsiteX6" fmla="*/ 4762523 w 4762523"/>
              <a:gd name="connsiteY6" fmla="*/ 550163 h 2591872"/>
              <a:gd name="connsiteX7" fmla="*/ 4345080 w 4762523"/>
              <a:gd name="connsiteY7" fmla="*/ 1264927 h 2591872"/>
              <a:gd name="connsiteX8" fmla="*/ 4311948 w 4762523"/>
              <a:gd name="connsiteY8" fmla="*/ 1795191 h 2591872"/>
              <a:gd name="connsiteX9" fmla="*/ 4234093 w 4762523"/>
              <a:gd name="connsiteY9" fmla="*/ 2338136 h 2591872"/>
              <a:gd name="connsiteX10" fmla="*/ 3943518 w 4762523"/>
              <a:gd name="connsiteY10" fmla="*/ 2584434 h 2591872"/>
              <a:gd name="connsiteX11" fmla="*/ 2159594 w 4762523"/>
              <a:gd name="connsiteY11" fmla="*/ 2587684 h 2591872"/>
              <a:gd name="connsiteX12" fmla="*/ 1284804 w 4762523"/>
              <a:gd name="connsiteY12" fmla="*/ 2585174 h 2591872"/>
              <a:gd name="connsiteX13" fmla="*/ 791379 w 4762523"/>
              <a:gd name="connsiteY13" fmla="*/ 2591872 h 2591872"/>
              <a:gd name="connsiteX14" fmla="*/ 290958 w 4762523"/>
              <a:gd name="connsiteY14" fmla="*/ 2589100 h 2591872"/>
              <a:gd name="connsiteX15" fmla="*/ 459642 w 4762523"/>
              <a:gd name="connsiteY15" fmla="*/ 2293268 h 2591872"/>
              <a:gd name="connsiteX0" fmla="*/ 459642 w 4762523"/>
              <a:gd name="connsiteY0" fmla="*/ 2293268 h 2591872"/>
              <a:gd name="connsiteX1" fmla="*/ 885407 w 4762523"/>
              <a:gd name="connsiteY1" fmla="*/ 1993365 h 2591872"/>
              <a:gd name="connsiteX2" fmla="*/ 2157430 w 4762523"/>
              <a:gd name="connsiteY2" fmla="*/ 1374277 h 2591872"/>
              <a:gd name="connsiteX3" fmla="*/ 3042660 w 4762523"/>
              <a:gd name="connsiteY3" fmla="*/ 866104 h 2591872"/>
              <a:gd name="connsiteX4" fmla="*/ 4076617 w 4762523"/>
              <a:gd name="connsiteY4" fmla="*/ 424329 h 2591872"/>
              <a:gd name="connsiteX5" fmla="*/ 4652329 w 4762523"/>
              <a:gd name="connsiteY5" fmla="*/ 578 h 2591872"/>
              <a:gd name="connsiteX6" fmla="*/ 4762523 w 4762523"/>
              <a:gd name="connsiteY6" fmla="*/ 550163 h 2591872"/>
              <a:gd name="connsiteX7" fmla="*/ 4345080 w 4762523"/>
              <a:gd name="connsiteY7" fmla="*/ 1264927 h 2591872"/>
              <a:gd name="connsiteX8" fmla="*/ 4311948 w 4762523"/>
              <a:gd name="connsiteY8" fmla="*/ 1795191 h 2591872"/>
              <a:gd name="connsiteX9" fmla="*/ 4234093 w 4762523"/>
              <a:gd name="connsiteY9" fmla="*/ 2338136 h 2591872"/>
              <a:gd name="connsiteX10" fmla="*/ 3943518 w 4762523"/>
              <a:gd name="connsiteY10" fmla="*/ 2584434 h 2591872"/>
              <a:gd name="connsiteX11" fmla="*/ 2972634 w 4762523"/>
              <a:gd name="connsiteY11" fmla="*/ 2590854 h 2591872"/>
              <a:gd name="connsiteX12" fmla="*/ 1284804 w 4762523"/>
              <a:gd name="connsiteY12" fmla="*/ 2585174 h 2591872"/>
              <a:gd name="connsiteX13" fmla="*/ 791379 w 4762523"/>
              <a:gd name="connsiteY13" fmla="*/ 2591872 h 2591872"/>
              <a:gd name="connsiteX14" fmla="*/ 290958 w 4762523"/>
              <a:gd name="connsiteY14" fmla="*/ 2589100 h 2591872"/>
              <a:gd name="connsiteX15" fmla="*/ 459642 w 4762523"/>
              <a:gd name="connsiteY15" fmla="*/ 2293268 h 2591872"/>
              <a:gd name="connsiteX0" fmla="*/ 459642 w 4762523"/>
              <a:gd name="connsiteY0" fmla="*/ 2293268 h 2592405"/>
              <a:gd name="connsiteX1" fmla="*/ 885407 w 4762523"/>
              <a:gd name="connsiteY1" fmla="*/ 1993365 h 2592405"/>
              <a:gd name="connsiteX2" fmla="*/ 2157430 w 4762523"/>
              <a:gd name="connsiteY2" fmla="*/ 1374277 h 2592405"/>
              <a:gd name="connsiteX3" fmla="*/ 3042660 w 4762523"/>
              <a:gd name="connsiteY3" fmla="*/ 866104 h 2592405"/>
              <a:gd name="connsiteX4" fmla="*/ 4076617 w 4762523"/>
              <a:gd name="connsiteY4" fmla="*/ 424329 h 2592405"/>
              <a:gd name="connsiteX5" fmla="*/ 4652329 w 4762523"/>
              <a:gd name="connsiteY5" fmla="*/ 578 h 2592405"/>
              <a:gd name="connsiteX6" fmla="*/ 4762523 w 4762523"/>
              <a:gd name="connsiteY6" fmla="*/ 550163 h 2592405"/>
              <a:gd name="connsiteX7" fmla="*/ 4345080 w 4762523"/>
              <a:gd name="connsiteY7" fmla="*/ 1264927 h 2592405"/>
              <a:gd name="connsiteX8" fmla="*/ 4311948 w 4762523"/>
              <a:gd name="connsiteY8" fmla="*/ 1795191 h 2592405"/>
              <a:gd name="connsiteX9" fmla="*/ 4234093 w 4762523"/>
              <a:gd name="connsiteY9" fmla="*/ 2338136 h 2592405"/>
              <a:gd name="connsiteX10" fmla="*/ 3943518 w 4762523"/>
              <a:gd name="connsiteY10" fmla="*/ 2584434 h 2592405"/>
              <a:gd name="connsiteX11" fmla="*/ 2972634 w 4762523"/>
              <a:gd name="connsiteY11" fmla="*/ 2590854 h 2592405"/>
              <a:gd name="connsiteX12" fmla="*/ 1284804 w 4762523"/>
              <a:gd name="connsiteY12" fmla="*/ 2585174 h 2592405"/>
              <a:gd name="connsiteX13" fmla="*/ 791379 w 4762523"/>
              <a:gd name="connsiteY13" fmla="*/ 2591872 h 2592405"/>
              <a:gd name="connsiteX14" fmla="*/ 290958 w 4762523"/>
              <a:gd name="connsiteY14" fmla="*/ 2589100 h 2592405"/>
              <a:gd name="connsiteX15" fmla="*/ 459642 w 4762523"/>
              <a:gd name="connsiteY15" fmla="*/ 2293268 h 2592405"/>
              <a:gd name="connsiteX0" fmla="*/ 459642 w 4762523"/>
              <a:gd name="connsiteY0" fmla="*/ 2293268 h 2592405"/>
              <a:gd name="connsiteX1" fmla="*/ 885407 w 4762523"/>
              <a:gd name="connsiteY1" fmla="*/ 1993365 h 2592405"/>
              <a:gd name="connsiteX2" fmla="*/ 2157430 w 4762523"/>
              <a:gd name="connsiteY2" fmla="*/ 1374277 h 2592405"/>
              <a:gd name="connsiteX3" fmla="*/ 3042660 w 4762523"/>
              <a:gd name="connsiteY3" fmla="*/ 866104 h 2592405"/>
              <a:gd name="connsiteX4" fmla="*/ 4076617 w 4762523"/>
              <a:gd name="connsiteY4" fmla="*/ 424329 h 2592405"/>
              <a:gd name="connsiteX5" fmla="*/ 4652329 w 4762523"/>
              <a:gd name="connsiteY5" fmla="*/ 578 h 2592405"/>
              <a:gd name="connsiteX6" fmla="*/ 4762523 w 4762523"/>
              <a:gd name="connsiteY6" fmla="*/ 550163 h 2592405"/>
              <a:gd name="connsiteX7" fmla="*/ 4345080 w 4762523"/>
              <a:gd name="connsiteY7" fmla="*/ 1264927 h 2592405"/>
              <a:gd name="connsiteX8" fmla="*/ 4311948 w 4762523"/>
              <a:gd name="connsiteY8" fmla="*/ 1795191 h 2592405"/>
              <a:gd name="connsiteX9" fmla="*/ 4234093 w 4762523"/>
              <a:gd name="connsiteY9" fmla="*/ 2338136 h 2592405"/>
              <a:gd name="connsiteX10" fmla="*/ 3943518 w 4762523"/>
              <a:gd name="connsiteY10" fmla="*/ 2584434 h 2592405"/>
              <a:gd name="connsiteX11" fmla="*/ 2972634 w 4762523"/>
              <a:gd name="connsiteY11" fmla="*/ 2590854 h 2592405"/>
              <a:gd name="connsiteX12" fmla="*/ 1284804 w 4762523"/>
              <a:gd name="connsiteY12" fmla="*/ 2585174 h 2592405"/>
              <a:gd name="connsiteX13" fmla="*/ 791379 w 4762523"/>
              <a:gd name="connsiteY13" fmla="*/ 2591872 h 2592405"/>
              <a:gd name="connsiteX14" fmla="*/ 290958 w 4762523"/>
              <a:gd name="connsiteY14" fmla="*/ 2589100 h 2592405"/>
              <a:gd name="connsiteX15" fmla="*/ 459642 w 4762523"/>
              <a:gd name="connsiteY15" fmla="*/ 2293268 h 2592405"/>
              <a:gd name="connsiteX0" fmla="*/ 214415 w 4517296"/>
              <a:gd name="connsiteY0" fmla="*/ 2293268 h 2609689"/>
              <a:gd name="connsiteX1" fmla="*/ 640180 w 4517296"/>
              <a:gd name="connsiteY1" fmla="*/ 1993365 h 2609689"/>
              <a:gd name="connsiteX2" fmla="*/ 1912203 w 4517296"/>
              <a:gd name="connsiteY2" fmla="*/ 1374277 h 2609689"/>
              <a:gd name="connsiteX3" fmla="*/ 2797433 w 4517296"/>
              <a:gd name="connsiteY3" fmla="*/ 866104 h 2609689"/>
              <a:gd name="connsiteX4" fmla="*/ 3831390 w 4517296"/>
              <a:gd name="connsiteY4" fmla="*/ 424329 h 2609689"/>
              <a:gd name="connsiteX5" fmla="*/ 4407102 w 4517296"/>
              <a:gd name="connsiteY5" fmla="*/ 578 h 2609689"/>
              <a:gd name="connsiteX6" fmla="*/ 4517296 w 4517296"/>
              <a:gd name="connsiteY6" fmla="*/ 550163 h 2609689"/>
              <a:gd name="connsiteX7" fmla="*/ 4099853 w 4517296"/>
              <a:gd name="connsiteY7" fmla="*/ 1264927 h 2609689"/>
              <a:gd name="connsiteX8" fmla="*/ 4066721 w 4517296"/>
              <a:gd name="connsiteY8" fmla="*/ 1795191 h 2609689"/>
              <a:gd name="connsiteX9" fmla="*/ 3988866 w 4517296"/>
              <a:gd name="connsiteY9" fmla="*/ 2338136 h 2609689"/>
              <a:gd name="connsiteX10" fmla="*/ 3698291 w 4517296"/>
              <a:gd name="connsiteY10" fmla="*/ 2584434 h 2609689"/>
              <a:gd name="connsiteX11" fmla="*/ 2727407 w 4517296"/>
              <a:gd name="connsiteY11" fmla="*/ 2590854 h 2609689"/>
              <a:gd name="connsiteX12" fmla="*/ 1039577 w 4517296"/>
              <a:gd name="connsiteY12" fmla="*/ 2585174 h 2609689"/>
              <a:gd name="connsiteX13" fmla="*/ 45731 w 4517296"/>
              <a:gd name="connsiteY13" fmla="*/ 2589100 h 2609689"/>
              <a:gd name="connsiteX14" fmla="*/ 214415 w 4517296"/>
              <a:gd name="connsiteY14" fmla="*/ 2293268 h 2609689"/>
              <a:gd name="connsiteX0" fmla="*/ 214415 w 4517296"/>
              <a:gd name="connsiteY0" fmla="*/ 2293268 h 2592405"/>
              <a:gd name="connsiteX1" fmla="*/ 640180 w 4517296"/>
              <a:gd name="connsiteY1" fmla="*/ 1993365 h 2592405"/>
              <a:gd name="connsiteX2" fmla="*/ 1912203 w 4517296"/>
              <a:gd name="connsiteY2" fmla="*/ 1374277 h 2592405"/>
              <a:gd name="connsiteX3" fmla="*/ 2797433 w 4517296"/>
              <a:gd name="connsiteY3" fmla="*/ 866104 h 2592405"/>
              <a:gd name="connsiteX4" fmla="*/ 3831390 w 4517296"/>
              <a:gd name="connsiteY4" fmla="*/ 424329 h 2592405"/>
              <a:gd name="connsiteX5" fmla="*/ 4407102 w 4517296"/>
              <a:gd name="connsiteY5" fmla="*/ 578 h 2592405"/>
              <a:gd name="connsiteX6" fmla="*/ 4517296 w 4517296"/>
              <a:gd name="connsiteY6" fmla="*/ 550163 h 2592405"/>
              <a:gd name="connsiteX7" fmla="*/ 4099853 w 4517296"/>
              <a:gd name="connsiteY7" fmla="*/ 1264927 h 2592405"/>
              <a:gd name="connsiteX8" fmla="*/ 4066721 w 4517296"/>
              <a:gd name="connsiteY8" fmla="*/ 1795191 h 2592405"/>
              <a:gd name="connsiteX9" fmla="*/ 3988866 w 4517296"/>
              <a:gd name="connsiteY9" fmla="*/ 2338136 h 2592405"/>
              <a:gd name="connsiteX10" fmla="*/ 3698291 w 4517296"/>
              <a:gd name="connsiteY10" fmla="*/ 2584434 h 2592405"/>
              <a:gd name="connsiteX11" fmla="*/ 2727407 w 4517296"/>
              <a:gd name="connsiteY11" fmla="*/ 2590854 h 2592405"/>
              <a:gd name="connsiteX12" fmla="*/ 1039577 w 4517296"/>
              <a:gd name="connsiteY12" fmla="*/ 2585174 h 2592405"/>
              <a:gd name="connsiteX13" fmla="*/ 45731 w 4517296"/>
              <a:gd name="connsiteY13" fmla="*/ 2589100 h 2592405"/>
              <a:gd name="connsiteX14" fmla="*/ 214415 w 4517296"/>
              <a:gd name="connsiteY14" fmla="*/ 2293268 h 2592405"/>
              <a:gd name="connsiteX0" fmla="*/ 214415 w 4517296"/>
              <a:gd name="connsiteY0" fmla="*/ 2293268 h 2592405"/>
              <a:gd name="connsiteX1" fmla="*/ 640180 w 4517296"/>
              <a:gd name="connsiteY1" fmla="*/ 1993365 h 2592405"/>
              <a:gd name="connsiteX2" fmla="*/ 1912203 w 4517296"/>
              <a:gd name="connsiteY2" fmla="*/ 1374277 h 2592405"/>
              <a:gd name="connsiteX3" fmla="*/ 2797433 w 4517296"/>
              <a:gd name="connsiteY3" fmla="*/ 866104 h 2592405"/>
              <a:gd name="connsiteX4" fmla="*/ 3831390 w 4517296"/>
              <a:gd name="connsiteY4" fmla="*/ 424329 h 2592405"/>
              <a:gd name="connsiteX5" fmla="*/ 4407102 w 4517296"/>
              <a:gd name="connsiteY5" fmla="*/ 578 h 2592405"/>
              <a:gd name="connsiteX6" fmla="*/ 4517296 w 4517296"/>
              <a:gd name="connsiteY6" fmla="*/ 550163 h 2592405"/>
              <a:gd name="connsiteX7" fmla="*/ 4099853 w 4517296"/>
              <a:gd name="connsiteY7" fmla="*/ 1264927 h 2592405"/>
              <a:gd name="connsiteX8" fmla="*/ 4066721 w 4517296"/>
              <a:gd name="connsiteY8" fmla="*/ 1795191 h 2592405"/>
              <a:gd name="connsiteX9" fmla="*/ 3988866 w 4517296"/>
              <a:gd name="connsiteY9" fmla="*/ 2338136 h 2592405"/>
              <a:gd name="connsiteX10" fmla="*/ 3698291 w 4517296"/>
              <a:gd name="connsiteY10" fmla="*/ 2584434 h 2592405"/>
              <a:gd name="connsiteX11" fmla="*/ 2727407 w 4517296"/>
              <a:gd name="connsiteY11" fmla="*/ 2590854 h 2592405"/>
              <a:gd name="connsiteX12" fmla="*/ 1039577 w 4517296"/>
              <a:gd name="connsiteY12" fmla="*/ 2585174 h 2592405"/>
              <a:gd name="connsiteX13" fmla="*/ 45731 w 4517296"/>
              <a:gd name="connsiteY13" fmla="*/ 2589100 h 2592405"/>
              <a:gd name="connsiteX14" fmla="*/ 214415 w 4517296"/>
              <a:gd name="connsiteY14" fmla="*/ 2293268 h 2592405"/>
              <a:gd name="connsiteX0" fmla="*/ 214415 w 4517296"/>
              <a:gd name="connsiteY0" fmla="*/ 2293268 h 2592405"/>
              <a:gd name="connsiteX1" fmla="*/ 640180 w 4517296"/>
              <a:gd name="connsiteY1" fmla="*/ 1993365 h 2592405"/>
              <a:gd name="connsiteX2" fmla="*/ 1912203 w 4517296"/>
              <a:gd name="connsiteY2" fmla="*/ 1374277 h 2592405"/>
              <a:gd name="connsiteX3" fmla="*/ 2797433 w 4517296"/>
              <a:gd name="connsiteY3" fmla="*/ 866104 h 2592405"/>
              <a:gd name="connsiteX4" fmla="*/ 3831390 w 4517296"/>
              <a:gd name="connsiteY4" fmla="*/ 424329 h 2592405"/>
              <a:gd name="connsiteX5" fmla="*/ 4407102 w 4517296"/>
              <a:gd name="connsiteY5" fmla="*/ 578 h 2592405"/>
              <a:gd name="connsiteX6" fmla="*/ 4517296 w 4517296"/>
              <a:gd name="connsiteY6" fmla="*/ 550163 h 2592405"/>
              <a:gd name="connsiteX7" fmla="*/ 4099853 w 4517296"/>
              <a:gd name="connsiteY7" fmla="*/ 1264927 h 2592405"/>
              <a:gd name="connsiteX8" fmla="*/ 4066721 w 4517296"/>
              <a:gd name="connsiteY8" fmla="*/ 1795191 h 2592405"/>
              <a:gd name="connsiteX9" fmla="*/ 3988866 w 4517296"/>
              <a:gd name="connsiteY9" fmla="*/ 2338136 h 2592405"/>
              <a:gd name="connsiteX10" fmla="*/ 3698291 w 4517296"/>
              <a:gd name="connsiteY10" fmla="*/ 2584434 h 2592405"/>
              <a:gd name="connsiteX11" fmla="*/ 2727407 w 4517296"/>
              <a:gd name="connsiteY11" fmla="*/ 2590854 h 2592405"/>
              <a:gd name="connsiteX12" fmla="*/ 1039577 w 4517296"/>
              <a:gd name="connsiteY12" fmla="*/ 2585174 h 2592405"/>
              <a:gd name="connsiteX13" fmla="*/ 45731 w 4517296"/>
              <a:gd name="connsiteY13" fmla="*/ 2589100 h 2592405"/>
              <a:gd name="connsiteX14" fmla="*/ 214415 w 4517296"/>
              <a:gd name="connsiteY14" fmla="*/ 2293268 h 2592405"/>
              <a:gd name="connsiteX0" fmla="*/ 214415 w 4517296"/>
              <a:gd name="connsiteY0" fmla="*/ 2293268 h 2592405"/>
              <a:gd name="connsiteX1" fmla="*/ 640180 w 4517296"/>
              <a:gd name="connsiteY1" fmla="*/ 1993365 h 2592405"/>
              <a:gd name="connsiteX2" fmla="*/ 1912203 w 4517296"/>
              <a:gd name="connsiteY2" fmla="*/ 1374277 h 2592405"/>
              <a:gd name="connsiteX3" fmla="*/ 2797433 w 4517296"/>
              <a:gd name="connsiteY3" fmla="*/ 866104 h 2592405"/>
              <a:gd name="connsiteX4" fmla="*/ 3831390 w 4517296"/>
              <a:gd name="connsiteY4" fmla="*/ 424329 h 2592405"/>
              <a:gd name="connsiteX5" fmla="*/ 4407102 w 4517296"/>
              <a:gd name="connsiteY5" fmla="*/ 578 h 2592405"/>
              <a:gd name="connsiteX6" fmla="*/ 4517296 w 4517296"/>
              <a:gd name="connsiteY6" fmla="*/ 550163 h 2592405"/>
              <a:gd name="connsiteX7" fmla="*/ 4099853 w 4517296"/>
              <a:gd name="connsiteY7" fmla="*/ 1264927 h 2592405"/>
              <a:gd name="connsiteX8" fmla="*/ 4066721 w 4517296"/>
              <a:gd name="connsiteY8" fmla="*/ 1795191 h 2592405"/>
              <a:gd name="connsiteX9" fmla="*/ 3988866 w 4517296"/>
              <a:gd name="connsiteY9" fmla="*/ 2338136 h 2592405"/>
              <a:gd name="connsiteX10" fmla="*/ 3698291 w 4517296"/>
              <a:gd name="connsiteY10" fmla="*/ 2584434 h 2592405"/>
              <a:gd name="connsiteX11" fmla="*/ 2727407 w 4517296"/>
              <a:gd name="connsiteY11" fmla="*/ 2590854 h 2592405"/>
              <a:gd name="connsiteX12" fmla="*/ 1039577 w 4517296"/>
              <a:gd name="connsiteY12" fmla="*/ 2585174 h 2592405"/>
              <a:gd name="connsiteX13" fmla="*/ 45731 w 4517296"/>
              <a:gd name="connsiteY13" fmla="*/ 2589100 h 2592405"/>
              <a:gd name="connsiteX14" fmla="*/ 214415 w 4517296"/>
              <a:gd name="connsiteY14" fmla="*/ 2293268 h 2592405"/>
              <a:gd name="connsiteX0" fmla="*/ 214415 w 4517296"/>
              <a:gd name="connsiteY0" fmla="*/ 2293268 h 2592405"/>
              <a:gd name="connsiteX1" fmla="*/ 640180 w 4517296"/>
              <a:gd name="connsiteY1" fmla="*/ 1993365 h 2592405"/>
              <a:gd name="connsiteX2" fmla="*/ 1912203 w 4517296"/>
              <a:gd name="connsiteY2" fmla="*/ 1374277 h 2592405"/>
              <a:gd name="connsiteX3" fmla="*/ 2797433 w 4517296"/>
              <a:gd name="connsiteY3" fmla="*/ 866104 h 2592405"/>
              <a:gd name="connsiteX4" fmla="*/ 3831390 w 4517296"/>
              <a:gd name="connsiteY4" fmla="*/ 424329 h 2592405"/>
              <a:gd name="connsiteX5" fmla="*/ 4407102 w 4517296"/>
              <a:gd name="connsiteY5" fmla="*/ 578 h 2592405"/>
              <a:gd name="connsiteX6" fmla="*/ 4517296 w 4517296"/>
              <a:gd name="connsiteY6" fmla="*/ 550163 h 2592405"/>
              <a:gd name="connsiteX7" fmla="*/ 4099853 w 4517296"/>
              <a:gd name="connsiteY7" fmla="*/ 1264927 h 2592405"/>
              <a:gd name="connsiteX8" fmla="*/ 4066721 w 4517296"/>
              <a:gd name="connsiteY8" fmla="*/ 1795191 h 2592405"/>
              <a:gd name="connsiteX9" fmla="*/ 3988866 w 4517296"/>
              <a:gd name="connsiteY9" fmla="*/ 2338136 h 2592405"/>
              <a:gd name="connsiteX10" fmla="*/ 3698291 w 4517296"/>
              <a:gd name="connsiteY10" fmla="*/ 2584434 h 2592405"/>
              <a:gd name="connsiteX11" fmla="*/ 2727407 w 4517296"/>
              <a:gd name="connsiteY11" fmla="*/ 2590854 h 2592405"/>
              <a:gd name="connsiteX12" fmla="*/ 1039577 w 4517296"/>
              <a:gd name="connsiteY12" fmla="*/ 2585174 h 2592405"/>
              <a:gd name="connsiteX13" fmla="*/ 45731 w 4517296"/>
              <a:gd name="connsiteY13" fmla="*/ 2589100 h 2592405"/>
              <a:gd name="connsiteX14" fmla="*/ 214415 w 4517296"/>
              <a:gd name="connsiteY14" fmla="*/ 2293268 h 2592405"/>
              <a:gd name="connsiteX0" fmla="*/ 214415 w 4517296"/>
              <a:gd name="connsiteY0" fmla="*/ 2293268 h 2592405"/>
              <a:gd name="connsiteX1" fmla="*/ 640180 w 4517296"/>
              <a:gd name="connsiteY1" fmla="*/ 1993365 h 2592405"/>
              <a:gd name="connsiteX2" fmla="*/ 1912203 w 4517296"/>
              <a:gd name="connsiteY2" fmla="*/ 1374277 h 2592405"/>
              <a:gd name="connsiteX3" fmla="*/ 2870766 w 4517296"/>
              <a:gd name="connsiteY3" fmla="*/ 1262307 h 2592405"/>
              <a:gd name="connsiteX4" fmla="*/ 3831390 w 4517296"/>
              <a:gd name="connsiteY4" fmla="*/ 424329 h 2592405"/>
              <a:gd name="connsiteX5" fmla="*/ 4407102 w 4517296"/>
              <a:gd name="connsiteY5" fmla="*/ 578 h 2592405"/>
              <a:gd name="connsiteX6" fmla="*/ 4517296 w 4517296"/>
              <a:gd name="connsiteY6" fmla="*/ 550163 h 2592405"/>
              <a:gd name="connsiteX7" fmla="*/ 4099853 w 4517296"/>
              <a:gd name="connsiteY7" fmla="*/ 1264927 h 2592405"/>
              <a:gd name="connsiteX8" fmla="*/ 4066721 w 4517296"/>
              <a:gd name="connsiteY8" fmla="*/ 1795191 h 2592405"/>
              <a:gd name="connsiteX9" fmla="*/ 3988866 w 4517296"/>
              <a:gd name="connsiteY9" fmla="*/ 2338136 h 2592405"/>
              <a:gd name="connsiteX10" fmla="*/ 3698291 w 4517296"/>
              <a:gd name="connsiteY10" fmla="*/ 2584434 h 2592405"/>
              <a:gd name="connsiteX11" fmla="*/ 2727407 w 4517296"/>
              <a:gd name="connsiteY11" fmla="*/ 2590854 h 2592405"/>
              <a:gd name="connsiteX12" fmla="*/ 1039577 w 4517296"/>
              <a:gd name="connsiteY12" fmla="*/ 2585174 h 2592405"/>
              <a:gd name="connsiteX13" fmla="*/ 45731 w 4517296"/>
              <a:gd name="connsiteY13" fmla="*/ 2589100 h 2592405"/>
              <a:gd name="connsiteX14" fmla="*/ 214415 w 4517296"/>
              <a:gd name="connsiteY14" fmla="*/ 2293268 h 2592405"/>
              <a:gd name="connsiteX0" fmla="*/ 214415 w 4517296"/>
              <a:gd name="connsiteY0" fmla="*/ 2292807 h 2591944"/>
              <a:gd name="connsiteX1" fmla="*/ 640180 w 4517296"/>
              <a:gd name="connsiteY1" fmla="*/ 1992904 h 2591944"/>
              <a:gd name="connsiteX2" fmla="*/ 1912203 w 4517296"/>
              <a:gd name="connsiteY2" fmla="*/ 1373816 h 2591944"/>
              <a:gd name="connsiteX3" fmla="*/ 2870766 w 4517296"/>
              <a:gd name="connsiteY3" fmla="*/ 1261846 h 2591944"/>
              <a:gd name="connsiteX4" fmla="*/ 4115157 w 4517296"/>
              <a:gd name="connsiteY4" fmla="*/ 595028 h 2591944"/>
              <a:gd name="connsiteX5" fmla="*/ 4407102 w 4517296"/>
              <a:gd name="connsiteY5" fmla="*/ 117 h 2591944"/>
              <a:gd name="connsiteX6" fmla="*/ 4517296 w 4517296"/>
              <a:gd name="connsiteY6" fmla="*/ 549702 h 2591944"/>
              <a:gd name="connsiteX7" fmla="*/ 4099853 w 4517296"/>
              <a:gd name="connsiteY7" fmla="*/ 1264466 h 2591944"/>
              <a:gd name="connsiteX8" fmla="*/ 4066721 w 4517296"/>
              <a:gd name="connsiteY8" fmla="*/ 1794730 h 2591944"/>
              <a:gd name="connsiteX9" fmla="*/ 3988866 w 4517296"/>
              <a:gd name="connsiteY9" fmla="*/ 2337675 h 2591944"/>
              <a:gd name="connsiteX10" fmla="*/ 3698291 w 4517296"/>
              <a:gd name="connsiteY10" fmla="*/ 2583973 h 2591944"/>
              <a:gd name="connsiteX11" fmla="*/ 2727407 w 4517296"/>
              <a:gd name="connsiteY11" fmla="*/ 2590393 h 2591944"/>
              <a:gd name="connsiteX12" fmla="*/ 1039577 w 4517296"/>
              <a:gd name="connsiteY12" fmla="*/ 2584713 h 2591944"/>
              <a:gd name="connsiteX13" fmla="*/ 45731 w 4517296"/>
              <a:gd name="connsiteY13" fmla="*/ 2588639 h 2591944"/>
              <a:gd name="connsiteX14" fmla="*/ 214415 w 4517296"/>
              <a:gd name="connsiteY14" fmla="*/ 2292807 h 2591944"/>
              <a:gd name="connsiteX0" fmla="*/ 214415 w 4517296"/>
              <a:gd name="connsiteY0" fmla="*/ 2292807 h 2591944"/>
              <a:gd name="connsiteX1" fmla="*/ 640180 w 4517296"/>
              <a:gd name="connsiteY1" fmla="*/ 1992904 h 2591944"/>
              <a:gd name="connsiteX2" fmla="*/ 1912203 w 4517296"/>
              <a:gd name="connsiteY2" fmla="*/ 1373816 h 2591944"/>
              <a:gd name="connsiteX3" fmla="*/ 2870766 w 4517296"/>
              <a:gd name="connsiteY3" fmla="*/ 1261846 h 2591944"/>
              <a:gd name="connsiteX4" fmla="*/ 4115157 w 4517296"/>
              <a:gd name="connsiteY4" fmla="*/ 595028 h 2591944"/>
              <a:gd name="connsiteX5" fmla="*/ 4407102 w 4517296"/>
              <a:gd name="connsiteY5" fmla="*/ 117 h 2591944"/>
              <a:gd name="connsiteX6" fmla="*/ 4517296 w 4517296"/>
              <a:gd name="connsiteY6" fmla="*/ 549702 h 2591944"/>
              <a:gd name="connsiteX7" fmla="*/ 4099853 w 4517296"/>
              <a:gd name="connsiteY7" fmla="*/ 1264466 h 2591944"/>
              <a:gd name="connsiteX8" fmla="*/ 4066721 w 4517296"/>
              <a:gd name="connsiteY8" fmla="*/ 1794730 h 2591944"/>
              <a:gd name="connsiteX9" fmla="*/ 3988866 w 4517296"/>
              <a:gd name="connsiteY9" fmla="*/ 2337675 h 2591944"/>
              <a:gd name="connsiteX10" fmla="*/ 3698291 w 4517296"/>
              <a:gd name="connsiteY10" fmla="*/ 2583973 h 2591944"/>
              <a:gd name="connsiteX11" fmla="*/ 2727407 w 4517296"/>
              <a:gd name="connsiteY11" fmla="*/ 2590393 h 2591944"/>
              <a:gd name="connsiteX12" fmla="*/ 1039577 w 4517296"/>
              <a:gd name="connsiteY12" fmla="*/ 2584713 h 2591944"/>
              <a:gd name="connsiteX13" fmla="*/ 45731 w 4517296"/>
              <a:gd name="connsiteY13" fmla="*/ 2588639 h 2591944"/>
              <a:gd name="connsiteX14" fmla="*/ 214415 w 4517296"/>
              <a:gd name="connsiteY14" fmla="*/ 2292807 h 2591944"/>
              <a:gd name="connsiteX0" fmla="*/ 214415 w 4517296"/>
              <a:gd name="connsiteY0" fmla="*/ 2292807 h 2591944"/>
              <a:gd name="connsiteX1" fmla="*/ 640180 w 4517296"/>
              <a:gd name="connsiteY1" fmla="*/ 1992904 h 2591944"/>
              <a:gd name="connsiteX2" fmla="*/ 1912203 w 4517296"/>
              <a:gd name="connsiteY2" fmla="*/ 1373816 h 2591944"/>
              <a:gd name="connsiteX3" fmla="*/ 2870766 w 4517296"/>
              <a:gd name="connsiteY3" fmla="*/ 1261846 h 2591944"/>
              <a:gd name="connsiteX4" fmla="*/ 4115157 w 4517296"/>
              <a:gd name="connsiteY4" fmla="*/ 595028 h 2591944"/>
              <a:gd name="connsiteX5" fmla="*/ 4407102 w 4517296"/>
              <a:gd name="connsiteY5" fmla="*/ 117 h 2591944"/>
              <a:gd name="connsiteX6" fmla="*/ 4517296 w 4517296"/>
              <a:gd name="connsiteY6" fmla="*/ 549702 h 2591944"/>
              <a:gd name="connsiteX7" fmla="*/ 4099853 w 4517296"/>
              <a:gd name="connsiteY7" fmla="*/ 1264466 h 2591944"/>
              <a:gd name="connsiteX8" fmla="*/ 4066721 w 4517296"/>
              <a:gd name="connsiteY8" fmla="*/ 1794730 h 2591944"/>
              <a:gd name="connsiteX9" fmla="*/ 3988866 w 4517296"/>
              <a:gd name="connsiteY9" fmla="*/ 2337675 h 2591944"/>
              <a:gd name="connsiteX10" fmla="*/ 3698291 w 4517296"/>
              <a:gd name="connsiteY10" fmla="*/ 2583973 h 2591944"/>
              <a:gd name="connsiteX11" fmla="*/ 2727407 w 4517296"/>
              <a:gd name="connsiteY11" fmla="*/ 2590393 h 2591944"/>
              <a:gd name="connsiteX12" fmla="*/ 1039577 w 4517296"/>
              <a:gd name="connsiteY12" fmla="*/ 2584713 h 2591944"/>
              <a:gd name="connsiteX13" fmla="*/ 45731 w 4517296"/>
              <a:gd name="connsiteY13" fmla="*/ 2588639 h 2591944"/>
              <a:gd name="connsiteX14" fmla="*/ 214415 w 4517296"/>
              <a:gd name="connsiteY14" fmla="*/ 2292807 h 2591944"/>
              <a:gd name="connsiteX0" fmla="*/ 214415 w 4517296"/>
              <a:gd name="connsiteY0" fmla="*/ 2292807 h 2591944"/>
              <a:gd name="connsiteX1" fmla="*/ 640180 w 4517296"/>
              <a:gd name="connsiteY1" fmla="*/ 1992904 h 2591944"/>
              <a:gd name="connsiteX2" fmla="*/ 1749594 w 4517296"/>
              <a:gd name="connsiteY2" fmla="*/ 1991893 h 2591944"/>
              <a:gd name="connsiteX3" fmla="*/ 2870766 w 4517296"/>
              <a:gd name="connsiteY3" fmla="*/ 1261846 h 2591944"/>
              <a:gd name="connsiteX4" fmla="*/ 4115157 w 4517296"/>
              <a:gd name="connsiteY4" fmla="*/ 595028 h 2591944"/>
              <a:gd name="connsiteX5" fmla="*/ 4407102 w 4517296"/>
              <a:gd name="connsiteY5" fmla="*/ 117 h 2591944"/>
              <a:gd name="connsiteX6" fmla="*/ 4517296 w 4517296"/>
              <a:gd name="connsiteY6" fmla="*/ 549702 h 2591944"/>
              <a:gd name="connsiteX7" fmla="*/ 4099853 w 4517296"/>
              <a:gd name="connsiteY7" fmla="*/ 1264466 h 2591944"/>
              <a:gd name="connsiteX8" fmla="*/ 4066721 w 4517296"/>
              <a:gd name="connsiteY8" fmla="*/ 1794730 h 2591944"/>
              <a:gd name="connsiteX9" fmla="*/ 3988866 w 4517296"/>
              <a:gd name="connsiteY9" fmla="*/ 2337675 h 2591944"/>
              <a:gd name="connsiteX10" fmla="*/ 3698291 w 4517296"/>
              <a:gd name="connsiteY10" fmla="*/ 2583973 h 2591944"/>
              <a:gd name="connsiteX11" fmla="*/ 2727407 w 4517296"/>
              <a:gd name="connsiteY11" fmla="*/ 2590393 h 2591944"/>
              <a:gd name="connsiteX12" fmla="*/ 1039577 w 4517296"/>
              <a:gd name="connsiteY12" fmla="*/ 2584713 h 2591944"/>
              <a:gd name="connsiteX13" fmla="*/ 45731 w 4517296"/>
              <a:gd name="connsiteY13" fmla="*/ 2588639 h 2591944"/>
              <a:gd name="connsiteX14" fmla="*/ 214415 w 4517296"/>
              <a:gd name="connsiteY14" fmla="*/ 2292807 h 2591944"/>
              <a:gd name="connsiteX0" fmla="*/ 221165 w 4524046"/>
              <a:gd name="connsiteY0" fmla="*/ 2292807 h 2591944"/>
              <a:gd name="connsiteX1" fmla="*/ 930697 w 4524046"/>
              <a:gd name="connsiteY1" fmla="*/ 2221116 h 2591944"/>
              <a:gd name="connsiteX2" fmla="*/ 1756344 w 4524046"/>
              <a:gd name="connsiteY2" fmla="*/ 1991893 h 2591944"/>
              <a:gd name="connsiteX3" fmla="*/ 2877516 w 4524046"/>
              <a:gd name="connsiteY3" fmla="*/ 1261846 h 2591944"/>
              <a:gd name="connsiteX4" fmla="*/ 4121907 w 4524046"/>
              <a:gd name="connsiteY4" fmla="*/ 595028 h 2591944"/>
              <a:gd name="connsiteX5" fmla="*/ 4413852 w 4524046"/>
              <a:gd name="connsiteY5" fmla="*/ 117 h 2591944"/>
              <a:gd name="connsiteX6" fmla="*/ 4524046 w 4524046"/>
              <a:gd name="connsiteY6" fmla="*/ 549702 h 2591944"/>
              <a:gd name="connsiteX7" fmla="*/ 4106603 w 4524046"/>
              <a:gd name="connsiteY7" fmla="*/ 1264466 h 2591944"/>
              <a:gd name="connsiteX8" fmla="*/ 4073471 w 4524046"/>
              <a:gd name="connsiteY8" fmla="*/ 1794730 h 2591944"/>
              <a:gd name="connsiteX9" fmla="*/ 3995616 w 4524046"/>
              <a:gd name="connsiteY9" fmla="*/ 2337675 h 2591944"/>
              <a:gd name="connsiteX10" fmla="*/ 3705041 w 4524046"/>
              <a:gd name="connsiteY10" fmla="*/ 2583973 h 2591944"/>
              <a:gd name="connsiteX11" fmla="*/ 2734157 w 4524046"/>
              <a:gd name="connsiteY11" fmla="*/ 2590393 h 2591944"/>
              <a:gd name="connsiteX12" fmla="*/ 1046327 w 4524046"/>
              <a:gd name="connsiteY12" fmla="*/ 2584713 h 2591944"/>
              <a:gd name="connsiteX13" fmla="*/ 52481 w 4524046"/>
              <a:gd name="connsiteY13" fmla="*/ 2588639 h 2591944"/>
              <a:gd name="connsiteX14" fmla="*/ 221165 w 4524046"/>
              <a:gd name="connsiteY14" fmla="*/ 2292807 h 2591944"/>
              <a:gd name="connsiteX0" fmla="*/ 275451 w 4514564"/>
              <a:gd name="connsiteY0" fmla="*/ 2543207 h 2591944"/>
              <a:gd name="connsiteX1" fmla="*/ 921215 w 4514564"/>
              <a:gd name="connsiteY1" fmla="*/ 2221116 h 2591944"/>
              <a:gd name="connsiteX2" fmla="*/ 1746862 w 4514564"/>
              <a:gd name="connsiteY2" fmla="*/ 1991893 h 2591944"/>
              <a:gd name="connsiteX3" fmla="*/ 2868034 w 4514564"/>
              <a:gd name="connsiteY3" fmla="*/ 1261846 h 2591944"/>
              <a:gd name="connsiteX4" fmla="*/ 4112425 w 4514564"/>
              <a:gd name="connsiteY4" fmla="*/ 595028 h 2591944"/>
              <a:gd name="connsiteX5" fmla="*/ 4404370 w 4514564"/>
              <a:gd name="connsiteY5" fmla="*/ 117 h 2591944"/>
              <a:gd name="connsiteX6" fmla="*/ 4514564 w 4514564"/>
              <a:gd name="connsiteY6" fmla="*/ 549702 h 2591944"/>
              <a:gd name="connsiteX7" fmla="*/ 4097121 w 4514564"/>
              <a:gd name="connsiteY7" fmla="*/ 1264466 h 2591944"/>
              <a:gd name="connsiteX8" fmla="*/ 4063989 w 4514564"/>
              <a:gd name="connsiteY8" fmla="*/ 1794730 h 2591944"/>
              <a:gd name="connsiteX9" fmla="*/ 3986134 w 4514564"/>
              <a:gd name="connsiteY9" fmla="*/ 2337675 h 2591944"/>
              <a:gd name="connsiteX10" fmla="*/ 3695559 w 4514564"/>
              <a:gd name="connsiteY10" fmla="*/ 2583973 h 2591944"/>
              <a:gd name="connsiteX11" fmla="*/ 2724675 w 4514564"/>
              <a:gd name="connsiteY11" fmla="*/ 2590393 h 2591944"/>
              <a:gd name="connsiteX12" fmla="*/ 1036845 w 4514564"/>
              <a:gd name="connsiteY12" fmla="*/ 2584713 h 2591944"/>
              <a:gd name="connsiteX13" fmla="*/ 42999 w 4514564"/>
              <a:gd name="connsiteY13" fmla="*/ 2588639 h 2591944"/>
              <a:gd name="connsiteX14" fmla="*/ 275451 w 4514564"/>
              <a:gd name="connsiteY14" fmla="*/ 2543207 h 2591944"/>
              <a:gd name="connsiteX0" fmla="*/ 278099 w 4517212"/>
              <a:gd name="connsiteY0" fmla="*/ 2543207 h 2591944"/>
              <a:gd name="connsiteX1" fmla="*/ 1057775 w 4517212"/>
              <a:gd name="connsiteY1" fmla="*/ 2392276 h 2591944"/>
              <a:gd name="connsiteX2" fmla="*/ 1749510 w 4517212"/>
              <a:gd name="connsiteY2" fmla="*/ 1991893 h 2591944"/>
              <a:gd name="connsiteX3" fmla="*/ 2870682 w 4517212"/>
              <a:gd name="connsiteY3" fmla="*/ 1261846 h 2591944"/>
              <a:gd name="connsiteX4" fmla="*/ 4115073 w 4517212"/>
              <a:gd name="connsiteY4" fmla="*/ 595028 h 2591944"/>
              <a:gd name="connsiteX5" fmla="*/ 4407018 w 4517212"/>
              <a:gd name="connsiteY5" fmla="*/ 117 h 2591944"/>
              <a:gd name="connsiteX6" fmla="*/ 4517212 w 4517212"/>
              <a:gd name="connsiteY6" fmla="*/ 549702 h 2591944"/>
              <a:gd name="connsiteX7" fmla="*/ 4099769 w 4517212"/>
              <a:gd name="connsiteY7" fmla="*/ 1264466 h 2591944"/>
              <a:gd name="connsiteX8" fmla="*/ 4066637 w 4517212"/>
              <a:gd name="connsiteY8" fmla="*/ 1794730 h 2591944"/>
              <a:gd name="connsiteX9" fmla="*/ 3988782 w 4517212"/>
              <a:gd name="connsiteY9" fmla="*/ 2337675 h 2591944"/>
              <a:gd name="connsiteX10" fmla="*/ 3698207 w 4517212"/>
              <a:gd name="connsiteY10" fmla="*/ 2583973 h 2591944"/>
              <a:gd name="connsiteX11" fmla="*/ 2727323 w 4517212"/>
              <a:gd name="connsiteY11" fmla="*/ 2590393 h 2591944"/>
              <a:gd name="connsiteX12" fmla="*/ 1039493 w 4517212"/>
              <a:gd name="connsiteY12" fmla="*/ 2584713 h 2591944"/>
              <a:gd name="connsiteX13" fmla="*/ 45647 w 4517212"/>
              <a:gd name="connsiteY13" fmla="*/ 2588639 h 2591944"/>
              <a:gd name="connsiteX14" fmla="*/ 278099 w 4517212"/>
              <a:gd name="connsiteY14" fmla="*/ 2543207 h 2591944"/>
              <a:gd name="connsiteX0" fmla="*/ 278099 w 4517212"/>
              <a:gd name="connsiteY0" fmla="*/ 2543207 h 2591944"/>
              <a:gd name="connsiteX1" fmla="*/ 1057775 w 4517212"/>
              <a:gd name="connsiteY1" fmla="*/ 2392276 h 2591944"/>
              <a:gd name="connsiteX2" fmla="*/ 1944002 w 4517212"/>
              <a:gd name="connsiteY2" fmla="*/ 2305686 h 2591944"/>
              <a:gd name="connsiteX3" fmla="*/ 2870682 w 4517212"/>
              <a:gd name="connsiteY3" fmla="*/ 1261846 h 2591944"/>
              <a:gd name="connsiteX4" fmla="*/ 4115073 w 4517212"/>
              <a:gd name="connsiteY4" fmla="*/ 595028 h 2591944"/>
              <a:gd name="connsiteX5" fmla="*/ 4407018 w 4517212"/>
              <a:gd name="connsiteY5" fmla="*/ 117 h 2591944"/>
              <a:gd name="connsiteX6" fmla="*/ 4517212 w 4517212"/>
              <a:gd name="connsiteY6" fmla="*/ 549702 h 2591944"/>
              <a:gd name="connsiteX7" fmla="*/ 4099769 w 4517212"/>
              <a:gd name="connsiteY7" fmla="*/ 1264466 h 2591944"/>
              <a:gd name="connsiteX8" fmla="*/ 4066637 w 4517212"/>
              <a:gd name="connsiteY8" fmla="*/ 1794730 h 2591944"/>
              <a:gd name="connsiteX9" fmla="*/ 3988782 w 4517212"/>
              <a:gd name="connsiteY9" fmla="*/ 2337675 h 2591944"/>
              <a:gd name="connsiteX10" fmla="*/ 3698207 w 4517212"/>
              <a:gd name="connsiteY10" fmla="*/ 2583973 h 2591944"/>
              <a:gd name="connsiteX11" fmla="*/ 2727323 w 4517212"/>
              <a:gd name="connsiteY11" fmla="*/ 2590393 h 2591944"/>
              <a:gd name="connsiteX12" fmla="*/ 1039493 w 4517212"/>
              <a:gd name="connsiteY12" fmla="*/ 2584713 h 2591944"/>
              <a:gd name="connsiteX13" fmla="*/ 45647 w 4517212"/>
              <a:gd name="connsiteY13" fmla="*/ 2588639 h 2591944"/>
              <a:gd name="connsiteX14" fmla="*/ 278099 w 4517212"/>
              <a:gd name="connsiteY14" fmla="*/ 2543207 h 2591944"/>
              <a:gd name="connsiteX0" fmla="*/ 278099 w 4517212"/>
              <a:gd name="connsiteY0" fmla="*/ 2543207 h 2591944"/>
              <a:gd name="connsiteX1" fmla="*/ 1057775 w 4517212"/>
              <a:gd name="connsiteY1" fmla="*/ 2392276 h 2591944"/>
              <a:gd name="connsiteX2" fmla="*/ 1944002 w 4517212"/>
              <a:gd name="connsiteY2" fmla="*/ 2305686 h 2591944"/>
              <a:gd name="connsiteX3" fmla="*/ 3234158 w 4517212"/>
              <a:gd name="connsiteY3" fmla="*/ 1994030 h 2591944"/>
              <a:gd name="connsiteX4" fmla="*/ 4115073 w 4517212"/>
              <a:gd name="connsiteY4" fmla="*/ 595028 h 2591944"/>
              <a:gd name="connsiteX5" fmla="*/ 4407018 w 4517212"/>
              <a:gd name="connsiteY5" fmla="*/ 117 h 2591944"/>
              <a:gd name="connsiteX6" fmla="*/ 4517212 w 4517212"/>
              <a:gd name="connsiteY6" fmla="*/ 549702 h 2591944"/>
              <a:gd name="connsiteX7" fmla="*/ 4099769 w 4517212"/>
              <a:gd name="connsiteY7" fmla="*/ 1264466 h 2591944"/>
              <a:gd name="connsiteX8" fmla="*/ 4066637 w 4517212"/>
              <a:gd name="connsiteY8" fmla="*/ 1794730 h 2591944"/>
              <a:gd name="connsiteX9" fmla="*/ 3988782 w 4517212"/>
              <a:gd name="connsiteY9" fmla="*/ 2337675 h 2591944"/>
              <a:gd name="connsiteX10" fmla="*/ 3698207 w 4517212"/>
              <a:gd name="connsiteY10" fmla="*/ 2583973 h 2591944"/>
              <a:gd name="connsiteX11" fmla="*/ 2727323 w 4517212"/>
              <a:gd name="connsiteY11" fmla="*/ 2590393 h 2591944"/>
              <a:gd name="connsiteX12" fmla="*/ 1039493 w 4517212"/>
              <a:gd name="connsiteY12" fmla="*/ 2584713 h 2591944"/>
              <a:gd name="connsiteX13" fmla="*/ 45647 w 4517212"/>
              <a:gd name="connsiteY13" fmla="*/ 2588639 h 2591944"/>
              <a:gd name="connsiteX14" fmla="*/ 278099 w 4517212"/>
              <a:gd name="connsiteY14" fmla="*/ 2543207 h 2591944"/>
              <a:gd name="connsiteX0" fmla="*/ 278099 w 4517212"/>
              <a:gd name="connsiteY0" fmla="*/ 2544269 h 2593006"/>
              <a:gd name="connsiteX1" fmla="*/ 1057775 w 4517212"/>
              <a:gd name="connsiteY1" fmla="*/ 2393338 h 2593006"/>
              <a:gd name="connsiteX2" fmla="*/ 1944002 w 4517212"/>
              <a:gd name="connsiteY2" fmla="*/ 2306748 h 2593006"/>
              <a:gd name="connsiteX3" fmla="*/ 3234158 w 4517212"/>
              <a:gd name="connsiteY3" fmla="*/ 1995092 h 2593006"/>
              <a:gd name="connsiteX4" fmla="*/ 4255363 w 4517212"/>
              <a:gd name="connsiteY4" fmla="*/ 700687 h 2593006"/>
              <a:gd name="connsiteX5" fmla="*/ 4407018 w 4517212"/>
              <a:gd name="connsiteY5" fmla="*/ 1179 h 2593006"/>
              <a:gd name="connsiteX6" fmla="*/ 4517212 w 4517212"/>
              <a:gd name="connsiteY6" fmla="*/ 550764 h 2593006"/>
              <a:gd name="connsiteX7" fmla="*/ 4099769 w 4517212"/>
              <a:gd name="connsiteY7" fmla="*/ 1265528 h 2593006"/>
              <a:gd name="connsiteX8" fmla="*/ 4066637 w 4517212"/>
              <a:gd name="connsiteY8" fmla="*/ 1795792 h 2593006"/>
              <a:gd name="connsiteX9" fmla="*/ 3988782 w 4517212"/>
              <a:gd name="connsiteY9" fmla="*/ 2338737 h 2593006"/>
              <a:gd name="connsiteX10" fmla="*/ 3698207 w 4517212"/>
              <a:gd name="connsiteY10" fmla="*/ 2585035 h 2593006"/>
              <a:gd name="connsiteX11" fmla="*/ 2727323 w 4517212"/>
              <a:gd name="connsiteY11" fmla="*/ 2591455 h 2593006"/>
              <a:gd name="connsiteX12" fmla="*/ 1039493 w 4517212"/>
              <a:gd name="connsiteY12" fmla="*/ 2585775 h 2593006"/>
              <a:gd name="connsiteX13" fmla="*/ 45647 w 4517212"/>
              <a:gd name="connsiteY13" fmla="*/ 2589701 h 2593006"/>
              <a:gd name="connsiteX14" fmla="*/ 278099 w 4517212"/>
              <a:gd name="connsiteY14" fmla="*/ 2544269 h 2593006"/>
              <a:gd name="connsiteX0" fmla="*/ 278099 w 4517212"/>
              <a:gd name="connsiteY0" fmla="*/ 2544269 h 2593006"/>
              <a:gd name="connsiteX1" fmla="*/ 1057775 w 4517212"/>
              <a:gd name="connsiteY1" fmla="*/ 2393338 h 2593006"/>
              <a:gd name="connsiteX2" fmla="*/ 1944002 w 4517212"/>
              <a:gd name="connsiteY2" fmla="*/ 2306748 h 2593006"/>
              <a:gd name="connsiteX3" fmla="*/ 3511549 w 4517212"/>
              <a:gd name="connsiteY3" fmla="*/ 2159913 h 2593006"/>
              <a:gd name="connsiteX4" fmla="*/ 4255363 w 4517212"/>
              <a:gd name="connsiteY4" fmla="*/ 700687 h 2593006"/>
              <a:gd name="connsiteX5" fmla="*/ 4407018 w 4517212"/>
              <a:gd name="connsiteY5" fmla="*/ 1179 h 2593006"/>
              <a:gd name="connsiteX6" fmla="*/ 4517212 w 4517212"/>
              <a:gd name="connsiteY6" fmla="*/ 550764 h 2593006"/>
              <a:gd name="connsiteX7" fmla="*/ 4099769 w 4517212"/>
              <a:gd name="connsiteY7" fmla="*/ 1265528 h 2593006"/>
              <a:gd name="connsiteX8" fmla="*/ 4066637 w 4517212"/>
              <a:gd name="connsiteY8" fmla="*/ 1795792 h 2593006"/>
              <a:gd name="connsiteX9" fmla="*/ 3988782 w 4517212"/>
              <a:gd name="connsiteY9" fmla="*/ 2338737 h 2593006"/>
              <a:gd name="connsiteX10" fmla="*/ 3698207 w 4517212"/>
              <a:gd name="connsiteY10" fmla="*/ 2585035 h 2593006"/>
              <a:gd name="connsiteX11" fmla="*/ 2727323 w 4517212"/>
              <a:gd name="connsiteY11" fmla="*/ 2591455 h 2593006"/>
              <a:gd name="connsiteX12" fmla="*/ 1039493 w 4517212"/>
              <a:gd name="connsiteY12" fmla="*/ 2585775 h 2593006"/>
              <a:gd name="connsiteX13" fmla="*/ 45647 w 4517212"/>
              <a:gd name="connsiteY13" fmla="*/ 2589701 h 2593006"/>
              <a:gd name="connsiteX14" fmla="*/ 278099 w 4517212"/>
              <a:gd name="connsiteY14" fmla="*/ 2544269 h 2593006"/>
              <a:gd name="connsiteX0" fmla="*/ 278099 w 4517212"/>
              <a:gd name="connsiteY0" fmla="*/ 2544269 h 2593006"/>
              <a:gd name="connsiteX1" fmla="*/ 1057775 w 4517212"/>
              <a:gd name="connsiteY1" fmla="*/ 2393338 h 2593006"/>
              <a:gd name="connsiteX2" fmla="*/ 1944002 w 4517212"/>
              <a:gd name="connsiteY2" fmla="*/ 2306748 h 2593006"/>
              <a:gd name="connsiteX3" fmla="*/ 3511549 w 4517212"/>
              <a:gd name="connsiteY3" fmla="*/ 2159913 h 2593006"/>
              <a:gd name="connsiteX4" fmla="*/ 4255363 w 4517212"/>
              <a:gd name="connsiteY4" fmla="*/ 700687 h 2593006"/>
              <a:gd name="connsiteX5" fmla="*/ 4407018 w 4517212"/>
              <a:gd name="connsiteY5" fmla="*/ 1179 h 2593006"/>
              <a:gd name="connsiteX6" fmla="*/ 4517212 w 4517212"/>
              <a:gd name="connsiteY6" fmla="*/ 550764 h 2593006"/>
              <a:gd name="connsiteX7" fmla="*/ 4099769 w 4517212"/>
              <a:gd name="connsiteY7" fmla="*/ 1265528 h 2593006"/>
              <a:gd name="connsiteX8" fmla="*/ 4066637 w 4517212"/>
              <a:gd name="connsiteY8" fmla="*/ 1795792 h 2593006"/>
              <a:gd name="connsiteX9" fmla="*/ 3988782 w 4517212"/>
              <a:gd name="connsiteY9" fmla="*/ 2338737 h 2593006"/>
              <a:gd name="connsiteX10" fmla="*/ 3698207 w 4517212"/>
              <a:gd name="connsiteY10" fmla="*/ 2585035 h 2593006"/>
              <a:gd name="connsiteX11" fmla="*/ 2727323 w 4517212"/>
              <a:gd name="connsiteY11" fmla="*/ 2591455 h 2593006"/>
              <a:gd name="connsiteX12" fmla="*/ 1039493 w 4517212"/>
              <a:gd name="connsiteY12" fmla="*/ 2585775 h 2593006"/>
              <a:gd name="connsiteX13" fmla="*/ 45647 w 4517212"/>
              <a:gd name="connsiteY13" fmla="*/ 2589701 h 2593006"/>
              <a:gd name="connsiteX14" fmla="*/ 278099 w 4517212"/>
              <a:gd name="connsiteY14" fmla="*/ 2544269 h 2593006"/>
              <a:gd name="connsiteX0" fmla="*/ 278099 w 4517212"/>
              <a:gd name="connsiteY0" fmla="*/ 2544269 h 2593006"/>
              <a:gd name="connsiteX1" fmla="*/ 1057775 w 4517212"/>
              <a:gd name="connsiteY1" fmla="*/ 2393338 h 2593006"/>
              <a:gd name="connsiteX2" fmla="*/ 1944002 w 4517212"/>
              <a:gd name="connsiteY2" fmla="*/ 2306748 h 2593006"/>
              <a:gd name="connsiteX3" fmla="*/ 3457346 w 4517212"/>
              <a:gd name="connsiteY3" fmla="*/ 2178931 h 2593006"/>
              <a:gd name="connsiteX4" fmla="*/ 4255363 w 4517212"/>
              <a:gd name="connsiteY4" fmla="*/ 700687 h 2593006"/>
              <a:gd name="connsiteX5" fmla="*/ 4407018 w 4517212"/>
              <a:gd name="connsiteY5" fmla="*/ 1179 h 2593006"/>
              <a:gd name="connsiteX6" fmla="*/ 4517212 w 4517212"/>
              <a:gd name="connsiteY6" fmla="*/ 550764 h 2593006"/>
              <a:gd name="connsiteX7" fmla="*/ 4099769 w 4517212"/>
              <a:gd name="connsiteY7" fmla="*/ 1265528 h 2593006"/>
              <a:gd name="connsiteX8" fmla="*/ 4066637 w 4517212"/>
              <a:gd name="connsiteY8" fmla="*/ 1795792 h 2593006"/>
              <a:gd name="connsiteX9" fmla="*/ 3988782 w 4517212"/>
              <a:gd name="connsiteY9" fmla="*/ 2338737 h 2593006"/>
              <a:gd name="connsiteX10" fmla="*/ 3698207 w 4517212"/>
              <a:gd name="connsiteY10" fmla="*/ 2585035 h 2593006"/>
              <a:gd name="connsiteX11" fmla="*/ 2727323 w 4517212"/>
              <a:gd name="connsiteY11" fmla="*/ 2591455 h 2593006"/>
              <a:gd name="connsiteX12" fmla="*/ 1039493 w 4517212"/>
              <a:gd name="connsiteY12" fmla="*/ 2585775 h 2593006"/>
              <a:gd name="connsiteX13" fmla="*/ 45647 w 4517212"/>
              <a:gd name="connsiteY13" fmla="*/ 2589701 h 2593006"/>
              <a:gd name="connsiteX14" fmla="*/ 278099 w 4517212"/>
              <a:gd name="connsiteY14" fmla="*/ 2544269 h 2593006"/>
              <a:gd name="connsiteX0" fmla="*/ 278099 w 4517212"/>
              <a:gd name="connsiteY0" fmla="*/ 2544269 h 2593006"/>
              <a:gd name="connsiteX1" fmla="*/ 1057775 w 4517212"/>
              <a:gd name="connsiteY1" fmla="*/ 2513784 h 2593006"/>
              <a:gd name="connsiteX2" fmla="*/ 1944002 w 4517212"/>
              <a:gd name="connsiteY2" fmla="*/ 2306748 h 2593006"/>
              <a:gd name="connsiteX3" fmla="*/ 3457346 w 4517212"/>
              <a:gd name="connsiteY3" fmla="*/ 2178931 h 2593006"/>
              <a:gd name="connsiteX4" fmla="*/ 4255363 w 4517212"/>
              <a:gd name="connsiteY4" fmla="*/ 700687 h 2593006"/>
              <a:gd name="connsiteX5" fmla="*/ 4407018 w 4517212"/>
              <a:gd name="connsiteY5" fmla="*/ 1179 h 2593006"/>
              <a:gd name="connsiteX6" fmla="*/ 4517212 w 4517212"/>
              <a:gd name="connsiteY6" fmla="*/ 550764 h 2593006"/>
              <a:gd name="connsiteX7" fmla="*/ 4099769 w 4517212"/>
              <a:gd name="connsiteY7" fmla="*/ 1265528 h 2593006"/>
              <a:gd name="connsiteX8" fmla="*/ 4066637 w 4517212"/>
              <a:gd name="connsiteY8" fmla="*/ 1795792 h 2593006"/>
              <a:gd name="connsiteX9" fmla="*/ 3988782 w 4517212"/>
              <a:gd name="connsiteY9" fmla="*/ 2338737 h 2593006"/>
              <a:gd name="connsiteX10" fmla="*/ 3698207 w 4517212"/>
              <a:gd name="connsiteY10" fmla="*/ 2585035 h 2593006"/>
              <a:gd name="connsiteX11" fmla="*/ 2727323 w 4517212"/>
              <a:gd name="connsiteY11" fmla="*/ 2591455 h 2593006"/>
              <a:gd name="connsiteX12" fmla="*/ 1039493 w 4517212"/>
              <a:gd name="connsiteY12" fmla="*/ 2585775 h 2593006"/>
              <a:gd name="connsiteX13" fmla="*/ 45647 w 4517212"/>
              <a:gd name="connsiteY13" fmla="*/ 2589701 h 2593006"/>
              <a:gd name="connsiteX14" fmla="*/ 278099 w 4517212"/>
              <a:gd name="connsiteY14" fmla="*/ 2544269 h 2593006"/>
              <a:gd name="connsiteX0" fmla="*/ 278099 w 4517212"/>
              <a:gd name="connsiteY0" fmla="*/ 2544269 h 2593006"/>
              <a:gd name="connsiteX1" fmla="*/ 1057775 w 4517212"/>
              <a:gd name="connsiteY1" fmla="*/ 2513784 h 2593006"/>
              <a:gd name="connsiteX2" fmla="*/ 1934436 w 4517212"/>
              <a:gd name="connsiteY2" fmla="*/ 2506435 h 2593006"/>
              <a:gd name="connsiteX3" fmla="*/ 3457346 w 4517212"/>
              <a:gd name="connsiteY3" fmla="*/ 2178931 h 2593006"/>
              <a:gd name="connsiteX4" fmla="*/ 4255363 w 4517212"/>
              <a:gd name="connsiteY4" fmla="*/ 700687 h 2593006"/>
              <a:gd name="connsiteX5" fmla="*/ 4407018 w 4517212"/>
              <a:gd name="connsiteY5" fmla="*/ 1179 h 2593006"/>
              <a:gd name="connsiteX6" fmla="*/ 4517212 w 4517212"/>
              <a:gd name="connsiteY6" fmla="*/ 550764 h 2593006"/>
              <a:gd name="connsiteX7" fmla="*/ 4099769 w 4517212"/>
              <a:gd name="connsiteY7" fmla="*/ 1265528 h 2593006"/>
              <a:gd name="connsiteX8" fmla="*/ 4066637 w 4517212"/>
              <a:gd name="connsiteY8" fmla="*/ 1795792 h 2593006"/>
              <a:gd name="connsiteX9" fmla="*/ 3988782 w 4517212"/>
              <a:gd name="connsiteY9" fmla="*/ 2338737 h 2593006"/>
              <a:gd name="connsiteX10" fmla="*/ 3698207 w 4517212"/>
              <a:gd name="connsiteY10" fmla="*/ 2585035 h 2593006"/>
              <a:gd name="connsiteX11" fmla="*/ 2727323 w 4517212"/>
              <a:gd name="connsiteY11" fmla="*/ 2591455 h 2593006"/>
              <a:gd name="connsiteX12" fmla="*/ 1039493 w 4517212"/>
              <a:gd name="connsiteY12" fmla="*/ 2585775 h 2593006"/>
              <a:gd name="connsiteX13" fmla="*/ 45647 w 4517212"/>
              <a:gd name="connsiteY13" fmla="*/ 2589701 h 2593006"/>
              <a:gd name="connsiteX14" fmla="*/ 278099 w 4517212"/>
              <a:gd name="connsiteY14" fmla="*/ 2544269 h 2593006"/>
              <a:gd name="connsiteX0" fmla="*/ 278099 w 4517212"/>
              <a:gd name="connsiteY0" fmla="*/ 2544269 h 2593006"/>
              <a:gd name="connsiteX1" fmla="*/ 1057775 w 4517212"/>
              <a:gd name="connsiteY1" fmla="*/ 2513784 h 2593006"/>
              <a:gd name="connsiteX2" fmla="*/ 1934436 w 4517212"/>
              <a:gd name="connsiteY2" fmla="*/ 2506435 h 2593006"/>
              <a:gd name="connsiteX3" fmla="*/ 3457346 w 4517212"/>
              <a:gd name="connsiteY3" fmla="*/ 2178931 h 2593006"/>
              <a:gd name="connsiteX4" fmla="*/ 4255363 w 4517212"/>
              <a:gd name="connsiteY4" fmla="*/ 700687 h 2593006"/>
              <a:gd name="connsiteX5" fmla="*/ 4407018 w 4517212"/>
              <a:gd name="connsiteY5" fmla="*/ 1179 h 2593006"/>
              <a:gd name="connsiteX6" fmla="*/ 4517212 w 4517212"/>
              <a:gd name="connsiteY6" fmla="*/ 550764 h 2593006"/>
              <a:gd name="connsiteX7" fmla="*/ 4099769 w 4517212"/>
              <a:gd name="connsiteY7" fmla="*/ 1265528 h 2593006"/>
              <a:gd name="connsiteX8" fmla="*/ 4066637 w 4517212"/>
              <a:gd name="connsiteY8" fmla="*/ 1795792 h 2593006"/>
              <a:gd name="connsiteX9" fmla="*/ 3988782 w 4517212"/>
              <a:gd name="connsiteY9" fmla="*/ 2338737 h 2593006"/>
              <a:gd name="connsiteX10" fmla="*/ 3698207 w 4517212"/>
              <a:gd name="connsiteY10" fmla="*/ 2585035 h 2593006"/>
              <a:gd name="connsiteX11" fmla="*/ 2727323 w 4517212"/>
              <a:gd name="connsiteY11" fmla="*/ 2591455 h 2593006"/>
              <a:gd name="connsiteX12" fmla="*/ 1039493 w 4517212"/>
              <a:gd name="connsiteY12" fmla="*/ 2585775 h 2593006"/>
              <a:gd name="connsiteX13" fmla="*/ 45647 w 4517212"/>
              <a:gd name="connsiteY13" fmla="*/ 2589701 h 2593006"/>
              <a:gd name="connsiteX14" fmla="*/ 278099 w 4517212"/>
              <a:gd name="connsiteY14" fmla="*/ 2544269 h 2593006"/>
              <a:gd name="connsiteX0" fmla="*/ 278099 w 4517212"/>
              <a:gd name="connsiteY0" fmla="*/ 2544269 h 2593006"/>
              <a:gd name="connsiteX1" fmla="*/ 1057775 w 4517212"/>
              <a:gd name="connsiteY1" fmla="*/ 2513784 h 2593006"/>
              <a:gd name="connsiteX2" fmla="*/ 1934436 w 4517212"/>
              <a:gd name="connsiteY2" fmla="*/ 2506435 h 2593006"/>
              <a:gd name="connsiteX3" fmla="*/ 3457346 w 4517212"/>
              <a:gd name="connsiteY3" fmla="*/ 2178931 h 2593006"/>
              <a:gd name="connsiteX4" fmla="*/ 4255363 w 4517212"/>
              <a:gd name="connsiteY4" fmla="*/ 700687 h 2593006"/>
              <a:gd name="connsiteX5" fmla="*/ 4407018 w 4517212"/>
              <a:gd name="connsiteY5" fmla="*/ 1179 h 2593006"/>
              <a:gd name="connsiteX6" fmla="*/ 4517212 w 4517212"/>
              <a:gd name="connsiteY6" fmla="*/ 550764 h 2593006"/>
              <a:gd name="connsiteX7" fmla="*/ 4099769 w 4517212"/>
              <a:gd name="connsiteY7" fmla="*/ 1265528 h 2593006"/>
              <a:gd name="connsiteX8" fmla="*/ 4066637 w 4517212"/>
              <a:gd name="connsiteY8" fmla="*/ 1795792 h 2593006"/>
              <a:gd name="connsiteX9" fmla="*/ 3988782 w 4517212"/>
              <a:gd name="connsiteY9" fmla="*/ 2338737 h 2593006"/>
              <a:gd name="connsiteX10" fmla="*/ 3698207 w 4517212"/>
              <a:gd name="connsiteY10" fmla="*/ 2585035 h 2593006"/>
              <a:gd name="connsiteX11" fmla="*/ 2727323 w 4517212"/>
              <a:gd name="connsiteY11" fmla="*/ 2591455 h 2593006"/>
              <a:gd name="connsiteX12" fmla="*/ 1039493 w 4517212"/>
              <a:gd name="connsiteY12" fmla="*/ 2585775 h 2593006"/>
              <a:gd name="connsiteX13" fmla="*/ 45647 w 4517212"/>
              <a:gd name="connsiteY13" fmla="*/ 2589701 h 2593006"/>
              <a:gd name="connsiteX14" fmla="*/ 278099 w 4517212"/>
              <a:gd name="connsiteY14" fmla="*/ 2544269 h 2593006"/>
              <a:gd name="connsiteX0" fmla="*/ 273752 w 4512865"/>
              <a:gd name="connsiteY0" fmla="*/ 2544269 h 2593006"/>
              <a:gd name="connsiteX1" fmla="*/ 1053428 w 4512865"/>
              <a:gd name="connsiteY1" fmla="*/ 2513784 h 2593006"/>
              <a:gd name="connsiteX2" fmla="*/ 1930089 w 4512865"/>
              <a:gd name="connsiteY2" fmla="*/ 2506435 h 2593006"/>
              <a:gd name="connsiteX3" fmla="*/ 3452999 w 4512865"/>
              <a:gd name="connsiteY3" fmla="*/ 2178931 h 2593006"/>
              <a:gd name="connsiteX4" fmla="*/ 4251016 w 4512865"/>
              <a:gd name="connsiteY4" fmla="*/ 700687 h 2593006"/>
              <a:gd name="connsiteX5" fmla="*/ 4402671 w 4512865"/>
              <a:gd name="connsiteY5" fmla="*/ 1179 h 2593006"/>
              <a:gd name="connsiteX6" fmla="*/ 4512865 w 4512865"/>
              <a:gd name="connsiteY6" fmla="*/ 550764 h 2593006"/>
              <a:gd name="connsiteX7" fmla="*/ 4095422 w 4512865"/>
              <a:gd name="connsiteY7" fmla="*/ 1265528 h 2593006"/>
              <a:gd name="connsiteX8" fmla="*/ 4062290 w 4512865"/>
              <a:gd name="connsiteY8" fmla="*/ 1795792 h 2593006"/>
              <a:gd name="connsiteX9" fmla="*/ 3984435 w 4512865"/>
              <a:gd name="connsiteY9" fmla="*/ 2338737 h 2593006"/>
              <a:gd name="connsiteX10" fmla="*/ 3693860 w 4512865"/>
              <a:gd name="connsiteY10" fmla="*/ 2585035 h 2593006"/>
              <a:gd name="connsiteX11" fmla="*/ 2722976 w 4512865"/>
              <a:gd name="connsiteY11" fmla="*/ 2591455 h 2593006"/>
              <a:gd name="connsiteX12" fmla="*/ 1035146 w 4512865"/>
              <a:gd name="connsiteY12" fmla="*/ 2585775 h 2593006"/>
              <a:gd name="connsiteX13" fmla="*/ 41300 w 4512865"/>
              <a:gd name="connsiteY13" fmla="*/ 2589701 h 2593006"/>
              <a:gd name="connsiteX14" fmla="*/ 273752 w 4512865"/>
              <a:gd name="connsiteY14" fmla="*/ 2544269 h 2593006"/>
              <a:gd name="connsiteX0" fmla="*/ 273752 w 4512865"/>
              <a:gd name="connsiteY0" fmla="*/ 2544269 h 2593006"/>
              <a:gd name="connsiteX1" fmla="*/ 1053428 w 4512865"/>
              <a:gd name="connsiteY1" fmla="*/ 2513784 h 2593006"/>
              <a:gd name="connsiteX2" fmla="*/ 1930089 w 4512865"/>
              <a:gd name="connsiteY2" fmla="*/ 2506435 h 2593006"/>
              <a:gd name="connsiteX3" fmla="*/ 3452999 w 4512865"/>
              <a:gd name="connsiteY3" fmla="*/ 2178931 h 2593006"/>
              <a:gd name="connsiteX4" fmla="*/ 4251016 w 4512865"/>
              <a:gd name="connsiteY4" fmla="*/ 700687 h 2593006"/>
              <a:gd name="connsiteX5" fmla="*/ 4402671 w 4512865"/>
              <a:gd name="connsiteY5" fmla="*/ 1179 h 2593006"/>
              <a:gd name="connsiteX6" fmla="*/ 4512865 w 4512865"/>
              <a:gd name="connsiteY6" fmla="*/ 550764 h 2593006"/>
              <a:gd name="connsiteX7" fmla="*/ 4095422 w 4512865"/>
              <a:gd name="connsiteY7" fmla="*/ 1265528 h 2593006"/>
              <a:gd name="connsiteX8" fmla="*/ 4062290 w 4512865"/>
              <a:gd name="connsiteY8" fmla="*/ 1795792 h 2593006"/>
              <a:gd name="connsiteX9" fmla="*/ 3984435 w 4512865"/>
              <a:gd name="connsiteY9" fmla="*/ 2338737 h 2593006"/>
              <a:gd name="connsiteX10" fmla="*/ 3693860 w 4512865"/>
              <a:gd name="connsiteY10" fmla="*/ 2585035 h 2593006"/>
              <a:gd name="connsiteX11" fmla="*/ 2722976 w 4512865"/>
              <a:gd name="connsiteY11" fmla="*/ 2591455 h 2593006"/>
              <a:gd name="connsiteX12" fmla="*/ 1035146 w 4512865"/>
              <a:gd name="connsiteY12" fmla="*/ 2585775 h 2593006"/>
              <a:gd name="connsiteX13" fmla="*/ 41300 w 4512865"/>
              <a:gd name="connsiteY13" fmla="*/ 2589701 h 2593006"/>
              <a:gd name="connsiteX14" fmla="*/ 273752 w 4512865"/>
              <a:gd name="connsiteY14" fmla="*/ 2544269 h 2593006"/>
              <a:gd name="connsiteX0" fmla="*/ 273752 w 4512865"/>
              <a:gd name="connsiteY0" fmla="*/ 2559732 h 2593006"/>
              <a:gd name="connsiteX1" fmla="*/ 1053428 w 4512865"/>
              <a:gd name="connsiteY1" fmla="*/ 2513784 h 2593006"/>
              <a:gd name="connsiteX2" fmla="*/ 1930089 w 4512865"/>
              <a:gd name="connsiteY2" fmla="*/ 2506435 h 2593006"/>
              <a:gd name="connsiteX3" fmla="*/ 3452999 w 4512865"/>
              <a:gd name="connsiteY3" fmla="*/ 2178931 h 2593006"/>
              <a:gd name="connsiteX4" fmla="*/ 4251016 w 4512865"/>
              <a:gd name="connsiteY4" fmla="*/ 700687 h 2593006"/>
              <a:gd name="connsiteX5" fmla="*/ 4402671 w 4512865"/>
              <a:gd name="connsiteY5" fmla="*/ 1179 h 2593006"/>
              <a:gd name="connsiteX6" fmla="*/ 4512865 w 4512865"/>
              <a:gd name="connsiteY6" fmla="*/ 550764 h 2593006"/>
              <a:gd name="connsiteX7" fmla="*/ 4095422 w 4512865"/>
              <a:gd name="connsiteY7" fmla="*/ 1265528 h 2593006"/>
              <a:gd name="connsiteX8" fmla="*/ 4062290 w 4512865"/>
              <a:gd name="connsiteY8" fmla="*/ 1795792 h 2593006"/>
              <a:gd name="connsiteX9" fmla="*/ 3984435 w 4512865"/>
              <a:gd name="connsiteY9" fmla="*/ 2338737 h 2593006"/>
              <a:gd name="connsiteX10" fmla="*/ 3693860 w 4512865"/>
              <a:gd name="connsiteY10" fmla="*/ 2585035 h 2593006"/>
              <a:gd name="connsiteX11" fmla="*/ 2722976 w 4512865"/>
              <a:gd name="connsiteY11" fmla="*/ 2591455 h 2593006"/>
              <a:gd name="connsiteX12" fmla="*/ 1035146 w 4512865"/>
              <a:gd name="connsiteY12" fmla="*/ 2585775 h 2593006"/>
              <a:gd name="connsiteX13" fmla="*/ 41300 w 4512865"/>
              <a:gd name="connsiteY13" fmla="*/ 2589701 h 2593006"/>
              <a:gd name="connsiteX14" fmla="*/ 273752 w 4512865"/>
              <a:gd name="connsiteY14" fmla="*/ 2559732 h 2593006"/>
              <a:gd name="connsiteX0" fmla="*/ 273813 w 4512926"/>
              <a:gd name="connsiteY0" fmla="*/ 2559732 h 2593006"/>
              <a:gd name="connsiteX1" fmla="*/ 1056600 w 4512926"/>
              <a:gd name="connsiteY1" fmla="*/ 2560173 h 2593006"/>
              <a:gd name="connsiteX2" fmla="*/ 1930150 w 4512926"/>
              <a:gd name="connsiteY2" fmla="*/ 2506435 h 2593006"/>
              <a:gd name="connsiteX3" fmla="*/ 3453060 w 4512926"/>
              <a:gd name="connsiteY3" fmla="*/ 2178931 h 2593006"/>
              <a:gd name="connsiteX4" fmla="*/ 4251077 w 4512926"/>
              <a:gd name="connsiteY4" fmla="*/ 700687 h 2593006"/>
              <a:gd name="connsiteX5" fmla="*/ 4402732 w 4512926"/>
              <a:gd name="connsiteY5" fmla="*/ 1179 h 2593006"/>
              <a:gd name="connsiteX6" fmla="*/ 4512926 w 4512926"/>
              <a:gd name="connsiteY6" fmla="*/ 550764 h 2593006"/>
              <a:gd name="connsiteX7" fmla="*/ 4095483 w 4512926"/>
              <a:gd name="connsiteY7" fmla="*/ 1265528 h 2593006"/>
              <a:gd name="connsiteX8" fmla="*/ 4062351 w 4512926"/>
              <a:gd name="connsiteY8" fmla="*/ 1795792 h 2593006"/>
              <a:gd name="connsiteX9" fmla="*/ 3984496 w 4512926"/>
              <a:gd name="connsiteY9" fmla="*/ 2338737 h 2593006"/>
              <a:gd name="connsiteX10" fmla="*/ 3693921 w 4512926"/>
              <a:gd name="connsiteY10" fmla="*/ 2585035 h 2593006"/>
              <a:gd name="connsiteX11" fmla="*/ 2723037 w 4512926"/>
              <a:gd name="connsiteY11" fmla="*/ 2591455 h 2593006"/>
              <a:gd name="connsiteX12" fmla="*/ 1035207 w 4512926"/>
              <a:gd name="connsiteY12" fmla="*/ 2585775 h 2593006"/>
              <a:gd name="connsiteX13" fmla="*/ 41361 w 4512926"/>
              <a:gd name="connsiteY13" fmla="*/ 2589701 h 2593006"/>
              <a:gd name="connsiteX14" fmla="*/ 273813 w 4512926"/>
              <a:gd name="connsiteY14" fmla="*/ 2559732 h 2593006"/>
              <a:gd name="connsiteX0" fmla="*/ 271116 w 4513340"/>
              <a:gd name="connsiteY0" fmla="*/ 2572102 h 2593006"/>
              <a:gd name="connsiteX1" fmla="*/ 1057014 w 4513340"/>
              <a:gd name="connsiteY1" fmla="*/ 2560173 h 2593006"/>
              <a:gd name="connsiteX2" fmla="*/ 1930564 w 4513340"/>
              <a:gd name="connsiteY2" fmla="*/ 2506435 h 2593006"/>
              <a:gd name="connsiteX3" fmla="*/ 3453474 w 4513340"/>
              <a:gd name="connsiteY3" fmla="*/ 2178931 h 2593006"/>
              <a:gd name="connsiteX4" fmla="*/ 4251491 w 4513340"/>
              <a:gd name="connsiteY4" fmla="*/ 700687 h 2593006"/>
              <a:gd name="connsiteX5" fmla="*/ 4403146 w 4513340"/>
              <a:gd name="connsiteY5" fmla="*/ 1179 h 2593006"/>
              <a:gd name="connsiteX6" fmla="*/ 4513340 w 4513340"/>
              <a:gd name="connsiteY6" fmla="*/ 550764 h 2593006"/>
              <a:gd name="connsiteX7" fmla="*/ 4095897 w 4513340"/>
              <a:gd name="connsiteY7" fmla="*/ 1265528 h 2593006"/>
              <a:gd name="connsiteX8" fmla="*/ 4062765 w 4513340"/>
              <a:gd name="connsiteY8" fmla="*/ 1795792 h 2593006"/>
              <a:gd name="connsiteX9" fmla="*/ 3984910 w 4513340"/>
              <a:gd name="connsiteY9" fmla="*/ 2338737 h 2593006"/>
              <a:gd name="connsiteX10" fmla="*/ 3694335 w 4513340"/>
              <a:gd name="connsiteY10" fmla="*/ 2585035 h 2593006"/>
              <a:gd name="connsiteX11" fmla="*/ 2723451 w 4513340"/>
              <a:gd name="connsiteY11" fmla="*/ 2591455 h 2593006"/>
              <a:gd name="connsiteX12" fmla="*/ 1035621 w 4513340"/>
              <a:gd name="connsiteY12" fmla="*/ 2585775 h 2593006"/>
              <a:gd name="connsiteX13" fmla="*/ 41775 w 4513340"/>
              <a:gd name="connsiteY13" fmla="*/ 2589701 h 2593006"/>
              <a:gd name="connsiteX14" fmla="*/ 271116 w 4513340"/>
              <a:gd name="connsiteY14" fmla="*/ 2572102 h 2593006"/>
              <a:gd name="connsiteX0" fmla="*/ 271054 w 4513278"/>
              <a:gd name="connsiteY0" fmla="*/ 2572102 h 2593006"/>
              <a:gd name="connsiteX1" fmla="*/ 1053841 w 4513278"/>
              <a:gd name="connsiteY1" fmla="*/ 2544710 h 2593006"/>
              <a:gd name="connsiteX2" fmla="*/ 1930502 w 4513278"/>
              <a:gd name="connsiteY2" fmla="*/ 2506435 h 2593006"/>
              <a:gd name="connsiteX3" fmla="*/ 3453412 w 4513278"/>
              <a:gd name="connsiteY3" fmla="*/ 2178931 h 2593006"/>
              <a:gd name="connsiteX4" fmla="*/ 4251429 w 4513278"/>
              <a:gd name="connsiteY4" fmla="*/ 700687 h 2593006"/>
              <a:gd name="connsiteX5" fmla="*/ 4403084 w 4513278"/>
              <a:gd name="connsiteY5" fmla="*/ 1179 h 2593006"/>
              <a:gd name="connsiteX6" fmla="*/ 4513278 w 4513278"/>
              <a:gd name="connsiteY6" fmla="*/ 550764 h 2593006"/>
              <a:gd name="connsiteX7" fmla="*/ 4095835 w 4513278"/>
              <a:gd name="connsiteY7" fmla="*/ 1265528 h 2593006"/>
              <a:gd name="connsiteX8" fmla="*/ 4062703 w 4513278"/>
              <a:gd name="connsiteY8" fmla="*/ 1795792 h 2593006"/>
              <a:gd name="connsiteX9" fmla="*/ 3984848 w 4513278"/>
              <a:gd name="connsiteY9" fmla="*/ 2338737 h 2593006"/>
              <a:gd name="connsiteX10" fmla="*/ 3694273 w 4513278"/>
              <a:gd name="connsiteY10" fmla="*/ 2585035 h 2593006"/>
              <a:gd name="connsiteX11" fmla="*/ 2723389 w 4513278"/>
              <a:gd name="connsiteY11" fmla="*/ 2591455 h 2593006"/>
              <a:gd name="connsiteX12" fmla="*/ 1035559 w 4513278"/>
              <a:gd name="connsiteY12" fmla="*/ 2585775 h 2593006"/>
              <a:gd name="connsiteX13" fmla="*/ 41713 w 4513278"/>
              <a:gd name="connsiteY13" fmla="*/ 2589701 h 2593006"/>
              <a:gd name="connsiteX14" fmla="*/ 271054 w 4513278"/>
              <a:gd name="connsiteY14" fmla="*/ 2572102 h 2593006"/>
              <a:gd name="connsiteX0" fmla="*/ 271054 w 4513278"/>
              <a:gd name="connsiteY0" fmla="*/ 2572102 h 2593006"/>
              <a:gd name="connsiteX1" fmla="*/ 1053841 w 4513278"/>
              <a:gd name="connsiteY1" fmla="*/ 2544710 h 2593006"/>
              <a:gd name="connsiteX2" fmla="*/ 1927391 w 4513278"/>
              <a:gd name="connsiteY2" fmla="*/ 2537361 h 2593006"/>
              <a:gd name="connsiteX3" fmla="*/ 3453412 w 4513278"/>
              <a:gd name="connsiteY3" fmla="*/ 2178931 h 2593006"/>
              <a:gd name="connsiteX4" fmla="*/ 4251429 w 4513278"/>
              <a:gd name="connsiteY4" fmla="*/ 700687 h 2593006"/>
              <a:gd name="connsiteX5" fmla="*/ 4403084 w 4513278"/>
              <a:gd name="connsiteY5" fmla="*/ 1179 h 2593006"/>
              <a:gd name="connsiteX6" fmla="*/ 4513278 w 4513278"/>
              <a:gd name="connsiteY6" fmla="*/ 550764 h 2593006"/>
              <a:gd name="connsiteX7" fmla="*/ 4095835 w 4513278"/>
              <a:gd name="connsiteY7" fmla="*/ 1265528 h 2593006"/>
              <a:gd name="connsiteX8" fmla="*/ 4062703 w 4513278"/>
              <a:gd name="connsiteY8" fmla="*/ 1795792 h 2593006"/>
              <a:gd name="connsiteX9" fmla="*/ 3984848 w 4513278"/>
              <a:gd name="connsiteY9" fmla="*/ 2338737 h 2593006"/>
              <a:gd name="connsiteX10" fmla="*/ 3694273 w 4513278"/>
              <a:gd name="connsiteY10" fmla="*/ 2585035 h 2593006"/>
              <a:gd name="connsiteX11" fmla="*/ 2723389 w 4513278"/>
              <a:gd name="connsiteY11" fmla="*/ 2591455 h 2593006"/>
              <a:gd name="connsiteX12" fmla="*/ 1035559 w 4513278"/>
              <a:gd name="connsiteY12" fmla="*/ 2585775 h 2593006"/>
              <a:gd name="connsiteX13" fmla="*/ 41713 w 4513278"/>
              <a:gd name="connsiteY13" fmla="*/ 2589701 h 2593006"/>
              <a:gd name="connsiteX14" fmla="*/ 271054 w 4513278"/>
              <a:gd name="connsiteY14" fmla="*/ 2572102 h 2593006"/>
              <a:gd name="connsiteX0" fmla="*/ 271054 w 4513278"/>
              <a:gd name="connsiteY0" fmla="*/ 2572102 h 2593006"/>
              <a:gd name="connsiteX1" fmla="*/ 1053841 w 4513278"/>
              <a:gd name="connsiteY1" fmla="*/ 2544710 h 2593006"/>
              <a:gd name="connsiteX2" fmla="*/ 1927391 w 4513278"/>
              <a:gd name="connsiteY2" fmla="*/ 2537361 h 2593006"/>
              <a:gd name="connsiteX3" fmla="*/ 3453412 w 4513278"/>
              <a:gd name="connsiteY3" fmla="*/ 2178931 h 2593006"/>
              <a:gd name="connsiteX4" fmla="*/ 4251429 w 4513278"/>
              <a:gd name="connsiteY4" fmla="*/ 700687 h 2593006"/>
              <a:gd name="connsiteX5" fmla="*/ 4403084 w 4513278"/>
              <a:gd name="connsiteY5" fmla="*/ 1179 h 2593006"/>
              <a:gd name="connsiteX6" fmla="*/ 4513278 w 4513278"/>
              <a:gd name="connsiteY6" fmla="*/ 550764 h 2593006"/>
              <a:gd name="connsiteX7" fmla="*/ 4095835 w 4513278"/>
              <a:gd name="connsiteY7" fmla="*/ 1265528 h 2593006"/>
              <a:gd name="connsiteX8" fmla="*/ 4062703 w 4513278"/>
              <a:gd name="connsiteY8" fmla="*/ 1795792 h 2593006"/>
              <a:gd name="connsiteX9" fmla="*/ 3984848 w 4513278"/>
              <a:gd name="connsiteY9" fmla="*/ 2338737 h 2593006"/>
              <a:gd name="connsiteX10" fmla="*/ 3694273 w 4513278"/>
              <a:gd name="connsiteY10" fmla="*/ 2585035 h 2593006"/>
              <a:gd name="connsiteX11" fmla="*/ 2723389 w 4513278"/>
              <a:gd name="connsiteY11" fmla="*/ 2591455 h 2593006"/>
              <a:gd name="connsiteX12" fmla="*/ 1035559 w 4513278"/>
              <a:gd name="connsiteY12" fmla="*/ 2585775 h 2593006"/>
              <a:gd name="connsiteX13" fmla="*/ 41713 w 4513278"/>
              <a:gd name="connsiteY13" fmla="*/ 2589701 h 2593006"/>
              <a:gd name="connsiteX14" fmla="*/ 271054 w 4513278"/>
              <a:gd name="connsiteY14" fmla="*/ 2572102 h 2593006"/>
              <a:gd name="connsiteX0" fmla="*/ 271054 w 4513278"/>
              <a:gd name="connsiteY0" fmla="*/ 2572102 h 2593006"/>
              <a:gd name="connsiteX1" fmla="*/ 1053841 w 4513278"/>
              <a:gd name="connsiteY1" fmla="*/ 2544710 h 2593006"/>
              <a:gd name="connsiteX2" fmla="*/ 1927391 w 4513278"/>
              <a:gd name="connsiteY2" fmla="*/ 2537361 h 2593006"/>
              <a:gd name="connsiteX3" fmla="*/ 3453412 w 4513278"/>
              <a:gd name="connsiteY3" fmla="*/ 2178931 h 2593006"/>
              <a:gd name="connsiteX4" fmla="*/ 4251429 w 4513278"/>
              <a:gd name="connsiteY4" fmla="*/ 700687 h 2593006"/>
              <a:gd name="connsiteX5" fmla="*/ 4403084 w 4513278"/>
              <a:gd name="connsiteY5" fmla="*/ 1179 h 2593006"/>
              <a:gd name="connsiteX6" fmla="*/ 4513278 w 4513278"/>
              <a:gd name="connsiteY6" fmla="*/ 550764 h 2593006"/>
              <a:gd name="connsiteX7" fmla="*/ 4095835 w 4513278"/>
              <a:gd name="connsiteY7" fmla="*/ 1265528 h 2593006"/>
              <a:gd name="connsiteX8" fmla="*/ 4062703 w 4513278"/>
              <a:gd name="connsiteY8" fmla="*/ 1795792 h 2593006"/>
              <a:gd name="connsiteX9" fmla="*/ 3984848 w 4513278"/>
              <a:gd name="connsiteY9" fmla="*/ 2338737 h 2593006"/>
              <a:gd name="connsiteX10" fmla="*/ 3694273 w 4513278"/>
              <a:gd name="connsiteY10" fmla="*/ 2585035 h 2593006"/>
              <a:gd name="connsiteX11" fmla="*/ 2723389 w 4513278"/>
              <a:gd name="connsiteY11" fmla="*/ 2591455 h 2593006"/>
              <a:gd name="connsiteX12" fmla="*/ 1035559 w 4513278"/>
              <a:gd name="connsiteY12" fmla="*/ 2585775 h 2593006"/>
              <a:gd name="connsiteX13" fmla="*/ 41713 w 4513278"/>
              <a:gd name="connsiteY13" fmla="*/ 2589701 h 2593006"/>
              <a:gd name="connsiteX14" fmla="*/ 271054 w 4513278"/>
              <a:gd name="connsiteY14" fmla="*/ 2572102 h 2593006"/>
              <a:gd name="connsiteX0" fmla="*/ 271054 w 4513278"/>
              <a:gd name="connsiteY0" fmla="*/ 2572102 h 2593006"/>
              <a:gd name="connsiteX1" fmla="*/ 1053841 w 4513278"/>
              <a:gd name="connsiteY1" fmla="*/ 2544710 h 2593006"/>
              <a:gd name="connsiteX2" fmla="*/ 1927391 w 4513278"/>
              <a:gd name="connsiteY2" fmla="*/ 2537361 h 2593006"/>
              <a:gd name="connsiteX3" fmla="*/ 3453412 w 4513278"/>
              <a:gd name="connsiteY3" fmla="*/ 2178931 h 2593006"/>
              <a:gd name="connsiteX4" fmla="*/ 4251429 w 4513278"/>
              <a:gd name="connsiteY4" fmla="*/ 700687 h 2593006"/>
              <a:gd name="connsiteX5" fmla="*/ 4403084 w 4513278"/>
              <a:gd name="connsiteY5" fmla="*/ 1179 h 2593006"/>
              <a:gd name="connsiteX6" fmla="*/ 4513278 w 4513278"/>
              <a:gd name="connsiteY6" fmla="*/ 550764 h 2593006"/>
              <a:gd name="connsiteX7" fmla="*/ 4095835 w 4513278"/>
              <a:gd name="connsiteY7" fmla="*/ 1265528 h 2593006"/>
              <a:gd name="connsiteX8" fmla="*/ 4062703 w 4513278"/>
              <a:gd name="connsiteY8" fmla="*/ 1795792 h 2593006"/>
              <a:gd name="connsiteX9" fmla="*/ 3984848 w 4513278"/>
              <a:gd name="connsiteY9" fmla="*/ 2338737 h 2593006"/>
              <a:gd name="connsiteX10" fmla="*/ 3694273 w 4513278"/>
              <a:gd name="connsiteY10" fmla="*/ 2585035 h 2593006"/>
              <a:gd name="connsiteX11" fmla="*/ 2723389 w 4513278"/>
              <a:gd name="connsiteY11" fmla="*/ 2591455 h 2593006"/>
              <a:gd name="connsiteX12" fmla="*/ 1035559 w 4513278"/>
              <a:gd name="connsiteY12" fmla="*/ 2585775 h 2593006"/>
              <a:gd name="connsiteX13" fmla="*/ 41713 w 4513278"/>
              <a:gd name="connsiteY13" fmla="*/ 2589701 h 2593006"/>
              <a:gd name="connsiteX14" fmla="*/ 271054 w 4513278"/>
              <a:gd name="connsiteY14" fmla="*/ 2572102 h 2593006"/>
              <a:gd name="connsiteX0" fmla="*/ 271054 w 4513278"/>
              <a:gd name="connsiteY0" fmla="*/ 2572102 h 2593006"/>
              <a:gd name="connsiteX1" fmla="*/ 1053841 w 4513278"/>
              <a:gd name="connsiteY1" fmla="*/ 2544710 h 2593006"/>
              <a:gd name="connsiteX2" fmla="*/ 1927391 w 4513278"/>
              <a:gd name="connsiteY2" fmla="*/ 2537361 h 2593006"/>
              <a:gd name="connsiteX3" fmla="*/ 3453412 w 4513278"/>
              <a:gd name="connsiteY3" fmla="*/ 2178931 h 2593006"/>
              <a:gd name="connsiteX4" fmla="*/ 4251429 w 4513278"/>
              <a:gd name="connsiteY4" fmla="*/ 700687 h 2593006"/>
              <a:gd name="connsiteX5" fmla="*/ 4403084 w 4513278"/>
              <a:gd name="connsiteY5" fmla="*/ 1179 h 2593006"/>
              <a:gd name="connsiteX6" fmla="*/ 4513278 w 4513278"/>
              <a:gd name="connsiteY6" fmla="*/ 550764 h 2593006"/>
              <a:gd name="connsiteX7" fmla="*/ 4095835 w 4513278"/>
              <a:gd name="connsiteY7" fmla="*/ 1265528 h 2593006"/>
              <a:gd name="connsiteX8" fmla="*/ 4062703 w 4513278"/>
              <a:gd name="connsiteY8" fmla="*/ 1795792 h 2593006"/>
              <a:gd name="connsiteX9" fmla="*/ 3984848 w 4513278"/>
              <a:gd name="connsiteY9" fmla="*/ 2338737 h 2593006"/>
              <a:gd name="connsiteX10" fmla="*/ 3694273 w 4513278"/>
              <a:gd name="connsiteY10" fmla="*/ 2585035 h 2593006"/>
              <a:gd name="connsiteX11" fmla="*/ 2723389 w 4513278"/>
              <a:gd name="connsiteY11" fmla="*/ 2591455 h 2593006"/>
              <a:gd name="connsiteX12" fmla="*/ 1035559 w 4513278"/>
              <a:gd name="connsiteY12" fmla="*/ 2585775 h 2593006"/>
              <a:gd name="connsiteX13" fmla="*/ 41713 w 4513278"/>
              <a:gd name="connsiteY13" fmla="*/ 2589701 h 2593006"/>
              <a:gd name="connsiteX14" fmla="*/ 271054 w 4513278"/>
              <a:gd name="connsiteY14" fmla="*/ 2572102 h 2593006"/>
              <a:gd name="connsiteX0" fmla="*/ 271054 w 4513278"/>
              <a:gd name="connsiteY0" fmla="*/ 2572102 h 2593006"/>
              <a:gd name="connsiteX1" fmla="*/ 1053841 w 4513278"/>
              <a:gd name="connsiteY1" fmla="*/ 2544710 h 2593006"/>
              <a:gd name="connsiteX2" fmla="*/ 1927391 w 4513278"/>
              <a:gd name="connsiteY2" fmla="*/ 2537361 h 2593006"/>
              <a:gd name="connsiteX3" fmla="*/ 3453412 w 4513278"/>
              <a:gd name="connsiteY3" fmla="*/ 2178931 h 2593006"/>
              <a:gd name="connsiteX4" fmla="*/ 4251429 w 4513278"/>
              <a:gd name="connsiteY4" fmla="*/ 700687 h 2593006"/>
              <a:gd name="connsiteX5" fmla="*/ 4403084 w 4513278"/>
              <a:gd name="connsiteY5" fmla="*/ 1179 h 2593006"/>
              <a:gd name="connsiteX6" fmla="*/ 4513278 w 4513278"/>
              <a:gd name="connsiteY6" fmla="*/ 550764 h 2593006"/>
              <a:gd name="connsiteX7" fmla="*/ 4095835 w 4513278"/>
              <a:gd name="connsiteY7" fmla="*/ 1265528 h 2593006"/>
              <a:gd name="connsiteX8" fmla="*/ 4062703 w 4513278"/>
              <a:gd name="connsiteY8" fmla="*/ 1795792 h 2593006"/>
              <a:gd name="connsiteX9" fmla="*/ 3984848 w 4513278"/>
              <a:gd name="connsiteY9" fmla="*/ 2338737 h 2593006"/>
              <a:gd name="connsiteX10" fmla="*/ 3694273 w 4513278"/>
              <a:gd name="connsiteY10" fmla="*/ 2585035 h 2593006"/>
              <a:gd name="connsiteX11" fmla="*/ 2723389 w 4513278"/>
              <a:gd name="connsiteY11" fmla="*/ 2591455 h 2593006"/>
              <a:gd name="connsiteX12" fmla="*/ 1035559 w 4513278"/>
              <a:gd name="connsiteY12" fmla="*/ 2585775 h 2593006"/>
              <a:gd name="connsiteX13" fmla="*/ 41713 w 4513278"/>
              <a:gd name="connsiteY13" fmla="*/ 2589701 h 2593006"/>
              <a:gd name="connsiteX14" fmla="*/ 271054 w 4513278"/>
              <a:gd name="connsiteY14" fmla="*/ 2572102 h 2593006"/>
              <a:gd name="connsiteX0" fmla="*/ 273752 w 4512865"/>
              <a:gd name="connsiteY0" fmla="*/ 2569009 h 2593006"/>
              <a:gd name="connsiteX1" fmla="*/ 1053428 w 4512865"/>
              <a:gd name="connsiteY1" fmla="*/ 2544710 h 2593006"/>
              <a:gd name="connsiteX2" fmla="*/ 1926978 w 4512865"/>
              <a:gd name="connsiteY2" fmla="*/ 2537361 h 2593006"/>
              <a:gd name="connsiteX3" fmla="*/ 3452999 w 4512865"/>
              <a:gd name="connsiteY3" fmla="*/ 2178931 h 2593006"/>
              <a:gd name="connsiteX4" fmla="*/ 4251016 w 4512865"/>
              <a:gd name="connsiteY4" fmla="*/ 700687 h 2593006"/>
              <a:gd name="connsiteX5" fmla="*/ 4402671 w 4512865"/>
              <a:gd name="connsiteY5" fmla="*/ 1179 h 2593006"/>
              <a:gd name="connsiteX6" fmla="*/ 4512865 w 4512865"/>
              <a:gd name="connsiteY6" fmla="*/ 550764 h 2593006"/>
              <a:gd name="connsiteX7" fmla="*/ 4095422 w 4512865"/>
              <a:gd name="connsiteY7" fmla="*/ 1265528 h 2593006"/>
              <a:gd name="connsiteX8" fmla="*/ 4062290 w 4512865"/>
              <a:gd name="connsiteY8" fmla="*/ 1795792 h 2593006"/>
              <a:gd name="connsiteX9" fmla="*/ 3984435 w 4512865"/>
              <a:gd name="connsiteY9" fmla="*/ 2338737 h 2593006"/>
              <a:gd name="connsiteX10" fmla="*/ 3693860 w 4512865"/>
              <a:gd name="connsiteY10" fmla="*/ 2585035 h 2593006"/>
              <a:gd name="connsiteX11" fmla="*/ 2722976 w 4512865"/>
              <a:gd name="connsiteY11" fmla="*/ 2591455 h 2593006"/>
              <a:gd name="connsiteX12" fmla="*/ 1035146 w 4512865"/>
              <a:gd name="connsiteY12" fmla="*/ 2585775 h 2593006"/>
              <a:gd name="connsiteX13" fmla="*/ 41300 w 4512865"/>
              <a:gd name="connsiteY13" fmla="*/ 2589701 h 2593006"/>
              <a:gd name="connsiteX14" fmla="*/ 273752 w 4512865"/>
              <a:gd name="connsiteY14" fmla="*/ 2569009 h 2593006"/>
              <a:gd name="connsiteX0" fmla="*/ 273753 w 4512866"/>
              <a:gd name="connsiteY0" fmla="*/ 2569009 h 2593006"/>
              <a:gd name="connsiteX1" fmla="*/ 1053429 w 4512866"/>
              <a:gd name="connsiteY1" fmla="*/ 2544710 h 2593006"/>
              <a:gd name="connsiteX2" fmla="*/ 1926979 w 4512866"/>
              <a:gd name="connsiteY2" fmla="*/ 2537361 h 2593006"/>
              <a:gd name="connsiteX3" fmla="*/ 3453000 w 4512866"/>
              <a:gd name="connsiteY3" fmla="*/ 2178931 h 2593006"/>
              <a:gd name="connsiteX4" fmla="*/ 4251017 w 4512866"/>
              <a:gd name="connsiteY4" fmla="*/ 700687 h 2593006"/>
              <a:gd name="connsiteX5" fmla="*/ 4402672 w 4512866"/>
              <a:gd name="connsiteY5" fmla="*/ 1179 h 2593006"/>
              <a:gd name="connsiteX6" fmla="*/ 4512866 w 4512866"/>
              <a:gd name="connsiteY6" fmla="*/ 550764 h 2593006"/>
              <a:gd name="connsiteX7" fmla="*/ 4095423 w 4512866"/>
              <a:gd name="connsiteY7" fmla="*/ 1265528 h 2593006"/>
              <a:gd name="connsiteX8" fmla="*/ 4062291 w 4512866"/>
              <a:gd name="connsiteY8" fmla="*/ 1795792 h 2593006"/>
              <a:gd name="connsiteX9" fmla="*/ 3984436 w 4512866"/>
              <a:gd name="connsiteY9" fmla="*/ 2338737 h 2593006"/>
              <a:gd name="connsiteX10" fmla="*/ 3693861 w 4512866"/>
              <a:gd name="connsiteY10" fmla="*/ 2585035 h 2593006"/>
              <a:gd name="connsiteX11" fmla="*/ 2722977 w 4512866"/>
              <a:gd name="connsiteY11" fmla="*/ 2591455 h 2593006"/>
              <a:gd name="connsiteX12" fmla="*/ 1035147 w 4512866"/>
              <a:gd name="connsiteY12" fmla="*/ 2585775 h 2593006"/>
              <a:gd name="connsiteX13" fmla="*/ 41301 w 4512866"/>
              <a:gd name="connsiteY13" fmla="*/ 2589701 h 2593006"/>
              <a:gd name="connsiteX14" fmla="*/ 273753 w 4512866"/>
              <a:gd name="connsiteY14" fmla="*/ 2569009 h 2593006"/>
              <a:gd name="connsiteX0" fmla="*/ 273753 w 4512866"/>
              <a:gd name="connsiteY0" fmla="*/ 2569009 h 2593006"/>
              <a:gd name="connsiteX1" fmla="*/ 1053429 w 4512866"/>
              <a:gd name="connsiteY1" fmla="*/ 2544710 h 2593006"/>
              <a:gd name="connsiteX2" fmla="*/ 1926979 w 4512866"/>
              <a:gd name="connsiteY2" fmla="*/ 2537361 h 2593006"/>
              <a:gd name="connsiteX3" fmla="*/ 3540105 w 4512866"/>
              <a:gd name="connsiteY3" fmla="*/ 2222227 h 2593006"/>
              <a:gd name="connsiteX4" fmla="*/ 4251017 w 4512866"/>
              <a:gd name="connsiteY4" fmla="*/ 700687 h 2593006"/>
              <a:gd name="connsiteX5" fmla="*/ 4402672 w 4512866"/>
              <a:gd name="connsiteY5" fmla="*/ 1179 h 2593006"/>
              <a:gd name="connsiteX6" fmla="*/ 4512866 w 4512866"/>
              <a:gd name="connsiteY6" fmla="*/ 550764 h 2593006"/>
              <a:gd name="connsiteX7" fmla="*/ 4095423 w 4512866"/>
              <a:gd name="connsiteY7" fmla="*/ 1265528 h 2593006"/>
              <a:gd name="connsiteX8" fmla="*/ 4062291 w 4512866"/>
              <a:gd name="connsiteY8" fmla="*/ 1795792 h 2593006"/>
              <a:gd name="connsiteX9" fmla="*/ 3984436 w 4512866"/>
              <a:gd name="connsiteY9" fmla="*/ 2338737 h 2593006"/>
              <a:gd name="connsiteX10" fmla="*/ 3693861 w 4512866"/>
              <a:gd name="connsiteY10" fmla="*/ 2585035 h 2593006"/>
              <a:gd name="connsiteX11" fmla="*/ 2722977 w 4512866"/>
              <a:gd name="connsiteY11" fmla="*/ 2591455 h 2593006"/>
              <a:gd name="connsiteX12" fmla="*/ 1035147 w 4512866"/>
              <a:gd name="connsiteY12" fmla="*/ 2585775 h 2593006"/>
              <a:gd name="connsiteX13" fmla="*/ 41301 w 4512866"/>
              <a:gd name="connsiteY13" fmla="*/ 2589701 h 2593006"/>
              <a:gd name="connsiteX14" fmla="*/ 273753 w 4512866"/>
              <a:gd name="connsiteY14" fmla="*/ 2569009 h 2593006"/>
              <a:gd name="connsiteX0" fmla="*/ 273753 w 4512866"/>
              <a:gd name="connsiteY0" fmla="*/ 2569009 h 2593006"/>
              <a:gd name="connsiteX1" fmla="*/ 1053429 w 4512866"/>
              <a:gd name="connsiteY1" fmla="*/ 2544710 h 2593006"/>
              <a:gd name="connsiteX2" fmla="*/ 1926979 w 4512866"/>
              <a:gd name="connsiteY2" fmla="*/ 2537361 h 2593006"/>
              <a:gd name="connsiteX3" fmla="*/ 3540105 w 4512866"/>
              <a:gd name="connsiteY3" fmla="*/ 2222227 h 2593006"/>
              <a:gd name="connsiteX4" fmla="*/ 4251017 w 4512866"/>
              <a:gd name="connsiteY4" fmla="*/ 700687 h 2593006"/>
              <a:gd name="connsiteX5" fmla="*/ 4402672 w 4512866"/>
              <a:gd name="connsiteY5" fmla="*/ 1179 h 2593006"/>
              <a:gd name="connsiteX6" fmla="*/ 4512866 w 4512866"/>
              <a:gd name="connsiteY6" fmla="*/ 550764 h 2593006"/>
              <a:gd name="connsiteX7" fmla="*/ 4095423 w 4512866"/>
              <a:gd name="connsiteY7" fmla="*/ 1265528 h 2593006"/>
              <a:gd name="connsiteX8" fmla="*/ 4062291 w 4512866"/>
              <a:gd name="connsiteY8" fmla="*/ 1795792 h 2593006"/>
              <a:gd name="connsiteX9" fmla="*/ 3984436 w 4512866"/>
              <a:gd name="connsiteY9" fmla="*/ 2338737 h 2593006"/>
              <a:gd name="connsiteX10" fmla="*/ 3693861 w 4512866"/>
              <a:gd name="connsiteY10" fmla="*/ 2585035 h 2593006"/>
              <a:gd name="connsiteX11" fmla="*/ 2722977 w 4512866"/>
              <a:gd name="connsiteY11" fmla="*/ 2591455 h 2593006"/>
              <a:gd name="connsiteX12" fmla="*/ 1035147 w 4512866"/>
              <a:gd name="connsiteY12" fmla="*/ 2585775 h 2593006"/>
              <a:gd name="connsiteX13" fmla="*/ 41301 w 4512866"/>
              <a:gd name="connsiteY13" fmla="*/ 2589701 h 2593006"/>
              <a:gd name="connsiteX14" fmla="*/ 273753 w 4512866"/>
              <a:gd name="connsiteY14" fmla="*/ 2569009 h 2593006"/>
              <a:gd name="connsiteX0" fmla="*/ 273753 w 4512866"/>
              <a:gd name="connsiteY0" fmla="*/ 2556639 h 2593006"/>
              <a:gd name="connsiteX1" fmla="*/ 1053429 w 4512866"/>
              <a:gd name="connsiteY1" fmla="*/ 2544710 h 2593006"/>
              <a:gd name="connsiteX2" fmla="*/ 1926979 w 4512866"/>
              <a:gd name="connsiteY2" fmla="*/ 2537361 h 2593006"/>
              <a:gd name="connsiteX3" fmla="*/ 3540105 w 4512866"/>
              <a:gd name="connsiteY3" fmla="*/ 2222227 h 2593006"/>
              <a:gd name="connsiteX4" fmla="*/ 4251017 w 4512866"/>
              <a:gd name="connsiteY4" fmla="*/ 700687 h 2593006"/>
              <a:gd name="connsiteX5" fmla="*/ 4402672 w 4512866"/>
              <a:gd name="connsiteY5" fmla="*/ 1179 h 2593006"/>
              <a:gd name="connsiteX6" fmla="*/ 4512866 w 4512866"/>
              <a:gd name="connsiteY6" fmla="*/ 550764 h 2593006"/>
              <a:gd name="connsiteX7" fmla="*/ 4095423 w 4512866"/>
              <a:gd name="connsiteY7" fmla="*/ 1265528 h 2593006"/>
              <a:gd name="connsiteX8" fmla="*/ 4062291 w 4512866"/>
              <a:gd name="connsiteY8" fmla="*/ 1795792 h 2593006"/>
              <a:gd name="connsiteX9" fmla="*/ 3984436 w 4512866"/>
              <a:gd name="connsiteY9" fmla="*/ 2338737 h 2593006"/>
              <a:gd name="connsiteX10" fmla="*/ 3693861 w 4512866"/>
              <a:gd name="connsiteY10" fmla="*/ 2585035 h 2593006"/>
              <a:gd name="connsiteX11" fmla="*/ 2722977 w 4512866"/>
              <a:gd name="connsiteY11" fmla="*/ 2591455 h 2593006"/>
              <a:gd name="connsiteX12" fmla="*/ 1035147 w 4512866"/>
              <a:gd name="connsiteY12" fmla="*/ 2585775 h 2593006"/>
              <a:gd name="connsiteX13" fmla="*/ 41301 w 4512866"/>
              <a:gd name="connsiteY13" fmla="*/ 2589701 h 2593006"/>
              <a:gd name="connsiteX14" fmla="*/ 273753 w 4512866"/>
              <a:gd name="connsiteY14"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3540122 w 4512883"/>
              <a:gd name="connsiteY3" fmla="*/ 2222227 h 2593006"/>
              <a:gd name="connsiteX4" fmla="*/ 4251034 w 4512883"/>
              <a:gd name="connsiteY4" fmla="*/ 700687 h 2593006"/>
              <a:gd name="connsiteX5" fmla="*/ 4402689 w 4512883"/>
              <a:gd name="connsiteY5" fmla="*/ 1179 h 2593006"/>
              <a:gd name="connsiteX6" fmla="*/ 4512883 w 4512883"/>
              <a:gd name="connsiteY6" fmla="*/ 550764 h 2593006"/>
              <a:gd name="connsiteX7" fmla="*/ 4095440 w 4512883"/>
              <a:gd name="connsiteY7" fmla="*/ 1265528 h 2593006"/>
              <a:gd name="connsiteX8" fmla="*/ 4062308 w 4512883"/>
              <a:gd name="connsiteY8" fmla="*/ 1795792 h 2593006"/>
              <a:gd name="connsiteX9" fmla="*/ 3984453 w 4512883"/>
              <a:gd name="connsiteY9" fmla="*/ 2338737 h 2593006"/>
              <a:gd name="connsiteX10" fmla="*/ 3693878 w 4512883"/>
              <a:gd name="connsiteY10" fmla="*/ 2585035 h 2593006"/>
              <a:gd name="connsiteX11" fmla="*/ 2722994 w 4512883"/>
              <a:gd name="connsiteY11" fmla="*/ 2591455 h 2593006"/>
              <a:gd name="connsiteX12" fmla="*/ 1035164 w 4512883"/>
              <a:gd name="connsiteY12" fmla="*/ 2585775 h 2593006"/>
              <a:gd name="connsiteX13" fmla="*/ 41318 w 4512883"/>
              <a:gd name="connsiteY13" fmla="*/ 2589701 h 2593006"/>
              <a:gd name="connsiteX14" fmla="*/ 273770 w 4512883"/>
              <a:gd name="connsiteY14"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1004 w 4512883"/>
              <a:gd name="connsiteY3" fmla="*/ 2495354 h 2593006"/>
              <a:gd name="connsiteX4" fmla="*/ 3540122 w 4512883"/>
              <a:gd name="connsiteY4" fmla="*/ 2222227 h 2593006"/>
              <a:gd name="connsiteX5" fmla="*/ 4251034 w 4512883"/>
              <a:gd name="connsiteY5" fmla="*/ 700687 h 2593006"/>
              <a:gd name="connsiteX6" fmla="*/ 4402689 w 4512883"/>
              <a:gd name="connsiteY6" fmla="*/ 1179 h 2593006"/>
              <a:gd name="connsiteX7" fmla="*/ 4512883 w 4512883"/>
              <a:gd name="connsiteY7" fmla="*/ 550764 h 2593006"/>
              <a:gd name="connsiteX8" fmla="*/ 4095440 w 4512883"/>
              <a:gd name="connsiteY8" fmla="*/ 1265528 h 2593006"/>
              <a:gd name="connsiteX9" fmla="*/ 4062308 w 4512883"/>
              <a:gd name="connsiteY9" fmla="*/ 1795792 h 2593006"/>
              <a:gd name="connsiteX10" fmla="*/ 3984453 w 4512883"/>
              <a:gd name="connsiteY10" fmla="*/ 2338737 h 2593006"/>
              <a:gd name="connsiteX11" fmla="*/ 3693878 w 4512883"/>
              <a:gd name="connsiteY11" fmla="*/ 2585035 h 2593006"/>
              <a:gd name="connsiteX12" fmla="*/ 2722994 w 4512883"/>
              <a:gd name="connsiteY12" fmla="*/ 2591455 h 2593006"/>
              <a:gd name="connsiteX13" fmla="*/ 1035164 w 4512883"/>
              <a:gd name="connsiteY13" fmla="*/ 2585775 h 2593006"/>
              <a:gd name="connsiteX14" fmla="*/ 41318 w 4512883"/>
              <a:gd name="connsiteY14" fmla="*/ 2589701 h 2593006"/>
              <a:gd name="connsiteX15" fmla="*/ 273770 w 4512883"/>
              <a:gd name="connsiteY15"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1004 w 4512883"/>
              <a:gd name="connsiteY3" fmla="*/ 2495354 h 2593006"/>
              <a:gd name="connsiteX4" fmla="*/ 3540122 w 4512883"/>
              <a:gd name="connsiteY4" fmla="*/ 2222227 h 2593006"/>
              <a:gd name="connsiteX5" fmla="*/ 4251034 w 4512883"/>
              <a:gd name="connsiteY5" fmla="*/ 700687 h 2593006"/>
              <a:gd name="connsiteX6" fmla="*/ 4402689 w 4512883"/>
              <a:gd name="connsiteY6" fmla="*/ 1179 h 2593006"/>
              <a:gd name="connsiteX7" fmla="*/ 4512883 w 4512883"/>
              <a:gd name="connsiteY7" fmla="*/ 550764 h 2593006"/>
              <a:gd name="connsiteX8" fmla="*/ 4095440 w 4512883"/>
              <a:gd name="connsiteY8" fmla="*/ 1265528 h 2593006"/>
              <a:gd name="connsiteX9" fmla="*/ 4062308 w 4512883"/>
              <a:gd name="connsiteY9" fmla="*/ 1795792 h 2593006"/>
              <a:gd name="connsiteX10" fmla="*/ 3984453 w 4512883"/>
              <a:gd name="connsiteY10" fmla="*/ 2338737 h 2593006"/>
              <a:gd name="connsiteX11" fmla="*/ 3693878 w 4512883"/>
              <a:gd name="connsiteY11" fmla="*/ 2585035 h 2593006"/>
              <a:gd name="connsiteX12" fmla="*/ 2722994 w 4512883"/>
              <a:gd name="connsiteY12" fmla="*/ 2591455 h 2593006"/>
              <a:gd name="connsiteX13" fmla="*/ 1035164 w 4512883"/>
              <a:gd name="connsiteY13" fmla="*/ 2585775 h 2593006"/>
              <a:gd name="connsiteX14" fmla="*/ 41318 w 4512883"/>
              <a:gd name="connsiteY14" fmla="*/ 2589701 h 2593006"/>
              <a:gd name="connsiteX15" fmla="*/ 273770 w 4512883"/>
              <a:gd name="connsiteY15"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40122 w 4512883"/>
              <a:gd name="connsiteY4" fmla="*/ 2222227 h 2593006"/>
              <a:gd name="connsiteX5" fmla="*/ 4251034 w 4512883"/>
              <a:gd name="connsiteY5" fmla="*/ 700687 h 2593006"/>
              <a:gd name="connsiteX6" fmla="*/ 4402689 w 4512883"/>
              <a:gd name="connsiteY6" fmla="*/ 1179 h 2593006"/>
              <a:gd name="connsiteX7" fmla="*/ 4512883 w 4512883"/>
              <a:gd name="connsiteY7" fmla="*/ 550764 h 2593006"/>
              <a:gd name="connsiteX8" fmla="*/ 4095440 w 4512883"/>
              <a:gd name="connsiteY8" fmla="*/ 1265528 h 2593006"/>
              <a:gd name="connsiteX9" fmla="*/ 4062308 w 4512883"/>
              <a:gd name="connsiteY9" fmla="*/ 1795792 h 2593006"/>
              <a:gd name="connsiteX10" fmla="*/ 3984453 w 4512883"/>
              <a:gd name="connsiteY10" fmla="*/ 2338737 h 2593006"/>
              <a:gd name="connsiteX11" fmla="*/ 3693878 w 4512883"/>
              <a:gd name="connsiteY11" fmla="*/ 2585035 h 2593006"/>
              <a:gd name="connsiteX12" fmla="*/ 2722994 w 4512883"/>
              <a:gd name="connsiteY12" fmla="*/ 2591455 h 2593006"/>
              <a:gd name="connsiteX13" fmla="*/ 1035164 w 4512883"/>
              <a:gd name="connsiteY13" fmla="*/ 2585775 h 2593006"/>
              <a:gd name="connsiteX14" fmla="*/ 41318 w 4512883"/>
              <a:gd name="connsiteY14" fmla="*/ 2589701 h 2593006"/>
              <a:gd name="connsiteX15" fmla="*/ 273770 w 4512883"/>
              <a:gd name="connsiteY15"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40122 w 4512883"/>
              <a:gd name="connsiteY4" fmla="*/ 2222227 h 2593006"/>
              <a:gd name="connsiteX5" fmla="*/ 4251034 w 4512883"/>
              <a:gd name="connsiteY5" fmla="*/ 700687 h 2593006"/>
              <a:gd name="connsiteX6" fmla="*/ 4402689 w 4512883"/>
              <a:gd name="connsiteY6" fmla="*/ 1179 h 2593006"/>
              <a:gd name="connsiteX7" fmla="*/ 4512883 w 4512883"/>
              <a:gd name="connsiteY7" fmla="*/ 550764 h 2593006"/>
              <a:gd name="connsiteX8" fmla="*/ 4095440 w 4512883"/>
              <a:gd name="connsiteY8" fmla="*/ 1265528 h 2593006"/>
              <a:gd name="connsiteX9" fmla="*/ 4062308 w 4512883"/>
              <a:gd name="connsiteY9" fmla="*/ 1795792 h 2593006"/>
              <a:gd name="connsiteX10" fmla="*/ 3984453 w 4512883"/>
              <a:gd name="connsiteY10" fmla="*/ 2338737 h 2593006"/>
              <a:gd name="connsiteX11" fmla="*/ 3693878 w 4512883"/>
              <a:gd name="connsiteY11" fmla="*/ 2585035 h 2593006"/>
              <a:gd name="connsiteX12" fmla="*/ 2722994 w 4512883"/>
              <a:gd name="connsiteY12" fmla="*/ 2591455 h 2593006"/>
              <a:gd name="connsiteX13" fmla="*/ 1035164 w 4512883"/>
              <a:gd name="connsiteY13" fmla="*/ 2585775 h 2593006"/>
              <a:gd name="connsiteX14" fmla="*/ 41318 w 4512883"/>
              <a:gd name="connsiteY14" fmla="*/ 2589701 h 2593006"/>
              <a:gd name="connsiteX15" fmla="*/ 273770 w 4512883"/>
              <a:gd name="connsiteY15"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40122 w 4512883"/>
              <a:gd name="connsiteY4" fmla="*/ 2222227 h 2593006"/>
              <a:gd name="connsiteX5" fmla="*/ 4251034 w 4512883"/>
              <a:gd name="connsiteY5" fmla="*/ 700687 h 2593006"/>
              <a:gd name="connsiteX6" fmla="*/ 4402689 w 4512883"/>
              <a:gd name="connsiteY6" fmla="*/ 1179 h 2593006"/>
              <a:gd name="connsiteX7" fmla="*/ 4512883 w 4512883"/>
              <a:gd name="connsiteY7" fmla="*/ 550764 h 2593006"/>
              <a:gd name="connsiteX8" fmla="*/ 4095440 w 4512883"/>
              <a:gd name="connsiteY8" fmla="*/ 1265528 h 2593006"/>
              <a:gd name="connsiteX9" fmla="*/ 4062308 w 4512883"/>
              <a:gd name="connsiteY9" fmla="*/ 1795792 h 2593006"/>
              <a:gd name="connsiteX10" fmla="*/ 3984453 w 4512883"/>
              <a:gd name="connsiteY10" fmla="*/ 2338737 h 2593006"/>
              <a:gd name="connsiteX11" fmla="*/ 3693878 w 4512883"/>
              <a:gd name="connsiteY11" fmla="*/ 2585035 h 2593006"/>
              <a:gd name="connsiteX12" fmla="*/ 2722994 w 4512883"/>
              <a:gd name="connsiteY12" fmla="*/ 2591455 h 2593006"/>
              <a:gd name="connsiteX13" fmla="*/ 1035164 w 4512883"/>
              <a:gd name="connsiteY13" fmla="*/ 2585775 h 2593006"/>
              <a:gd name="connsiteX14" fmla="*/ 41318 w 4512883"/>
              <a:gd name="connsiteY14" fmla="*/ 2589701 h 2593006"/>
              <a:gd name="connsiteX15" fmla="*/ 273770 w 4512883"/>
              <a:gd name="connsiteY15"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83675 w 4512883"/>
              <a:gd name="connsiteY4" fmla="*/ 2172746 h 2593006"/>
              <a:gd name="connsiteX5" fmla="*/ 4251034 w 4512883"/>
              <a:gd name="connsiteY5" fmla="*/ 700687 h 2593006"/>
              <a:gd name="connsiteX6" fmla="*/ 4402689 w 4512883"/>
              <a:gd name="connsiteY6" fmla="*/ 1179 h 2593006"/>
              <a:gd name="connsiteX7" fmla="*/ 4512883 w 4512883"/>
              <a:gd name="connsiteY7" fmla="*/ 550764 h 2593006"/>
              <a:gd name="connsiteX8" fmla="*/ 4095440 w 4512883"/>
              <a:gd name="connsiteY8" fmla="*/ 1265528 h 2593006"/>
              <a:gd name="connsiteX9" fmla="*/ 4062308 w 4512883"/>
              <a:gd name="connsiteY9" fmla="*/ 1795792 h 2593006"/>
              <a:gd name="connsiteX10" fmla="*/ 3984453 w 4512883"/>
              <a:gd name="connsiteY10" fmla="*/ 2338737 h 2593006"/>
              <a:gd name="connsiteX11" fmla="*/ 3693878 w 4512883"/>
              <a:gd name="connsiteY11" fmla="*/ 2585035 h 2593006"/>
              <a:gd name="connsiteX12" fmla="*/ 2722994 w 4512883"/>
              <a:gd name="connsiteY12" fmla="*/ 2591455 h 2593006"/>
              <a:gd name="connsiteX13" fmla="*/ 1035164 w 4512883"/>
              <a:gd name="connsiteY13" fmla="*/ 2585775 h 2593006"/>
              <a:gd name="connsiteX14" fmla="*/ 41318 w 4512883"/>
              <a:gd name="connsiteY14" fmla="*/ 2589701 h 2593006"/>
              <a:gd name="connsiteX15" fmla="*/ 273770 w 4512883"/>
              <a:gd name="connsiteY15"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83675 w 4512883"/>
              <a:gd name="connsiteY4" fmla="*/ 2172746 h 2593006"/>
              <a:gd name="connsiteX5" fmla="*/ 4251034 w 4512883"/>
              <a:gd name="connsiteY5" fmla="*/ 700687 h 2593006"/>
              <a:gd name="connsiteX6" fmla="*/ 4402689 w 4512883"/>
              <a:gd name="connsiteY6" fmla="*/ 1179 h 2593006"/>
              <a:gd name="connsiteX7" fmla="*/ 4512883 w 4512883"/>
              <a:gd name="connsiteY7" fmla="*/ 550764 h 2593006"/>
              <a:gd name="connsiteX8" fmla="*/ 4095440 w 4512883"/>
              <a:gd name="connsiteY8" fmla="*/ 1265528 h 2593006"/>
              <a:gd name="connsiteX9" fmla="*/ 4062308 w 4512883"/>
              <a:gd name="connsiteY9" fmla="*/ 1795792 h 2593006"/>
              <a:gd name="connsiteX10" fmla="*/ 3984453 w 4512883"/>
              <a:gd name="connsiteY10" fmla="*/ 2338737 h 2593006"/>
              <a:gd name="connsiteX11" fmla="*/ 3693878 w 4512883"/>
              <a:gd name="connsiteY11" fmla="*/ 2585035 h 2593006"/>
              <a:gd name="connsiteX12" fmla="*/ 2722994 w 4512883"/>
              <a:gd name="connsiteY12" fmla="*/ 2591455 h 2593006"/>
              <a:gd name="connsiteX13" fmla="*/ 1035164 w 4512883"/>
              <a:gd name="connsiteY13" fmla="*/ 2585775 h 2593006"/>
              <a:gd name="connsiteX14" fmla="*/ 41318 w 4512883"/>
              <a:gd name="connsiteY14" fmla="*/ 2589701 h 2593006"/>
              <a:gd name="connsiteX15" fmla="*/ 273770 w 4512883"/>
              <a:gd name="connsiteY15"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83675 w 4512883"/>
              <a:gd name="connsiteY4" fmla="*/ 2172746 h 2593006"/>
              <a:gd name="connsiteX5" fmla="*/ 3919367 w 4512883"/>
              <a:gd name="connsiteY5" fmla="*/ 1641801 h 2593006"/>
              <a:gd name="connsiteX6" fmla="*/ 4251034 w 4512883"/>
              <a:gd name="connsiteY6" fmla="*/ 700687 h 2593006"/>
              <a:gd name="connsiteX7" fmla="*/ 4402689 w 4512883"/>
              <a:gd name="connsiteY7" fmla="*/ 1179 h 2593006"/>
              <a:gd name="connsiteX8" fmla="*/ 4512883 w 4512883"/>
              <a:gd name="connsiteY8" fmla="*/ 550764 h 2593006"/>
              <a:gd name="connsiteX9" fmla="*/ 4095440 w 4512883"/>
              <a:gd name="connsiteY9" fmla="*/ 1265528 h 2593006"/>
              <a:gd name="connsiteX10" fmla="*/ 4062308 w 4512883"/>
              <a:gd name="connsiteY10" fmla="*/ 1795792 h 2593006"/>
              <a:gd name="connsiteX11" fmla="*/ 3984453 w 4512883"/>
              <a:gd name="connsiteY11" fmla="*/ 2338737 h 2593006"/>
              <a:gd name="connsiteX12" fmla="*/ 3693878 w 4512883"/>
              <a:gd name="connsiteY12" fmla="*/ 2585035 h 2593006"/>
              <a:gd name="connsiteX13" fmla="*/ 2722994 w 4512883"/>
              <a:gd name="connsiteY13" fmla="*/ 2591455 h 2593006"/>
              <a:gd name="connsiteX14" fmla="*/ 1035164 w 4512883"/>
              <a:gd name="connsiteY14" fmla="*/ 2585775 h 2593006"/>
              <a:gd name="connsiteX15" fmla="*/ 41318 w 4512883"/>
              <a:gd name="connsiteY15" fmla="*/ 2589701 h 2593006"/>
              <a:gd name="connsiteX16" fmla="*/ 273770 w 4512883"/>
              <a:gd name="connsiteY16"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83675 w 4512883"/>
              <a:gd name="connsiteY4" fmla="*/ 2172746 h 2593006"/>
              <a:gd name="connsiteX5" fmla="*/ 3919367 w 4512883"/>
              <a:gd name="connsiteY5" fmla="*/ 1641801 h 2593006"/>
              <a:gd name="connsiteX6" fmla="*/ 4251034 w 4512883"/>
              <a:gd name="connsiteY6" fmla="*/ 700687 h 2593006"/>
              <a:gd name="connsiteX7" fmla="*/ 4402689 w 4512883"/>
              <a:gd name="connsiteY7" fmla="*/ 1179 h 2593006"/>
              <a:gd name="connsiteX8" fmla="*/ 4512883 w 4512883"/>
              <a:gd name="connsiteY8" fmla="*/ 550764 h 2593006"/>
              <a:gd name="connsiteX9" fmla="*/ 4095440 w 4512883"/>
              <a:gd name="connsiteY9" fmla="*/ 1265528 h 2593006"/>
              <a:gd name="connsiteX10" fmla="*/ 4062308 w 4512883"/>
              <a:gd name="connsiteY10" fmla="*/ 1795792 h 2593006"/>
              <a:gd name="connsiteX11" fmla="*/ 3984453 w 4512883"/>
              <a:gd name="connsiteY11" fmla="*/ 2338737 h 2593006"/>
              <a:gd name="connsiteX12" fmla="*/ 3693878 w 4512883"/>
              <a:gd name="connsiteY12" fmla="*/ 2585035 h 2593006"/>
              <a:gd name="connsiteX13" fmla="*/ 2722994 w 4512883"/>
              <a:gd name="connsiteY13" fmla="*/ 2591455 h 2593006"/>
              <a:gd name="connsiteX14" fmla="*/ 1035164 w 4512883"/>
              <a:gd name="connsiteY14" fmla="*/ 2585775 h 2593006"/>
              <a:gd name="connsiteX15" fmla="*/ 41318 w 4512883"/>
              <a:gd name="connsiteY15" fmla="*/ 2589701 h 2593006"/>
              <a:gd name="connsiteX16" fmla="*/ 273770 w 4512883"/>
              <a:gd name="connsiteY16"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74342 w 4512883"/>
              <a:gd name="connsiteY4" fmla="*/ 2262431 h 2593006"/>
              <a:gd name="connsiteX5" fmla="*/ 3919367 w 4512883"/>
              <a:gd name="connsiteY5" fmla="*/ 1641801 h 2593006"/>
              <a:gd name="connsiteX6" fmla="*/ 4251034 w 4512883"/>
              <a:gd name="connsiteY6" fmla="*/ 700687 h 2593006"/>
              <a:gd name="connsiteX7" fmla="*/ 4402689 w 4512883"/>
              <a:gd name="connsiteY7" fmla="*/ 1179 h 2593006"/>
              <a:gd name="connsiteX8" fmla="*/ 4512883 w 4512883"/>
              <a:gd name="connsiteY8" fmla="*/ 550764 h 2593006"/>
              <a:gd name="connsiteX9" fmla="*/ 4095440 w 4512883"/>
              <a:gd name="connsiteY9" fmla="*/ 1265528 h 2593006"/>
              <a:gd name="connsiteX10" fmla="*/ 4062308 w 4512883"/>
              <a:gd name="connsiteY10" fmla="*/ 1795792 h 2593006"/>
              <a:gd name="connsiteX11" fmla="*/ 3984453 w 4512883"/>
              <a:gd name="connsiteY11" fmla="*/ 2338737 h 2593006"/>
              <a:gd name="connsiteX12" fmla="*/ 3693878 w 4512883"/>
              <a:gd name="connsiteY12" fmla="*/ 2585035 h 2593006"/>
              <a:gd name="connsiteX13" fmla="*/ 2722994 w 4512883"/>
              <a:gd name="connsiteY13" fmla="*/ 2591455 h 2593006"/>
              <a:gd name="connsiteX14" fmla="*/ 1035164 w 4512883"/>
              <a:gd name="connsiteY14" fmla="*/ 2585775 h 2593006"/>
              <a:gd name="connsiteX15" fmla="*/ 41318 w 4512883"/>
              <a:gd name="connsiteY15" fmla="*/ 2589701 h 2593006"/>
              <a:gd name="connsiteX16" fmla="*/ 273770 w 4512883"/>
              <a:gd name="connsiteY16"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74342 w 4512883"/>
              <a:gd name="connsiteY4" fmla="*/ 2262431 h 2593006"/>
              <a:gd name="connsiteX5" fmla="*/ 3919367 w 4512883"/>
              <a:gd name="connsiteY5" fmla="*/ 1641801 h 2593006"/>
              <a:gd name="connsiteX6" fmla="*/ 4251034 w 4512883"/>
              <a:gd name="connsiteY6" fmla="*/ 700687 h 2593006"/>
              <a:gd name="connsiteX7" fmla="*/ 4402689 w 4512883"/>
              <a:gd name="connsiteY7" fmla="*/ 1179 h 2593006"/>
              <a:gd name="connsiteX8" fmla="*/ 4512883 w 4512883"/>
              <a:gd name="connsiteY8" fmla="*/ 550764 h 2593006"/>
              <a:gd name="connsiteX9" fmla="*/ 4095440 w 4512883"/>
              <a:gd name="connsiteY9" fmla="*/ 1265528 h 2593006"/>
              <a:gd name="connsiteX10" fmla="*/ 4062308 w 4512883"/>
              <a:gd name="connsiteY10" fmla="*/ 1795792 h 2593006"/>
              <a:gd name="connsiteX11" fmla="*/ 3984453 w 4512883"/>
              <a:gd name="connsiteY11" fmla="*/ 2338737 h 2593006"/>
              <a:gd name="connsiteX12" fmla="*/ 3693878 w 4512883"/>
              <a:gd name="connsiteY12" fmla="*/ 2585035 h 2593006"/>
              <a:gd name="connsiteX13" fmla="*/ 2722994 w 4512883"/>
              <a:gd name="connsiteY13" fmla="*/ 2591455 h 2593006"/>
              <a:gd name="connsiteX14" fmla="*/ 1035164 w 4512883"/>
              <a:gd name="connsiteY14" fmla="*/ 2585775 h 2593006"/>
              <a:gd name="connsiteX15" fmla="*/ 41318 w 4512883"/>
              <a:gd name="connsiteY15" fmla="*/ 2589701 h 2593006"/>
              <a:gd name="connsiteX16" fmla="*/ 273770 w 4512883"/>
              <a:gd name="connsiteY16"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46344 w 4512883"/>
              <a:gd name="connsiteY4" fmla="*/ 2324283 h 2593006"/>
              <a:gd name="connsiteX5" fmla="*/ 3919367 w 4512883"/>
              <a:gd name="connsiteY5" fmla="*/ 1641801 h 2593006"/>
              <a:gd name="connsiteX6" fmla="*/ 4251034 w 4512883"/>
              <a:gd name="connsiteY6" fmla="*/ 700687 h 2593006"/>
              <a:gd name="connsiteX7" fmla="*/ 4402689 w 4512883"/>
              <a:gd name="connsiteY7" fmla="*/ 1179 h 2593006"/>
              <a:gd name="connsiteX8" fmla="*/ 4512883 w 4512883"/>
              <a:gd name="connsiteY8" fmla="*/ 550764 h 2593006"/>
              <a:gd name="connsiteX9" fmla="*/ 4095440 w 4512883"/>
              <a:gd name="connsiteY9" fmla="*/ 1265528 h 2593006"/>
              <a:gd name="connsiteX10" fmla="*/ 4062308 w 4512883"/>
              <a:gd name="connsiteY10" fmla="*/ 1795792 h 2593006"/>
              <a:gd name="connsiteX11" fmla="*/ 3984453 w 4512883"/>
              <a:gd name="connsiteY11" fmla="*/ 2338737 h 2593006"/>
              <a:gd name="connsiteX12" fmla="*/ 3693878 w 4512883"/>
              <a:gd name="connsiteY12" fmla="*/ 2585035 h 2593006"/>
              <a:gd name="connsiteX13" fmla="*/ 2722994 w 4512883"/>
              <a:gd name="connsiteY13" fmla="*/ 2591455 h 2593006"/>
              <a:gd name="connsiteX14" fmla="*/ 1035164 w 4512883"/>
              <a:gd name="connsiteY14" fmla="*/ 2585775 h 2593006"/>
              <a:gd name="connsiteX15" fmla="*/ 41318 w 4512883"/>
              <a:gd name="connsiteY15" fmla="*/ 2589701 h 2593006"/>
              <a:gd name="connsiteX16" fmla="*/ 273770 w 4512883"/>
              <a:gd name="connsiteY16"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627228 w 4512883"/>
              <a:gd name="connsiteY4" fmla="*/ 2268617 h 2593006"/>
              <a:gd name="connsiteX5" fmla="*/ 3919367 w 4512883"/>
              <a:gd name="connsiteY5" fmla="*/ 1641801 h 2593006"/>
              <a:gd name="connsiteX6" fmla="*/ 4251034 w 4512883"/>
              <a:gd name="connsiteY6" fmla="*/ 700687 h 2593006"/>
              <a:gd name="connsiteX7" fmla="*/ 4402689 w 4512883"/>
              <a:gd name="connsiteY7" fmla="*/ 1179 h 2593006"/>
              <a:gd name="connsiteX8" fmla="*/ 4512883 w 4512883"/>
              <a:gd name="connsiteY8" fmla="*/ 550764 h 2593006"/>
              <a:gd name="connsiteX9" fmla="*/ 4095440 w 4512883"/>
              <a:gd name="connsiteY9" fmla="*/ 1265528 h 2593006"/>
              <a:gd name="connsiteX10" fmla="*/ 4062308 w 4512883"/>
              <a:gd name="connsiteY10" fmla="*/ 1795792 h 2593006"/>
              <a:gd name="connsiteX11" fmla="*/ 3984453 w 4512883"/>
              <a:gd name="connsiteY11" fmla="*/ 2338737 h 2593006"/>
              <a:gd name="connsiteX12" fmla="*/ 3693878 w 4512883"/>
              <a:gd name="connsiteY12" fmla="*/ 2585035 h 2593006"/>
              <a:gd name="connsiteX13" fmla="*/ 2722994 w 4512883"/>
              <a:gd name="connsiteY13" fmla="*/ 2591455 h 2593006"/>
              <a:gd name="connsiteX14" fmla="*/ 1035164 w 4512883"/>
              <a:gd name="connsiteY14" fmla="*/ 2585775 h 2593006"/>
              <a:gd name="connsiteX15" fmla="*/ 41318 w 4512883"/>
              <a:gd name="connsiteY15" fmla="*/ 2589701 h 2593006"/>
              <a:gd name="connsiteX16" fmla="*/ 273770 w 4512883"/>
              <a:gd name="connsiteY16"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627228 w 4512883"/>
              <a:gd name="connsiteY4" fmla="*/ 2268617 h 2593006"/>
              <a:gd name="connsiteX5" fmla="*/ 3934921 w 4512883"/>
              <a:gd name="connsiteY5" fmla="*/ 1685097 h 2593006"/>
              <a:gd name="connsiteX6" fmla="*/ 4251034 w 4512883"/>
              <a:gd name="connsiteY6" fmla="*/ 700687 h 2593006"/>
              <a:gd name="connsiteX7" fmla="*/ 4402689 w 4512883"/>
              <a:gd name="connsiteY7" fmla="*/ 1179 h 2593006"/>
              <a:gd name="connsiteX8" fmla="*/ 4512883 w 4512883"/>
              <a:gd name="connsiteY8" fmla="*/ 550764 h 2593006"/>
              <a:gd name="connsiteX9" fmla="*/ 4095440 w 4512883"/>
              <a:gd name="connsiteY9" fmla="*/ 1265528 h 2593006"/>
              <a:gd name="connsiteX10" fmla="*/ 4062308 w 4512883"/>
              <a:gd name="connsiteY10" fmla="*/ 1795792 h 2593006"/>
              <a:gd name="connsiteX11" fmla="*/ 3984453 w 4512883"/>
              <a:gd name="connsiteY11" fmla="*/ 2338737 h 2593006"/>
              <a:gd name="connsiteX12" fmla="*/ 3693878 w 4512883"/>
              <a:gd name="connsiteY12" fmla="*/ 2585035 h 2593006"/>
              <a:gd name="connsiteX13" fmla="*/ 2722994 w 4512883"/>
              <a:gd name="connsiteY13" fmla="*/ 2591455 h 2593006"/>
              <a:gd name="connsiteX14" fmla="*/ 1035164 w 4512883"/>
              <a:gd name="connsiteY14" fmla="*/ 2585775 h 2593006"/>
              <a:gd name="connsiteX15" fmla="*/ 41318 w 4512883"/>
              <a:gd name="connsiteY15" fmla="*/ 2589701 h 2593006"/>
              <a:gd name="connsiteX16" fmla="*/ 273770 w 4512883"/>
              <a:gd name="connsiteY16"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627228 w 4512883"/>
              <a:gd name="connsiteY4" fmla="*/ 2268617 h 2593006"/>
              <a:gd name="connsiteX5" fmla="*/ 3934921 w 4512883"/>
              <a:gd name="connsiteY5" fmla="*/ 1685097 h 2593006"/>
              <a:gd name="connsiteX6" fmla="*/ 4251034 w 4512883"/>
              <a:gd name="connsiteY6" fmla="*/ 700687 h 2593006"/>
              <a:gd name="connsiteX7" fmla="*/ 4402689 w 4512883"/>
              <a:gd name="connsiteY7" fmla="*/ 1179 h 2593006"/>
              <a:gd name="connsiteX8" fmla="*/ 4512883 w 4512883"/>
              <a:gd name="connsiteY8" fmla="*/ 550764 h 2593006"/>
              <a:gd name="connsiteX9" fmla="*/ 4095440 w 4512883"/>
              <a:gd name="connsiteY9" fmla="*/ 1265528 h 2593006"/>
              <a:gd name="connsiteX10" fmla="*/ 4062308 w 4512883"/>
              <a:gd name="connsiteY10" fmla="*/ 1795792 h 2593006"/>
              <a:gd name="connsiteX11" fmla="*/ 3984453 w 4512883"/>
              <a:gd name="connsiteY11" fmla="*/ 2338737 h 2593006"/>
              <a:gd name="connsiteX12" fmla="*/ 3693878 w 4512883"/>
              <a:gd name="connsiteY12" fmla="*/ 2585035 h 2593006"/>
              <a:gd name="connsiteX13" fmla="*/ 2722994 w 4512883"/>
              <a:gd name="connsiteY13" fmla="*/ 2591455 h 2593006"/>
              <a:gd name="connsiteX14" fmla="*/ 1035164 w 4512883"/>
              <a:gd name="connsiteY14" fmla="*/ 2585775 h 2593006"/>
              <a:gd name="connsiteX15" fmla="*/ 41318 w 4512883"/>
              <a:gd name="connsiteY15" fmla="*/ 2589701 h 2593006"/>
              <a:gd name="connsiteX16" fmla="*/ 273770 w 4512883"/>
              <a:gd name="connsiteY16"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627228 w 4512883"/>
              <a:gd name="connsiteY4" fmla="*/ 2268617 h 2593006"/>
              <a:gd name="connsiteX5" fmla="*/ 3934921 w 4512883"/>
              <a:gd name="connsiteY5" fmla="*/ 1685097 h 2593006"/>
              <a:gd name="connsiteX6" fmla="*/ 4251034 w 4512883"/>
              <a:gd name="connsiteY6" fmla="*/ 700687 h 2593006"/>
              <a:gd name="connsiteX7" fmla="*/ 4402689 w 4512883"/>
              <a:gd name="connsiteY7" fmla="*/ 1179 h 2593006"/>
              <a:gd name="connsiteX8" fmla="*/ 4512883 w 4512883"/>
              <a:gd name="connsiteY8" fmla="*/ 550764 h 2593006"/>
              <a:gd name="connsiteX9" fmla="*/ 4095440 w 4512883"/>
              <a:gd name="connsiteY9" fmla="*/ 1265528 h 2593006"/>
              <a:gd name="connsiteX10" fmla="*/ 4062308 w 4512883"/>
              <a:gd name="connsiteY10" fmla="*/ 1795792 h 2593006"/>
              <a:gd name="connsiteX11" fmla="*/ 3984453 w 4512883"/>
              <a:gd name="connsiteY11" fmla="*/ 2338737 h 2593006"/>
              <a:gd name="connsiteX12" fmla="*/ 3693878 w 4512883"/>
              <a:gd name="connsiteY12" fmla="*/ 2585035 h 2593006"/>
              <a:gd name="connsiteX13" fmla="*/ 2722994 w 4512883"/>
              <a:gd name="connsiteY13" fmla="*/ 2591455 h 2593006"/>
              <a:gd name="connsiteX14" fmla="*/ 1035164 w 4512883"/>
              <a:gd name="connsiteY14" fmla="*/ 2585775 h 2593006"/>
              <a:gd name="connsiteX15" fmla="*/ 41318 w 4512883"/>
              <a:gd name="connsiteY15" fmla="*/ 2589701 h 2593006"/>
              <a:gd name="connsiteX16" fmla="*/ 273770 w 4512883"/>
              <a:gd name="connsiteY16" fmla="*/ 2556639 h 2593006"/>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627228 w 4512883"/>
              <a:gd name="connsiteY4" fmla="*/ 2269170 h 2593559"/>
              <a:gd name="connsiteX5" fmla="*/ 3934921 w 4512883"/>
              <a:gd name="connsiteY5" fmla="*/ 1685650 h 2593559"/>
              <a:gd name="connsiteX6" fmla="*/ 4279033 w 4512883"/>
              <a:gd name="connsiteY6" fmla="*/ 735259 h 2593559"/>
              <a:gd name="connsiteX7" fmla="*/ 4402689 w 4512883"/>
              <a:gd name="connsiteY7" fmla="*/ 1732 h 2593559"/>
              <a:gd name="connsiteX8" fmla="*/ 4512883 w 4512883"/>
              <a:gd name="connsiteY8" fmla="*/ 551317 h 2593559"/>
              <a:gd name="connsiteX9" fmla="*/ 4095440 w 4512883"/>
              <a:gd name="connsiteY9" fmla="*/ 1266081 h 2593559"/>
              <a:gd name="connsiteX10" fmla="*/ 4062308 w 4512883"/>
              <a:gd name="connsiteY10" fmla="*/ 1796345 h 2593559"/>
              <a:gd name="connsiteX11" fmla="*/ 3984453 w 4512883"/>
              <a:gd name="connsiteY11" fmla="*/ 2339290 h 2593559"/>
              <a:gd name="connsiteX12" fmla="*/ 3693878 w 4512883"/>
              <a:gd name="connsiteY12" fmla="*/ 2585588 h 2593559"/>
              <a:gd name="connsiteX13" fmla="*/ 2722994 w 4512883"/>
              <a:gd name="connsiteY13" fmla="*/ 2592008 h 2593559"/>
              <a:gd name="connsiteX14" fmla="*/ 1035164 w 4512883"/>
              <a:gd name="connsiteY14" fmla="*/ 2586328 h 2593559"/>
              <a:gd name="connsiteX15" fmla="*/ 41318 w 4512883"/>
              <a:gd name="connsiteY15" fmla="*/ 2590254 h 2593559"/>
              <a:gd name="connsiteX16" fmla="*/ 273770 w 4512883"/>
              <a:gd name="connsiteY16"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627228 w 4512883"/>
              <a:gd name="connsiteY4" fmla="*/ 2269170 h 2593559"/>
              <a:gd name="connsiteX5" fmla="*/ 3934921 w 4512883"/>
              <a:gd name="connsiteY5" fmla="*/ 1685650 h 2593559"/>
              <a:gd name="connsiteX6" fmla="*/ 4279033 w 4512883"/>
              <a:gd name="connsiteY6" fmla="*/ 735259 h 2593559"/>
              <a:gd name="connsiteX7" fmla="*/ 4402689 w 4512883"/>
              <a:gd name="connsiteY7" fmla="*/ 1732 h 2593559"/>
              <a:gd name="connsiteX8" fmla="*/ 4512883 w 4512883"/>
              <a:gd name="connsiteY8" fmla="*/ 551317 h 2593559"/>
              <a:gd name="connsiteX9" fmla="*/ 4095440 w 4512883"/>
              <a:gd name="connsiteY9" fmla="*/ 1266081 h 2593559"/>
              <a:gd name="connsiteX10" fmla="*/ 4062308 w 4512883"/>
              <a:gd name="connsiteY10" fmla="*/ 1796345 h 2593559"/>
              <a:gd name="connsiteX11" fmla="*/ 3984453 w 4512883"/>
              <a:gd name="connsiteY11" fmla="*/ 2339290 h 2593559"/>
              <a:gd name="connsiteX12" fmla="*/ 3693878 w 4512883"/>
              <a:gd name="connsiteY12" fmla="*/ 2585588 h 2593559"/>
              <a:gd name="connsiteX13" fmla="*/ 2722994 w 4512883"/>
              <a:gd name="connsiteY13" fmla="*/ 2592008 h 2593559"/>
              <a:gd name="connsiteX14" fmla="*/ 1035164 w 4512883"/>
              <a:gd name="connsiteY14" fmla="*/ 2586328 h 2593559"/>
              <a:gd name="connsiteX15" fmla="*/ 41318 w 4512883"/>
              <a:gd name="connsiteY15" fmla="*/ 2590254 h 2593559"/>
              <a:gd name="connsiteX16" fmla="*/ 273770 w 4512883"/>
              <a:gd name="connsiteY16"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627228 w 4512883"/>
              <a:gd name="connsiteY4" fmla="*/ 2269170 h 2593559"/>
              <a:gd name="connsiteX5" fmla="*/ 3934921 w 4512883"/>
              <a:gd name="connsiteY5" fmla="*/ 1685650 h 2593559"/>
              <a:gd name="connsiteX6" fmla="*/ 4279033 w 4512883"/>
              <a:gd name="connsiteY6" fmla="*/ 735259 h 2593559"/>
              <a:gd name="connsiteX7" fmla="*/ 4402689 w 4512883"/>
              <a:gd name="connsiteY7" fmla="*/ 1732 h 2593559"/>
              <a:gd name="connsiteX8" fmla="*/ 4512883 w 4512883"/>
              <a:gd name="connsiteY8" fmla="*/ 551317 h 2593559"/>
              <a:gd name="connsiteX9" fmla="*/ 4095440 w 4512883"/>
              <a:gd name="connsiteY9" fmla="*/ 1266081 h 2593559"/>
              <a:gd name="connsiteX10" fmla="*/ 4062308 w 4512883"/>
              <a:gd name="connsiteY10" fmla="*/ 1796345 h 2593559"/>
              <a:gd name="connsiteX11" fmla="*/ 3984453 w 4512883"/>
              <a:gd name="connsiteY11" fmla="*/ 2339290 h 2593559"/>
              <a:gd name="connsiteX12" fmla="*/ 3693878 w 4512883"/>
              <a:gd name="connsiteY12" fmla="*/ 2585588 h 2593559"/>
              <a:gd name="connsiteX13" fmla="*/ 2722994 w 4512883"/>
              <a:gd name="connsiteY13" fmla="*/ 2592008 h 2593559"/>
              <a:gd name="connsiteX14" fmla="*/ 1035164 w 4512883"/>
              <a:gd name="connsiteY14" fmla="*/ 2586328 h 2593559"/>
              <a:gd name="connsiteX15" fmla="*/ 41318 w 4512883"/>
              <a:gd name="connsiteY15" fmla="*/ 2590254 h 2593559"/>
              <a:gd name="connsiteX16" fmla="*/ 273770 w 4512883"/>
              <a:gd name="connsiteY16"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627228 w 4512883"/>
              <a:gd name="connsiteY4" fmla="*/ 2269170 h 2593559"/>
              <a:gd name="connsiteX5" fmla="*/ 3934921 w 4512883"/>
              <a:gd name="connsiteY5" fmla="*/ 1685650 h 2593559"/>
              <a:gd name="connsiteX6" fmla="*/ 4279033 w 4512883"/>
              <a:gd name="connsiteY6" fmla="*/ 735259 h 2593559"/>
              <a:gd name="connsiteX7" fmla="*/ 4402689 w 4512883"/>
              <a:gd name="connsiteY7" fmla="*/ 1732 h 2593559"/>
              <a:gd name="connsiteX8" fmla="*/ 4512883 w 4512883"/>
              <a:gd name="connsiteY8" fmla="*/ 551317 h 2593559"/>
              <a:gd name="connsiteX9" fmla="*/ 4095440 w 4512883"/>
              <a:gd name="connsiteY9" fmla="*/ 1266081 h 2593559"/>
              <a:gd name="connsiteX10" fmla="*/ 4062308 w 4512883"/>
              <a:gd name="connsiteY10" fmla="*/ 1796345 h 2593559"/>
              <a:gd name="connsiteX11" fmla="*/ 3984453 w 4512883"/>
              <a:gd name="connsiteY11" fmla="*/ 2339290 h 2593559"/>
              <a:gd name="connsiteX12" fmla="*/ 3693878 w 4512883"/>
              <a:gd name="connsiteY12" fmla="*/ 2585588 h 2593559"/>
              <a:gd name="connsiteX13" fmla="*/ 2722994 w 4512883"/>
              <a:gd name="connsiteY13" fmla="*/ 2592008 h 2593559"/>
              <a:gd name="connsiteX14" fmla="*/ 1035164 w 4512883"/>
              <a:gd name="connsiteY14" fmla="*/ 2586328 h 2593559"/>
              <a:gd name="connsiteX15" fmla="*/ 41318 w 4512883"/>
              <a:gd name="connsiteY15" fmla="*/ 2590254 h 2593559"/>
              <a:gd name="connsiteX16" fmla="*/ 273770 w 4512883"/>
              <a:gd name="connsiteY16"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627228 w 4512883"/>
              <a:gd name="connsiteY4" fmla="*/ 2269170 h 2593559"/>
              <a:gd name="connsiteX5" fmla="*/ 3934921 w 4512883"/>
              <a:gd name="connsiteY5" fmla="*/ 1685650 h 2593559"/>
              <a:gd name="connsiteX6" fmla="*/ 4279033 w 4512883"/>
              <a:gd name="connsiteY6" fmla="*/ 735259 h 2593559"/>
              <a:gd name="connsiteX7" fmla="*/ 4402689 w 4512883"/>
              <a:gd name="connsiteY7" fmla="*/ 1732 h 2593559"/>
              <a:gd name="connsiteX8" fmla="*/ 4512883 w 4512883"/>
              <a:gd name="connsiteY8" fmla="*/ 551317 h 2593559"/>
              <a:gd name="connsiteX9" fmla="*/ 4095440 w 4512883"/>
              <a:gd name="connsiteY9" fmla="*/ 1266081 h 2593559"/>
              <a:gd name="connsiteX10" fmla="*/ 4062308 w 4512883"/>
              <a:gd name="connsiteY10" fmla="*/ 1796345 h 2593559"/>
              <a:gd name="connsiteX11" fmla="*/ 3984453 w 4512883"/>
              <a:gd name="connsiteY11" fmla="*/ 2339290 h 2593559"/>
              <a:gd name="connsiteX12" fmla="*/ 3693878 w 4512883"/>
              <a:gd name="connsiteY12" fmla="*/ 2585588 h 2593559"/>
              <a:gd name="connsiteX13" fmla="*/ 2722994 w 4512883"/>
              <a:gd name="connsiteY13" fmla="*/ 2592008 h 2593559"/>
              <a:gd name="connsiteX14" fmla="*/ 1035164 w 4512883"/>
              <a:gd name="connsiteY14" fmla="*/ 2586328 h 2593559"/>
              <a:gd name="connsiteX15" fmla="*/ 41318 w 4512883"/>
              <a:gd name="connsiteY15" fmla="*/ 2590254 h 2593559"/>
              <a:gd name="connsiteX16" fmla="*/ 273770 w 4512883"/>
              <a:gd name="connsiteY16"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627228 w 4512883"/>
              <a:gd name="connsiteY4" fmla="*/ 2269170 h 2593559"/>
              <a:gd name="connsiteX5" fmla="*/ 3928699 w 4512883"/>
              <a:gd name="connsiteY5" fmla="*/ 1688743 h 2593559"/>
              <a:gd name="connsiteX6" fmla="*/ 4279033 w 4512883"/>
              <a:gd name="connsiteY6" fmla="*/ 735259 h 2593559"/>
              <a:gd name="connsiteX7" fmla="*/ 4402689 w 4512883"/>
              <a:gd name="connsiteY7" fmla="*/ 1732 h 2593559"/>
              <a:gd name="connsiteX8" fmla="*/ 4512883 w 4512883"/>
              <a:gd name="connsiteY8" fmla="*/ 551317 h 2593559"/>
              <a:gd name="connsiteX9" fmla="*/ 4095440 w 4512883"/>
              <a:gd name="connsiteY9" fmla="*/ 1266081 h 2593559"/>
              <a:gd name="connsiteX10" fmla="*/ 4062308 w 4512883"/>
              <a:gd name="connsiteY10" fmla="*/ 1796345 h 2593559"/>
              <a:gd name="connsiteX11" fmla="*/ 3984453 w 4512883"/>
              <a:gd name="connsiteY11" fmla="*/ 2339290 h 2593559"/>
              <a:gd name="connsiteX12" fmla="*/ 3693878 w 4512883"/>
              <a:gd name="connsiteY12" fmla="*/ 2585588 h 2593559"/>
              <a:gd name="connsiteX13" fmla="*/ 2722994 w 4512883"/>
              <a:gd name="connsiteY13" fmla="*/ 2592008 h 2593559"/>
              <a:gd name="connsiteX14" fmla="*/ 1035164 w 4512883"/>
              <a:gd name="connsiteY14" fmla="*/ 2586328 h 2593559"/>
              <a:gd name="connsiteX15" fmla="*/ 41318 w 4512883"/>
              <a:gd name="connsiteY15" fmla="*/ 2590254 h 2593559"/>
              <a:gd name="connsiteX16" fmla="*/ 273770 w 4512883"/>
              <a:gd name="connsiteY16"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627228 w 4512883"/>
              <a:gd name="connsiteY4" fmla="*/ 2269170 h 2593559"/>
              <a:gd name="connsiteX5" fmla="*/ 3928699 w 4512883"/>
              <a:gd name="connsiteY5" fmla="*/ 1688743 h 2593559"/>
              <a:gd name="connsiteX6" fmla="*/ 4279033 w 4512883"/>
              <a:gd name="connsiteY6" fmla="*/ 735259 h 2593559"/>
              <a:gd name="connsiteX7" fmla="*/ 4402689 w 4512883"/>
              <a:gd name="connsiteY7" fmla="*/ 1732 h 2593559"/>
              <a:gd name="connsiteX8" fmla="*/ 4512883 w 4512883"/>
              <a:gd name="connsiteY8" fmla="*/ 551317 h 2593559"/>
              <a:gd name="connsiteX9" fmla="*/ 4095440 w 4512883"/>
              <a:gd name="connsiteY9" fmla="*/ 1266081 h 2593559"/>
              <a:gd name="connsiteX10" fmla="*/ 4062308 w 4512883"/>
              <a:gd name="connsiteY10" fmla="*/ 1796345 h 2593559"/>
              <a:gd name="connsiteX11" fmla="*/ 3984453 w 4512883"/>
              <a:gd name="connsiteY11" fmla="*/ 2339290 h 2593559"/>
              <a:gd name="connsiteX12" fmla="*/ 3693878 w 4512883"/>
              <a:gd name="connsiteY12" fmla="*/ 2585588 h 2593559"/>
              <a:gd name="connsiteX13" fmla="*/ 2722994 w 4512883"/>
              <a:gd name="connsiteY13" fmla="*/ 2592008 h 2593559"/>
              <a:gd name="connsiteX14" fmla="*/ 1035164 w 4512883"/>
              <a:gd name="connsiteY14" fmla="*/ 2586328 h 2593559"/>
              <a:gd name="connsiteX15" fmla="*/ 41318 w 4512883"/>
              <a:gd name="connsiteY15" fmla="*/ 2590254 h 2593559"/>
              <a:gd name="connsiteX16" fmla="*/ 273770 w 4512883"/>
              <a:gd name="connsiteY16"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266078 w 4512883"/>
              <a:gd name="connsiteY4" fmla="*/ 2419342 h 2593559"/>
              <a:gd name="connsiteX5" fmla="*/ 3627228 w 4512883"/>
              <a:gd name="connsiteY5" fmla="*/ 2269170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06520 w 4512883"/>
              <a:gd name="connsiteY4" fmla="*/ 2431712 h 2593559"/>
              <a:gd name="connsiteX5" fmla="*/ 3627228 w 4512883"/>
              <a:gd name="connsiteY5" fmla="*/ 2269170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15853 w 4512883"/>
              <a:gd name="connsiteY4" fmla="*/ 2456453 h 2593559"/>
              <a:gd name="connsiteX5" fmla="*/ 3627228 w 4512883"/>
              <a:gd name="connsiteY5" fmla="*/ 2269170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15853 w 4512883"/>
              <a:gd name="connsiteY4" fmla="*/ 2456453 h 2593559"/>
              <a:gd name="connsiteX5" fmla="*/ 3627228 w 4512883"/>
              <a:gd name="connsiteY5" fmla="*/ 2269170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15853 w 4512883"/>
              <a:gd name="connsiteY4" fmla="*/ 2456453 h 2593559"/>
              <a:gd name="connsiteX5" fmla="*/ 3627228 w 4512883"/>
              <a:gd name="connsiteY5" fmla="*/ 2269170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15853 w 4512883"/>
              <a:gd name="connsiteY4" fmla="*/ 2456453 h 2593559"/>
              <a:gd name="connsiteX5" fmla="*/ 3627228 w 4512883"/>
              <a:gd name="connsiteY5" fmla="*/ 2269170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15853 w 4512883"/>
              <a:gd name="connsiteY4" fmla="*/ 2456453 h 2593559"/>
              <a:gd name="connsiteX5" fmla="*/ 3627228 w 4512883"/>
              <a:gd name="connsiteY5" fmla="*/ 2269170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15853 w 4512883"/>
              <a:gd name="connsiteY4" fmla="*/ 2456453 h 2593559"/>
              <a:gd name="connsiteX5" fmla="*/ 3692557 w 4512883"/>
              <a:gd name="connsiteY5" fmla="*/ 226298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15853 w 4512883"/>
              <a:gd name="connsiteY4" fmla="*/ 2456453 h 2593559"/>
              <a:gd name="connsiteX5" fmla="*/ 3726777 w 4512883"/>
              <a:gd name="connsiteY5" fmla="*/ 227535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81193 h 2593559"/>
              <a:gd name="connsiteX5" fmla="*/ 3726777 w 4512883"/>
              <a:gd name="connsiteY5" fmla="*/ 227535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81193 h 2593559"/>
              <a:gd name="connsiteX5" fmla="*/ 3726777 w 4512883"/>
              <a:gd name="connsiteY5" fmla="*/ 227535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81193 h 2593559"/>
              <a:gd name="connsiteX5" fmla="*/ 3726777 w 4512883"/>
              <a:gd name="connsiteY5" fmla="*/ 227535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81193 h 2593559"/>
              <a:gd name="connsiteX5" fmla="*/ 3726777 w 4512883"/>
              <a:gd name="connsiteY5" fmla="*/ 227535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81193 h 2593559"/>
              <a:gd name="connsiteX5" fmla="*/ 3726777 w 4512883"/>
              <a:gd name="connsiteY5" fmla="*/ 227535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860260 w 4512883"/>
              <a:gd name="connsiteY6" fmla="*/ 1943084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869592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869592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869592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869592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869592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854038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673892 w 4512883"/>
              <a:gd name="connsiteY5" fmla="*/ 2309373 h 2593559"/>
              <a:gd name="connsiteX6" fmla="*/ 3854038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673892 w 4512883"/>
              <a:gd name="connsiteY5" fmla="*/ 2309373 h 2593559"/>
              <a:gd name="connsiteX6" fmla="*/ 3854038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7226 w 4512883"/>
              <a:gd name="connsiteY3" fmla="*/ 2517555 h 2593559"/>
              <a:gd name="connsiteX4" fmla="*/ 3325186 w 4512883"/>
              <a:gd name="connsiteY4" fmla="*/ 2478101 h 2593559"/>
              <a:gd name="connsiteX5" fmla="*/ 3673892 w 4512883"/>
              <a:gd name="connsiteY5" fmla="*/ 2309373 h 2593559"/>
              <a:gd name="connsiteX6" fmla="*/ 3854038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7226 w 4512883"/>
              <a:gd name="connsiteY3" fmla="*/ 2517555 h 2593559"/>
              <a:gd name="connsiteX4" fmla="*/ 3325186 w 4512883"/>
              <a:gd name="connsiteY4" fmla="*/ 2478101 h 2593559"/>
              <a:gd name="connsiteX5" fmla="*/ 3673892 w 4512883"/>
              <a:gd name="connsiteY5" fmla="*/ 2309373 h 2593559"/>
              <a:gd name="connsiteX6" fmla="*/ 3854038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7226 w 4512883"/>
              <a:gd name="connsiteY3" fmla="*/ 2517555 h 2593559"/>
              <a:gd name="connsiteX4" fmla="*/ 3325186 w 4512883"/>
              <a:gd name="connsiteY4" fmla="*/ 2478101 h 2593559"/>
              <a:gd name="connsiteX5" fmla="*/ 3673892 w 4512883"/>
              <a:gd name="connsiteY5" fmla="*/ 2309373 h 2593559"/>
              <a:gd name="connsiteX6" fmla="*/ 3854038 w 4512883"/>
              <a:gd name="connsiteY6" fmla="*/ 2042047 h 2593559"/>
              <a:gd name="connsiteX7" fmla="*/ 3972252 w 4512883"/>
              <a:gd name="connsiteY7" fmla="*/ 1685650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7226 w 4512883"/>
              <a:gd name="connsiteY3" fmla="*/ 2517555 h 2593559"/>
              <a:gd name="connsiteX4" fmla="*/ 3325186 w 4512883"/>
              <a:gd name="connsiteY4" fmla="*/ 2478101 h 2593559"/>
              <a:gd name="connsiteX5" fmla="*/ 3673892 w 4512883"/>
              <a:gd name="connsiteY5" fmla="*/ 2309373 h 2593559"/>
              <a:gd name="connsiteX6" fmla="*/ 3854038 w 4512883"/>
              <a:gd name="connsiteY6" fmla="*/ 2042047 h 2593559"/>
              <a:gd name="connsiteX7" fmla="*/ 3972252 w 4512883"/>
              <a:gd name="connsiteY7" fmla="*/ 1685650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7226 w 4512883"/>
              <a:gd name="connsiteY3" fmla="*/ 2517555 h 2593559"/>
              <a:gd name="connsiteX4" fmla="*/ 3325186 w 4512883"/>
              <a:gd name="connsiteY4" fmla="*/ 2478101 h 2593559"/>
              <a:gd name="connsiteX5" fmla="*/ 3673892 w 4512883"/>
              <a:gd name="connsiteY5" fmla="*/ 2309373 h 2593559"/>
              <a:gd name="connsiteX6" fmla="*/ 3854038 w 4512883"/>
              <a:gd name="connsiteY6" fmla="*/ 2042047 h 2593559"/>
              <a:gd name="connsiteX7" fmla="*/ 3972252 w 4512883"/>
              <a:gd name="connsiteY7" fmla="*/ 1685650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8701 h 2595068"/>
              <a:gd name="connsiteX1" fmla="*/ 1053446 w 4512883"/>
              <a:gd name="connsiteY1" fmla="*/ 2546772 h 2595068"/>
              <a:gd name="connsiteX2" fmla="*/ 1926996 w 4512883"/>
              <a:gd name="connsiteY2" fmla="*/ 2539423 h 2595068"/>
              <a:gd name="connsiteX3" fmla="*/ 2737226 w 4512883"/>
              <a:gd name="connsiteY3" fmla="*/ 2519064 h 2595068"/>
              <a:gd name="connsiteX4" fmla="*/ 3325186 w 4512883"/>
              <a:gd name="connsiteY4" fmla="*/ 2479610 h 2595068"/>
              <a:gd name="connsiteX5" fmla="*/ 3673892 w 4512883"/>
              <a:gd name="connsiteY5" fmla="*/ 2310882 h 2595068"/>
              <a:gd name="connsiteX6" fmla="*/ 3854038 w 4512883"/>
              <a:gd name="connsiteY6" fmla="*/ 2043556 h 2595068"/>
              <a:gd name="connsiteX7" fmla="*/ 3972252 w 4512883"/>
              <a:gd name="connsiteY7" fmla="*/ 1687159 h 2595068"/>
              <a:gd name="connsiteX8" fmla="*/ 4238592 w 4512883"/>
              <a:gd name="connsiteY8" fmla="*/ 810990 h 2595068"/>
              <a:gd name="connsiteX9" fmla="*/ 4402689 w 4512883"/>
              <a:gd name="connsiteY9" fmla="*/ 3241 h 2595068"/>
              <a:gd name="connsiteX10" fmla="*/ 4512883 w 4512883"/>
              <a:gd name="connsiteY10" fmla="*/ 552826 h 2595068"/>
              <a:gd name="connsiteX11" fmla="*/ 4095440 w 4512883"/>
              <a:gd name="connsiteY11" fmla="*/ 1267590 h 2595068"/>
              <a:gd name="connsiteX12" fmla="*/ 4062308 w 4512883"/>
              <a:gd name="connsiteY12" fmla="*/ 1797854 h 2595068"/>
              <a:gd name="connsiteX13" fmla="*/ 3984453 w 4512883"/>
              <a:gd name="connsiteY13" fmla="*/ 2340799 h 2595068"/>
              <a:gd name="connsiteX14" fmla="*/ 3693878 w 4512883"/>
              <a:gd name="connsiteY14" fmla="*/ 2587097 h 2595068"/>
              <a:gd name="connsiteX15" fmla="*/ 2722994 w 4512883"/>
              <a:gd name="connsiteY15" fmla="*/ 2593517 h 2595068"/>
              <a:gd name="connsiteX16" fmla="*/ 1035164 w 4512883"/>
              <a:gd name="connsiteY16" fmla="*/ 2587837 h 2595068"/>
              <a:gd name="connsiteX17" fmla="*/ 41318 w 4512883"/>
              <a:gd name="connsiteY17" fmla="*/ 2591763 h 2595068"/>
              <a:gd name="connsiteX18" fmla="*/ 273770 w 4512883"/>
              <a:gd name="connsiteY18" fmla="*/ 2558701 h 2595068"/>
              <a:gd name="connsiteX0" fmla="*/ 273770 w 4512883"/>
              <a:gd name="connsiteY0" fmla="*/ 2558701 h 2595068"/>
              <a:gd name="connsiteX1" fmla="*/ 1053446 w 4512883"/>
              <a:gd name="connsiteY1" fmla="*/ 2546772 h 2595068"/>
              <a:gd name="connsiteX2" fmla="*/ 1926996 w 4512883"/>
              <a:gd name="connsiteY2" fmla="*/ 2539423 h 2595068"/>
              <a:gd name="connsiteX3" fmla="*/ 2737226 w 4512883"/>
              <a:gd name="connsiteY3" fmla="*/ 2519064 h 2595068"/>
              <a:gd name="connsiteX4" fmla="*/ 3325186 w 4512883"/>
              <a:gd name="connsiteY4" fmla="*/ 2479610 h 2595068"/>
              <a:gd name="connsiteX5" fmla="*/ 3673892 w 4512883"/>
              <a:gd name="connsiteY5" fmla="*/ 2310882 h 2595068"/>
              <a:gd name="connsiteX6" fmla="*/ 3854038 w 4512883"/>
              <a:gd name="connsiteY6" fmla="*/ 2043556 h 2595068"/>
              <a:gd name="connsiteX7" fmla="*/ 3972252 w 4512883"/>
              <a:gd name="connsiteY7" fmla="*/ 1687159 h 2595068"/>
              <a:gd name="connsiteX8" fmla="*/ 4102910 w 4512883"/>
              <a:gd name="connsiteY8" fmla="*/ 1180725 h 2595068"/>
              <a:gd name="connsiteX9" fmla="*/ 4238592 w 4512883"/>
              <a:gd name="connsiteY9" fmla="*/ 810990 h 2595068"/>
              <a:gd name="connsiteX10" fmla="*/ 4402689 w 4512883"/>
              <a:gd name="connsiteY10" fmla="*/ 3241 h 2595068"/>
              <a:gd name="connsiteX11" fmla="*/ 4512883 w 4512883"/>
              <a:gd name="connsiteY11" fmla="*/ 552826 h 2595068"/>
              <a:gd name="connsiteX12" fmla="*/ 4095440 w 4512883"/>
              <a:gd name="connsiteY12" fmla="*/ 1267590 h 2595068"/>
              <a:gd name="connsiteX13" fmla="*/ 4062308 w 4512883"/>
              <a:gd name="connsiteY13" fmla="*/ 1797854 h 2595068"/>
              <a:gd name="connsiteX14" fmla="*/ 3984453 w 4512883"/>
              <a:gd name="connsiteY14" fmla="*/ 2340799 h 2595068"/>
              <a:gd name="connsiteX15" fmla="*/ 3693878 w 4512883"/>
              <a:gd name="connsiteY15" fmla="*/ 2587097 h 2595068"/>
              <a:gd name="connsiteX16" fmla="*/ 2722994 w 4512883"/>
              <a:gd name="connsiteY16" fmla="*/ 2593517 h 2595068"/>
              <a:gd name="connsiteX17" fmla="*/ 1035164 w 4512883"/>
              <a:gd name="connsiteY17" fmla="*/ 2587837 h 2595068"/>
              <a:gd name="connsiteX18" fmla="*/ 41318 w 4512883"/>
              <a:gd name="connsiteY18" fmla="*/ 2591763 h 2595068"/>
              <a:gd name="connsiteX19" fmla="*/ 273770 w 4512883"/>
              <a:gd name="connsiteY19" fmla="*/ 2558701 h 2595068"/>
              <a:gd name="connsiteX0" fmla="*/ 273770 w 4512883"/>
              <a:gd name="connsiteY0" fmla="*/ 2558844 h 2595211"/>
              <a:gd name="connsiteX1" fmla="*/ 1053446 w 4512883"/>
              <a:gd name="connsiteY1" fmla="*/ 2546915 h 2595211"/>
              <a:gd name="connsiteX2" fmla="*/ 1926996 w 4512883"/>
              <a:gd name="connsiteY2" fmla="*/ 2539566 h 2595211"/>
              <a:gd name="connsiteX3" fmla="*/ 2737226 w 4512883"/>
              <a:gd name="connsiteY3" fmla="*/ 2519207 h 2595211"/>
              <a:gd name="connsiteX4" fmla="*/ 3325186 w 4512883"/>
              <a:gd name="connsiteY4" fmla="*/ 2479753 h 2595211"/>
              <a:gd name="connsiteX5" fmla="*/ 3673892 w 4512883"/>
              <a:gd name="connsiteY5" fmla="*/ 2311025 h 2595211"/>
              <a:gd name="connsiteX6" fmla="*/ 3854038 w 4512883"/>
              <a:gd name="connsiteY6" fmla="*/ 2043699 h 2595211"/>
              <a:gd name="connsiteX7" fmla="*/ 3972252 w 4512883"/>
              <a:gd name="connsiteY7" fmla="*/ 1687302 h 2595211"/>
              <a:gd name="connsiteX8" fmla="*/ 4102910 w 4512883"/>
              <a:gd name="connsiteY8" fmla="*/ 1180868 h 2595211"/>
              <a:gd name="connsiteX9" fmla="*/ 4406580 w 4512883"/>
              <a:gd name="connsiteY9" fmla="*/ 817318 h 2595211"/>
              <a:gd name="connsiteX10" fmla="*/ 4402689 w 4512883"/>
              <a:gd name="connsiteY10" fmla="*/ 3384 h 2595211"/>
              <a:gd name="connsiteX11" fmla="*/ 4512883 w 4512883"/>
              <a:gd name="connsiteY11" fmla="*/ 552969 h 2595211"/>
              <a:gd name="connsiteX12" fmla="*/ 4095440 w 4512883"/>
              <a:gd name="connsiteY12" fmla="*/ 1267733 h 2595211"/>
              <a:gd name="connsiteX13" fmla="*/ 4062308 w 4512883"/>
              <a:gd name="connsiteY13" fmla="*/ 1797997 h 2595211"/>
              <a:gd name="connsiteX14" fmla="*/ 3984453 w 4512883"/>
              <a:gd name="connsiteY14" fmla="*/ 2340942 h 2595211"/>
              <a:gd name="connsiteX15" fmla="*/ 3693878 w 4512883"/>
              <a:gd name="connsiteY15" fmla="*/ 2587240 h 2595211"/>
              <a:gd name="connsiteX16" fmla="*/ 2722994 w 4512883"/>
              <a:gd name="connsiteY16" fmla="*/ 2593660 h 2595211"/>
              <a:gd name="connsiteX17" fmla="*/ 1035164 w 4512883"/>
              <a:gd name="connsiteY17" fmla="*/ 2587980 h 2595211"/>
              <a:gd name="connsiteX18" fmla="*/ 41318 w 4512883"/>
              <a:gd name="connsiteY18" fmla="*/ 2591906 h 2595211"/>
              <a:gd name="connsiteX19" fmla="*/ 273770 w 4512883"/>
              <a:gd name="connsiteY19" fmla="*/ 2558844 h 2595211"/>
              <a:gd name="connsiteX0" fmla="*/ 273770 w 4512883"/>
              <a:gd name="connsiteY0" fmla="*/ 2558844 h 2595211"/>
              <a:gd name="connsiteX1" fmla="*/ 1053446 w 4512883"/>
              <a:gd name="connsiteY1" fmla="*/ 2546915 h 2595211"/>
              <a:gd name="connsiteX2" fmla="*/ 1926996 w 4512883"/>
              <a:gd name="connsiteY2" fmla="*/ 2539566 h 2595211"/>
              <a:gd name="connsiteX3" fmla="*/ 2737226 w 4512883"/>
              <a:gd name="connsiteY3" fmla="*/ 2519207 h 2595211"/>
              <a:gd name="connsiteX4" fmla="*/ 3325186 w 4512883"/>
              <a:gd name="connsiteY4" fmla="*/ 2479753 h 2595211"/>
              <a:gd name="connsiteX5" fmla="*/ 3673892 w 4512883"/>
              <a:gd name="connsiteY5" fmla="*/ 2311025 h 2595211"/>
              <a:gd name="connsiteX6" fmla="*/ 3854038 w 4512883"/>
              <a:gd name="connsiteY6" fmla="*/ 2043699 h 2595211"/>
              <a:gd name="connsiteX7" fmla="*/ 3972252 w 4512883"/>
              <a:gd name="connsiteY7" fmla="*/ 1687302 h 2595211"/>
              <a:gd name="connsiteX8" fmla="*/ 4102910 w 4512883"/>
              <a:gd name="connsiteY8" fmla="*/ 1180868 h 2595211"/>
              <a:gd name="connsiteX9" fmla="*/ 4406580 w 4512883"/>
              <a:gd name="connsiteY9" fmla="*/ 817318 h 2595211"/>
              <a:gd name="connsiteX10" fmla="*/ 4402689 w 4512883"/>
              <a:gd name="connsiteY10" fmla="*/ 3384 h 2595211"/>
              <a:gd name="connsiteX11" fmla="*/ 4512883 w 4512883"/>
              <a:gd name="connsiteY11" fmla="*/ 552969 h 2595211"/>
              <a:gd name="connsiteX12" fmla="*/ 4095440 w 4512883"/>
              <a:gd name="connsiteY12" fmla="*/ 1267733 h 2595211"/>
              <a:gd name="connsiteX13" fmla="*/ 4062308 w 4512883"/>
              <a:gd name="connsiteY13" fmla="*/ 1797997 h 2595211"/>
              <a:gd name="connsiteX14" fmla="*/ 3984453 w 4512883"/>
              <a:gd name="connsiteY14" fmla="*/ 2340942 h 2595211"/>
              <a:gd name="connsiteX15" fmla="*/ 3693878 w 4512883"/>
              <a:gd name="connsiteY15" fmla="*/ 2587240 h 2595211"/>
              <a:gd name="connsiteX16" fmla="*/ 2722994 w 4512883"/>
              <a:gd name="connsiteY16" fmla="*/ 2593660 h 2595211"/>
              <a:gd name="connsiteX17" fmla="*/ 1035164 w 4512883"/>
              <a:gd name="connsiteY17" fmla="*/ 2587980 h 2595211"/>
              <a:gd name="connsiteX18" fmla="*/ 41318 w 4512883"/>
              <a:gd name="connsiteY18" fmla="*/ 2591906 h 2595211"/>
              <a:gd name="connsiteX19" fmla="*/ 273770 w 4512883"/>
              <a:gd name="connsiteY19" fmla="*/ 2558844 h 2595211"/>
              <a:gd name="connsiteX0" fmla="*/ 273770 w 4512883"/>
              <a:gd name="connsiteY0" fmla="*/ 2558844 h 2595211"/>
              <a:gd name="connsiteX1" fmla="*/ 1053446 w 4512883"/>
              <a:gd name="connsiteY1" fmla="*/ 2546915 h 2595211"/>
              <a:gd name="connsiteX2" fmla="*/ 1926996 w 4512883"/>
              <a:gd name="connsiteY2" fmla="*/ 2539566 h 2595211"/>
              <a:gd name="connsiteX3" fmla="*/ 2737226 w 4512883"/>
              <a:gd name="connsiteY3" fmla="*/ 2519207 h 2595211"/>
              <a:gd name="connsiteX4" fmla="*/ 3325186 w 4512883"/>
              <a:gd name="connsiteY4" fmla="*/ 2479753 h 2595211"/>
              <a:gd name="connsiteX5" fmla="*/ 3673892 w 4512883"/>
              <a:gd name="connsiteY5" fmla="*/ 2311025 h 2595211"/>
              <a:gd name="connsiteX6" fmla="*/ 3854038 w 4512883"/>
              <a:gd name="connsiteY6" fmla="*/ 2043699 h 2595211"/>
              <a:gd name="connsiteX7" fmla="*/ 3972252 w 4512883"/>
              <a:gd name="connsiteY7" fmla="*/ 1687302 h 2595211"/>
              <a:gd name="connsiteX8" fmla="*/ 4102910 w 4512883"/>
              <a:gd name="connsiteY8" fmla="*/ 1180868 h 2595211"/>
              <a:gd name="connsiteX9" fmla="*/ 4406580 w 4512883"/>
              <a:gd name="connsiteY9" fmla="*/ 817318 h 2595211"/>
              <a:gd name="connsiteX10" fmla="*/ 4402689 w 4512883"/>
              <a:gd name="connsiteY10" fmla="*/ 3384 h 2595211"/>
              <a:gd name="connsiteX11" fmla="*/ 4512883 w 4512883"/>
              <a:gd name="connsiteY11" fmla="*/ 552969 h 2595211"/>
              <a:gd name="connsiteX12" fmla="*/ 4095440 w 4512883"/>
              <a:gd name="connsiteY12" fmla="*/ 1267733 h 2595211"/>
              <a:gd name="connsiteX13" fmla="*/ 4062308 w 4512883"/>
              <a:gd name="connsiteY13" fmla="*/ 1797997 h 2595211"/>
              <a:gd name="connsiteX14" fmla="*/ 3984453 w 4512883"/>
              <a:gd name="connsiteY14" fmla="*/ 2340942 h 2595211"/>
              <a:gd name="connsiteX15" fmla="*/ 3693878 w 4512883"/>
              <a:gd name="connsiteY15" fmla="*/ 2587240 h 2595211"/>
              <a:gd name="connsiteX16" fmla="*/ 2722994 w 4512883"/>
              <a:gd name="connsiteY16" fmla="*/ 2593660 h 2595211"/>
              <a:gd name="connsiteX17" fmla="*/ 1035164 w 4512883"/>
              <a:gd name="connsiteY17" fmla="*/ 2587980 h 2595211"/>
              <a:gd name="connsiteX18" fmla="*/ 41318 w 4512883"/>
              <a:gd name="connsiteY18" fmla="*/ 2591906 h 2595211"/>
              <a:gd name="connsiteX19" fmla="*/ 273770 w 4512883"/>
              <a:gd name="connsiteY19" fmla="*/ 2558844 h 2595211"/>
              <a:gd name="connsiteX0" fmla="*/ 273770 w 4512883"/>
              <a:gd name="connsiteY0" fmla="*/ 2558844 h 2595211"/>
              <a:gd name="connsiteX1" fmla="*/ 1053446 w 4512883"/>
              <a:gd name="connsiteY1" fmla="*/ 2546915 h 2595211"/>
              <a:gd name="connsiteX2" fmla="*/ 1926996 w 4512883"/>
              <a:gd name="connsiteY2" fmla="*/ 2539566 h 2595211"/>
              <a:gd name="connsiteX3" fmla="*/ 2737226 w 4512883"/>
              <a:gd name="connsiteY3" fmla="*/ 2519207 h 2595211"/>
              <a:gd name="connsiteX4" fmla="*/ 3325186 w 4512883"/>
              <a:gd name="connsiteY4" fmla="*/ 2479753 h 2595211"/>
              <a:gd name="connsiteX5" fmla="*/ 3673892 w 4512883"/>
              <a:gd name="connsiteY5" fmla="*/ 2311025 h 2595211"/>
              <a:gd name="connsiteX6" fmla="*/ 3854038 w 4512883"/>
              <a:gd name="connsiteY6" fmla="*/ 2043699 h 2595211"/>
              <a:gd name="connsiteX7" fmla="*/ 3972252 w 4512883"/>
              <a:gd name="connsiteY7" fmla="*/ 1687302 h 2595211"/>
              <a:gd name="connsiteX8" fmla="*/ 4102910 w 4512883"/>
              <a:gd name="connsiteY8" fmla="*/ 1180868 h 2595211"/>
              <a:gd name="connsiteX9" fmla="*/ 4406580 w 4512883"/>
              <a:gd name="connsiteY9" fmla="*/ 817318 h 2595211"/>
              <a:gd name="connsiteX10" fmla="*/ 4402689 w 4512883"/>
              <a:gd name="connsiteY10" fmla="*/ 3384 h 2595211"/>
              <a:gd name="connsiteX11" fmla="*/ 4512883 w 4512883"/>
              <a:gd name="connsiteY11" fmla="*/ 552969 h 2595211"/>
              <a:gd name="connsiteX12" fmla="*/ 4095440 w 4512883"/>
              <a:gd name="connsiteY12" fmla="*/ 1267733 h 2595211"/>
              <a:gd name="connsiteX13" fmla="*/ 4062308 w 4512883"/>
              <a:gd name="connsiteY13" fmla="*/ 1797997 h 2595211"/>
              <a:gd name="connsiteX14" fmla="*/ 3984453 w 4512883"/>
              <a:gd name="connsiteY14" fmla="*/ 2340942 h 2595211"/>
              <a:gd name="connsiteX15" fmla="*/ 3693878 w 4512883"/>
              <a:gd name="connsiteY15" fmla="*/ 2587240 h 2595211"/>
              <a:gd name="connsiteX16" fmla="*/ 2722994 w 4512883"/>
              <a:gd name="connsiteY16" fmla="*/ 2593660 h 2595211"/>
              <a:gd name="connsiteX17" fmla="*/ 1035164 w 4512883"/>
              <a:gd name="connsiteY17" fmla="*/ 2587980 h 2595211"/>
              <a:gd name="connsiteX18" fmla="*/ 41318 w 4512883"/>
              <a:gd name="connsiteY18" fmla="*/ 2591906 h 2595211"/>
              <a:gd name="connsiteX19" fmla="*/ 273770 w 4512883"/>
              <a:gd name="connsiteY19" fmla="*/ 2558844 h 2595211"/>
              <a:gd name="connsiteX0" fmla="*/ 273770 w 4512883"/>
              <a:gd name="connsiteY0" fmla="*/ 2558844 h 2595211"/>
              <a:gd name="connsiteX1" fmla="*/ 1053446 w 4512883"/>
              <a:gd name="connsiteY1" fmla="*/ 2546915 h 2595211"/>
              <a:gd name="connsiteX2" fmla="*/ 1926996 w 4512883"/>
              <a:gd name="connsiteY2" fmla="*/ 2539566 h 2595211"/>
              <a:gd name="connsiteX3" fmla="*/ 2737226 w 4512883"/>
              <a:gd name="connsiteY3" fmla="*/ 2519207 h 2595211"/>
              <a:gd name="connsiteX4" fmla="*/ 3325186 w 4512883"/>
              <a:gd name="connsiteY4" fmla="*/ 2479753 h 2595211"/>
              <a:gd name="connsiteX5" fmla="*/ 3673892 w 4512883"/>
              <a:gd name="connsiteY5" fmla="*/ 2311025 h 2595211"/>
              <a:gd name="connsiteX6" fmla="*/ 3854038 w 4512883"/>
              <a:gd name="connsiteY6" fmla="*/ 2043699 h 2595211"/>
              <a:gd name="connsiteX7" fmla="*/ 3972252 w 4512883"/>
              <a:gd name="connsiteY7" fmla="*/ 1687302 h 2595211"/>
              <a:gd name="connsiteX8" fmla="*/ 4102910 w 4512883"/>
              <a:gd name="connsiteY8" fmla="*/ 1180868 h 2595211"/>
              <a:gd name="connsiteX9" fmla="*/ 4406580 w 4512883"/>
              <a:gd name="connsiteY9" fmla="*/ 817318 h 2595211"/>
              <a:gd name="connsiteX10" fmla="*/ 4402689 w 4512883"/>
              <a:gd name="connsiteY10" fmla="*/ 3384 h 2595211"/>
              <a:gd name="connsiteX11" fmla="*/ 4512883 w 4512883"/>
              <a:gd name="connsiteY11" fmla="*/ 552969 h 2595211"/>
              <a:gd name="connsiteX12" fmla="*/ 4095440 w 4512883"/>
              <a:gd name="connsiteY12" fmla="*/ 1267733 h 2595211"/>
              <a:gd name="connsiteX13" fmla="*/ 4062308 w 4512883"/>
              <a:gd name="connsiteY13" fmla="*/ 1797997 h 2595211"/>
              <a:gd name="connsiteX14" fmla="*/ 3984453 w 4512883"/>
              <a:gd name="connsiteY14" fmla="*/ 2340942 h 2595211"/>
              <a:gd name="connsiteX15" fmla="*/ 3693878 w 4512883"/>
              <a:gd name="connsiteY15" fmla="*/ 2587240 h 2595211"/>
              <a:gd name="connsiteX16" fmla="*/ 2722994 w 4512883"/>
              <a:gd name="connsiteY16" fmla="*/ 2593660 h 2595211"/>
              <a:gd name="connsiteX17" fmla="*/ 1035164 w 4512883"/>
              <a:gd name="connsiteY17" fmla="*/ 2587980 h 2595211"/>
              <a:gd name="connsiteX18" fmla="*/ 41318 w 4512883"/>
              <a:gd name="connsiteY18" fmla="*/ 2591906 h 2595211"/>
              <a:gd name="connsiteX19" fmla="*/ 273770 w 4512883"/>
              <a:gd name="connsiteY19" fmla="*/ 2558844 h 2595211"/>
              <a:gd name="connsiteX0" fmla="*/ 273770 w 4512883"/>
              <a:gd name="connsiteY0" fmla="*/ 2558100 h 2594467"/>
              <a:gd name="connsiteX1" fmla="*/ 1053446 w 4512883"/>
              <a:gd name="connsiteY1" fmla="*/ 2546171 h 2594467"/>
              <a:gd name="connsiteX2" fmla="*/ 1926996 w 4512883"/>
              <a:gd name="connsiteY2" fmla="*/ 2538822 h 2594467"/>
              <a:gd name="connsiteX3" fmla="*/ 2737226 w 4512883"/>
              <a:gd name="connsiteY3" fmla="*/ 2518463 h 2594467"/>
              <a:gd name="connsiteX4" fmla="*/ 3325186 w 4512883"/>
              <a:gd name="connsiteY4" fmla="*/ 2479009 h 2594467"/>
              <a:gd name="connsiteX5" fmla="*/ 3673892 w 4512883"/>
              <a:gd name="connsiteY5" fmla="*/ 2310281 h 2594467"/>
              <a:gd name="connsiteX6" fmla="*/ 3854038 w 4512883"/>
              <a:gd name="connsiteY6" fmla="*/ 2042955 h 2594467"/>
              <a:gd name="connsiteX7" fmla="*/ 3972252 w 4512883"/>
              <a:gd name="connsiteY7" fmla="*/ 1686558 h 2594467"/>
              <a:gd name="connsiteX8" fmla="*/ 4102910 w 4512883"/>
              <a:gd name="connsiteY8" fmla="*/ 1180124 h 2594467"/>
              <a:gd name="connsiteX9" fmla="*/ 4406580 w 4512883"/>
              <a:gd name="connsiteY9" fmla="*/ 816574 h 2594467"/>
              <a:gd name="connsiteX10" fmla="*/ 4414000 w 4512883"/>
              <a:gd name="connsiteY10" fmla="*/ 363682 h 2594467"/>
              <a:gd name="connsiteX11" fmla="*/ 4402689 w 4512883"/>
              <a:gd name="connsiteY11" fmla="*/ 2640 h 2594467"/>
              <a:gd name="connsiteX12" fmla="*/ 4512883 w 4512883"/>
              <a:gd name="connsiteY12" fmla="*/ 552225 h 2594467"/>
              <a:gd name="connsiteX13" fmla="*/ 4095440 w 4512883"/>
              <a:gd name="connsiteY13" fmla="*/ 1266989 h 2594467"/>
              <a:gd name="connsiteX14" fmla="*/ 4062308 w 4512883"/>
              <a:gd name="connsiteY14" fmla="*/ 1797253 h 2594467"/>
              <a:gd name="connsiteX15" fmla="*/ 3984453 w 4512883"/>
              <a:gd name="connsiteY15" fmla="*/ 2340198 h 2594467"/>
              <a:gd name="connsiteX16" fmla="*/ 3693878 w 4512883"/>
              <a:gd name="connsiteY16" fmla="*/ 2586496 h 2594467"/>
              <a:gd name="connsiteX17" fmla="*/ 2722994 w 4512883"/>
              <a:gd name="connsiteY17" fmla="*/ 2592916 h 2594467"/>
              <a:gd name="connsiteX18" fmla="*/ 1035164 w 4512883"/>
              <a:gd name="connsiteY18" fmla="*/ 2587236 h 2594467"/>
              <a:gd name="connsiteX19" fmla="*/ 41318 w 4512883"/>
              <a:gd name="connsiteY19" fmla="*/ 2591162 h 2594467"/>
              <a:gd name="connsiteX20" fmla="*/ 273770 w 4512883"/>
              <a:gd name="connsiteY20" fmla="*/ 2558100 h 2594467"/>
              <a:gd name="connsiteX0" fmla="*/ 273770 w 4512883"/>
              <a:gd name="connsiteY0" fmla="*/ 2557995 h 2594362"/>
              <a:gd name="connsiteX1" fmla="*/ 1053446 w 4512883"/>
              <a:gd name="connsiteY1" fmla="*/ 2546066 h 2594362"/>
              <a:gd name="connsiteX2" fmla="*/ 1926996 w 4512883"/>
              <a:gd name="connsiteY2" fmla="*/ 2538717 h 2594362"/>
              <a:gd name="connsiteX3" fmla="*/ 2737226 w 4512883"/>
              <a:gd name="connsiteY3" fmla="*/ 2518358 h 2594362"/>
              <a:gd name="connsiteX4" fmla="*/ 3325186 w 4512883"/>
              <a:gd name="connsiteY4" fmla="*/ 2478904 h 2594362"/>
              <a:gd name="connsiteX5" fmla="*/ 3673892 w 4512883"/>
              <a:gd name="connsiteY5" fmla="*/ 2310176 h 2594362"/>
              <a:gd name="connsiteX6" fmla="*/ 3854038 w 4512883"/>
              <a:gd name="connsiteY6" fmla="*/ 2042850 h 2594362"/>
              <a:gd name="connsiteX7" fmla="*/ 3972252 w 4512883"/>
              <a:gd name="connsiteY7" fmla="*/ 1686453 h 2594362"/>
              <a:gd name="connsiteX8" fmla="*/ 4102910 w 4512883"/>
              <a:gd name="connsiteY8" fmla="*/ 1180019 h 2594362"/>
              <a:gd name="connsiteX9" fmla="*/ 4406580 w 4512883"/>
              <a:gd name="connsiteY9" fmla="*/ 816469 h 2594362"/>
              <a:gd name="connsiteX10" fmla="*/ 4448220 w 4512883"/>
              <a:gd name="connsiteY10" fmla="*/ 366670 h 2594362"/>
              <a:gd name="connsiteX11" fmla="*/ 4402689 w 4512883"/>
              <a:gd name="connsiteY11" fmla="*/ 2535 h 2594362"/>
              <a:gd name="connsiteX12" fmla="*/ 4512883 w 4512883"/>
              <a:gd name="connsiteY12" fmla="*/ 552120 h 2594362"/>
              <a:gd name="connsiteX13" fmla="*/ 4095440 w 4512883"/>
              <a:gd name="connsiteY13" fmla="*/ 1266884 h 2594362"/>
              <a:gd name="connsiteX14" fmla="*/ 4062308 w 4512883"/>
              <a:gd name="connsiteY14" fmla="*/ 1797148 h 2594362"/>
              <a:gd name="connsiteX15" fmla="*/ 3984453 w 4512883"/>
              <a:gd name="connsiteY15" fmla="*/ 2340093 h 2594362"/>
              <a:gd name="connsiteX16" fmla="*/ 3693878 w 4512883"/>
              <a:gd name="connsiteY16" fmla="*/ 2586391 h 2594362"/>
              <a:gd name="connsiteX17" fmla="*/ 2722994 w 4512883"/>
              <a:gd name="connsiteY17" fmla="*/ 2592811 h 2594362"/>
              <a:gd name="connsiteX18" fmla="*/ 1035164 w 4512883"/>
              <a:gd name="connsiteY18" fmla="*/ 2587131 h 2594362"/>
              <a:gd name="connsiteX19" fmla="*/ 41318 w 4512883"/>
              <a:gd name="connsiteY19" fmla="*/ 2591057 h 2594362"/>
              <a:gd name="connsiteX20" fmla="*/ 273770 w 4512883"/>
              <a:gd name="connsiteY20" fmla="*/ 2557995 h 2594362"/>
              <a:gd name="connsiteX0" fmla="*/ 273770 w 4512883"/>
              <a:gd name="connsiteY0" fmla="*/ 2557995 h 2594362"/>
              <a:gd name="connsiteX1" fmla="*/ 1053446 w 4512883"/>
              <a:gd name="connsiteY1" fmla="*/ 2546066 h 2594362"/>
              <a:gd name="connsiteX2" fmla="*/ 1926996 w 4512883"/>
              <a:gd name="connsiteY2" fmla="*/ 2538717 h 2594362"/>
              <a:gd name="connsiteX3" fmla="*/ 2737226 w 4512883"/>
              <a:gd name="connsiteY3" fmla="*/ 2518358 h 2594362"/>
              <a:gd name="connsiteX4" fmla="*/ 3325186 w 4512883"/>
              <a:gd name="connsiteY4" fmla="*/ 2478904 h 2594362"/>
              <a:gd name="connsiteX5" fmla="*/ 3673892 w 4512883"/>
              <a:gd name="connsiteY5" fmla="*/ 2310176 h 2594362"/>
              <a:gd name="connsiteX6" fmla="*/ 3854038 w 4512883"/>
              <a:gd name="connsiteY6" fmla="*/ 2042850 h 2594362"/>
              <a:gd name="connsiteX7" fmla="*/ 3972252 w 4512883"/>
              <a:gd name="connsiteY7" fmla="*/ 1686453 h 2594362"/>
              <a:gd name="connsiteX8" fmla="*/ 4102910 w 4512883"/>
              <a:gd name="connsiteY8" fmla="*/ 1180019 h 2594362"/>
              <a:gd name="connsiteX9" fmla="*/ 4406580 w 4512883"/>
              <a:gd name="connsiteY9" fmla="*/ 816469 h 2594362"/>
              <a:gd name="connsiteX10" fmla="*/ 4448220 w 4512883"/>
              <a:gd name="connsiteY10" fmla="*/ 366670 h 2594362"/>
              <a:gd name="connsiteX11" fmla="*/ 4402689 w 4512883"/>
              <a:gd name="connsiteY11" fmla="*/ 2535 h 2594362"/>
              <a:gd name="connsiteX12" fmla="*/ 4512883 w 4512883"/>
              <a:gd name="connsiteY12" fmla="*/ 552120 h 2594362"/>
              <a:gd name="connsiteX13" fmla="*/ 4095440 w 4512883"/>
              <a:gd name="connsiteY13" fmla="*/ 1266884 h 2594362"/>
              <a:gd name="connsiteX14" fmla="*/ 4062308 w 4512883"/>
              <a:gd name="connsiteY14" fmla="*/ 1797148 h 2594362"/>
              <a:gd name="connsiteX15" fmla="*/ 3984453 w 4512883"/>
              <a:gd name="connsiteY15" fmla="*/ 2340093 h 2594362"/>
              <a:gd name="connsiteX16" fmla="*/ 3693878 w 4512883"/>
              <a:gd name="connsiteY16" fmla="*/ 2586391 h 2594362"/>
              <a:gd name="connsiteX17" fmla="*/ 2722994 w 4512883"/>
              <a:gd name="connsiteY17" fmla="*/ 2592811 h 2594362"/>
              <a:gd name="connsiteX18" fmla="*/ 1035164 w 4512883"/>
              <a:gd name="connsiteY18" fmla="*/ 2587131 h 2594362"/>
              <a:gd name="connsiteX19" fmla="*/ 41318 w 4512883"/>
              <a:gd name="connsiteY19" fmla="*/ 2591057 h 2594362"/>
              <a:gd name="connsiteX20" fmla="*/ 273770 w 4512883"/>
              <a:gd name="connsiteY20" fmla="*/ 2557995 h 2594362"/>
              <a:gd name="connsiteX0" fmla="*/ 273770 w 4512883"/>
              <a:gd name="connsiteY0" fmla="*/ 2558106 h 2594473"/>
              <a:gd name="connsiteX1" fmla="*/ 1053446 w 4512883"/>
              <a:gd name="connsiteY1" fmla="*/ 2546177 h 2594473"/>
              <a:gd name="connsiteX2" fmla="*/ 1926996 w 4512883"/>
              <a:gd name="connsiteY2" fmla="*/ 2538828 h 2594473"/>
              <a:gd name="connsiteX3" fmla="*/ 2737226 w 4512883"/>
              <a:gd name="connsiteY3" fmla="*/ 2518469 h 2594473"/>
              <a:gd name="connsiteX4" fmla="*/ 3325186 w 4512883"/>
              <a:gd name="connsiteY4" fmla="*/ 2479015 h 2594473"/>
              <a:gd name="connsiteX5" fmla="*/ 3673892 w 4512883"/>
              <a:gd name="connsiteY5" fmla="*/ 2310287 h 2594473"/>
              <a:gd name="connsiteX6" fmla="*/ 3854038 w 4512883"/>
              <a:gd name="connsiteY6" fmla="*/ 2042961 h 2594473"/>
              <a:gd name="connsiteX7" fmla="*/ 3972252 w 4512883"/>
              <a:gd name="connsiteY7" fmla="*/ 1686564 h 2594473"/>
              <a:gd name="connsiteX8" fmla="*/ 4102910 w 4512883"/>
              <a:gd name="connsiteY8" fmla="*/ 1180130 h 2594473"/>
              <a:gd name="connsiteX9" fmla="*/ 4406580 w 4512883"/>
              <a:gd name="connsiteY9" fmla="*/ 816580 h 2594473"/>
              <a:gd name="connsiteX10" fmla="*/ 4448220 w 4512883"/>
              <a:gd name="connsiteY10" fmla="*/ 366781 h 2594473"/>
              <a:gd name="connsiteX11" fmla="*/ 4402689 w 4512883"/>
              <a:gd name="connsiteY11" fmla="*/ 2646 h 2594473"/>
              <a:gd name="connsiteX12" fmla="*/ 4512883 w 4512883"/>
              <a:gd name="connsiteY12" fmla="*/ 552231 h 2594473"/>
              <a:gd name="connsiteX13" fmla="*/ 4095440 w 4512883"/>
              <a:gd name="connsiteY13" fmla="*/ 1266995 h 2594473"/>
              <a:gd name="connsiteX14" fmla="*/ 4062308 w 4512883"/>
              <a:gd name="connsiteY14" fmla="*/ 1797259 h 2594473"/>
              <a:gd name="connsiteX15" fmla="*/ 3984453 w 4512883"/>
              <a:gd name="connsiteY15" fmla="*/ 2340204 h 2594473"/>
              <a:gd name="connsiteX16" fmla="*/ 3693878 w 4512883"/>
              <a:gd name="connsiteY16" fmla="*/ 2586502 h 2594473"/>
              <a:gd name="connsiteX17" fmla="*/ 2722994 w 4512883"/>
              <a:gd name="connsiteY17" fmla="*/ 2592922 h 2594473"/>
              <a:gd name="connsiteX18" fmla="*/ 1035164 w 4512883"/>
              <a:gd name="connsiteY18" fmla="*/ 2587242 h 2594473"/>
              <a:gd name="connsiteX19" fmla="*/ 41318 w 4512883"/>
              <a:gd name="connsiteY19" fmla="*/ 2591168 h 2594473"/>
              <a:gd name="connsiteX20" fmla="*/ 273770 w 4512883"/>
              <a:gd name="connsiteY20" fmla="*/ 2558106 h 2594473"/>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25186 w 4512883"/>
              <a:gd name="connsiteY4" fmla="*/ 2476592 h 2592050"/>
              <a:gd name="connsiteX5" fmla="*/ 3673892 w 4512883"/>
              <a:gd name="connsiteY5" fmla="*/ 2307864 h 2592050"/>
              <a:gd name="connsiteX6" fmla="*/ 3854038 w 4512883"/>
              <a:gd name="connsiteY6" fmla="*/ 2040538 h 2592050"/>
              <a:gd name="connsiteX7" fmla="*/ 3972252 w 4512883"/>
              <a:gd name="connsiteY7" fmla="*/ 1684141 h 2592050"/>
              <a:gd name="connsiteX8" fmla="*/ 4102910 w 4512883"/>
              <a:gd name="connsiteY8" fmla="*/ 1177707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25186 w 4512883"/>
              <a:gd name="connsiteY4" fmla="*/ 2476592 h 2592050"/>
              <a:gd name="connsiteX5" fmla="*/ 3673892 w 4512883"/>
              <a:gd name="connsiteY5" fmla="*/ 2307864 h 2592050"/>
              <a:gd name="connsiteX6" fmla="*/ 3854038 w 4512883"/>
              <a:gd name="connsiteY6" fmla="*/ 2040538 h 2592050"/>
              <a:gd name="connsiteX7" fmla="*/ 3972252 w 4512883"/>
              <a:gd name="connsiteY7" fmla="*/ 1684141 h 2592050"/>
              <a:gd name="connsiteX8" fmla="*/ 4102910 w 4512883"/>
              <a:gd name="connsiteY8" fmla="*/ 1177707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25186 w 4512883"/>
              <a:gd name="connsiteY4" fmla="*/ 2476592 h 2592050"/>
              <a:gd name="connsiteX5" fmla="*/ 3673892 w 4512883"/>
              <a:gd name="connsiteY5" fmla="*/ 2307864 h 2592050"/>
              <a:gd name="connsiteX6" fmla="*/ 3854038 w 4512883"/>
              <a:gd name="connsiteY6" fmla="*/ 2040538 h 2592050"/>
              <a:gd name="connsiteX7" fmla="*/ 3972252 w 4512883"/>
              <a:gd name="connsiteY7" fmla="*/ 1684141 h 2592050"/>
              <a:gd name="connsiteX8" fmla="*/ 4102910 w 4512883"/>
              <a:gd name="connsiteY8" fmla="*/ 1177707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25186 w 4512883"/>
              <a:gd name="connsiteY4" fmla="*/ 2476592 h 2592050"/>
              <a:gd name="connsiteX5" fmla="*/ 3673892 w 4512883"/>
              <a:gd name="connsiteY5" fmla="*/ 2307864 h 2592050"/>
              <a:gd name="connsiteX6" fmla="*/ 3854038 w 4512883"/>
              <a:gd name="connsiteY6" fmla="*/ 2040538 h 2592050"/>
              <a:gd name="connsiteX7" fmla="*/ 3972252 w 4512883"/>
              <a:gd name="connsiteY7" fmla="*/ 1684141 h 2592050"/>
              <a:gd name="connsiteX8" fmla="*/ 4068690 w 4512883"/>
              <a:gd name="connsiteY8" fmla="*/ 1279762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25186 w 4512883"/>
              <a:gd name="connsiteY4" fmla="*/ 2476592 h 2592050"/>
              <a:gd name="connsiteX5" fmla="*/ 3673892 w 4512883"/>
              <a:gd name="connsiteY5" fmla="*/ 2307864 h 2592050"/>
              <a:gd name="connsiteX6" fmla="*/ 3854038 w 4512883"/>
              <a:gd name="connsiteY6" fmla="*/ 2040538 h 2592050"/>
              <a:gd name="connsiteX7" fmla="*/ 3972252 w 4512883"/>
              <a:gd name="connsiteY7" fmla="*/ 1684141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25186 w 4512883"/>
              <a:gd name="connsiteY4" fmla="*/ 2476592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25186 w 4512883"/>
              <a:gd name="connsiteY4" fmla="*/ 2476592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25186 w 4512883"/>
              <a:gd name="connsiteY4" fmla="*/ 2476592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25186 w 4512883"/>
              <a:gd name="connsiteY4" fmla="*/ 2476592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40741 w 4512883"/>
              <a:gd name="connsiteY4" fmla="*/ 2485870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40741 w 4512883"/>
              <a:gd name="connsiteY4" fmla="*/ 2485870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40741 w 4512883"/>
              <a:gd name="connsiteY4" fmla="*/ 2485870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03410 w 4512883"/>
              <a:gd name="connsiteY4" fmla="*/ 2492056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297188 w 4512883"/>
              <a:gd name="connsiteY4" fmla="*/ 2479685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297188 w 4512883"/>
              <a:gd name="connsiteY4" fmla="*/ 2479685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297188 w 4512883"/>
              <a:gd name="connsiteY4" fmla="*/ 2479685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3892 w 4512883"/>
              <a:gd name="connsiteY5" fmla="*/ 2307864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3892 w 4512883"/>
              <a:gd name="connsiteY5" fmla="*/ 2307864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3892 w 4512883"/>
              <a:gd name="connsiteY5" fmla="*/ 2307864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0781 w 4512883"/>
              <a:gd name="connsiteY5" fmla="*/ 2314049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0781 w 4512883"/>
              <a:gd name="connsiteY5" fmla="*/ 2314049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0781 w 4512883"/>
              <a:gd name="connsiteY5" fmla="*/ 2314049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0781 w 4512883"/>
              <a:gd name="connsiteY5" fmla="*/ 2314049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0781 w 4512883"/>
              <a:gd name="connsiteY5" fmla="*/ 2314049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0781 w 4512883"/>
              <a:gd name="connsiteY5" fmla="*/ 2314049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0781 w 4512883"/>
              <a:gd name="connsiteY5" fmla="*/ 2314049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0781 w 4512883"/>
              <a:gd name="connsiteY5" fmla="*/ 2314049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70781 w 4512883"/>
              <a:gd name="connsiteY5" fmla="*/ 2314049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62919 w 4512883"/>
              <a:gd name="connsiteY7" fmla="*/ 1684141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62919 w 4512883"/>
              <a:gd name="connsiteY7" fmla="*/ 1684141 h 2592050"/>
              <a:gd name="connsiteX8" fmla="*/ 4006472 w 4512883"/>
              <a:gd name="connsiteY8" fmla="*/ 1493151 h 2592050"/>
              <a:gd name="connsiteX9" fmla="*/ 4059357 w 4512883"/>
              <a:gd name="connsiteY9" fmla="*/ 1276670 h 2592050"/>
              <a:gd name="connsiteX10" fmla="*/ 4406580 w 4512883"/>
              <a:gd name="connsiteY10" fmla="*/ 814157 h 2592050"/>
              <a:gd name="connsiteX11" fmla="*/ 4476218 w 4512883"/>
              <a:gd name="connsiteY11" fmla="*/ 488061 h 2592050"/>
              <a:gd name="connsiteX12" fmla="*/ 4402689 w 4512883"/>
              <a:gd name="connsiteY12" fmla="*/ 223 h 2592050"/>
              <a:gd name="connsiteX13" fmla="*/ 4512883 w 4512883"/>
              <a:gd name="connsiteY13" fmla="*/ 549808 h 2592050"/>
              <a:gd name="connsiteX14" fmla="*/ 4095440 w 4512883"/>
              <a:gd name="connsiteY14" fmla="*/ 1264572 h 2592050"/>
              <a:gd name="connsiteX15" fmla="*/ 4062308 w 4512883"/>
              <a:gd name="connsiteY15" fmla="*/ 1794836 h 2592050"/>
              <a:gd name="connsiteX16" fmla="*/ 3984453 w 4512883"/>
              <a:gd name="connsiteY16" fmla="*/ 2337781 h 2592050"/>
              <a:gd name="connsiteX17" fmla="*/ 3693878 w 4512883"/>
              <a:gd name="connsiteY17" fmla="*/ 2584079 h 2592050"/>
              <a:gd name="connsiteX18" fmla="*/ 2722994 w 4512883"/>
              <a:gd name="connsiteY18" fmla="*/ 2590499 h 2592050"/>
              <a:gd name="connsiteX19" fmla="*/ 1035164 w 4512883"/>
              <a:gd name="connsiteY19" fmla="*/ 2584819 h 2592050"/>
              <a:gd name="connsiteX20" fmla="*/ 41318 w 4512883"/>
              <a:gd name="connsiteY20" fmla="*/ 2588745 h 2592050"/>
              <a:gd name="connsiteX21" fmla="*/ 273770 w 4512883"/>
              <a:gd name="connsiteY21"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62919 w 4512883"/>
              <a:gd name="connsiteY7" fmla="*/ 1684141 h 2592050"/>
              <a:gd name="connsiteX8" fmla="*/ 4006472 w 4512883"/>
              <a:gd name="connsiteY8" fmla="*/ 1493151 h 2592050"/>
              <a:gd name="connsiteX9" fmla="*/ 4059357 w 4512883"/>
              <a:gd name="connsiteY9" fmla="*/ 1276670 h 2592050"/>
              <a:gd name="connsiteX10" fmla="*/ 4406580 w 4512883"/>
              <a:gd name="connsiteY10" fmla="*/ 814157 h 2592050"/>
              <a:gd name="connsiteX11" fmla="*/ 4476218 w 4512883"/>
              <a:gd name="connsiteY11" fmla="*/ 488061 h 2592050"/>
              <a:gd name="connsiteX12" fmla="*/ 4402689 w 4512883"/>
              <a:gd name="connsiteY12" fmla="*/ 223 h 2592050"/>
              <a:gd name="connsiteX13" fmla="*/ 4512883 w 4512883"/>
              <a:gd name="connsiteY13" fmla="*/ 549808 h 2592050"/>
              <a:gd name="connsiteX14" fmla="*/ 4095440 w 4512883"/>
              <a:gd name="connsiteY14" fmla="*/ 1264572 h 2592050"/>
              <a:gd name="connsiteX15" fmla="*/ 4062308 w 4512883"/>
              <a:gd name="connsiteY15" fmla="*/ 1794836 h 2592050"/>
              <a:gd name="connsiteX16" fmla="*/ 3984453 w 4512883"/>
              <a:gd name="connsiteY16" fmla="*/ 2337781 h 2592050"/>
              <a:gd name="connsiteX17" fmla="*/ 3693878 w 4512883"/>
              <a:gd name="connsiteY17" fmla="*/ 2584079 h 2592050"/>
              <a:gd name="connsiteX18" fmla="*/ 2722994 w 4512883"/>
              <a:gd name="connsiteY18" fmla="*/ 2590499 h 2592050"/>
              <a:gd name="connsiteX19" fmla="*/ 1035164 w 4512883"/>
              <a:gd name="connsiteY19" fmla="*/ 2584819 h 2592050"/>
              <a:gd name="connsiteX20" fmla="*/ 41318 w 4512883"/>
              <a:gd name="connsiteY20" fmla="*/ 2588745 h 2592050"/>
              <a:gd name="connsiteX21" fmla="*/ 273770 w 4512883"/>
              <a:gd name="connsiteY21"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62919 w 4512883"/>
              <a:gd name="connsiteY7" fmla="*/ 1684141 h 2592050"/>
              <a:gd name="connsiteX8" fmla="*/ 4006472 w 4512883"/>
              <a:gd name="connsiteY8" fmla="*/ 1493151 h 2592050"/>
              <a:gd name="connsiteX9" fmla="*/ 4059357 w 4512883"/>
              <a:gd name="connsiteY9" fmla="*/ 1276670 h 2592050"/>
              <a:gd name="connsiteX10" fmla="*/ 4406580 w 4512883"/>
              <a:gd name="connsiteY10" fmla="*/ 814157 h 2592050"/>
              <a:gd name="connsiteX11" fmla="*/ 4476218 w 4512883"/>
              <a:gd name="connsiteY11" fmla="*/ 488061 h 2592050"/>
              <a:gd name="connsiteX12" fmla="*/ 4402689 w 4512883"/>
              <a:gd name="connsiteY12" fmla="*/ 223 h 2592050"/>
              <a:gd name="connsiteX13" fmla="*/ 4512883 w 4512883"/>
              <a:gd name="connsiteY13" fmla="*/ 549808 h 2592050"/>
              <a:gd name="connsiteX14" fmla="*/ 4095440 w 4512883"/>
              <a:gd name="connsiteY14" fmla="*/ 1264572 h 2592050"/>
              <a:gd name="connsiteX15" fmla="*/ 4062308 w 4512883"/>
              <a:gd name="connsiteY15" fmla="*/ 1794836 h 2592050"/>
              <a:gd name="connsiteX16" fmla="*/ 3984453 w 4512883"/>
              <a:gd name="connsiteY16" fmla="*/ 2337781 h 2592050"/>
              <a:gd name="connsiteX17" fmla="*/ 3693878 w 4512883"/>
              <a:gd name="connsiteY17" fmla="*/ 2584079 h 2592050"/>
              <a:gd name="connsiteX18" fmla="*/ 2722994 w 4512883"/>
              <a:gd name="connsiteY18" fmla="*/ 2590499 h 2592050"/>
              <a:gd name="connsiteX19" fmla="*/ 1035164 w 4512883"/>
              <a:gd name="connsiteY19" fmla="*/ 2584819 h 2592050"/>
              <a:gd name="connsiteX20" fmla="*/ 41318 w 4512883"/>
              <a:gd name="connsiteY20" fmla="*/ 2588745 h 2592050"/>
              <a:gd name="connsiteX21" fmla="*/ 273770 w 4512883"/>
              <a:gd name="connsiteY21"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38032 w 4512883"/>
              <a:gd name="connsiteY7" fmla="*/ 1780011 h 2592050"/>
              <a:gd name="connsiteX8" fmla="*/ 4006472 w 4512883"/>
              <a:gd name="connsiteY8" fmla="*/ 1493151 h 2592050"/>
              <a:gd name="connsiteX9" fmla="*/ 4059357 w 4512883"/>
              <a:gd name="connsiteY9" fmla="*/ 1276670 h 2592050"/>
              <a:gd name="connsiteX10" fmla="*/ 4406580 w 4512883"/>
              <a:gd name="connsiteY10" fmla="*/ 814157 h 2592050"/>
              <a:gd name="connsiteX11" fmla="*/ 4476218 w 4512883"/>
              <a:gd name="connsiteY11" fmla="*/ 488061 h 2592050"/>
              <a:gd name="connsiteX12" fmla="*/ 4402689 w 4512883"/>
              <a:gd name="connsiteY12" fmla="*/ 223 h 2592050"/>
              <a:gd name="connsiteX13" fmla="*/ 4512883 w 4512883"/>
              <a:gd name="connsiteY13" fmla="*/ 549808 h 2592050"/>
              <a:gd name="connsiteX14" fmla="*/ 4095440 w 4512883"/>
              <a:gd name="connsiteY14" fmla="*/ 1264572 h 2592050"/>
              <a:gd name="connsiteX15" fmla="*/ 4062308 w 4512883"/>
              <a:gd name="connsiteY15" fmla="*/ 1794836 h 2592050"/>
              <a:gd name="connsiteX16" fmla="*/ 3984453 w 4512883"/>
              <a:gd name="connsiteY16" fmla="*/ 2337781 h 2592050"/>
              <a:gd name="connsiteX17" fmla="*/ 3693878 w 4512883"/>
              <a:gd name="connsiteY17" fmla="*/ 2584079 h 2592050"/>
              <a:gd name="connsiteX18" fmla="*/ 2722994 w 4512883"/>
              <a:gd name="connsiteY18" fmla="*/ 2590499 h 2592050"/>
              <a:gd name="connsiteX19" fmla="*/ 1035164 w 4512883"/>
              <a:gd name="connsiteY19" fmla="*/ 2584819 h 2592050"/>
              <a:gd name="connsiteX20" fmla="*/ 41318 w 4512883"/>
              <a:gd name="connsiteY20" fmla="*/ 2588745 h 2592050"/>
              <a:gd name="connsiteX21" fmla="*/ 273770 w 4512883"/>
              <a:gd name="connsiteY21"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38032 w 4512883"/>
              <a:gd name="connsiteY7" fmla="*/ 1780011 h 2592050"/>
              <a:gd name="connsiteX8" fmla="*/ 4006472 w 4512883"/>
              <a:gd name="connsiteY8" fmla="*/ 1493151 h 2592050"/>
              <a:gd name="connsiteX9" fmla="*/ 4096688 w 4512883"/>
              <a:gd name="connsiteY9" fmla="*/ 1190077 h 2592050"/>
              <a:gd name="connsiteX10" fmla="*/ 4406580 w 4512883"/>
              <a:gd name="connsiteY10" fmla="*/ 814157 h 2592050"/>
              <a:gd name="connsiteX11" fmla="*/ 4476218 w 4512883"/>
              <a:gd name="connsiteY11" fmla="*/ 488061 h 2592050"/>
              <a:gd name="connsiteX12" fmla="*/ 4402689 w 4512883"/>
              <a:gd name="connsiteY12" fmla="*/ 223 h 2592050"/>
              <a:gd name="connsiteX13" fmla="*/ 4512883 w 4512883"/>
              <a:gd name="connsiteY13" fmla="*/ 549808 h 2592050"/>
              <a:gd name="connsiteX14" fmla="*/ 4095440 w 4512883"/>
              <a:gd name="connsiteY14" fmla="*/ 1264572 h 2592050"/>
              <a:gd name="connsiteX15" fmla="*/ 4062308 w 4512883"/>
              <a:gd name="connsiteY15" fmla="*/ 1794836 h 2592050"/>
              <a:gd name="connsiteX16" fmla="*/ 3984453 w 4512883"/>
              <a:gd name="connsiteY16" fmla="*/ 2337781 h 2592050"/>
              <a:gd name="connsiteX17" fmla="*/ 3693878 w 4512883"/>
              <a:gd name="connsiteY17" fmla="*/ 2584079 h 2592050"/>
              <a:gd name="connsiteX18" fmla="*/ 2722994 w 4512883"/>
              <a:gd name="connsiteY18" fmla="*/ 2590499 h 2592050"/>
              <a:gd name="connsiteX19" fmla="*/ 1035164 w 4512883"/>
              <a:gd name="connsiteY19" fmla="*/ 2584819 h 2592050"/>
              <a:gd name="connsiteX20" fmla="*/ 41318 w 4512883"/>
              <a:gd name="connsiteY20" fmla="*/ 2588745 h 2592050"/>
              <a:gd name="connsiteX21" fmla="*/ 273770 w 4512883"/>
              <a:gd name="connsiteY21"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38032 w 4512883"/>
              <a:gd name="connsiteY7" fmla="*/ 1780011 h 2592050"/>
              <a:gd name="connsiteX8" fmla="*/ 3990917 w 4512883"/>
              <a:gd name="connsiteY8" fmla="*/ 1496243 h 2592050"/>
              <a:gd name="connsiteX9" fmla="*/ 4096688 w 4512883"/>
              <a:gd name="connsiteY9" fmla="*/ 1190077 h 2592050"/>
              <a:gd name="connsiteX10" fmla="*/ 4406580 w 4512883"/>
              <a:gd name="connsiteY10" fmla="*/ 814157 h 2592050"/>
              <a:gd name="connsiteX11" fmla="*/ 4476218 w 4512883"/>
              <a:gd name="connsiteY11" fmla="*/ 488061 h 2592050"/>
              <a:gd name="connsiteX12" fmla="*/ 4402689 w 4512883"/>
              <a:gd name="connsiteY12" fmla="*/ 223 h 2592050"/>
              <a:gd name="connsiteX13" fmla="*/ 4512883 w 4512883"/>
              <a:gd name="connsiteY13" fmla="*/ 549808 h 2592050"/>
              <a:gd name="connsiteX14" fmla="*/ 4095440 w 4512883"/>
              <a:gd name="connsiteY14" fmla="*/ 1264572 h 2592050"/>
              <a:gd name="connsiteX15" fmla="*/ 4062308 w 4512883"/>
              <a:gd name="connsiteY15" fmla="*/ 1794836 h 2592050"/>
              <a:gd name="connsiteX16" fmla="*/ 3984453 w 4512883"/>
              <a:gd name="connsiteY16" fmla="*/ 2337781 h 2592050"/>
              <a:gd name="connsiteX17" fmla="*/ 3693878 w 4512883"/>
              <a:gd name="connsiteY17" fmla="*/ 2584079 h 2592050"/>
              <a:gd name="connsiteX18" fmla="*/ 2722994 w 4512883"/>
              <a:gd name="connsiteY18" fmla="*/ 2590499 h 2592050"/>
              <a:gd name="connsiteX19" fmla="*/ 1035164 w 4512883"/>
              <a:gd name="connsiteY19" fmla="*/ 2584819 h 2592050"/>
              <a:gd name="connsiteX20" fmla="*/ 41318 w 4512883"/>
              <a:gd name="connsiteY20" fmla="*/ 2588745 h 2592050"/>
              <a:gd name="connsiteX21" fmla="*/ 273770 w 4512883"/>
              <a:gd name="connsiteY21"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38032 w 4512883"/>
              <a:gd name="connsiteY7" fmla="*/ 1780011 h 2592050"/>
              <a:gd name="connsiteX8" fmla="*/ 3990917 w 4512883"/>
              <a:gd name="connsiteY8" fmla="*/ 1496243 h 2592050"/>
              <a:gd name="connsiteX9" fmla="*/ 4096688 w 4512883"/>
              <a:gd name="connsiteY9" fmla="*/ 1171522 h 2592050"/>
              <a:gd name="connsiteX10" fmla="*/ 4406580 w 4512883"/>
              <a:gd name="connsiteY10" fmla="*/ 814157 h 2592050"/>
              <a:gd name="connsiteX11" fmla="*/ 4476218 w 4512883"/>
              <a:gd name="connsiteY11" fmla="*/ 488061 h 2592050"/>
              <a:gd name="connsiteX12" fmla="*/ 4402689 w 4512883"/>
              <a:gd name="connsiteY12" fmla="*/ 223 h 2592050"/>
              <a:gd name="connsiteX13" fmla="*/ 4512883 w 4512883"/>
              <a:gd name="connsiteY13" fmla="*/ 549808 h 2592050"/>
              <a:gd name="connsiteX14" fmla="*/ 4095440 w 4512883"/>
              <a:gd name="connsiteY14" fmla="*/ 1264572 h 2592050"/>
              <a:gd name="connsiteX15" fmla="*/ 4062308 w 4512883"/>
              <a:gd name="connsiteY15" fmla="*/ 1794836 h 2592050"/>
              <a:gd name="connsiteX16" fmla="*/ 3984453 w 4512883"/>
              <a:gd name="connsiteY16" fmla="*/ 2337781 h 2592050"/>
              <a:gd name="connsiteX17" fmla="*/ 3693878 w 4512883"/>
              <a:gd name="connsiteY17" fmla="*/ 2584079 h 2592050"/>
              <a:gd name="connsiteX18" fmla="*/ 2722994 w 4512883"/>
              <a:gd name="connsiteY18" fmla="*/ 2590499 h 2592050"/>
              <a:gd name="connsiteX19" fmla="*/ 1035164 w 4512883"/>
              <a:gd name="connsiteY19" fmla="*/ 2584819 h 2592050"/>
              <a:gd name="connsiteX20" fmla="*/ 41318 w 4512883"/>
              <a:gd name="connsiteY20" fmla="*/ 2588745 h 2592050"/>
              <a:gd name="connsiteX21" fmla="*/ 273770 w 4512883"/>
              <a:gd name="connsiteY21"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38032 w 4512883"/>
              <a:gd name="connsiteY7" fmla="*/ 1780011 h 2592050"/>
              <a:gd name="connsiteX8" fmla="*/ 3990917 w 4512883"/>
              <a:gd name="connsiteY8" fmla="*/ 1496243 h 2592050"/>
              <a:gd name="connsiteX9" fmla="*/ 4096688 w 4512883"/>
              <a:gd name="connsiteY9" fmla="*/ 1171522 h 2592050"/>
              <a:gd name="connsiteX10" fmla="*/ 4375471 w 4512883"/>
              <a:gd name="connsiteY10" fmla="*/ 863639 h 2592050"/>
              <a:gd name="connsiteX11" fmla="*/ 4476218 w 4512883"/>
              <a:gd name="connsiteY11" fmla="*/ 488061 h 2592050"/>
              <a:gd name="connsiteX12" fmla="*/ 4402689 w 4512883"/>
              <a:gd name="connsiteY12" fmla="*/ 223 h 2592050"/>
              <a:gd name="connsiteX13" fmla="*/ 4512883 w 4512883"/>
              <a:gd name="connsiteY13" fmla="*/ 549808 h 2592050"/>
              <a:gd name="connsiteX14" fmla="*/ 4095440 w 4512883"/>
              <a:gd name="connsiteY14" fmla="*/ 1264572 h 2592050"/>
              <a:gd name="connsiteX15" fmla="*/ 4062308 w 4512883"/>
              <a:gd name="connsiteY15" fmla="*/ 1794836 h 2592050"/>
              <a:gd name="connsiteX16" fmla="*/ 3984453 w 4512883"/>
              <a:gd name="connsiteY16" fmla="*/ 2337781 h 2592050"/>
              <a:gd name="connsiteX17" fmla="*/ 3693878 w 4512883"/>
              <a:gd name="connsiteY17" fmla="*/ 2584079 h 2592050"/>
              <a:gd name="connsiteX18" fmla="*/ 2722994 w 4512883"/>
              <a:gd name="connsiteY18" fmla="*/ 2590499 h 2592050"/>
              <a:gd name="connsiteX19" fmla="*/ 1035164 w 4512883"/>
              <a:gd name="connsiteY19" fmla="*/ 2584819 h 2592050"/>
              <a:gd name="connsiteX20" fmla="*/ 41318 w 4512883"/>
              <a:gd name="connsiteY20" fmla="*/ 2588745 h 2592050"/>
              <a:gd name="connsiteX21" fmla="*/ 273770 w 4512883"/>
              <a:gd name="connsiteY21"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38032 w 4512883"/>
              <a:gd name="connsiteY7" fmla="*/ 1780011 h 2592050"/>
              <a:gd name="connsiteX8" fmla="*/ 3990917 w 4512883"/>
              <a:gd name="connsiteY8" fmla="*/ 1496243 h 2592050"/>
              <a:gd name="connsiteX9" fmla="*/ 4096688 w 4512883"/>
              <a:gd name="connsiteY9" fmla="*/ 1171522 h 2592050"/>
              <a:gd name="connsiteX10" fmla="*/ 4375471 w 4512883"/>
              <a:gd name="connsiteY10" fmla="*/ 863639 h 2592050"/>
              <a:gd name="connsiteX11" fmla="*/ 4476218 w 4512883"/>
              <a:gd name="connsiteY11" fmla="*/ 488061 h 2592050"/>
              <a:gd name="connsiteX12" fmla="*/ 4402689 w 4512883"/>
              <a:gd name="connsiteY12" fmla="*/ 223 h 2592050"/>
              <a:gd name="connsiteX13" fmla="*/ 4512883 w 4512883"/>
              <a:gd name="connsiteY13" fmla="*/ 549808 h 2592050"/>
              <a:gd name="connsiteX14" fmla="*/ 4095440 w 4512883"/>
              <a:gd name="connsiteY14" fmla="*/ 1264572 h 2592050"/>
              <a:gd name="connsiteX15" fmla="*/ 4062308 w 4512883"/>
              <a:gd name="connsiteY15" fmla="*/ 1794836 h 2592050"/>
              <a:gd name="connsiteX16" fmla="*/ 3984453 w 4512883"/>
              <a:gd name="connsiteY16" fmla="*/ 2337781 h 2592050"/>
              <a:gd name="connsiteX17" fmla="*/ 3693878 w 4512883"/>
              <a:gd name="connsiteY17" fmla="*/ 2584079 h 2592050"/>
              <a:gd name="connsiteX18" fmla="*/ 2722994 w 4512883"/>
              <a:gd name="connsiteY18" fmla="*/ 2590499 h 2592050"/>
              <a:gd name="connsiteX19" fmla="*/ 1035164 w 4512883"/>
              <a:gd name="connsiteY19" fmla="*/ 2584819 h 2592050"/>
              <a:gd name="connsiteX20" fmla="*/ 41318 w 4512883"/>
              <a:gd name="connsiteY20" fmla="*/ 2588745 h 2592050"/>
              <a:gd name="connsiteX21" fmla="*/ 273770 w 4512883"/>
              <a:gd name="connsiteY21" fmla="*/ 2555683 h 2592050"/>
              <a:gd name="connsiteX0" fmla="*/ 273770 w 4512883"/>
              <a:gd name="connsiteY0" fmla="*/ 2530958 h 2567325"/>
              <a:gd name="connsiteX1" fmla="*/ 1053446 w 4512883"/>
              <a:gd name="connsiteY1" fmla="*/ 2519029 h 2567325"/>
              <a:gd name="connsiteX2" fmla="*/ 1926996 w 4512883"/>
              <a:gd name="connsiteY2" fmla="*/ 2511680 h 2567325"/>
              <a:gd name="connsiteX3" fmla="*/ 2737227 w 4512883"/>
              <a:gd name="connsiteY3" fmla="*/ 2500599 h 2567325"/>
              <a:gd name="connsiteX4" fmla="*/ 3297188 w 4512883"/>
              <a:gd name="connsiteY4" fmla="*/ 2473516 h 2567325"/>
              <a:gd name="connsiteX5" fmla="*/ 3630339 w 4512883"/>
              <a:gd name="connsiteY5" fmla="*/ 2351176 h 2567325"/>
              <a:gd name="connsiteX6" fmla="*/ 3857149 w 4512883"/>
              <a:gd name="connsiteY6" fmla="*/ 2028184 h 2567325"/>
              <a:gd name="connsiteX7" fmla="*/ 3938032 w 4512883"/>
              <a:gd name="connsiteY7" fmla="*/ 1755286 h 2567325"/>
              <a:gd name="connsiteX8" fmla="*/ 3990917 w 4512883"/>
              <a:gd name="connsiteY8" fmla="*/ 1471518 h 2567325"/>
              <a:gd name="connsiteX9" fmla="*/ 4096688 w 4512883"/>
              <a:gd name="connsiteY9" fmla="*/ 1146797 h 2567325"/>
              <a:gd name="connsiteX10" fmla="*/ 4375471 w 4512883"/>
              <a:gd name="connsiteY10" fmla="*/ 838914 h 2567325"/>
              <a:gd name="connsiteX11" fmla="*/ 4476218 w 4512883"/>
              <a:gd name="connsiteY11" fmla="*/ 463336 h 2567325"/>
              <a:gd name="connsiteX12" fmla="*/ 4440020 w 4512883"/>
              <a:gd name="connsiteY12" fmla="*/ 239 h 2567325"/>
              <a:gd name="connsiteX13" fmla="*/ 4512883 w 4512883"/>
              <a:gd name="connsiteY13" fmla="*/ 525083 h 2567325"/>
              <a:gd name="connsiteX14" fmla="*/ 4095440 w 4512883"/>
              <a:gd name="connsiteY14" fmla="*/ 1239847 h 2567325"/>
              <a:gd name="connsiteX15" fmla="*/ 4062308 w 4512883"/>
              <a:gd name="connsiteY15" fmla="*/ 1770111 h 2567325"/>
              <a:gd name="connsiteX16" fmla="*/ 3984453 w 4512883"/>
              <a:gd name="connsiteY16" fmla="*/ 2313056 h 2567325"/>
              <a:gd name="connsiteX17" fmla="*/ 3693878 w 4512883"/>
              <a:gd name="connsiteY17" fmla="*/ 2559354 h 2567325"/>
              <a:gd name="connsiteX18" fmla="*/ 2722994 w 4512883"/>
              <a:gd name="connsiteY18" fmla="*/ 2565774 h 2567325"/>
              <a:gd name="connsiteX19" fmla="*/ 1035164 w 4512883"/>
              <a:gd name="connsiteY19" fmla="*/ 2560094 h 2567325"/>
              <a:gd name="connsiteX20" fmla="*/ 41318 w 4512883"/>
              <a:gd name="connsiteY20" fmla="*/ 2564020 h 2567325"/>
              <a:gd name="connsiteX21" fmla="*/ 273770 w 4512883"/>
              <a:gd name="connsiteY21" fmla="*/ 2530958 h 2567325"/>
              <a:gd name="connsiteX0" fmla="*/ 273770 w 4512883"/>
              <a:gd name="connsiteY0" fmla="*/ 2512417 h 2548784"/>
              <a:gd name="connsiteX1" fmla="*/ 1053446 w 4512883"/>
              <a:gd name="connsiteY1" fmla="*/ 2500488 h 2548784"/>
              <a:gd name="connsiteX2" fmla="*/ 1926996 w 4512883"/>
              <a:gd name="connsiteY2" fmla="*/ 2493139 h 2548784"/>
              <a:gd name="connsiteX3" fmla="*/ 2737227 w 4512883"/>
              <a:gd name="connsiteY3" fmla="*/ 2482058 h 2548784"/>
              <a:gd name="connsiteX4" fmla="*/ 3297188 w 4512883"/>
              <a:gd name="connsiteY4" fmla="*/ 2454975 h 2548784"/>
              <a:gd name="connsiteX5" fmla="*/ 3630339 w 4512883"/>
              <a:gd name="connsiteY5" fmla="*/ 2332635 h 2548784"/>
              <a:gd name="connsiteX6" fmla="*/ 3857149 w 4512883"/>
              <a:gd name="connsiteY6" fmla="*/ 2009643 h 2548784"/>
              <a:gd name="connsiteX7" fmla="*/ 3938032 w 4512883"/>
              <a:gd name="connsiteY7" fmla="*/ 1736745 h 2548784"/>
              <a:gd name="connsiteX8" fmla="*/ 3990917 w 4512883"/>
              <a:gd name="connsiteY8" fmla="*/ 1452977 h 2548784"/>
              <a:gd name="connsiteX9" fmla="*/ 4096688 w 4512883"/>
              <a:gd name="connsiteY9" fmla="*/ 1128256 h 2548784"/>
              <a:gd name="connsiteX10" fmla="*/ 4375471 w 4512883"/>
              <a:gd name="connsiteY10" fmla="*/ 820373 h 2548784"/>
              <a:gd name="connsiteX11" fmla="*/ 4476218 w 4512883"/>
              <a:gd name="connsiteY11" fmla="*/ 444795 h 2548784"/>
              <a:gd name="connsiteX12" fmla="*/ 4436909 w 4512883"/>
              <a:gd name="connsiteY12" fmla="*/ 253 h 2548784"/>
              <a:gd name="connsiteX13" fmla="*/ 4512883 w 4512883"/>
              <a:gd name="connsiteY13" fmla="*/ 506542 h 2548784"/>
              <a:gd name="connsiteX14" fmla="*/ 4095440 w 4512883"/>
              <a:gd name="connsiteY14" fmla="*/ 1221306 h 2548784"/>
              <a:gd name="connsiteX15" fmla="*/ 4062308 w 4512883"/>
              <a:gd name="connsiteY15" fmla="*/ 1751570 h 2548784"/>
              <a:gd name="connsiteX16" fmla="*/ 3984453 w 4512883"/>
              <a:gd name="connsiteY16" fmla="*/ 2294515 h 2548784"/>
              <a:gd name="connsiteX17" fmla="*/ 3693878 w 4512883"/>
              <a:gd name="connsiteY17" fmla="*/ 2540813 h 2548784"/>
              <a:gd name="connsiteX18" fmla="*/ 2722994 w 4512883"/>
              <a:gd name="connsiteY18" fmla="*/ 2547233 h 2548784"/>
              <a:gd name="connsiteX19" fmla="*/ 1035164 w 4512883"/>
              <a:gd name="connsiteY19" fmla="*/ 2541553 h 2548784"/>
              <a:gd name="connsiteX20" fmla="*/ 41318 w 4512883"/>
              <a:gd name="connsiteY20" fmla="*/ 2545479 h 2548784"/>
              <a:gd name="connsiteX21" fmla="*/ 273770 w 4512883"/>
              <a:gd name="connsiteY21" fmla="*/ 2512417 h 2548784"/>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7 w 4512883"/>
              <a:gd name="connsiteY3" fmla="*/ 2343090 h 2409816"/>
              <a:gd name="connsiteX4" fmla="*/ 3297188 w 4512883"/>
              <a:gd name="connsiteY4" fmla="*/ 2316007 h 2409816"/>
              <a:gd name="connsiteX5" fmla="*/ 3630339 w 4512883"/>
              <a:gd name="connsiteY5" fmla="*/ 2193667 h 2409816"/>
              <a:gd name="connsiteX6" fmla="*/ 3857149 w 4512883"/>
              <a:gd name="connsiteY6" fmla="*/ 1870675 h 2409816"/>
              <a:gd name="connsiteX7" fmla="*/ 3938032 w 4512883"/>
              <a:gd name="connsiteY7" fmla="*/ 1597777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7 w 4512883"/>
              <a:gd name="connsiteY3" fmla="*/ 2343090 h 2409816"/>
              <a:gd name="connsiteX4" fmla="*/ 3297188 w 4512883"/>
              <a:gd name="connsiteY4" fmla="*/ 2316007 h 2409816"/>
              <a:gd name="connsiteX5" fmla="*/ 3630339 w 4512883"/>
              <a:gd name="connsiteY5" fmla="*/ 2193667 h 2409816"/>
              <a:gd name="connsiteX6" fmla="*/ 3847816 w 4512883"/>
              <a:gd name="connsiteY6" fmla="*/ 1935619 h 2409816"/>
              <a:gd name="connsiteX7" fmla="*/ 3938032 w 4512883"/>
              <a:gd name="connsiteY7" fmla="*/ 1597777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7 w 4512883"/>
              <a:gd name="connsiteY3" fmla="*/ 2343090 h 2409816"/>
              <a:gd name="connsiteX4" fmla="*/ 3297188 w 4512883"/>
              <a:gd name="connsiteY4" fmla="*/ 2316007 h 2409816"/>
              <a:gd name="connsiteX5" fmla="*/ 3630339 w 4512883"/>
              <a:gd name="connsiteY5" fmla="*/ 2193667 h 2409816"/>
              <a:gd name="connsiteX6" fmla="*/ 3847816 w 4512883"/>
              <a:gd name="connsiteY6" fmla="*/ 1935619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7 w 4512883"/>
              <a:gd name="connsiteY3" fmla="*/ 2343090 h 2409816"/>
              <a:gd name="connsiteX4" fmla="*/ 3297188 w 4512883"/>
              <a:gd name="connsiteY4" fmla="*/ 2316007 h 2409816"/>
              <a:gd name="connsiteX5" fmla="*/ 3630339 w 4512883"/>
              <a:gd name="connsiteY5" fmla="*/ 2193667 h 2409816"/>
              <a:gd name="connsiteX6" fmla="*/ 3847816 w 4512883"/>
              <a:gd name="connsiteY6" fmla="*/ 1935619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7 w 4512883"/>
              <a:gd name="connsiteY3" fmla="*/ 2343090 h 2409816"/>
              <a:gd name="connsiteX4" fmla="*/ 3297188 w 4512883"/>
              <a:gd name="connsiteY4" fmla="*/ 2316007 h 2409816"/>
              <a:gd name="connsiteX5" fmla="*/ 3630339 w 4512883"/>
              <a:gd name="connsiteY5" fmla="*/ 2193667 h 2409816"/>
              <a:gd name="connsiteX6" fmla="*/ 3847816 w 4512883"/>
              <a:gd name="connsiteY6" fmla="*/ 1935619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7 w 4512883"/>
              <a:gd name="connsiteY3" fmla="*/ 2343090 h 2409816"/>
              <a:gd name="connsiteX4" fmla="*/ 3297188 w 4512883"/>
              <a:gd name="connsiteY4" fmla="*/ 2316007 h 2409816"/>
              <a:gd name="connsiteX5" fmla="*/ 3630339 w 4512883"/>
              <a:gd name="connsiteY5" fmla="*/ 2193667 h 2409816"/>
              <a:gd name="connsiteX6" fmla="*/ 3875814 w 4512883"/>
              <a:gd name="connsiteY6" fmla="*/ 1917064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7 w 4512883"/>
              <a:gd name="connsiteY3" fmla="*/ 2343090 h 2409816"/>
              <a:gd name="connsiteX4" fmla="*/ 3297188 w 4512883"/>
              <a:gd name="connsiteY4" fmla="*/ 2334562 h 2409816"/>
              <a:gd name="connsiteX5" fmla="*/ 3630339 w 4512883"/>
              <a:gd name="connsiteY5" fmla="*/ 2193667 h 2409816"/>
              <a:gd name="connsiteX6" fmla="*/ 3875814 w 4512883"/>
              <a:gd name="connsiteY6" fmla="*/ 1917064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297188 w 4512883"/>
              <a:gd name="connsiteY4" fmla="*/ 2334562 h 2409816"/>
              <a:gd name="connsiteX5" fmla="*/ 3630339 w 4512883"/>
              <a:gd name="connsiteY5" fmla="*/ 2193667 h 2409816"/>
              <a:gd name="connsiteX6" fmla="*/ 3875814 w 4512883"/>
              <a:gd name="connsiteY6" fmla="*/ 1917064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630339 w 4512883"/>
              <a:gd name="connsiteY5" fmla="*/ 2193667 h 2409816"/>
              <a:gd name="connsiteX6" fmla="*/ 3875814 w 4512883"/>
              <a:gd name="connsiteY6" fmla="*/ 1917064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75814 w 4512883"/>
              <a:gd name="connsiteY6" fmla="*/ 1917064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75814 w 4512883"/>
              <a:gd name="connsiteY6" fmla="*/ 1917064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19818 w 4512883"/>
              <a:gd name="connsiteY6" fmla="*/ 2000564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19818 w 4512883"/>
              <a:gd name="connsiteY6" fmla="*/ 2000564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19818 w 4512883"/>
              <a:gd name="connsiteY6" fmla="*/ 2000564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82036 w 4512883"/>
              <a:gd name="connsiteY6" fmla="*/ 1941805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82036 w 4512883"/>
              <a:gd name="connsiteY6" fmla="*/ 1941805 h 2409816"/>
              <a:gd name="connsiteX7" fmla="*/ 3975363 w 4512883"/>
              <a:gd name="connsiteY7" fmla="*/ 1644166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82036 w 4512883"/>
              <a:gd name="connsiteY6" fmla="*/ 1941805 h 2409816"/>
              <a:gd name="connsiteX7" fmla="*/ 3975363 w 4512883"/>
              <a:gd name="connsiteY7" fmla="*/ 1644166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82036 w 4512883"/>
              <a:gd name="connsiteY6" fmla="*/ 1941805 h 2409816"/>
              <a:gd name="connsiteX7" fmla="*/ 3975363 w 4512883"/>
              <a:gd name="connsiteY7" fmla="*/ 1644166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82036 w 4512883"/>
              <a:gd name="connsiteY6" fmla="*/ 1941805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82036 w 4512883"/>
              <a:gd name="connsiteY6" fmla="*/ 1941805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593009 w 4512883"/>
              <a:gd name="connsiteY5" fmla="*/ 2215315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593009 w 4512883"/>
              <a:gd name="connsiteY5" fmla="*/ 2215315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50927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50927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50927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50927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540124 w 4512883"/>
              <a:gd name="connsiteY5" fmla="*/ 2277167 h 2409816"/>
              <a:gd name="connsiteX6" fmla="*/ 3850927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540124 w 4512883"/>
              <a:gd name="connsiteY5" fmla="*/ 2277167 h 2409816"/>
              <a:gd name="connsiteX6" fmla="*/ 3850927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540124 w 4512883"/>
              <a:gd name="connsiteY5" fmla="*/ 2277167 h 2409816"/>
              <a:gd name="connsiteX6" fmla="*/ 3850927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540124 w 4512883"/>
              <a:gd name="connsiteY5" fmla="*/ 2277167 h 2409816"/>
              <a:gd name="connsiteX6" fmla="*/ 3850927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540124 w 4512883"/>
              <a:gd name="connsiteY5" fmla="*/ 2277167 h 2409816"/>
              <a:gd name="connsiteX6" fmla="*/ 3832262 w 4512883"/>
              <a:gd name="connsiteY6" fmla="*/ 1978916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540124 w 4512883"/>
              <a:gd name="connsiteY5" fmla="*/ 2277167 h 2409816"/>
              <a:gd name="connsiteX6" fmla="*/ 3832262 w 4512883"/>
              <a:gd name="connsiteY6" fmla="*/ 1978916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540124 w 4512883"/>
              <a:gd name="connsiteY5" fmla="*/ 2277167 h 2409816"/>
              <a:gd name="connsiteX6" fmla="*/ 3832262 w 4512883"/>
              <a:gd name="connsiteY6" fmla="*/ 1978916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24119 w 4512883"/>
              <a:gd name="connsiteY5" fmla="*/ 2218408 h 2409816"/>
              <a:gd name="connsiteX6" fmla="*/ 3832262 w 4512883"/>
              <a:gd name="connsiteY6" fmla="*/ 1978916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24119 w 4512883"/>
              <a:gd name="connsiteY5" fmla="*/ 2218408 h 2409816"/>
              <a:gd name="connsiteX6" fmla="*/ 3832262 w 4512883"/>
              <a:gd name="connsiteY6" fmla="*/ 1978916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24119 w 4512883"/>
              <a:gd name="connsiteY5" fmla="*/ 2218408 h 2409816"/>
              <a:gd name="connsiteX6" fmla="*/ 3832262 w 4512883"/>
              <a:gd name="connsiteY6" fmla="*/ 1978916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9007 w 4512883"/>
              <a:gd name="connsiteY5" fmla="*/ 2196760 h 2409816"/>
              <a:gd name="connsiteX6" fmla="*/ 3832262 w 4512883"/>
              <a:gd name="connsiteY6" fmla="*/ 1978916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9007 w 4512883"/>
              <a:gd name="connsiteY5" fmla="*/ 2196760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9007 w 4512883"/>
              <a:gd name="connsiteY5" fmla="*/ 2196760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50025 w 4512883"/>
              <a:gd name="connsiteY9" fmla="*/ 1035677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4000250 w 4512883"/>
              <a:gd name="connsiteY8" fmla="*/ 1351121 h 2409816"/>
              <a:gd name="connsiteX9" fmla="*/ 4050025 w 4512883"/>
              <a:gd name="connsiteY9" fmla="*/ 1035677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4000250 w 4512883"/>
              <a:gd name="connsiteY8" fmla="*/ 1351121 h 2409816"/>
              <a:gd name="connsiteX9" fmla="*/ 4034471 w 4512883"/>
              <a:gd name="connsiteY9" fmla="*/ 10727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4000250 w 4512883"/>
              <a:gd name="connsiteY8" fmla="*/ 1351121 h 2409816"/>
              <a:gd name="connsiteX9" fmla="*/ 4034471 w 4512883"/>
              <a:gd name="connsiteY9" fmla="*/ 10727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4000250 w 4512883"/>
              <a:gd name="connsiteY8" fmla="*/ 1351121 h 2409816"/>
              <a:gd name="connsiteX9" fmla="*/ 4034471 w 4512883"/>
              <a:gd name="connsiteY9" fmla="*/ 10727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4000250 w 4512883"/>
              <a:gd name="connsiteY8" fmla="*/ 1351121 h 2409816"/>
              <a:gd name="connsiteX9" fmla="*/ 4034471 w 4512883"/>
              <a:gd name="connsiteY9" fmla="*/ 10727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4000250 w 4512883"/>
              <a:gd name="connsiteY8" fmla="*/ 1351121 h 2409816"/>
              <a:gd name="connsiteX9" fmla="*/ 4034471 w 4512883"/>
              <a:gd name="connsiteY9" fmla="*/ 10727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34471 w 4512883"/>
              <a:gd name="connsiteY9" fmla="*/ 10727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28249 w 4512883"/>
              <a:gd name="connsiteY9" fmla="*/ 1091343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28249 w 4512883"/>
              <a:gd name="connsiteY9" fmla="*/ 1091343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28249 w 4512883"/>
              <a:gd name="connsiteY9" fmla="*/ 1091343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28249 w 4512883"/>
              <a:gd name="connsiteY9" fmla="*/ 1091343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28249 w 4512883"/>
              <a:gd name="connsiteY9" fmla="*/ 1091343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40693 w 4512883"/>
              <a:gd name="connsiteY9" fmla="*/ 10727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40693 w 4512883"/>
              <a:gd name="connsiteY9" fmla="*/ 10727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28249 w 4512883"/>
              <a:gd name="connsiteY9" fmla="*/ 1091343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28249 w 4512883"/>
              <a:gd name="connsiteY9" fmla="*/ 1091343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87807 w 4512883"/>
              <a:gd name="connsiteY8" fmla="*/ 1369677 h 2409816"/>
              <a:gd name="connsiteX9" fmla="*/ 4028249 w 4512883"/>
              <a:gd name="connsiteY9" fmla="*/ 1091343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87807 w 4512883"/>
              <a:gd name="connsiteY8" fmla="*/ 1369677 h 2409816"/>
              <a:gd name="connsiteX9" fmla="*/ 4028249 w 4512883"/>
              <a:gd name="connsiteY9" fmla="*/ 1091343 h 2409816"/>
              <a:gd name="connsiteX10" fmla="*/ 4359917 w 4512883"/>
              <a:gd name="connsiteY10" fmla="*/ 721609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87807 w 4512883"/>
              <a:gd name="connsiteY8" fmla="*/ 1369677 h 2409816"/>
              <a:gd name="connsiteX9" fmla="*/ 4028249 w 4512883"/>
              <a:gd name="connsiteY9" fmla="*/ 1091343 h 2409816"/>
              <a:gd name="connsiteX10" fmla="*/ 4359917 w 4512883"/>
              <a:gd name="connsiteY10" fmla="*/ 721609 h 2409816"/>
              <a:gd name="connsiteX11" fmla="*/ 4482440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87807 w 4512883"/>
              <a:gd name="connsiteY8" fmla="*/ 1369677 h 2409816"/>
              <a:gd name="connsiteX9" fmla="*/ 4028249 w 4512883"/>
              <a:gd name="connsiteY9" fmla="*/ 1091343 h 2409816"/>
              <a:gd name="connsiteX10" fmla="*/ 4359917 w 4512883"/>
              <a:gd name="connsiteY10" fmla="*/ 721609 h 2409816"/>
              <a:gd name="connsiteX11" fmla="*/ 4482440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87807 w 4512883"/>
              <a:gd name="connsiteY8" fmla="*/ 1369677 h 2409816"/>
              <a:gd name="connsiteX9" fmla="*/ 4028249 w 4512883"/>
              <a:gd name="connsiteY9" fmla="*/ 1091343 h 2409816"/>
              <a:gd name="connsiteX10" fmla="*/ 4359917 w 4512883"/>
              <a:gd name="connsiteY10" fmla="*/ 721609 h 2409816"/>
              <a:gd name="connsiteX11" fmla="*/ 4482440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87807 w 4512883"/>
              <a:gd name="connsiteY8" fmla="*/ 1369677 h 2409816"/>
              <a:gd name="connsiteX9" fmla="*/ 4028249 w 4512883"/>
              <a:gd name="connsiteY9" fmla="*/ 1091343 h 2409816"/>
              <a:gd name="connsiteX10" fmla="*/ 4359917 w 4512883"/>
              <a:gd name="connsiteY10" fmla="*/ 721609 h 2409816"/>
              <a:gd name="connsiteX11" fmla="*/ 4494884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87807 w 4512883"/>
              <a:gd name="connsiteY8" fmla="*/ 1369677 h 2409816"/>
              <a:gd name="connsiteX9" fmla="*/ 4028249 w 4512883"/>
              <a:gd name="connsiteY9" fmla="*/ 1091343 h 2409816"/>
              <a:gd name="connsiteX10" fmla="*/ 4359917 w 4512883"/>
              <a:gd name="connsiteY10" fmla="*/ 721609 h 2409816"/>
              <a:gd name="connsiteX11" fmla="*/ 4494884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8249 w 4512883"/>
              <a:gd name="connsiteY9" fmla="*/ 109144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84453 w 4512883"/>
              <a:gd name="connsiteY16" fmla="*/ 215565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8249 w 4512883"/>
              <a:gd name="connsiteY9" fmla="*/ 109144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84453 w 4512883"/>
              <a:gd name="connsiteY16" fmla="*/ 215565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8249 w 4512883"/>
              <a:gd name="connsiteY9" fmla="*/ 109144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84453 w 4512883"/>
              <a:gd name="connsiteY16" fmla="*/ 215565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8249 w 4512883"/>
              <a:gd name="connsiteY9" fmla="*/ 109144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8249 w 4512883"/>
              <a:gd name="connsiteY9" fmla="*/ 109144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8249 w 4512883"/>
              <a:gd name="connsiteY9" fmla="*/ 109144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8249 w 4512883"/>
              <a:gd name="connsiteY9" fmla="*/ 109144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8249 w 4512883"/>
              <a:gd name="connsiteY9" fmla="*/ 109144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8249 w 4512883"/>
              <a:gd name="connsiteY9" fmla="*/ 109144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14787 w 4512883"/>
              <a:gd name="connsiteY5" fmla="*/ 2237067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14787 w 4512883"/>
              <a:gd name="connsiteY5" fmla="*/ 2237067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14787 w 4512883"/>
              <a:gd name="connsiteY5" fmla="*/ 2237067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599232 w 4512883"/>
              <a:gd name="connsiteY5" fmla="*/ 2246345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599232 w 4512883"/>
              <a:gd name="connsiteY5" fmla="*/ 2246345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599232 w 4512883"/>
              <a:gd name="connsiteY5" fmla="*/ 2246345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599232 w 4512883"/>
              <a:gd name="connsiteY5" fmla="*/ 2246345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599232 w 4512883"/>
              <a:gd name="connsiteY5" fmla="*/ 2246345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4254 w 4512883"/>
              <a:gd name="connsiteY7" fmla="*/ 1724677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43804 w 4512883"/>
              <a:gd name="connsiteY9" fmla="*/ 106670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43804 w 4512883"/>
              <a:gd name="connsiteY9" fmla="*/ 106670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43804 w 4512883"/>
              <a:gd name="connsiteY9" fmla="*/ 106670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43804 w 4512883"/>
              <a:gd name="connsiteY9" fmla="*/ 106670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43804 w 4512883"/>
              <a:gd name="connsiteY9" fmla="*/ 106670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43804 w 4512883"/>
              <a:gd name="connsiteY9" fmla="*/ 106670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1010 w 4512883"/>
              <a:gd name="connsiteY5" fmla="*/ 2215419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1010 w 4512883"/>
              <a:gd name="connsiteY5" fmla="*/ 2215419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1010 w 4512883"/>
              <a:gd name="connsiteY5" fmla="*/ 2215419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94030 w 4512883"/>
              <a:gd name="connsiteY8" fmla="*/ 1363596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94030 w 4512883"/>
              <a:gd name="connsiteY8" fmla="*/ 1363596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94030 w 4512883"/>
              <a:gd name="connsiteY8" fmla="*/ 1363596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94030 w 4512883"/>
              <a:gd name="connsiteY8" fmla="*/ 1363596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94030 w 4512883"/>
              <a:gd name="connsiteY8" fmla="*/ 1363596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94030 w 4512883"/>
              <a:gd name="connsiteY8" fmla="*/ 1363596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9 w 4512883"/>
              <a:gd name="connsiteY8" fmla="*/ 1366689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9 w 4512883"/>
              <a:gd name="connsiteY8" fmla="*/ 1366689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9 w 4512883"/>
              <a:gd name="connsiteY8" fmla="*/ 1366689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9 w 4512883"/>
              <a:gd name="connsiteY8" fmla="*/ 1366689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9 w 4512883"/>
              <a:gd name="connsiteY8" fmla="*/ 1366689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9 w 4512883"/>
              <a:gd name="connsiteY8" fmla="*/ 1366689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9 w 4512883"/>
              <a:gd name="connsiteY8" fmla="*/ 1366689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9 w 4512883"/>
              <a:gd name="connsiteY8" fmla="*/ 1366689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23741 w 4495481"/>
              <a:gd name="connsiteY7" fmla="*/ 1727770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23741 w 4495481"/>
              <a:gd name="connsiteY7" fmla="*/ 1727770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23741 w 4495481"/>
              <a:gd name="connsiteY7" fmla="*/ 1727770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23741 w 4495481"/>
              <a:gd name="connsiteY7" fmla="*/ 1727770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23741 w 4495481"/>
              <a:gd name="connsiteY7" fmla="*/ 1727770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23741 w 4495481"/>
              <a:gd name="connsiteY7" fmla="*/ 1727770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39278 w 4495481"/>
              <a:gd name="connsiteY7" fmla="*/ 167628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39278 w 4495481"/>
              <a:gd name="connsiteY7" fmla="*/ 167628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39278 w 4495481"/>
              <a:gd name="connsiteY7" fmla="*/ 167628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15492 w 4495481"/>
              <a:gd name="connsiteY7" fmla="*/ 171569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15492 w 4495481"/>
              <a:gd name="connsiteY7" fmla="*/ 171569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781741 w 4495481"/>
              <a:gd name="connsiteY6" fmla="*/ 2034440 h 2409920"/>
              <a:gd name="connsiteX7" fmla="*/ 3915492 w 4495481"/>
              <a:gd name="connsiteY7" fmla="*/ 171569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1563 w 4495481"/>
              <a:gd name="connsiteY6" fmla="*/ 1991090 h 2409920"/>
              <a:gd name="connsiteX7" fmla="*/ 3915492 w 4495481"/>
              <a:gd name="connsiteY7" fmla="*/ 171569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1563 w 4495481"/>
              <a:gd name="connsiteY6" fmla="*/ 1991090 h 2409920"/>
              <a:gd name="connsiteX7" fmla="*/ 3915492 w 4495481"/>
              <a:gd name="connsiteY7" fmla="*/ 171569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93083 w 4495481"/>
              <a:gd name="connsiteY4" fmla="*/ 2330480 h 2409920"/>
              <a:gd name="connsiteX5" fmla="*/ 3600497 w 4495481"/>
              <a:gd name="connsiteY5" fmla="*/ 2193771 h 2409920"/>
              <a:gd name="connsiteX6" fmla="*/ 3801563 w 4495481"/>
              <a:gd name="connsiteY6" fmla="*/ 1991090 h 2409920"/>
              <a:gd name="connsiteX7" fmla="*/ 3915492 w 4495481"/>
              <a:gd name="connsiteY7" fmla="*/ 171569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680182 w 4495481"/>
              <a:gd name="connsiteY3" fmla="*/ 2368236 h 2409920"/>
              <a:gd name="connsiteX4" fmla="*/ 3293083 w 4495481"/>
              <a:gd name="connsiteY4" fmla="*/ 2330480 h 2409920"/>
              <a:gd name="connsiteX5" fmla="*/ 3600497 w 4495481"/>
              <a:gd name="connsiteY5" fmla="*/ 2193771 h 2409920"/>
              <a:gd name="connsiteX6" fmla="*/ 3801563 w 4495481"/>
              <a:gd name="connsiteY6" fmla="*/ 1991090 h 2409920"/>
              <a:gd name="connsiteX7" fmla="*/ 3915492 w 4495481"/>
              <a:gd name="connsiteY7" fmla="*/ 171569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893736 w 4495481"/>
              <a:gd name="connsiteY2" fmla="*/ 2370039 h 2409920"/>
              <a:gd name="connsiteX3" fmla="*/ 2680182 w 4495481"/>
              <a:gd name="connsiteY3" fmla="*/ 2368236 h 2409920"/>
              <a:gd name="connsiteX4" fmla="*/ 3293083 w 4495481"/>
              <a:gd name="connsiteY4" fmla="*/ 2330480 h 2409920"/>
              <a:gd name="connsiteX5" fmla="*/ 3600497 w 4495481"/>
              <a:gd name="connsiteY5" fmla="*/ 2193771 h 2409920"/>
              <a:gd name="connsiteX6" fmla="*/ 3801563 w 4495481"/>
              <a:gd name="connsiteY6" fmla="*/ 1991090 h 2409920"/>
              <a:gd name="connsiteX7" fmla="*/ 3915492 w 4495481"/>
              <a:gd name="connsiteY7" fmla="*/ 171569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381 w 4495620"/>
              <a:gd name="connsiteY0" fmla="*/ 2376646 h 2409920"/>
              <a:gd name="connsiteX1" fmla="*/ 1056004 w 4495620"/>
              <a:gd name="connsiteY1" fmla="*/ 2373447 h 2409920"/>
              <a:gd name="connsiteX2" fmla="*/ 1893875 w 4495620"/>
              <a:gd name="connsiteY2" fmla="*/ 2370039 h 2409920"/>
              <a:gd name="connsiteX3" fmla="*/ 2680321 w 4495620"/>
              <a:gd name="connsiteY3" fmla="*/ 2368236 h 2409920"/>
              <a:gd name="connsiteX4" fmla="*/ 3293222 w 4495620"/>
              <a:gd name="connsiteY4" fmla="*/ 2330480 h 2409920"/>
              <a:gd name="connsiteX5" fmla="*/ 3600636 w 4495620"/>
              <a:gd name="connsiteY5" fmla="*/ 2193771 h 2409920"/>
              <a:gd name="connsiteX6" fmla="*/ 3801702 w 4495620"/>
              <a:gd name="connsiteY6" fmla="*/ 1991090 h 2409920"/>
              <a:gd name="connsiteX7" fmla="*/ 3915631 w 4495620"/>
              <a:gd name="connsiteY7" fmla="*/ 1715696 h 2409920"/>
              <a:gd name="connsiteX8" fmla="*/ 3970546 w 4495620"/>
              <a:gd name="connsiteY8" fmla="*/ 1366689 h 2409920"/>
              <a:gd name="connsiteX9" fmla="*/ 4035873 w 4495620"/>
              <a:gd name="connsiteY9" fmla="*/ 1063614 h 2409920"/>
              <a:gd name="connsiteX10" fmla="*/ 4342654 w 4495620"/>
              <a:gd name="connsiteY10" fmla="*/ 721713 h 2409920"/>
              <a:gd name="connsiteX11" fmla="*/ 4477621 w 4495620"/>
              <a:gd name="connsiteY11" fmla="*/ 305931 h 2409920"/>
              <a:gd name="connsiteX12" fmla="*/ 4447645 w 4495620"/>
              <a:gd name="connsiteY12" fmla="*/ 556 h 2409920"/>
              <a:gd name="connsiteX13" fmla="*/ 4495620 w 4495620"/>
              <a:gd name="connsiteY13" fmla="*/ 367678 h 2409920"/>
              <a:gd name="connsiteX14" fmla="*/ 4078177 w 4495620"/>
              <a:gd name="connsiteY14" fmla="*/ 1082442 h 2409920"/>
              <a:gd name="connsiteX15" fmla="*/ 4045045 w 4495620"/>
              <a:gd name="connsiteY15" fmla="*/ 1612706 h 2409920"/>
              <a:gd name="connsiteX16" fmla="*/ 3960968 w 4495620"/>
              <a:gd name="connsiteY16" fmla="*/ 2168021 h 2409920"/>
              <a:gd name="connsiteX17" fmla="*/ 3676615 w 4495620"/>
              <a:gd name="connsiteY17" fmla="*/ 2401949 h 2409920"/>
              <a:gd name="connsiteX18" fmla="*/ 2705731 w 4495620"/>
              <a:gd name="connsiteY18" fmla="*/ 2408369 h 2409920"/>
              <a:gd name="connsiteX19" fmla="*/ 1017901 w 4495620"/>
              <a:gd name="connsiteY19" fmla="*/ 2402689 h 2409920"/>
              <a:gd name="connsiteX20" fmla="*/ 24055 w 4495620"/>
              <a:gd name="connsiteY20" fmla="*/ 2406615 h 2409920"/>
              <a:gd name="connsiteX21" fmla="*/ 477381 w 4495620"/>
              <a:gd name="connsiteY21" fmla="*/ 2376646 h 2409920"/>
              <a:gd name="connsiteX0" fmla="*/ 477381 w 4495620"/>
              <a:gd name="connsiteY0" fmla="*/ 2376646 h 2409920"/>
              <a:gd name="connsiteX1" fmla="*/ 1056004 w 4495620"/>
              <a:gd name="connsiteY1" fmla="*/ 2373447 h 2409920"/>
              <a:gd name="connsiteX2" fmla="*/ 1893875 w 4495620"/>
              <a:gd name="connsiteY2" fmla="*/ 2370039 h 2409920"/>
              <a:gd name="connsiteX3" fmla="*/ 2680321 w 4495620"/>
              <a:gd name="connsiteY3" fmla="*/ 2368236 h 2409920"/>
              <a:gd name="connsiteX4" fmla="*/ 3293222 w 4495620"/>
              <a:gd name="connsiteY4" fmla="*/ 2330480 h 2409920"/>
              <a:gd name="connsiteX5" fmla="*/ 3600636 w 4495620"/>
              <a:gd name="connsiteY5" fmla="*/ 2193771 h 2409920"/>
              <a:gd name="connsiteX6" fmla="*/ 3801702 w 4495620"/>
              <a:gd name="connsiteY6" fmla="*/ 1991090 h 2409920"/>
              <a:gd name="connsiteX7" fmla="*/ 3915631 w 4495620"/>
              <a:gd name="connsiteY7" fmla="*/ 1715696 h 2409920"/>
              <a:gd name="connsiteX8" fmla="*/ 3970546 w 4495620"/>
              <a:gd name="connsiteY8" fmla="*/ 1366689 h 2409920"/>
              <a:gd name="connsiteX9" fmla="*/ 4035873 w 4495620"/>
              <a:gd name="connsiteY9" fmla="*/ 1063614 h 2409920"/>
              <a:gd name="connsiteX10" fmla="*/ 4342654 w 4495620"/>
              <a:gd name="connsiteY10" fmla="*/ 721713 h 2409920"/>
              <a:gd name="connsiteX11" fmla="*/ 4477621 w 4495620"/>
              <a:gd name="connsiteY11" fmla="*/ 305931 h 2409920"/>
              <a:gd name="connsiteX12" fmla="*/ 4447645 w 4495620"/>
              <a:gd name="connsiteY12" fmla="*/ 556 h 2409920"/>
              <a:gd name="connsiteX13" fmla="*/ 4495620 w 4495620"/>
              <a:gd name="connsiteY13" fmla="*/ 367678 h 2409920"/>
              <a:gd name="connsiteX14" fmla="*/ 4078177 w 4495620"/>
              <a:gd name="connsiteY14" fmla="*/ 1082442 h 2409920"/>
              <a:gd name="connsiteX15" fmla="*/ 4045045 w 4495620"/>
              <a:gd name="connsiteY15" fmla="*/ 1612706 h 2409920"/>
              <a:gd name="connsiteX16" fmla="*/ 3960968 w 4495620"/>
              <a:gd name="connsiteY16" fmla="*/ 2168021 h 2409920"/>
              <a:gd name="connsiteX17" fmla="*/ 3676615 w 4495620"/>
              <a:gd name="connsiteY17" fmla="*/ 2401949 h 2409920"/>
              <a:gd name="connsiteX18" fmla="*/ 2705731 w 4495620"/>
              <a:gd name="connsiteY18" fmla="*/ 2408369 h 2409920"/>
              <a:gd name="connsiteX19" fmla="*/ 1017901 w 4495620"/>
              <a:gd name="connsiteY19" fmla="*/ 2402689 h 2409920"/>
              <a:gd name="connsiteX20" fmla="*/ 24055 w 4495620"/>
              <a:gd name="connsiteY20" fmla="*/ 2406615 h 2409920"/>
              <a:gd name="connsiteX21" fmla="*/ 477381 w 4495620"/>
              <a:gd name="connsiteY21" fmla="*/ 2376646 h 2409920"/>
              <a:gd name="connsiteX0" fmla="*/ 477381 w 4495620"/>
              <a:gd name="connsiteY0" fmla="*/ 2376646 h 2409920"/>
              <a:gd name="connsiteX1" fmla="*/ 1056004 w 4495620"/>
              <a:gd name="connsiteY1" fmla="*/ 2373447 h 2409920"/>
              <a:gd name="connsiteX2" fmla="*/ 1893875 w 4495620"/>
              <a:gd name="connsiteY2" fmla="*/ 2370039 h 2409920"/>
              <a:gd name="connsiteX3" fmla="*/ 2680321 w 4495620"/>
              <a:gd name="connsiteY3" fmla="*/ 2368236 h 2409920"/>
              <a:gd name="connsiteX4" fmla="*/ 3293222 w 4495620"/>
              <a:gd name="connsiteY4" fmla="*/ 2330480 h 2409920"/>
              <a:gd name="connsiteX5" fmla="*/ 3600636 w 4495620"/>
              <a:gd name="connsiteY5" fmla="*/ 2193771 h 2409920"/>
              <a:gd name="connsiteX6" fmla="*/ 3801702 w 4495620"/>
              <a:gd name="connsiteY6" fmla="*/ 1991090 h 2409920"/>
              <a:gd name="connsiteX7" fmla="*/ 3915631 w 4495620"/>
              <a:gd name="connsiteY7" fmla="*/ 1715696 h 2409920"/>
              <a:gd name="connsiteX8" fmla="*/ 3970546 w 4495620"/>
              <a:gd name="connsiteY8" fmla="*/ 1366689 h 2409920"/>
              <a:gd name="connsiteX9" fmla="*/ 4035873 w 4495620"/>
              <a:gd name="connsiteY9" fmla="*/ 1063614 h 2409920"/>
              <a:gd name="connsiteX10" fmla="*/ 4342654 w 4495620"/>
              <a:gd name="connsiteY10" fmla="*/ 721713 h 2409920"/>
              <a:gd name="connsiteX11" fmla="*/ 4477621 w 4495620"/>
              <a:gd name="connsiteY11" fmla="*/ 305931 h 2409920"/>
              <a:gd name="connsiteX12" fmla="*/ 4447645 w 4495620"/>
              <a:gd name="connsiteY12" fmla="*/ 556 h 2409920"/>
              <a:gd name="connsiteX13" fmla="*/ 4495620 w 4495620"/>
              <a:gd name="connsiteY13" fmla="*/ 367678 h 2409920"/>
              <a:gd name="connsiteX14" fmla="*/ 4078177 w 4495620"/>
              <a:gd name="connsiteY14" fmla="*/ 1082442 h 2409920"/>
              <a:gd name="connsiteX15" fmla="*/ 4045045 w 4495620"/>
              <a:gd name="connsiteY15" fmla="*/ 1612706 h 2409920"/>
              <a:gd name="connsiteX16" fmla="*/ 3960968 w 4495620"/>
              <a:gd name="connsiteY16" fmla="*/ 2168021 h 2409920"/>
              <a:gd name="connsiteX17" fmla="*/ 3676615 w 4495620"/>
              <a:gd name="connsiteY17" fmla="*/ 2401949 h 2409920"/>
              <a:gd name="connsiteX18" fmla="*/ 2705731 w 4495620"/>
              <a:gd name="connsiteY18" fmla="*/ 2408369 h 2409920"/>
              <a:gd name="connsiteX19" fmla="*/ 1017901 w 4495620"/>
              <a:gd name="connsiteY19" fmla="*/ 2402689 h 2409920"/>
              <a:gd name="connsiteX20" fmla="*/ 24055 w 4495620"/>
              <a:gd name="connsiteY20" fmla="*/ 2406615 h 2409920"/>
              <a:gd name="connsiteX21" fmla="*/ 477381 w 4495620"/>
              <a:gd name="connsiteY21" fmla="*/ 2376646 h 2409920"/>
              <a:gd name="connsiteX0" fmla="*/ 477381 w 4495620"/>
              <a:gd name="connsiteY0" fmla="*/ 2384528 h 2409920"/>
              <a:gd name="connsiteX1" fmla="*/ 1056004 w 4495620"/>
              <a:gd name="connsiteY1" fmla="*/ 2373447 h 2409920"/>
              <a:gd name="connsiteX2" fmla="*/ 1893875 w 4495620"/>
              <a:gd name="connsiteY2" fmla="*/ 2370039 h 2409920"/>
              <a:gd name="connsiteX3" fmla="*/ 2680321 w 4495620"/>
              <a:gd name="connsiteY3" fmla="*/ 2368236 h 2409920"/>
              <a:gd name="connsiteX4" fmla="*/ 3293222 w 4495620"/>
              <a:gd name="connsiteY4" fmla="*/ 2330480 h 2409920"/>
              <a:gd name="connsiteX5" fmla="*/ 3600636 w 4495620"/>
              <a:gd name="connsiteY5" fmla="*/ 2193771 h 2409920"/>
              <a:gd name="connsiteX6" fmla="*/ 3801702 w 4495620"/>
              <a:gd name="connsiteY6" fmla="*/ 1991090 h 2409920"/>
              <a:gd name="connsiteX7" fmla="*/ 3915631 w 4495620"/>
              <a:gd name="connsiteY7" fmla="*/ 1715696 h 2409920"/>
              <a:gd name="connsiteX8" fmla="*/ 3970546 w 4495620"/>
              <a:gd name="connsiteY8" fmla="*/ 1366689 h 2409920"/>
              <a:gd name="connsiteX9" fmla="*/ 4035873 w 4495620"/>
              <a:gd name="connsiteY9" fmla="*/ 1063614 h 2409920"/>
              <a:gd name="connsiteX10" fmla="*/ 4342654 w 4495620"/>
              <a:gd name="connsiteY10" fmla="*/ 721713 h 2409920"/>
              <a:gd name="connsiteX11" fmla="*/ 4477621 w 4495620"/>
              <a:gd name="connsiteY11" fmla="*/ 305931 h 2409920"/>
              <a:gd name="connsiteX12" fmla="*/ 4447645 w 4495620"/>
              <a:gd name="connsiteY12" fmla="*/ 556 h 2409920"/>
              <a:gd name="connsiteX13" fmla="*/ 4495620 w 4495620"/>
              <a:gd name="connsiteY13" fmla="*/ 367678 h 2409920"/>
              <a:gd name="connsiteX14" fmla="*/ 4078177 w 4495620"/>
              <a:gd name="connsiteY14" fmla="*/ 1082442 h 2409920"/>
              <a:gd name="connsiteX15" fmla="*/ 4045045 w 4495620"/>
              <a:gd name="connsiteY15" fmla="*/ 1612706 h 2409920"/>
              <a:gd name="connsiteX16" fmla="*/ 3960968 w 4495620"/>
              <a:gd name="connsiteY16" fmla="*/ 2168021 h 2409920"/>
              <a:gd name="connsiteX17" fmla="*/ 3676615 w 4495620"/>
              <a:gd name="connsiteY17" fmla="*/ 2401949 h 2409920"/>
              <a:gd name="connsiteX18" fmla="*/ 2705731 w 4495620"/>
              <a:gd name="connsiteY18" fmla="*/ 2408369 h 2409920"/>
              <a:gd name="connsiteX19" fmla="*/ 1017901 w 4495620"/>
              <a:gd name="connsiteY19" fmla="*/ 2402689 h 2409920"/>
              <a:gd name="connsiteX20" fmla="*/ 24055 w 4495620"/>
              <a:gd name="connsiteY20" fmla="*/ 2406615 h 2409920"/>
              <a:gd name="connsiteX21" fmla="*/ 477381 w 4495620"/>
              <a:gd name="connsiteY21" fmla="*/ 2384528 h 2409920"/>
              <a:gd name="connsiteX0" fmla="*/ 477381 w 4495620"/>
              <a:gd name="connsiteY0" fmla="*/ 2384528 h 2409920"/>
              <a:gd name="connsiteX1" fmla="*/ 1056004 w 4495620"/>
              <a:gd name="connsiteY1" fmla="*/ 2373447 h 2409920"/>
              <a:gd name="connsiteX2" fmla="*/ 1893875 w 4495620"/>
              <a:gd name="connsiteY2" fmla="*/ 2370039 h 2409920"/>
              <a:gd name="connsiteX3" fmla="*/ 2680321 w 4495620"/>
              <a:gd name="connsiteY3" fmla="*/ 2368236 h 2409920"/>
              <a:gd name="connsiteX4" fmla="*/ 3293222 w 4495620"/>
              <a:gd name="connsiteY4" fmla="*/ 2330480 h 2409920"/>
              <a:gd name="connsiteX5" fmla="*/ 3600636 w 4495620"/>
              <a:gd name="connsiteY5" fmla="*/ 2193771 h 2409920"/>
              <a:gd name="connsiteX6" fmla="*/ 3801702 w 4495620"/>
              <a:gd name="connsiteY6" fmla="*/ 1991090 h 2409920"/>
              <a:gd name="connsiteX7" fmla="*/ 3915631 w 4495620"/>
              <a:gd name="connsiteY7" fmla="*/ 1715696 h 2409920"/>
              <a:gd name="connsiteX8" fmla="*/ 3970546 w 4495620"/>
              <a:gd name="connsiteY8" fmla="*/ 1366689 h 2409920"/>
              <a:gd name="connsiteX9" fmla="*/ 4035873 w 4495620"/>
              <a:gd name="connsiteY9" fmla="*/ 1063614 h 2409920"/>
              <a:gd name="connsiteX10" fmla="*/ 4342654 w 4495620"/>
              <a:gd name="connsiteY10" fmla="*/ 721713 h 2409920"/>
              <a:gd name="connsiteX11" fmla="*/ 4477621 w 4495620"/>
              <a:gd name="connsiteY11" fmla="*/ 305931 h 2409920"/>
              <a:gd name="connsiteX12" fmla="*/ 4447645 w 4495620"/>
              <a:gd name="connsiteY12" fmla="*/ 556 h 2409920"/>
              <a:gd name="connsiteX13" fmla="*/ 4495620 w 4495620"/>
              <a:gd name="connsiteY13" fmla="*/ 367678 h 2409920"/>
              <a:gd name="connsiteX14" fmla="*/ 4078177 w 4495620"/>
              <a:gd name="connsiteY14" fmla="*/ 1082442 h 2409920"/>
              <a:gd name="connsiteX15" fmla="*/ 4045045 w 4495620"/>
              <a:gd name="connsiteY15" fmla="*/ 1612706 h 2409920"/>
              <a:gd name="connsiteX16" fmla="*/ 3960968 w 4495620"/>
              <a:gd name="connsiteY16" fmla="*/ 2168021 h 2409920"/>
              <a:gd name="connsiteX17" fmla="*/ 3676615 w 4495620"/>
              <a:gd name="connsiteY17" fmla="*/ 2401949 h 2409920"/>
              <a:gd name="connsiteX18" fmla="*/ 2705731 w 4495620"/>
              <a:gd name="connsiteY18" fmla="*/ 2408369 h 2409920"/>
              <a:gd name="connsiteX19" fmla="*/ 1017901 w 4495620"/>
              <a:gd name="connsiteY19" fmla="*/ 2402689 h 2409920"/>
              <a:gd name="connsiteX20" fmla="*/ 24055 w 4495620"/>
              <a:gd name="connsiteY20" fmla="*/ 2406615 h 2409920"/>
              <a:gd name="connsiteX21" fmla="*/ 477381 w 4495620"/>
              <a:gd name="connsiteY21" fmla="*/ 2384528 h 2409920"/>
              <a:gd name="connsiteX0" fmla="*/ 477381 w 4495620"/>
              <a:gd name="connsiteY0" fmla="*/ 2384528 h 2409920"/>
              <a:gd name="connsiteX1" fmla="*/ 1056004 w 4495620"/>
              <a:gd name="connsiteY1" fmla="*/ 2373447 h 2409920"/>
              <a:gd name="connsiteX2" fmla="*/ 1893875 w 4495620"/>
              <a:gd name="connsiteY2" fmla="*/ 2370039 h 2409920"/>
              <a:gd name="connsiteX3" fmla="*/ 2680321 w 4495620"/>
              <a:gd name="connsiteY3" fmla="*/ 2368236 h 2409920"/>
              <a:gd name="connsiteX4" fmla="*/ 3293222 w 4495620"/>
              <a:gd name="connsiteY4" fmla="*/ 2330480 h 2409920"/>
              <a:gd name="connsiteX5" fmla="*/ 3600636 w 4495620"/>
              <a:gd name="connsiteY5" fmla="*/ 2193771 h 2409920"/>
              <a:gd name="connsiteX6" fmla="*/ 3801702 w 4495620"/>
              <a:gd name="connsiteY6" fmla="*/ 1991090 h 2409920"/>
              <a:gd name="connsiteX7" fmla="*/ 3915631 w 4495620"/>
              <a:gd name="connsiteY7" fmla="*/ 1715696 h 2409920"/>
              <a:gd name="connsiteX8" fmla="*/ 3970546 w 4495620"/>
              <a:gd name="connsiteY8" fmla="*/ 1366689 h 2409920"/>
              <a:gd name="connsiteX9" fmla="*/ 4035873 w 4495620"/>
              <a:gd name="connsiteY9" fmla="*/ 1063614 h 2409920"/>
              <a:gd name="connsiteX10" fmla="*/ 4342654 w 4495620"/>
              <a:gd name="connsiteY10" fmla="*/ 721713 h 2409920"/>
              <a:gd name="connsiteX11" fmla="*/ 4477621 w 4495620"/>
              <a:gd name="connsiteY11" fmla="*/ 305931 h 2409920"/>
              <a:gd name="connsiteX12" fmla="*/ 4447645 w 4495620"/>
              <a:gd name="connsiteY12" fmla="*/ 556 h 2409920"/>
              <a:gd name="connsiteX13" fmla="*/ 4495620 w 4495620"/>
              <a:gd name="connsiteY13" fmla="*/ 367678 h 2409920"/>
              <a:gd name="connsiteX14" fmla="*/ 4078177 w 4495620"/>
              <a:gd name="connsiteY14" fmla="*/ 1082442 h 2409920"/>
              <a:gd name="connsiteX15" fmla="*/ 4045045 w 4495620"/>
              <a:gd name="connsiteY15" fmla="*/ 1612706 h 2409920"/>
              <a:gd name="connsiteX16" fmla="*/ 3960968 w 4495620"/>
              <a:gd name="connsiteY16" fmla="*/ 2168021 h 2409920"/>
              <a:gd name="connsiteX17" fmla="*/ 3676615 w 4495620"/>
              <a:gd name="connsiteY17" fmla="*/ 2401949 h 2409920"/>
              <a:gd name="connsiteX18" fmla="*/ 2705731 w 4495620"/>
              <a:gd name="connsiteY18" fmla="*/ 2408369 h 2409920"/>
              <a:gd name="connsiteX19" fmla="*/ 1017901 w 4495620"/>
              <a:gd name="connsiteY19" fmla="*/ 2402689 h 2409920"/>
              <a:gd name="connsiteX20" fmla="*/ 24055 w 4495620"/>
              <a:gd name="connsiteY20" fmla="*/ 2406615 h 2409920"/>
              <a:gd name="connsiteX21" fmla="*/ 477381 w 4495620"/>
              <a:gd name="connsiteY21" fmla="*/ 2384528 h 240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495620" h="2409920">
                <a:moveTo>
                  <a:pt x="477381" y="2384528"/>
                </a:moveTo>
                <a:cubicBezTo>
                  <a:pt x="649372" y="2379000"/>
                  <a:pt x="819922" y="2375862"/>
                  <a:pt x="1056004" y="2373447"/>
                </a:cubicBezTo>
                <a:lnTo>
                  <a:pt x="1893875" y="2370039"/>
                </a:lnTo>
                <a:lnTo>
                  <a:pt x="2680321" y="2368236"/>
                </a:lnTo>
                <a:cubicBezTo>
                  <a:pt x="2913545" y="2361643"/>
                  <a:pt x="3096670" y="2355901"/>
                  <a:pt x="3293222" y="2330480"/>
                </a:cubicBezTo>
                <a:cubicBezTo>
                  <a:pt x="3426521" y="2305579"/>
                  <a:pt x="3515889" y="2250336"/>
                  <a:pt x="3600636" y="2193771"/>
                </a:cubicBezTo>
                <a:cubicBezTo>
                  <a:pt x="3685383" y="2137206"/>
                  <a:pt x="3746273" y="2076490"/>
                  <a:pt x="3801702" y="1991090"/>
                </a:cubicBezTo>
                <a:cubicBezTo>
                  <a:pt x="3863354" y="1890228"/>
                  <a:pt x="3883942" y="1818738"/>
                  <a:pt x="3915631" y="1715696"/>
                </a:cubicBezTo>
                <a:cubicBezTo>
                  <a:pt x="3931879" y="1662863"/>
                  <a:pt x="3946907" y="1537128"/>
                  <a:pt x="3970546" y="1366689"/>
                </a:cubicBezTo>
                <a:cubicBezTo>
                  <a:pt x="3986620" y="1274039"/>
                  <a:pt x="3992521" y="1152554"/>
                  <a:pt x="4035873" y="1063614"/>
                </a:cubicBezTo>
                <a:cubicBezTo>
                  <a:pt x="4079225" y="974674"/>
                  <a:pt x="4197479" y="860879"/>
                  <a:pt x="4342654" y="721713"/>
                </a:cubicBezTo>
                <a:cubicBezTo>
                  <a:pt x="4450499" y="579453"/>
                  <a:pt x="4468937" y="475605"/>
                  <a:pt x="4477621" y="305931"/>
                </a:cubicBezTo>
                <a:cubicBezTo>
                  <a:pt x="4467641" y="123885"/>
                  <a:pt x="4444645" y="-9735"/>
                  <a:pt x="4447645" y="556"/>
                </a:cubicBezTo>
                <a:cubicBezTo>
                  <a:pt x="4450645" y="10847"/>
                  <a:pt x="4483472" y="171134"/>
                  <a:pt x="4495620" y="367678"/>
                </a:cubicBezTo>
                <a:cubicBezTo>
                  <a:pt x="4495619" y="769519"/>
                  <a:pt x="4162404" y="867536"/>
                  <a:pt x="4078177" y="1082442"/>
                </a:cubicBezTo>
                <a:cubicBezTo>
                  <a:pt x="4003283" y="1281110"/>
                  <a:pt x="4034298" y="1420849"/>
                  <a:pt x="4045045" y="1612706"/>
                </a:cubicBezTo>
                <a:cubicBezTo>
                  <a:pt x="4057691" y="1883635"/>
                  <a:pt x="4092386" y="1987899"/>
                  <a:pt x="3960968" y="2168021"/>
                </a:cubicBezTo>
                <a:cubicBezTo>
                  <a:pt x="3853649" y="2282306"/>
                  <a:pt x="3781493" y="2332424"/>
                  <a:pt x="3676615" y="2401949"/>
                </a:cubicBezTo>
                <a:cubicBezTo>
                  <a:pt x="3171408" y="2412912"/>
                  <a:pt x="3148848" y="2409860"/>
                  <a:pt x="2705731" y="2408369"/>
                </a:cubicBezTo>
                <a:lnTo>
                  <a:pt x="1017901" y="2402689"/>
                </a:lnTo>
                <a:lnTo>
                  <a:pt x="24055" y="2406615"/>
                </a:lnTo>
                <a:cubicBezTo>
                  <a:pt x="-102844" y="2399697"/>
                  <a:pt x="305390" y="2390056"/>
                  <a:pt x="477381" y="2384528"/>
                </a:cubicBezTo>
                <a:close/>
              </a:path>
            </a:pathLst>
          </a:custGeom>
          <a:solidFill>
            <a:srgbClr val="F4898F"/>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bg1"/>
              </a:solidFill>
            </a:endParaRPr>
          </a:p>
        </p:txBody>
      </p:sp>
      <p:pic>
        <p:nvPicPr>
          <p:cNvPr id="7" name="Picture 6">
            <a:extLst>
              <a:ext uri="{FF2B5EF4-FFF2-40B4-BE49-F238E27FC236}">
                <a16:creationId xmlns:a16="http://schemas.microsoft.com/office/drawing/2014/main" id="{A3174E67-8178-15D2-5256-9B45CEE1BA15}"/>
              </a:ext>
            </a:extLst>
          </p:cNvPr>
          <p:cNvPicPr>
            <a:picLocks noChangeAspect="1"/>
          </p:cNvPicPr>
          <p:nvPr/>
        </p:nvPicPr>
        <p:blipFill rotWithShape="1">
          <a:blip r:embed="rId4"/>
          <a:srcRect t="87314"/>
          <a:stretch/>
        </p:blipFill>
        <p:spPr>
          <a:xfrm rot="18025715">
            <a:off x="4791447" y="1883827"/>
            <a:ext cx="869298" cy="479522"/>
          </a:xfrm>
          <a:prstGeom prst="rect">
            <a:avLst/>
          </a:prstGeom>
        </p:spPr>
      </p:pic>
      <p:pic>
        <p:nvPicPr>
          <p:cNvPr id="2" name="Picture 1">
            <a:extLst>
              <a:ext uri="{FF2B5EF4-FFF2-40B4-BE49-F238E27FC236}">
                <a16:creationId xmlns:a16="http://schemas.microsoft.com/office/drawing/2014/main" id="{0C65893F-5D16-DCC6-D548-98B8C6E9942C}"/>
              </a:ext>
            </a:extLst>
          </p:cNvPr>
          <p:cNvPicPr>
            <a:picLocks noChangeAspect="1"/>
          </p:cNvPicPr>
          <p:nvPr/>
        </p:nvPicPr>
        <p:blipFill rotWithShape="1">
          <a:blip r:embed="rId4"/>
          <a:srcRect b="95004"/>
          <a:stretch/>
        </p:blipFill>
        <p:spPr>
          <a:xfrm rot="4996313">
            <a:off x="1861195" y="-94422"/>
            <a:ext cx="869298" cy="188842"/>
          </a:xfrm>
          <a:prstGeom prst="rect">
            <a:avLst/>
          </a:prstGeom>
        </p:spPr>
      </p:pic>
    </p:spTree>
    <p:extLst>
      <p:ext uri="{BB962C8B-B14F-4D97-AF65-F5344CB8AC3E}">
        <p14:creationId xmlns:p14="http://schemas.microsoft.com/office/powerpoint/2010/main" val="1636243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F4EC062-5208-D44D-A785-9EE647053692}"/>
              </a:ext>
            </a:extLst>
          </p:cNvPr>
          <p:cNvSpPr/>
          <p:nvPr/>
        </p:nvSpPr>
        <p:spPr>
          <a:xfrm>
            <a:off x="0" y="0"/>
            <a:ext cx="5327650" cy="3779838"/>
          </a:xfrm>
          <a:prstGeom prst="rect">
            <a:avLst/>
          </a:prstGeom>
          <a:solidFill>
            <a:srgbClr val="377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64368198-89D9-FE45-9118-DD3743C850FF}"/>
              </a:ext>
            </a:extLst>
          </p:cNvPr>
          <p:cNvSpPr/>
          <p:nvPr/>
        </p:nvSpPr>
        <p:spPr>
          <a:xfrm>
            <a:off x="127683" y="-106667"/>
            <a:ext cx="5512777" cy="3779838"/>
          </a:xfrm>
          <a:custGeom>
            <a:avLst/>
            <a:gdLst>
              <a:gd name="connsiteX0" fmla="*/ 0 w 5168347"/>
              <a:gd name="connsiteY0" fmla="*/ 2136913 h 4273826"/>
              <a:gd name="connsiteX1" fmla="*/ 2584174 w 5168347"/>
              <a:gd name="connsiteY1" fmla="*/ 0 h 4273826"/>
              <a:gd name="connsiteX2" fmla="*/ 5168348 w 5168347"/>
              <a:gd name="connsiteY2" fmla="*/ 2136913 h 4273826"/>
              <a:gd name="connsiteX3" fmla="*/ 2584174 w 5168347"/>
              <a:gd name="connsiteY3" fmla="*/ 4273826 h 4273826"/>
              <a:gd name="connsiteX4" fmla="*/ 0 w 5168347"/>
              <a:gd name="connsiteY4" fmla="*/ 2136913 h 4273826"/>
              <a:gd name="connsiteX0" fmla="*/ 0 w 5241571"/>
              <a:gd name="connsiteY0" fmla="*/ 2190515 h 4327428"/>
              <a:gd name="connsiteX1" fmla="*/ 2584174 w 5241571"/>
              <a:gd name="connsiteY1" fmla="*/ 53602 h 4327428"/>
              <a:gd name="connsiteX2" fmla="*/ 4591878 w 5241571"/>
              <a:gd name="connsiteY2" fmla="*/ 773386 h 4327428"/>
              <a:gd name="connsiteX3" fmla="*/ 5168348 w 5241571"/>
              <a:gd name="connsiteY3" fmla="*/ 2190515 h 4327428"/>
              <a:gd name="connsiteX4" fmla="*/ 2584174 w 5241571"/>
              <a:gd name="connsiteY4" fmla="*/ 4327428 h 4327428"/>
              <a:gd name="connsiteX5" fmla="*/ 0 w 5241571"/>
              <a:gd name="connsiteY5" fmla="*/ 2190515 h 4327428"/>
              <a:gd name="connsiteX0" fmla="*/ 0 w 5243947"/>
              <a:gd name="connsiteY0" fmla="*/ 2195585 h 4332498"/>
              <a:gd name="connsiteX1" fmla="*/ 2584174 w 5243947"/>
              <a:gd name="connsiteY1" fmla="*/ 58672 h 4332498"/>
              <a:gd name="connsiteX2" fmla="*/ 4611756 w 5243947"/>
              <a:gd name="connsiteY2" fmla="*/ 738699 h 4332498"/>
              <a:gd name="connsiteX3" fmla="*/ 5168348 w 5243947"/>
              <a:gd name="connsiteY3" fmla="*/ 2195585 h 4332498"/>
              <a:gd name="connsiteX4" fmla="*/ 2584174 w 5243947"/>
              <a:gd name="connsiteY4" fmla="*/ 4332498 h 4332498"/>
              <a:gd name="connsiteX5" fmla="*/ 0 w 5243947"/>
              <a:gd name="connsiteY5" fmla="*/ 2195585 h 4332498"/>
              <a:gd name="connsiteX0" fmla="*/ 37498 w 5281445"/>
              <a:gd name="connsiteY0" fmla="*/ 2149751 h 4286664"/>
              <a:gd name="connsiteX1" fmla="*/ 1190437 w 5281445"/>
              <a:gd name="connsiteY1" fmla="*/ 401318 h 4286664"/>
              <a:gd name="connsiteX2" fmla="*/ 2621672 w 5281445"/>
              <a:gd name="connsiteY2" fmla="*/ 12838 h 4286664"/>
              <a:gd name="connsiteX3" fmla="*/ 4649254 w 5281445"/>
              <a:gd name="connsiteY3" fmla="*/ 692865 h 4286664"/>
              <a:gd name="connsiteX4" fmla="*/ 5205846 w 5281445"/>
              <a:gd name="connsiteY4" fmla="*/ 2149751 h 4286664"/>
              <a:gd name="connsiteX5" fmla="*/ 2621672 w 5281445"/>
              <a:gd name="connsiteY5" fmla="*/ 4286664 h 4286664"/>
              <a:gd name="connsiteX6" fmla="*/ 37498 w 5281445"/>
              <a:gd name="connsiteY6" fmla="*/ 2149751 h 4286664"/>
              <a:gd name="connsiteX0" fmla="*/ 37498 w 5206080"/>
              <a:gd name="connsiteY0" fmla="*/ 2149751 h 4315973"/>
              <a:gd name="connsiteX1" fmla="*/ 1190437 w 5206080"/>
              <a:gd name="connsiteY1" fmla="*/ 401318 h 4315973"/>
              <a:gd name="connsiteX2" fmla="*/ 2621672 w 5206080"/>
              <a:gd name="connsiteY2" fmla="*/ 12838 h 4315973"/>
              <a:gd name="connsiteX3" fmla="*/ 4649254 w 5206080"/>
              <a:gd name="connsiteY3" fmla="*/ 692865 h 4315973"/>
              <a:gd name="connsiteX4" fmla="*/ 5205846 w 5206080"/>
              <a:gd name="connsiteY4" fmla="*/ 2149751 h 4315973"/>
              <a:gd name="connsiteX5" fmla="*/ 4708889 w 5206080"/>
              <a:gd name="connsiteY5" fmla="*/ 3310170 h 4315973"/>
              <a:gd name="connsiteX6" fmla="*/ 2621672 w 5206080"/>
              <a:gd name="connsiteY6" fmla="*/ 4286664 h 4315973"/>
              <a:gd name="connsiteX7" fmla="*/ 37498 w 5206080"/>
              <a:gd name="connsiteY7" fmla="*/ 2149751 h 4315973"/>
              <a:gd name="connsiteX0" fmla="*/ 37498 w 5205951"/>
              <a:gd name="connsiteY0" fmla="*/ 2144216 h 4310438"/>
              <a:gd name="connsiteX1" fmla="*/ 1190437 w 5205951"/>
              <a:gd name="connsiteY1" fmla="*/ 395783 h 4310438"/>
              <a:gd name="connsiteX2" fmla="*/ 2621672 w 5205951"/>
              <a:gd name="connsiteY2" fmla="*/ 7303 h 4310438"/>
              <a:gd name="connsiteX3" fmla="*/ 3668593 w 5205951"/>
              <a:gd name="connsiteY3" fmla="*/ 183748 h 4310438"/>
              <a:gd name="connsiteX4" fmla="*/ 4649254 w 5205951"/>
              <a:gd name="connsiteY4" fmla="*/ 687330 h 4310438"/>
              <a:gd name="connsiteX5" fmla="*/ 5205846 w 5205951"/>
              <a:gd name="connsiteY5" fmla="*/ 2144216 h 4310438"/>
              <a:gd name="connsiteX6" fmla="*/ 4708889 w 5205951"/>
              <a:gd name="connsiteY6" fmla="*/ 3304635 h 4310438"/>
              <a:gd name="connsiteX7" fmla="*/ 2621672 w 5205951"/>
              <a:gd name="connsiteY7" fmla="*/ 4281129 h 4310438"/>
              <a:gd name="connsiteX8" fmla="*/ 37498 w 5205951"/>
              <a:gd name="connsiteY8" fmla="*/ 2144216 h 4310438"/>
              <a:gd name="connsiteX0" fmla="*/ 37498 w 5220476"/>
              <a:gd name="connsiteY0" fmla="*/ 2144216 h 4310438"/>
              <a:gd name="connsiteX1" fmla="*/ 1190437 w 5220476"/>
              <a:gd name="connsiteY1" fmla="*/ 395783 h 4310438"/>
              <a:gd name="connsiteX2" fmla="*/ 2621672 w 5220476"/>
              <a:gd name="connsiteY2" fmla="*/ 7303 h 4310438"/>
              <a:gd name="connsiteX3" fmla="*/ 3668593 w 5220476"/>
              <a:gd name="connsiteY3" fmla="*/ 183748 h 4310438"/>
              <a:gd name="connsiteX4" fmla="*/ 4649254 w 5220476"/>
              <a:gd name="connsiteY4" fmla="*/ 687330 h 4310438"/>
              <a:gd name="connsiteX5" fmla="*/ 5073325 w 5220476"/>
              <a:gd name="connsiteY5" fmla="*/ 1376443 h 4310438"/>
              <a:gd name="connsiteX6" fmla="*/ 5205846 w 5220476"/>
              <a:gd name="connsiteY6" fmla="*/ 2144216 h 4310438"/>
              <a:gd name="connsiteX7" fmla="*/ 4708889 w 5220476"/>
              <a:gd name="connsiteY7" fmla="*/ 3304635 h 4310438"/>
              <a:gd name="connsiteX8" fmla="*/ 2621672 w 5220476"/>
              <a:gd name="connsiteY8" fmla="*/ 4281129 h 4310438"/>
              <a:gd name="connsiteX9" fmla="*/ 37498 w 5220476"/>
              <a:gd name="connsiteY9" fmla="*/ 2144216 h 4310438"/>
              <a:gd name="connsiteX0" fmla="*/ 37498 w 5206296"/>
              <a:gd name="connsiteY0" fmla="*/ 2144216 h 4307298"/>
              <a:gd name="connsiteX1" fmla="*/ 1190437 w 5206296"/>
              <a:gd name="connsiteY1" fmla="*/ 395783 h 4307298"/>
              <a:gd name="connsiteX2" fmla="*/ 2621672 w 5206296"/>
              <a:gd name="connsiteY2" fmla="*/ 7303 h 4307298"/>
              <a:gd name="connsiteX3" fmla="*/ 3668593 w 5206296"/>
              <a:gd name="connsiteY3" fmla="*/ 183748 h 4307298"/>
              <a:gd name="connsiteX4" fmla="*/ 4649254 w 5206296"/>
              <a:gd name="connsiteY4" fmla="*/ 687330 h 4307298"/>
              <a:gd name="connsiteX5" fmla="*/ 5073325 w 5206296"/>
              <a:gd name="connsiteY5" fmla="*/ 1376443 h 4307298"/>
              <a:gd name="connsiteX6" fmla="*/ 5205846 w 5206296"/>
              <a:gd name="connsiteY6" fmla="*/ 2144216 h 4307298"/>
              <a:gd name="connsiteX7" fmla="*/ 5093202 w 5206296"/>
              <a:gd name="connsiteY7" fmla="*/ 2900443 h 4307298"/>
              <a:gd name="connsiteX8" fmla="*/ 4708889 w 5206296"/>
              <a:gd name="connsiteY8" fmla="*/ 3304635 h 4307298"/>
              <a:gd name="connsiteX9" fmla="*/ 2621672 w 5206296"/>
              <a:gd name="connsiteY9" fmla="*/ 4281129 h 4307298"/>
              <a:gd name="connsiteX10" fmla="*/ 37498 w 5206296"/>
              <a:gd name="connsiteY10" fmla="*/ 2144216 h 4307298"/>
              <a:gd name="connsiteX0" fmla="*/ 37498 w 5206296"/>
              <a:gd name="connsiteY0" fmla="*/ 2144216 h 4311706"/>
              <a:gd name="connsiteX1" fmla="*/ 1190437 w 5206296"/>
              <a:gd name="connsiteY1" fmla="*/ 395783 h 4311706"/>
              <a:gd name="connsiteX2" fmla="*/ 2621672 w 5206296"/>
              <a:gd name="connsiteY2" fmla="*/ 7303 h 4311706"/>
              <a:gd name="connsiteX3" fmla="*/ 3668593 w 5206296"/>
              <a:gd name="connsiteY3" fmla="*/ 183748 h 4311706"/>
              <a:gd name="connsiteX4" fmla="*/ 4649254 w 5206296"/>
              <a:gd name="connsiteY4" fmla="*/ 687330 h 4311706"/>
              <a:gd name="connsiteX5" fmla="*/ 5073325 w 5206296"/>
              <a:gd name="connsiteY5" fmla="*/ 1376443 h 4311706"/>
              <a:gd name="connsiteX6" fmla="*/ 5205846 w 5206296"/>
              <a:gd name="connsiteY6" fmla="*/ 2144216 h 4311706"/>
              <a:gd name="connsiteX7" fmla="*/ 5093202 w 5206296"/>
              <a:gd name="connsiteY7" fmla="*/ 2900443 h 4311706"/>
              <a:gd name="connsiteX8" fmla="*/ 4708889 w 5206296"/>
              <a:gd name="connsiteY8" fmla="*/ 3370896 h 4311706"/>
              <a:gd name="connsiteX9" fmla="*/ 2621672 w 5206296"/>
              <a:gd name="connsiteY9" fmla="*/ 4281129 h 4311706"/>
              <a:gd name="connsiteX10" fmla="*/ 37498 w 5206296"/>
              <a:gd name="connsiteY10" fmla="*/ 2144216 h 4311706"/>
              <a:gd name="connsiteX0" fmla="*/ 37498 w 5206296"/>
              <a:gd name="connsiteY0" fmla="*/ 2144216 h 4313286"/>
              <a:gd name="connsiteX1" fmla="*/ 1190437 w 5206296"/>
              <a:gd name="connsiteY1" fmla="*/ 395783 h 4313286"/>
              <a:gd name="connsiteX2" fmla="*/ 2621672 w 5206296"/>
              <a:gd name="connsiteY2" fmla="*/ 7303 h 4313286"/>
              <a:gd name="connsiteX3" fmla="*/ 3668593 w 5206296"/>
              <a:gd name="connsiteY3" fmla="*/ 183748 h 4313286"/>
              <a:gd name="connsiteX4" fmla="*/ 4649254 w 5206296"/>
              <a:gd name="connsiteY4" fmla="*/ 687330 h 4313286"/>
              <a:gd name="connsiteX5" fmla="*/ 5073325 w 5206296"/>
              <a:gd name="connsiteY5" fmla="*/ 1376443 h 4313286"/>
              <a:gd name="connsiteX6" fmla="*/ 5205846 w 5206296"/>
              <a:gd name="connsiteY6" fmla="*/ 2144216 h 4313286"/>
              <a:gd name="connsiteX7" fmla="*/ 5093202 w 5206296"/>
              <a:gd name="connsiteY7" fmla="*/ 2900443 h 4313286"/>
              <a:gd name="connsiteX8" fmla="*/ 4708889 w 5206296"/>
              <a:gd name="connsiteY8" fmla="*/ 3370896 h 4313286"/>
              <a:gd name="connsiteX9" fmla="*/ 2621672 w 5206296"/>
              <a:gd name="connsiteY9" fmla="*/ 4281129 h 4313286"/>
              <a:gd name="connsiteX10" fmla="*/ 37498 w 5206296"/>
              <a:gd name="connsiteY10" fmla="*/ 2144216 h 4313286"/>
              <a:gd name="connsiteX0" fmla="*/ 37498 w 5206296"/>
              <a:gd name="connsiteY0" fmla="*/ 2144216 h 4323453"/>
              <a:gd name="connsiteX1" fmla="*/ 1190437 w 5206296"/>
              <a:gd name="connsiteY1" fmla="*/ 395783 h 4323453"/>
              <a:gd name="connsiteX2" fmla="*/ 2621672 w 5206296"/>
              <a:gd name="connsiteY2" fmla="*/ 7303 h 4323453"/>
              <a:gd name="connsiteX3" fmla="*/ 3668593 w 5206296"/>
              <a:gd name="connsiteY3" fmla="*/ 183748 h 4323453"/>
              <a:gd name="connsiteX4" fmla="*/ 4649254 w 5206296"/>
              <a:gd name="connsiteY4" fmla="*/ 687330 h 4323453"/>
              <a:gd name="connsiteX5" fmla="*/ 5073325 w 5206296"/>
              <a:gd name="connsiteY5" fmla="*/ 1376443 h 4323453"/>
              <a:gd name="connsiteX6" fmla="*/ 5205846 w 5206296"/>
              <a:gd name="connsiteY6" fmla="*/ 2144216 h 4323453"/>
              <a:gd name="connsiteX7" fmla="*/ 5093202 w 5206296"/>
              <a:gd name="connsiteY7" fmla="*/ 2900443 h 4323453"/>
              <a:gd name="connsiteX8" fmla="*/ 4675758 w 5206296"/>
              <a:gd name="connsiteY8" fmla="*/ 3490165 h 4323453"/>
              <a:gd name="connsiteX9" fmla="*/ 2621672 w 5206296"/>
              <a:gd name="connsiteY9" fmla="*/ 4281129 h 4323453"/>
              <a:gd name="connsiteX10" fmla="*/ 37498 w 5206296"/>
              <a:gd name="connsiteY10" fmla="*/ 2144216 h 4323453"/>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2002 w 5170800"/>
              <a:gd name="connsiteY0" fmla="*/ 2144216 h 4281917"/>
              <a:gd name="connsiteX1" fmla="*/ 1154941 w 5170800"/>
              <a:gd name="connsiteY1" fmla="*/ 395783 h 4281917"/>
              <a:gd name="connsiteX2" fmla="*/ 2586176 w 5170800"/>
              <a:gd name="connsiteY2" fmla="*/ 7303 h 4281917"/>
              <a:gd name="connsiteX3" fmla="*/ 3633097 w 5170800"/>
              <a:gd name="connsiteY3" fmla="*/ 183748 h 4281917"/>
              <a:gd name="connsiteX4" fmla="*/ 4613758 w 5170800"/>
              <a:gd name="connsiteY4" fmla="*/ 687330 h 4281917"/>
              <a:gd name="connsiteX5" fmla="*/ 5037829 w 5170800"/>
              <a:gd name="connsiteY5" fmla="*/ 1376443 h 4281917"/>
              <a:gd name="connsiteX6" fmla="*/ 5170350 w 5170800"/>
              <a:gd name="connsiteY6" fmla="*/ 2144216 h 4281917"/>
              <a:gd name="connsiteX7" fmla="*/ 5057706 w 5170800"/>
              <a:gd name="connsiteY7" fmla="*/ 2900443 h 4281917"/>
              <a:gd name="connsiteX8" fmla="*/ 4746279 w 5170800"/>
              <a:gd name="connsiteY8" fmla="*/ 3563052 h 4281917"/>
              <a:gd name="connsiteX9" fmla="*/ 2586176 w 5170800"/>
              <a:gd name="connsiteY9" fmla="*/ 4281129 h 4281917"/>
              <a:gd name="connsiteX10" fmla="*/ 923028 w 5170800"/>
              <a:gd name="connsiteY10" fmla="*/ 3429854 h 4281917"/>
              <a:gd name="connsiteX11" fmla="*/ 2002 w 5170800"/>
              <a:gd name="connsiteY11" fmla="*/ 2144216 h 4281917"/>
              <a:gd name="connsiteX0" fmla="*/ 4651 w 5173449"/>
              <a:gd name="connsiteY0" fmla="*/ 2144216 h 4281138"/>
              <a:gd name="connsiteX1" fmla="*/ 1157590 w 5173449"/>
              <a:gd name="connsiteY1" fmla="*/ 395783 h 4281138"/>
              <a:gd name="connsiteX2" fmla="*/ 2588825 w 5173449"/>
              <a:gd name="connsiteY2" fmla="*/ 7303 h 4281138"/>
              <a:gd name="connsiteX3" fmla="*/ 3635746 w 5173449"/>
              <a:gd name="connsiteY3" fmla="*/ 183748 h 4281138"/>
              <a:gd name="connsiteX4" fmla="*/ 4616407 w 5173449"/>
              <a:gd name="connsiteY4" fmla="*/ 687330 h 4281138"/>
              <a:gd name="connsiteX5" fmla="*/ 5040478 w 5173449"/>
              <a:gd name="connsiteY5" fmla="*/ 1376443 h 4281138"/>
              <a:gd name="connsiteX6" fmla="*/ 5172999 w 5173449"/>
              <a:gd name="connsiteY6" fmla="*/ 2144216 h 4281138"/>
              <a:gd name="connsiteX7" fmla="*/ 5060355 w 5173449"/>
              <a:gd name="connsiteY7" fmla="*/ 2900443 h 4281138"/>
              <a:gd name="connsiteX8" fmla="*/ 4748928 w 5173449"/>
              <a:gd name="connsiteY8" fmla="*/ 3563052 h 4281138"/>
              <a:gd name="connsiteX9" fmla="*/ 2588825 w 5173449"/>
              <a:gd name="connsiteY9" fmla="*/ 4281129 h 4281138"/>
              <a:gd name="connsiteX10" fmla="*/ 826286 w 5173449"/>
              <a:gd name="connsiteY10" fmla="*/ 3549123 h 4281138"/>
              <a:gd name="connsiteX11" fmla="*/ 4651 w 5173449"/>
              <a:gd name="connsiteY11" fmla="*/ 2144216 h 4281138"/>
              <a:gd name="connsiteX0" fmla="*/ 4651 w 5173449"/>
              <a:gd name="connsiteY0" fmla="*/ 2149708 h 4286630"/>
              <a:gd name="connsiteX1" fmla="*/ 1157590 w 5173449"/>
              <a:gd name="connsiteY1" fmla="*/ 401275 h 4286630"/>
              <a:gd name="connsiteX2" fmla="*/ 2588825 w 5173449"/>
              <a:gd name="connsiteY2" fmla="*/ 12795 h 4286630"/>
              <a:gd name="connsiteX3" fmla="*/ 3861033 w 5173449"/>
              <a:gd name="connsiteY3" fmla="*/ 149484 h 4286630"/>
              <a:gd name="connsiteX4" fmla="*/ 4616407 w 5173449"/>
              <a:gd name="connsiteY4" fmla="*/ 692822 h 4286630"/>
              <a:gd name="connsiteX5" fmla="*/ 5040478 w 5173449"/>
              <a:gd name="connsiteY5" fmla="*/ 1381935 h 4286630"/>
              <a:gd name="connsiteX6" fmla="*/ 5172999 w 5173449"/>
              <a:gd name="connsiteY6" fmla="*/ 2149708 h 4286630"/>
              <a:gd name="connsiteX7" fmla="*/ 5060355 w 5173449"/>
              <a:gd name="connsiteY7" fmla="*/ 2905935 h 4286630"/>
              <a:gd name="connsiteX8" fmla="*/ 4748928 w 5173449"/>
              <a:gd name="connsiteY8" fmla="*/ 3568544 h 4286630"/>
              <a:gd name="connsiteX9" fmla="*/ 2588825 w 5173449"/>
              <a:gd name="connsiteY9" fmla="*/ 4286621 h 4286630"/>
              <a:gd name="connsiteX10" fmla="*/ 826286 w 5173449"/>
              <a:gd name="connsiteY10" fmla="*/ 3554615 h 4286630"/>
              <a:gd name="connsiteX11" fmla="*/ 4651 w 5173449"/>
              <a:gd name="connsiteY11" fmla="*/ 2149708 h 4286630"/>
              <a:gd name="connsiteX0" fmla="*/ 4651 w 5173449"/>
              <a:gd name="connsiteY0" fmla="*/ 2149708 h 4286630"/>
              <a:gd name="connsiteX1" fmla="*/ 1157590 w 5173449"/>
              <a:gd name="connsiteY1" fmla="*/ 401275 h 4286630"/>
              <a:gd name="connsiteX2" fmla="*/ 2588825 w 5173449"/>
              <a:gd name="connsiteY2" fmla="*/ 12795 h 4286630"/>
              <a:gd name="connsiteX3" fmla="*/ 3861033 w 5173449"/>
              <a:gd name="connsiteY3" fmla="*/ 149484 h 4286630"/>
              <a:gd name="connsiteX4" fmla="*/ 4835068 w 5173449"/>
              <a:gd name="connsiteY4" fmla="*/ 672943 h 4286630"/>
              <a:gd name="connsiteX5" fmla="*/ 5040478 w 5173449"/>
              <a:gd name="connsiteY5" fmla="*/ 1381935 h 4286630"/>
              <a:gd name="connsiteX6" fmla="*/ 5172999 w 5173449"/>
              <a:gd name="connsiteY6" fmla="*/ 2149708 h 4286630"/>
              <a:gd name="connsiteX7" fmla="*/ 5060355 w 5173449"/>
              <a:gd name="connsiteY7" fmla="*/ 2905935 h 4286630"/>
              <a:gd name="connsiteX8" fmla="*/ 4748928 w 5173449"/>
              <a:gd name="connsiteY8" fmla="*/ 3568544 h 4286630"/>
              <a:gd name="connsiteX9" fmla="*/ 2588825 w 5173449"/>
              <a:gd name="connsiteY9" fmla="*/ 4286621 h 4286630"/>
              <a:gd name="connsiteX10" fmla="*/ 826286 w 5173449"/>
              <a:gd name="connsiteY10" fmla="*/ 3554615 h 4286630"/>
              <a:gd name="connsiteX11" fmla="*/ 4651 w 5173449"/>
              <a:gd name="connsiteY11" fmla="*/ 2149708 h 4286630"/>
              <a:gd name="connsiteX0" fmla="*/ 4651 w 5252062"/>
              <a:gd name="connsiteY0" fmla="*/ 2149708 h 4286630"/>
              <a:gd name="connsiteX1" fmla="*/ 1157590 w 5252062"/>
              <a:gd name="connsiteY1" fmla="*/ 401275 h 4286630"/>
              <a:gd name="connsiteX2" fmla="*/ 2588825 w 5252062"/>
              <a:gd name="connsiteY2" fmla="*/ 12795 h 4286630"/>
              <a:gd name="connsiteX3" fmla="*/ 3861033 w 5252062"/>
              <a:gd name="connsiteY3" fmla="*/ 149484 h 4286630"/>
              <a:gd name="connsiteX4" fmla="*/ 4835068 w 5252062"/>
              <a:gd name="connsiteY4" fmla="*/ 672943 h 4286630"/>
              <a:gd name="connsiteX5" fmla="*/ 5219382 w 5252062"/>
              <a:gd name="connsiteY5" fmla="*/ 1421691 h 4286630"/>
              <a:gd name="connsiteX6" fmla="*/ 5172999 w 5252062"/>
              <a:gd name="connsiteY6" fmla="*/ 2149708 h 4286630"/>
              <a:gd name="connsiteX7" fmla="*/ 5060355 w 5252062"/>
              <a:gd name="connsiteY7" fmla="*/ 2905935 h 4286630"/>
              <a:gd name="connsiteX8" fmla="*/ 4748928 w 5252062"/>
              <a:gd name="connsiteY8" fmla="*/ 3568544 h 4286630"/>
              <a:gd name="connsiteX9" fmla="*/ 2588825 w 5252062"/>
              <a:gd name="connsiteY9" fmla="*/ 4286621 h 4286630"/>
              <a:gd name="connsiteX10" fmla="*/ 826286 w 5252062"/>
              <a:gd name="connsiteY10" fmla="*/ 3554615 h 4286630"/>
              <a:gd name="connsiteX11" fmla="*/ 4651 w 525206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35068 w 5319892"/>
              <a:gd name="connsiteY4" fmla="*/ 672943 h 4286630"/>
              <a:gd name="connsiteX5" fmla="*/ 5219382 w 5319892"/>
              <a:gd name="connsiteY5" fmla="*/ 1421691 h 4286630"/>
              <a:gd name="connsiteX6" fmla="*/ 5318773 w 5319892"/>
              <a:gd name="connsiteY6" fmla="*/ 2162960 h 4286630"/>
              <a:gd name="connsiteX7" fmla="*/ 5060355 w 5319892"/>
              <a:gd name="connsiteY7" fmla="*/ 2905935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35068 w 5319892"/>
              <a:gd name="connsiteY4" fmla="*/ 672943 h 4286630"/>
              <a:gd name="connsiteX5" fmla="*/ 5219382 w 5319892"/>
              <a:gd name="connsiteY5" fmla="*/ 1421691 h 4286630"/>
              <a:gd name="connsiteX6" fmla="*/ 5318773 w 5319892"/>
              <a:gd name="connsiteY6" fmla="*/ 2162960 h 4286630"/>
              <a:gd name="connsiteX7" fmla="*/ 5212755 w 5319892"/>
              <a:gd name="connsiteY7" fmla="*/ 3018578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88077 w 5319892"/>
              <a:gd name="connsiteY4" fmla="*/ 553674 h 4286630"/>
              <a:gd name="connsiteX5" fmla="*/ 5219382 w 5319892"/>
              <a:gd name="connsiteY5" fmla="*/ 1421691 h 4286630"/>
              <a:gd name="connsiteX6" fmla="*/ 5318773 w 5319892"/>
              <a:gd name="connsiteY6" fmla="*/ 2162960 h 4286630"/>
              <a:gd name="connsiteX7" fmla="*/ 5212755 w 5319892"/>
              <a:gd name="connsiteY7" fmla="*/ 3018578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65310 h 4302232"/>
              <a:gd name="connsiteX1" fmla="*/ 1157590 w 5319892"/>
              <a:gd name="connsiteY1" fmla="*/ 416877 h 4302232"/>
              <a:gd name="connsiteX2" fmla="*/ 2588825 w 5319892"/>
              <a:gd name="connsiteY2" fmla="*/ 28397 h 4302232"/>
              <a:gd name="connsiteX3" fmla="*/ 3867660 w 5319892"/>
              <a:gd name="connsiteY3" fmla="*/ 105452 h 4302232"/>
              <a:gd name="connsiteX4" fmla="*/ 4888077 w 5319892"/>
              <a:gd name="connsiteY4" fmla="*/ 569276 h 4302232"/>
              <a:gd name="connsiteX5" fmla="*/ 5219382 w 5319892"/>
              <a:gd name="connsiteY5" fmla="*/ 1437293 h 4302232"/>
              <a:gd name="connsiteX6" fmla="*/ 5318773 w 5319892"/>
              <a:gd name="connsiteY6" fmla="*/ 2178562 h 4302232"/>
              <a:gd name="connsiteX7" fmla="*/ 5212755 w 5319892"/>
              <a:gd name="connsiteY7" fmla="*/ 3034180 h 4302232"/>
              <a:gd name="connsiteX8" fmla="*/ 4748928 w 5319892"/>
              <a:gd name="connsiteY8" fmla="*/ 3584146 h 4302232"/>
              <a:gd name="connsiteX9" fmla="*/ 2588825 w 5319892"/>
              <a:gd name="connsiteY9" fmla="*/ 4302223 h 4302232"/>
              <a:gd name="connsiteX10" fmla="*/ 826286 w 5319892"/>
              <a:gd name="connsiteY10" fmla="*/ 3570217 h 4302232"/>
              <a:gd name="connsiteX11" fmla="*/ 4651 w 5319892"/>
              <a:gd name="connsiteY11" fmla="*/ 2165310 h 4302232"/>
              <a:gd name="connsiteX0" fmla="*/ 4651 w 5319892"/>
              <a:gd name="connsiteY0" fmla="*/ 2165310 h 4302232"/>
              <a:gd name="connsiteX1" fmla="*/ 1157590 w 5319892"/>
              <a:gd name="connsiteY1" fmla="*/ 416877 h 4302232"/>
              <a:gd name="connsiteX2" fmla="*/ 2588825 w 5319892"/>
              <a:gd name="connsiteY2" fmla="*/ 28397 h 4302232"/>
              <a:gd name="connsiteX3" fmla="*/ 3867660 w 5319892"/>
              <a:gd name="connsiteY3" fmla="*/ 105452 h 4302232"/>
              <a:gd name="connsiteX4" fmla="*/ 4888077 w 5319892"/>
              <a:gd name="connsiteY4" fmla="*/ 569276 h 4302232"/>
              <a:gd name="connsiteX5" fmla="*/ 5219382 w 5319892"/>
              <a:gd name="connsiteY5" fmla="*/ 1437293 h 4302232"/>
              <a:gd name="connsiteX6" fmla="*/ 5318773 w 5319892"/>
              <a:gd name="connsiteY6" fmla="*/ 2178562 h 4302232"/>
              <a:gd name="connsiteX7" fmla="*/ 5133242 w 5319892"/>
              <a:gd name="connsiteY7" fmla="*/ 3067311 h 4302232"/>
              <a:gd name="connsiteX8" fmla="*/ 4748928 w 5319892"/>
              <a:gd name="connsiteY8" fmla="*/ 3584146 h 4302232"/>
              <a:gd name="connsiteX9" fmla="*/ 2588825 w 5319892"/>
              <a:gd name="connsiteY9" fmla="*/ 4302223 h 4302232"/>
              <a:gd name="connsiteX10" fmla="*/ 826286 w 5319892"/>
              <a:gd name="connsiteY10" fmla="*/ 3570217 h 4302232"/>
              <a:gd name="connsiteX11" fmla="*/ 4651 w 5319892"/>
              <a:gd name="connsiteY11" fmla="*/ 2165310 h 4302232"/>
              <a:gd name="connsiteX0" fmla="*/ 4651 w 5371170"/>
              <a:gd name="connsiteY0" fmla="*/ 2165310 h 4302232"/>
              <a:gd name="connsiteX1" fmla="*/ 1157590 w 5371170"/>
              <a:gd name="connsiteY1" fmla="*/ 416877 h 4302232"/>
              <a:gd name="connsiteX2" fmla="*/ 2588825 w 5371170"/>
              <a:gd name="connsiteY2" fmla="*/ 28397 h 4302232"/>
              <a:gd name="connsiteX3" fmla="*/ 3867660 w 5371170"/>
              <a:gd name="connsiteY3" fmla="*/ 105452 h 4302232"/>
              <a:gd name="connsiteX4" fmla="*/ 4888077 w 5371170"/>
              <a:gd name="connsiteY4" fmla="*/ 569276 h 4302232"/>
              <a:gd name="connsiteX5" fmla="*/ 5332026 w 5371170"/>
              <a:gd name="connsiteY5" fmla="*/ 1443919 h 4302232"/>
              <a:gd name="connsiteX6" fmla="*/ 5318773 w 5371170"/>
              <a:gd name="connsiteY6" fmla="*/ 2178562 h 4302232"/>
              <a:gd name="connsiteX7" fmla="*/ 5133242 w 5371170"/>
              <a:gd name="connsiteY7" fmla="*/ 3067311 h 4302232"/>
              <a:gd name="connsiteX8" fmla="*/ 4748928 w 5371170"/>
              <a:gd name="connsiteY8" fmla="*/ 3584146 h 4302232"/>
              <a:gd name="connsiteX9" fmla="*/ 2588825 w 5371170"/>
              <a:gd name="connsiteY9" fmla="*/ 4302223 h 4302232"/>
              <a:gd name="connsiteX10" fmla="*/ 826286 w 5371170"/>
              <a:gd name="connsiteY10" fmla="*/ 3570217 h 4302232"/>
              <a:gd name="connsiteX11" fmla="*/ 4651 w 5371170"/>
              <a:gd name="connsiteY11" fmla="*/ 2165310 h 4302232"/>
              <a:gd name="connsiteX0" fmla="*/ 4651 w 5339123"/>
              <a:gd name="connsiteY0" fmla="*/ 2165310 h 4302232"/>
              <a:gd name="connsiteX1" fmla="*/ 1157590 w 5339123"/>
              <a:gd name="connsiteY1" fmla="*/ 416877 h 4302232"/>
              <a:gd name="connsiteX2" fmla="*/ 2588825 w 5339123"/>
              <a:gd name="connsiteY2" fmla="*/ 28397 h 4302232"/>
              <a:gd name="connsiteX3" fmla="*/ 3867660 w 5339123"/>
              <a:gd name="connsiteY3" fmla="*/ 105452 h 4302232"/>
              <a:gd name="connsiteX4" fmla="*/ 4888077 w 5339123"/>
              <a:gd name="connsiteY4" fmla="*/ 569276 h 4302232"/>
              <a:gd name="connsiteX5" fmla="*/ 5332026 w 5339123"/>
              <a:gd name="connsiteY5" fmla="*/ 1443919 h 4302232"/>
              <a:gd name="connsiteX6" fmla="*/ 5318773 w 5339123"/>
              <a:gd name="connsiteY6" fmla="*/ 2178562 h 4302232"/>
              <a:gd name="connsiteX7" fmla="*/ 5133242 w 5339123"/>
              <a:gd name="connsiteY7" fmla="*/ 3067311 h 4302232"/>
              <a:gd name="connsiteX8" fmla="*/ 4748928 w 5339123"/>
              <a:gd name="connsiteY8" fmla="*/ 3584146 h 4302232"/>
              <a:gd name="connsiteX9" fmla="*/ 2588825 w 5339123"/>
              <a:gd name="connsiteY9" fmla="*/ 4302223 h 4302232"/>
              <a:gd name="connsiteX10" fmla="*/ 826286 w 5339123"/>
              <a:gd name="connsiteY10" fmla="*/ 3570217 h 4302232"/>
              <a:gd name="connsiteX11" fmla="*/ 4651 w 5339123"/>
              <a:gd name="connsiteY11" fmla="*/ 2165310 h 4302232"/>
              <a:gd name="connsiteX0" fmla="*/ 4651 w 5339123"/>
              <a:gd name="connsiteY0" fmla="*/ 2165310 h 4302232"/>
              <a:gd name="connsiteX1" fmla="*/ 1157590 w 5339123"/>
              <a:gd name="connsiteY1" fmla="*/ 416877 h 4302232"/>
              <a:gd name="connsiteX2" fmla="*/ 2588825 w 5339123"/>
              <a:gd name="connsiteY2" fmla="*/ 28397 h 4302232"/>
              <a:gd name="connsiteX3" fmla="*/ 3867660 w 5339123"/>
              <a:gd name="connsiteY3" fmla="*/ 105452 h 4302232"/>
              <a:gd name="connsiteX4" fmla="*/ 5027225 w 5339123"/>
              <a:gd name="connsiteY4" fmla="*/ 443380 h 4302232"/>
              <a:gd name="connsiteX5" fmla="*/ 5332026 w 5339123"/>
              <a:gd name="connsiteY5" fmla="*/ 1443919 h 4302232"/>
              <a:gd name="connsiteX6" fmla="*/ 5318773 w 5339123"/>
              <a:gd name="connsiteY6" fmla="*/ 2178562 h 4302232"/>
              <a:gd name="connsiteX7" fmla="*/ 5133242 w 5339123"/>
              <a:gd name="connsiteY7" fmla="*/ 3067311 h 4302232"/>
              <a:gd name="connsiteX8" fmla="*/ 4748928 w 5339123"/>
              <a:gd name="connsiteY8" fmla="*/ 3584146 h 4302232"/>
              <a:gd name="connsiteX9" fmla="*/ 2588825 w 5339123"/>
              <a:gd name="connsiteY9" fmla="*/ 4302223 h 4302232"/>
              <a:gd name="connsiteX10" fmla="*/ 826286 w 5339123"/>
              <a:gd name="connsiteY10" fmla="*/ 3570217 h 4302232"/>
              <a:gd name="connsiteX11" fmla="*/ 4651 w 5339123"/>
              <a:gd name="connsiteY11" fmla="*/ 2165310 h 4302232"/>
              <a:gd name="connsiteX0" fmla="*/ 4651 w 5339123"/>
              <a:gd name="connsiteY0" fmla="*/ 2206501 h 4343423"/>
              <a:gd name="connsiteX1" fmla="*/ 1157590 w 5339123"/>
              <a:gd name="connsiteY1" fmla="*/ 458068 h 4343423"/>
              <a:gd name="connsiteX2" fmla="*/ 2588825 w 5339123"/>
              <a:gd name="connsiteY2" fmla="*/ 69588 h 4343423"/>
              <a:gd name="connsiteX3" fmla="*/ 3880913 w 5339123"/>
              <a:gd name="connsiteY3" fmla="*/ 67130 h 4343423"/>
              <a:gd name="connsiteX4" fmla="*/ 5027225 w 5339123"/>
              <a:gd name="connsiteY4" fmla="*/ 484571 h 4343423"/>
              <a:gd name="connsiteX5" fmla="*/ 5332026 w 5339123"/>
              <a:gd name="connsiteY5" fmla="*/ 1485110 h 4343423"/>
              <a:gd name="connsiteX6" fmla="*/ 5318773 w 5339123"/>
              <a:gd name="connsiteY6" fmla="*/ 2219753 h 4343423"/>
              <a:gd name="connsiteX7" fmla="*/ 5133242 w 5339123"/>
              <a:gd name="connsiteY7" fmla="*/ 3108502 h 4343423"/>
              <a:gd name="connsiteX8" fmla="*/ 4748928 w 5339123"/>
              <a:gd name="connsiteY8" fmla="*/ 3625337 h 4343423"/>
              <a:gd name="connsiteX9" fmla="*/ 2588825 w 5339123"/>
              <a:gd name="connsiteY9" fmla="*/ 4343414 h 4343423"/>
              <a:gd name="connsiteX10" fmla="*/ 826286 w 5339123"/>
              <a:gd name="connsiteY10" fmla="*/ 3611408 h 4343423"/>
              <a:gd name="connsiteX11" fmla="*/ 4651 w 5339123"/>
              <a:gd name="connsiteY11" fmla="*/ 2206501 h 4343423"/>
              <a:gd name="connsiteX0" fmla="*/ 4651 w 5339123"/>
              <a:gd name="connsiteY0" fmla="*/ 2206501 h 4343423"/>
              <a:gd name="connsiteX1" fmla="*/ 1157590 w 5339123"/>
              <a:gd name="connsiteY1" fmla="*/ 458068 h 4343423"/>
              <a:gd name="connsiteX2" fmla="*/ 2588825 w 5339123"/>
              <a:gd name="connsiteY2" fmla="*/ 69588 h 4343423"/>
              <a:gd name="connsiteX3" fmla="*/ 3880913 w 5339123"/>
              <a:gd name="connsiteY3" fmla="*/ 67130 h 4343423"/>
              <a:gd name="connsiteX4" fmla="*/ 5027225 w 5339123"/>
              <a:gd name="connsiteY4" fmla="*/ 484571 h 4343423"/>
              <a:gd name="connsiteX5" fmla="*/ 5332026 w 5339123"/>
              <a:gd name="connsiteY5" fmla="*/ 1485110 h 4343423"/>
              <a:gd name="connsiteX6" fmla="*/ 5318773 w 5339123"/>
              <a:gd name="connsiteY6" fmla="*/ 2219753 h 4343423"/>
              <a:gd name="connsiteX7" fmla="*/ 5133242 w 5339123"/>
              <a:gd name="connsiteY7" fmla="*/ 3108502 h 4343423"/>
              <a:gd name="connsiteX8" fmla="*/ 4748928 w 5339123"/>
              <a:gd name="connsiteY8" fmla="*/ 3625337 h 4343423"/>
              <a:gd name="connsiteX9" fmla="*/ 2588825 w 5339123"/>
              <a:gd name="connsiteY9" fmla="*/ 4343414 h 4343423"/>
              <a:gd name="connsiteX10" fmla="*/ 826286 w 5339123"/>
              <a:gd name="connsiteY10" fmla="*/ 3611408 h 4343423"/>
              <a:gd name="connsiteX11" fmla="*/ 4651 w 5339123"/>
              <a:gd name="connsiteY11" fmla="*/ 2206501 h 4343423"/>
              <a:gd name="connsiteX0" fmla="*/ 4651 w 5339123"/>
              <a:gd name="connsiteY0" fmla="*/ 2187716 h 4324638"/>
              <a:gd name="connsiteX1" fmla="*/ 1157590 w 5339123"/>
              <a:gd name="connsiteY1" fmla="*/ 439283 h 4324638"/>
              <a:gd name="connsiteX2" fmla="*/ 2588825 w 5339123"/>
              <a:gd name="connsiteY2" fmla="*/ 50803 h 4324638"/>
              <a:gd name="connsiteX3" fmla="*/ 3880913 w 5339123"/>
              <a:gd name="connsiteY3" fmla="*/ 48345 h 4324638"/>
              <a:gd name="connsiteX4" fmla="*/ 5027225 w 5339123"/>
              <a:gd name="connsiteY4" fmla="*/ 465786 h 4324638"/>
              <a:gd name="connsiteX5" fmla="*/ 5332026 w 5339123"/>
              <a:gd name="connsiteY5" fmla="*/ 1466325 h 4324638"/>
              <a:gd name="connsiteX6" fmla="*/ 5318773 w 5339123"/>
              <a:gd name="connsiteY6" fmla="*/ 2200968 h 4324638"/>
              <a:gd name="connsiteX7" fmla="*/ 5133242 w 5339123"/>
              <a:gd name="connsiteY7" fmla="*/ 3089717 h 4324638"/>
              <a:gd name="connsiteX8" fmla="*/ 4748928 w 5339123"/>
              <a:gd name="connsiteY8" fmla="*/ 3606552 h 4324638"/>
              <a:gd name="connsiteX9" fmla="*/ 2588825 w 5339123"/>
              <a:gd name="connsiteY9" fmla="*/ 4324629 h 4324638"/>
              <a:gd name="connsiteX10" fmla="*/ 826286 w 5339123"/>
              <a:gd name="connsiteY10" fmla="*/ 3592623 h 4324638"/>
              <a:gd name="connsiteX11" fmla="*/ 4651 w 5339123"/>
              <a:gd name="connsiteY11" fmla="*/ 2187716 h 4324638"/>
              <a:gd name="connsiteX0" fmla="*/ 4651 w 5339123"/>
              <a:gd name="connsiteY0" fmla="*/ 2187716 h 4324638"/>
              <a:gd name="connsiteX1" fmla="*/ 1157590 w 5339123"/>
              <a:gd name="connsiteY1" fmla="*/ 439283 h 4324638"/>
              <a:gd name="connsiteX2" fmla="*/ 2588825 w 5339123"/>
              <a:gd name="connsiteY2" fmla="*/ 50803 h 4324638"/>
              <a:gd name="connsiteX3" fmla="*/ 3880913 w 5339123"/>
              <a:gd name="connsiteY3" fmla="*/ 48345 h 4324638"/>
              <a:gd name="connsiteX4" fmla="*/ 5027225 w 5339123"/>
              <a:gd name="connsiteY4" fmla="*/ 465786 h 4324638"/>
              <a:gd name="connsiteX5" fmla="*/ 5292269 w 5339123"/>
              <a:gd name="connsiteY5" fmla="*/ 1041580 h 4324638"/>
              <a:gd name="connsiteX6" fmla="*/ 5332026 w 5339123"/>
              <a:gd name="connsiteY6" fmla="*/ 1466325 h 4324638"/>
              <a:gd name="connsiteX7" fmla="*/ 5318773 w 5339123"/>
              <a:gd name="connsiteY7" fmla="*/ 2200968 h 4324638"/>
              <a:gd name="connsiteX8" fmla="*/ 5133242 w 5339123"/>
              <a:gd name="connsiteY8" fmla="*/ 3089717 h 4324638"/>
              <a:gd name="connsiteX9" fmla="*/ 4748928 w 5339123"/>
              <a:gd name="connsiteY9" fmla="*/ 3606552 h 4324638"/>
              <a:gd name="connsiteX10" fmla="*/ 2588825 w 5339123"/>
              <a:gd name="connsiteY10" fmla="*/ 4324629 h 4324638"/>
              <a:gd name="connsiteX11" fmla="*/ 826286 w 5339123"/>
              <a:gd name="connsiteY11" fmla="*/ 3592623 h 4324638"/>
              <a:gd name="connsiteX12" fmla="*/ 4651 w 5339123"/>
              <a:gd name="connsiteY12" fmla="*/ 2187716 h 4324638"/>
              <a:gd name="connsiteX0" fmla="*/ 4651 w 5440057"/>
              <a:gd name="connsiteY0" fmla="*/ 2187716 h 4324638"/>
              <a:gd name="connsiteX1" fmla="*/ 1157590 w 5440057"/>
              <a:gd name="connsiteY1" fmla="*/ 439283 h 4324638"/>
              <a:gd name="connsiteX2" fmla="*/ 2588825 w 5440057"/>
              <a:gd name="connsiteY2" fmla="*/ 50803 h 4324638"/>
              <a:gd name="connsiteX3" fmla="*/ 3880913 w 5440057"/>
              <a:gd name="connsiteY3" fmla="*/ 48345 h 4324638"/>
              <a:gd name="connsiteX4" fmla="*/ 5027225 w 5440057"/>
              <a:gd name="connsiteY4" fmla="*/ 465786 h 4324638"/>
              <a:gd name="connsiteX5" fmla="*/ 5292269 w 5440057"/>
              <a:gd name="connsiteY5" fmla="*/ 1041580 h 4324638"/>
              <a:gd name="connsiteX6" fmla="*/ 5438043 w 5440057"/>
              <a:gd name="connsiteY6" fmla="*/ 1472952 h 4324638"/>
              <a:gd name="connsiteX7" fmla="*/ 5318773 w 5440057"/>
              <a:gd name="connsiteY7" fmla="*/ 2200968 h 4324638"/>
              <a:gd name="connsiteX8" fmla="*/ 5133242 w 5440057"/>
              <a:gd name="connsiteY8" fmla="*/ 3089717 h 4324638"/>
              <a:gd name="connsiteX9" fmla="*/ 4748928 w 5440057"/>
              <a:gd name="connsiteY9" fmla="*/ 3606552 h 4324638"/>
              <a:gd name="connsiteX10" fmla="*/ 2588825 w 5440057"/>
              <a:gd name="connsiteY10" fmla="*/ 4324629 h 4324638"/>
              <a:gd name="connsiteX11" fmla="*/ 826286 w 5440057"/>
              <a:gd name="connsiteY11" fmla="*/ 3592623 h 4324638"/>
              <a:gd name="connsiteX12" fmla="*/ 4651 w 5440057"/>
              <a:gd name="connsiteY12" fmla="*/ 2187716 h 4324638"/>
              <a:gd name="connsiteX0" fmla="*/ 4651 w 5440057"/>
              <a:gd name="connsiteY0" fmla="*/ 2187716 h 4324638"/>
              <a:gd name="connsiteX1" fmla="*/ 1157590 w 5440057"/>
              <a:gd name="connsiteY1" fmla="*/ 439283 h 4324638"/>
              <a:gd name="connsiteX2" fmla="*/ 2588825 w 5440057"/>
              <a:gd name="connsiteY2" fmla="*/ 50803 h 4324638"/>
              <a:gd name="connsiteX3" fmla="*/ 3880913 w 5440057"/>
              <a:gd name="connsiteY3" fmla="*/ 48345 h 4324638"/>
              <a:gd name="connsiteX4" fmla="*/ 5027225 w 5440057"/>
              <a:gd name="connsiteY4" fmla="*/ 465786 h 4324638"/>
              <a:gd name="connsiteX5" fmla="*/ 5385034 w 5440057"/>
              <a:gd name="connsiteY5" fmla="*/ 988571 h 4324638"/>
              <a:gd name="connsiteX6" fmla="*/ 5438043 w 5440057"/>
              <a:gd name="connsiteY6" fmla="*/ 1472952 h 4324638"/>
              <a:gd name="connsiteX7" fmla="*/ 5318773 w 5440057"/>
              <a:gd name="connsiteY7" fmla="*/ 2200968 h 4324638"/>
              <a:gd name="connsiteX8" fmla="*/ 5133242 w 5440057"/>
              <a:gd name="connsiteY8" fmla="*/ 3089717 h 4324638"/>
              <a:gd name="connsiteX9" fmla="*/ 4748928 w 5440057"/>
              <a:gd name="connsiteY9" fmla="*/ 3606552 h 4324638"/>
              <a:gd name="connsiteX10" fmla="*/ 2588825 w 5440057"/>
              <a:gd name="connsiteY10" fmla="*/ 4324629 h 4324638"/>
              <a:gd name="connsiteX11" fmla="*/ 826286 w 5440057"/>
              <a:gd name="connsiteY11" fmla="*/ 3592623 h 4324638"/>
              <a:gd name="connsiteX12" fmla="*/ 4651 w 5440057"/>
              <a:gd name="connsiteY12" fmla="*/ 2187716 h 4324638"/>
              <a:gd name="connsiteX0" fmla="*/ 4651 w 5440057"/>
              <a:gd name="connsiteY0" fmla="*/ 2262587 h 4399509"/>
              <a:gd name="connsiteX1" fmla="*/ 1157590 w 5440057"/>
              <a:gd name="connsiteY1" fmla="*/ 514154 h 4399509"/>
              <a:gd name="connsiteX2" fmla="*/ 2588825 w 5440057"/>
              <a:gd name="connsiteY2" fmla="*/ 125674 h 4399509"/>
              <a:gd name="connsiteX3" fmla="*/ 3900791 w 5440057"/>
              <a:gd name="connsiteY3" fmla="*/ 23824 h 4399509"/>
              <a:gd name="connsiteX4" fmla="*/ 5027225 w 5440057"/>
              <a:gd name="connsiteY4" fmla="*/ 540657 h 4399509"/>
              <a:gd name="connsiteX5" fmla="*/ 5385034 w 5440057"/>
              <a:gd name="connsiteY5" fmla="*/ 1063442 h 4399509"/>
              <a:gd name="connsiteX6" fmla="*/ 5438043 w 5440057"/>
              <a:gd name="connsiteY6" fmla="*/ 1547823 h 4399509"/>
              <a:gd name="connsiteX7" fmla="*/ 5318773 w 5440057"/>
              <a:gd name="connsiteY7" fmla="*/ 2275839 h 4399509"/>
              <a:gd name="connsiteX8" fmla="*/ 5133242 w 5440057"/>
              <a:gd name="connsiteY8" fmla="*/ 3164588 h 4399509"/>
              <a:gd name="connsiteX9" fmla="*/ 4748928 w 5440057"/>
              <a:gd name="connsiteY9" fmla="*/ 3681423 h 4399509"/>
              <a:gd name="connsiteX10" fmla="*/ 2588825 w 5440057"/>
              <a:gd name="connsiteY10" fmla="*/ 4399500 h 4399509"/>
              <a:gd name="connsiteX11" fmla="*/ 826286 w 5440057"/>
              <a:gd name="connsiteY11" fmla="*/ 3667494 h 4399509"/>
              <a:gd name="connsiteX12" fmla="*/ 4651 w 5440057"/>
              <a:gd name="connsiteY12" fmla="*/ 2262587 h 4399509"/>
              <a:gd name="connsiteX0" fmla="*/ 2824 w 5438230"/>
              <a:gd name="connsiteY0" fmla="*/ 2261833 h 4398755"/>
              <a:gd name="connsiteX1" fmla="*/ 1076250 w 5438230"/>
              <a:gd name="connsiteY1" fmla="*/ 480269 h 4398755"/>
              <a:gd name="connsiteX2" fmla="*/ 2586998 w 5438230"/>
              <a:gd name="connsiteY2" fmla="*/ 124920 h 4398755"/>
              <a:gd name="connsiteX3" fmla="*/ 3898964 w 5438230"/>
              <a:gd name="connsiteY3" fmla="*/ 23070 h 4398755"/>
              <a:gd name="connsiteX4" fmla="*/ 5025398 w 5438230"/>
              <a:gd name="connsiteY4" fmla="*/ 539903 h 4398755"/>
              <a:gd name="connsiteX5" fmla="*/ 5383207 w 5438230"/>
              <a:gd name="connsiteY5" fmla="*/ 1062688 h 4398755"/>
              <a:gd name="connsiteX6" fmla="*/ 5436216 w 5438230"/>
              <a:gd name="connsiteY6" fmla="*/ 1547069 h 4398755"/>
              <a:gd name="connsiteX7" fmla="*/ 5316946 w 5438230"/>
              <a:gd name="connsiteY7" fmla="*/ 2275085 h 4398755"/>
              <a:gd name="connsiteX8" fmla="*/ 5131415 w 5438230"/>
              <a:gd name="connsiteY8" fmla="*/ 3163834 h 4398755"/>
              <a:gd name="connsiteX9" fmla="*/ 4747101 w 5438230"/>
              <a:gd name="connsiteY9" fmla="*/ 3680669 h 4398755"/>
              <a:gd name="connsiteX10" fmla="*/ 2586998 w 5438230"/>
              <a:gd name="connsiteY10" fmla="*/ 4398746 h 4398755"/>
              <a:gd name="connsiteX11" fmla="*/ 824459 w 5438230"/>
              <a:gd name="connsiteY11" fmla="*/ 3666740 h 4398755"/>
              <a:gd name="connsiteX12" fmla="*/ 2824 w 5438230"/>
              <a:gd name="connsiteY12" fmla="*/ 2261833 h 4398755"/>
              <a:gd name="connsiteX0" fmla="*/ 2824 w 5438230"/>
              <a:gd name="connsiteY0" fmla="*/ 2261833 h 4398755"/>
              <a:gd name="connsiteX1" fmla="*/ 1076250 w 5438230"/>
              <a:gd name="connsiteY1" fmla="*/ 480269 h 4398755"/>
              <a:gd name="connsiteX2" fmla="*/ 2586998 w 5438230"/>
              <a:gd name="connsiteY2" fmla="*/ 124920 h 4398755"/>
              <a:gd name="connsiteX3" fmla="*/ 3898964 w 5438230"/>
              <a:gd name="connsiteY3" fmla="*/ 23070 h 4398755"/>
              <a:gd name="connsiteX4" fmla="*/ 5025398 w 5438230"/>
              <a:gd name="connsiteY4" fmla="*/ 539903 h 4398755"/>
              <a:gd name="connsiteX5" fmla="*/ 5383207 w 5438230"/>
              <a:gd name="connsiteY5" fmla="*/ 1062688 h 4398755"/>
              <a:gd name="connsiteX6" fmla="*/ 5436216 w 5438230"/>
              <a:gd name="connsiteY6" fmla="*/ 1547069 h 4398755"/>
              <a:gd name="connsiteX7" fmla="*/ 5316946 w 5438230"/>
              <a:gd name="connsiteY7" fmla="*/ 2275085 h 4398755"/>
              <a:gd name="connsiteX8" fmla="*/ 4892876 w 5438230"/>
              <a:gd name="connsiteY8" fmla="*/ 3150582 h 4398755"/>
              <a:gd name="connsiteX9" fmla="*/ 4747101 w 5438230"/>
              <a:gd name="connsiteY9" fmla="*/ 3680669 h 4398755"/>
              <a:gd name="connsiteX10" fmla="*/ 2586998 w 5438230"/>
              <a:gd name="connsiteY10" fmla="*/ 4398746 h 4398755"/>
              <a:gd name="connsiteX11" fmla="*/ 824459 w 5438230"/>
              <a:gd name="connsiteY11" fmla="*/ 3666740 h 4398755"/>
              <a:gd name="connsiteX12" fmla="*/ 2824 w 5438230"/>
              <a:gd name="connsiteY12" fmla="*/ 2261833 h 4398755"/>
              <a:gd name="connsiteX0" fmla="*/ 2824 w 5438230"/>
              <a:gd name="connsiteY0" fmla="*/ 2261833 h 4398766"/>
              <a:gd name="connsiteX1" fmla="*/ 1076250 w 5438230"/>
              <a:gd name="connsiteY1" fmla="*/ 480269 h 4398766"/>
              <a:gd name="connsiteX2" fmla="*/ 2586998 w 5438230"/>
              <a:gd name="connsiteY2" fmla="*/ 124920 h 4398766"/>
              <a:gd name="connsiteX3" fmla="*/ 3898964 w 5438230"/>
              <a:gd name="connsiteY3" fmla="*/ 23070 h 4398766"/>
              <a:gd name="connsiteX4" fmla="*/ 5025398 w 5438230"/>
              <a:gd name="connsiteY4" fmla="*/ 539903 h 4398766"/>
              <a:gd name="connsiteX5" fmla="*/ 5383207 w 5438230"/>
              <a:gd name="connsiteY5" fmla="*/ 1062688 h 4398766"/>
              <a:gd name="connsiteX6" fmla="*/ 5436216 w 5438230"/>
              <a:gd name="connsiteY6" fmla="*/ 1547069 h 4398766"/>
              <a:gd name="connsiteX7" fmla="*/ 5316946 w 5438230"/>
              <a:gd name="connsiteY7" fmla="*/ 2275085 h 4398766"/>
              <a:gd name="connsiteX8" fmla="*/ 4892876 w 5438230"/>
              <a:gd name="connsiteY8" fmla="*/ 3150582 h 4398766"/>
              <a:gd name="connsiteX9" fmla="*/ 4442301 w 5438230"/>
              <a:gd name="connsiteY9" fmla="*/ 3687295 h 4398766"/>
              <a:gd name="connsiteX10" fmla="*/ 2586998 w 5438230"/>
              <a:gd name="connsiteY10" fmla="*/ 4398746 h 4398766"/>
              <a:gd name="connsiteX11" fmla="*/ 824459 w 5438230"/>
              <a:gd name="connsiteY11" fmla="*/ 3666740 h 4398766"/>
              <a:gd name="connsiteX12" fmla="*/ 2824 w 5438230"/>
              <a:gd name="connsiteY12" fmla="*/ 2261833 h 4398766"/>
              <a:gd name="connsiteX0" fmla="*/ 2824 w 5438230"/>
              <a:gd name="connsiteY0" fmla="*/ 2256480 h 4393413"/>
              <a:gd name="connsiteX1" fmla="*/ 1076250 w 5438230"/>
              <a:gd name="connsiteY1" fmla="*/ 474916 h 4393413"/>
              <a:gd name="connsiteX2" fmla="*/ 2586998 w 5438230"/>
              <a:gd name="connsiteY2" fmla="*/ 165949 h 4393413"/>
              <a:gd name="connsiteX3" fmla="*/ 3898964 w 5438230"/>
              <a:gd name="connsiteY3" fmla="*/ 17717 h 4393413"/>
              <a:gd name="connsiteX4" fmla="*/ 5025398 w 5438230"/>
              <a:gd name="connsiteY4" fmla="*/ 534550 h 4393413"/>
              <a:gd name="connsiteX5" fmla="*/ 5383207 w 5438230"/>
              <a:gd name="connsiteY5" fmla="*/ 1057335 h 4393413"/>
              <a:gd name="connsiteX6" fmla="*/ 5436216 w 5438230"/>
              <a:gd name="connsiteY6" fmla="*/ 1541716 h 4393413"/>
              <a:gd name="connsiteX7" fmla="*/ 5316946 w 5438230"/>
              <a:gd name="connsiteY7" fmla="*/ 2269732 h 4393413"/>
              <a:gd name="connsiteX8" fmla="*/ 4892876 w 5438230"/>
              <a:gd name="connsiteY8" fmla="*/ 3145229 h 4393413"/>
              <a:gd name="connsiteX9" fmla="*/ 4442301 w 5438230"/>
              <a:gd name="connsiteY9" fmla="*/ 3681942 h 4393413"/>
              <a:gd name="connsiteX10" fmla="*/ 2586998 w 5438230"/>
              <a:gd name="connsiteY10" fmla="*/ 4393393 h 4393413"/>
              <a:gd name="connsiteX11" fmla="*/ 824459 w 5438230"/>
              <a:gd name="connsiteY11" fmla="*/ 3661387 h 4393413"/>
              <a:gd name="connsiteX12" fmla="*/ 2824 w 5438230"/>
              <a:gd name="connsiteY12" fmla="*/ 2256480 h 4393413"/>
              <a:gd name="connsiteX0" fmla="*/ 2824 w 5437748"/>
              <a:gd name="connsiteY0" fmla="*/ 2256480 h 4393413"/>
              <a:gd name="connsiteX1" fmla="*/ 1076250 w 5437748"/>
              <a:gd name="connsiteY1" fmla="*/ 474916 h 4393413"/>
              <a:gd name="connsiteX2" fmla="*/ 2586998 w 5437748"/>
              <a:gd name="connsiteY2" fmla="*/ 165949 h 4393413"/>
              <a:gd name="connsiteX3" fmla="*/ 3898964 w 5437748"/>
              <a:gd name="connsiteY3" fmla="*/ 17717 h 4393413"/>
              <a:gd name="connsiteX4" fmla="*/ 5025398 w 5437748"/>
              <a:gd name="connsiteY4" fmla="*/ 534550 h 4393413"/>
              <a:gd name="connsiteX5" fmla="*/ 5383207 w 5437748"/>
              <a:gd name="connsiteY5" fmla="*/ 1057335 h 4393413"/>
              <a:gd name="connsiteX6" fmla="*/ 5436216 w 5437748"/>
              <a:gd name="connsiteY6" fmla="*/ 1541716 h 4393413"/>
              <a:gd name="connsiteX7" fmla="*/ 5270564 w 5437748"/>
              <a:gd name="connsiteY7" fmla="*/ 2309488 h 4393413"/>
              <a:gd name="connsiteX8" fmla="*/ 4892876 w 5437748"/>
              <a:gd name="connsiteY8" fmla="*/ 3145229 h 4393413"/>
              <a:gd name="connsiteX9" fmla="*/ 4442301 w 5437748"/>
              <a:gd name="connsiteY9" fmla="*/ 3681942 h 4393413"/>
              <a:gd name="connsiteX10" fmla="*/ 2586998 w 5437748"/>
              <a:gd name="connsiteY10" fmla="*/ 4393393 h 4393413"/>
              <a:gd name="connsiteX11" fmla="*/ 824459 w 5437748"/>
              <a:gd name="connsiteY11" fmla="*/ 3661387 h 4393413"/>
              <a:gd name="connsiteX12" fmla="*/ 2824 w 5437748"/>
              <a:gd name="connsiteY12" fmla="*/ 2256480 h 4393413"/>
              <a:gd name="connsiteX0" fmla="*/ 2824 w 5438511"/>
              <a:gd name="connsiteY0" fmla="*/ 2256480 h 4393413"/>
              <a:gd name="connsiteX1" fmla="*/ 1076250 w 5438511"/>
              <a:gd name="connsiteY1" fmla="*/ 474916 h 4393413"/>
              <a:gd name="connsiteX2" fmla="*/ 2586998 w 5438511"/>
              <a:gd name="connsiteY2" fmla="*/ 165949 h 4393413"/>
              <a:gd name="connsiteX3" fmla="*/ 3898964 w 5438511"/>
              <a:gd name="connsiteY3" fmla="*/ 17717 h 4393413"/>
              <a:gd name="connsiteX4" fmla="*/ 5025398 w 5438511"/>
              <a:gd name="connsiteY4" fmla="*/ 534550 h 4393413"/>
              <a:gd name="connsiteX5" fmla="*/ 5383207 w 5438511"/>
              <a:gd name="connsiteY5" fmla="*/ 1057335 h 4393413"/>
              <a:gd name="connsiteX6" fmla="*/ 5436216 w 5438511"/>
              <a:gd name="connsiteY6" fmla="*/ 1541716 h 4393413"/>
              <a:gd name="connsiteX7" fmla="*/ 5270564 w 5438511"/>
              <a:gd name="connsiteY7" fmla="*/ 2309488 h 4393413"/>
              <a:gd name="connsiteX8" fmla="*/ 4892876 w 5438511"/>
              <a:gd name="connsiteY8" fmla="*/ 3145229 h 4393413"/>
              <a:gd name="connsiteX9" fmla="*/ 4442301 w 5438511"/>
              <a:gd name="connsiteY9" fmla="*/ 3681942 h 4393413"/>
              <a:gd name="connsiteX10" fmla="*/ 2586998 w 5438511"/>
              <a:gd name="connsiteY10" fmla="*/ 4393393 h 4393413"/>
              <a:gd name="connsiteX11" fmla="*/ 824459 w 5438511"/>
              <a:gd name="connsiteY11" fmla="*/ 3661387 h 4393413"/>
              <a:gd name="connsiteX12" fmla="*/ 2824 w 5438511"/>
              <a:gd name="connsiteY12" fmla="*/ 2256480 h 4393413"/>
              <a:gd name="connsiteX0" fmla="*/ 2824 w 5464629"/>
              <a:gd name="connsiteY0" fmla="*/ 2256480 h 4393413"/>
              <a:gd name="connsiteX1" fmla="*/ 1076250 w 5464629"/>
              <a:gd name="connsiteY1" fmla="*/ 474916 h 4393413"/>
              <a:gd name="connsiteX2" fmla="*/ 2586998 w 5464629"/>
              <a:gd name="connsiteY2" fmla="*/ 165949 h 4393413"/>
              <a:gd name="connsiteX3" fmla="*/ 3898964 w 5464629"/>
              <a:gd name="connsiteY3" fmla="*/ 17717 h 4393413"/>
              <a:gd name="connsiteX4" fmla="*/ 5025398 w 5464629"/>
              <a:gd name="connsiteY4" fmla="*/ 534550 h 4393413"/>
              <a:gd name="connsiteX5" fmla="*/ 5383207 w 5464629"/>
              <a:gd name="connsiteY5" fmla="*/ 1057335 h 4393413"/>
              <a:gd name="connsiteX6" fmla="*/ 5462720 w 5464629"/>
              <a:gd name="connsiteY6" fmla="*/ 1554968 h 4393413"/>
              <a:gd name="connsiteX7" fmla="*/ 5270564 w 5464629"/>
              <a:gd name="connsiteY7" fmla="*/ 2309488 h 4393413"/>
              <a:gd name="connsiteX8" fmla="*/ 4892876 w 5464629"/>
              <a:gd name="connsiteY8" fmla="*/ 3145229 h 4393413"/>
              <a:gd name="connsiteX9" fmla="*/ 4442301 w 5464629"/>
              <a:gd name="connsiteY9" fmla="*/ 3681942 h 4393413"/>
              <a:gd name="connsiteX10" fmla="*/ 2586998 w 5464629"/>
              <a:gd name="connsiteY10" fmla="*/ 4393393 h 4393413"/>
              <a:gd name="connsiteX11" fmla="*/ 824459 w 5464629"/>
              <a:gd name="connsiteY11" fmla="*/ 3661387 h 4393413"/>
              <a:gd name="connsiteX12" fmla="*/ 2824 w 5464629"/>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5051902 w 5462720"/>
              <a:gd name="connsiteY8" fmla="*/ 2740361 h 4393413"/>
              <a:gd name="connsiteX9" fmla="*/ 4892876 w 5462720"/>
              <a:gd name="connsiteY9" fmla="*/ 3145229 h 4393413"/>
              <a:gd name="connsiteX10" fmla="*/ 4442301 w 5462720"/>
              <a:gd name="connsiteY10" fmla="*/ 3681942 h 4393413"/>
              <a:gd name="connsiteX11" fmla="*/ 2586998 w 5462720"/>
              <a:gd name="connsiteY11" fmla="*/ 4393393 h 4393413"/>
              <a:gd name="connsiteX12" fmla="*/ 824459 w 5462720"/>
              <a:gd name="connsiteY12" fmla="*/ 3661387 h 4393413"/>
              <a:gd name="connsiteX13" fmla="*/ 2824 w 5462720"/>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383207 w 5495851"/>
              <a:gd name="connsiteY5" fmla="*/ 1057335 h 4393413"/>
              <a:gd name="connsiteX6" fmla="*/ 5495851 w 5495851"/>
              <a:gd name="connsiteY6" fmla="*/ 1588098 h 4393413"/>
              <a:gd name="connsiteX7" fmla="*/ 5270564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270564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853120 w 5495851"/>
              <a:gd name="connsiteY9" fmla="*/ 3363890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045276 w 5495851"/>
              <a:gd name="connsiteY8" fmla="*/ 2833126 h 4393413"/>
              <a:gd name="connsiteX9" fmla="*/ 4853120 w 5495851"/>
              <a:gd name="connsiteY9" fmla="*/ 3363890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363890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363890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450029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32237 h 4369983"/>
              <a:gd name="connsiteX1" fmla="*/ 1076250 w 5495851"/>
              <a:gd name="connsiteY1" fmla="*/ 450673 h 4369983"/>
              <a:gd name="connsiteX2" fmla="*/ 2586998 w 5495851"/>
              <a:gd name="connsiteY2" fmla="*/ 141706 h 4369983"/>
              <a:gd name="connsiteX3" fmla="*/ 3859207 w 5495851"/>
              <a:gd name="connsiteY3" fmla="*/ 19979 h 4369983"/>
              <a:gd name="connsiteX4" fmla="*/ 5025398 w 5495851"/>
              <a:gd name="connsiteY4" fmla="*/ 510307 h 4369983"/>
              <a:gd name="connsiteX5" fmla="*/ 5416338 w 5495851"/>
              <a:gd name="connsiteY5" fmla="*/ 1033092 h 4369983"/>
              <a:gd name="connsiteX6" fmla="*/ 5495851 w 5495851"/>
              <a:gd name="connsiteY6" fmla="*/ 1563855 h 4369983"/>
              <a:gd name="connsiteX7" fmla="*/ 5144668 w 5495851"/>
              <a:gd name="connsiteY7" fmla="*/ 2285245 h 4369983"/>
              <a:gd name="connsiteX8" fmla="*/ 5045276 w 5495851"/>
              <a:gd name="connsiteY8" fmla="*/ 2808883 h 4369983"/>
              <a:gd name="connsiteX9" fmla="*/ 4853120 w 5495851"/>
              <a:gd name="connsiteY9" fmla="*/ 3425786 h 4369983"/>
              <a:gd name="connsiteX10" fmla="*/ 4495310 w 5495851"/>
              <a:gd name="connsiteY10" fmla="*/ 3757091 h 4369983"/>
              <a:gd name="connsiteX11" fmla="*/ 2586998 w 5495851"/>
              <a:gd name="connsiteY11" fmla="*/ 4369150 h 4369983"/>
              <a:gd name="connsiteX12" fmla="*/ 824459 w 5495851"/>
              <a:gd name="connsiteY12" fmla="*/ 3637144 h 4369983"/>
              <a:gd name="connsiteX13" fmla="*/ 2824 w 5495851"/>
              <a:gd name="connsiteY13" fmla="*/ 2232237 h 4369983"/>
              <a:gd name="connsiteX0" fmla="*/ 2824 w 5495851"/>
              <a:gd name="connsiteY0" fmla="*/ 2232237 h 4369983"/>
              <a:gd name="connsiteX1" fmla="*/ 1076250 w 5495851"/>
              <a:gd name="connsiteY1" fmla="*/ 450673 h 4369983"/>
              <a:gd name="connsiteX2" fmla="*/ 2586998 w 5495851"/>
              <a:gd name="connsiteY2" fmla="*/ 141706 h 4369983"/>
              <a:gd name="connsiteX3" fmla="*/ 3859207 w 5495851"/>
              <a:gd name="connsiteY3" fmla="*/ 19979 h 4369983"/>
              <a:gd name="connsiteX4" fmla="*/ 5025398 w 5495851"/>
              <a:gd name="connsiteY4" fmla="*/ 510307 h 4369983"/>
              <a:gd name="connsiteX5" fmla="*/ 5416338 w 5495851"/>
              <a:gd name="connsiteY5" fmla="*/ 1033092 h 4369983"/>
              <a:gd name="connsiteX6" fmla="*/ 5495851 w 5495851"/>
              <a:gd name="connsiteY6" fmla="*/ 1563855 h 4369983"/>
              <a:gd name="connsiteX7" fmla="*/ 5144668 w 5495851"/>
              <a:gd name="connsiteY7" fmla="*/ 2285245 h 4369983"/>
              <a:gd name="connsiteX8" fmla="*/ 5045276 w 5495851"/>
              <a:gd name="connsiteY8" fmla="*/ 2808883 h 4369983"/>
              <a:gd name="connsiteX9" fmla="*/ 4853120 w 5495851"/>
              <a:gd name="connsiteY9" fmla="*/ 3425786 h 4369983"/>
              <a:gd name="connsiteX10" fmla="*/ 4495310 w 5495851"/>
              <a:gd name="connsiteY10" fmla="*/ 3757091 h 4369983"/>
              <a:gd name="connsiteX11" fmla="*/ 2586998 w 5495851"/>
              <a:gd name="connsiteY11" fmla="*/ 4369150 h 4369983"/>
              <a:gd name="connsiteX12" fmla="*/ 824459 w 5495851"/>
              <a:gd name="connsiteY12" fmla="*/ 3637144 h 4369983"/>
              <a:gd name="connsiteX13" fmla="*/ 2824 w 5495851"/>
              <a:gd name="connsiteY13" fmla="*/ 2232237 h 4369983"/>
              <a:gd name="connsiteX0" fmla="*/ 3245 w 5496272"/>
              <a:gd name="connsiteY0" fmla="*/ 2234224 h 4371970"/>
              <a:gd name="connsiteX1" fmla="*/ 1096549 w 5496272"/>
              <a:gd name="connsiteY1" fmla="*/ 558677 h 4371970"/>
              <a:gd name="connsiteX2" fmla="*/ 2587419 w 5496272"/>
              <a:gd name="connsiteY2" fmla="*/ 143693 h 4371970"/>
              <a:gd name="connsiteX3" fmla="*/ 3859628 w 5496272"/>
              <a:gd name="connsiteY3" fmla="*/ 21966 h 4371970"/>
              <a:gd name="connsiteX4" fmla="*/ 5025819 w 5496272"/>
              <a:gd name="connsiteY4" fmla="*/ 512294 h 4371970"/>
              <a:gd name="connsiteX5" fmla="*/ 5416759 w 5496272"/>
              <a:gd name="connsiteY5" fmla="*/ 1035079 h 4371970"/>
              <a:gd name="connsiteX6" fmla="*/ 5496272 w 5496272"/>
              <a:gd name="connsiteY6" fmla="*/ 1565842 h 4371970"/>
              <a:gd name="connsiteX7" fmla="*/ 5145089 w 5496272"/>
              <a:gd name="connsiteY7" fmla="*/ 2287232 h 4371970"/>
              <a:gd name="connsiteX8" fmla="*/ 5045697 w 5496272"/>
              <a:gd name="connsiteY8" fmla="*/ 2810870 h 4371970"/>
              <a:gd name="connsiteX9" fmla="*/ 4853541 w 5496272"/>
              <a:gd name="connsiteY9" fmla="*/ 3427773 h 4371970"/>
              <a:gd name="connsiteX10" fmla="*/ 4495731 w 5496272"/>
              <a:gd name="connsiteY10" fmla="*/ 3759078 h 4371970"/>
              <a:gd name="connsiteX11" fmla="*/ 2587419 w 5496272"/>
              <a:gd name="connsiteY11" fmla="*/ 4371137 h 4371970"/>
              <a:gd name="connsiteX12" fmla="*/ 824880 w 5496272"/>
              <a:gd name="connsiteY12" fmla="*/ 3639131 h 4371970"/>
              <a:gd name="connsiteX13" fmla="*/ 3245 w 5496272"/>
              <a:gd name="connsiteY13" fmla="*/ 2234224 h 4371970"/>
              <a:gd name="connsiteX0" fmla="*/ 2557 w 5495584"/>
              <a:gd name="connsiteY0" fmla="*/ 2234224 h 4371970"/>
              <a:gd name="connsiteX1" fmla="*/ 1062731 w 5495584"/>
              <a:gd name="connsiteY1" fmla="*/ 558677 h 4371970"/>
              <a:gd name="connsiteX2" fmla="*/ 2586731 w 5495584"/>
              <a:gd name="connsiteY2" fmla="*/ 143693 h 4371970"/>
              <a:gd name="connsiteX3" fmla="*/ 3858940 w 5495584"/>
              <a:gd name="connsiteY3" fmla="*/ 21966 h 4371970"/>
              <a:gd name="connsiteX4" fmla="*/ 5025131 w 5495584"/>
              <a:gd name="connsiteY4" fmla="*/ 512294 h 4371970"/>
              <a:gd name="connsiteX5" fmla="*/ 5416071 w 5495584"/>
              <a:gd name="connsiteY5" fmla="*/ 1035079 h 4371970"/>
              <a:gd name="connsiteX6" fmla="*/ 5495584 w 5495584"/>
              <a:gd name="connsiteY6" fmla="*/ 1565842 h 4371970"/>
              <a:gd name="connsiteX7" fmla="*/ 5144401 w 5495584"/>
              <a:gd name="connsiteY7" fmla="*/ 2287232 h 4371970"/>
              <a:gd name="connsiteX8" fmla="*/ 5045009 w 5495584"/>
              <a:gd name="connsiteY8" fmla="*/ 2810870 h 4371970"/>
              <a:gd name="connsiteX9" fmla="*/ 4852853 w 5495584"/>
              <a:gd name="connsiteY9" fmla="*/ 3427773 h 4371970"/>
              <a:gd name="connsiteX10" fmla="*/ 4495043 w 5495584"/>
              <a:gd name="connsiteY10" fmla="*/ 3759078 h 4371970"/>
              <a:gd name="connsiteX11" fmla="*/ 2586731 w 5495584"/>
              <a:gd name="connsiteY11" fmla="*/ 4371137 h 4371970"/>
              <a:gd name="connsiteX12" fmla="*/ 824192 w 5495584"/>
              <a:gd name="connsiteY12" fmla="*/ 3639131 h 4371970"/>
              <a:gd name="connsiteX13" fmla="*/ 2557 w 5495584"/>
              <a:gd name="connsiteY13" fmla="*/ 2234224 h 4371970"/>
              <a:gd name="connsiteX0" fmla="*/ 2557 w 5495584"/>
              <a:gd name="connsiteY0" fmla="*/ 2223449 h 4361195"/>
              <a:gd name="connsiteX1" fmla="*/ 1062731 w 5495584"/>
              <a:gd name="connsiteY1" fmla="*/ 547902 h 4361195"/>
              <a:gd name="connsiteX2" fmla="*/ 2586731 w 5495584"/>
              <a:gd name="connsiteY2" fmla="*/ 285318 h 4361195"/>
              <a:gd name="connsiteX3" fmla="*/ 3858940 w 5495584"/>
              <a:gd name="connsiteY3" fmla="*/ 11191 h 4361195"/>
              <a:gd name="connsiteX4" fmla="*/ 5025131 w 5495584"/>
              <a:gd name="connsiteY4" fmla="*/ 501519 h 4361195"/>
              <a:gd name="connsiteX5" fmla="*/ 5416071 w 5495584"/>
              <a:gd name="connsiteY5" fmla="*/ 1024304 h 4361195"/>
              <a:gd name="connsiteX6" fmla="*/ 5495584 w 5495584"/>
              <a:gd name="connsiteY6" fmla="*/ 1555067 h 4361195"/>
              <a:gd name="connsiteX7" fmla="*/ 5144401 w 5495584"/>
              <a:gd name="connsiteY7" fmla="*/ 2276457 h 4361195"/>
              <a:gd name="connsiteX8" fmla="*/ 5045009 w 5495584"/>
              <a:gd name="connsiteY8" fmla="*/ 2800095 h 4361195"/>
              <a:gd name="connsiteX9" fmla="*/ 4852853 w 5495584"/>
              <a:gd name="connsiteY9" fmla="*/ 3416998 h 4361195"/>
              <a:gd name="connsiteX10" fmla="*/ 4495043 w 5495584"/>
              <a:gd name="connsiteY10" fmla="*/ 3748303 h 4361195"/>
              <a:gd name="connsiteX11" fmla="*/ 2586731 w 5495584"/>
              <a:gd name="connsiteY11" fmla="*/ 4360362 h 4361195"/>
              <a:gd name="connsiteX12" fmla="*/ 824192 w 5495584"/>
              <a:gd name="connsiteY12" fmla="*/ 3628356 h 4361195"/>
              <a:gd name="connsiteX13" fmla="*/ 2557 w 5495584"/>
              <a:gd name="connsiteY13" fmla="*/ 2223449 h 4361195"/>
              <a:gd name="connsiteX0" fmla="*/ 2557 w 5495584"/>
              <a:gd name="connsiteY0" fmla="*/ 2223449 h 4361195"/>
              <a:gd name="connsiteX1" fmla="*/ 1062731 w 5495584"/>
              <a:gd name="connsiteY1" fmla="*/ 547902 h 4361195"/>
              <a:gd name="connsiteX2" fmla="*/ 2586731 w 5495584"/>
              <a:gd name="connsiteY2" fmla="*/ 285318 h 4361195"/>
              <a:gd name="connsiteX3" fmla="*/ 3858940 w 5495584"/>
              <a:gd name="connsiteY3" fmla="*/ 11191 h 4361195"/>
              <a:gd name="connsiteX4" fmla="*/ 5025131 w 5495584"/>
              <a:gd name="connsiteY4" fmla="*/ 501519 h 4361195"/>
              <a:gd name="connsiteX5" fmla="*/ 5416071 w 5495584"/>
              <a:gd name="connsiteY5" fmla="*/ 1024304 h 4361195"/>
              <a:gd name="connsiteX6" fmla="*/ 5495584 w 5495584"/>
              <a:gd name="connsiteY6" fmla="*/ 1555067 h 4361195"/>
              <a:gd name="connsiteX7" fmla="*/ 5078141 w 5495584"/>
              <a:gd name="connsiteY7" fmla="*/ 2269831 h 4361195"/>
              <a:gd name="connsiteX8" fmla="*/ 5045009 w 5495584"/>
              <a:gd name="connsiteY8" fmla="*/ 2800095 h 4361195"/>
              <a:gd name="connsiteX9" fmla="*/ 4852853 w 5495584"/>
              <a:gd name="connsiteY9" fmla="*/ 3416998 h 4361195"/>
              <a:gd name="connsiteX10" fmla="*/ 4495043 w 5495584"/>
              <a:gd name="connsiteY10" fmla="*/ 3748303 h 4361195"/>
              <a:gd name="connsiteX11" fmla="*/ 2586731 w 5495584"/>
              <a:gd name="connsiteY11" fmla="*/ 4360362 h 4361195"/>
              <a:gd name="connsiteX12" fmla="*/ 824192 w 5495584"/>
              <a:gd name="connsiteY12" fmla="*/ 3628356 h 4361195"/>
              <a:gd name="connsiteX13" fmla="*/ 2557 w 5495584"/>
              <a:gd name="connsiteY13" fmla="*/ 2223449 h 4361195"/>
              <a:gd name="connsiteX0" fmla="*/ 2557 w 5495584"/>
              <a:gd name="connsiteY0" fmla="*/ 2223449 h 4363120"/>
              <a:gd name="connsiteX1" fmla="*/ 1062731 w 5495584"/>
              <a:gd name="connsiteY1" fmla="*/ 547902 h 4363120"/>
              <a:gd name="connsiteX2" fmla="*/ 2586731 w 5495584"/>
              <a:gd name="connsiteY2" fmla="*/ 285318 h 4363120"/>
              <a:gd name="connsiteX3" fmla="*/ 3858940 w 5495584"/>
              <a:gd name="connsiteY3" fmla="*/ 11191 h 4363120"/>
              <a:gd name="connsiteX4" fmla="*/ 5025131 w 5495584"/>
              <a:gd name="connsiteY4" fmla="*/ 501519 h 4363120"/>
              <a:gd name="connsiteX5" fmla="*/ 5416071 w 5495584"/>
              <a:gd name="connsiteY5" fmla="*/ 1024304 h 4363120"/>
              <a:gd name="connsiteX6" fmla="*/ 5495584 w 5495584"/>
              <a:gd name="connsiteY6" fmla="*/ 1555067 h 4363120"/>
              <a:gd name="connsiteX7" fmla="*/ 5078141 w 5495584"/>
              <a:gd name="connsiteY7" fmla="*/ 2269831 h 4363120"/>
              <a:gd name="connsiteX8" fmla="*/ 5045009 w 5495584"/>
              <a:gd name="connsiteY8" fmla="*/ 2800095 h 4363120"/>
              <a:gd name="connsiteX9" fmla="*/ 4852853 w 5495584"/>
              <a:gd name="connsiteY9" fmla="*/ 3416998 h 4363120"/>
              <a:gd name="connsiteX10" fmla="*/ 4495043 w 5495584"/>
              <a:gd name="connsiteY10" fmla="*/ 3748303 h 4363120"/>
              <a:gd name="connsiteX11" fmla="*/ 2586731 w 5495584"/>
              <a:gd name="connsiteY11" fmla="*/ 4360362 h 4363120"/>
              <a:gd name="connsiteX12" fmla="*/ 1687149 w 5495584"/>
              <a:gd name="connsiteY12" fmla="*/ 3960255 h 4363120"/>
              <a:gd name="connsiteX13" fmla="*/ 824192 w 5495584"/>
              <a:gd name="connsiteY13" fmla="*/ 3628356 h 4363120"/>
              <a:gd name="connsiteX14" fmla="*/ 2557 w 5495584"/>
              <a:gd name="connsiteY14" fmla="*/ 2223449 h 4363120"/>
              <a:gd name="connsiteX0" fmla="*/ 4140 w 5497167"/>
              <a:gd name="connsiteY0" fmla="*/ 2223449 h 4363120"/>
              <a:gd name="connsiteX1" fmla="*/ 1064314 w 5497167"/>
              <a:gd name="connsiteY1" fmla="*/ 547902 h 4363120"/>
              <a:gd name="connsiteX2" fmla="*/ 2588314 w 5497167"/>
              <a:gd name="connsiteY2" fmla="*/ 285318 h 4363120"/>
              <a:gd name="connsiteX3" fmla="*/ 3860523 w 5497167"/>
              <a:gd name="connsiteY3" fmla="*/ 11191 h 4363120"/>
              <a:gd name="connsiteX4" fmla="*/ 5026714 w 5497167"/>
              <a:gd name="connsiteY4" fmla="*/ 501519 h 4363120"/>
              <a:gd name="connsiteX5" fmla="*/ 5417654 w 5497167"/>
              <a:gd name="connsiteY5" fmla="*/ 1024304 h 4363120"/>
              <a:gd name="connsiteX6" fmla="*/ 5497167 w 5497167"/>
              <a:gd name="connsiteY6" fmla="*/ 1555067 h 4363120"/>
              <a:gd name="connsiteX7" fmla="*/ 5079724 w 5497167"/>
              <a:gd name="connsiteY7" fmla="*/ 2269831 h 4363120"/>
              <a:gd name="connsiteX8" fmla="*/ 5046592 w 5497167"/>
              <a:gd name="connsiteY8" fmla="*/ 2800095 h 4363120"/>
              <a:gd name="connsiteX9" fmla="*/ 4854436 w 5497167"/>
              <a:gd name="connsiteY9" fmla="*/ 3416998 h 4363120"/>
              <a:gd name="connsiteX10" fmla="*/ 4496626 w 5497167"/>
              <a:gd name="connsiteY10" fmla="*/ 3748303 h 4363120"/>
              <a:gd name="connsiteX11" fmla="*/ 2588314 w 5497167"/>
              <a:gd name="connsiteY11" fmla="*/ 4360362 h 4363120"/>
              <a:gd name="connsiteX12" fmla="*/ 1688732 w 5497167"/>
              <a:gd name="connsiteY12" fmla="*/ 3960255 h 4363120"/>
              <a:gd name="connsiteX13" fmla="*/ 772766 w 5497167"/>
              <a:gd name="connsiteY13" fmla="*/ 3681364 h 4363120"/>
              <a:gd name="connsiteX14" fmla="*/ 4140 w 5497167"/>
              <a:gd name="connsiteY14" fmla="*/ 2223449 h 4363120"/>
              <a:gd name="connsiteX0" fmla="*/ 4140 w 5497167"/>
              <a:gd name="connsiteY0" fmla="*/ 2223449 h 4363120"/>
              <a:gd name="connsiteX1" fmla="*/ 1064314 w 5497167"/>
              <a:gd name="connsiteY1" fmla="*/ 547902 h 4363120"/>
              <a:gd name="connsiteX2" fmla="*/ 2588314 w 5497167"/>
              <a:gd name="connsiteY2" fmla="*/ 285318 h 4363120"/>
              <a:gd name="connsiteX3" fmla="*/ 3860523 w 5497167"/>
              <a:gd name="connsiteY3" fmla="*/ 11191 h 4363120"/>
              <a:gd name="connsiteX4" fmla="*/ 5026714 w 5497167"/>
              <a:gd name="connsiteY4" fmla="*/ 501519 h 4363120"/>
              <a:gd name="connsiteX5" fmla="*/ 5417654 w 5497167"/>
              <a:gd name="connsiteY5" fmla="*/ 1024304 h 4363120"/>
              <a:gd name="connsiteX6" fmla="*/ 5497167 w 5497167"/>
              <a:gd name="connsiteY6" fmla="*/ 1555067 h 4363120"/>
              <a:gd name="connsiteX7" fmla="*/ 5079724 w 5497167"/>
              <a:gd name="connsiteY7" fmla="*/ 2269831 h 4363120"/>
              <a:gd name="connsiteX8" fmla="*/ 5046592 w 5497167"/>
              <a:gd name="connsiteY8" fmla="*/ 2800095 h 4363120"/>
              <a:gd name="connsiteX9" fmla="*/ 4854436 w 5497167"/>
              <a:gd name="connsiteY9" fmla="*/ 3416998 h 4363120"/>
              <a:gd name="connsiteX10" fmla="*/ 4496626 w 5497167"/>
              <a:gd name="connsiteY10" fmla="*/ 3748303 h 4363120"/>
              <a:gd name="connsiteX11" fmla="*/ 2588314 w 5497167"/>
              <a:gd name="connsiteY11" fmla="*/ 4360362 h 4363120"/>
              <a:gd name="connsiteX12" fmla="*/ 1688732 w 5497167"/>
              <a:gd name="connsiteY12" fmla="*/ 3960255 h 4363120"/>
              <a:gd name="connsiteX13" fmla="*/ 772766 w 5497167"/>
              <a:gd name="connsiteY13" fmla="*/ 3681364 h 4363120"/>
              <a:gd name="connsiteX14" fmla="*/ 4140 w 5497167"/>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68111 h 4363120"/>
              <a:gd name="connsiteX14" fmla="*/ 3091 w 5496118"/>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21728 h 4363120"/>
              <a:gd name="connsiteX14" fmla="*/ 3091 w 5496118"/>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21728 h 4363120"/>
              <a:gd name="connsiteX14" fmla="*/ 3091 w 5496118"/>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8553 w 5501580"/>
              <a:gd name="connsiteY0" fmla="*/ 2223449 h 4363120"/>
              <a:gd name="connsiteX1" fmla="*/ 1068727 w 5501580"/>
              <a:gd name="connsiteY1" fmla="*/ 547902 h 4363120"/>
              <a:gd name="connsiteX2" fmla="*/ 2592727 w 5501580"/>
              <a:gd name="connsiteY2" fmla="*/ 285318 h 4363120"/>
              <a:gd name="connsiteX3" fmla="*/ 3864936 w 5501580"/>
              <a:gd name="connsiteY3" fmla="*/ 11191 h 4363120"/>
              <a:gd name="connsiteX4" fmla="*/ 5031127 w 5501580"/>
              <a:gd name="connsiteY4" fmla="*/ 501519 h 4363120"/>
              <a:gd name="connsiteX5" fmla="*/ 5422067 w 5501580"/>
              <a:gd name="connsiteY5" fmla="*/ 1024304 h 4363120"/>
              <a:gd name="connsiteX6" fmla="*/ 5501580 w 5501580"/>
              <a:gd name="connsiteY6" fmla="*/ 1555067 h 4363120"/>
              <a:gd name="connsiteX7" fmla="*/ 5084137 w 5501580"/>
              <a:gd name="connsiteY7" fmla="*/ 2269831 h 4363120"/>
              <a:gd name="connsiteX8" fmla="*/ 5051005 w 5501580"/>
              <a:gd name="connsiteY8" fmla="*/ 2800095 h 4363120"/>
              <a:gd name="connsiteX9" fmla="*/ 4858849 w 5501580"/>
              <a:gd name="connsiteY9" fmla="*/ 3416998 h 4363120"/>
              <a:gd name="connsiteX10" fmla="*/ 4501039 w 5501580"/>
              <a:gd name="connsiteY10" fmla="*/ 3748303 h 4363120"/>
              <a:gd name="connsiteX11" fmla="*/ 2592727 w 5501580"/>
              <a:gd name="connsiteY11" fmla="*/ 4360362 h 4363120"/>
              <a:gd name="connsiteX12" fmla="*/ 1693145 w 5501580"/>
              <a:gd name="connsiteY12" fmla="*/ 3960255 h 4363120"/>
              <a:gd name="connsiteX13" fmla="*/ 770553 w 5501580"/>
              <a:gd name="connsiteY13" fmla="*/ 3542215 h 4363120"/>
              <a:gd name="connsiteX14" fmla="*/ 8553 w 5501580"/>
              <a:gd name="connsiteY14" fmla="*/ 2223449 h 4363120"/>
              <a:gd name="connsiteX0" fmla="*/ 8553 w 5501580"/>
              <a:gd name="connsiteY0" fmla="*/ 2223449 h 4363120"/>
              <a:gd name="connsiteX1" fmla="*/ 1068727 w 5501580"/>
              <a:gd name="connsiteY1" fmla="*/ 547902 h 4363120"/>
              <a:gd name="connsiteX2" fmla="*/ 2592727 w 5501580"/>
              <a:gd name="connsiteY2" fmla="*/ 285318 h 4363120"/>
              <a:gd name="connsiteX3" fmla="*/ 3864936 w 5501580"/>
              <a:gd name="connsiteY3" fmla="*/ 11191 h 4363120"/>
              <a:gd name="connsiteX4" fmla="*/ 5031127 w 5501580"/>
              <a:gd name="connsiteY4" fmla="*/ 501519 h 4363120"/>
              <a:gd name="connsiteX5" fmla="*/ 5422067 w 5501580"/>
              <a:gd name="connsiteY5" fmla="*/ 1024304 h 4363120"/>
              <a:gd name="connsiteX6" fmla="*/ 5501580 w 5501580"/>
              <a:gd name="connsiteY6" fmla="*/ 1555067 h 4363120"/>
              <a:gd name="connsiteX7" fmla="*/ 5084137 w 5501580"/>
              <a:gd name="connsiteY7" fmla="*/ 2269831 h 4363120"/>
              <a:gd name="connsiteX8" fmla="*/ 5051005 w 5501580"/>
              <a:gd name="connsiteY8" fmla="*/ 2800095 h 4363120"/>
              <a:gd name="connsiteX9" fmla="*/ 4858849 w 5501580"/>
              <a:gd name="connsiteY9" fmla="*/ 3416998 h 4363120"/>
              <a:gd name="connsiteX10" fmla="*/ 4501039 w 5501580"/>
              <a:gd name="connsiteY10" fmla="*/ 3748303 h 4363120"/>
              <a:gd name="connsiteX11" fmla="*/ 2592727 w 5501580"/>
              <a:gd name="connsiteY11" fmla="*/ 4360362 h 4363120"/>
              <a:gd name="connsiteX12" fmla="*/ 1693145 w 5501580"/>
              <a:gd name="connsiteY12" fmla="*/ 3960255 h 4363120"/>
              <a:gd name="connsiteX13" fmla="*/ 770553 w 5501580"/>
              <a:gd name="connsiteY13" fmla="*/ 3542215 h 4363120"/>
              <a:gd name="connsiteX14" fmla="*/ 8553 w 5501580"/>
              <a:gd name="connsiteY14" fmla="*/ 2223449 h 4363120"/>
              <a:gd name="connsiteX0" fmla="*/ 7091 w 5500118"/>
              <a:gd name="connsiteY0" fmla="*/ 2223449 h 4363120"/>
              <a:gd name="connsiteX1" fmla="*/ 1067265 w 5500118"/>
              <a:gd name="connsiteY1" fmla="*/ 547902 h 4363120"/>
              <a:gd name="connsiteX2" fmla="*/ 2591265 w 5500118"/>
              <a:gd name="connsiteY2" fmla="*/ 285318 h 4363120"/>
              <a:gd name="connsiteX3" fmla="*/ 3863474 w 5500118"/>
              <a:gd name="connsiteY3" fmla="*/ 11191 h 4363120"/>
              <a:gd name="connsiteX4" fmla="*/ 5029665 w 5500118"/>
              <a:gd name="connsiteY4" fmla="*/ 501519 h 4363120"/>
              <a:gd name="connsiteX5" fmla="*/ 5420605 w 5500118"/>
              <a:gd name="connsiteY5" fmla="*/ 1024304 h 4363120"/>
              <a:gd name="connsiteX6" fmla="*/ 5500118 w 5500118"/>
              <a:gd name="connsiteY6" fmla="*/ 1555067 h 4363120"/>
              <a:gd name="connsiteX7" fmla="*/ 5082675 w 5500118"/>
              <a:gd name="connsiteY7" fmla="*/ 2269831 h 4363120"/>
              <a:gd name="connsiteX8" fmla="*/ 5049543 w 5500118"/>
              <a:gd name="connsiteY8" fmla="*/ 2800095 h 4363120"/>
              <a:gd name="connsiteX9" fmla="*/ 4857387 w 5500118"/>
              <a:gd name="connsiteY9" fmla="*/ 3416998 h 4363120"/>
              <a:gd name="connsiteX10" fmla="*/ 4499577 w 5500118"/>
              <a:gd name="connsiteY10" fmla="*/ 3748303 h 4363120"/>
              <a:gd name="connsiteX11" fmla="*/ 2591265 w 5500118"/>
              <a:gd name="connsiteY11" fmla="*/ 4360362 h 4363120"/>
              <a:gd name="connsiteX12" fmla="*/ 1691683 w 5500118"/>
              <a:gd name="connsiteY12" fmla="*/ 3960255 h 4363120"/>
              <a:gd name="connsiteX13" fmla="*/ 788969 w 5500118"/>
              <a:gd name="connsiteY13" fmla="*/ 3502458 h 4363120"/>
              <a:gd name="connsiteX14" fmla="*/ 7091 w 5500118"/>
              <a:gd name="connsiteY14" fmla="*/ 2223449 h 4363120"/>
              <a:gd name="connsiteX0" fmla="*/ 7091 w 5500118"/>
              <a:gd name="connsiteY0" fmla="*/ 2223449 h 3981315"/>
              <a:gd name="connsiteX1" fmla="*/ 1067265 w 5500118"/>
              <a:gd name="connsiteY1" fmla="*/ 547902 h 3981315"/>
              <a:gd name="connsiteX2" fmla="*/ 2591265 w 5500118"/>
              <a:gd name="connsiteY2" fmla="*/ 285318 h 3981315"/>
              <a:gd name="connsiteX3" fmla="*/ 3863474 w 5500118"/>
              <a:gd name="connsiteY3" fmla="*/ 11191 h 3981315"/>
              <a:gd name="connsiteX4" fmla="*/ 5029665 w 5500118"/>
              <a:gd name="connsiteY4" fmla="*/ 501519 h 3981315"/>
              <a:gd name="connsiteX5" fmla="*/ 5420605 w 5500118"/>
              <a:gd name="connsiteY5" fmla="*/ 1024304 h 3981315"/>
              <a:gd name="connsiteX6" fmla="*/ 5500118 w 5500118"/>
              <a:gd name="connsiteY6" fmla="*/ 1555067 h 3981315"/>
              <a:gd name="connsiteX7" fmla="*/ 5082675 w 5500118"/>
              <a:gd name="connsiteY7" fmla="*/ 2269831 h 3981315"/>
              <a:gd name="connsiteX8" fmla="*/ 5049543 w 5500118"/>
              <a:gd name="connsiteY8" fmla="*/ 2800095 h 3981315"/>
              <a:gd name="connsiteX9" fmla="*/ 4857387 w 5500118"/>
              <a:gd name="connsiteY9" fmla="*/ 3416998 h 3981315"/>
              <a:gd name="connsiteX10" fmla="*/ 4499577 w 5500118"/>
              <a:gd name="connsiteY10" fmla="*/ 3748303 h 3981315"/>
              <a:gd name="connsiteX11" fmla="*/ 2766077 w 5500118"/>
              <a:gd name="connsiteY11" fmla="*/ 3600603 h 3981315"/>
              <a:gd name="connsiteX12" fmla="*/ 1691683 w 5500118"/>
              <a:gd name="connsiteY12" fmla="*/ 3960255 h 3981315"/>
              <a:gd name="connsiteX13" fmla="*/ 788969 w 5500118"/>
              <a:gd name="connsiteY13" fmla="*/ 3502458 h 3981315"/>
              <a:gd name="connsiteX14" fmla="*/ 7091 w 5500118"/>
              <a:gd name="connsiteY14" fmla="*/ 2223449 h 3981315"/>
              <a:gd name="connsiteX0" fmla="*/ 7091 w 5500118"/>
              <a:gd name="connsiteY0" fmla="*/ 2223449 h 3850120"/>
              <a:gd name="connsiteX1" fmla="*/ 1067265 w 5500118"/>
              <a:gd name="connsiteY1" fmla="*/ 547902 h 3850120"/>
              <a:gd name="connsiteX2" fmla="*/ 2591265 w 5500118"/>
              <a:gd name="connsiteY2" fmla="*/ 285318 h 3850120"/>
              <a:gd name="connsiteX3" fmla="*/ 3863474 w 5500118"/>
              <a:gd name="connsiteY3" fmla="*/ 11191 h 3850120"/>
              <a:gd name="connsiteX4" fmla="*/ 5029665 w 5500118"/>
              <a:gd name="connsiteY4" fmla="*/ 501519 h 3850120"/>
              <a:gd name="connsiteX5" fmla="*/ 5420605 w 5500118"/>
              <a:gd name="connsiteY5" fmla="*/ 1024304 h 3850120"/>
              <a:gd name="connsiteX6" fmla="*/ 5500118 w 5500118"/>
              <a:gd name="connsiteY6" fmla="*/ 1555067 h 3850120"/>
              <a:gd name="connsiteX7" fmla="*/ 5082675 w 5500118"/>
              <a:gd name="connsiteY7" fmla="*/ 2269831 h 3850120"/>
              <a:gd name="connsiteX8" fmla="*/ 5049543 w 5500118"/>
              <a:gd name="connsiteY8" fmla="*/ 2800095 h 3850120"/>
              <a:gd name="connsiteX9" fmla="*/ 4857387 w 5500118"/>
              <a:gd name="connsiteY9" fmla="*/ 3416998 h 3850120"/>
              <a:gd name="connsiteX10" fmla="*/ 4499577 w 5500118"/>
              <a:gd name="connsiteY10" fmla="*/ 3748303 h 3850120"/>
              <a:gd name="connsiteX11" fmla="*/ 2766077 w 5500118"/>
              <a:gd name="connsiteY11" fmla="*/ 3600603 h 3850120"/>
              <a:gd name="connsiteX12" fmla="*/ 1799260 w 5500118"/>
              <a:gd name="connsiteY12" fmla="*/ 3617355 h 3850120"/>
              <a:gd name="connsiteX13" fmla="*/ 788969 w 5500118"/>
              <a:gd name="connsiteY13" fmla="*/ 3502458 h 3850120"/>
              <a:gd name="connsiteX14" fmla="*/ 7091 w 5500118"/>
              <a:gd name="connsiteY14" fmla="*/ 2223449 h 3850120"/>
              <a:gd name="connsiteX0" fmla="*/ 7091 w 5500118"/>
              <a:gd name="connsiteY0" fmla="*/ 2223449 h 3855916"/>
              <a:gd name="connsiteX1" fmla="*/ 1067265 w 5500118"/>
              <a:gd name="connsiteY1" fmla="*/ 547902 h 3855916"/>
              <a:gd name="connsiteX2" fmla="*/ 2591265 w 5500118"/>
              <a:gd name="connsiteY2" fmla="*/ 285318 h 3855916"/>
              <a:gd name="connsiteX3" fmla="*/ 3863474 w 5500118"/>
              <a:gd name="connsiteY3" fmla="*/ 11191 h 3855916"/>
              <a:gd name="connsiteX4" fmla="*/ 5029665 w 5500118"/>
              <a:gd name="connsiteY4" fmla="*/ 501519 h 3855916"/>
              <a:gd name="connsiteX5" fmla="*/ 5420605 w 5500118"/>
              <a:gd name="connsiteY5" fmla="*/ 1024304 h 3855916"/>
              <a:gd name="connsiteX6" fmla="*/ 5500118 w 5500118"/>
              <a:gd name="connsiteY6" fmla="*/ 1555067 h 3855916"/>
              <a:gd name="connsiteX7" fmla="*/ 5082675 w 5500118"/>
              <a:gd name="connsiteY7" fmla="*/ 2269831 h 3855916"/>
              <a:gd name="connsiteX8" fmla="*/ 5049543 w 5500118"/>
              <a:gd name="connsiteY8" fmla="*/ 2800095 h 3855916"/>
              <a:gd name="connsiteX9" fmla="*/ 4857387 w 5500118"/>
              <a:gd name="connsiteY9" fmla="*/ 3416998 h 3855916"/>
              <a:gd name="connsiteX10" fmla="*/ 4486130 w 5500118"/>
              <a:gd name="connsiteY10" fmla="*/ 3755026 h 3855916"/>
              <a:gd name="connsiteX11" fmla="*/ 2766077 w 5500118"/>
              <a:gd name="connsiteY11" fmla="*/ 3600603 h 3855916"/>
              <a:gd name="connsiteX12" fmla="*/ 1799260 w 5500118"/>
              <a:gd name="connsiteY12" fmla="*/ 3617355 h 3855916"/>
              <a:gd name="connsiteX13" fmla="*/ 788969 w 5500118"/>
              <a:gd name="connsiteY13" fmla="*/ 3502458 h 3855916"/>
              <a:gd name="connsiteX14" fmla="*/ 7091 w 5500118"/>
              <a:gd name="connsiteY14" fmla="*/ 2223449 h 3855916"/>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683828"/>
              <a:gd name="connsiteX1" fmla="*/ 1067265 w 5500118"/>
              <a:gd name="connsiteY1" fmla="*/ 547902 h 3683828"/>
              <a:gd name="connsiteX2" fmla="*/ 2591265 w 5500118"/>
              <a:gd name="connsiteY2" fmla="*/ 285318 h 3683828"/>
              <a:gd name="connsiteX3" fmla="*/ 3863474 w 5500118"/>
              <a:gd name="connsiteY3" fmla="*/ 11191 h 3683828"/>
              <a:gd name="connsiteX4" fmla="*/ 5029665 w 5500118"/>
              <a:gd name="connsiteY4" fmla="*/ 501519 h 3683828"/>
              <a:gd name="connsiteX5" fmla="*/ 5420605 w 5500118"/>
              <a:gd name="connsiteY5" fmla="*/ 1024304 h 3683828"/>
              <a:gd name="connsiteX6" fmla="*/ 5500118 w 5500118"/>
              <a:gd name="connsiteY6" fmla="*/ 1555067 h 3683828"/>
              <a:gd name="connsiteX7" fmla="*/ 5082675 w 5500118"/>
              <a:gd name="connsiteY7" fmla="*/ 2269831 h 3683828"/>
              <a:gd name="connsiteX8" fmla="*/ 5049543 w 5500118"/>
              <a:gd name="connsiteY8" fmla="*/ 2800095 h 3683828"/>
              <a:gd name="connsiteX9" fmla="*/ 4857387 w 5500118"/>
              <a:gd name="connsiteY9" fmla="*/ 3416998 h 3683828"/>
              <a:gd name="connsiteX10" fmla="*/ 4667665 w 5500118"/>
              <a:gd name="connsiteY10" fmla="*/ 3607108 h 3683828"/>
              <a:gd name="connsiteX11" fmla="*/ 2766077 w 5500118"/>
              <a:gd name="connsiteY11" fmla="*/ 3600603 h 3683828"/>
              <a:gd name="connsiteX12" fmla="*/ 1799260 w 5500118"/>
              <a:gd name="connsiteY12" fmla="*/ 3617355 h 3683828"/>
              <a:gd name="connsiteX13" fmla="*/ 1342742 w 5500118"/>
              <a:gd name="connsiteY13" fmla="*/ 3662134 h 3683828"/>
              <a:gd name="connsiteX14" fmla="*/ 788969 w 5500118"/>
              <a:gd name="connsiteY14" fmla="*/ 3502458 h 3683828"/>
              <a:gd name="connsiteX15" fmla="*/ 7091 w 5500118"/>
              <a:gd name="connsiteY15" fmla="*/ 2223449 h 3683828"/>
              <a:gd name="connsiteX0" fmla="*/ 7091 w 5500118"/>
              <a:gd name="connsiteY0" fmla="*/ 2223449 h 3692752"/>
              <a:gd name="connsiteX1" fmla="*/ 1067265 w 5500118"/>
              <a:gd name="connsiteY1" fmla="*/ 547902 h 3692752"/>
              <a:gd name="connsiteX2" fmla="*/ 2591265 w 5500118"/>
              <a:gd name="connsiteY2" fmla="*/ 285318 h 3692752"/>
              <a:gd name="connsiteX3" fmla="*/ 3863474 w 5500118"/>
              <a:gd name="connsiteY3" fmla="*/ 11191 h 3692752"/>
              <a:gd name="connsiteX4" fmla="*/ 5029665 w 5500118"/>
              <a:gd name="connsiteY4" fmla="*/ 501519 h 3692752"/>
              <a:gd name="connsiteX5" fmla="*/ 5420605 w 5500118"/>
              <a:gd name="connsiteY5" fmla="*/ 1024304 h 3692752"/>
              <a:gd name="connsiteX6" fmla="*/ 5500118 w 5500118"/>
              <a:gd name="connsiteY6" fmla="*/ 1555067 h 3692752"/>
              <a:gd name="connsiteX7" fmla="*/ 5082675 w 5500118"/>
              <a:gd name="connsiteY7" fmla="*/ 2269831 h 3692752"/>
              <a:gd name="connsiteX8" fmla="*/ 5049543 w 5500118"/>
              <a:gd name="connsiteY8" fmla="*/ 2800095 h 3692752"/>
              <a:gd name="connsiteX9" fmla="*/ 4857387 w 5500118"/>
              <a:gd name="connsiteY9" fmla="*/ 3416998 h 3692752"/>
              <a:gd name="connsiteX10" fmla="*/ 4667665 w 5500118"/>
              <a:gd name="connsiteY10" fmla="*/ 3607108 h 3692752"/>
              <a:gd name="connsiteX11" fmla="*/ 2766077 w 5500118"/>
              <a:gd name="connsiteY11" fmla="*/ 3600603 h 3692752"/>
              <a:gd name="connsiteX12" fmla="*/ 1799260 w 5500118"/>
              <a:gd name="connsiteY12" fmla="*/ 3617355 h 3692752"/>
              <a:gd name="connsiteX13" fmla="*/ 1342742 w 5500118"/>
              <a:gd name="connsiteY13" fmla="*/ 3675581 h 3692752"/>
              <a:gd name="connsiteX14" fmla="*/ 788969 w 5500118"/>
              <a:gd name="connsiteY14" fmla="*/ 3502458 h 3692752"/>
              <a:gd name="connsiteX15" fmla="*/ 7091 w 5500118"/>
              <a:gd name="connsiteY15" fmla="*/ 2223449 h 3692752"/>
              <a:gd name="connsiteX0" fmla="*/ 7091 w 5500118"/>
              <a:gd name="connsiteY0" fmla="*/ 2223449 h 3675581"/>
              <a:gd name="connsiteX1" fmla="*/ 1067265 w 5500118"/>
              <a:gd name="connsiteY1" fmla="*/ 547902 h 3675581"/>
              <a:gd name="connsiteX2" fmla="*/ 2591265 w 5500118"/>
              <a:gd name="connsiteY2" fmla="*/ 285318 h 3675581"/>
              <a:gd name="connsiteX3" fmla="*/ 3863474 w 5500118"/>
              <a:gd name="connsiteY3" fmla="*/ 11191 h 3675581"/>
              <a:gd name="connsiteX4" fmla="*/ 5029665 w 5500118"/>
              <a:gd name="connsiteY4" fmla="*/ 501519 h 3675581"/>
              <a:gd name="connsiteX5" fmla="*/ 5420605 w 5500118"/>
              <a:gd name="connsiteY5" fmla="*/ 1024304 h 3675581"/>
              <a:gd name="connsiteX6" fmla="*/ 5500118 w 5500118"/>
              <a:gd name="connsiteY6" fmla="*/ 1555067 h 3675581"/>
              <a:gd name="connsiteX7" fmla="*/ 5082675 w 5500118"/>
              <a:gd name="connsiteY7" fmla="*/ 2269831 h 3675581"/>
              <a:gd name="connsiteX8" fmla="*/ 5049543 w 5500118"/>
              <a:gd name="connsiteY8" fmla="*/ 2800095 h 3675581"/>
              <a:gd name="connsiteX9" fmla="*/ 4857387 w 5500118"/>
              <a:gd name="connsiteY9" fmla="*/ 3416998 h 3675581"/>
              <a:gd name="connsiteX10" fmla="*/ 4667665 w 5500118"/>
              <a:gd name="connsiteY10" fmla="*/ 3607108 h 3675581"/>
              <a:gd name="connsiteX11" fmla="*/ 2766077 w 5500118"/>
              <a:gd name="connsiteY11" fmla="*/ 3600603 h 3675581"/>
              <a:gd name="connsiteX12" fmla="*/ 1799260 w 5500118"/>
              <a:gd name="connsiteY12" fmla="*/ 3617355 h 3675581"/>
              <a:gd name="connsiteX13" fmla="*/ 1342742 w 5500118"/>
              <a:gd name="connsiteY13" fmla="*/ 3675581 h 3675581"/>
              <a:gd name="connsiteX14" fmla="*/ 788969 w 5500118"/>
              <a:gd name="connsiteY14" fmla="*/ 3502458 h 3675581"/>
              <a:gd name="connsiteX15" fmla="*/ 7091 w 5500118"/>
              <a:gd name="connsiteY15" fmla="*/ 2223449 h 3675581"/>
              <a:gd name="connsiteX0" fmla="*/ 7091 w 5500118"/>
              <a:gd name="connsiteY0" fmla="*/ 2223449 h 3694446"/>
              <a:gd name="connsiteX1" fmla="*/ 1067265 w 5500118"/>
              <a:gd name="connsiteY1" fmla="*/ 547902 h 3694446"/>
              <a:gd name="connsiteX2" fmla="*/ 2591265 w 5500118"/>
              <a:gd name="connsiteY2" fmla="*/ 285318 h 3694446"/>
              <a:gd name="connsiteX3" fmla="*/ 3863474 w 5500118"/>
              <a:gd name="connsiteY3" fmla="*/ 11191 h 3694446"/>
              <a:gd name="connsiteX4" fmla="*/ 5029665 w 5500118"/>
              <a:gd name="connsiteY4" fmla="*/ 501519 h 3694446"/>
              <a:gd name="connsiteX5" fmla="*/ 5420605 w 5500118"/>
              <a:gd name="connsiteY5" fmla="*/ 1024304 h 3694446"/>
              <a:gd name="connsiteX6" fmla="*/ 5500118 w 5500118"/>
              <a:gd name="connsiteY6" fmla="*/ 1555067 h 3694446"/>
              <a:gd name="connsiteX7" fmla="*/ 5082675 w 5500118"/>
              <a:gd name="connsiteY7" fmla="*/ 2269831 h 3694446"/>
              <a:gd name="connsiteX8" fmla="*/ 5049543 w 5500118"/>
              <a:gd name="connsiteY8" fmla="*/ 2800095 h 3694446"/>
              <a:gd name="connsiteX9" fmla="*/ 4857387 w 5500118"/>
              <a:gd name="connsiteY9" fmla="*/ 3416998 h 3694446"/>
              <a:gd name="connsiteX10" fmla="*/ 4667665 w 5500118"/>
              <a:gd name="connsiteY10" fmla="*/ 3607108 h 3694446"/>
              <a:gd name="connsiteX11" fmla="*/ 2766077 w 5500118"/>
              <a:gd name="connsiteY11" fmla="*/ 3600603 h 3694446"/>
              <a:gd name="connsiteX12" fmla="*/ 1799260 w 5500118"/>
              <a:gd name="connsiteY12" fmla="*/ 3617355 h 3694446"/>
              <a:gd name="connsiteX13" fmla="*/ 1342742 w 5500118"/>
              <a:gd name="connsiteY13" fmla="*/ 3675581 h 3694446"/>
              <a:gd name="connsiteX14" fmla="*/ 788969 w 5500118"/>
              <a:gd name="connsiteY14" fmla="*/ 3502458 h 3694446"/>
              <a:gd name="connsiteX15" fmla="*/ 7091 w 5500118"/>
              <a:gd name="connsiteY15" fmla="*/ 2223449 h 3694446"/>
              <a:gd name="connsiteX0" fmla="*/ 7091 w 5500118"/>
              <a:gd name="connsiteY0" fmla="*/ 2223449 h 3743074"/>
              <a:gd name="connsiteX1" fmla="*/ 1067265 w 5500118"/>
              <a:gd name="connsiteY1" fmla="*/ 547902 h 3743074"/>
              <a:gd name="connsiteX2" fmla="*/ 2591265 w 5500118"/>
              <a:gd name="connsiteY2" fmla="*/ 285318 h 3743074"/>
              <a:gd name="connsiteX3" fmla="*/ 3863474 w 5500118"/>
              <a:gd name="connsiteY3" fmla="*/ 11191 h 3743074"/>
              <a:gd name="connsiteX4" fmla="*/ 5029665 w 5500118"/>
              <a:gd name="connsiteY4" fmla="*/ 501519 h 3743074"/>
              <a:gd name="connsiteX5" fmla="*/ 5420605 w 5500118"/>
              <a:gd name="connsiteY5" fmla="*/ 1024304 h 3743074"/>
              <a:gd name="connsiteX6" fmla="*/ 5500118 w 5500118"/>
              <a:gd name="connsiteY6" fmla="*/ 1555067 h 3743074"/>
              <a:gd name="connsiteX7" fmla="*/ 5082675 w 5500118"/>
              <a:gd name="connsiteY7" fmla="*/ 2269831 h 3743074"/>
              <a:gd name="connsiteX8" fmla="*/ 5049543 w 5500118"/>
              <a:gd name="connsiteY8" fmla="*/ 2800095 h 3743074"/>
              <a:gd name="connsiteX9" fmla="*/ 4857387 w 5500118"/>
              <a:gd name="connsiteY9" fmla="*/ 3416998 h 3743074"/>
              <a:gd name="connsiteX10" fmla="*/ 4667665 w 5500118"/>
              <a:gd name="connsiteY10" fmla="*/ 3607108 h 3743074"/>
              <a:gd name="connsiteX11" fmla="*/ 2766077 w 5500118"/>
              <a:gd name="connsiteY11" fmla="*/ 3600603 h 3743074"/>
              <a:gd name="connsiteX12" fmla="*/ 1799260 w 5500118"/>
              <a:gd name="connsiteY12" fmla="*/ 3617355 h 3743074"/>
              <a:gd name="connsiteX13" fmla="*/ 1255337 w 5500118"/>
              <a:gd name="connsiteY13" fmla="*/ 3729369 h 3743074"/>
              <a:gd name="connsiteX14" fmla="*/ 788969 w 5500118"/>
              <a:gd name="connsiteY14" fmla="*/ 3502458 h 3743074"/>
              <a:gd name="connsiteX15" fmla="*/ 7091 w 5500118"/>
              <a:gd name="connsiteY15" fmla="*/ 2223449 h 3743074"/>
              <a:gd name="connsiteX0" fmla="*/ 7091 w 5500118"/>
              <a:gd name="connsiteY0" fmla="*/ 2223449 h 3729369"/>
              <a:gd name="connsiteX1" fmla="*/ 1067265 w 5500118"/>
              <a:gd name="connsiteY1" fmla="*/ 547902 h 3729369"/>
              <a:gd name="connsiteX2" fmla="*/ 2591265 w 5500118"/>
              <a:gd name="connsiteY2" fmla="*/ 285318 h 3729369"/>
              <a:gd name="connsiteX3" fmla="*/ 3863474 w 5500118"/>
              <a:gd name="connsiteY3" fmla="*/ 11191 h 3729369"/>
              <a:gd name="connsiteX4" fmla="*/ 5029665 w 5500118"/>
              <a:gd name="connsiteY4" fmla="*/ 501519 h 3729369"/>
              <a:gd name="connsiteX5" fmla="*/ 5420605 w 5500118"/>
              <a:gd name="connsiteY5" fmla="*/ 1024304 h 3729369"/>
              <a:gd name="connsiteX6" fmla="*/ 5500118 w 5500118"/>
              <a:gd name="connsiteY6" fmla="*/ 1555067 h 3729369"/>
              <a:gd name="connsiteX7" fmla="*/ 5082675 w 5500118"/>
              <a:gd name="connsiteY7" fmla="*/ 2269831 h 3729369"/>
              <a:gd name="connsiteX8" fmla="*/ 5049543 w 5500118"/>
              <a:gd name="connsiteY8" fmla="*/ 2800095 h 3729369"/>
              <a:gd name="connsiteX9" fmla="*/ 4857387 w 5500118"/>
              <a:gd name="connsiteY9" fmla="*/ 3416998 h 3729369"/>
              <a:gd name="connsiteX10" fmla="*/ 4667665 w 5500118"/>
              <a:gd name="connsiteY10" fmla="*/ 3607108 h 3729369"/>
              <a:gd name="connsiteX11" fmla="*/ 2766077 w 5500118"/>
              <a:gd name="connsiteY11" fmla="*/ 3600603 h 3729369"/>
              <a:gd name="connsiteX12" fmla="*/ 1799260 w 5500118"/>
              <a:gd name="connsiteY12" fmla="*/ 3617355 h 3729369"/>
              <a:gd name="connsiteX13" fmla="*/ 1255337 w 5500118"/>
              <a:gd name="connsiteY13" fmla="*/ 3729369 h 3729369"/>
              <a:gd name="connsiteX14" fmla="*/ 788969 w 5500118"/>
              <a:gd name="connsiteY14" fmla="*/ 3502458 h 3729369"/>
              <a:gd name="connsiteX15" fmla="*/ 7091 w 5500118"/>
              <a:gd name="connsiteY15" fmla="*/ 2223449 h 3729369"/>
              <a:gd name="connsiteX0" fmla="*/ 7091 w 5500118"/>
              <a:gd name="connsiteY0" fmla="*/ 2223449 h 3729369"/>
              <a:gd name="connsiteX1" fmla="*/ 1067265 w 5500118"/>
              <a:gd name="connsiteY1" fmla="*/ 547902 h 3729369"/>
              <a:gd name="connsiteX2" fmla="*/ 2591265 w 5500118"/>
              <a:gd name="connsiteY2" fmla="*/ 285318 h 3729369"/>
              <a:gd name="connsiteX3" fmla="*/ 3863474 w 5500118"/>
              <a:gd name="connsiteY3" fmla="*/ 11191 h 3729369"/>
              <a:gd name="connsiteX4" fmla="*/ 5029665 w 5500118"/>
              <a:gd name="connsiteY4" fmla="*/ 501519 h 3729369"/>
              <a:gd name="connsiteX5" fmla="*/ 5420605 w 5500118"/>
              <a:gd name="connsiteY5" fmla="*/ 1024304 h 3729369"/>
              <a:gd name="connsiteX6" fmla="*/ 5500118 w 5500118"/>
              <a:gd name="connsiteY6" fmla="*/ 1555067 h 3729369"/>
              <a:gd name="connsiteX7" fmla="*/ 5082675 w 5500118"/>
              <a:gd name="connsiteY7" fmla="*/ 2269831 h 3729369"/>
              <a:gd name="connsiteX8" fmla="*/ 5049543 w 5500118"/>
              <a:gd name="connsiteY8" fmla="*/ 2800095 h 3729369"/>
              <a:gd name="connsiteX9" fmla="*/ 4857387 w 5500118"/>
              <a:gd name="connsiteY9" fmla="*/ 3416998 h 3729369"/>
              <a:gd name="connsiteX10" fmla="*/ 4667665 w 5500118"/>
              <a:gd name="connsiteY10" fmla="*/ 3607108 h 3729369"/>
              <a:gd name="connsiteX11" fmla="*/ 2766077 w 5500118"/>
              <a:gd name="connsiteY11" fmla="*/ 3600603 h 3729369"/>
              <a:gd name="connsiteX12" fmla="*/ 1799260 w 5500118"/>
              <a:gd name="connsiteY12" fmla="*/ 3617355 h 3729369"/>
              <a:gd name="connsiteX13" fmla="*/ 1255337 w 5500118"/>
              <a:gd name="connsiteY13" fmla="*/ 3729369 h 3729369"/>
              <a:gd name="connsiteX14" fmla="*/ 788969 w 5500118"/>
              <a:gd name="connsiteY14" fmla="*/ 3502458 h 3729369"/>
              <a:gd name="connsiteX15" fmla="*/ 7091 w 5500118"/>
              <a:gd name="connsiteY15" fmla="*/ 2223449 h 3729369"/>
              <a:gd name="connsiteX0" fmla="*/ 7091 w 5500118"/>
              <a:gd name="connsiteY0" fmla="*/ 2223449 h 3636243"/>
              <a:gd name="connsiteX1" fmla="*/ 1067265 w 5500118"/>
              <a:gd name="connsiteY1" fmla="*/ 547902 h 3636243"/>
              <a:gd name="connsiteX2" fmla="*/ 2591265 w 5500118"/>
              <a:gd name="connsiteY2" fmla="*/ 285318 h 3636243"/>
              <a:gd name="connsiteX3" fmla="*/ 3863474 w 5500118"/>
              <a:gd name="connsiteY3" fmla="*/ 11191 h 3636243"/>
              <a:gd name="connsiteX4" fmla="*/ 5029665 w 5500118"/>
              <a:gd name="connsiteY4" fmla="*/ 501519 h 3636243"/>
              <a:gd name="connsiteX5" fmla="*/ 5420605 w 5500118"/>
              <a:gd name="connsiteY5" fmla="*/ 1024304 h 3636243"/>
              <a:gd name="connsiteX6" fmla="*/ 5500118 w 5500118"/>
              <a:gd name="connsiteY6" fmla="*/ 1555067 h 3636243"/>
              <a:gd name="connsiteX7" fmla="*/ 5082675 w 5500118"/>
              <a:gd name="connsiteY7" fmla="*/ 2269831 h 3636243"/>
              <a:gd name="connsiteX8" fmla="*/ 5049543 w 5500118"/>
              <a:gd name="connsiteY8" fmla="*/ 2800095 h 3636243"/>
              <a:gd name="connsiteX9" fmla="*/ 4857387 w 5500118"/>
              <a:gd name="connsiteY9" fmla="*/ 3416998 h 3636243"/>
              <a:gd name="connsiteX10" fmla="*/ 4667665 w 5500118"/>
              <a:gd name="connsiteY10" fmla="*/ 3607108 h 3636243"/>
              <a:gd name="connsiteX11" fmla="*/ 2766077 w 5500118"/>
              <a:gd name="connsiteY11" fmla="*/ 3600603 h 3636243"/>
              <a:gd name="connsiteX12" fmla="*/ 1799260 w 5500118"/>
              <a:gd name="connsiteY12" fmla="*/ 3617355 h 3636243"/>
              <a:gd name="connsiteX13" fmla="*/ 1262060 w 5500118"/>
              <a:gd name="connsiteY13" fmla="*/ 3581452 h 3636243"/>
              <a:gd name="connsiteX14" fmla="*/ 788969 w 5500118"/>
              <a:gd name="connsiteY14" fmla="*/ 3502458 h 3636243"/>
              <a:gd name="connsiteX15" fmla="*/ 7091 w 5500118"/>
              <a:gd name="connsiteY15" fmla="*/ 2223449 h 3636243"/>
              <a:gd name="connsiteX0" fmla="*/ 7091 w 5500118"/>
              <a:gd name="connsiteY0" fmla="*/ 2223449 h 3620738"/>
              <a:gd name="connsiteX1" fmla="*/ 1067265 w 5500118"/>
              <a:gd name="connsiteY1" fmla="*/ 547902 h 3620738"/>
              <a:gd name="connsiteX2" fmla="*/ 2591265 w 5500118"/>
              <a:gd name="connsiteY2" fmla="*/ 285318 h 3620738"/>
              <a:gd name="connsiteX3" fmla="*/ 3863474 w 5500118"/>
              <a:gd name="connsiteY3" fmla="*/ 11191 h 3620738"/>
              <a:gd name="connsiteX4" fmla="*/ 5029665 w 5500118"/>
              <a:gd name="connsiteY4" fmla="*/ 501519 h 3620738"/>
              <a:gd name="connsiteX5" fmla="*/ 5420605 w 5500118"/>
              <a:gd name="connsiteY5" fmla="*/ 1024304 h 3620738"/>
              <a:gd name="connsiteX6" fmla="*/ 5500118 w 5500118"/>
              <a:gd name="connsiteY6" fmla="*/ 1555067 h 3620738"/>
              <a:gd name="connsiteX7" fmla="*/ 5082675 w 5500118"/>
              <a:gd name="connsiteY7" fmla="*/ 2269831 h 3620738"/>
              <a:gd name="connsiteX8" fmla="*/ 5049543 w 5500118"/>
              <a:gd name="connsiteY8" fmla="*/ 2800095 h 3620738"/>
              <a:gd name="connsiteX9" fmla="*/ 4857387 w 5500118"/>
              <a:gd name="connsiteY9" fmla="*/ 3416998 h 3620738"/>
              <a:gd name="connsiteX10" fmla="*/ 4667665 w 5500118"/>
              <a:gd name="connsiteY10" fmla="*/ 3607108 h 3620738"/>
              <a:gd name="connsiteX11" fmla="*/ 2766077 w 5500118"/>
              <a:gd name="connsiteY11" fmla="*/ 3600603 h 3620738"/>
              <a:gd name="connsiteX12" fmla="*/ 1799260 w 5500118"/>
              <a:gd name="connsiteY12" fmla="*/ 3617355 h 3620738"/>
              <a:gd name="connsiteX13" fmla="*/ 1262060 w 5500118"/>
              <a:gd name="connsiteY13" fmla="*/ 3581452 h 3620738"/>
              <a:gd name="connsiteX14" fmla="*/ 788969 w 5500118"/>
              <a:gd name="connsiteY14" fmla="*/ 3502458 h 3620738"/>
              <a:gd name="connsiteX15" fmla="*/ 7091 w 5500118"/>
              <a:gd name="connsiteY15" fmla="*/ 2223449 h 3620738"/>
              <a:gd name="connsiteX0" fmla="*/ 7091 w 5500118"/>
              <a:gd name="connsiteY0" fmla="*/ 2223449 h 3620738"/>
              <a:gd name="connsiteX1" fmla="*/ 1067265 w 5500118"/>
              <a:gd name="connsiteY1" fmla="*/ 547902 h 3620738"/>
              <a:gd name="connsiteX2" fmla="*/ 2591265 w 5500118"/>
              <a:gd name="connsiteY2" fmla="*/ 285318 h 3620738"/>
              <a:gd name="connsiteX3" fmla="*/ 3863474 w 5500118"/>
              <a:gd name="connsiteY3" fmla="*/ 11191 h 3620738"/>
              <a:gd name="connsiteX4" fmla="*/ 5029665 w 5500118"/>
              <a:gd name="connsiteY4" fmla="*/ 501519 h 3620738"/>
              <a:gd name="connsiteX5" fmla="*/ 5420605 w 5500118"/>
              <a:gd name="connsiteY5" fmla="*/ 1024304 h 3620738"/>
              <a:gd name="connsiteX6" fmla="*/ 5500118 w 5500118"/>
              <a:gd name="connsiteY6" fmla="*/ 1555067 h 3620738"/>
              <a:gd name="connsiteX7" fmla="*/ 5082675 w 5500118"/>
              <a:gd name="connsiteY7" fmla="*/ 2269831 h 3620738"/>
              <a:gd name="connsiteX8" fmla="*/ 5049543 w 5500118"/>
              <a:gd name="connsiteY8" fmla="*/ 2800095 h 3620738"/>
              <a:gd name="connsiteX9" fmla="*/ 4857387 w 5500118"/>
              <a:gd name="connsiteY9" fmla="*/ 3416998 h 3620738"/>
              <a:gd name="connsiteX10" fmla="*/ 4667665 w 5500118"/>
              <a:gd name="connsiteY10" fmla="*/ 3607108 h 3620738"/>
              <a:gd name="connsiteX11" fmla="*/ 2766077 w 5500118"/>
              <a:gd name="connsiteY11" fmla="*/ 3600603 h 3620738"/>
              <a:gd name="connsiteX12" fmla="*/ 1799260 w 5500118"/>
              <a:gd name="connsiteY12" fmla="*/ 3617355 h 3620738"/>
              <a:gd name="connsiteX13" fmla="*/ 1262060 w 5500118"/>
              <a:gd name="connsiteY13" fmla="*/ 3581452 h 3620738"/>
              <a:gd name="connsiteX14" fmla="*/ 788969 w 5500118"/>
              <a:gd name="connsiteY14" fmla="*/ 3502458 h 3620738"/>
              <a:gd name="connsiteX15" fmla="*/ 7091 w 5500118"/>
              <a:gd name="connsiteY15" fmla="*/ 2223449 h 3620738"/>
              <a:gd name="connsiteX0" fmla="*/ 7091 w 5500118"/>
              <a:gd name="connsiteY0" fmla="*/ 2223449 h 3620258"/>
              <a:gd name="connsiteX1" fmla="*/ 1067265 w 5500118"/>
              <a:gd name="connsiteY1" fmla="*/ 547902 h 3620258"/>
              <a:gd name="connsiteX2" fmla="*/ 2591265 w 5500118"/>
              <a:gd name="connsiteY2" fmla="*/ 285318 h 3620258"/>
              <a:gd name="connsiteX3" fmla="*/ 3863474 w 5500118"/>
              <a:gd name="connsiteY3" fmla="*/ 11191 h 3620258"/>
              <a:gd name="connsiteX4" fmla="*/ 5029665 w 5500118"/>
              <a:gd name="connsiteY4" fmla="*/ 501519 h 3620258"/>
              <a:gd name="connsiteX5" fmla="*/ 5420605 w 5500118"/>
              <a:gd name="connsiteY5" fmla="*/ 1024304 h 3620258"/>
              <a:gd name="connsiteX6" fmla="*/ 5500118 w 5500118"/>
              <a:gd name="connsiteY6" fmla="*/ 1555067 h 3620258"/>
              <a:gd name="connsiteX7" fmla="*/ 5082675 w 5500118"/>
              <a:gd name="connsiteY7" fmla="*/ 2269831 h 3620258"/>
              <a:gd name="connsiteX8" fmla="*/ 5049543 w 5500118"/>
              <a:gd name="connsiteY8" fmla="*/ 2800095 h 3620258"/>
              <a:gd name="connsiteX9" fmla="*/ 4857387 w 5500118"/>
              <a:gd name="connsiteY9" fmla="*/ 3416998 h 3620258"/>
              <a:gd name="connsiteX10" fmla="*/ 4667665 w 5500118"/>
              <a:gd name="connsiteY10" fmla="*/ 3607108 h 3620258"/>
              <a:gd name="connsiteX11" fmla="*/ 2766077 w 5500118"/>
              <a:gd name="connsiteY11" fmla="*/ 3600603 h 3620258"/>
              <a:gd name="connsiteX12" fmla="*/ 1799260 w 5500118"/>
              <a:gd name="connsiteY12" fmla="*/ 3617355 h 3620258"/>
              <a:gd name="connsiteX13" fmla="*/ 1403254 w 5500118"/>
              <a:gd name="connsiteY13" fmla="*/ 3568004 h 3620258"/>
              <a:gd name="connsiteX14" fmla="*/ 788969 w 5500118"/>
              <a:gd name="connsiteY14" fmla="*/ 3502458 h 3620258"/>
              <a:gd name="connsiteX15" fmla="*/ 7091 w 5500118"/>
              <a:gd name="connsiteY15" fmla="*/ 2223449 h 3620258"/>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57387 w 5500118"/>
              <a:gd name="connsiteY9" fmla="*/ 3416998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77558 w 5500118"/>
              <a:gd name="connsiteY9" fmla="*/ 3423722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77558 w 5500118"/>
              <a:gd name="connsiteY9" fmla="*/ 3423722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00659"/>
              <a:gd name="connsiteX1" fmla="*/ 1067265 w 5500118"/>
              <a:gd name="connsiteY1" fmla="*/ 547902 h 3600659"/>
              <a:gd name="connsiteX2" fmla="*/ 2591265 w 5500118"/>
              <a:gd name="connsiteY2" fmla="*/ 285318 h 3600659"/>
              <a:gd name="connsiteX3" fmla="*/ 3863474 w 5500118"/>
              <a:gd name="connsiteY3" fmla="*/ 11191 h 3600659"/>
              <a:gd name="connsiteX4" fmla="*/ 5029665 w 5500118"/>
              <a:gd name="connsiteY4" fmla="*/ 501519 h 3600659"/>
              <a:gd name="connsiteX5" fmla="*/ 5420605 w 5500118"/>
              <a:gd name="connsiteY5" fmla="*/ 1024304 h 3600659"/>
              <a:gd name="connsiteX6" fmla="*/ 5500118 w 5500118"/>
              <a:gd name="connsiteY6" fmla="*/ 1555067 h 3600659"/>
              <a:gd name="connsiteX7" fmla="*/ 5082675 w 5500118"/>
              <a:gd name="connsiteY7" fmla="*/ 2269831 h 3600659"/>
              <a:gd name="connsiteX8" fmla="*/ 5049543 w 5500118"/>
              <a:gd name="connsiteY8" fmla="*/ 2800095 h 3600659"/>
              <a:gd name="connsiteX9" fmla="*/ 4877558 w 5500118"/>
              <a:gd name="connsiteY9" fmla="*/ 3423722 h 3600659"/>
              <a:gd name="connsiteX10" fmla="*/ 4681113 w 5500118"/>
              <a:gd name="connsiteY10" fmla="*/ 3573490 h 3600659"/>
              <a:gd name="connsiteX11" fmla="*/ 2766077 w 5500118"/>
              <a:gd name="connsiteY11" fmla="*/ 3600603 h 3600659"/>
              <a:gd name="connsiteX12" fmla="*/ 1940454 w 5500118"/>
              <a:gd name="connsiteY12" fmla="*/ 3583738 h 3600659"/>
              <a:gd name="connsiteX13" fmla="*/ 1403254 w 5500118"/>
              <a:gd name="connsiteY13" fmla="*/ 3568004 h 3600659"/>
              <a:gd name="connsiteX14" fmla="*/ 788969 w 5500118"/>
              <a:gd name="connsiteY14" fmla="*/ 3502458 h 3600659"/>
              <a:gd name="connsiteX15" fmla="*/ 7091 w 5500118"/>
              <a:gd name="connsiteY15" fmla="*/ 2223449 h 360065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877558 w 5500118"/>
              <a:gd name="connsiteY9" fmla="*/ 3423722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64964 w 5500118"/>
              <a:gd name="connsiteY9" fmla="*/ 3470787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44794 w 5500118"/>
              <a:gd name="connsiteY9" fmla="*/ 3316146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71688 w 5500118"/>
              <a:gd name="connsiteY9" fmla="*/ 3343040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9692 w 5502719"/>
              <a:gd name="connsiteY0" fmla="*/ 2223449 h 3592269"/>
              <a:gd name="connsiteX1" fmla="*/ 1069866 w 5502719"/>
              <a:gd name="connsiteY1" fmla="*/ 547902 h 3592269"/>
              <a:gd name="connsiteX2" fmla="*/ 2593866 w 5502719"/>
              <a:gd name="connsiteY2" fmla="*/ 285318 h 3592269"/>
              <a:gd name="connsiteX3" fmla="*/ 3866075 w 5502719"/>
              <a:gd name="connsiteY3" fmla="*/ 11191 h 3592269"/>
              <a:gd name="connsiteX4" fmla="*/ 5032266 w 5502719"/>
              <a:gd name="connsiteY4" fmla="*/ 501519 h 3592269"/>
              <a:gd name="connsiteX5" fmla="*/ 5423206 w 5502719"/>
              <a:gd name="connsiteY5" fmla="*/ 1024304 h 3592269"/>
              <a:gd name="connsiteX6" fmla="*/ 5502719 w 5502719"/>
              <a:gd name="connsiteY6" fmla="*/ 1555067 h 3592269"/>
              <a:gd name="connsiteX7" fmla="*/ 5085276 w 5502719"/>
              <a:gd name="connsiteY7" fmla="*/ 2269831 h 3592269"/>
              <a:gd name="connsiteX8" fmla="*/ 5052144 w 5502719"/>
              <a:gd name="connsiteY8" fmla="*/ 2800095 h 3592269"/>
              <a:gd name="connsiteX9" fmla="*/ 4974289 w 5502719"/>
              <a:gd name="connsiteY9" fmla="*/ 3343040 h 3592269"/>
              <a:gd name="connsiteX10" fmla="*/ 4683714 w 5502719"/>
              <a:gd name="connsiteY10" fmla="*/ 3573490 h 3592269"/>
              <a:gd name="connsiteX11" fmla="*/ 2768678 w 5502719"/>
              <a:gd name="connsiteY11" fmla="*/ 3587156 h 3592269"/>
              <a:gd name="connsiteX12" fmla="*/ 1943055 w 5502719"/>
              <a:gd name="connsiteY12" fmla="*/ 3583738 h 3592269"/>
              <a:gd name="connsiteX13" fmla="*/ 1405855 w 5502719"/>
              <a:gd name="connsiteY13" fmla="*/ 3568004 h 3592269"/>
              <a:gd name="connsiteX14" fmla="*/ 757952 w 5502719"/>
              <a:gd name="connsiteY14" fmla="*/ 3455393 h 3592269"/>
              <a:gd name="connsiteX15" fmla="*/ 9692 w 5502719"/>
              <a:gd name="connsiteY15" fmla="*/ 2223449 h 3592269"/>
              <a:gd name="connsiteX0" fmla="*/ 9692 w 5502719"/>
              <a:gd name="connsiteY0" fmla="*/ 2223449 h 3592269"/>
              <a:gd name="connsiteX1" fmla="*/ 1069866 w 5502719"/>
              <a:gd name="connsiteY1" fmla="*/ 547902 h 3592269"/>
              <a:gd name="connsiteX2" fmla="*/ 2593866 w 5502719"/>
              <a:gd name="connsiteY2" fmla="*/ 285318 h 3592269"/>
              <a:gd name="connsiteX3" fmla="*/ 3866075 w 5502719"/>
              <a:gd name="connsiteY3" fmla="*/ 11191 h 3592269"/>
              <a:gd name="connsiteX4" fmla="*/ 5032266 w 5502719"/>
              <a:gd name="connsiteY4" fmla="*/ 501519 h 3592269"/>
              <a:gd name="connsiteX5" fmla="*/ 5423206 w 5502719"/>
              <a:gd name="connsiteY5" fmla="*/ 1024304 h 3592269"/>
              <a:gd name="connsiteX6" fmla="*/ 5502719 w 5502719"/>
              <a:gd name="connsiteY6" fmla="*/ 1555067 h 3592269"/>
              <a:gd name="connsiteX7" fmla="*/ 5085276 w 5502719"/>
              <a:gd name="connsiteY7" fmla="*/ 2269831 h 3592269"/>
              <a:gd name="connsiteX8" fmla="*/ 5052144 w 5502719"/>
              <a:gd name="connsiteY8" fmla="*/ 2800095 h 3592269"/>
              <a:gd name="connsiteX9" fmla="*/ 4974289 w 5502719"/>
              <a:gd name="connsiteY9" fmla="*/ 3343040 h 3592269"/>
              <a:gd name="connsiteX10" fmla="*/ 4683714 w 5502719"/>
              <a:gd name="connsiteY10" fmla="*/ 3573490 h 3592269"/>
              <a:gd name="connsiteX11" fmla="*/ 2768678 w 5502719"/>
              <a:gd name="connsiteY11" fmla="*/ 3587156 h 3592269"/>
              <a:gd name="connsiteX12" fmla="*/ 1943055 w 5502719"/>
              <a:gd name="connsiteY12" fmla="*/ 3583738 h 3592269"/>
              <a:gd name="connsiteX13" fmla="*/ 1405855 w 5502719"/>
              <a:gd name="connsiteY13" fmla="*/ 3568004 h 3592269"/>
              <a:gd name="connsiteX14" fmla="*/ 757952 w 5502719"/>
              <a:gd name="connsiteY14" fmla="*/ 3455393 h 3592269"/>
              <a:gd name="connsiteX15" fmla="*/ 9692 w 5502719"/>
              <a:gd name="connsiteY15" fmla="*/ 2223449 h 3592269"/>
              <a:gd name="connsiteX0" fmla="*/ 18940 w 5511967"/>
              <a:gd name="connsiteY0" fmla="*/ 2223449 h 3592269"/>
              <a:gd name="connsiteX1" fmla="*/ 1079114 w 5511967"/>
              <a:gd name="connsiteY1" fmla="*/ 547902 h 3592269"/>
              <a:gd name="connsiteX2" fmla="*/ 2603114 w 5511967"/>
              <a:gd name="connsiteY2" fmla="*/ 285318 h 3592269"/>
              <a:gd name="connsiteX3" fmla="*/ 3875323 w 5511967"/>
              <a:gd name="connsiteY3" fmla="*/ 11191 h 3592269"/>
              <a:gd name="connsiteX4" fmla="*/ 5041514 w 5511967"/>
              <a:gd name="connsiteY4" fmla="*/ 501519 h 3592269"/>
              <a:gd name="connsiteX5" fmla="*/ 5432454 w 5511967"/>
              <a:gd name="connsiteY5" fmla="*/ 1024304 h 3592269"/>
              <a:gd name="connsiteX6" fmla="*/ 5511967 w 5511967"/>
              <a:gd name="connsiteY6" fmla="*/ 1555067 h 3592269"/>
              <a:gd name="connsiteX7" fmla="*/ 5094524 w 5511967"/>
              <a:gd name="connsiteY7" fmla="*/ 2269831 h 3592269"/>
              <a:gd name="connsiteX8" fmla="*/ 5061392 w 5511967"/>
              <a:gd name="connsiteY8" fmla="*/ 2800095 h 3592269"/>
              <a:gd name="connsiteX9" fmla="*/ 4983537 w 5511967"/>
              <a:gd name="connsiteY9" fmla="*/ 3343040 h 3592269"/>
              <a:gd name="connsiteX10" fmla="*/ 4692962 w 5511967"/>
              <a:gd name="connsiteY10" fmla="*/ 3573490 h 3592269"/>
              <a:gd name="connsiteX11" fmla="*/ 2777926 w 5511967"/>
              <a:gd name="connsiteY11" fmla="*/ 3587156 h 3592269"/>
              <a:gd name="connsiteX12" fmla="*/ 1952303 w 5511967"/>
              <a:gd name="connsiteY12" fmla="*/ 3583738 h 3592269"/>
              <a:gd name="connsiteX13" fmla="*/ 1415103 w 5511967"/>
              <a:gd name="connsiteY13" fmla="*/ 3568004 h 3592269"/>
              <a:gd name="connsiteX14" fmla="*/ 686518 w 5511967"/>
              <a:gd name="connsiteY14" fmla="*/ 3415052 h 3592269"/>
              <a:gd name="connsiteX15" fmla="*/ 18940 w 5511967"/>
              <a:gd name="connsiteY15" fmla="*/ 2223449 h 3592269"/>
              <a:gd name="connsiteX0" fmla="*/ 18940 w 5511967"/>
              <a:gd name="connsiteY0" fmla="*/ 2223449 h 3592269"/>
              <a:gd name="connsiteX1" fmla="*/ 1079114 w 5511967"/>
              <a:gd name="connsiteY1" fmla="*/ 547902 h 3592269"/>
              <a:gd name="connsiteX2" fmla="*/ 2603114 w 5511967"/>
              <a:gd name="connsiteY2" fmla="*/ 285318 h 3592269"/>
              <a:gd name="connsiteX3" fmla="*/ 3875323 w 5511967"/>
              <a:gd name="connsiteY3" fmla="*/ 11191 h 3592269"/>
              <a:gd name="connsiteX4" fmla="*/ 5041514 w 5511967"/>
              <a:gd name="connsiteY4" fmla="*/ 501519 h 3592269"/>
              <a:gd name="connsiteX5" fmla="*/ 5432454 w 5511967"/>
              <a:gd name="connsiteY5" fmla="*/ 1024304 h 3592269"/>
              <a:gd name="connsiteX6" fmla="*/ 5511967 w 5511967"/>
              <a:gd name="connsiteY6" fmla="*/ 1555067 h 3592269"/>
              <a:gd name="connsiteX7" fmla="*/ 5094524 w 5511967"/>
              <a:gd name="connsiteY7" fmla="*/ 2269831 h 3592269"/>
              <a:gd name="connsiteX8" fmla="*/ 5061392 w 5511967"/>
              <a:gd name="connsiteY8" fmla="*/ 2800095 h 3592269"/>
              <a:gd name="connsiteX9" fmla="*/ 4983537 w 5511967"/>
              <a:gd name="connsiteY9" fmla="*/ 3343040 h 3592269"/>
              <a:gd name="connsiteX10" fmla="*/ 4692962 w 5511967"/>
              <a:gd name="connsiteY10" fmla="*/ 3573490 h 3592269"/>
              <a:gd name="connsiteX11" fmla="*/ 2777926 w 5511967"/>
              <a:gd name="connsiteY11" fmla="*/ 3587156 h 3592269"/>
              <a:gd name="connsiteX12" fmla="*/ 1952303 w 5511967"/>
              <a:gd name="connsiteY12" fmla="*/ 3583738 h 3592269"/>
              <a:gd name="connsiteX13" fmla="*/ 1415103 w 5511967"/>
              <a:gd name="connsiteY13" fmla="*/ 3568004 h 3592269"/>
              <a:gd name="connsiteX14" fmla="*/ 686518 w 5511967"/>
              <a:gd name="connsiteY14" fmla="*/ 3415052 h 3592269"/>
              <a:gd name="connsiteX15" fmla="*/ 18940 w 5511967"/>
              <a:gd name="connsiteY15" fmla="*/ 2223449 h 3592269"/>
              <a:gd name="connsiteX0" fmla="*/ 32548 w 5417999"/>
              <a:gd name="connsiteY0" fmla="*/ 2021743 h 3592269"/>
              <a:gd name="connsiteX1" fmla="*/ 985146 w 5417999"/>
              <a:gd name="connsiteY1" fmla="*/ 547902 h 3592269"/>
              <a:gd name="connsiteX2" fmla="*/ 2509146 w 5417999"/>
              <a:gd name="connsiteY2" fmla="*/ 285318 h 3592269"/>
              <a:gd name="connsiteX3" fmla="*/ 3781355 w 5417999"/>
              <a:gd name="connsiteY3" fmla="*/ 11191 h 3592269"/>
              <a:gd name="connsiteX4" fmla="*/ 4947546 w 5417999"/>
              <a:gd name="connsiteY4" fmla="*/ 501519 h 3592269"/>
              <a:gd name="connsiteX5" fmla="*/ 5338486 w 5417999"/>
              <a:gd name="connsiteY5" fmla="*/ 1024304 h 3592269"/>
              <a:gd name="connsiteX6" fmla="*/ 5417999 w 5417999"/>
              <a:gd name="connsiteY6" fmla="*/ 1555067 h 3592269"/>
              <a:gd name="connsiteX7" fmla="*/ 5000556 w 5417999"/>
              <a:gd name="connsiteY7" fmla="*/ 2269831 h 3592269"/>
              <a:gd name="connsiteX8" fmla="*/ 4967424 w 5417999"/>
              <a:gd name="connsiteY8" fmla="*/ 2800095 h 3592269"/>
              <a:gd name="connsiteX9" fmla="*/ 4889569 w 5417999"/>
              <a:gd name="connsiteY9" fmla="*/ 3343040 h 3592269"/>
              <a:gd name="connsiteX10" fmla="*/ 4598994 w 5417999"/>
              <a:gd name="connsiteY10" fmla="*/ 3573490 h 3592269"/>
              <a:gd name="connsiteX11" fmla="*/ 2683958 w 5417999"/>
              <a:gd name="connsiteY11" fmla="*/ 3587156 h 3592269"/>
              <a:gd name="connsiteX12" fmla="*/ 1858335 w 5417999"/>
              <a:gd name="connsiteY12" fmla="*/ 3583738 h 3592269"/>
              <a:gd name="connsiteX13" fmla="*/ 1321135 w 5417999"/>
              <a:gd name="connsiteY13" fmla="*/ 3568004 h 3592269"/>
              <a:gd name="connsiteX14" fmla="*/ 592550 w 5417999"/>
              <a:gd name="connsiteY14" fmla="*/ 3415052 h 3592269"/>
              <a:gd name="connsiteX15" fmla="*/ 32548 w 5417999"/>
              <a:gd name="connsiteY15" fmla="*/ 2021743 h 3592269"/>
              <a:gd name="connsiteX0" fmla="*/ 4189 w 5389640"/>
              <a:gd name="connsiteY0" fmla="*/ 2021743 h 3592269"/>
              <a:gd name="connsiteX1" fmla="*/ 956787 w 5389640"/>
              <a:gd name="connsiteY1" fmla="*/ 547902 h 3592269"/>
              <a:gd name="connsiteX2" fmla="*/ 2480787 w 5389640"/>
              <a:gd name="connsiteY2" fmla="*/ 285318 h 3592269"/>
              <a:gd name="connsiteX3" fmla="*/ 3752996 w 5389640"/>
              <a:gd name="connsiteY3" fmla="*/ 11191 h 3592269"/>
              <a:gd name="connsiteX4" fmla="*/ 4919187 w 5389640"/>
              <a:gd name="connsiteY4" fmla="*/ 501519 h 3592269"/>
              <a:gd name="connsiteX5" fmla="*/ 5310127 w 5389640"/>
              <a:gd name="connsiteY5" fmla="*/ 1024304 h 3592269"/>
              <a:gd name="connsiteX6" fmla="*/ 5389640 w 5389640"/>
              <a:gd name="connsiteY6" fmla="*/ 1555067 h 3592269"/>
              <a:gd name="connsiteX7" fmla="*/ 4972197 w 5389640"/>
              <a:gd name="connsiteY7" fmla="*/ 2269831 h 3592269"/>
              <a:gd name="connsiteX8" fmla="*/ 4939065 w 5389640"/>
              <a:gd name="connsiteY8" fmla="*/ 2800095 h 3592269"/>
              <a:gd name="connsiteX9" fmla="*/ 4861210 w 5389640"/>
              <a:gd name="connsiteY9" fmla="*/ 3343040 h 3592269"/>
              <a:gd name="connsiteX10" fmla="*/ 4570635 w 5389640"/>
              <a:gd name="connsiteY10" fmla="*/ 3573490 h 3592269"/>
              <a:gd name="connsiteX11" fmla="*/ 2655599 w 5389640"/>
              <a:gd name="connsiteY11" fmla="*/ 3587156 h 3592269"/>
              <a:gd name="connsiteX12" fmla="*/ 1829976 w 5389640"/>
              <a:gd name="connsiteY12" fmla="*/ 3583738 h 3592269"/>
              <a:gd name="connsiteX13" fmla="*/ 1292776 w 5389640"/>
              <a:gd name="connsiteY13" fmla="*/ 3568004 h 3592269"/>
              <a:gd name="connsiteX14" fmla="*/ 564191 w 5389640"/>
              <a:gd name="connsiteY14" fmla="*/ 3415052 h 3592269"/>
              <a:gd name="connsiteX15" fmla="*/ 4189 w 5389640"/>
              <a:gd name="connsiteY15" fmla="*/ 2021743 h 3592269"/>
              <a:gd name="connsiteX0" fmla="*/ 43603 w 5281137"/>
              <a:gd name="connsiteY0" fmla="*/ 2021743 h 3592269"/>
              <a:gd name="connsiteX1" fmla="*/ 848284 w 5281137"/>
              <a:gd name="connsiteY1" fmla="*/ 547902 h 3592269"/>
              <a:gd name="connsiteX2" fmla="*/ 2372284 w 5281137"/>
              <a:gd name="connsiteY2" fmla="*/ 285318 h 3592269"/>
              <a:gd name="connsiteX3" fmla="*/ 3644493 w 5281137"/>
              <a:gd name="connsiteY3" fmla="*/ 11191 h 3592269"/>
              <a:gd name="connsiteX4" fmla="*/ 4810684 w 5281137"/>
              <a:gd name="connsiteY4" fmla="*/ 501519 h 3592269"/>
              <a:gd name="connsiteX5" fmla="*/ 5201624 w 5281137"/>
              <a:gd name="connsiteY5" fmla="*/ 1024304 h 3592269"/>
              <a:gd name="connsiteX6" fmla="*/ 5281137 w 5281137"/>
              <a:gd name="connsiteY6" fmla="*/ 1555067 h 3592269"/>
              <a:gd name="connsiteX7" fmla="*/ 4863694 w 5281137"/>
              <a:gd name="connsiteY7" fmla="*/ 2269831 h 3592269"/>
              <a:gd name="connsiteX8" fmla="*/ 4830562 w 5281137"/>
              <a:gd name="connsiteY8" fmla="*/ 2800095 h 3592269"/>
              <a:gd name="connsiteX9" fmla="*/ 4752707 w 5281137"/>
              <a:gd name="connsiteY9" fmla="*/ 3343040 h 3592269"/>
              <a:gd name="connsiteX10" fmla="*/ 4462132 w 5281137"/>
              <a:gd name="connsiteY10" fmla="*/ 3573490 h 3592269"/>
              <a:gd name="connsiteX11" fmla="*/ 2547096 w 5281137"/>
              <a:gd name="connsiteY11" fmla="*/ 3587156 h 3592269"/>
              <a:gd name="connsiteX12" fmla="*/ 1721473 w 5281137"/>
              <a:gd name="connsiteY12" fmla="*/ 3583738 h 3592269"/>
              <a:gd name="connsiteX13" fmla="*/ 1184273 w 5281137"/>
              <a:gd name="connsiteY13" fmla="*/ 3568004 h 3592269"/>
              <a:gd name="connsiteX14" fmla="*/ 455688 w 5281137"/>
              <a:gd name="connsiteY14" fmla="*/ 3415052 h 3592269"/>
              <a:gd name="connsiteX15" fmla="*/ 43603 w 5281137"/>
              <a:gd name="connsiteY15" fmla="*/ 2021743 h 3592269"/>
              <a:gd name="connsiteX0" fmla="*/ 26781 w 5264315"/>
              <a:gd name="connsiteY0" fmla="*/ 2021743 h 3592269"/>
              <a:gd name="connsiteX1" fmla="*/ 831462 w 5264315"/>
              <a:gd name="connsiteY1" fmla="*/ 547902 h 3592269"/>
              <a:gd name="connsiteX2" fmla="*/ 2355462 w 5264315"/>
              <a:gd name="connsiteY2" fmla="*/ 285318 h 3592269"/>
              <a:gd name="connsiteX3" fmla="*/ 3627671 w 5264315"/>
              <a:gd name="connsiteY3" fmla="*/ 11191 h 3592269"/>
              <a:gd name="connsiteX4" fmla="*/ 4793862 w 5264315"/>
              <a:gd name="connsiteY4" fmla="*/ 501519 h 3592269"/>
              <a:gd name="connsiteX5" fmla="*/ 5184802 w 5264315"/>
              <a:gd name="connsiteY5" fmla="*/ 1024304 h 3592269"/>
              <a:gd name="connsiteX6" fmla="*/ 5264315 w 5264315"/>
              <a:gd name="connsiteY6" fmla="*/ 1555067 h 3592269"/>
              <a:gd name="connsiteX7" fmla="*/ 4846872 w 5264315"/>
              <a:gd name="connsiteY7" fmla="*/ 2269831 h 3592269"/>
              <a:gd name="connsiteX8" fmla="*/ 4813740 w 5264315"/>
              <a:gd name="connsiteY8" fmla="*/ 2800095 h 3592269"/>
              <a:gd name="connsiteX9" fmla="*/ 4735885 w 5264315"/>
              <a:gd name="connsiteY9" fmla="*/ 3343040 h 3592269"/>
              <a:gd name="connsiteX10" fmla="*/ 4445310 w 5264315"/>
              <a:gd name="connsiteY10" fmla="*/ 3573490 h 3592269"/>
              <a:gd name="connsiteX11" fmla="*/ 2530274 w 5264315"/>
              <a:gd name="connsiteY11" fmla="*/ 3587156 h 3592269"/>
              <a:gd name="connsiteX12" fmla="*/ 1704651 w 5264315"/>
              <a:gd name="connsiteY12" fmla="*/ 3583738 h 3592269"/>
              <a:gd name="connsiteX13" fmla="*/ 1167451 w 5264315"/>
              <a:gd name="connsiteY13" fmla="*/ 3568004 h 3592269"/>
              <a:gd name="connsiteX14" fmla="*/ 438866 w 5264315"/>
              <a:gd name="connsiteY14" fmla="*/ 3415052 h 3592269"/>
              <a:gd name="connsiteX15" fmla="*/ 26781 w 5264315"/>
              <a:gd name="connsiteY15" fmla="*/ 2021743 h 3592269"/>
              <a:gd name="connsiteX0" fmla="*/ 13647 w 5251181"/>
              <a:gd name="connsiteY0" fmla="*/ 2021743 h 3631662"/>
              <a:gd name="connsiteX1" fmla="*/ 818328 w 5251181"/>
              <a:gd name="connsiteY1" fmla="*/ 547902 h 3631662"/>
              <a:gd name="connsiteX2" fmla="*/ 2342328 w 5251181"/>
              <a:gd name="connsiteY2" fmla="*/ 285318 h 3631662"/>
              <a:gd name="connsiteX3" fmla="*/ 3614537 w 5251181"/>
              <a:gd name="connsiteY3" fmla="*/ 11191 h 3631662"/>
              <a:gd name="connsiteX4" fmla="*/ 4780728 w 5251181"/>
              <a:gd name="connsiteY4" fmla="*/ 501519 h 3631662"/>
              <a:gd name="connsiteX5" fmla="*/ 5171668 w 5251181"/>
              <a:gd name="connsiteY5" fmla="*/ 1024304 h 3631662"/>
              <a:gd name="connsiteX6" fmla="*/ 5251181 w 5251181"/>
              <a:gd name="connsiteY6" fmla="*/ 1555067 h 3631662"/>
              <a:gd name="connsiteX7" fmla="*/ 4833738 w 5251181"/>
              <a:gd name="connsiteY7" fmla="*/ 2269831 h 3631662"/>
              <a:gd name="connsiteX8" fmla="*/ 4800606 w 5251181"/>
              <a:gd name="connsiteY8" fmla="*/ 2800095 h 3631662"/>
              <a:gd name="connsiteX9" fmla="*/ 4722751 w 5251181"/>
              <a:gd name="connsiteY9" fmla="*/ 3343040 h 3631662"/>
              <a:gd name="connsiteX10" fmla="*/ 4432176 w 5251181"/>
              <a:gd name="connsiteY10" fmla="*/ 3573490 h 3631662"/>
              <a:gd name="connsiteX11" fmla="*/ 2517140 w 5251181"/>
              <a:gd name="connsiteY11" fmla="*/ 3587156 h 3631662"/>
              <a:gd name="connsiteX12" fmla="*/ 1691517 w 5251181"/>
              <a:gd name="connsiteY12" fmla="*/ 3583738 h 3631662"/>
              <a:gd name="connsiteX13" fmla="*/ 1154317 w 5251181"/>
              <a:gd name="connsiteY13" fmla="*/ 3568004 h 3631662"/>
              <a:gd name="connsiteX14" fmla="*/ 613991 w 5251181"/>
              <a:gd name="connsiteY14" fmla="*/ 3529352 h 3631662"/>
              <a:gd name="connsiteX15" fmla="*/ 13647 w 5251181"/>
              <a:gd name="connsiteY15" fmla="*/ 2021743 h 3631662"/>
              <a:gd name="connsiteX0" fmla="*/ 12487 w 5250021"/>
              <a:gd name="connsiteY0" fmla="*/ 2021743 h 3622649"/>
              <a:gd name="connsiteX1" fmla="*/ 817168 w 5250021"/>
              <a:gd name="connsiteY1" fmla="*/ 547902 h 3622649"/>
              <a:gd name="connsiteX2" fmla="*/ 2341168 w 5250021"/>
              <a:gd name="connsiteY2" fmla="*/ 285318 h 3622649"/>
              <a:gd name="connsiteX3" fmla="*/ 3613377 w 5250021"/>
              <a:gd name="connsiteY3" fmla="*/ 11191 h 3622649"/>
              <a:gd name="connsiteX4" fmla="*/ 4779568 w 5250021"/>
              <a:gd name="connsiteY4" fmla="*/ 501519 h 3622649"/>
              <a:gd name="connsiteX5" fmla="*/ 5170508 w 5250021"/>
              <a:gd name="connsiteY5" fmla="*/ 1024304 h 3622649"/>
              <a:gd name="connsiteX6" fmla="*/ 5250021 w 5250021"/>
              <a:gd name="connsiteY6" fmla="*/ 1555067 h 3622649"/>
              <a:gd name="connsiteX7" fmla="*/ 4832578 w 5250021"/>
              <a:gd name="connsiteY7" fmla="*/ 2269831 h 3622649"/>
              <a:gd name="connsiteX8" fmla="*/ 4799446 w 5250021"/>
              <a:gd name="connsiteY8" fmla="*/ 2800095 h 3622649"/>
              <a:gd name="connsiteX9" fmla="*/ 4721591 w 5250021"/>
              <a:gd name="connsiteY9" fmla="*/ 3343040 h 3622649"/>
              <a:gd name="connsiteX10" fmla="*/ 4431016 w 5250021"/>
              <a:gd name="connsiteY10" fmla="*/ 3573490 h 3622649"/>
              <a:gd name="connsiteX11" fmla="*/ 2515980 w 5250021"/>
              <a:gd name="connsiteY11" fmla="*/ 3587156 h 3622649"/>
              <a:gd name="connsiteX12" fmla="*/ 1690357 w 5250021"/>
              <a:gd name="connsiteY12" fmla="*/ 3583738 h 3622649"/>
              <a:gd name="connsiteX13" fmla="*/ 1153157 w 5250021"/>
              <a:gd name="connsiteY13" fmla="*/ 3568004 h 3622649"/>
              <a:gd name="connsiteX14" fmla="*/ 619554 w 5250021"/>
              <a:gd name="connsiteY14" fmla="*/ 3515905 h 3622649"/>
              <a:gd name="connsiteX15" fmla="*/ 12487 w 5250021"/>
              <a:gd name="connsiteY15" fmla="*/ 2021743 h 3622649"/>
              <a:gd name="connsiteX0" fmla="*/ 12487 w 5250021"/>
              <a:gd name="connsiteY0" fmla="*/ 2021743 h 3592269"/>
              <a:gd name="connsiteX1" fmla="*/ 817168 w 5250021"/>
              <a:gd name="connsiteY1" fmla="*/ 547902 h 3592269"/>
              <a:gd name="connsiteX2" fmla="*/ 2341168 w 5250021"/>
              <a:gd name="connsiteY2" fmla="*/ 285318 h 3592269"/>
              <a:gd name="connsiteX3" fmla="*/ 3613377 w 5250021"/>
              <a:gd name="connsiteY3" fmla="*/ 11191 h 3592269"/>
              <a:gd name="connsiteX4" fmla="*/ 4779568 w 5250021"/>
              <a:gd name="connsiteY4" fmla="*/ 501519 h 3592269"/>
              <a:gd name="connsiteX5" fmla="*/ 5170508 w 5250021"/>
              <a:gd name="connsiteY5" fmla="*/ 1024304 h 3592269"/>
              <a:gd name="connsiteX6" fmla="*/ 5250021 w 5250021"/>
              <a:gd name="connsiteY6" fmla="*/ 1555067 h 3592269"/>
              <a:gd name="connsiteX7" fmla="*/ 4832578 w 5250021"/>
              <a:gd name="connsiteY7" fmla="*/ 2269831 h 3592269"/>
              <a:gd name="connsiteX8" fmla="*/ 4799446 w 5250021"/>
              <a:gd name="connsiteY8" fmla="*/ 2800095 h 3592269"/>
              <a:gd name="connsiteX9" fmla="*/ 4721591 w 5250021"/>
              <a:gd name="connsiteY9" fmla="*/ 3343040 h 3592269"/>
              <a:gd name="connsiteX10" fmla="*/ 4431016 w 5250021"/>
              <a:gd name="connsiteY10" fmla="*/ 3573490 h 3592269"/>
              <a:gd name="connsiteX11" fmla="*/ 2515980 w 5250021"/>
              <a:gd name="connsiteY11" fmla="*/ 3587156 h 3592269"/>
              <a:gd name="connsiteX12" fmla="*/ 1690357 w 5250021"/>
              <a:gd name="connsiteY12" fmla="*/ 3583738 h 3592269"/>
              <a:gd name="connsiteX13" fmla="*/ 1153157 w 5250021"/>
              <a:gd name="connsiteY13" fmla="*/ 3568004 h 3592269"/>
              <a:gd name="connsiteX14" fmla="*/ 619554 w 5250021"/>
              <a:gd name="connsiteY14" fmla="*/ 3515905 h 3592269"/>
              <a:gd name="connsiteX15" fmla="*/ 12487 w 5250021"/>
              <a:gd name="connsiteY15" fmla="*/ 2021743 h 3592269"/>
              <a:gd name="connsiteX0" fmla="*/ 1679 w 5239213"/>
              <a:gd name="connsiteY0" fmla="*/ 2021743 h 3632155"/>
              <a:gd name="connsiteX1" fmla="*/ 806360 w 5239213"/>
              <a:gd name="connsiteY1" fmla="*/ 547902 h 3632155"/>
              <a:gd name="connsiteX2" fmla="*/ 2330360 w 5239213"/>
              <a:gd name="connsiteY2" fmla="*/ 285318 h 3632155"/>
              <a:gd name="connsiteX3" fmla="*/ 3602569 w 5239213"/>
              <a:gd name="connsiteY3" fmla="*/ 11191 h 3632155"/>
              <a:gd name="connsiteX4" fmla="*/ 4768760 w 5239213"/>
              <a:gd name="connsiteY4" fmla="*/ 501519 h 3632155"/>
              <a:gd name="connsiteX5" fmla="*/ 5159700 w 5239213"/>
              <a:gd name="connsiteY5" fmla="*/ 1024304 h 3632155"/>
              <a:gd name="connsiteX6" fmla="*/ 5239213 w 5239213"/>
              <a:gd name="connsiteY6" fmla="*/ 1555067 h 3632155"/>
              <a:gd name="connsiteX7" fmla="*/ 4821770 w 5239213"/>
              <a:gd name="connsiteY7" fmla="*/ 2269831 h 3632155"/>
              <a:gd name="connsiteX8" fmla="*/ 4788638 w 5239213"/>
              <a:gd name="connsiteY8" fmla="*/ 2800095 h 3632155"/>
              <a:gd name="connsiteX9" fmla="*/ 4710783 w 5239213"/>
              <a:gd name="connsiteY9" fmla="*/ 3343040 h 3632155"/>
              <a:gd name="connsiteX10" fmla="*/ 4420208 w 5239213"/>
              <a:gd name="connsiteY10" fmla="*/ 3573490 h 3632155"/>
              <a:gd name="connsiteX11" fmla="*/ 2505172 w 5239213"/>
              <a:gd name="connsiteY11" fmla="*/ 3587156 h 3632155"/>
              <a:gd name="connsiteX12" fmla="*/ 1679549 w 5239213"/>
              <a:gd name="connsiteY12" fmla="*/ 3583738 h 3632155"/>
              <a:gd name="connsiteX13" fmla="*/ 1142349 w 5239213"/>
              <a:gd name="connsiteY13" fmla="*/ 3568004 h 3632155"/>
              <a:gd name="connsiteX14" fmla="*/ 716322 w 5239213"/>
              <a:gd name="connsiteY14" fmla="*/ 3583141 h 3632155"/>
              <a:gd name="connsiteX15" fmla="*/ 1679 w 5239213"/>
              <a:gd name="connsiteY15" fmla="*/ 2021743 h 3632155"/>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42349 w 5239213"/>
              <a:gd name="connsiteY13" fmla="*/ 356800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42349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39213" h="3592269">
                <a:moveTo>
                  <a:pt x="1679" y="2021743"/>
                </a:moveTo>
                <a:cubicBezTo>
                  <a:pt x="16685" y="1515870"/>
                  <a:pt x="375664" y="904054"/>
                  <a:pt x="806360" y="547902"/>
                </a:cubicBezTo>
                <a:cubicBezTo>
                  <a:pt x="1237056" y="191750"/>
                  <a:pt x="1864325" y="374770"/>
                  <a:pt x="2330360" y="285318"/>
                </a:cubicBezTo>
                <a:cubicBezTo>
                  <a:pt x="2796395" y="195866"/>
                  <a:pt x="3258013" y="-55764"/>
                  <a:pt x="3602569" y="11191"/>
                </a:cubicBezTo>
                <a:cubicBezTo>
                  <a:pt x="4145908" y="64894"/>
                  <a:pt x="4544577" y="303841"/>
                  <a:pt x="4768760" y="501519"/>
                </a:cubicBezTo>
                <a:cubicBezTo>
                  <a:pt x="4996256" y="663745"/>
                  <a:pt x="5108900" y="857548"/>
                  <a:pt x="5159700" y="1024304"/>
                </a:cubicBezTo>
                <a:cubicBezTo>
                  <a:pt x="5210500" y="1191061"/>
                  <a:pt x="5227065" y="1358523"/>
                  <a:pt x="5239213" y="1555067"/>
                </a:cubicBezTo>
                <a:cubicBezTo>
                  <a:pt x="5239212" y="1956908"/>
                  <a:pt x="4893553" y="2061110"/>
                  <a:pt x="4821770" y="2269831"/>
                </a:cubicBezTo>
                <a:cubicBezTo>
                  <a:pt x="4749987" y="2483962"/>
                  <a:pt x="4765447" y="2614423"/>
                  <a:pt x="4788638" y="2800095"/>
                </a:cubicBezTo>
                <a:cubicBezTo>
                  <a:pt x="4791951" y="3058654"/>
                  <a:pt x="4842201" y="3162918"/>
                  <a:pt x="4710783" y="3343040"/>
                </a:cubicBezTo>
                <a:cubicBezTo>
                  <a:pt x="4491472" y="3543917"/>
                  <a:pt x="4677520" y="3370984"/>
                  <a:pt x="4420208" y="3573490"/>
                </a:cubicBezTo>
                <a:cubicBezTo>
                  <a:pt x="3915001" y="3606641"/>
                  <a:pt x="2961948" y="3585448"/>
                  <a:pt x="2505172" y="3587156"/>
                </a:cubicBezTo>
                <a:cubicBezTo>
                  <a:pt x="2048396" y="3588864"/>
                  <a:pt x="2695580" y="3591412"/>
                  <a:pt x="1679549" y="3583738"/>
                </a:cubicBezTo>
                <a:cubicBezTo>
                  <a:pt x="1113995" y="3596235"/>
                  <a:pt x="1794827" y="3573706"/>
                  <a:pt x="1196137" y="3588174"/>
                </a:cubicBezTo>
                <a:cubicBezTo>
                  <a:pt x="738644" y="3582472"/>
                  <a:pt x="1141756" y="3589842"/>
                  <a:pt x="716322" y="3583141"/>
                </a:cubicBezTo>
                <a:cubicBezTo>
                  <a:pt x="60339" y="3034832"/>
                  <a:pt x="-13327" y="2527616"/>
                  <a:pt x="1679" y="2021743"/>
                </a:cubicBezTo>
                <a:close/>
              </a:path>
            </a:pathLst>
          </a:custGeom>
          <a:solidFill>
            <a:srgbClr val="D8D2CA"/>
          </a:solidFill>
          <a:ln>
            <a:noFill/>
          </a:ln>
          <a:scene3d>
            <a:camera prst="orthographicFront">
              <a:rot lat="0" lon="0" rev="10799999"/>
            </a:camera>
            <a:lightRig rig="threePt" dir="t"/>
          </a:scene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A1B8B5BE-2766-3344-A90C-B28F80FE180B}"/>
              </a:ext>
            </a:extLst>
          </p:cNvPr>
          <p:cNvSpPr txBox="1"/>
          <p:nvPr/>
        </p:nvSpPr>
        <p:spPr>
          <a:xfrm>
            <a:off x="747059" y="106667"/>
            <a:ext cx="4311562" cy="5239896"/>
          </a:xfrm>
          <a:prstGeom prst="rect">
            <a:avLst/>
          </a:prstGeom>
          <a:noFill/>
        </p:spPr>
        <p:txBody>
          <a:bodyPr wrap="square" numCol="2" rtlCol="0">
            <a:spAutoFit/>
          </a:bodyPr>
          <a:lstStyle/>
          <a:p>
            <a:pPr lvl="1" fontAlgn="base"/>
            <a:r>
              <a:rPr lang="en-AU" sz="1500" b="1" dirty="0">
                <a:solidFill>
                  <a:srgbClr val="377DAF"/>
                </a:solidFill>
                <a:latin typeface="Corbel" panose="020B0503020204020204" pitchFamily="34" charset="0"/>
                <a:ea typeface="Tahoma" panose="020B0604030504040204" pitchFamily="34" charset="0"/>
                <a:cs typeface="Tahoma" panose="020B0604030504040204" pitchFamily="34" charset="0"/>
              </a:rPr>
              <a:t>This means:</a:t>
            </a:r>
          </a:p>
          <a:p>
            <a:pPr lvl="1" fontAlgn="base"/>
            <a:endParaRPr lang="en-AU" sz="600" dirty="0">
              <a:solidFill>
                <a:srgbClr val="70C7C7"/>
              </a:solidFill>
              <a:latin typeface="Corbel" panose="020B0503020204020204" pitchFamily="34" charset="0"/>
              <a:ea typeface="Tahoma" panose="020B0604030504040204" pitchFamily="34" charset="0"/>
              <a:cs typeface="Tahoma" panose="020B0604030504040204" pitchFamily="34" charset="0"/>
            </a:endParaRPr>
          </a:p>
          <a:p>
            <a:pPr marL="171450" indent="-171450" fontAlgn="base">
              <a:buBlip>
                <a:blip r:embed="rId3"/>
              </a:buBlip>
            </a:pPr>
            <a:r>
              <a:rPr lang="en-AU" sz="950" b="0" i="0" u="none" strike="noStrike" dirty="0">
                <a:solidFill>
                  <a:srgbClr val="58595B"/>
                </a:solidFill>
                <a:effectLst/>
                <a:latin typeface="Corbel" panose="020B0503020204020204" pitchFamily="34" charset="0"/>
              </a:rPr>
              <a:t>Your coach will learn about who and what is important to you. We will make sure they are part of your support circle.</a:t>
            </a:r>
            <a:endParaRPr lang="en-AU" sz="950" dirty="0">
              <a:solidFill>
                <a:srgbClr val="58595B"/>
              </a:solidFill>
              <a:latin typeface="Corbel" panose="020B0503020204020204" pitchFamily="34" charset="0"/>
            </a:endParaRPr>
          </a:p>
          <a:p>
            <a:pPr fontAlgn="base"/>
            <a:endParaRPr lang="en-AU" sz="95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marL="171450" indent="-171450" fontAlgn="base">
              <a:buBlip>
                <a:blip r:embed="rId4"/>
              </a:buBlip>
            </a:pPr>
            <a:r>
              <a:rPr lang="en-AU" sz="950" dirty="0">
                <a:solidFill>
                  <a:srgbClr val="58595B"/>
                </a:solidFill>
                <a:latin typeface="Corbel" panose="020B0503020204020204" pitchFamily="34" charset="0"/>
                <a:ea typeface="Tahoma" panose="020B0604030504040204" pitchFamily="34" charset="0"/>
                <a:cs typeface="Tahoma" panose="020B0604030504040204" pitchFamily="34" charset="0"/>
              </a:rPr>
              <a:t>Your coach can help you strengthen your relationships and find and build new connections.</a:t>
            </a:r>
          </a:p>
          <a:p>
            <a:pPr fontAlgn="base"/>
            <a:r>
              <a:rPr lang="en-AU" sz="950" dirty="0">
                <a:solidFill>
                  <a:srgbClr val="58595B"/>
                </a:solidFill>
                <a:latin typeface="Corbel" panose="020B0503020204020204" pitchFamily="34" charset="0"/>
                <a:ea typeface="Tahoma" panose="020B0604030504040204" pitchFamily="34" charset="0"/>
                <a:cs typeface="Tahoma" panose="020B0604030504040204" pitchFamily="34" charset="0"/>
              </a:rPr>
              <a:t>     </a:t>
            </a:r>
          </a:p>
          <a:p>
            <a:pPr marL="171450" indent="-171450" fontAlgn="base">
              <a:buBlip>
                <a:blip r:embed="rId5"/>
              </a:buBlip>
            </a:pPr>
            <a:r>
              <a:rPr lang="en-AU" sz="950" dirty="0">
                <a:solidFill>
                  <a:srgbClr val="58595B"/>
                </a:solidFill>
                <a:latin typeface="Corbel" panose="020B0503020204020204" pitchFamily="34" charset="0"/>
                <a:ea typeface="Tahoma" panose="020B0604030504040204" pitchFamily="34" charset="0"/>
                <a:cs typeface="Tahoma" panose="020B0604030504040204" pitchFamily="34" charset="0"/>
              </a:rPr>
              <a:t> If there are people that you don’t want in your life, we will respect this. </a:t>
            </a:r>
          </a:p>
          <a:p>
            <a:pPr fontAlgn="base"/>
            <a:endParaRPr lang="en-AU" sz="95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marL="171450" indent="-171450" fontAlgn="base">
              <a:buBlip>
                <a:blip r:embed="rId5"/>
              </a:buBlip>
            </a:pPr>
            <a:r>
              <a:rPr lang="en-AU" sz="950" dirty="0">
                <a:solidFill>
                  <a:srgbClr val="58595B"/>
                </a:solidFill>
                <a:latin typeface="Corbel" panose="020B0503020204020204" pitchFamily="34" charset="0"/>
                <a:ea typeface="Tahoma" panose="020B0604030504040204" pitchFamily="34" charset="0"/>
                <a:cs typeface="Tahoma" panose="020B0604030504040204" pitchFamily="34" charset="0"/>
              </a:rPr>
              <a:t>Your coach will</a:t>
            </a:r>
            <a:r>
              <a:rPr lang="en-AU" sz="950" dirty="0">
                <a:solidFill>
                  <a:srgbClr val="58595B"/>
                </a:solidFill>
                <a:latin typeface="Corbel" panose="020B0503020204020204" pitchFamily="34" charset="0"/>
              </a:rPr>
              <a:t> support you to understand and develop boundaries that will help you stay strong and safe.</a:t>
            </a:r>
            <a:endParaRPr lang="en-AU" sz="95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fontAlgn="base"/>
            <a:endParaRPr lang="en-AU" sz="95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fontAlgn="base"/>
            <a:endParaRPr lang="en-AU" sz="95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fontAlgn="base"/>
            <a:endParaRPr lang="en-AU" sz="95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fontAlgn="base"/>
            <a:endParaRPr lang="en-AU" sz="95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fontAlgn="base"/>
            <a:endParaRPr lang="en-AU" sz="95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fontAlgn="base"/>
            <a:endParaRPr lang="en-AU" sz="95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fontAlgn="base"/>
            <a:endParaRPr lang="en-AU" sz="95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fontAlgn="base"/>
            <a:endParaRPr lang="en-AU" sz="95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fontAlgn="base"/>
            <a:endParaRPr lang="en-AU" sz="95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fontAlgn="base"/>
            <a:endParaRPr lang="en-AU" sz="95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fontAlgn="base"/>
            <a:endParaRPr lang="en-AU" sz="95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fontAlgn="base"/>
            <a:endParaRPr lang="en-AU" sz="95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fontAlgn="base"/>
            <a:endParaRPr lang="en-AU" sz="95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fontAlgn="base"/>
            <a:endParaRPr lang="en-AU" sz="95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fontAlgn="base"/>
            <a:endParaRPr lang="en-AU" sz="95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fontAlgn="base"/>
            <a:endParaRPr lang="en-AU" sz="95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fontAlgn="base"/>
            <a:endParaRPr lang="en-AU" sz="95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marL="171450" indent="-171450" fontAlgn="base">
              <a:buBlip>
                <a:blip r:embed="rId5"/>
              </a:buBlip>
            </a:pPr>
            <a:endParaRPr lang="en-AU" sz="95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fontAlgn="base"/>
            <a:endParaRPr lang="en-AU" sz="95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marL="171450" indent="-171450" fontAlgn="base">
              <a:buBlip>
                <a:blip r:embed="rId5"/>
              </a:buBlip>
            </a:pPr>
            <a:r>
              <a:rPr lang="en-AU" sz="950" dirty="0">
                <a:solidFill>
                  <a:srgbClr val="58595B"/>
                </a:solidFill>
                <a:latin typeface="Corbel" panose="020B0503020204020204" pitchFamily="34" charset="0"/>
                <a:ea typeface="Tahoma" panose="020B0604030504040204" pitchFamily="34" charset="0"/>
                <a:cs typeface="Tahoma" panose="020B0604030504040204" pitchFamily="34" charset="0"/>
              </a:rPr>
              <a:t>Your coach will work with your family and other important people in your life if you want them to. You decide their involvement, and you can include them in decision-making.</a:t>
            </a:r>
          </a:p>
          <a:p>
            <a:pPr fontAlgn="base"/>
            <a:endParaRPr lang="en-AU" sz="95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marL="171450" indent="-171450" fontAlgn="base">
              <a:buBlip>
                <a:blip r:embed="rId3"/>
              </a:buBlip>
            </a:pPr>
            <a:r>
              <a:rPr lang="en-AU" sz="950" dirty="0">
                <a:solidFill>
                  <a:srgbClr val="58595B"/>
                </a:solidFill>
                <a:latin typeface="Corbel" panose="020B0503020204020204" pitchFamily="34" charset="0"/>
                <a:ea typeface="Tahoma" panose="020B0604030504040204" pitchFamily="34" charset="0"/>
                <a:cs typeface="Tahoma" panose="020B0604030504040204" pitchFamily="34" charset="0"/>
              </a:rPr>
              <a:t>We will respect your family commitments and obligations, and the role you have in your family.</a:t>
            </a:r>
          </a:p>
          <a:p>
            <a:pPr lvl="1" fontAlgn="base"/>
            <a:endParaRPr lang="en-AU" sz="95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marL="171450" indent="-171450" fontAlgn="base">
              <a:buBlip>
                <a:blip r:embed="rId5"/>
              </a:buBlip>
            </a:pPr>
            <a:r>
              <a:rPr lang="en-AU" sz="950" dirty="0">
                <a:solidFill>
                  <a:srgbClr val="58595B"/>
                </a:solidFill>
                <a:latin typeface="Corbel" panose="020B0503020204020204" pitchFamily="34" charset="0"/>
                <a:ea typeface="Tahoma" panose="020B0604030504040204" pitchFamily="34" charset="0"/>
                <a:cs typeface="Tahoma" panose="020B0604030504040204" pitchFamily="34" charset="0"/>
              </a:rPr>
              <a:t>Your coach will work  with you to find activities, groups, people and programs that will help you to feel supported and connected.</a:t>
            </a:r>
          </a:p>
          <a:p>
            <a:pPr lvl="1" fontAlgn="base"/>
            <a:endParaRPr lang="en-AU" sz="100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lvl="1" fontAlgn="base"/>
            <a:endParaRPr lang="en-AU" sz="1000" b="1" dirty="0">
              <a:solidFill>
                <a:srgbClr val="298FC2"/>
              </a:solidFill>
              <a:latin typeface="Corbel" panose="020B0503020204020204" pitchFamily="34" charset="0"/>
              <a:ea typeface="Tahoma" panose="020B0604030504040204" pitchFamily="34" charset="0"/>
              <a:cs typeface="Tahoma" panose="020B0604030504040204" pitchFamily="34" charset="0"/>
            </a:endParaRPr>
          </a:p>
          <a:p>
            <a:pPr lvl="1" fontAlgn="base"/>
            <a:endParaRPr lang="en-AU" sz="1000" b="1" dirty="0">
              <a:solidFill>
                <a:srgbClr val="298FC2"/>
              </a:solidFill>
              <a:latin typeface="Corbel" panose="020B0503020204020204" pitchFamily="34" charset="0"/>
              <a:ea typeface="Tahoma" panose="020B0604030504040204" pitchFamily="34" charset="0"/>
              <a:cs typeface="Tahoma" panose="020B0604030504040204" pitchFamily="34" charset="0"/>
            </a:endParaRPr>
          </a:p>
          <a:p>
            <a:pPr fontAlgn="base"/>
            <a:endParaRPr lang="en-US"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p14="http://schemas.microsoft.com/office/powerpoint/2010/main">
        <mc:Choice Requires="p14">
          <p:contentPart p14:bwMode="auto" r:id="rId6">
            <p14:nvContentPartPr>
              <p14:cNvPr id="29" name="Ink 28">
                <a:extLst>
                  <a:ext uri="{FF2B5EF4-FFF2-40B4-BE49-F238E27FC236}">
                    <a16:creationId xmlns:a16="http://schemas.microsoft.com/office/drawing/2014/main" id="{56A0891D-24AF-6548-BA7F-EB826A3C8DB5}"/>
                  </a:ext>
                </a:extLst>
              </p14:cNvPr>
              <p14:cNvContentPartPr/>
              <p14:nvPr/>
            </p14:nvContentPartPr>
            <p14:xfrm>
              <a:off x="-1829734" y="394642"/>
              <a:ext cx="360" cy="360"/>
            </p14:xfrm>
          </p:contentPart>
        </mc:Choice>
        <mc:Fallback xmlns="">
          <p:pic>
            <p:nvPicPr>
              <p:cNvPr id="29" name="Ink 28">
                <a:extLst>
                  <a:ext uri="{FF2B5EF4-FFF2-40B4-BE49-F238E27FC236}">
                    <a16:creationId xmlns:a16="http://schemas.microsoft.com/office/drawing/2014/main" id="{56A0891D-24AF-6548-BA7F-EB826A3C8DB5}"/>
                  </a:ext>
                </a:extLst>
              </p:cNvPr>
              <p:cNvPicPr/>
              <p:nvPr/>
            </p:nvPicPr>
            <p:blipFill>
              <a:blip r:embed="rId11"/>
              <a:stretch>
                <a:fillRect/>
              </a:stretch>
            </p:blipFill>
            <p:spPr>
              <a:xfrm>
                <a:off x="-1892734" y="331642"/>
                <a:ext cx="126000" cy="126000"/>
              </a:xfrm>
              <a:prstGeom prst="rect">
                <a:avLst/>
              </a:prstGeom>
            </p:spPr>
          </p:pic>
        </mc:Fallback>
      </mc:AlternateContent>
      <p:pic>
        <p:nvPicPr>
          <p:cNvPr id="7" name="Picture 6">
            <a:extLst>
              <a:ext uri="{FF2B5EF4-FFF2-40B4-BE49-F238E27FC236}">
                <a16:creationId xmlns:a16="http://schemas.microsoft.com/office/drawing/2014/main" id="{83ABD946-42C5-E611-35B7-9543C82CA24C}"/>
              </a:ext>
            </a:extLst>
          </p:cNvPr>
          <p:cNvPicPr>
            <a:picLocks noChangeAspect="1"/>
          </p:cNvPicPr>
          <p:nvPr/>
        </p:nvPicPr>
        <p:blipFill>
          <a:blip r:embed="rId12"/>
          <a:stretch>
            <a:fillRect/>
          </a:stretch>
        </p:blipFill>
        <p:spPr>
          <a:xfrm>
            <a:off x="2229176" y="0"/>
            <a:ext cx="869298" cy="3779838"/>
          </a:xfrm>
          <a:prstGeom prst="rect">
            <a:avLst/>
          </a:prstGeom>
        </p:spPr>
      </p:pic>
    </p:spTree>
    <p:extLst>
      <p:ext uri="{BB962C8B-B14F-4D97-AF65-F5344CB8AC3E}">
        <p14:creationId xmlns:p14="http://schemas.microsoft.com/office/powerpoint/2010/main" val="793790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40668-CE9A-E044-87FD-E7FD36C085BF}"/>
              </a:ext>
            </a:extLst>
          </p:cNvPr>
          <p:cNvSpPr>
            <a:spLocks noGrp="1"/>
          </p:cNvSpPr>
          <p:nvPr>
            <p:ph type="title"/>
          </p:nvPr>
        </p:nvSpPr>
        <p:spPr/>
        <p:txBody>
          <a:bodyPr/>
          <a:lstStyle/>
          <a:p>
            <a:endParaRPr lang="en-US"/>
          </a:p>
        </p:txBody>
      </p:sp>
      <p:pic>
        <p:nvPicPr>
          <p:cNvPr id="8" name="Content Placeholder 7">
            <a:extLst>
              <a:ext uri="{FF2B5EF4-FFF2-40B4-BE49-F238E27FC236}">
                <a16:creationId xmlns:a16="http://schemas.microsoft.com/office/drawing/2014/main" id="{B461CE5A-F8F9-844F-BF10-8811B52F4A08}"/>
              </a:ext>
            </a:extLst>
          </p:cNvPr>
          <p:cNvPicPr>
            <a:picLocks noGrp="1" noChangeAspect="1"/>
          </p:cNvPicPr>
          <p:nvPr>
            <p:ph idx="1"/>
          </p:nvPr>
        </p:nvPicPr>
        <p:blipFill>
          <a:blip r:embed="rId3"/>
          <a:stretch>
            <a:fillRect/>
          </a:stretch>
        </p:blipFill>
        <p:spPr>
          <a:xfrm>
            <a:off x="920548" y="931863"/>
            <a:ext cx="3394479" cy="2398712"/>
          </a:xfrm>
        </p:spPr>
      </p:pic>
      <p:sp>
        <p:nvSpPr>
          <p:cNvPr id="5" name="Rectangle 4">
            <a:extLst>
              <a:ext uri="{FF2B5EF4-FFF2-40B4-BE49-F238E27FC236}">
                <a16:creationId xmlns:a16="http://schemas.microsoft.com/office/drawing/2014/main" id="{44D1C50D-D66B-CF4D-B4C3-6F5A1033F45F}"/>
              </a:ext>
            </a:extLst>
          </p:cNvPr>
          <p:cNvSpPr/>
          <p:nvPr/>
        </p:nvSpPr>
        <p:spPr>
          <a:xfrm>
            <a:off x="0" y="-1"/>
            <a:ext cx="5327650" cy="3827097"/>
          </a:xfrm>
          <a:prstGeom prst="rect">
            <a:avLst/>
          </a:prstGeom>
          <a:solidFill>
            <a:srgbClr val="8065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EC7D4DB8-846A-124A-AFBA-4D7EF0ABFB49}"/>
              </a:ext>
            </a:extLst>
          </p:cNvPr>
          <p:cNvSpPr/>
          <p:nvPr/>
        </p:nvSpPr>
        <p:spPr>
          <a:xfrm>
            <a:off x="-278857" y="163142"/>
            <a:ext cx="5418503" cy="3688003"/>
          </a:xfrm>
          <a:custGeom>
            <a:avLst/>
            <a:gdLst>
              <a:gd name="connsiteX0" fmla="*/ 0 w 5168347"/>
              <a:gd name="connsiteY0" fmla="*/ 2136913 h 4273826"/>
              <a:gd name="connsiteX1" fmla="*/ 2584174 w 5168347"/>
              <a:gd name="connsiteY1" fmla="*/ 0 h 4273826"/>
              <a:gd name="connsiteX2" fmla="*/ 5168348 w 5168347"/>
              <a:gd name="connsiteY2" fmla="*/ 2136913 h 4273826"/>
              <a:gd name="connsiteX3" fmla="*/ 2584174 w 5168347"/>
              <a:gd name="connsiteY3" fmla="*/ 4273826 h 4273826"/>
              <a:gd name="connsiteX4" fmla="*/ 0 w 5168347"/>
              <a:gd name="connsiteY4" fmla="*/ 2136913 h 4273826"/>
              <a:gd name="connsiteX0" fmla="*/ 0 w 5241571"/>
              <a:gd name="connsiteY0" fmla="*/ 2190515 h 4327428"/>
              <a:gd name="connsiteX1" fmla="*/ 2584174 w 5241571"/>
              <a:gd name="connsiteY1" fmla="*/ 53602 h 4327428"/>
              <a:gd name="connsiteX2" fmla="*/ 4591878 w 5241571"/>
              <a:gd name="connsiteY2" fmla="*/ 773386 h 4327428"/>
              <a:gd name="connsiteX3" fmla="*/ 5168348 w 5241571"/>
              <a:gd name="connsiteY3" fmla="*/ 2190515 h 4327428"/>
              <a:gd name="connsiteX4" fmla="*/ 2584174 w 5241571"/>
              <a:gd name="connsiteY4" fmla="*/ 4327428 h 4327428"/>
              <a:gd name="connsiteX5" fmla="*/ 0 w 5241571"/>
              <a:gd name="connsiteY5" fmla="*/ 2190515 h 4327428"/>
              <a:gd name="connsiteX0" fmla="*/ 0 w 5243947"/>
              <a:gd name="connsiteY0" fmla="*/ 2195585 h 4332498"/>
              <a:gd name="connsiteX1" fmla="*/ 2584174 w 5243947"/>
              <a:gd name="connsiteY1" fmla="*/ 58672 h 4332498"/>
              <a:gd name="connsiteX2" fmla="*/ 4611756 w 5243947"/>
              <a:gd name="connsiteY2" fmla="*/ 738699 h 4332498"/>
              <a:gd name="connsiteX3" fmla="*/ 5168348 w 5243947"/>
              <a:gd name="connsiteY3" fmla="*/ 2195585 h 4332498"/>
              <a:gd name="connsiteX4" fmla="*/ 2584174 w 5243947"/>
              <a:gd name="connsiteY4" fmla="*/ 4332498 h 4332498"/>
              <a:gd name="connsiteX5" fmla="*/ 0 w 5243947"/>
              <a:gd name="connsiteY5" fmla="*/ 2195585 h 4332498"/>
              <a:gd name="connsiteX0" fmla="*/ 37498 w 5281445"/>
              <a:gd name="connsiteY0" fmla="*/ 2149751 h 4286664"/>
              <a:gd name="connsiteX1" fmla="*/ 1190437 w 5281445"/>
              <a:gd name="connsiteY1" fmla="*/ 401318 h 4286664"/>
              <a:gd name="connsiteX2" fmla="*/ 2621672 w 5281445"/>
              <a:gd name="connsiteY2" fmla="*/ 12838 h 4286664"/>
              <a:gd name="connsiteX3" fmla="*/ 4649254 w 5281445"/>
              <a:gd name="connsiteY3" fmla="*/ 692865 h 4286664"/>
              <a:gd name="connsiteX4" fmla="*/ 5205846 w 5281445"/>
              <a:gd name="connsiteY4" fmla="*/ 2149751 h 4286664"/>
              <a:gd name="connsiteX5" fmla="*/ 2621672 w 5281445"/>
              <a:gd name="connsiteY5" fmla="*/ 4286664 h 4286664"/>
              <a:gd name="connsiteX6" fmla="*/ 37498 w 5281445"/>
              <a:gd name="connsiteY6" fmla="*/ 2149751 h 4286664"/>
              <a:gd name="connsiteX0" fmla="*/ 37498 w 5206080"/>
              <a:gd name="connsiteY0" fmla="*/ 2149751 h 4315973"/>
              <a:gd name="connsiteX1" fmla="*/ 1190437 w 5206080"/>
              <a:gd name="connsiteY1" fmla="*/ 401318 h 4315973"/>
              <a:gd name="connsiteX2" fmla="*/ 2621672 w 5206080"/>
              <a:gd name="connsiteY2" fmla="*/ 12838 h 4315973"/>
              <a:gd name="connsiteX3" fmla="*/ 4649254 w 5206080"/>
              <a:gd name="connsiteY3" fmla="*/ 692865 h 4315973"/>
              <a:gd name="connsiteX4" fmla="*/ 5205846 w 5206080"/>
              <a:gd name="connsiteY4" fmla="*/ 2149751 h 4315973"/>
              <a:gd name="connsiteX5" fmla="*/ 4708889 w 5206080"/>
              <a:gd name="connsiteY5" fmla="*/ 3310170 h 4315973"/>
              <a:gd name="connsiteX6" fmla="*/ 2621672 w 5206080"/>
              <a:gd name="connsiteY6" fmla="*/ 4286664 h 4315973"/>
              <a:gd name="connsiteX7" fmla="*/ 37498 w 5206080"/>
              <a:gd name="connsiteY7" fmla="*/ 2149751 h 4315973"/>
              <a:gd name="connsiteX0" fmla="*/ 37498 w 5205951"/>
              <a:gd name="connsiteY0" fmla="*/ 2144216 h 4310438"/>
              <a:gd name="connsiteX1" fmla="*/ 1190437 w 5205951"/>
              <a:gd name="connsiteY1" fmla="*/ 395783 h 4310438"/>
              <a:gd name="connsiteX2" fmla="*/ 2621672 w 5205951"/>
              <a:gd name="connsiteY2" fmla="*/ 7303 h 4310438"/>
              <a:gd name="connsiteX3" fmla="*/ 3668593 w 5205951"/>
              <a:gd name="connsiteY3" fmla="*/ 183748 h 4310438"/>
              <a:gd name="connsiteX4" fmla="*/ 4649254 w 5205951"/>
              <a:gd name="connsiteY4" fmla="*/ 687330 h 4310438"/>
              <a:gd name="connsiteX5" fmla="*/ 5205846 w 5205951"/>
              <a:gd name="connsiteY5" fmla="*/ 2144216 h 4310438"/>
              <a:gd name="connsiteX6" fmla="*/ 4708889 w 5205951"/>
              <a:gd name="connsiteY6" fmla="*/ 3304635 h 4310438"/>
              <a:gd name="connsiteX7" fmla="*/ 2621672 w 5205951"/>
              <a:gd name="connsiteY7" fmla="*/ 4281129 h 4310438"/>
              <a:gd name="connsiteX8" fmla="*/ 37498 w 5205951"/>
              <a:gd name="connsiteY8" fmla="*/ 2144216 h 4310438"/>
              <a:gd name="connsiteX0" fmla="*/ 37498 w 5220476"/>
              <a:gd name="connsiteY0" fmla="*/ 2144216 h 4310438"/>
              <a:gd name="connsiteX1" fmla="*/ 1190437 w 5220476"/>
              <a:gd name="connsiteY1" fmla="*/ 395783 h 4310438"/>
              <a:gd name="connsiteX2" fmla="*/ 2621672 w 5220476"/>
              <a:gd name="connsiteY2" fmla="*/ 7303 h 4310438"/>
              <a:gd name="connsiteX3" fmla="*/ 3668593 w 5220476"/>
              <a:gd name="connsiteY3" fmla="*/ 183748 h 4310438"/>
              <a:gd name="connsiteX4" fmla="*/ 4649254 w 5220476"/>
              <a:gd name="connsiteY4" fmla="*/ 687330 h 4310438"/>
              <a:gd name="connsiteX5" fmla="*/ 5073325 w 5220476"/>
              <a:gd name="connsiteY5" fmla="*/ 1376443 h 4310438"/>
              <a:gd name="connsiteX6" fmla="*/ 5205846 w 5220476"/>
              <a:gd name="connsiteY6" fmla="*/ 2144216 h 4310438"/>
              <a:gd name="connsiteX7" fmla="*/ 4708889 w 5220476"/>
              <a:gd name="connsiteY7" fmla="*/ 3304635 h 4310438"/>
              <a:gd name="connsiteX8" fmla="*/ 2621672 w 5220476"/>
              <a:gd name="connsiteY8" fmla="*/ 4281129 h 4310438"/>
              <a:gd name="connsiteX9" fmla="*/ 37498 w 5220476"/>
              <a:gd name="connsiteY9" fmla="*/ 2144216 h 4310438"/>
              <a:gd name="connsiteX0" fmla="*/ 37498 w 5206296"/>
              <a:gd name="connsiteY0" fmla="*/ 2144216 h 4307298"/>
              <a:gd name="connsiteX1" fmla="*/ 1190437 w 5206296"/>
              <a:gd name="connsiteY1" fmla="*/ 395783 h 4307298"/>
              <a:gd name="connsiteX2" fmla="*/ 2621672 w 5206296"/>
              <a:gd name="connsiteY2" fmla="*/ 7303 h 4307298"/>
              <a:gd name="connsiteX3" fmla="*/ 3668593 w 5206296"/>
              <a:gd name="connsiteY3" fmla="*/ 183748 h 4307298"/>
              <a:gd name="connsiteX4" fmla="*/ 4649254 w 5206296"/>
              <a:gd name="connsiteY4" fmla="*/ 687330 h 4307298"/>
              <a:gd name="connsiteX5" fmla="*/ 5073325 w 5206296"/>
              <a:gd name="connsiteY5" fmla="*/ 1376443 h 4307298"/>
              <a:gd name="connsiteX6" fmla="*/ 5205846 w 5206296"/>
              <a:gd name="connsiteY6" fmla="*/ 2144216 h 4307298"/>
              <a:gd name="connsiteX7" fmla="*/ 5093202 w 5206296"/>
              <a:gd name="connsiteY7" fmla="*/ 2900443 h 4307298"/>
              <a:gd name="connsiteX8" fmla="*/ 4708889 w 5206296"/>
              <a:gd name="connsiteY8" fmla="*/ 3304635 h 4307298"/>
              <a:gd name="connsiteX9" fmla="*/ 2621672 w 5206296"/>
              <a:gd name="connsiteY9" fmla="*/ 4281129 h 4307298"/>
              <a:gd name="connsiteX10" fmla="*/ 37498 w 5206296"/>
              <a:gd name="connsiteY10" fmla="*/ 2144216 h 4307298"/>
              <a:gd name="connsiteX0" fmla="*/ 37498 w 5206296"/>
              <a:gd name="connsiteY0" fmla="*/ 2144216 h 4311706"/>
              <a:gd name="connsiteX1" fmla="*/ 1190437 w 5206296"/>
              <a:gd name="connsiteY1" fmla="*/ 395783 h 4311706"/>
              <a:gd name="connsiteX2" fmla="*/ 2621672 w 5206296"/>
              <a:gd name="connsiteY2" fmla="*/ 7303 h 4311706"/>
              <a:gd name="connsiteX3" fmla="*/ 3668593 w 5206296"/>
              <a:gd name="connsiteY3" fmla="*/ 183748 h 4311706"/>
              <a:gd name="connsiteX4" fmla="*/ 4649254 w 5206296"/>
              <a:gd name="connsiteY4" fmla="*/ 687330 h 4311706"/>
              <a:gd name="connsiteX5" fmla="*/ 5073325 w 5206296"/>
              <a:gd name="connsiteY5" fmla="*/ 1376443 h 4311706"/>
              <a:gd name="connsiteX6" fmla="*/ 5205846 w 5206296"/>
              <a:gd name="connsiteY6" fmla="*/ 2144216 h 4311706"/>
              <a:gd name="connsiteX7" fmla="*/ 5093202 w 5206296"/>
              <a:gd name="connsiteY7" fmla="*/ 2900443 h 4311706"/>
              <a:gd name="connsiteX8" fmla="*/ 4708889 w 5206296"/>
              <a:gd name="connsiteY8" fmla="*/ 3370896 h 4311706"/>
              <a:gd name="connsiteX9" fmla="*/ 2621672 w 5206296"/>
              <a:gd name="connsiteY9" fmla="*/ 4281129 h 4311706"/>
              <a:gd name="connsiteX10" fmla="*/ 37498 w 5206296"/>
              <a:gd name="connsiteY10" fmla="*/ 2144216 h 4311706"/>
              <a:gd name="connsiteX0" fmla="*/ 37498 w 5206296"/>
              <a:gd name="connsiteY0" fmla="*/ 2144216 h 4313286"/>
              <a:gd name="connsiteX1" fmla="*/ 1190437 w 5206296"/>
              <a:gd name="connsiteY1" fmla="*/ 395783 h 4313286"/>
              <a:gd name="connsiteX2" fmla="*/ 2621672 w 5206296"/>
              <a:gd name="connsiteY2" fmla="*/ 7303 h 4313286"/>
              <a:gd name="connsiteX3" fmla="*/ 3668593 w 5206296"/>
              <a:gd name="connsiteY3" fmla="*/ 183748 h 4313286"/>
              <a:gd name="connsiteX4" fmla="*/ 4649254 w 5206296"/>
              <a:gd name="connsiteY4" fmla="*/ 687330 h 4313286"/>
              <a:gd name="connsiteX5" fmla="*/ 5073325 w 5206296"/>
              <a:gd name="connsiteY5" fmla="*/ 1376443 h 4313286"/>
              <a:gd name="connsiteX6" fmla="*/ 5205846 w 5206296"/>
              <a:gd name="connsiteY6" fmla="*/ 2144216 h 4313286"/>
              <a:gd name="connsiteX7" fmla="*/ 5093202 w 5206296"/>
              <a:gd name="connsiteY7" fmla="*/ 2900443 h 4313286"/>
              <a:gd name="connsiteX8" fmla="*/ 4708889 w 5206296"/>
              <a:gd name="connsiteY8" fmla="*/ 3370896 h 4313286"/>
              <a:gd name="connsiteX9" fmla="*/ 2621672 w 5206296"/>
              <a:gd name="connsiteY9" fmla="*/ 4281129 h 4313286"/>
              <a:gd name="connsiteX10" fmla="*/ 37498 w 5206296"/>
              <a:gd name="connsiteY10" fmla="*/ 2144216 h 4313286"/>
              <a:gd name="connsiteX0" fmla="*/ 37498 w 5206296"/>
              <a:gd name="connsiteY0" fmla="*/ 2144216 h 4323453"/>
              <a:gd name="connsiteX1" fmla="*/ 1190437 w 5206296"/>
              <a:gd name="connsiteY1" fmla="*/ 395783 h 4323453"/>
              <a:gd name="connsiteX2" fmla="*/ 2621672 w 5206296"/>
              <a:gd name="connsiteY2" fmla="*/ 7303 h 4323453"/>
              <a:gd name="connsiteX3" fmla="*/ 3668593 w 5206296"/>
              <a:gd name="connsiteY3" fmla="*/ 183748 h 4323453"/>
              <a:gd name="connsiteX4" fmla="*/ 4649254 w 5206296"/>
              <a:gd name="connsiteY4" fmla="*/ 687330 h 4323453"/>
              <a:gd name="connsiteX5" fmla="*/ 5073325 w 5206296"/>
              <a:gd name="connsiteY5" fmla="*/ 1376443 h 4323453"/>
              <a:gd name="connsiteX6" fmla="*/ 5205846 w 5206296"/>
              <a:gd name="connsiteY6" fmla="*/ 2144216 h 4323453"/>
              <a:gd name="connsiteX7" fmla="*/ 5093202 w 5206296"/>
              <a:gd name="connsiteY7" fmla="*/ 2900443 h 4323453"/>
              <a:gd name="connsiteX8" fmla="*/ 4675758 w 5206296"/>
              <a:gd name="connsiteY8" fmla="*/ 3490165 h 4323453"/>
              <a:gd name="connsiteX9" fmla="*/ 2621672 w 5206296"/>
              <a:gd name="connsiteY9" fmla="*/ 4281129 h 4323453"/>
              <a:gd name="connsiteX10" fmla="*/ 37498 w 5206296"/>
              <a:gd name="connsiteY10" fmla="*/ 2144216 h 4323453"/>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2002 w 5170800"/>
              <a:gd name="connsiteY0" fmla="*/ 2144216 h 4281917"/>
              <a:gd name="connsiteX1" fmla="*/ 1154941 w 5170800"/>
              <a:gd name="connsiteY1" fmla="*/ 395783 h 4281917"/>
              <a:gd name="connsiteX2" fmla="*/ 2586176 w 5170800"/>
              <a:gd name="connsiteY2" fmla="*/ 7303 h 4281917"/>
              <a:gd name="connsiteX3" fmla="*/ 3633097 w 5170800"/>
              <a:gd name="connsiteY3" fmla="*/ 183748 h 4281917"/>
              <a:gd name="connsiteX4" fmla="*/ 4613758 w 5170800"/>
              <a:gd name="connsiteY4" fmla="*/ 687330 h 4281917"/>
              <a:gd name="connsiteX5" fmla="*/ 5037829 w 5170800"/>
              <a:gd name="connsiteY5" fmla="*/ 1376443 h 4281917"/>
              <a:gd name="connsiteX6" fmla="*/ 5170350 w 5170800"/>
              <a:gd name="connsiteY6" fmla="*/ 2144216 h 4281917"/>
              <a:gd name="connsiteX7" fmla="*/ 5057706 w 5170800"/>
              <a:gd name="connsiteY7" fmla="*/ 2900443 h 4281917"/>
              <a:gd name="connsiteX8" fmla="*/ 4746279 w 5170800"/>
              <a:gd name="connsiteY8" fmla="*/ 3563052 h 4281917"/>
              <a:gd name="connsiteX9" fmla="*/ 2586176 w 5170800"/>
              <a:gd name="connsiteY9" fmla="*/ 4281129 h 4281917"/>
              <a:gd name="connsiteX10" fmla="*/ 923028 w 5170800"/>
              <a:gd name="connsiteY10" fmla="*/ 3429854 h 4281917"/>
              <a:gd name="connsiteX11" fmla="*/ 2002 w 5170800"/>
              <a:gd name="connsiteY11" fmla="*/ 2144216 h 4281917"/>
              <a:gd name="connsiteX0" fmla="*/ 4651 w 5173449"/>
              <a:gd name="connsiteY0" fmla="*/ 2144216 h 4281138"/>
              <a:gd name="connsiteX1" fmla="*/ 1157590 w 5173449"/>
              <a:gd name="connsiteY1" fmla="*/ 395783 h 4281138"/>
              <a:gd name="connsiteX2" fmla="*/ 2588825 w 5173449"/>
              <a:gd name="connsiteY2" fmla="*/ 7303 h 4281138"/>
              <a:gd name="connsiteX3" fmla="*/ 3635746 w 5173449"/>
              <a:gd name="connsiteY3" fmla="*/ 183748 h 4281138"/>
              <a:gd name="connsiteX4" fmla="*/ 4616407 w 5173449"/>
              <a:gd name="connsiteY4" fmla="*/ 687330 h 4281138"/>
              <a:gd name="connsiteX5" fmla="*/ 5040478 w 5173449"/>
              <a:gd name="connsiteY5" fmla="*/ 1376443 h 4281138"/>
              <a:gd name="connsiteX6" fmla="*/ 5172999 w 5173449"/>
              <a:gd name="connsiteY6" fmla="*/ 2144216 h 4281138"/>
              <a:gd name="connsiteX7" fmla="*/ 5060355 w 5173449"/>
              <a:gd name="connsiteY7" fmla="*/ 2900443 h 4281138"/>
              <a:gd name="connsiteX8" fmla="*/ 4748928 w 5173449"/>
              <a:gd name="connsiteY8" fmla="*/ 3563052 h 4281138"/>
              <a:gd name="connsiteX9" fmla="*/ 2588825 w 5173449"/>
              <a:gd name="connsiteY9" fmla="*/ 4281129 h 4281138"/>
              <a:gd name="connsiteX10" fmla="*/ 826286 w 5173449"/>
              <a:gd name="connsiteY10" fmla="*/ 3549123 h 4281138"/>
              <a:gd name="connsiteX11" fmla="*/ 4651 w 5173449"/>
              <a:gd name="connsiteY11" fmla="*/ 2144216 h 4281138"/>
              <a:gd name="connsiteX0" fmla="*/ 4651 w 5173449"/>
              <a:gd name="connsiteY0" fmla="*/ 2149708 h 4286630"/>
              <a:gd name="connsiteX1" fmla="*/ 1157590 w 5173449"/>
              <a:gd name="connsiteY1" fmla="*/ 401275 h 4286630"/>
              <a:gd name="connsiteX2" fmla="*/ 2588825 w 5173449"/>
              <a:gd name="connsiteY2" fmla="*/ 12795 h 4286630"/>
              <a:gd name="connsiteX3" fmla="*/ 3861033 w 5173449"/>
              <a:gd name="connsiteY3" fmla="*/ 149484 h 4286630"/>
              <a:gd name="connsiteX4" fmla="*/ 4616407 w 5173449"/>
              <a:gd name="connsiteY4" fmla="*/ 692822 h 4286630"/>
              <a:gd name="connsiteX5" fmla="*/ 5040478 w 5173449"/>
              <a:gd name="connsiteY5" fmla="*/ 1381935 h 4286630"/>
              <a:gd name="connsiteX6" fmla="*/ 5172999 w 5173449"/>
              <a:gd name="connsiteY6" fmla="*/ 2149708 h 4286630"/>
              <a:gd name="connsiteX7" fmla="*/ 5060355 w 5173449"/>
              <a:gd name="connsiteY7" fmla="*/ 2905935 h 4286630"/>
              <a:gd name="connsiteX8" fmla="*/ 4748928 w 5173449"/>
              <a:gd name="connsiteY8" fmla="*/ 3568544 h 4286630"/>
              <a:gd name="connsiteX9" fmla="*/ 2588825 w 5173449"/>
              <a:gd name="connsiteY9" fmla="*/ 4286621 h 4286630"/>
              <a:gd name="connsiteX10" fmla="*/ 826286 w 5173449"/>
              <a:gd name="connsiteY10" fmla="*/ 3554615 h 4286630"/>
              <a:gd name="connsiteX11" fmla="*/ 4651 w 5173449"/>
              <a:gd name="connsiteY11" fmla="*/ 2149708 h 4286630"/>
              <a:gd name="connsiteX0" fmla="*/ 4651 w 5173449"/>
              <a:gd name="connsiteY0" fmla="*/ 2149708 h 4286630"/>
              <a:gd name="connsiteX1" fmla="*/ 1157590 w 5173449"/>
              <a:gd name="connsiteY1" fmla="*/ 401275 h 4286630"/>
              <a:gd name="connsiteX2" fmla="*/ 2588825 w 5173449"/>
              <a:gd name="connsiteY2" fmla="*/ 12795 h 4286630"/>
              <a:gd name="connsiteX3" fmla="*/ 3861033 w 5173449"/>
              <a:gd name="connsiteY3" fmla="*/ 149484 h 4286630"/>
              <a:gd name="connsiteX4" fmla="*/ 4835068 w 5173449"/>
              <a:gd name="connsiteY4" fmla="*/ 672943 h 4286630"/>
              <a:gd name="connsiteX5" fmla="*/ 5040478 w 5173449"/>
              <a:gd name="connsiteY5" fmla="*/ 1381935 h 4286630"/>
              <a:gd name="connsiteX6" fmla="*/ 5172999 w 5173449"/>
              <a:gd name="connsiteY6" fmla="*/ 2149708 h 4286630"/>
              <a:gd name="connsiteX7" fmla="*/ 5060355 w 5173449"/>
              <a:gd name="connsiteY7" fmla="*/ 2905935 h 4286630"/>
              <a:gd name="connsiteX8" fmla="*/ 4748928 w 5173449"/>
              <a:gd name="connsiteY8" fmla="*/ 3568544 h 4286630"/>
              <a:gd name="connsiteX9" fmla="*/ 2588825 w 5173449"/>
              <a:gd name="connsiteY9" fmla="*/ 4286621 h 4286630"/>
              <a:gd name="connsiteX10" fmla="*/ 826286 w 5173449"/>
              <a:gd name="connsiteY10" fmla="*/ 3554615 h 4286630"/>
              <a:gd name="connsiteX11" fmla="*/ 4651 w 5173449"/>
              <a:gd name="connsiteY11" fmla="*/ 2149708 h 4286630"/>
              <a:gd name="connsiteX0" fmla="*/ 4651 w 5252062"/>
              <a:gd name="connsiteY0" fmla="*/ 2149708 h 4286630"/>
              <a:gd name="connsiteX1" fmla="*/ 1157590 w 5252062"/>
              <a:gd name="connsiteY1" fmla="*/ 401275 h 4286630"/>
              <a:gd name="connsiteX2" fmla="*/ 2588825 w 5252062"/>
              <a:gd name="connsiteY2" fmla="*/ 12795 h 4286630"/>
              <a:gd name="connsiteX3" fmla="*/ 3861033 w 5252062"/>
              <a:gd name="connsiteY3" fmla="*/ 149484 h 4286630"/>
              <a:gd name="connsiteX4" fmla="*/ 4835068 w 5252062"/>
              <a:gd name="connsiteY4" fmla="*/ 672943 h 4286630"/>
              <a:gd name="connsiteX5" fmla="*/ 5219382 w 5252062"/>
              <a:gd name="connsiteY5" fmla="*/ 1421691 h 4286630"/>
              <a:gd name="connsiteX6" fmla="*/ 5172999 w 5252062"/>
              <a:gd name="connsiteY6" fmla="*/ 2149708 h 4286630"/>
              <a:gd name="connsiteX7" fmla="*/ 5060355 w 5252062"/>
              <a:gd name="connsiteY7" fmla="*/ 2905935 h 4286630"/>
              <a:gd name="connsiteX8" fmla="*/ 4748928 w 5252062"/>
              <a:gd name="connsiteY8" fmla="*/ 3568544 h 4286630"/>
              <a:gd name="connsiteX9" fmla="*/ 2588825 w 5252062"/>
              <a:gd name="connsiteY9" fmla="*/ 4286621 h 4286630"/>
              <a:gd name="connsiteX10" fmla="*/ 826286 w 5252062"/>
              <a:gd name="connsiteY10" fmla="*/ 3554615 h 4286630"/>
              <a:gd name="connsiteX11" fmla="*/ 4651 w 525206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35068 w 5319892"/>
              <a:gd name="connsiteY4" fmla="*/ 672943 h 4286630"/>
              <a:gd name="connsiteX5" fmla="*/ 5219382 w 5319892"/>
              <a:gd name="connsiteY5" fmla="*/ 1421691 h 4286630"/>
              <a:gd name="connsiteX6" fmla="*/ 5318773 w 5319892"/>
              <a:gd name="connsiteY6" fmla="*/ 2162960 h 4286630"/>
              <a:gd name="connsiteX7" fmla="*/ 5060355 w 5319892"/>
              <a:gd name="connsiteY7" fmla="*/ 2905935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35068 w 5319892"/>
              <a:gd name="connsiteY4" fmla="*/ 672943 h 4286630"/>
              <a:gd name="connsiteX5" fmla="*/ 5219382 w 5319892"/>
              <a:gd name="connsiteY5" fmla="*/ 1421691 h 4286630"/>
              <a:gd name="connsiteX6" fmla="*/ 5318773 w 5319892"/>
              <a:gd name="connsiteY6" fmla="*/ 2162960 h 4286630"/>
              <a:gd name="connsiteX7" fmla="*/ 5212755 w 5319892"/>
              <a:gd name="connsiteY7" fmla="*/ 3018578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88077 w 5319892"/>
              <a:gd name="connsiteY4" fmla="*/ 553674 h 4286630"/>
              <a:gd name="connsiteX5" fmla="*/ 5219382 w 5319892"/>
              <a:gd name="connsiteY5" fmla="*/ 1421691 h 4286630"/>
              <a:gd name="connsiteX6" fmla="*/ 5318773 w 5319892"/>
              <a:gd name="connsiteY6" fmla="*/ 2162960 h 4286630"/>
              <a:gd name="connsiteX7" fmla="*/ 5212755 w 5319892"/>
              <a:gd name="connsiteY7" fmla="*/ 3018578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65310 h 4302232"/>
              <a:gd name="connsiteX1" fmla="*/ 1157590 w 5319892"/>
              <a:gd name="connsiteY1" fmla="*/ 416877 h 4302232"/>
              <a:gd name="connsiteX2" fmla="*/ 2588825 w 5319892"/>
              <a:gd name="connsiteY2" fmla="*/ 28397 h 4302232"/>
              <a:gd name="connsiteX3" fmla="*/ 3867660 w 5319892"/>
              <a:gd name="connsiteY3" fmla="*/ 105452 h 4302232"/>
              <a:gd name="connsiteX4" fmla="*/ 4888077 w 5319892"/>
              <a:gd name="connsiteY4" fmla="*/ 569276 h 4302232"/>
              <a:gd name="connsiteX5" fmla="*/ 5219382 w 5319892"/>
              <a:gd name="connsiteY5" fmla="*/ 1437293 h 4302232"/>
              <a:gd name="connsiteX6" fmla="*/ 5318773 w 5319892"/>
              <a:gd name="connsiteY6" fmla="*/ 2178562 h 4302232"/>
              <a:gd name="connsiteX7" fmla="*/ 5212755 w 5319892"/>
              <a:gd name="connsiteY7" fmla="*/ 3034180 h 4302232"/>
              <a:gd name="connsiteX8" fmla="*/ 4748928 w 5319892"/>
              <a:gd name="connsiteY8" fmla="*/ 3584146 h 4302232"/>
              <a:gd name="connsiteX9" fmla="*/ 2588825 w 5319892"/>
              <a:gd name="connsiteY9" fmla="*/ 4302223 h 4302232"/>
              <a:gd name="connsiteX10" fmla="*/ 826286 w 5319892"/>
              <a:gd name="connsiteY10" fmla="*/ 3570217 h 4302232"/>
              <a:gd name="connsiteX11" fmla="*/ 4651 w 5319892"/>
              <a:gd name="connsiteY11" fmla="*/ 2165310 h 4302232"/>
              <a:gd name="connsiteX0" fmla="*/ 4651 w 5319892"/>
              <a:gd name="connsiteY0" fmla="*/ 2165310 h 4302232"/>
              <a:gd name="connsiteX1" fmla="*/ 1157590 w 5319892"/>
              <a:gd name="connsiteY1" fmla="*/ 416877 h 4302232"/>
              <a:gd name="connsiteX2" fmla="*/ 2588825 w 5319892"/>
              <a:gd name="connsiteY2" fmla="*/ 28397 h 4302232"/>
              <a:gd name="connsiteX3" fmla="*/ 3867660 w 5319892"/>
              <a:gd name="connsiteY3" fmla="*/ 105452 h 4302232"/>
              <a:gd name="connsiteX4" fmla="*/ 4888077 w 5319892"/>
              <a:gd name="connsiteY4" fmla="*/ 569276 h 4302232"/>
              <a:gd name="connsiteX5" fmla="*/ 5219382 w 5319892"/>
              <a:gd name="connsiteY5" fmla="*/ 1437293 h 4302232"/>
              <a:gd name="connsiteX6" fmla="*/ 5318773 w 5319892"/>
              <a:gd name="connsiteY6" fmla="*/ 2178562 h 4302232"/>
              <a:gd name="connsiteX7" fmla="*/ 5133242 w 5319892"/>
              <a:gd name="connsiteY7" fmla="*/ 3067311 h 4302232"/>
              <a:gd name="connsiteX8" fmla="*/ 4748928 w 5319892"/>
              <a:gd name="connsiteY8" fmla="*/ 3584146 h 4302232"/>
              <a:gd name="connsiteX9" fmla="*/ 2588825 w 5319892"/>
              <a:gd name="connsiteY9" fmla="*/ 4302223 h 4302232"/>
              <a:gd name="connsiteX10" fmla="*/ 826286 w 5319892"/>
              <a:gd name="connsiteY10" fmla="*/ 3570217 h 4302232"/>
              <a:gd name="connsiteX11" fmla="*/ 4651 w 5319892"/>
              <a:gd name="connsiteY11" fmla="*/ 2165310 h 4302232"/>
              <a:gd name="connsiteX0" fmla="*/ 4651 w 5371170"/>
              <a:gd name="connsiteY0" fmla="*/ 2165310 h 4302232"/>
              <a:gd name="connsiteX1" fmla="*/ 1157590 w 5371170"/>
              <a:gd name="connsiteY1" fmla="*/ 416877 h 4302232"/>
              <a:gd name="connsiteX2" fmla="*/ 2588825 w 5371170"/>
              <a:gd name="connsiteY2" fmla="*/ 28397 h 4302232"/>
              <a:gd name="connsiteX3" fmla="*/ 3867660 w 5371170"/>
              <a:gd name="connsiteY3" fmla="*/ 105452 h 4302232"/>
              <a:gd name="connsiteX4" fmla="*/ 4888077 w 5371170"/>
              <a:gd name="connsiteY4" fmla="*/ 569276 h 4302232"/>
              <a:gd name="connsiteX5" fmla="*/ 5332026 w 5371170"/>
              <a:gd name="connsiteY5" fmla="*/ 1443919 h 4302232"/>
              <a:gd name="connsiteX6" fmla="*/ 5318773 w 5371170"/>
              <a:gd name="connsiteY6" fmla="*/ 2178562 h 4302232"/>
              <a:gd name="connsiteX7" fmla="*/ 5133242 w 5371170"/>
              <a:gd name="connsiteY7" fmla="*/ 3067311 h 4302232"/>
              <a:gd name="connsiteX8" fmla="*/ 4748928 w 5371170"/>
              <a:gd name="connsiteY8" fmla="*/ 3584146 h 4302232"/>
              <a:gd name="connsiteX9" fmla="*/ 2588825 w 5371170"/>
              <a:gd name="connsiteY9" fmla="*/ 4302223 h 4302232"/>
              <a:gd name="connsiteX10" fmla="*/ 826286 w 5371170"/>
              <a:gd name="connsiteY10" fmla="*/ 3570217 h 4302232"/>
              <a:gd name="connsiteX11" fmla="*/ 4651 w 5371170"/>
              <a:gd name="connsiteY11" fmla="*/ 2165310 h 4302232"/>
              <a:gd name="connsiteX0" fmla="*/ 4651 w 5339123"/>
              <a:gd name="connsiteY0" fmla="*/ 2165310 h 4302232"/>
              <a:gd name="connsiteX1" fmla="*/ 1157590 w 5339123"/>
              <a:gd name="connsiteY1" fmla="*/ 416877 h 4302232"/>
              <a:gd name="connsiteX2" fmla="*/ 2588825 w 5339123"/>
              <a:gd name="connsiteY2" fmla="*/ 28397 h 4302232"/>
              <a:gd name="connsiteX3" fmla="*/ 3867660 w 5339123"/>
              <a:gd name="connsiteY3" fmla="*/ 105452 h 4302232"/>
              <a:gd name="connsiteX4" fmla="*/ 4888077 w 5339123"/>
              <a:gd name="connsiteY4" fmla="*/ 569276 h 4302232"/>
              <a:gd name="connsiteX5" fmla="*/ 5332026 w 5339123"/>
              <a:gd name="connsiteY5" fmla="*/ 1443919 h 4302232"/>
              <a:gd name="connsiteX6" fmla="*/ 5318773 w 5339123"/>
              <a:gd name="connsiteY6" fmla="*/ 2178562 h 4302232"/>
              <a:gd name="connsiteX7" fmla="*/ 5133242 w 5339123"/>
              <a:gd name="connsiteY7" fmla="*/ 3067311 h 4302232"/>
              <a:gd name="connsiteX8" fmla="*/ 4748928 w 5339123"/>
              <a:gd name="connsiteY8" fmla="*/ 3584146 h 4302232"/>
              <a:gd name="connsiteX9" fmla="*/ 2588825 w 5339123"/>
              <a:gd name="connsiteY9" fmla="*/ 4302223 h 4302232"/>
              <a:gd name="connsiteX10" fmla="*/ 826286 w 5339123"/>
              <a:gd name="connsiteY10" fmla="*/ 3570217 h 4302232"/>
              <a:gd name="connsiteX11" fmla="*/ 4651 w 5339123"/>
              <a:gd name="connsiteY11" fmla="*/ 2165310 h 4302232"/>
              <a:gd name="connsiteX0" fmla="*/ 4651 w 5339123"/>
              <a:gd name="connsiteY0" fmla="*/ 2165310 h 4302232"/>
              <a:gd name="connsiteX1" fmla="*/ 1157590 w 5339123"/>
              <a:gd name="connsiteY1" fmla="*/ 416877 h 4302232"/>
              <a:gd name="connsiteX2" fmla="*/ 2588825 w 5339123"/>
              <a:gd name="connsiteY2" fmla="*/ 28397 h 4302232"/>
              <a:gd name="connsiteX3" fmla="*/ 3867660 w 5339123"/>
              <a:gd name="connsiteY3" fmla="*/ 105452 h 4302232"/>
              <a:gd name="connsiteX4" fmla="*/ 5027225 w 5339123"/>
              <a:gd name="connsiteY4" fmla="*/ 443380 h 4302232"/>
              <a:gd name="connsiteX5" fmla="*/ 5332026 w 5339123"/>
              <a:gd name="connsiteY5" fmla="*/ 1443919 h 4302232"/>
              <a:gd name="connsiteX6" fmla="*/ 5318773 w 5339123"/>
              <a:gd name="connsiteY6" fmla="*/ 2178562 h 4302232"/>
              <a:gd name="connsiteX7" fmla="*/ 5133242 w 5339123"/>
              <a:gd name="connsiteY7" fmla="*/ 3067311 h 4302232"/>
              <a:gd name="connsiteX8" fmla="*/ 4748928 w 5339123"/>
              <a:gd name="connsiteY8" fmla="*/ 3584146 h 4302232"/>
              <a:gd name="connsiteX9" fmla="*/ 2588825 w 5339123"/>
              <a:gd name="connsiteY9" fmla="*/ 4302223 h 4302232"/>
              <a:gd name="connsiteX10" fmla="*/ 826286 w 5339123"/>
              <a:gd name="connsiteY10" fmla="*/ 3570217 h 4302232"/>
              <a:gd name="connsiteX11" fmla="*/ 4651 w 5339123"/>
              <a:gd name="connsiteY11" fmla="*/ 2165310 h 4302232"/>
              <a:gd name="connsiteX0" fmla="*/ 4651 w 5339123"/>
              <a:gd name="connsiteY0" fmla="*/ 2206501 h 4343423"/>
              <a:gd name="connsiteX1" fmla="*/ 1157590 w 5339123"/>
              <a:gd name="connsiteY1" fmla="*/ 458068 h 4343423"/>
              <a:gd name="connsiteX2" fmla="*/ 2588825 w 5339123"/>
              <a:gd name="connsiteY2" fmla="*/ 69588 h 4343423"/>
              <a:gd name="connsiteX3" fmla="*/ 3880913 w 5339123"/>
              <a:gd name="connsiteY3" fmla="*/ 67130 h 4343423"/>
              <a:gd name="connsiteX4" fmla="*/ 5027225 w 5339123"/>
              <a:gd name="connsiteY4" fmla="*/ 484571 h 4343423"/>
              <a:gd name="connsiteX5" fmla="*/ 5332026 w 5339123"/>
              <a:gd name="connsiteY5" fmla="*/ 1485110 h 4343423"/>
              <a:gd name="connsiteX6" fmla="*/ 5318773 w 5339123"/>
              <a:gd name="connsiteY6" fmla="*/ 2219753 h 4343423"/>
              <a:gd name="connsiteX7" fmla="*/ 5133242 w 5339123"/>
              <a:gd name="connsiteY7" fmla="*/ 3108502 h 4343423"/>
              <a:gd name="connsiteX8" fmla="*/ 4748928 w 5339123"/>
              <a:gd name="connsiteY8" fmla="*/ 3625337 h 4343423"/>
              <a:gd name="connsiteX9" fmla="*/ 2588825 w 5339123"/>
              <a:gd name="connsiteY9" fmla="*/ 4343414 h 4343423"/>
              <a:gd name="connsiteX10" fmla="*/ 826286 w 5339123"/>
              <a:gd name="connsiteY10" fmla="*/ 3611408 h 4343423"/>
              <a:gd name="connsiteX11" fmla="*/ 4651 w 5339123"/>
              <a:gd name="connsiteY11" fmla="*/ 2206501 h 4343423"/>
              <a:gd name="connsiteX0" fmla="*/ 4651 w 5339123"/>
              <a:gd name="connsiteY0" fmla="*/ 2206501 h 4343423"/>
              <a:gd name="connsiteX1" fmla="*/ 1157590 w 5339123"/>
              <a:gd name="connsiteY1" fmla="*/ 458068 h 4343423"/>
              <a:gd name="connsiteX2" fmla="*/ 2588825 w 5339123"/>
              <a:gd name="connsiteY2" fmla="*/ 69588 h 4343423"/>
              <a:gd name="connsiteX3" fmla="*/ 3880913 w 5339123"/>
              <a:gd name="connsiteY3" fmla="*/ 67130 h 4343423"/>
              <a:gd name="connsiteX4" fmla="*/ 5027225 w 5339123"/>
              <a:gd name="connsiteY4" fmla="*/ 484571 h 4343423"/>
              <a:gd name="connsiteX5" fmla="*/ 5332026 w 5339123"/>
              <a:gd name="connsiteY5" fmla="*/ 1485110 h 4343423"/>
              <a:gd name="connsiteX6" fmla="*/ 5318773 w 5339123"/>
              <a:gd name="connsiteY6" fmla="*/ 2219753 h 4343423"/>
              <a:gd name="connsiteX7" fmla="*/ 5133242 w 5339123"/>
              <a:gd name="connsiteY7" fmla="*/ 3108502 h 4343423"/>
              <a:gd name="connsiteX8" fmla="*/ 4748928 w 5339123"/>
              <a:gd name="connsiteY8" fmla="*/ 3625337 h 4343423"/>
              <a:gd name="connsiteX9" fmla="*/ 2588825 w 5339123"/>
              <a:gd name="connsiteY9" fmla="*/ 4343414 h 4343423"/>
              <a:gd name="connsiteX10" fmla="*/ 826286 w 5339123"/>
              <a:gd name="connsiteY10" fmla="*/ 3611408 h 4343423"/>
              <a:gd name="connsiteX11" fmla="*/ 4651 w 5339123"/>
              <a:gd name="connsiteY11" fmla="*/ 2206501 h 4343423"/>
              <a:gd name="connsiteX0" fmla="*/ 4651 w 5339123"/>
              <a:gd name="connsiteY0" fmla="*/ 2187716 h 4324638"/>
              <a:gd name="connsiteX1" fmla="*/ 1157590 w 5339123"/>
              <a:gd name="connsiteY1" fmla="*/ 439283 h 4324638"/>
              <a:gd name="connsiteX2" fmla="*/ 2588825 w 5339123"/>
              <a:gd name="connsiteY2" fmla="*/ 50803 h 4324638"/>
              <a:gd name="connsiteX3" fmla="*/ 3880913 w 5339123"/>
              <a:gd name="connsiteY3" fmla="*/ 48345 h 4324638"/>
              <a:gd name="connsiteX4" fmla="*/ 5027225 w 5339123"/>
              <a:gd name="connsiteY4" fmla="*/ 465786 h 4324638"/>
              <a:gd name="connsiteX5" fmla="*/ 5332026 w 5339123"/>
              <a:gd name="connsiteY5" fmla="*/ 1466325 h 4324638"/>
              <a:gd name="connsiteX6" fmla="*/ 5318773 w 5339123"/>
              <a:gd name="connsiteY6" fmla="*/ 2200968 h 4324638"/>
              <a:gd name="connsiteX7" fmla="*/ 5133242 w 5339123"/>
              <a:gd name="connsiteY7" fmla="*/ 3089717 h 4324638"/>
              <a:gd name="connsiteX8" fmla="*/ 4748928 w 5339123"/>
              <a:gd name="connsiteY8" fmla="*/ 3606552 h 4324638"/>
              <a:gd name="connsiteX9" fmla="*/ 2588825 w 5339123"/>
              <a:gd name="connsiteY9" fmla="*/ 4324629 h 4324638"/>
              <a:gd name="connsiteX10" fmla="*/ 826286 w 5339123"/>
              <a:gd name="connsiteY10" fmla="*/ 3592623 h 4324638"/>
              <a:gd name="connsiteX11" fmla="*/ 4651 w 5339123"/>
              <a:gd name="connsiteY11" fmla="*/ 2187716 h 4324638"/>
              <a:gd name="connsiteX0" fmla="*/ 4651 w 5339123"/>
              <a:gd name="connsiteY0" fmla="*/ 2187716 h 4324638"/>
              <a:gd name="connsiteX1" fmla="*/ 1157590 w 5339123"/>
              <a:gd name="connsiteY1" fmla="*/ 439283 h 4324638"/>
              <a:gd name="connsiteX2" fmla="*/ 2588825 w 5339123"/>
              <a:gd name="connsiteY2" fmla="*/ 50803 h 4324638"/>
              <a:gd name="connsiteX3" fmla="*/ 3880913 w 5339123"/>
              <a:gd name="connsiteY3" fmla="*/ 48345 h 4324638"/>
              <a:gd name="connsiteX4" fmla="*/ 5027225 w 5339123"/>
              <a:gd name="connsiteY4" fmla="*/ 465786 h 4324638"/>
              <a:gd name="connsiteX5" fmla="*/ 5292269 w 5339123"/>
              <a:gd name="connsiteY5" fmla="*/ 1041580 h 4324638"/>
              <a:gd name="connsiteX6" fmla="*/ 5332026 w 5339123"/>
              <a:gd name="connsiteY6" fmla="*/ 1466325 h 4324638"/>
              <a:gd name="connsiteX7" fmla="*/ 5318773 w 5339123"/>
              <a:gd name="connsiteY7" fmla="*/ 2200968 h 4324638"/>
              <a:gd name="connsiteX8" fmla="*/ 5133242 w 5339123"/>
              <a:gd name="connsiteY8" fmla="*/ 3089717 h 4324638"/>
              <a:gd name="connsiteX9" fmla="*/ 4748928 w 5339123"/>
              <a:gd name="connsiteY9" fmla="*/ 3606552 h 4324638"/>
              <a:gd name="connsiteX10" fmla="*/ 2588825 w 5339123"/>
              <a:gd name="connsiteY10" fmla="*/ 4324629 h 4324638"/>
              <a:gd name="connsiteX11" fmla="*/ 826286 w 5339123"/>
              <a:gd name="connsiteY11" fmla="*/ 3592623 h 4324638"/>
              <a:gd name="connsiteX12" fmla="*/ 4651 w 5339123"/>
              <a:gd name="connsiteY12" fmla="*/ 2187716 h 4324638"/>
              <a:gd name="connsiteX0" fmla="*/ 4651 w 5440057"/>
              <a:gd name="connsiteY0" fmla="*/ 2187716 h 4324638"/>
              <a:gd name="connsiteX1" fmla="*/ 1157590 w 5440057"/>
              <a:gd name="connsiteY1" fmla="*/ 439283 h 4324638"/>
              <a:gd name="connsiteX2" fmla="*/ 2588825 w 5440057"/>
              <a:gd name="connsiteY2" fmla="*/ 50803 h 4324638"/>
              <a:gd name="connsiteX3" fmla="*/ 3880913 w 5440057"/>
              <a:gd name="connsiteY3" fmla="*/ 48345 h 4324638"/>
              <a:gd name="connsiteX4" fmla="*/ 5027225 w 5440057"/>
              <a:gd name="connsiteY4" fmla="*/ 465786 h 4324638"/>
              <a:gd name="connsiteX5" fmla="*/ 5292269 w 5440057"/>
              <a:gd name="connsiteY5" fmla="*/ 1041580 h 4324638"/>
              <a:gd name="connsiteX6" fmla="*/ 5438043 w 5440057"/>
              <a:gd name="connsiteY6" fmla="*/ 1472952 h 4324638"/>
              <a:gd name="connsiteX7" fmla="*/ 5318773 w 5440057"/>
              <a:gd name="connsiteY7" fmla="*/ 2200968 h 4324638"/>
              <a:gd name="connsiteX8" fmla="*/ 5133242 w 5440057"/>
              <a:gd name="connsiteY8" fmla="*/ 3089717 h 4324638"/>
              <a:gd name="connsiteX9" fmla="*/ 4748928 w 5440057"/>
              <a:gd name="connsiteY9" fmla="*/ 3606552 h 4324638"/>
              <a:gd name="connsiteX10" fmla="*/ 2588825 w 5440057"/>
              <a:gd name="connsiteY10" fmla="*/ 4324629 h 4324638"/>
              <a:gd name="connsiteX11" fmla="*/ 826286 w 5440057"/>
              <a:gd name="connsiteY11" fmla="*/ 3592623 h 4324638"/>
              <a:gd name="connsiteX12" fmla="*/ 4651 w 5440057"/>
              <a:gd name="connsiteY12" fmla="*/ 2187716 h 4324638"/>
              <a:gd name="connsiteX0" fmla="*/ 4651 w 5440057"/>
              <a:gd name="connsiteY0" fmla="*/ 2187716 h 4324638"/>
              <a:gd name="connsiteX1" fmla="*/ 1157590 w 5440057"/>
              <a:gd name="connsiteY1" fmla="*/ 439283 h 4324638"/>
              <a:gd name="connsiteX2" fmla="*/ 2588825 w 5440057"/>
              <a:gd name="connsiteY2" fmla="*/ 50803 h 4324638"/>
              <a:gd name="connsiteX3" fmla="*/ 3880913 w 5440057"/>
              <a:gd name="connsiteY3" fmla="*/ 48345 h 4324638"/>
              <a:gd name="connsiteX4" fmla="*/ 5027225 w 5440057"/>
              <a:gd name="connsiteY4" fmla="*/ 465786 h 4324638"/>
              <a:gd name="connsiteX5" fmla="*/ 5385034 w 5440057"/>
              <a:gd name="connsiteY5" fmla="*/ 988571 h 4324638"/>
              <a:gd name="connsiteX6" fmla="*/ 5438043 w 5440057"/>
              <a:gd name="connsiteY6" fmla="*/ 1472952 h 4324638"/>
              <a:gd name="connsiteX7" fmla="*/ 5318773 w 5440057"/>
              <a:gd name="connsiteY7" fmla="*/ 2200968 h 4324638"/>
              <a:gd name="connsiteX8" fmla="*/ 5133242 w 5440057"/>
              <a:gd name="connsiteY8" fmla="*/ 3089717 h 4324638"/>
              <a:gd name="connsiteX9" fmla="*/ 4748928 w 5440057"/>
              <a:gd name="connsiteY9" fmla="*/ 3606552 h 4324638"/>
              <a:gd name="connsiteX10" fmla="*/ 2588825 w 5440057"/>
              <a:gd name="connsiteY10" fmla="*/ 4324629 h 4324638"/>
              <a:gd name="connsiteX11" fmla="*/ 826286 w 5440057"/>
              <a:gd name="connsiteY11" fmla="*/ 3592623 h 4324638"/>
              <a:gd name="connsiteX12" fmla="*/ 4651 w 5440057"/>
              <a:gd name="connsiteY12" fmla="*/ 2187716 h 4324638"/>
              <a:gd name="connsiteX0" fmla="*/ 4651 w 5440057"/>
              <a:gd name="connsiteY0" fmla="*/ 2262587 h 4399509"/>
              <a:gd name="connsiteX1" fmla="*/ 1157590 w 5440057"/>
              <a:gd name="connsiteY1" fmla="*/ 514154 h 4399509"/>
              <a:gd name="connsiteX2" fmla="*/ 2588825 w 5440057"/>
              <a:gd name="connsiteY2" fmla="*/ 125674 h 4399509"/>
              <a:gd name="connsiteX3" fmla="*/ 3900791 w 5440057"/>
              <a:gd name="connsiteY3" fmla="*/ 23824 h 4399509"/>
              <a:gd name="connsiteX4" fmla="*/ 5027225 w 5440057"/>
              <a:gd name="connsiteY4" fmla="*/ 540657 h 4399509"/>
              <a:gd name="connsiteX5" fmla="*/ 5385034 w 5440057"/>
              <a:gd name="connsiteY5" fmla="*/ 1063442 h 4399509"/>
              <a:gd name="connsiteX6" fmla="*/ 5438043 w 5440057"/>
              <a:gd name="connsiteY6" fmla="*/ 1547823 h 4399509"/>
              <a:gd name="connsiteX7" fmla="*/ 5318773 w 5440057"/>
              <a:gd name="connsiteY7" fmla="*/ 2275839 h 4399509"/>
              <a:gd name="connsiteX8" fmla="*/ 5133242 w 5440057"/>
              <a:gd name="connsiteY8" fmla="*/ 3164588 h 4399509"/>
              <a:gd name="connsiteX9" fmla="*/ 4748928 w 5440057"/>
              <a:gd name="connsiteY9" fmla="*/ 3681423 h 4399509"/>
              <a:gd name="connsiteX10" fmla="*/ 2588825 w 5440057"/>
              <a:gd name="connsiteY10" fmla="*/ 4399500 h 4399509"/>
              <a:gd name="connsiteX11" fmla="*/ 826286 w 5440057"/>
              <a:gd name="connsiteY11" fmla="*/ 3667494 h 4399509"/>
              <a:gd name="connsiteX12" fmla="*/ 4651 w 5440057"/>
              <a:gd name="connsiteY12" fmla="*/ 2262587 h 4399509"/>
              <a:gd name="connsiteX0" fmla="*/ 2824 w 5438230"/>
              <a:gd name="connsiteY0" fmla="*/ 2261833 h 4398755"/>
              <a:gd name="connsiteX1" fmla="*/ 1076250 w 5438230"/>
              <a:gd name="connsiteY1" fmla="*/ 480269 h 4398755"/>
              <a:gd name="connsiteX2" fmla="*/ 2586998 w 5438230"/>
              <a:gd name="connsiteY2" fmla="*/ 124920 h 4398755"/>
              <a:gd name="connsiteX3" fmla="*/ 3898964 w 5438230"/>
              <a:gd name="connsiteY3" fmla="*/ 23070 h 4398755"/>
              <a:gd name="connsiteX4" fmla="*/ 5025398 w 5438230"/>
              <a:gd name="connsiteY4" fmla="*/ 539903 h 4398755"/>
              <a:gd name="connsiteX5" fmla="*/ 5383207 w 5438230"/>
              <a:gd name="connsiteY5" fmla="*/ 1062688 h 4398755"/>
              <a:gd name="connsiteX6" fmla="*/ 5436216 w 5438230"/>
              <a:gd name="connsiteY6" fmla="*/ 1547069 h 4398755"/>
              <a:gd name="connsiteX7" fmla="*/ 5316946 w 5438230"/>
              <a:gd name="connsiteY7" fmla="*/ 2275085 h 4398755"/>
              <a:gd name="connsiteX8" fmla="*/ 5131415 w 5438230"/>
              <a:gd name="connsiteY8" fmla="*/ 3163834 h 4398755"/>
              <a:gd name="connsiteX9" fmla="*/ 4747101 w 5438230"/>
              <a:gd name="connsiteY9" fmla="*/ 3680669 h 4398755"/>
              <a:gd name="connsiteX10" fmla="*/ 2586998 w 5438230"/>
              <a:gd name="connsiteY10" fmla="*/ 4398746 h 4398755"/>
              <a:gd name="connsiteX11" fmla="*/ 824459 w 5438230"/>
              <a:gd name="connsiteY11" fmla="*/ 3666740 h 4398755"/>
              <a:gd name="connsiteX12" fmla="*/ 2824 w 5438230"/>
              <a:gd name="connsiteY12" fmla="*/ 2261833 h 4398755"/>
              <a:gd name="connsiteX0" fmla="*/ 2824 w 5438230"/>
              <a:gd name="connsiteY0" fmla="*/ 2261833 h 4398755"/>
              <a:gd name="connsiteX1" fmla="*/ 1076250 w 5438230"/>
              <a:gd name="connsiteY1" fmla="*/ 480269 h 4398755"/>
              <a:gd name="connsiteX2" fmla="*/ 2586998 w 5438230"/>
              <a:gd name="connsiteY2" fmla="*/ 124920 h 4398755"/>
              <a:gd name="connsiteX3" fmla="*/ 3898964 w 5438230"/>
              <a:gd name="connsiteY3" fmla="*/ 23070 h 4398755"/>
              <a:gd name="connsiteX4" fmla="*/ 5025398 w 5438230"/>
              <a:gd name="connsiteY4" fmla="*/ 539903 h 4398755"/>
              <a:gd name="connsiteX5" fmla="*/ 5383207 w 5438230"/>
              <a:gd name="connsiteY5" fmla="*/ 1062688 h 4398755"/>
              <a:gd name="connsiteX6" fmla="*/ 5436216 w 5438230"/>
              <a:gd name="connsiteY6" fmla="*/ 1547069 h 4398755"/>
              <a:gd name="connsiteX7" fmla="*/ 5316946 w 5438230"/>
              <a:gd name="connsiteY7" fmla="*/ 2275085 h 4398755"/>
              <a:gd name="connsiteX8" fmla="*/ 4892876 w 5438230"/>
              <a:gd name="connsiteY8" fmla="*/ 3150582 h 4398755"/>
              <a:gd name="connsiteX9" fmla="*/ 4747101 w 5438230"/>
              <a:gd name="connsiteY9" fmla="*/ 3680669 h 4398755"/>
              <a:gd name="connsiteX10" fmla="*/ 2586998 w 5438230"/>
              <a:gd name="connsiteY10" fmla="*/ 4398746 h 4398755"/>
              <a:gd name="connsiteX11" fmla="*/ 824459 w 5438230"/>
              <a:gd name="connsiteY11" fmla="*/ 3666740 h 4398755"/>
              <a:gd name="connsiteX12" fmla="*/ 2824 w 5438230"/>
              <a:gd name="connsiteY12" fmla="*/ 2261833 h 4398755"/>
              <a:gd name="connsiteX0" fmla="*/ 2824 w 5438230"/>
              <a:gd name="connsiteY0" fmla="*/ 2261833 h 4398766"/>
              <a:gd name="connsiteX1" fmla="*/ 1076250 w 5438230"/>
              <a:gd name="connsiteY1" fmla="*/ 480269 h 4398766"/>
              <a:gd name="connsiteX2" fmla="*/ 2586998 w 5438230"/>
              <a:gd name="connsiteY2" fmla="*/ 124920 h 4398766"/>
              <a:gd name="connsiteX3" fmla="*/ 3898964 w 5438230"/>
              <a:gd name="connsiteY3" fmla="*/ 23070 h 4398766"/>
              <a:gd name="connsiteX4" fmla="*/ 5025398 w 5438230"/>
              <a:gd name="connsiteY4" fmla="*/ 539903 h 4398766"/>
              <a:gd name="connsiteX5" fmla="*/ 5383207 w 5438230"/>
              <a:gd name="connsiteY5" fmla="*/ 1062688 h 4398766"/>
              <a:gd name="connsiteX6" fmla="*/ 5436216 w 5438230"/>
              <a:gd name="connsiteY6" fmla="*/ 1547069 h 4398766"/>
              <a:gd name="connsiteX7" fmla="*/ 5316946 w 5438230"/>
              <a:gd name="connsiteY7" fmla="*/ 2275085 h 4398766"/>
              <a:gd name="connsiteX8" fmla="*/ 4892876 w 5438230"/>
              <a:gd name="connsiteY8" fmla="*/ 3150582 h 4398766"/>
              <a:gd name="connsiteX9" fmla="*/ 4442301 w 5438230"/>
              <a:gd name="connsiteY9" fmla="*/ 3687295 h 4398766"/>
              <a:gd name="connsiteX10" fmla="*/ 2586998 w 5438230"/>
              <a:gd name="connsiteY10" fmla="*/ 4398746 h 4398766"/>
              <a:gd name="connsiteX11" fmla="*/ 824459 w 5438230"/>
              <a:gd name="connsiteY11" fmla="*/ 3666740 h 4398766"/>
              <a:gd name="connsiteX12" fmla="*/ 2824 w 5438230"/>
              <a:gd name="connsiteY12" fmla="*/ 2261833 h 4398766"/>
              <a:gd name="connsiteX0" fmla="*/ 2824 w 5438230"/>
              <a:gd name="connsiteY0" fmla="*/ 2256480 h 4393413"/>
              <a:gd name="connsiteX1" fmla="*/ 1076250 w 5438230"/>
              <a:gd name="connsiteY1" fmla="*/ 474916 h 4393413"/>
              <a:gd name="connsiteX2" fmla="*/ 2586998 w 5438230"/>
              <a:gd name="connsiteY2" fmla="*/ 165949 h 4393413"/>
              <a:gd name="connsiteX3" fmla="*/ 3898964 w 5438230"/>
              <a:gd name="connsiteY3" fmla="*/ 17717 h 4393413"/>
              <a:gd name="connsiteX4" fmla="*/ 5025398 w 5438230"/>
              <a:gd name="connsiteY4" fmla="*/ 534550 h 4393413"/>
              <a:gd name="connsiteX5" fmla="*/ 5383207 w 5438230"/>
              <a:gd name="connsiteY5" fmla="*/ 1057335 h 4393413"/>
              <a:gd name="connsiteX6" fmla="*/ 5436216 w 5438230"/>
              <a:gd name="connsiteY6" fmla="*/ 1541716 h 4393413"/>
              <a:gd name="connsiteX7" fmla="*/ 5316946 w 5438230"/>
              <a:gd name="connsiteY7" fmla="*/ 2269732 h 4393413"/>
              <a:gd name="connsiteX8" fmla="*/ 4892876 w 5438230"/>
              <a:gd name="connsiteY8" fmla="*/ 3145229 h 4393413"/>
              <a:gd name="connsiteX9" fmla="*/ 4442301 w 5438230"/>
              <a:gd name="connsiteY9" fmla="*/ 3681942 h 4393413"/>
              <a:gd name="connsiteX10" fmla="*/ 2586998 w 5438230"/>
              <a:gd name="connsiteY10" fmla="*/ 4393393 h 4393413"/>
              <a:gd name="connsiteX11" fmla="*/ 824459 w 5438230"/>
              <a:gd name="connsiteY11" fmla="*/ 3661387 h 4393413"/>
              <a:gd name="connsiteX12" fmla="*/ 2824 w 5438230"/>
              <a:gd name="connsiteY12" fmla="*/ 2256480 h 4393413"/>
              <a:gd name="connsiteX0" fmla="*/ 2824 w 5437748"/>
              <a:gd name="connsiteY0" fmla="*/ 2256480 h 4393413"/>
              <a:gd name="connsiteX1" fmla="*/ 1076250 w 5437748"/>
              <a:gd name="connsiteY1" fmla="*/ 474916 h 4393413"/>
              <a:gd name="connsiteX2" fmla="*/ 2586998 w 5437748"/>
              <a:gd name="connsiteY2" fmla="*/ 165949 h 4393413"/>
              <a:gd name="connsiteX3" fmla="*/ 3898964 w 5437748"/>
              <a:gd name="connsiteY3" fmla="*/ 17717 h 4393413"/>
              <a:gd name="connsiteX4" fmla="*/ 5025398 w 5437748"/>
              <a:gd name="connsiteY4" fmla="*/ 534550 h 4393413"/>
              <a:gd name="connsiteX5" fmla="*/ 5383207 w 5437748"/>
              <a:gd name="connsiteY5" fmla="*/ 1057335 h 4393413"/>
              <a:gd name="connsiteX6" fmla="*/ 5436216 w 5437748"/>
              <a:gd name="connsiteY6" fmla="*/ 1541716 h 4393413"/>
              <a:gd name="connsiteX7" fmla="*/ 5270564 w 5437748"/>
              <a:gd name="connsiteY7" fmla="*/ 2309488 h 4393413"/>
              <a:gd name="connsiteX8" fmla="*/ 4892876 w 5437748"/>
              <a:gd name="connsiteY8" fmla="*/ 3145229 h 4393413"/>
              <a:gd name="connsiteX9" fmla="*/ 4442301 w 5437748"/>
              <a:gd name="connsiteY9" fmla="*/ 3681942 h 4393413"/>
              <a:gd name="connsiteX10" fmla="*/ 2586998 w 5437748"/>
              <a:gd name="connsiteY10" fmla="*/ 4393393 h 4393413"/>
              <a:gd name="connsiteX11" fmla="*/ 824459 w 5437748"/>
              <a:gd name="connsiteY11" fmla="*/ 3661387 h 4393413"/>
              <a:gd name="connsiteX12" fmla="*/ 2824 w 5437748"/>
              <a:gd name="connsiteY12" fmla="*/ 2256480 h 4393413"/>
              <a:gd name="connsiteX0" fmla="*/ 2824 w 5438511"/>
              <a:gd name="connsiteY0" fmla="*/ 2256480 h 4393413"/>
              <a:gd name="connsiteX1" fmla="*/ 1076250 w 5438511"/>
              <a:gd name="connsiteY1" fmla="*/ 474916 h 4393413"/>
              <a:gd name="connsiteX2" fmla="*/ 2586998 w 5438511"/>
              <a:gd name="connsiteY2" fmla="*/ 165949 h 4393413"/>
              <a:gd name="connsiteX3" fmla="*/ 3898964 w 5438511"/>
              <a:gd name="connsiteY3" fmla="*/ 17717 h 4393413"/>
              <a:gd name="connsiteX4" fmla="*/ 5025398 w 5438511"/>
              <a:gd name="connsiteY4" fmla="*/ 534550 h 4393413"/>
              <a:gd name="connsiteX5" fmla="*/ 5383207 w 5438511"/>
              <a:gd name="connsiteY5" fmla="*/ 1057335 h 4393413"/>
              <a:gd name="connsiteX6" fmla="*/ 5436216 w 5438511"/>
              <a:gd name="connsiteY6" fmla="*/ 1541716 h 4393413"/>
              <a:gd name="connsiteX7" fmla="*/ 5270564 w 5438511"/>
              <a:gd name="connsiteY7" fmla="*/ 2309488 h 4393413"/>
              <a:gd name="connsiteX8" fmla="*/ 4892876 w 5438511"/>
              <a:gd name="connsiteY8" fmla="*/ 3145229 h 4393413"/>
              <a:gd name="connsiteX9" fmla="*/ 4442301 w 5438511"/>
              <a:gd name="connsiteY9" fmla="*/ 3681942 h 4393413"/>
              <a:gd name="connsiteX10" fmla="*/ 2586998 w 5438511"/>
              <a:gd name="connsiteY10" fmla="*/ 4393393 h 4393413"/>
              <a:gd name="connsiteX11" fmla="*/ 824459 w 5438511"/>
              <a:gd name="connsiteY11" fmla="*/ 3661387 h 4393413"/>
              <a:gd name="connsiteX12" fmla="*/ 2824 w 5438511"/>
              <a:gd name="connsiteY12" fmla="*/ 2256480 h 4393413"/>
              <a:gd name="connsiteX0" fmla="*/ 2824 w 5464629"/>
              <a:gd name="connsiteY0" fmla="*/ 2256480 h 4393413"/>
              <a:gd name="connsiteX1" fmla="*/ 1076250 w 5464629"/>
              <a:gd name="connsiteY1" fmla="*/ 474916 h 4393413"/>
              <a:gd name="connsiteX2" fmla="*/ 2586998 w 5464629"/>
              <a:gd name="connsiteY2" fmla="*/ 165949 h 4393413"/>
              <a:gd name="connsiteX3" fmla="*/ 3898964 w 5464629"/>
              <a:gd name="connsiteY3" fmla="*/ 17717 h 4393413"/>
              <a:gd name="connsiteX4" fmla="*/ 5025398 w 5464629"/>
              <a:gd name="connsiteY4" fmla="*/ 534550 h 4393413"/>
              <a:gd name="connsiteX5" fmla="*/ 5383207 w 5464629"/>
              <a:gd name="connsiteY5" fmla="*/ 1057335 h 4393413"/>
              <a:gd name="connsiteX6" fmla="*/ 5462720 w 5464629"/>
              <a:gd name="connsiteY6" fmla="*/ 1554968 h 4393413"/>
              <a:gd name="connsiteX7" fmla="*/ 5270564 w 5464629"/>
              <a:gd name="connsiteY7" fmla="*/ 2309488 h 4393413"/>
              <a:gd name="connsiteX8" fmla="*/ 4892876 w 5464629"/>
              <a:gd name="connsiteY8" fmla="*/ 3145229 h 4393413"/>
              <a:gd name="connsiteX9" fmla="*/ 4442301 w 5464629"/>
              <a:gd name="connsiteY9" fmla="*/ 3681942 h 4393413"/>
              <a:gd name="connsiteX10" fmla="*/ 2586998 w 5464629"/>
              <a:gd name="connsiteY10" fmla="*/ 4393393 h 4393413"/>
              <a:gd name="connsiteX11" fmla="*/ 824459 w 5464629"/>
              <a:gd name="connsiteY11" fmla="*/ 3661387 h 4393413"/>
              <a:gd name="connsiteX12" fmla="*/ 2824 w 5464629"/>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5051902 w 5462720"/>
              <a:gd name="connsiteY8" fmla="*/ 2740361 h 4393413"/>
              <a:gd name="connsiteX9" fmla="*/ 4892876 w 5462720"/>
              <a:gd name="connsiteY9" fmla="*/ 3145229 h 4393413"/>
              <a:gd name="connsiteX10" fmla="*/ 4442301 w 5462720"/>
              <a:gd name="connsiteY10" fmla="*/ 3681942 h 4393413"/>
              <a:gd name="connsiteX11" fmla="*/ 2586998 w 5462720"/>
              <a:gd name="connsiteY11" fmla="*/ 4393393 h 4393413"/>
              <a:gd name="connsiteX12" fmla="*/ 824459 w 5462720"/>
              <a:gd name="connsiteY12" fmla="*/ 3661387 h 4393413"/>
              <a:gd name="connsiteX13" fmla="*/ 2824 w 5462720"/>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383207 w 5495851"/>
              <a:gd name="connsiteY5" fmla="*/ 1057335 h 4393413"/>
              <a:gd name="connsiteX6" fmla="*/ 5495851 w 5495851"/>
              <a:gd name="connsiteY6" fmla="*/ 1588098 h 4393413"/>
              <a:gd name="connsiteX7" fmla="*/ 5270564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270564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853120 w 5495851"/>
              <a:gd name="connsiteY9" fmla="*/ 3363890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045276 w 5495851"/>
              <a:gd name="connsiteY8" fmla="*/ 2833126 h 4393413"/>
              <a:gd name="connsiteX9" fmla="*/ 4853120 w 5495851"/>
              <a:gd name="connsiteY9" fmla="*/ 3363890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363890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363890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450029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32237 h 4369983"/>
              <a:gd name="connsiteX1" fmla="*/ 1076250 w 5495851"/>
              <a:gd name="connsiteY1" fmla="*/ 450673 h 4369983"/>
              <a:gd name="connsiteX2" fmla="*/ 2586998 w 5495851"/>
              <a:gd name="connsiteY2" fmla="*/ 141706 h 4369983"/>
              <a:gd name="connsiteX3" fmla="*/ 3859207 w 5495851"/>
              <a:gd name="connsiteY3" fmla="*/ 19979 h 4369983"/>
              <a:gd name="connsiteX4" fmla="*/ 5025398 w 5495851"/>
              <a:gd name="connsiteY4" fmla="*/ 510307 h 4369983"/>
              <a:gd name="connsiteX5" fmla="*/ 5416338 w 5495851"/>
              <a:gd name="connsiteY5" fmla="*/ 1033092 h 4369983"/>
              <a:gd name="connsiteX6" fmla="*/ 5495851 w 5495851"/>
              <a:gd name="connsiteY6" fmla="*/ 1563855 h 4369983"/>
              <a:gd name="connsiteX7" fmla="*/ 5144668 w 5495851"/>
              <a:gd name="connsiteY7" fmla="*/ 2285245 h 4369983"/>
              <a:gd name="connsiteX8" fmla="*/ 5045276 w 5495851"/>
              <a:gd name="connsiteY8" fmla="*/ 2808883 h 4369983"/>
              <a:gd name="connsiteX9" fmla="*/ 4853120 w 5495851"/>
              <a:gd name="connsiteY9" fmla="*/ 3425786 h 4369983"/>
              <a:gd name="connsiteX10" fmla="*/ 4495310 w 5495851"/>
              <a:gd name="connsiteY10" fmla="*/ 3757091 h 4369983"/>
              <a:gd name="connsiteX11" fmla="*/ 2586998 w 5495851"/>
              <a:gd name="connsiteY11" fmla="*/ 4369150 h 4369983"/>
              <a:gd name="connsiteX12" fmla="*/ 824459 w 5495851"/>
              <a:gd name="connsiteY12" fmla="*/ 3637144 h 4369983"/>
              <a:gd name="connsiteX13" fmla="*/ 2824 w 5495851"/>
              <a:gd name="connsiteY13" fmla="*/ 2232237 h 4369983"/>
              <a:gd name="connsiteX0" fmla="*/ 2824 w 5495851"/>
              <a:gd name="connsiteY0" fmla="*/ 2232237 h 4369983"/>
              <a:gd name="connsiteX1" fmla="*/ 1076250 w 5495851"/>
              <a:gd name="connsiteY1" fmla="*/ 450673 h 4369983"/>
              <a:gd name="connsiteX2" fmla="*/ 2586998 w 5495851"/>
              <a:gd name="connsiteY2" fmla="*/ 141706 h 4369983"/>
              <a:gd name="connsiteX3" fmla="*/ 3859207 w 5495851"/>
              <a:gd name="connsiteY3" fmla="*/ 19979 h 4369983"/>
              <a:gd name="connsiteX4" fmla="*/ 5025398 w 5495851"/>
              <a:gd name="connsiteY4" fmla="*/ 510307 h 4369983"/>
              <a:gd name="connsiteX5" fmla="*/ 5416338 w 5495851"/>
              <a:gd name="connsiteY5" fmla="*/ 1033092 h 4369983"/>
              <a:gd name="connsiteX6" fmla="*/ 5495851 w 5495851"/>
              <a:gd name="connsiteY6" fmla="*/ 1563855 h 4369983"/>
              <a:gd name="connsiteX7" fmla="*/ 5144668 w 5495851"/>
              <a:gd name="connsiteY7" fmla="*/ 2285245 h 4369983"/>
              <a:gd name="connsiteX8" fmla="*/ 5045276 w 5495851"/>
              <a:gd name="connsiteY8" fmla="*/ 2808883 h 4369983"/>
              <a:gd name="connsiteX9" fmla="*/ 4853120 w 5495851"/>
              <a:gd name="connsiteY9" fmla="*/ 3425786 h 4369983"/>
              <a:gd name="connsiteX10" fmla="*/ 4495310 w 5495851"/>
              <a:gd name="connsiteY10" fmla="*/ 3757091 h 4369983"/>
              <a:gd name="connsiteX11" fmla="*/ 2586998 w 5495851"/>
              <a:gd name="connsiteY11" fmla="*/ 4369150 h 4369983"/>
              <a:gd name="connsiteX12" fmla="*/ 824459 w 5495851"/>
              <a:gd name="connsiteY12" fmla="*/ 3637144 h 4369983"/>
              <a:gd name="connsiteX13" fmla="*/ 2824 w 5495851"/>
              <a:gd name="connsiteY13" fmla="*/ 2232237 h 4369983"/>
              <a:gd name="connsiteX0" fmla="*/ 3245 w 5496272"/>
              <a:gd name="connsiteY0" fmla="*/ 2234224 h 4371970"/>
              <a:gd name="connsiteX1" fmla="*/ 1096549 w 5496272"/>
              <a:gd name="connsiteY1" fmla="*/ 558677 h 4371970"/>
              <a:gd name="connsiteX2" fmla="*/ 2587419 w 5496272"/>
              <a:gd name="connsiteY2" fmla="*/ 143693 h 4371970"/>
              <a:gd name="connsiteX3" fmla="*/ 3859628 w 5496272"/>
              <a:gd name="connsiteY3" fmla="*/ 21966 h 4371970"/>
              <a:gd name="connsiteX4" fmla="*/ 5025819 w 5496272"/>
              <a:gd name="connsiteY4" fmla="*/ 512294 h 4371970"/>
              <a:gd name="connsiteX5" fmla="*/ 5416759 w 5496272"/>
              <a:gd name="connsiteY5" fmla="*/ 1035079 h 4371970"/>
              <a:gd name="connsiteX6" fmla="*/ 5496272 w 5496272"/>
              <a:gd name="connsiteY6" fmla="*/ 1565842 h 4371970"/>
              <a:gd name="connsiteX7" fmla="*/ 5145089 w 5496272"/>
              <a:gd name="connsiteY7" fmla="*/ 2287232 h 4371970"/>
              <a:gd name="connsiteX8" fmla="*/ 5045697 w 5496272"/>
              <a:gd name="connsiteY8" fmla="*/ 2810870 h 4371970"/>
              <a:gd name="connsiteX9" fmla="*/ 4853541 w 5496272"/>
              <a:gd name="connsiteY9" fmla="*/ 3427773 h 4371970"/>
              <a:gd name="connsiteX10" fmla="*/ 4495731 w 5496272"/>
              <a:gd name="connsiteY10" fmla="*/ 3759078 h 4371970"/>
              <a:gd name="connsiteX11" fmla="*/ 2587419 w 5496272"/>
              <a:gd name="connsiteY11" fmla="*/ 4371137 h 4371970"/>
              <a:gd name="connsiteX12" fmla="*/ 824880 w 5496272"/>
              <a:gd name="connsiteY12" fmla="*/ 3639131 h 4371970"/>
              <a:gd name="connsiteX13" fmla="*/ 3245 w 5496272"/>
              <a:gd name="connsiteY13" fmla="*/ 2234224 h 4371970"/>
              <a:gd name="connsiteX0" fmla="*/ 2557 w 5495584"/>
              <a:gd name="connsiteY0" fmla="*/ 2234224 h 4371970"/>
              <a:gd name="connsiteX1" fmla="*/ 1062731 w 5495584"/>
              <a:gd name="connsiteY1" fmla="*/ 558677 h 4371970"/>
              <a:gd name="connsiteX2" fmla="*/ 2586731 w 5495584"/>
              <a:gd name="connsiteY2" fmla="*/ 143693 h 4371970"/>
              <a:gd name="connsiteX3" fmla="*/ 3858940 w 5495584"/>
              <a:gd name="connsiteY3" fmla="*/ 21966 h 4371970"/>
              <a:gd name="connsiteX4" fmla="*/ 5025131 w 5495584"/>
              <a:gd name="connsiteY4" fmla="*/ 512294 h 4371970"/>
              <a:gd name="connsiteX5" fmla="*/ 5416071 w 5495584"/>
              <a:gd name="connsiteY5" fmla="*/ 1035079 h 4371970"/>
              <a:gd name="connsiteX6" fmla="*/ 5495584 w 5495584"/>
              <a:gd name="connsiteY6" fmla="*/ 1565842 h 4371970"/>
              <a:gd name="connsiteX7" fmla="*/ 5144401 w 5495584"/>
              <a:gd name="connsiteY7" fmla="*/ 2287232 h 4371970"/>
              <a:gd name="connsiteX8" fmla="*/ 5045009 w 5495584"/>
              <a:gd name="connsiteY8" fmla="*/ 2810870 h 4371970"/>
              <a:gd name="connsiteX9" fmla="*/ 4852853 w 5495584"/>
              <a:gd name="connsiteY9" fmla="*/ 3427773 h 4371970"/>
              <a:gd name="connsiteX10" fmla="*/ 4495043 w 5495584"/>
              <a:gd name="connsiteY10" fmla="*/ 3759078 h 4371970"/>
              <a:gd name="connsiteX11" fmla="*/ 2586731 w 5495584"/>
              <a:gd name="connsiteY11" fmla="*/ 4371137 h 4371970"/>
              <a:gd name="connsiteX12" fmla="*/ 824192 w 5495584"/>
              <a:gd name="connsiteY12" fmla="*/ 3639131 h 4371970"/>
              <a:gd name="connsiteX13" fmla="*/ 2557 w 5495584"/>
              <a:gd name="connsiteY13" fmla="*/ 2234224 h 4371970"/>
              <a:gd name="connsiteX0" fmla="*/ 2557 w 5495584"/>
              <a:gd name="connsiteY0" fmla="*/ 2223449 h 4361195"/>
              <a:gd name="connsiteX1" fmla="*/ 1062731 w 5495584"/>
              <a:gd name="connsiteY1" fmla="*/ 547902 h 4361195"/>
              <a:gd name="connsiteX2" fmla="*/ 2586731 w 5495584"/>
              <a:gd name="connsiteY2" fmla="*/ 285318 h 4361195"/>
              <a:gd name="connsiteX3" fmla="*/ 3858940 w 5495584"/>
              <a:gd name="connsiteY3" fmla="*/ 11191 h 4361195"/>
              <a:gd name="connsiteX4" fmla="*/ 5025131 w 5495584"/>
              <a:gd name="connsiteY4" fmla="*/ 501519 h 4361195"/>
              <a:gd name="connsiteX5" fmla="*/ 5416071 w 5495584"/>
              <a:gd name="connsiteY5" fmla="*/ 1024304 h 4361195"/>
              <a:gd name="connsiteX6" fmla="*/ 5495584 w 5495584"/>
              <a:gd name="connsiteY6" fmla="*/ 1555067 h 4361195"/>
              <a:gd name="connsiteX7" fmla="*/ 5144401 w 5495584"/>
              <a:gd name="connsiteY7" fmla="*/ 2276457 h 4361195"/>
              <a:gd name="connsiteX8" fmla="*/ 5045009 w 5495584"/>
              <a:gd name="connsiteY8" fmla="*/ 2800095 h 4361195"/>
              <a:gd name="connsiteX9" fmla="*/ 4852853 w 5495584"/>
              <a:gd name="connsiteY9" fmla="*/ 3416998 h 4361195"/>
              <a:gd name="connsiteX10" fmla="*/ 4495043 w 5495584"/>
              <a:gd name="connsiteY10" fmla="*/ 3748303 h 4361195"/>
              <a:gd name="connsiteX11" fmla="*/ 2586731 w 5495584"/>
              <a:gd name="connsiteY11" fmla="*/ 4360362 h 4361195"/>
              <a:gd name="connsiteX12" fmla="*/ 824192 w 5495584"/>
              <a:gd name="connsiteY12" fmla="*/ 3628356 h 4361195"/>
              <a:gd name="connsiteX13" fmla="*/ 2557 w 5495584"/>
              <a:gd name="connsiteY13" fmla="*/ 2223449 h 4361195"/>
              <a:gd name="connsiteX0" fmla="*/ 2557 w 5495584"/>
              <a:gd name="connsiteY0" fmla="*/ 2223449 h 4361195"/>
              <a:gd name="connsiteX1" fmla="*/ 1062731 w 5495584"/>
              <a:gd name="connsiteY1" fmla="*/ 547902 h 4361195"/>
              <a:gd name="connsiteX2" fmla="*/ 2586731 w 5495584"/>
              <a:gd name="connsiteY2" fmla="*/ 285318 h 4361195"/>
              <a:gd name="connsiteX3" fmla="*/ 3858940 w 5495584"/>
              <a:gd name="connsiteY3" fmla="*/ 11191 h 4361195"/>
              <a:gd name="connsiteX4" fmla="*/ 5025131 w 5495584"/>
              <a:gd name="connsiteY4" fmla="*/ 501519 h 4361195"/>
              <a:gd name="connsiteX5" fmla="*/ 5416071 w 5495584"/>
              <a:gd name="connsiteY5" fmla="*/ 1024304 h 4361195"/>
              <a:gd name="connsiteX6" fmla="*/ 5495584 w 5495584"/>
              <a:gd name="connsiteY6" fmla="*/ 1555067 h 4361195"/>
              <a:gd name="connsiteX7" fmla="*/ 5078141 w 5495584"/>
              <a:gd name="connsiteY7" fmla="*/ 2269831 h 4361195"/>
              <a:gd name="connsiteX8" fmla="*/ 5045009 w 5495584"/>
              <a:gd name="connsiteY8" fmla="*/ 2800095 h 4361195"/>
              <a:gd name="connsiteX9" fmla="*/ 4852853 w 5495584"/>
              <a:gd name="connsiteY9" fmla="*/ 3416998 h 4361195"/>
              <a:gd name="connsiteX10" fmla="*/ 4495043 w 5495584"/>
              <a:gd name="connsiteY10" fmla="*/ 3748303 h 4361195"/>
              <a:gd name="connsiteX11" fmla="*/ 2586731 w 5495584"/>
              <a:gd name="connsiteY11" fmla="*/ 4360362 h 4361195"/>
              <a:gd name="connsiteX12" fmla="*/ 824192 w 5495584"/>
              <a:gd name="connsiteY12" fmla="*/ 3628356 h 4361195"/>
              <a:gd name="connsiteX13" fmla="*/ 2557 w 5495584"/>
              <a:gd name="connsiteY13" fmla="*/ 2223449 h 4361195"/>
              <a:gd name="connsiteX0" fmla="*/ 2557 w 5495584"/>
              <a:gd name="connsiteY0" fmla="*/ 2223449 h 4363120"/>
              <a:gd name="connsiteX1" fmla="*/ 1062731 w 5495584"/>
              <a:gd name="connsiteY1" fmla="*/ 547902 h 4363120"/>
              <a:gd name="connsiteX2" fmla="*/ 2586731 w 5495584"/>
              <a:gd name="connsiteY2" fmla="*/ 285318 h 4363120"/>
              <a:gd name="connsiteX3" fmla="*/ 3858940 w 5495584"/>
              <a:gd name="connsiteY3" fmla="*/ 11191 h 4363120"/>
              <a:gd name="connsiteX4" fmla="*/ 5025131 w 5495584"/>
              <a:gd name="connsiteY4" fmla="*/ 501519 h 4363120"/>
              <a:gd name="connsiteX5" fmla="*/ 5416071 w 5495584"/>
              <a:gd name="connsiteY5" fmla="*/ 1024304 h 4363120"/>
              <a:gd name="connsiteX6" fmla="*/ 5495584 w 5495584"/>
              <a:gd name="connsiteY6" fmla="*/ 1555067 h 4363120"/>
              <a:gd name="connsiteX7" fmla="*/ 5078141 w 5495584"/>
              <a:gd name="connsiteY7" fmla="*/ 2269831 h 4363120"/>
              <a:gd name="connsiteX8" fmla="*/ 5045009 w 5495584"/>
              <a:gd name="connsiteY8" fmla="*/ 2800095 h 4363120"/>
              <a:gd name="connsiteX9" fmla="*/ 4852853 w 5495584"/>
              <a:gd name="connsiteY9" fmla="*/ 3416998 h 4363120"/>
              <a:gd name="connsiteX10" fmla="*/ 4495043 w 5495584"/>
              <a:gd name="connsiteY10" fmla="*/ 3748303 h 4363120"/>
              <a:gd name="connsiteX11" fmla="*/ 2586731 w 5495584"/>
              <a:gd name="connsiteY11" fmla="*/ 4360362 h 4363120"/>
              <a:gd name="connsiteX12" fmla="*/ 1687149 w 5495584"/>
              <a:gd name="connsiteY12" fmla="*/ 3960255 h 4363120"/>
              <a:gd name="connsiteX13" fmla="*/ 824192 w 5495584"/>
              <a:gd name="connsiteY13" fmla="*/ 3628356 h 4363120"/>
              <a:gd name="connsiteX14" fmla="*/ 2557 w 5495584"/>
              <a:gd name="connsiteY14" fmla="*/ 2223449 h 4363120"/>
              <a:gd name="connsiteX0" fmla="*/ 4140 w 5497167"/>
              <a:gd name="connsiteY0" fmla="*/ 2223449 h 4363120"/>
              <a:gd name="connsiteX1" fmla="*/ 1064314 w 5497167"/>
              <a:gd name="connsiteY1" fmla="*/ 547902 h 4363120"/>
              <a:gd name="connsiteX2" fmla="*/ 2588314 w 5497167"/>
              <a:gd name="connsiteY2" fmla="*/ 285318 h 4363120"/>
              <a:gd name="connsiteX3" fmla="*/ 3860523 w 5497167"/>
              <a:gd name="connsiteY3" fmla="*/ 11191 h 4363120"/>
              <a:gd name="connsiteX4" fmla="*/ 5026714 w 5497167"/>
              <a:gd name="connsiteY4" fmla="*/ 501519 h 4363120"/>
              <a:gd name="connsiteX5" fmla="*/ 5417654 w 5497167"/>
              <a:gd name="connsiteY5" fmla="*/ 1024304 h 4363120"/>
              <a:gd name="connsiteX6" fmla="*/ 5497167 w 5497167"/>
              <a:gd name="connsiteY6" fmla="*/ 1555067 h 4363120"/>
              <a:gd name="connsiteX7" fmla="*/ 5079724 w 5497167"/>
              <a:gd name="connsiteY7" fmla="*/ 2269831 h 4363120"/>
              <a:gd name="connsiteX8" fmla="*/ 5046592 w 5497167"/>
              <a:gd name="connsiteY8" fmla="*/ 2800095 h 4363120"/>
              <a:gd name="connsiteX9" fmla="*/ 4854436 w 5497167"/>
              <a:gd name="connsiteY9" fmla="*/ 3416998 h 4363120"/>
              <a:gd name="connsiteX10" fmla="*/ 4496626 w 5497167"/>
              <a:gd name="connsiteY10" fmla="*/ 3748303 h 4363120"/>
              <a:gd name="connsiteX11" fmla="*/ 2588314 w 5497167"/>
              <a:gd name="connsiteY11" fmla="*/ 4360362 h 4363120"/>
              <a:gd name="connsiteX12" fmla="*/ 1688732 w 5497167"/>
              <a:gd name="connsiteY12" fmla="*/ 3960255 h 4363120"/>
              <a:gd name="connsiteX13" fmla="*/ 772766 w 5497167"/>
              <a:gd name="connsiteY13" fmla="*/ 3681364 h 4363120"/>
              <a:gd name="connsiteX14" fmla="*/ 4140 w 5497167"/>
              <a:gd name="connsiteY14" fmla="*/ 2223449 h 4363120"/>
              <a:gd name="connsiteX0" fmla="*/ 4140 w 5497167"/>
              <a:gd name="connsiteY0" fmla="*/ 2223449 h 4363120"/>
              <a:gd name="connsiteX1" fmla="*/ 1064314 w 5497167"/>
              <a:gd name="connsiteY1" fmla="*/ 547902 h 4363120"/>
              <a:gd name="connsiteX2" fmla="*/ 2588314 w 5497167"/>
              <a:gd name="connsiteY2" fmla="*/ 285318 h 4363120"/>
              <a:gd name="connsiteX3" fmla="*/ 3860523 w 5497167"/>
              <a:gd name="connsiteY3" fmla="*/ 11191 h 4363120"/>
              <a:gd name="connsiteX4" fmla="*/ 5026714 w 5497167"/>
              <a:gd name="connsiteY4" fmla="*/ 501519 h 4363120"/>
              <a:gd name="connsiteX5" fmla="*/ 5417654 w 5497167"/>
              <a:gd name="connsiteY5" fmla="*/ 1024304 h 4363120"/>
              <a:gd name="connsiteX6" fmla="*/ 5497167 w 5497167"/>
              <a:gd name="connsiteY6" fmla="*/ 1555067 h 4363120"/>
              <a:gd name="connsiteX7" fmla="*/ 5079724 w 5497167"/>
              <a:gd name="connsiteY7" fmla="*/ 2269831 h 4363120"/>
              <a:gd name="connsiteX8" fmla="*/ 5046592 w 5497167"/>
              <a:gd name="connsiteY8" fmla="*/ 2800095 h 4363120"/>
              <a:gd name="connsiteX9" fmla="*/ 4854436 w 5497167"/>
              <a:gd name="connsiteY9" fmla="*/ 3416998 h 4363120"/>
              <a:gd name="connsiteX10" fmla="*/ 4496626 w 5497167"/>
              <a:gd name="connsiteY10" fmla="*/ 3748303 h 4363120"/>
              <a:gd name="connsiteX11" fmla="*/ 2588314 w 5497167"/>
              <a:gd name="connsiteY11" fmla="*/ 4360362 h 4363120"/>
              <a:gd name="connsiteX12" fmla="*/ 1688732 w 5497167"/>
              <a:gd name="connsiteY12" fmla="*/ 3960255 h 4363120"/>
              <a:gd name="connsiteX13" fmla="*/ 772766 w 5497167"/>
              <a:gd name="connsiteY13" fmla="*/ 3681364 h 4363120"/>
              <a:gd name="connsiteX14" fmla="*/ 4140 w 5497167"/>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68111 h 4363120"/>
              <a:gd name="connsiteX14" fmla="*/ 3091 w 5496118"/>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21728 h 4363120"/>
              <a:gd name="connsiteX14" fmla="*/ 3091 w 5496118"/>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21728 h 4363120"/>
              <a:gd name="connsiteX14" fmla="*/ 3091 w 5496118"/>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8553 w 5501580"/>
              <a:gd name="connsiteY0" fmla="*/ 2223449 h 4363120"/>
              <a:gd name="connsiteX1" fmla="*/ 1068727 w 5501580"/>
              <a:gd name="connsiteY1" fmla="*/ 547902 h 4363120"/>
              <a:gd name="connsiteX2" fmla="*/ 2592727 w 5501580"/>
              <a:gd name="connsiteY2" fmla="*/ 285318 h 4363120"/>
              <a:gd name="connsiteX3" fmla="*/ 3864936 w 5501580"/>
              <a:gd name="connsiteY3" fmla="*/ 11191 h 4363120"/>
              <a:gd name="connsiteX4" fmla="*/ 5031127 w 5501580"/>
              <a:gd name="connsiteY4" fmla="*/ 501519 h 4363120"/>
              <a:gd name="connsiteX5" fmla="*/ 5422067 w 5501580"/>
              <a:gd name="connsiteY5" fmla="*/ 1024304 h 4363120"/>
              <a:gd name="connsiteX6" fmla="*/ 5501580 w 5501580"/>
              <a:gd name="connsiteY6" fmla="*/ 1555067 h 4363120"/>
              <a:gd name="connsiteX7" fmla="*/ 5084137 w 5501580"/>
              <a:gd name="connsiteY7" fmla="*/ 2269831 h 4363120"/>
              <a:gd name="connsiteX8" fmla="*/ 5051005 w 5501580"/>
              <a:gd name="connsiteY8" fmla="*/ 2800095 h 4363120"/>
              <a:gd name="connsiteX9" fmla="*/ 4858849 w 5501580"/>
              <a:gd name="connsiteY9" fmla="*/ 3416998 h 4363120"/>
              <a:gd name="connsiteX10" fmla="*/ 4501039 w 5501580"/>
              <a:gd name="connsiteY10" fmla="*/ 3748303 h 4363120"/>
              <a:gd name="connsiteX11" fmla="*/ 2592727 w 5501580"/>
              <a:gd name="connsiteY11" fmla="*/ 4360362 h 4363120"/>
              <a:gd name="connsiteX12" fmla="*/ 1693145 w 5501580"/>
              <a:gd name="connsiteY12" fmla="*/ 3960255 h 4363120"/>
              <a:gd name="connsiteX13" fmla="*/ 770553 w 5501580"/>
              <a:gd name="connsiteY13" fmla="*/ 3542215 h 4363120"/>
              <a:gd name="connsiteX14" fmla="*/ 8553 w 5501580"/>
              <a:gd name="connsiteY14" fmla="*/ 2223449 h 4363120"/>
              <a:gd name="connsiteX0" fmla="*/ 8553 w 5501580"/>
              <a:gd name="connsiteY0" fmla="*/ 2223449 h 4363120"/>
              <a:gd name="connsiteX1" fmla="*/ 1068727 w 5501580"/>
              <a:gd name="connsiteY1" fmla="*/ 547902 h 4363120"/>
              <a:gd name="connsiteX2" fmla="*/ 2592727 w 5501580"/>
              <a:gd name="connsiteY2" fmla="*/ 285318 h 4363120"/>
              <a:gd name="connsiteX3" fmla="*/ 3864936 w 5501580"/>
              <a:gd name="connsiteY3" fmla="*/ 11191 h 4363120"/>
              <a:gd name="connsiteX4" fmla="*/ 5031127 w 5501580"/>
              <a:gd name="connsiteY4" fmla="*/ 501519 h 4363120"/>
              <a:gd name="connsiteX5" fmla="*/ 5422067 w 5501580"/>
              <a:gd name="connsiteY5" fmla="*/ 1024304 h 4363120"/>
              <a:gd name="connsiteX6" fmla="*/ 5501580 w 5501580"/>
              <a:gd name="connsiteY6" fmla="*/ 1555067 h 4363120"/>
              <a:gd name="connsiteX7" fmla="*/ 5084137 w 5501580"/>
              <a:gd name="connsiteY7" fmla="*/ 2269831 h 4363120"/>
              <a:gd name="connsiteX8" fmla="*/ 5051005 w 5501580"/>
              <a:gd name="connsiteY8" fmla="*/ 2800095 h 4363120"/>
              <a:gd name="connsiteX9" fmla="*/ 4858849 w 5501580"/>
              <a:gd name="connsiteY9" fmla="*/ 3416998 h 4363120"/>
              <a:gd name="connsiteX10" fmla="*/ 4501039 w 5501580"/>
              <a:gd name="connsiteY10" fmla="*/ 3748303 h 4363120"/>
              <a:gd name="connsiteX11" fmla="*/ 2592727 w 5501580"/>
              <a:gd name="connsiteY11" fmla="*/ 4360362 h 4363120"/>
              <a:gd name="connsiteX12" fmla="*/ 1693145 w 5501580"/>
              <a:gd name="connsiteY12" fmla="*/ 3960255 h 4363120"/>
              <a:gd name="connsiteX13" fmla="*/ 770553 w 5501580"/>
              <a:gd name="connsiteY13" fmla="*/ 3542215 h 4363120"/>
              <a:gd name="connsiteX14" fmla="*/ 8553 w 5501580"/>
              <a:gd name="connsiteY14" fmla="*/ 2223449 h 4363120"/>
              <a:gd name="connsiteX0" fmla="*/ 7091 w 5500118"/>
              <a:gd name="connsiteY0" fmla="*/ 2223449 h 4363120"/>
              <a:gd name="connsiteX1" fmla="*/ 1067265 w 5500118"/>
              <a:gd name="connsiteY1" fmla="*/ 547902 h 4363120"/>
              <a:gd name="connsiteX2" fmla="*/ 2591265 w 5500118"/>
              <a:gd name="connsiteY2" fmla="*/ 285318 h 4363120"/>
              <a:gd name="connsiteX3" fmla="*/ 3863474 w 5500118"/>
              <a:gd name="connsiteY3" fmla="*/ 11191 h 4363120"/>
              <a:gd name="connsiteX4" fmla="*/ 5029665 w 5500118"/>
              <a:gd name="connsiteY4" fmla="*/ 501519 h 4363120"/>
              <a:gd name="connsiteX5" fmla="*/ 5420605 w 5500118"/>
              <a:gd name="connsiteY5" fmla="*/ 1024304 h 4363120"/>
              <a:gd name="connsiteX6" fmla="*/ 5500118 w 5500118"/>
              <a:gd name="connsiteY6" fmla="*/ 1555067 h 4363120"/>
              <a:gd name="connsiteX7" fmla="*/ 5082675 w 5500118"/>
              <a:gd name="connsiteY7" fmla="*/ 2269831 h 4363120"/>
              <a:gd name="connsiteX8" fmla="*/ 5049543 w 5500118"/>
              <a:gd name="connsiteY8" fmla="*/ 2800095 h 4363120"/>
              <a:gd name="connsiteX9" fmla="*/ 4857387 w 5500118"/>
              <a:gd name="connsiteY9" fmla="*/ 3416998 h 4363120"/>
              <a:gd name="connsiteX10" fmla="*/ 4499577 w 5500118"/>
              <a:gd name="connsiteY10" fmla="*/ 3748303 h 4363120"/>
              <a:gd name="connsiteX11" fmla="*/ 2591265 w 5500118"/>
              <a:gd name="connsiteY11" fmla="*/ 4360362 h 4363120"/>
              <a:gd name="connsiteX12" fmla="*/ 1691683 w 5500118"/>
              <a:gd name="connsiteY12" fmla="*/ 3960255 h 4363120"/>
              <a:gd name="connsiteX13" fmla="*/ 788969 w 5500118"/>
              <a:gd name="connsiteY13" fmla="*/ 3502458 h 4363120"/>
              <a:gd name="connsiteX14" fmla="*/ 7091 w 5500118"/>
              <a:gd name="connsiteY14" fmla="*/ 2223449 h 4363120"/>
              <a:gd name="connsiteX0" fmla="*/ 7091 w 5500118"/>
              <a:gd name="connsiteY0" fmla="*/ 2223449 h 3981315"/>
              <a:gd name="connsiteX1" fmla="*/ 1067265 w 5500118"/>
              <a:gd name="connsiteY1" fmla="*/ 547902 h 3981315"/>
              <a:gd name="connsiteX2" fmla="*/ 2591265 w 5500118"/>
              <a:gd name="connsiteY2" fmla="*/ 285318 h 3981315"/>
              <a:gd name="connsiteX3" fmla="*/ 3863474 w 5500118"/>
              <a:gd name="connsiteY3" fmla="*/ 11191 h 3981315"/>
              <a:gd name="connsiteX4" fmla="*/ 5029665 w 5500118"/>
              <a:gd name="connsiteY4" fmla="*/ 501519 h 3981315"/>
              <a:gd name="connsiteX5" fmla="*/ 5420605 w 5500118"/>
              <a:gd name="connsiteY5" fmla="*/ 1024304 h 3981315"/>
              <a:gd name="connsiteX6" fmla="*/ 5500118 w 5500118"/>
              <a:gd name="connsiteY6" fmla="*/ 1555067 h 3981315"/>
              <a:gd name="connsiteX7" fmla="*/ 5082675 w 5500118"/>
              <a:gd name="connsiteY7" fmla="*/ 2269831 h 3981315"/>
              <a:gd name="connsiteX8" fmla="*/ 5049543 w 5500118"/>
              <a:gd name="connsiteY8" fmla="*/ 2800095 h 3981315"/>
              <a:gd name="connsiteX9" fmla="*/ 4857387 w 5500118"/>
              <a:gd name="connsiteY9" fmla="*/ 3416998 h 3981315"/>
              <a:gd name="connsiteX10" fmla="*/ 4499577 w 5500118"/>
              <a:gd name="connsiteY10" fmla="*/ 3748303 h 3981315"/>
              <a:gd name="connsiteX11" fmla="*/ 2766077 w 5500118"/>
              <a:gd name="connsiteY11" fmla="*/ 3600603 h 3981315"/>
              <a:gd name="connsiteX12" fmla="*/ 1691683 w 5500118"/>
              <a:gd name="connsiteY12" fmla="*/ 3960255 h 3981315"/>
              <a:gd name="connsiteX13" fmla="*/ 788969 w 5500118"/>
              <a:gd name="connsiteY13" fmla="*/ 3502458 h 3981315"/>
              <a:gd name="connsiteX14" fmla="*/ 7091 w 5500118"/>
              <a:gd name="connsiteY14" fmla="*/ 2223449 h 3981315"/>
              <a:gd name="connsiteX0" fmla="*/ 7091 w 5500118"/>
              <a:gd name="connsiteY0" fmla="*/ 2223449 h 3850120"/>
              <a:gd name="connsiteX1" fmla="*/ 1067265 w 5500118"/>
              <a:gd name="connsiteY1" fmla="*/ 547902 h 3850120"/>
              <a:gd name="connsiteX2" fmla="*/ 2591265 w 5500118"/>
              <a:gd name="connsiteY2" fmla="*/ 285318 h 3850120"/>
              <a:gd name="connsiteX3" fmla="*/ 3863474 w 5500118"/>
              <a:gd name="connsiteY3" fmla="*/ 11191 h 3850120"/>
              <a:gd name="connsiteX4" fmla="*/ 5029665 w 5500118"/>
              <a:gd name="connsiteY4" fmla="*/ 501519 h 3850120"/>
              <a:gd name="connsiteX5" fmla="*/ 5420605 w 5500118"/>
              <a:gd name="connsiteY5" fmla="*/ 1024304 h 3850120"/>
              <a:gd name="connsiteX6" fmla="*/ 5500118 w 5500118"/>
              <a:gd name="connsiteY6" fmla="*/ 1555067 h 3850120"/>
              <a:gd name="connsiteX7" fmla="*/ 5082675 w 5500118"/>
              <a:gd name="connsiteY7" fmla="*/ 2269831 h 3850120"/>
              <a:gd name="connsiteX8" fmla="*/ 5049543 w 5500118"/>
              <a:gd name="connsiteY8" fmla="*/ 2800095 h 3850120"/>
              <a:gd name="connsiteX9" fmla="*/ 4857387 w 5500118"/>
              <a:gd name="connsiteY9" fmla="*/ 3416998 h 3850120"/>
              <a:gd name="connsiteX10" fmla="*/ 4499577 w 5500118"/>
              <a:gd name="connsiteY10" fmla="*/ 3748303 h 3850120"/>
              <a:gd name="connsiteX11" fmla="*/ 2766077 w 5500118"/>
              <a:gd name="connsiteY11" fmla="*/ 3600603 h 3850120"/>
              <a:gd name="connsiteX12" fmla="*/ 1799260 w 5500118"/>
              <a:gd name="connsiteY12" fmla="*/ 3617355 h 3850120"/>
              <a:gd name="connsiteX13" fmla="*/ 788969 w 5500118"/>
              <a:gd name="connsiteY13" fmla="*/ 3502458 h 3850120"/>
              <a:gd name="connsiteX14" fmla="*/ 7091 w 5500118"/>
              <a:gd name="connsiteY14" fmla="*/ 2223449 h 3850120"/>
              <a:gd name="connsiteX0" fmla="*/ 7091 w 5500118"/>
              <a:gd name="connsiteY0" fmla="*/ 2223449 h 3855916"/>
              <a:gd name="connsiteX1" fmla="*/ 1067265 w 5500118"/>
              <a:gd name="connsiteY1" fmla="*/ 547902 h 3855916"/>
              <a:gd name="connsiteX2" fmla="*/ 2591265 w 5500118"/>
              <a:gd name="connsiteY2" fmla="*/ 285318 h 3855916"/>
              <a:gd name="connsiteX3" fmla="*/ 3863474 w 5500118"/>
              <a:gd name="connsiteY3" fmla="*/ 11191 h 3855916"/>
              <a:gd name="connsiteX4" fmla="*/ 5029665 w 5500118"/>
              <a:gd name="connsiteY4" fmla="*/ 501519 h 3855916"/>
              <a:gd name="connsiteX5" fmla="*/ 5420605 w 5500118"/>
              <a:gd name="connsiteY5" fmla="*/ 1024304 h 3855916"/>
              <a:gd name="connsiteX6" fmla="*/ 5500118 w 5500118"/>
              <a:gd name="connsiteY6" fmla="*/ 1555067 h 3855916"/>
              <a:gd name="connsiteX7" fmla="*/ 5082675 w 5500118"/>
              <a:gd name="connsiteY7" fmla="*/ 2269831 h 3855916"/>
              <a:gd name="connsiteX8" fmla="*/ 5049543 w 5500118"/>
              <a:gd name="connsiteY8" fmla="*/ 2800095 h 3855916"/>
              <a:gd name="connsiteX9" fmla="*/ 4857387 w 5500118"/>
              <a:gd name="connsiteY9" fmla="*/ 3416998 h 3855916"/>
              <a:gd name="connsiteX10" fmla="*/ 4486130 w 5500118"/>
              <a:gd name="connsiteY10" fmla="*/ 3755026 h 3855916"/>
              <a:gd name="connsiteX11" fmla="*/ 2766077 w 5500118"/>
              <a:gd name="connsiteY11" fmla="*/ 3600603 h 3855916"/>
              <a:gd name="connsiteX12" fmla="*/ 1799260 w 5500118"/>
              <a:gd name="connsiteY12" fmla="*/ 3617355 h 3855916"/>
              <a:gd name="connsiteX13" fmla="*/ 788969 w 5500118"/>
              <a:gd name="connsiteY13" fmla="*/ 3502458 h 3855916"/>
              <a:gd name="connsiteX14" fmla="*/ 7091 w 5500118"/>
              <a:gd name="connsiteY14" fmla="*/ 2223449 h 3855916"/>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683828"/>
              <a:gd name="connsiteX1" fmla="*/ 1067265 w 5500118"/>
              <a:gd name="connsiteY1" fmla="*/ 547902 h 3683828"/>
              <a:gd name="connsiteX2" fmla="*/ 2591265 w 5500118"/>
              <a:gd name="connsiteY2" fmla="*/ 285318 h 3683828"/>
              <a:gd name="connsiteX3" fmla="*/ 3863474 w 5500118"/>
              <a:gd name="connsiteY3" fmla="*/ 11191 h 3683828"/>
              <a:gd name="connsiteX4" fmla="*/ 5029665 w 5500118"/>
              <a:gd name="connsiteY4" fmla="*/ 501519 h 3683828"/>
              <a:gd name="connsiteX5" fmla="*/ 5420605 w 5500118"/>
              <a:gd name="connsiteY5" fmla="*/ 1024304 h 3683828"/>
              <a:gd name="connsiteX6" fmla="*/ 5500118 w 5500118"/>
              <a:gd name="connsiteY6" fmla="*/ 1555067 h 3683828"/>
              <a:gd name="connsiteX7" fmla="*/ 5082675 w 5500118"/>
              <a:gd name="connsiteY7" fmla="*/ 2269831 h 3683828"/>
              <a:gd name="connsiteX8" fmla="*/ 5049543 w 5500118"/>
              <a:gd name="connsiteY8" fmla="*/ 2800095 h 3683828"/>
              <a:gd name="connsiteX9" fmla="*/ 4857387 w 5500118"/>
              <a:gd name="connsiteY9" fmla="*/ 3416998 h 3683828"/>
              <a:gd name="connsiteX10" fmla="*/ 4667665 w 5500118"/>
              <a:gd name="connsiteY10" fmla="*/ 3607108 h 3683828"/>
              <a:gd name="connsiteX11" fmla="*/ 2766077 w 5500118"/>
              <a:gd name="connsiteY11" fmla="*/ 3600603 h 3683828"/>
              <a:gd name="connsiteX12" fmla="*/ 1799260 w 5500118"/>
              <a:gd name="connsiteY12" fmla="*/ 3617355 h 3683828"/>
              <a:gd name="connsiteX13" fmla="*/ 1342742 w 5500118"/>
              <a:gd name="connsiteY13" fmla="*/ 3662134 h 3683828"/>
              <a:gd name="connsiteX14" fmla="*/ 788969 w 5500118"/>
              <a:gd name="connsiteY14" fmla="*/ 3502458 h 3683828"/>
              <a:gd name="connsiteX15" fmla="*/ 7091 w 5500118"/>
              <a:gd name="connsiteY15" fmla="*/ 2223449 h 3683828"/>
              <a:gd name="connsiteX0" fmla="*/ 7091 w 5500118"/>
              <a:gd name="connsiteY0" fmla="*/ 2223449 h 3692752"/>
              <a:gd name="connsiteX1" fmla="*/ 1067265 w 5500118"/>
              <a:gd name="connsiteY1" fmla="*/ 547902 h 3692752"/>
              <a:gd name="connsiteX2" fmla="*/ 2591265 w 5500118"/>
              <a:gd name="connsiteY2" fmla="*/ 285318 h 3692752"/>
              <a:gd name="connsiteX3" fmla="*/ 3863474 w 5500118"/>
              <a:gd name="connsiteY3" fmla="*/ 11191 h 3692752"/>
              <a:gd name="connsiteX4" fmla="*/ 5029665 w 5500118"/>
              <a:gd name="connsiteY4" fmla="*/ 501519 h 3692752"/>
              <a:gd name="connsiteX5" fmla="*/ 5420605 w 5500118"/>
              <a:gd name="connsiteY5" fmla="*/ 1024304 h 3692752"/>
              <a:gd name="connsiteX6" fmla="*/ 5500118 w 5500118"/>
              <a:gd name="connsiteY6" fmla="*/ 1555067 h 3692752"/>
              <a:gd name="connsiteX7" fmla="*/ 5082675 w 5500118"/>
              <a:gd name="connsiteY7" fmla="*/ 2269831 h 3692752"/>
              <a:gd name="connsiteX8" fmla="*/ 5049543 w 5500118"/>
              <a:gd name="connsiteY8" fmla="*/ 2800095 h 3692752"/>
              <a:gd name="connsiteX9" fmla="*/ 4857387 w 5500118"/>
              <a:gd name="connsiteY9" fmla="*/ 3416998 h 3692752"/>
              <a:gd name="connsiteX10" fmla="*/ 4667665 w 5500118"/>
              <a:gd name="connsiteY10" fmla="*/ 3607108 h 3692752"/>
              <a:gd name="connsiteX11" fmla="*/ 2766077 w 5500118"/>
              <a:gd name="connsiteY11" fmla="*/ 3600603 h 3692752"/>
              <a:gd name="connsiteX12" fmla="*/ 1799260 w 5500118"/>
              <a:gd name="connsiteY12" fmla="*/ 3617355 h 3692752"/>
              <a:gd name="connsiteX13" fmla="*/ 1342742 w 5500118"/>
              <a:gd name="connsiteY13" fmla="*/ 3675581 h 3692752"/>
              <a:gd name="connsiteX14" fmla="*/ 788969 w 5500118"/>
              <a:gd name="connsiteY14" fmla="*/ 3502458 h 3692752"/>
              <a:gd name="connsiteX15" fmla="*/ 7091 w 5500118"/>
              <a:gd name="connsiteY15" fmla="*/ 2223449 h 3692752"/>
              <a:gd name="connsiteX0" fmla="*/ 7091 w 5500118"/>
              <a:gd name="connsiteY0" fmla="*/ 2223449 h 3675581"/>
              <a:gd name="connsiteX1" fmla="*/ 1067265 w 5500118"/>
              <a:gd name="connsiteY1" fmla="*/ 547902 h 3675581"/>
              <a:gd name="connsiteX2" fmla="*/ 2591265 w 5500118"/>
              <a:gd name="connsiteY2" fmla="*/ 285318 h 3675581"/>
              <a:gd name="connsiteX3" fmla="*/ 3863474 w 5500118"/>
              <a:gd name="connsiteY3" fmla="*/ 11191 h 3675581"/>
              <a:gd name="connsiteX4" fmla="*/ 5029665 w 5500118"/>
              <a:gd name="connsiteY4" fmla="*/ 501519 h 3675581"/>
              <a:gd name="connsiteX5" fmla="*/ 5420605 w 5500118"/>
              <a:gd name="connsiteY5" fmla="*/ 1024304 h 3675581"/>
              <a:gd name="connsiteX6" fmla="*/ 5500118 w 5500118"/>
              <a:gd name="connsiteY6" fmla="*/ 1555067 h 3675581"/>
              <a:gd name="connsiteX7" fmla="*/ 5082675 w 5500118"/>
              <a:gd name="connsiteY7" fmla="*/ 2269831 h 3675581"/>
              <a:gd name="connsiteX8" fmla="*/ 5049543 w 5500118"/>
              <a:gd name="connsiteY8" fmla="*/ 2800095 h 3675581"/>
              <a:gd name="connsiteX9" fmla="*/ 4857387 w 5500118"/>
              <a:gd name="connsiteY9" fmla="*/ 3416998 h 3675581"/>
              <a:gd name="connsiteX10" fmla="*/ 4667665 w 5500118"/>
              <a:gd name="connsiteY10" fmla="*/ 3607108 h 3675581"/>
              <a:gd name="connsiteX11" fmla="*/ 2766077 w 5500118"/>
              <a:gd name="connsiteY11" fmla="*/ 3600603 h 3675581"/>
              <a:gd name="connsiteX12" fmla="*/ 1799260 w 5500118"/>
              <a:gd name="connsiteY12" fmla="*/ 3617355 h 3675581"/>
              <a:gd name="connsiteX13" fmla="*/ 1342742 w 5500118"/>
              <a:gd name="connsiteY13" fmla="*/ 3675581 h 3675581"/>
              <a:gd name="connsiteX14" fmla="*/ 788969 w 5500118"/>
              <a:gd name="connsiteY14" fmla="*/ 3502458 h 3675581"/>
              <a:gd name="connsiteX15" fmla="*/ 7091 w 5500118"/>
              <a:gd name="connsiteY15" fmla="*/ 2223449 h 3675581"/>
              <a:gd name="connsiteX0" fmla="*/ 7091 w 5500118"/>
              <a:gd name="connsiteY0" fmla="*/ 2223449 h 3694446"/>
              <a:gd name="connsiteX1" fmla="*/ 1067265 w 5500118"/>
              <a:gd name="connsiteY1" fmla="*/ 547902 h 3694446"/>
              <a:gd name="connsiteX2" fmla="*/ 2591265 w 5500118"/>
              <a:gd name="connsiteY2" fmla="*/ 285318 h 3694446"/>
              <a:gd name="connsiteX3" fmla="*/ 3863474 w 5500118"/>
              <a:gd name="connsiteY3" fmla="*/ 11191 h 3694446"/>
              <a:gd name="connsiteX4" fmla="*/ 5029665 w 5500118"/>
              <a:gd name="connsiteY4" fmla="*/ 501519 h 3694446"/>
              <a:gd name="connsiteX5" fmla="*/ 5420605 w 5500118"/>
              <a:gd name="connsiteY5" fmla="*/ 1024304 h 3694446"/>
              <a:gd name="connsiteX6" fmla="*/ 5500118 w 5500118"/>
              <a:gd name="connsiteY6" fmla="*/ 1555067 h 3694446"/>
              <a:gd name="connsiteX7" fmla="*/ 5082675 w 5500118"/>
              <a:gd name="connsiteY7" fmla="*/ 2269831 h 3694446"/>
              <a:gd name="connsiteX8" fmla="*/ 5049543 w 5500118"/>
              <a:gd name="connsiteY8" fmla="*/ 2800095 h 3694446"/>
              <a:gd name="connsiteX9" fmla="*/ 4857387 w 5500118"/>
              <a:gd name="connsiteY9" fmla="*/ 3416998 h 3694446"/>
              <a:gd name="connsiteX10" fmla="*/ 4667665 w 5500118"/>
              <a:gd name="connsiteY10" fmla="*/ 3607108 h 3694446"/>
              <a:gd name="connsiteX11" fmla="*/ 2766077 w 5500118"/>
              <a:gd name="connsiteY11" fmla="*/ 3600603 h 3694446"/>
              <a:gd name="connsiteX12" fmla="*/ 1799260 w 5500118"/>
              <a:gd name="connsiteY12" fmla="*/ 3617355 h 3694446"/>
              <a:gd name="connsiteX13" fmla="*/ 1342742 w 5500118"/>
              <a:gd name="connsiteY13" fmla="*/ 3675581 h 3694446"/>
              <a:gd name="connsiteX14" fmla="*/ 788969 w 5500118"/>
              <a:gd name="connsiteY14" fmla="*/ 3502458 h 3694446"/>
              <a:gd name="connsiteX15" fmla="*/ 7091 w 5500118"/>
              <a:gd name="connsiteY15" fmla="*/ 2223449 h 3694446"/>
              <a:gd name="connsiteX0" fmla="*/ 7091 w 5500118"/>
              <a:gd name="connsiteY0" fmla="*/ 2223449 h 3743074"/>
              <a:gd name="connsiteX1" fmla="*/ 1067265 w 5500118"/>
              <a:gd name="connsiteY1" fmla="*/ 547902 h 3743074"/>
              <a:gd name="connsiteX2" fmla="*/ 2591265 w 5500118"/>
              <a:gd name="connsiteY2" fmla="*/ 285318 h 3743074"/>
              <a:gd name="connsiteX3" fmla="*/ 3863474 w 5500118"/>
              <a:gd name="connsiteY3" fmla="*/ 11191 h 3743074"/>
              <a:gd name="connsiteX4" fmla="*/ 5029665 w 5500118"/>
              <a:gd name="connsiteY4" fmla="*/ 501519 h 3743074"/>
              <a:gd name="connsiteX5" fmla="*/ 5420605 w 5500118"/>
              <a:gd name="connsiteY5" fmla="*/ 1024304 h 3743074"/>
              <a:gd name="connsiteX6" fmla="*/ 5500118 w 5500118"/>
              <a:gd name="connsiteY6" fmla="*/ 1555067 h 3743074"/>
              <a:gd name="connsiteX7" fmla="*/ 5082675 w 5500118"/>
              <a:gd name="connsiteY7" fmla="*/ 2269831 h 3743074"/>
              <a:gd name="connsiteX8" fmla="*/ 5049543 w 5500118"/>
              <a:gd name="connsiteY8" fmla="*/ 2800095 h 3743074"/>
              <a:gd name="connsiteX9" fmla="*/ 4857387 w 5500118"/>
              <a:gd name="connsiteY9" fmla="*/ 3416998 h 3743074"/>
              <a:gd name="connsiteX10" fmla="*/ 4667665 w 5500118"/>
              <a:gd name="connsiteY10" fmla="*/ 3607108 h 3743074"/>
              <a:gd name="connsiteX11" fmla="*/ 2766077 w 5500118"/>
              <a:gd name="connsiteY11" fmla="*/ 3600603 h 3743074"/>
              <a:gd name="connsiteX12" fmla="*/ 1799260 w 5500118"/>
              <a:gd name="connsiteY12" fmla="*/ 3617355 h 3743074"/>
              <a:gd name="connsiteX13" fmla="*/ 1255337 w 5500118"/>
              <a:gd name="connsiteY13" fmla="*/ 3729369 h 3743074"/>
              <a:gd name="connsiteX14" fmla="*/ 788969 w 5500118"/>
              <a:gd name="connsiteY14" fmla="*/ 3502458 h 3743074"/>
              <a:gd name="connsiteX15" fmla="*/ 7091 w 5500118"/>
              <a:gd name="connsiteY15" fmla="*/ 2223449 h 3743074"/>
              <a:gd name="connsiteX0" fmla="*/ 7091 w 5500118"/>
              <a:gd name="connsiteY0" fmla="*/ 2223449 h 3729369"/>
              <a:gd name="connsiteX1" fmla="*/ 1067265 w 5500118"/>
              <a:gd name="connsiteY1" fmla="*/ 547902 h 3729369"/>
              <a:gd name="connsiteX2" fmla="*/ 2591265 w 5500118"/>
              <a:gd name="connsiteY2" fmla="*/ 285318 h 3729369"/>
              <a:gd name="connsiteX3" fmla="*/ 3863474 w 5500118"/>
              <a:gd name="connsiteY3" fmla="*/ 11191 h 3729369"/>
              <a:gd name="connsiteX4" fmla="*/ 5029665 w 5500118"/>
              <a:gd name="connsiteY4" fmla="*/ 501519 h 3729369"/>
              <a:gd name="connsiteX5" fmla="*/ 5420605 w 5500118"/>
              <a:gd name="connsiteY5" fmla="*/ 1024304 h 3729369"/>
              <a:gd name="connsiteX6" fmla="*/ 5500118 w 5500118"/>
              <a:gd name="connsiteY6" fmla="*/ 1555067 h 3729369"/>
              <a:gd name="connsiteX7" fmla="*/ 5082675 w 5500118"/>
              <a:gd name="connsiteY7" fmla="*/ 2269831 h 3729369"/>
              <a:gd name="connsiteX8" fmla="*/ 5049543 w 5500118"/>
              <a:gd name="connsiteY8" fmla="*/ 2800095 h 3729369"/>
              <a:gd name="connsiteX9" fmla="*/ 4857387 w 5500118"/>
              <a:gd name="connsiteY9" fmla="*/ 3416998 h 3729369"/>
              <a:gd name="connsiteX10" fmla="*/ 4667665 w 5500118"/>
              <a:gd name="connsiteY10" fmla="*/ 3607108 h 3729369"/>
              <a:gd name="connsiteX11" fmla="*/ 2766077 w 5500118"/>
              <a:gd name="connsiteY11" fmla="*/ 3600603 h 3729369"/>
              <a:gd name="connsiteX12" fmla="*/ 1799260 w 5500118"/>
              <a:gd name="connsiteY12" fmla="*/ 3617355 h 3729369"/>
              <a:gd name="connsiteX13" fmla="*/ 1255337 w 5500118"/>
              <a:gd name="connsiteY13" fmla="*/ 3729369 h 3729369"/>
              <a:gd name="connsiteX14" fmla="*/ 788969 w 5500118"/>
              <a:gd name="connsiteY14" fmla="*/ 3502458 h 3729369"/>
              <a:gd name="connsiteX15" fmla="*/ 7091 w 5500118"/>
              <a:gd name="connsiteY15" fmla="*/ 2223449 h 3729369"/>
              <a:gd name="connsiteX0" fmla="*/ 7091 w 5500118"/>
              <a:gd name="connsiteY0" fmla="*/ 2223449 h 3729369"/>
              <a:gd name="connsiteX1" fmla="*/ 1067265 w 5500118"/>
              <a:gd name="connsiteY1" fmla="*/ 547902 h 3729369"/>
              <a:gd name="connsiteX2" fmla="*/ 2591265 w 5500118"/>
              <a:gd name="connsiteY2" fmla="*/ 285318 h 3729369"/>
              <a:gd name="connsiteX3" fmla="*/ 3863474 w 5500118"/>
              <a:gd name="connsiteY3" fmla="*/ 11191 h 3729369"/>
              <a:gd name="connsiteX4" fmla="*/ 5029665 w 5500118"/>
              <a:gd name="connsiteY4" fmla="*/ 501519 h 3729369"/>
              <a:gd name="connsiteX5" fmla="*/ 5420605 w 5500118"/>
              <a:gd name="connsiteY5" fmla="*/ 1024304 h 3729369"/>
              <a:gd name="connsiteX6" fmla="*/ 5500118 w 5500118"/>
              <a:gd name="connsiteY6" fmla="*/ 1555067 h 3729369"/>
              <a:gd name="connsiteX7" fmla="*/ 5082675 w 5500118"/>
              <a:gd name="connsiteY7" fmla="*/ 2269831 h 3729369"/>
              <a:gd name="connsiteX8" fmla="*/ 5049543 w 5500118"/>
              <a:gd name="connsiteY8" fmla="*/ 2800095 h 3729369"/>
              <a:gd name="connsiteX9" fmla="*/ 4857387 w 5500118"/>
              <a:gd name="connsiteY9" fmla="*/ 3416998 h 3729369"/>
              <a:gd name="connsiteX10" fmla="*/ 4667665 w 5500118"/>
              <a:gd name="connsiteY10" fmla="*/ 3607108 h 3729369"/>
              <a:gd name="connsiteX11" fmla="*/ 2766077 w 5500118"/>
              <a:gd name="connsiteY11" fmla="*/ 3600603 h 3729369"/>
              <a:gd name="connsiteX12" fmla="*/ 1799260 w 5500118"/>
              <a:gd name="connsiteY12" fmla="*/ 3617355 h 3729369"/>
              <a:gd name="connsiteX13" fmla="*/ 1255337 w 5500118"/>
              <a:gd name="connsiteY13" fmla="*/ 3729369 h 3729369"/>
              <a:gd name="connsiteX14" fmla="*/ 788969 w 5500118"/>
              <a:gd name="connsiteY14" fmla="*/ 3502458 h 3729369"/>
              <a:gd name="connsiteX15" fmla="*/ 7091 w 5500118"/>
              <a:gd name="connsiteY15" fmla="*/ 2223449 h 3729369"/>
              <a:gd name="connsiteX0" fmla="*/ 7091 w 5500118"/>
              <a:gd name="connsiteY0" fmla="*/ 2223449 h 3636243"/>
              <a:gd name="connsiteX1" fmla="*/ 1067265 w 5500118"/>
              <a:gd name="connsiteY1" fmla="*/ 547902 h 3636243"/>
              <a:gd name="connsiteX2" fmla="*/ 2591265 w 5500118"/>
              <a:gd name="connsiteY2" fmla="*/ 285318 h 3636243"/>
              <a:gd name="connsiteX3" fmla="*/ 3863474 w 5500118"/>
              <a:gd name="connsiteY3" fmla="*/ 11191 h 3636243"/>
              <a:gd name="connsiteX4" fmla="*/ 5029665 w 5500118"/>
              <a:gd name="connsiteY4" fmla="*/ 501519 h 3636243"/>
              <a:gd name="connsiteX5" fmla="*/ 5420605 w 5500118"/>
              <a:gd name="connsiteY5" fmla="*/ 1024304 h 3636243"/>
              <a:gd name="connsiteX6" fmla="*/ 5500118 w 5500118"/>
              <a:gd name="connsiteY6" fmla="*/ 1555067 h 3636243"/>
              <a:gd name="connsiteX7" fmla="*/ 5082675 w 5500118"/>
              <a:gd name="connsiteY7" fmla="*/ 2269831 h 3636243"/>
              <a:gd name="connsiteX8" fmla="*/ 5049543 w 5500118"/>
              <a:gd name="connsiteY8" fmla="*/ 2800095 h 3636243"/>
              <a:gd name="connsiteX9" fmla="*/ 4857387 w 5500118"/>
              <a:gd name="connsiteY9" fmla="*/ 3416998 h 3636243"/>
              <a:gd name="connsiteX10" fmla="*/ 4667665 w 5500118"/>
              <a:gd name="connsiteY10" fmla="*/ 3607108 h 3636243"/>
              <a:gd name="connsiteX11" fmla="*/ 2766077 w 5500118"/>
              <a:gd name="connsiteY11" fmla="*/ 3600603 h 3636243"/>
              <a:gd name="connsiteX12" fmla="*/ 1799260 w 5500118"/>
              <a:gd name="connsiteY12" fmla="*/ 3617355 h 3636243"/>
              <a:gd name="connsiteX13" fmla="*/ 1262060 w 5500118"/>
              <a:gd name="connsiteY13" fmla="*/ 3581452 h 3636243"/>
              <a:gd name="connsiteX14" fmla="*/ 788969 w 5500118"/>
              <a:gd name="connsiteY14" fmla="*/ 3502458 h 3636243"/>
              <a:gd name="connsiteX15" fmla="*/ 7091 w 5500118"/>
              <a:gd name="connsiteY15" fmla="*/ 2223449 h 3636243"/>
              <a:gd name="connsiteX0" fmla="*/ 7091 w 5500118"/>
              <a:gd name="connsiteY0" fmla="*/ 2223449 h 3620738"/>
              <a:gd name="connsiteX1" fmla="*/ 1067265 w 5500118"/>
              <a:gd name="connsiteY1" fmla="*/ 547902 h 3620738"/>
              <a:gd name="connsiteX2" fmla="*/ 2591265 w 5500118"/>
              <a:gd name="connsiteY2" fmla="*/ 285318 h 3620738"/>
              <a:gd name="connsiteX3" fmla="*/ 3863474 w 5500118"/>
              <a:gd name="connsiteY3" fmla="*/ 11191 h 3620738"/>
              <a:gd name="connsiteX4" fmla="*/ 5029665 w 5500118"/>
              <a:gd name="connsiteY4" fmla="*/ 501519 h 3620738"/>
              <a:gd name="connsiteX5" fmla="*/ 5420605 w 5500118"/>
              <a:gd name="connsiteY5" fmla="*/ 1024304 h 3620738"/>
              <a:gd name="connsiteX6" fmla="*/ 5500118 w 5500118"/>
              <a:gd name="connsiteY6" fmla="*/ 1555067 h 3620738"/>
              <a:gd name="connsiteX7" fmla="*/ 5082675 w 5500118"/>
              <a:gd name="connsiteY7" fmla="*/ 2269831 h 3620738"/>
              <a:gd name="connsiteX8" fmla="*/ 5049543 w 5500118"/>
              <a:gd name="connsiteY8" fmla="*/ 2800095 h 3620738"/>
              <a:gd name="connsiteX9" fmla="*/ 4857387 w 5500118"/>
              <a:gd name="connsiteY9" fmla="*/ 3416998 h 3620738"/>
              <a:gd name="connsiteX10" fmla="*/ 4667665 w 5500118"/>
              <a:gd name="connsiteY10" fmla="*/ 3607108 h 3620738"/>
              <a:gd name="connsiteX11" fmla="*/ 2766077 w 5500118"/>
              <a:gd name="connsiteY11" fmla="*/ 3600603 h 3620738"/>
              <a:gd name="connsiteX12" fmla="*/ 1799260 w 5500118"/>
              <a:gd name="connsiteY12" fmla="*/ 3617355 h 3620738"/>
              <a:gd name="connsiteX13" fmla="*/ 1262060 w 5500118"/>
              <a:gd name="connsiteY13" fmla="*/ 3581452 h 3620738"/>
              <a:gd name="connsiteX14" fmla="*/ 788969 w 5500118"/>
              <a:gd name="connsiteY14" fmla="*/ 3502458 h 3620738"/>
              <a:gd name="connsiteX15" fmla="*/ 7091 w 5500118"/>
              <a:gd name="connsiteY15" fmla="*/ 2223449 h 3620738"/>
              <a:gd name="connsiteX0" fmla="*/ 7091 w 5500118"/>
              <a:gd name="connsiteY0" fmla="*/ 2223449 h 3620738"/>
              <a:gd name="connsiteX1" fmla="*/ 1067265 w 5500118"/>
              <a:gd name="connsiteY1" fmla="*/ 547902 h 3620738"/>
              <a:gd name="connsiteX2" fmla="*/ 2591265 w 5500118"/>
              <a:gd name="connsiteY2" fmla="*/ 285318 h 3620738"/>
              <a:gd name="connsiteX3" fmla="*/ 3863474 w 5500118"/>
              <a:gd name="connsiteY3" fmla="*/ 11191 h 3620738"/>
              <a:gd name="connsiteX4" fmla="*/ 5029665 w 5500118"/>
              <a:gd name="connsiteY4" fmla="*/ 501519 h 3620738"/>
              <a:gd name="connsiteX5" fmla="*/ 5420605 w 5500118"/>
              <a:gd name="connsiteY5" fmla="*/ 1024304 h 3620738"/>
              <a:gd name="connsiteX6" fmla="*/ 5500118 w 5500118"/>
              <a:gd name="connsiteY6" fmla="*/ 1555067 h 3620738"/>
              <a:gd name="connsiteX7" fmla="*/ 5082675 w 5500118"/>
              <a:gd name="connsiteY7" fmla="*/ 2269831 h 3620738"/>
              <a:gd name="connsiteX8" fmla="*/ 5049543 w 5500118"/>
              <a:gd name="connsiteY8" fmla="*/ 2800095 h 3620738"/>
              <a:gd name="connsiteX9" fmla="*/ 4857387 w 5500118"/>
              <a:gd name="connsiteY9" fmla="*/ 3416998 h 3620738"/>
              <a:gd name="connsiteX10" fmla="*/ 4667665 w 5500118"/>
              <a:gd name="connsiteY10" fmla="*/ 3607108 h 3620738"/>
              <a:gd name="connsiteX11" fmla="*/ 2766077 w 5500118"/>
              <a:gd name="connsiteY11" fmla="*/ 3600603 h 3620738"/>
              <a:gd name="connsiteX12" fmla="*/ 1799260 w 5500118"/>
              <a:gd name="connsiteY12" fmla="*/ 3617355 h 3620738"/>
              <a:gd name="connsiteX13" fmla="*/ 1262060 w 5500118"/>
              <a:gd name="connsiteY13" fmla="*/ 3581452 h 3620738"/>
              <a:gd name="connsiteX14" fmla="*/ 788969 w 5500118"/>
              <a:gd name="connsiteY14" fmla="*/ 3502458 h 3620738"/>
              <a:gd name="connsiteX15" fmla="*/ 7091 w 5500118"/>
              <a:gd name="connsiteY15" fmla="*/ 2223449 h 3620738"/>
              <a:gd name="connsiteX0" fmla="*/ 7091 w 5500118"/>
              <a:gd name="connsiteY0" fmla="*/ 2223449 h 3620258"/>
              <a:gd name="connsiteX1" fmla="*/ 1067265 w 5500118"/>
              <a:gd name="connsiteY1" fmla="*/ 547902 h 3620258"/>
              <a:gd name="connsiteX2" fmla="*/ 2591265 w 5500118"/>
              <a:gd name="connsiteY2" fmla="*/ 285318 h 3620258"/>
              <a:gd name="connsiteX3" fmla="*/ 3863474 w 5500118"/>
              <a:gd name="connsiteY3" fmla="*/ 11191 h 3620258"/>
              <a:gd name="connsiteX4" fmla="*/ 5029665 w 5500118"/>
              <a:gd name="connsiteY4" fmla="*/ 501519 h 3620258"/>
              <a:gd name="connsiteX5" fmla="*/ 5420605 w 5500118"/>
              <a:gd name="connsiteY5" fmla="*/ 1024304 h 3620258"/>
              <a:gd name="connsiteX6" fmla="*/ 5500118 w 5500118"/>
              <a:gd name="connsiteY6" fmla="*/ 1555067 h 3620258"/>
              <a:gd name="connsiteX7" fmla="*/ 5082675 w 5500118"/>
              <a:gd name="connsiteY7" fmla="*/ 2269831 h 3620258"/>
              <a:gd name="connsiteX8" fmla="*/ 5049543 w 5500118"/>
              <a:gd name="connsiteY8" fmla="*/ 2800095 h 3620258"/>
              <a:gd name="connsiteX9" fmla="*/ 4857387 w 5500118"/>
              <a:gd name="connsiteY9" fmla="*/ 3416998 h 3620258"/>
              <a:gd name="connsiteX10" fmla="*/ 4667665 w 5500118"/>
              <a:gd name="connsiteY10" fmla="*/ 3607108 h 3620258"/>
              <a:gd name="connsiteX11" fmla="*/ 2766077 w 5500118"/>
              <a:gd name="connsiteY11" fmla="*/ 3600603 h 3620258"/>
              <a:gd name="connsiteX12" fmla="*/ 1799260 w 5500118"/>
              <a:gd name="connsiteY12" fmla="*/ 3617355 h 3620258"/>
              <a:gd name="connsiteX13" fmla="*/ 1403254 w 5500118"/>
              <a:gd name="connsiteY13" fmla="*/ 3568004 h 3620258"/>
              <a:gd name="connsiteX14" fmla="*/ 788969 w 5500118"/>
              <a:gd name="connsiteY14" fmla="*/ 3502458 h 3620258"/>
              <a:gd name="connsiteX15" fmla="*/ 7091 w 5500118"/>
              <a:gd name="connsiteY15" fmla="*/ 2223449 h 3620258"/>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57387 w 5500118"/>
              <a:gd name="connsiteY9" fmla="*/ 3416998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77558 w 5500118"/>
              <a:gd name="connsiteY9" fmla="*/ 3423722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77558 w 5500118"/>
              <a:gd name="connsiteY9" fmla="*/ 3423722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00659"/>
              <a:gd name="connsiteX1" fmla="*/ 1067265 w 5500118"/>
              <a:gd name="connsiteY1" fmla="*/ 547902 h 3600659"/>
              <a:gd name="connsiteX2" fmla="*/ 2591265 w 5500118"/>
              <a:gd name="connsiteY2" fmla="*/ 285318 h 3600659"/>
              <a:gd name="connsiteX3" fmla="*/ 3863474 w 5500118"/>
              <a:gd name="connsiteY3" fmla="*/ 11191 h 3600659"/>
              <a:gd name="connsiteX4" fmla="*/ 5029665 w 5500118"/>
              <a:gd name="connsiteY4" fmla="*/ 501519 h 3600659"/>
              <a:gd name="connsiteX5" fmla="*/ 5420605 w 5500118"/>
              <a:gd name="connsiteY5" fmla="*/ 1024304 h 3600659"/>
              <a:gd name="connsiteX6" fmla="*/ 5500118 w 5500118"/>
              <a:gd name="connsiteY6" fmla="*/ 1555067 h 3600659"/>
              <a:gd name="connsiteX7" fmla="*/ 5082675 w 5500118"/>
              <a:gd name="connsiteY7" fmla="*/ 2269831 h 3600659"/>
              <a:gd name="connsiteX8" fmla="*/ 5049543 w 5500118"/>
              <a:gd name="connsiteY8" fmla="*/ 2800095 h 3600659"/>
              <a:gd name="connsiteX9" fmla="*/ 4877558 w 5500118"/>
              <a:gd name="connsiteY9" fmla="*/ 3423722 h 3600659"/>
              <a:gd name="connsiteX10" fmla="*/ 4681113 w 5500118"/>
              <a:gd name="connsiteY10" fmla="*/ 3573490 h 3600659"/>
              <a:gd name="connsiteX11" fmla="*/ 2766077 w 5500118"/>
              <a:gd name="connsiteY11" fmla="*/ 3600603 h 3600659"/>
              <a:gd name="connsiteX12" fmla="*/ 1940454 w 5500118"/>
              <a:gd name="connsiteY12" fmla="*/ 3583738 h 3600659"/>
              <a:gd name="connsiteX13" fmla="*/ 1403254 w 5500118"/>
              <a:gd name="connsiteY13" fmla="*/ 3568004 h 3600659"/>
              <a:gd name="connsiteX14" fmla="*/ 788969 w 5500118"/>
              <a:gd name="connsiteY14" fmla="*/ 3502458 h 3600659"/>
              <a:gd name="connsiteX15" fmla="*/ 7091 w 5500118"/>
              <a:gd name="connsiteY15" fmla="*/ 2223449 h 360065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877558 w 5500118"/>
              <a:gd name="connsiteY9" fmla="*/ 3423722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64964 w 5500118"/>
              <a:gd name="connsiteY9" fmla="*/ 3470787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44794 w 5500118"/>
              <a:gd name="connsiteY9" fmla="*/ 3316146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71688 w 5500118"/>
              <a:gd name="connsiteY9" fmla="*/ 3343040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9692 w 5502719"/>
              <a:gd name="connsiteY0" fmla="*/ 2223449 h 3592269"/>
              <a:gd name="connsiteX1" fmla="*/ 1069866 w 5502719"/>
              <a:gd name="connsiteY1" fmla="*/ 547902 h 3592269"/>
              <a:gd name="connsiteX2" fmla="*/ 2593866 w 5502719"/>
              <a:gd name="connsiteY2" fmla="*/ 285318 h 3592269"/>
              <a:gd name="connsiteX3" fmla="*/ 3866075 w 5502719"/>
              <a:gd name="connsiteY3" fmla="*/ 11191 h 3592269"/>
              <a:gd name="connsiteX4" fmla="*/ 5032266 w 5502719"/>
              <a:gd name="connsiteY4" fmla="*/ 501519 h 3592269"/>
              <a:gd name="connsiteX5" fmla="*/ 5423206 w 5502719"/>
              <a:gd name="connsiteY5" fmla="*/ 1024304 h 3592269"/>
              <a:gd name="connsiteX6" fmla="*/ 5502719 w 5502719"/>
              <a:gd name="connsiteY6" fmla="*/ 1555067 h 3592269"/>
              <a:gd name="connsiteX7" fmla="*/ 5085276 w 5502719"/>
              <a:gd name="connsiteY7" fmla="*/ 2269831 h 3592269"/>
              <a:gd name="connsiteX8" fmla="*/ 5052144 w 5502719"/>
              <a:gd name="connsiteY8" fmla="*/ 2800095 h 3592269"/>
              <a:gd name="connsiteX9" fmla="*/ 4974289 w 5502719"/>
              <a:gd name="connsiteY9" fmla="*/ 3343040 h 3592269"/>
              <a:gd name="connsiteX10" fmla="*/ 4683714 w 5502719"/>
              <a:gd name="connsiteY10" fmla="*/ 3573490 h 3592269"/>
              <a:gd name="connsiteX11" fmla="*/ 2768678 w 5502719"/>
              <a:gd name="connsiteY11" fmla="*/ 3587156 h 3592269"/>
              <a:gd name="connsiteX12" fmla="*/ 1943055 w 5502719"/>
              <a:gd name="connsiteY12" fmla="*/ 3583738 h 3592269"/>
              <a:gd name="connsiteX13" fmla="*/ 1405855 w 5502719"/>
              <a:gd name="connsiteY13" fmla="*/ 3568004 h 3592269"/>
              <a:gd name="connsiteX14" fmla="*/ 757952 w 5502719"/>
              <a:gd name="connsiteY14" fmla="*/ 3455393 h 3592269"/>
              <a:gd name="connsiteX15" fmla="*/ 9692 w 5502719"/>
              <a:gd name="connsiteY15" fmla="*/ 2223449 h 3592269"/>
              <a:gd name="connsiteX0" fmla="*/ 9692 w 5502719"/>
              <a:gd name="connsiteY0" fmla="*/ 2223449 h 3592269"/>
              <a:gd name="connsiteX1" fmla="*/ 1069866 w 5502719"/>
              <a:gd name="connsiteY1" fmla="*/ 547902 h 3592269"/>
              <a:gd name="connsiteX2" fmla="*/ 2593866 w 5502719"/>
              <a:gd name="connsiteY2" fmla="*/ 285318 h 3592269"/>
              <a:gd name="connsiteX3" fmla="*/ 3866075 w 5502719"/>
              <a:gd name="connsiteY3" fmla="*/ 11191 h 3592269"/>
              <a:gd name="connsiteX4" fmla="*/ 5032266 w 5502719"/>
              <a:gd name="connsiteY4" fmla="*/ 501519 h 3592269"/>
              <a:gd name="connsiteX5" fmla="*/ 5423206 w 5502719"/>
              <a:gd name="connsiteY5" fmla="*/ 1024304 h 3592269"/>
              <a:gd name="connsiteX6" fmla="*/ 5502719 w 5502719"/>
              <a:gd name="connsiteY6" fmla="*/ 1555067 h 3592269"/>
              <a:gd name="connsiteX7" fmla="*/ 5085276 w 5502719"/>
              <a:gd name="connsiteY7" fmla="*/ 2269831 h 3592269"/>
              <a:gd name="connsiteX8" fmla="*/ 5052144 w 5502719"/>
              <a:gd name="connsiteY8" fmla="*/ 2800095 h 3592269"/>
              <a:gd name="connsiteX9" fmla="*/ 4974289 w 5502719"/>
              <a:gd name="connsiteY9" fmla="*/ 3343040 h 3592269"/>
              <a:gd name="connsiteX10" fmla="*/ 4683714 w 5502719"/>
              <a:gd name="connsiteY10" fmla="*/ 3573490 h 3592269"/>
              <a:gd name="connsiteX11" fmla="*/ 2768678 w 5502719"/>
              <a:gd name="connsiteY11" fmla="*/ 3587156 h 3592269"/>
              <a:gd name="connsiteX12" fmla="*/ 1943055 w 5502719"/>
              <a:gd name="connsiteY12" fmla="*/ 3583738 h 3592269"/>
              <a:gd name="connsiteX13" fmla="*/ 1405855 w 5502719"/>
              <a:gd name="connsiteY13" fmla="*/ 3568004 h 3592269"/>
              <a:gd name="connsiteX14" fmla="*/ 757952 w 5502719"/>
              <a:gd name="connsiteY14" fmla="*/ 3455393 h 3592269"/>
              <a:gd name="connsiteX15" fmla="*/ 9692 w 5502719"/>
              <a:gd name="connsiteY15" fmla="*/ 2223449 h 3592269"/>
              <a:gd name="connsiteX0" fmla="*/ 18940 w 5511967"/>
              <a:gd name="connsiteY0" fmla="*/ 2223449 h 3592269"/>
              <a:gd name="connsiteX1" fmla="*/ 1079114 w 5511967"/>
              <a:gd name="connsiteY1" fmla="*/ 547902 h 3592269"/>
              <a:gd name="connsiteX2" fmla="*/ 2603114 w 5511967"/>
              <a:gd name="connsiteY2" fmla="*/ 285318 h 3592269"/>
              <a:gd name="connsiteX3" fmla="*/ 3875323 w 5511967"/>
              <a:gd name="connsiteY3" fmla="*/ 11191 h 3592269"/>
              <a:gd name="connsiteX4" fmla="*/ 5041514 w 5511967"/>
              <a:gd name="connsiteY4" fmla="*/ 501519 h 3592269"/>
              <a:gd name="connsiteX5" fmla="*/ 5432454 w 5511967"/>
              <a:gd name="connsiteY5" fmla="*/ 1024304 h 3592269"/>
              <a:gd name="connsiteX6" fmla="*/ 5511967 w 5511967"/>
              <a:gd name="connsiteY6" fmla="*/ 1555067 h 3592269"/>
              <a:gd name="connsiteX7" fmla="*/ 5094524 w 5511967"/>
              <a:gd name="connsiteY7" fmla="*/ 2269831 h 3592269"/>
              <a:gd name="connsiteX8" fmla="*/ 5061392 w 5511967"/>
              <a:gd name="connsiteY8" fmla="*/ 2800095 h 3592269"/>
              <a:gd name="connsiteX9" fmla="*/ 4983537 w 5511967"/>
              <a:gd name="connsiteY9" fmla="*/ 3343040 h 3592269"/>
              <a:gd name="connsiteX10" fmla="*/ 4692962 w 5511967"/>
              <a:gd name="connsiteY10" fmla="*/ 3573490 h 3592269"/>
              <a:gd name="connsiteX11" fmla="*/ 2777926 w 5511967"/>
              <a:gd name="connsiteY11" fmla="*/ 3587156 h 3592269"/>
              <a:gd name="connsiteX12" fmla="*/ 1952303 w 5511967"/>
              <a:gd name="connsiteY12" fmla="*/ 3583738 h 3592269"/>
              <a:gd name="connsiteX13" fmla="*/ 1415103 w 5511967"/>
              <a:gd name="connsiteY13" fmla="*/ 3568004 h 3592269"/>
              <a:gd name="connsiteX14" fmla="*/ 686518 w 5511967"/>
              <a:gd name="connsiteY14" fmla="*/ 3415052 h 3592269"/>
              <a:gd name="connsiteX15" fmla="*/ 18940 w 5511967"/>
              <a:gd name="connsiteY15" fmla="*/ 2223449 h 3592269"/>
              <a:gd name="connsiteX0" fmla="*/ 18940 w 5511967"/>
              <a:gd name="connsiteY0" fmla="*/ 2223449 h 3592269"/>
              <a:gd name="connsiteX1" fmla="*/ 1079114 w 5511967"/>
              <a:gd name="connsiteY1" fmla="*/ 547902 h 3592269"/>
              <a:gd name="connsiteX2" fmla="*/ 2603114 w 5511967"/>
              <a:gd name="connsiteY2" fmla="*/ 285318 h 3592269"/>
              <a:gd name="connsiteX3" fmla="*/ 3875323 w 5511967"/>
              <a:gd name="connsiteY3" fmla="*/ 11191 h 3592269"/>
              <a:gd name="connsiteX4" fmla="*/ 5041514 w 5511967"/>
              <a:gd name="connsiteY4" fmla="*/ 501519 h 3592269"/>
              <a:gd name="connsiteX5" fmla="*/ 5432454 w 5511967"/>
              <a:gd name="connsiteY5" fmla="*/ 1024304 h 3592269"/>
              <a:gd name="connsiteX6" fmla="*/ 5511967 w 5511967"/>
              <a:gd name="connsiteY6" fmla="*/ 1555067 h 3592269"/>
              <a:gd name="connsiteX7" fmla="*/ 5094524 w 5511967"/>
              <a:gd name="connsiteY7" fmla="*/ 2269831 h 3592269"/>
              <a:gd name="connsiteX8" fmla="*/ 5061392 w 5511967"/>
              <a:gd name="connsiteY8" fmla="*/ 2800095 h 3592269"/>
              <a:gd name="connsiteX9" fmla="*/ 4983537 w 5511967"/>
              <a:gd name="connsiteY9" fmla="*/ 3343040 h 3592269"/>
              <a:gd name="connsiteX10" fmla="*/ 4692962 w 5511967"/>
              <a:gd name="connsiteY10" fmla="*/ 3573490 h 3592269"/>
              <a:gd name="connsiteX11" fmla="*/ 2777926 w 5511967"/>
              <a:gd name="connsiteY11" fmla="*/ 3587156 h 3592269"/>
              <a:gd name="connsiteX12" fmla="*/ 1952303 w 5511967"/>
              <a:gd name="connsiteY12" fmla="*/ 3583738 h 3592269"/>
              <a:gd name="connsiteX13" fmla="*/ 1415103 w 5511967"/>
              <a:gd name="connsiteY13" fmla="*/ 3568004 h 3592269"/>
              <a:gd name="connsiteX14" fmla="*/ 686518 w 5511967"/>
              <a:gd name="connsiteY14" fmla="*/ 3415052 h 3592269"/>
              <a:gd name="connsiteX15" fmla="*/ 18940 w 5511967"/>
              <a:gd name="connsiteY15" fmla="*/ 2223449 h 3592269"/>
              <a:gd name="connsiteX0" fmla="*/ 32548 w 5417999"/>
              <a:gd name="connsiteY0" fmla="*/ 2021743 h 3592269"/>
              <a:gd name="connsiteX1" fmla="*/ 985146 w 5417999"/>
              <a:gd name="connsiteY1" fmla="*/ 547902 h 3592269"/>
              <a:gd name="connsiteX2" fmla="*/ 2509146 w 5417999"/>
              <a:gd name="connsiteY2" fmla="*/ 285318 h 3592269"/>
              <a:gd name="connsiteX3" fmla="*/ 3781355 w 5417999"/>
              <a:gd name="connsiteY3" fmla="*/ 11191 h 3592269"/>
              <a:gd name="connsiteX4" fmla="*/ 4947546 w 5417999"/>
              <a:gd name="connsiteY4" fmla="*/ 501519 h 3592269"/>
              <a:gd name="connsiteX5" fmla="*/ 5338486 w 5417999"/>
              <a:gd name="connsiteY5" fmla="*/ 1024304 h 3592269"/>
              <a:gd name="connsiteX6" fmla="*/ 5417999 w 5417999"/>
              <a:gd name="connsiteY6" fmla="*/ 1555067 h 3592269"/>
              <a:gd name="connsiteX7" fmla="*/ 5000556 w 5417999"/>
              <a:gd name="connsiteY7" fmla="*/ 2269831 h 3592269"/>
              <a:gd name="connsiteX8" fmla="*/ 4967424 w 5417999"/>
              <a:gd name="connsiteY8" fmla="*/ 2800095 h 3592269"/>
              <a:gd name="connsiteX9" fmla="*/ 4889569 w 5417999"/>
              <a:gd name="connsiteY9" fmla="*/ 3343040 h 3592269"/>
              <a:gd name="connsiteX10" fmla="*/ 4598994 w 5417999"/>
              <a:gd name="connsiteY10" fmla="*/ 3573490 h 3592269"/>
              <a:gd name="connsiteX11" fmla="*/ 2683958 w 5417999"/>
              <a:gd name="connsiteY11" fmla="*/ 3587156 h 3592269"/>
              <a:gd name="connsiteX12" fmla="*/ 1858335 w 5417999"/>
              <a:gd name="connsiteY12" fmla="*/ 3583738 h 3592269"/>
              <a:gd name="connsiteX13" fmla="*/ 1321135 w 5417999"/>
              <a:gd name="connsiteY13" fmla="*/ 3568004 h 3592269"/>
              <a:gd name="connsiteX14" fmla="*/ 592550 w 5417999"/>
              <a:gd name="connsiteY14" fmla="*/ 3415052 h 3592269"/>
              <a:gd name="connsiteX15" fmla="*/ 32548 w 5417999"/>
              <a:gd name="connsiteY15" fmla="*/ 2021743 h 3592269"/>
              <a:gd name="connsiteX0" fmla="*/ 4189 w 5389640"/>
              <a:gd name="connsiteY0" fmla="*/ 2021743 h 3592269"/>
              <a:gd name="connsiteX1" fmla="*/ 956787 w 5389640"/>
              <a:gd name="connsiteY1" fmla="*/ 547902 h 3592269"/>
              <a:gd name="connsiteX2" fmla="*/ 2480787 w 5389640"/>
              <a:gd name="connsiteY2" fmla="*/ 285318 h 3592269"/>
              <a:gd name="connsiteX3" fmla="*/ 3752996 w 5389640"/>
              <a:gd name="connsiteY3" fmla="*/ 11191 h 3592269"/>
              <a:gd name="connsiteX4" fmla="*/ 4919187 w 5389640"/>
              <a:gd name="connsiteY4" fmla="*/ 501519 h 3592269"/>
              <a:gd name="connsiteX5" fmla="*/ 5310127 w 5389640"/>
              <a:gd name="connsiteY5" fmla="*/ 1024304 h 3592269"/>
              <a:gd name="connsiteX6" fmla="*/ 5389640 w 5389640"/>
              <a:gd name="connsiteY6" fmla="*/ 1555067 h 3592269"/>
              <a:gd name="connsiteX7" fmla="*/ 4972197 w 5389640"/>
              <a:gd name="connsiteY7" fmla="*/ 2269831 h 3592269"/>
              <a:gd name="connsiteX8" fmla="*/ 4939065 w 5389640"/>
              <a:gd name="connsiteY8" fmla="*/ 2800095 h 3592269"/>
              <a:gd name="connsiteX9" fmla="*/ 4861210 w 5389640"/>
              <a:gd name="connsiteY9" fmla="*/ 3343040 h 3592269"/>
              <a:gd name="connsiteX10" fmla="*/ 4570635 w 5389640"/>
              <a:gd name="connsiteY10" fmla="*/ 3573490 h 3592269"/>
              <a:gd name="connsiteX11" fmla="*/ 2655599 w 5389640"/>
              <a:gd name="connsiteY11" fmla="*/ 3587156 h 3592269"/>
              <a:gd name="connsiteX12" fmla="*/ 1829976 w 5389640"/>
              <a:gd name="connsiteY12" fmla="*/ 3583738 h 3592269"/>
              <a:gd name="connsiteX13" fmla="*/ 1292776 w 5389640"/>
              <a:gd name="connsiteY13" fmla="*/ 3568004 h 3592269"/>
              <a:gd name="connsiteX14" fmla="*/ 564191 w 5389640"/>
              <a:gd name="connsiteY14" fmla="*/ 3415052 h 3592269"/>
              <a:gd name="connsiteX15" fmla="*/ 4189 w 5389640"/>
              <a:gd name="connsiteY15" fmla="*/ 2021743 h 3592269"/>
              <a:gd name="connsiteX0" fmla="*/ 43603 w 5281137"/>
              <a:gd name="connsiteY0" fmla="*/ 2021743 h 3592269"/>
              <a:gd name="connsiteX1" fmla="*/ 848284 w 5281137"/>
              <a:gd name="connsiteY1" fmla="*/ 547902 h 3592269"/>
              <a:gd name="connsiteX2" fmla="*/ 2372284 w 5281137"/>
              <a:gd name="connsiteY2" fmla="*/ 285318 h 3592269"/>
              <a:gd name="connsiteX3" fmla="*/ 3644493 w 5281137"/>
              <a:gd name="connsiteY3" fmla="*/ 11191 h 3592269"/>
              <a:gd name="connsiteX4" fmla="*/ 4810684 w 5281137"/>
              <a:gd name="connsiteY4" fmla="*/ 501519 h 3592269"/>
              <a:gd name="connsiteX5" fmla="*/ 5201624 w 5281137"/>
              <a:gd name="connsiteY5" fmla="*/ 1024304 h 3592269"/>
              <a:gd name="connsiteX6" fmla="*/ 5281137 w 5281137"/>
              <a:gd name="connsiteY6" fmla="*/ 1555067 h 3592269"/>
              <a:gd name="connsiteX7" fmla="*/ 4863694 w 5281137"/>
              <a:gd name="connsiteY7" fmla="*/ 2269831 h 3592269"/>
              <a:gd name="connsiteX8" fmla="*/ 4830562 w 5281137"/>
              <a:gd name="connsiteY8" fmla="*/ 2800095 h 3592269"/>
              <a:gd name="connsiteX9" fmla="*/ 4752707 w 5281137"/>
              <a:gd name="connsiteY9" fmla="*/ 3343040 h 3592269"/>
              <a:gd name="connsiteX10" fmla="*/ 4462132 w 5281137"/>
              <a:gd name="connsiteY10" fmla="*/ 3573490 h 3592269"/>
              <a:gd name="connsiteX11" fmla="*/ 2547096 w 5281137"/>
              <a:gd name="connsiteY11" fmla="*/ 3587156 h 3592269"/>
              <a:gd name="connsiteX12" fmla="*/ 1721473 w 5281137"/>
              <a:gd name="connsiteY12" fmla="*/ 3583738 h 3592269"/>
              <a:gd name="connsiteX13" fmla="*/ 1184273 w 5281137"/>
              <a:gd name="connsiteY13" fmla="*/ 3568004 h 3592269"/>
              <a:gd name="connsiteX14" fmla="*/ 455688 w 5281137"/>
              <a:gd name="connsiteY14" fmla="*/ 3415052 h 3592269"/>
              <a:gd name="connsiteX15" fmla="*/ 43603 w 5281137"/>
              <a:gd name="connsiteY15" fmla="*/ 2021743 h 3592269"/>
              <a:gd name="connsiteX0" fmla="*/ 26781 w 5264315"/>
              <a:gd name="connsiteY0" fmla="*/ 2021743 h 3592269"/>
              <a:gd name="connsiteX1" fmla="*/ 831462 w 5264315"/>
              <a:gd name="connsiteY1" fmla="*/ 547902 h 3592269"/>
              <a:gd name="connsiteX2" fmla="*/ 2355462 w 5264315"/>
              <a:gd name="connsiteY2" fmla="*/ 285318 h 3592269"/>
              <a:gd name="connsiteX3" fmla="*/ 3627671 w 5264315"/>
              <a:gd name="connsiteY3" fmla="*/ 11191 h 3592269"/>
              <a:gd name="connsiteX4" fmla="*/ 4793862 w 5264315"/>
              <a:gd name="connsiteY4" fmla="*/ 501519 h 3592269"/>
              <a:gd name="connsiteX5" fmla="*/ 5184802 w 5264315"/>
              <a:gd name="connsiteY5" fmla="*/ 1024304 h 3592269"/>
              <a:gd name="connsiteX6" fmla="*/ 5264315 w 5264315"/>
              <a:gd name="connsiteY6" fmla="*/ 1555067 h 3592269"/>
              <a:gd name="connsiteX7" fmla="*/ 4846872 w 5264315"/>
              <a:gd name="connsiteY7" fmla="*/ 2269831 h 3592269"/>
              <a:gd name="connsiteX8" fmla="*/ 4813740 w 5264315"/>
              <a:gd name="connsiteY8" fmla="*/ 2800095 h 3592269"/>
              <a:gd name="connsiteX9" fmla="*/ 4735885 w 5264315"/>
              <a:gd name="connsiteY9" fmla="*/ 3343040 h 3592269"/>
              <a:gd name="connsiteX10" fmla="*/ 4445310 w 5264315"/>
              <a:gd name="connsiteY10" fmla="*/ 3573490 h 3592269"/>
              <a:gd name="connsiteX11" fmla="*/ 2530274 w 5264315"/>
              <a:gd name="connsiteY11" fmla="*/ 3587156 h 3592269"/>
              <a:gd name="connsiteX12" fmla="*/ 1704651 w 5264315"/>
              <a:gd name="connsiteY12" fmla="*/ 3583738 h 3592269"/>
              <a:gd name="connsiteX13" fmla="*/ 1167451 w 5264315"/>
              <a:gd name="connsiteY13" fmla="*/ 3568004 h 3592269"/>
              <a:gd name="connsiteX14" fmla="*/ 438866 w 5264315"/>
              <a:gd name="connsiteY14" fmla="*/ 3415052 h 3592269"/>
              <a:gd name="connsiteX15" fmla="*/ 26781 w 5264315"/>
              <a:gd name="connsiteY15" fmla="*/ 2021743 h 3592269"/>
              <a:gd name="connsiteX0" fmla="*/ 13647 w 5251181"/>
              <a:gd name="connsiteY0" fmla="*/ 2021743 h 3631662"/>
              <a:gd name="connsiteX1" fmla="*/ 818328 w 5251181"/>
              <a:gd name="connsiteY1" fmla="*/ 547902 h 3631662"/>
              <a:gd name="connsiteX2" fmla="*/ 2342328 w 5251181"/>
              <a:gd name="connsiteY2" fmla="*/ 285318 h 3631662"/>
              <a:gd name="connsiteX3" fmla="*/ 3614537 w 5251181"/>
              <a:gd name="connsiteY3" fmla="*/ 11191 h 3631662"/>
              <a:gd name="connsiteX4" fmla="*/ 4780728 w 5251181"/>
              <a:gd name="connsiteY4" fmla="*/ 501519 h 3631662"/>
              <a:gd name="connsiteX5" fmla="*/ 5171668 w 5251181"/>
              <a:gd name="connsiteY5" fmla="*/ 1024304 h 3631662"/>
              <a:gd name="connsiteX6" fmla="*/ 5251181 w 5251181"/>
              <a:gd name="connsiteY6" fmla="*/ 1555067 h 3631662"/>
              <a:gd name="connsiteX7" fmla="*/ 4833738 w 5251181"/>
              <a:gd name="connsiteY7" fmla="*/ 2269831 h 3631662"/>
              <a:gd name="connsiteX8" fmla="*/ 4800606 w 5251181"/>
              <a:gd name="connsiteY8" fmla="*/ 2800095 h 3631662"/>
              <a:gd name="connsiteX9" fmla="*/ 4722751 w 5251181"/>
              <a:gd name="connsiteY9" fmla="*/ 3343040 h 3631662"/>
              <a:gd name="connsiteX10" fmla="*/ 4432176 w 5251181"/>
              <a:gd name="connsiteY10" fmla="*/ 3573490 h 3631662"/>
              <a:gd name="connsiteX11" fmla="*/ 2517140 w 5251181"/>
              <a:gd name="connsiteY11" fmla="*/ 3587156 h 3631662"/>
              <a:gd name="connsiteX12" fmla="*/ 1691517 w 5251181"/>
              <a:gd name="connsiteY12" fmla="*/ 3583738 h 3631662"/>
              <a:gd name="connsiteX13" fmla="*/ 1154317 w 5251181"/>
              <a:gd name="connsiteY13" fmla="*/ 3568004 h 3631662"/>
              <a:gd name="connsiteX14" fmla="*/ 613991 w 5251181"/>
              <a:gd name="connsiteY14" fmla="*/ 3529352 h 3631662"/>
              <a:gd name="connsiteX15" fmla="*/ 13647 w 5251181"/>
              <a:gd name="connsiteY15" fmla="*/ 2021743 h 3631662"/>
              <a:gd name="connsiteX0" fmla="*/ 12487 w 5250021"/>
              <a:gd name="connsiteY0" fmla="*/ 2021743 h 3622649"/>
              <a:gd name="connsiteX1" fmla="*/ 817168 w 5250021"/>
              <a:gd name="connsiteY1" fmla="*/ 547902 h 3622649"/>
              <a:gd name="connsiteX2" fmla="*/ 2341168 w 5250021"/>
              <a:gd name="connsiteY2" fmla="*/ 285318 h 3622649"/>
              <a:gd name="connsiteX3" fmla="*/ 3613377 w 5250021"/>
              <a:gd name="connsiteY3" fmla="*/ 11191 h 3622649"/>
              <a:gd name="connsiteX4" fmla="*/ 4779568 w 5250021"/>
              <a:gd name="connsiteY4" fmla="*/ 501519 h 3622649"/>
              <a:gd name="connsiteX5" fmla="*/ 5170508 w 5250021"/>
              <a:gd name="connsiteY5" fmla="*/ 1024304 h 3622649"/>
              <a:gd name="connsiteX6" fmla="*/ 5250021 w 5250021"/>
              <a:gd name="connsiteY6" fmla="*/ 1555067 h 3622649"/>
              <a:gd name="connsiteX7" fmla="*/ 4832578 w 5250021"/>
              <a:gd name="connsiteY7" fmla="*/ 2269831 h 3622649"/>
              <a:gd name="connsiteX8" fmla="*/ 4799446 w 5250021"/>
              <a:gd name="connsiteY8" fmla="*/ 2800095 h 3622649"/>
              <a:gd name="connsiteX9" fmla="*/ 4721591 w 5250021"/>
              <a:gd name="connsiteY9" fmla="*/ 3343040 h 3622649"/>
              <a:gd name="connsiteX10" fmla="*/ 4431016 w 5250021"/>
              <a:gd name="connsiteY10" fmla="*/ 3573490 h 3622649"/>
              <a:gd name="connsiteX11" fmla="*/ 2515980 w 5250021"/>
              <a:gd name="connsiteY11" fmla="*/ 3587156 h 3622649"/>
              <a:gd name="connsiteX12" fmla="*/ 1690357 w 5250021"/>
              <a:gd name="connsiteY12" fmla="*/ 3583738 h 3622649"/>
              <a:gd name="connsiteX13" fmla="*/ 1153157 w 5250021"/>
              <a:gd name="connsiteY13" fmla="*/ 3568004 h 3622649"/>
              <a:gd name="connsiteX14" fmla="*/ 619554 w 5250021"/>
              <a:gd name="connsiteY14" fmla="*/ 3515905 h 3622649"/>
              <a:gd name="connsiteX15" fmla="*/ 12487 w 5250021"/>
              <a:gd name="connsiteY15" fmla="*/ 2021743 h 3622649"/>
              <a:gd name="connsiteX0" fmla="*/ 12487 w 5250021"/>
              <a:gd name="connsiteY0" fmla="*/ 2021743 h 3592269"/>
              <a:gd name="connsiteX1" fmla="*/ 817168 w 5250021"/>
              <a:gd name="connsiteY1" fmla="*/ 547902 h 3592269"/>
              <a:gd name="connsiteX2" fmla="*/ 2341168 w 5250021"/>
              <a:gd name="connsiteY2" fmla="*/ 285318 h 3592269"/>
              <a:gd name="connsiteX3" fmla="*/ 3613377 w 5250021"/>
              <a:gd name="connsiteY3" fmla="*/ 11191 h 3592269"/>
              <a:gd name="connsiteX4" fmla="*/ 4779568 w 5250021"/>
              <a:gd name="connsiteY4" fmla="*/ 501519 h 3592269"/>
              <a:gd name="connsiteX5" fmla="*/ 5170508 w 5250021"/>
              <a:gd name="connsiteY5" fmla="*/ 1024304 h 3592269"/>
              <a:gd name="connsiteX6" fmla="*/ 5250021 w 5250021"/>
              <a:gd name="connsiteY6" fmla="*/ 1555067 h 3592269"/>
              <a:gd name="connsiteX7" fmla="*/ 4832578 w 5250021"/>
              <a:gd name="connsiteY7" fmla="*/ 2269831 h 3592269"/>
              <a:gd name="connsiteX8" fmla="*/ 4799446 w 5250021"/>
              <a:gd name="connsiteY8" fmla="*/ 2800095 h 3592269"/>
              <a:gd name="connsiteX9" fmla="*/ 4721591 w 5250021"/>
              <a:gd name="connsiteY9" fmla="*/ 3343040 h 3592269"/>
              <a:gd name="connsiteX10" fmla="*/ 4431016 w 5250021"/>
              <a:gd name="connsiteY10" fmla="*/ 3573490 h 3592269"/>
              <a:gd name="connsiteX11" fmla="*/ 2515980 w 5250021"/>
              <a:gd name="connsiteY11" fmla="*/ 3587156 h 3592269"/>
              <a:gd name="connsiteX12" fmla="*/ 1690357 w 5250021"/>
              <a:gd name="connsiteY12" fmla="*/ 3583738 h 3592269"/>
              <a:gd name="connsiteX13" fmla="*/ 1153157 w 5250021"/>
              <a:gd name="connsiteY13" fmla="*/ 3568004 h 3592269"/>
              <a:gd name="connsiteX14" fmla="*/ 619554 w 5250021"/>
              <a:gd name="connsiteY14" fmla="*/ 3515905 h 3592269"/>
              <a:gd name="connsiteX15" fmla="*/ 12487 w 5250021"/>
              <a:gd name="connsiteY15" fmla="*/ 2021743 h 3592269"/>
              <a:gd name="connsiteX0" fmla="*/ 1679 w 5239213"/>
              <a:gd name="connsiteY0" fmla="*/ 2021743 h 3632155"/>
              <a:gd name="connsiteX1" fmla="*/ 806360 w 5239213"/>
              <a:gd name="connsiteY1" fmla="*/ 547902 h 3632155"/>
              <a:gd name="connsiteX2" fmla="*/ 2330360 w 5239213"/>
              <a:gd name="connsiteY2" fmla="*/ 285318 h 3632155"/>
              <a:gd name="connsiteX3" fmla="*/ 3602569 w 5239213"/>
              <a:gd name="connsiteY3" fmla="*/ 11191 h 3632155"/>
              <a:gd name="connsiteX4" fmla="*/ 4768760 w 5239213"/>
              <a:gd name="connsiteY4" fmla="*/ 501519 h 3632155"/>
              <a:gd name="connsiteX5" fmla="*/ 5159700 w 5239213"/>
              <a:gd name="connsiteY5" fmla="*/ 1024304 h 3632155"/>
              <a:gd name="connsiteX6" fmla="*/ 5239213 w 5239213"/>
              <a:gd name="connsiteY6" fmla="*/ 1555067 h 3632155"/>
              <a:gd name="connsiteX7" fmla="*/ 4821770 w 5239213"/>
              <a:gd name="connsiteY7" fmla="*/ 2269831 h 3632155"/>
              <a:gd name="connsiteX8" fmla="*/ 4788638 w 5239213"/>
              <a:gd name="connsiteY8" fmla="*/ 2800095 h 3632155"/>
              <a:gd name="connsiteX9" fmla="*/ 4710783 w 5239213"/>
              <a:gd name="connsiteY9" fmla="*/ 3343040 h 3632155"/>
              <a:gd name="connsiteX10" fmla="*/ 4420208 w 5239213"/>
              <a:gd name="connsiteY10" fmla="*/ 3573490 h 3632155"/>
              <a:gd name="connsiteX11" fmla="*/ 2505172 w 5239213"/>
              <a:gd name="connsiteY11" fmla="*/ 3587156 h 3632155"/>
              <a:gd name="connsiteX12" fmla="*/ 1679549 w 5239213"/>
              <a:gd name="connsiteY12" fmla="*/ 3583738 h 3632155"/>
              <a:gd name="connsiteX13" fmla="*/ 1142349 w 5239213"/>
              <a:gd name="connsiteY13" fmla="*/ 3568004 h 3632155"/>
              <a:gd name="connsiteX14" fmla="*/ 716322 w 5239213"/>
              <a:gd name="connsiteY14" fmla="*/ 3583141 h 3632155"/>
              <a:gd name="connsiteX15" fmla="*/ 1679 w 5239213"/>
              <a:gd name="connsiteY15" fmla="*/ 2021743 h 3632155"/>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42349 w 5239213"/>
              <a:gd name="connsiteY13" fmla="*/ 356800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42349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026 w 5309106"/>
              <a:gd name="connsiteY0" fmla="*/ 2239150 h 3592269"/>
              <a:gd name="connsiteX1" fmla="*/ 876253 w 5309106"/>
              <a:gd name="connsiteY1" fmla="*/ 547902 h 3592269"/>
              <a:gd name="connsiteX2" fmla="*/ 2400253 w 5309106"/>
              <a:gd name="connsiteY2" fmla="*/ 285318 h 3592269"/>
              <a:gd name="connsiteX3" fmla="*/ 3672462 w 5309106"/>
              <a:gd name="connsiteY3" fmla="*/ 11191 h 3592269"/>
              <a:gd name="connsiteX4" fmla="*/ 4838653 w 5309106"/>
              <a:gd name="connsiteY4" fmla="*/ 501519 h 3592269"/>
              <a:gd name="connsiteX5" fmla="*/ 5229593 w 5309106"/>
              <a:gd name="connsiteY5" fmla="*/ 1024304 h 3592269"/>
              <a:gd name="connsiteX6" fmla="*/ 5309106 w 5309106"/>
              <a:gd name="connsiteY6" fmla="*/ 1555067 h 3592269"/>
              <a:gd name="connsiteX7" fmla="*/ 4891663 w 5309106"/>
              <a:gd name="connsiteY7" fmla="*/ 2269831 h 3592269"/>
              <a:gd name="connsiteX8" fmla="*/ 4858531 w 5309106"/>
              <a:gd name="connsiteY8" fmla="*/ 2800095 h 3592269"/>
              <a:gd name="connsiteX9" fmla="*/ 4780676 w 5309106"/>
              <a:gd name="connsiteY9" fmla="*/ 3343040 h 3592269"/>
              <a:gd name="connsiteX10" fmla="*/ 4490101 w 5309106"/>
              <a:gd name="connsiteY10" fmla="*/ 3573490 h 3592269"/>
              <a:gd name="connsiteX11" fmla="*/ 2575065 w 5309106"/>
              <a:gd name="connsiteY11" fmla="*/ 3587156 h 3592269"/>
              <a:gd name="connsiteX12" fmla="*/ 1749442 w 5309106"/>
              <a:gd name="connsiteY12" fmla="*/ 3583738 h 3592269"/>
              <a:gd name="connsiteX13" fmla="*/ 1266030 w 5309106"/>
              <a:gd name="connsiteY13" fmla="*/ 3588174 h 3592269"/>
              <a:gd name="connsiteX14" fmla="*/ 786215 w 5309106"/>
              <a:gd name="connsiteY14" fmla="*/ 3583141 h 3592269"/>
              <a:gd name="connsiteX15" fmla="*/ 1026 w 5309106"/>
              <a:gd name="connsiteY15" fmla="*/ 2239150 h 3592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09106" h="3592269">
                <a:moveTo>
                  <a:pt x="1026" y="2239150"/>
                </a:moveTo>
                <a:cubicBezTo>
                  <a:pt x="16032" y="1733277"/>
                  <a:pt x="445557" y="904054"/>
                  <a:pt x="876253" y="547902"/>
                </a:cubicBezTo>
                <a:cubicBezTo>
                  <a:pt x="1306949" y="191750"/>
                  <a:pt x="1934218" y="374770"/>
                  <a:pt x="2400253" y="285318"/>
                </a:cubicBezTo>
                <a:cubicBezTo>
                  <a:pt x="2866288" y="195866"/>
                  <a:pt x="3327906" y="-55764"/>
                  <a:pt x="3672462" y="11191"/>
                </a:cubicBezTo>
                <a:cubicBezTo>
                  <a:pt x="4215801" y="64894"/>
                  <a:pt x="4614470" y="303841"/>
                  <a:pt x="4838653" y="501519"/>
                </a:cubicBezTo>
                <a:cubicBezTo>
                  <a:pt x="5066149" y="663745"/>
                  <a:pt x="5178793" y="857548"/>
                  <a:pt x="5229593" y="1024304"/>
                </a:cubicBezTo>
                <a:cubicBezTo>
                  <a:pt x="5280393" y="1191061"/>
                  <a:pt x="5296958" y="1358523"/>
                  <a:pt x="5309106" y="1555067"/>
                </a:cubicBezTo>
                <a:cubicBezTo>
                  <a:pt x="5309105" y="1956908"/>
                  <a:pt x="4963446" y="2061110"/>
                  <a:pt x="4891663" y="2269831"/>
                </a:cubicBezTo>
                <a:cubicBezTo>
                  <a:pt x="4819880" y="2483962"/>
                  <a:pt x="4835340" y="2614423"/>
                  <a:pt x="4858531" y="2800095"/>
                </a:cubicBezTo>
                <a:cubicBezTo>
                  <a:pt x="4861844" y="3058654"/>
                  <a:pt x="4912094" y="3162918"/>
                  <a:pt x="4780676" y="3343040"/>
                </a:cubicBezTo>
                <a:cubicBezTo>
                  <a:pt x="4561365" y="3543917"/>
                  <a:pt x="4747413" y="3370984"/>
                  <a:pt x="4490101" y="3573490"/>
                </a:cubicBezTo>
                <a:cubicBezTo>
                  <a:pt x="3984894" y="3606641"/>
                  <a:pt x="3031841" y="3585448"/>
                  <a:pt x="2575065" y="3587156"/>
                </a:cubicBezTo>
                <a:cubicBezTo>
                  <a:pt x="2118289" y="3588864"/>
                  <a:pt x="2765473" y="3591412"/>
                  <a:pt x="1749442" y="3583738"/>
                </a:cubicBezTo>
                <a:cubicBezTo>
                  <a:pt x="1183888" y="3596235"/>
                  <a:pt x="1864720" y="3573706"/>
                  <a:pt x="1266030" y="3588174"/>
                </a:cubicBezTo>
                <a:cubicBezTo>
                  <a:pt x="808537" y="3582472"/>
                  <a:pt x="1211649" y="3589842"/>
                  <a:pt x="786215" y="3583141"/>
                </a:cubicBezTo>
                <a:cubicBezTo>
                  <a:pt x="130232" y="3034832"/>
                  <a:pt x="-13980" y="2745023"/>
                  <a:pt x="1026" y="2239150"/>
                </a:cubicBezTo>
                <a:close/>
              </a:path>
            </a:pathLst>
          </a:cu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784EDFD5-DBD7-0140-B3C2-E9CD2C44DC51}"/>
              </a:ext>
            </a:extLst>
          </p:cNvPr>
          <p:cNvSpPr txBox="1"/>
          <p:nvPr/>
        </p:nvSpPr>
        <p:spPr>
          <a:xfrm>
            <a:off x="541248" y="1524536"/>
            <a:ext cx="3773779" cy="1877437"/>
          </a:xfrm>
          <a:prstGeom prst="rect">
            <a:avLst/>
          </a:prstGeom>
          <a:noFill/>
        </p:spPr>
        <p:txBody>
          <a:bodyPr wrap="square" rtlCol="0">
            <a:spAutoFit/>
          </a:bodyPr>
          <a:lstStyle/>
          <a:p>
            <a:r>
              <a:rPr lang="en-AU" sz="3400" dirty="0">
                <a:solidFill>
                  <a:srgbClr val="377DAF"/>
                </a:solidFill>
                <a:latin typeface="Impact" panose="020B0806030902050204" pitchFamily="34" charset="0"/>
              </a:rPr>
              <a:t>Culturally Safe </a:t>
            </a:r>
          </a:p>
          <a:p>
            <a:endParaRPr lang="en-AU" sz="1000" dirty="0"/>
          </a:p>
          <a:p>
            <a:r>
              <a:rPr lang="en-AU" dirty="0">
                <a:solidFill>
                  <a:srgbClr val="58595B"/>
                </a:solidFill>
                <a:latin typeface="Tahoma" panose="020B0604030504040204" pitchFamily="34" charset="0"/>
                <a:ea typeface="Tahoma" panose="020B0604030504040204" pitchFamily="34" charset="0"/>
                <a:cs typeface="Tahoma" panose="020B0604030504040204" pitchFamily="34" charset="0"/>
              </a:rPr>
              <a:t>Home Stretch WA recognises Aboriginal and CALD young people must navigate between two worlds.</a:t>
            </a:r>
            <a:endParaRPr lang="en-US" sz="1000" dirty="0">
              <a:solidFill>
                <a:srgbClr val="58595B"/>
              </a:solidFill>
              <a:latin typeface="Tahoma" panose="020B0604030504040204" pitchFamily="34" charset="0"/>
              <a:ea typeface="Tahoma" panose="020B0604030504040204" pitchFamily="34" charset="0"/>
              <a:cs typeface="Tahoma" panose="020B0604030504040204" pitchFamily="34" charset="0"/>
            </a:endParaRPr>
          </a:p>
        </p:txBody>
      </p:sp>
      <p:sp>
        <p:nvSpPr>
          <p:cNvPr id="10" name="Oval 3">
            <a:extLst>
              <a:ext uri="{FF2B5EF4-FFF2-40B4-BE49-F238E27FC236}">
                <a16:creationId xmlns:a16="http://schemas.microsoft.com/office/drawing/2014/main" id="{6B6BBBEC-7829-FB41-B6D2-887468F614B2}"/>
              </a:ext>
            </a:extLst>
          </p:cNvPr>
          <p:cNvSpPr/>
          <p:nvPr/>
        </p:nvSpPr>
        <p:spPr>
          <a:xfrm>
            <a:off x="561535" y="1380990"/>
            <a:ext cx="4588255" cy="2474143"/>
          </a:xfrm>
          <a:custGeom>
            <a:avLst/>
            <a:gdLst>
              <a:gd name="connsiteX0" fmla="*/ 0 w 5168347"/>
              <a:gd name="connsiteY0" fmla="*/ 2136913 h 4273826"/>
              <a:gd name="connsiteX1" fmla="*/ 2584174 w 5168347"/>
              <a:gd name="connsiteY1" fmla="*/ 0 h 4273826"/>
              <a:gd name="connsiteX2" fmla="*/ 5168348 w 5168347"/>
              <a:gd name="connsiteY2" fmla="*/ 2136913 h 4273826"/>
              <a:gd name="connsiteX3" fmla="*/ 2584174 w 5168347"/>
              <a:gd name="connsiteY3" fmla="*/ 4273826 h 4273826"/>
              <a:gd name="connsiteX4" fmla="*/ 0 w 5168347"/>
              <a:gd name="connsiteY4" fmla="*/ 2136913 h 4273826"/>
              <a:gd name="connsiteX0" fmla="*/ 0 w 5241571"/>
              <a:gd name="connsiteY0" fmla="*/ 2190515 h 4327428"/>
              <a:gd name="connsiteX1" fmla="*/ 2584174 w 5241571"/>
              <a:gd name="connsiteY1" fmla="*/ 53602 h 4327428"/>
              <a:gd name="connsiteX2" fmla="*/ 4591878 w 5241571"/>
              <a:gd name="connsiteY2" fmla="*/ 773386 h 4327428"/>
              <a:gd name="connsiteX3" fmla="*/ 5168348 w 5241571"/>
              <a:gd name="connsiteY3" fmla="*/ 2190515 h 4327428"/>
              <a:gd name="connsiteX4" fmla="*/ 2584174 w 5241571"/>
              <a:gd name="connsiteY4" fmla="*/ 4327428 h 4327428"/>
              <a:gd name="connsiteX5" fmla="*/ 0 w 5241571"/>
              <a:gd name="connsiteY5" fmla="*/ 2190515 h 4327428"/>
              <a:gd name="connsiteX0" fmla="*/ 0 w 5243947"/>
              <a:gd name="connsiteY0" fmla="*/ 2195585 h 4332498"/>
              <a:gd name="connsiteX1" fmla="*/ 2584174 w 5243947"/>
              <a:gd name="connsiteY1" fmla="*/ 58672 h 4332498"/>
              <a:gd name="connsiteX2" fmla="*/ 4611756 w 5243947"/>
              <a:gd name="connsiteY2" fmla="*/ 738699 h 4332498"/>
              <a:gd name="connsiteX3" fmla="*/ 5168348 w 5243947"/>
              <a:gd name="connsiteY3" fmla="*/ 2195585 h 4332498"/>
              <a:gd name="connsiteX4" fmla="*/ 2584174 w 5243947"/>
              <a:gd name="connsiteY4" fmla="*/ 4332498 h 4332498"/>
              <a:gd name="connsiteX5" fmla="*/ 0 w 5243947"/>
              <a:gd name="connsiteY5" fmla="*/ 2195585 h 4332498"/>
              <a:gd name="connsiteX0" fmla="*/ 37498 w 5281445"/>
              <a:gd name="connsiteY0" fmla="*/ 2149751 h 4286664"/>
              <a:gd name="connsiteX1" fmla="*/ 1190437 w 5281445"/>
              <a:gd name="connsiteY1" fmla="*/ 401318 h 4286664"/>
              <a:gd name="connsiteX2" fmla="*/ 2621672 w 5281445"/>
              <a:gd name="connsiteY2" fmla="*/ 12838 h 4286664"/>
              <a:gd name="connsiteX3" fmla="*/ 4649254 w 5281445"/>
              <a:gd name="connsiteY3" fmla="*/ 692865 h 4286664"/>
              <a:gd name="connsiteX4" fmla="*/ 5205846 w 5281445"/>
              <a:gd name="connsiteY4" fmla="*/ 2149751 h 4286664"/>
              <a:gd name="connsiteX5" fmla="*/ 2621672 w 5281445"/>
              <a:gd name="connsiteY5" fmla="*/ 4286664 h 4286664"/>
              <a:gd name="connsiteX6" fmla="*/ 37498 w 5281445"/>
              <a:gd name="connsiteY6" fmla="*/ 2149751 h 4286664"/>
              <a:gd name="connsiteX0" fmla="*/ 37498 w 5206080"/>
              <a:gd name="connsiteY0" fmla="*/ 2149751 h 4315973"/>
              <a:gd name="connsiteX1" fmla="*/ 1190437 w 5206080"/>
              <a:gd name="connsiteY1" fmla="*/ 401318 h 4315973"/>
              <a:gd name="connsiteX2" fmla="*/ 2621672 w 5206080"/>
              <a:gd name="connsiteY2" fmla="*/ 12838 h 4315973"/>
              <a:gd name="connsiteX3" fmla="*/ 4649254 w 5206080"/>
              <a:gd name="connsiteY3" fmla="*/ 692865 h 4315973"/>
              <a:gd name="connsiteX4" fmla="*/ 5205846 w 5206080"/>
              <a:gd name="connsiteY4" fmla="*/ 2149751 h 4315973"/>
              <a:gd name="connsiteX5" fmla="*/ 4708889 w 5206080"/>
              <a:gd name="connsiteY5" fmla="*/ 3310170 h 4315973"/>
              <a:gd name="connsiteX6" fmla="*/ 2621672 w 5206080"/>
              <a:gd name="connsiteY6" fmla="*/ 4286664 h 4315973"/>
              <a:gd name="connsiteX7" fmla="*/ 37498 w 5206080"/>
              <a:gd name="connsiteY7" fmla="*/ 2149751 h 4315973"/>
              <a:gd name="connsiteX0" fmla="*/ 37498 w 5205951"/>
              <a:gd name="connsiteY0" fmla="*/ 2144216 h 4310438"/>
              <a:gd name="connsiteX1" fmla="*/ 1190437 w 5205951"/>
              <a:gd name="connsiteY1" fmla="*/ 395783 h 4310438"/>
              <a:gd name="connsiteX2" fmla="*/ 2621672 w 5205951"/>
              <a:gd name="connsiteY2" fmla="*/ 7303 h 4310438"/>
              <a:gd name="connsiteX3" fmla="*/ 3668593 w 5205951"/>
              <a:gd name="connsiteY3" fmla="*/ 183748 h 4310438"/>
              <a:gd name="connsiteX4" fmla="*/ 4649254 w 5205951"/>
              <a:gd name="connsiteY4" fmla="*/ 687330 h 4310438"/>
              <a:gd name="connsiteX5" fmla="*/ 5205846 w 5205951"/>
              <a:gd name="connsiteY5" fmla="*/ 2144216 h 4310438"/>
              <a:gd name="connsiteX6" fmla="*/ 4708889 w 5205951"/>
              <a:gd name="connsiteY6" fmla="*/ 3304635 h 4310438"/>
              <a:gd name="connsiteX7" fmla="*/ 2621672 w 5205951"/>
              <a:gd name="connsiteY7" fmla="*/ 4281129 h 4310438"/>
              <a:gd name="connsiteX8" fmla="*/ 37498 w 5205951"/>
              <a:gd name="connsiteY8" fmla="*/ 2144216 h 4310438"/>
              <a:gd name="connsiteX0" fmla="*/ 37498 w 5220476"/>
              <a:gd name="connsiteY0" fmla="*/ 2144216 h 4310438"/>
              <a:gd name="connsiteX1" fmla="*/ 1190437 w 5220476"/>
              <a:gd name="connsiteY1" fmla="*/ 395783 h 4310438"/>
              <a:gd name="connsiteX2" fmla="*/ 2621672 w 5220476"/>
              <a:gd name="connsiteY2" fmla="*/ 7303 h 4310438"/>
              <a:gd name="connsiteX3" fmla="*/ 3668593 w 5220476"/>
              <a:gd name="connsiteY3" fmla="*/ 183748 h 4310438"/>
              <a:gd name="connsiteX4" fmla="*/ 4649254 w 5220476"/>
              <a:gd name="connsiteY4" fmla="*/ 687330 h 4310438"/>
              <a:gd name="connsiteX5" fmla="*/ 5073325 w 5220476"/>
              <a:gd name="connsiteY5" fmla="*/ 1376443 h 4310438"/>
              <a:gd name="connsiteX6" fmla="*/ 5205846 w 5220476"/>
              <a:gd name="connsiteY6" fmla="*/ 2144216 h 4310438"/>
              <a:gd name="connsiteX7" fmla="*/ 4708889 w 5220476"/>
              <a:gd name="connsiteY7" fmla="*/ 3304635 h 4310438"/>
              <a:gd name="connsiteX8" fmla="*/ 2621672 w 5220476"/>
              <a:gd name="connsiteY8" fmla="*/ 4281129 h 4310438"/>
              <a:gd name="connsiteX9" fmla="*/ 37498 w 5220476"/>
              <a:gd name="connsiteY9" fmla="*/ 2144216 h 4310438"/>
              <a:gd name="connsiteX0" fmla="*/ 37498 w 5206296"/>
              <a:gd name="connsiteY0" fmla="*/ 2144216 h 4307298"/>
              <a:gd name="connsiteX1" fmla="*/ 1190437 w 5206296"/>
              <a:gd name="connsiteY1" fmla="*/ 395783 h 4307298"/>
              <a:gd name="connsiteX2" fmla="*/ 2621672 w 5206296"/>
              <a:gd name="connsiteY2" fmla="*/ 7303 h 4307298"/>
              <a:gd name="connsiteX3" fmla="*/ 3668593 w 5206296"/>
              <a:gd name="connsiteY3" fmla="*/ 183748 h 4307298"/>
              <a:gd name="connsiteX4" fmla="*/ 4649254 w 5206296"/>
              <a:gd name="connsiteY4" fmla="*/ 687330 h 4307298"/>
              <a:gd name="connsiteX5" fmla="*/ 5073325 w 5206296"/>
              <a:gd name="connsiteY5" fmla="*/ 1376443 h 4307298"/>
              <a:gd name="connsiteX6" fmla="*/ 5205846 w 5206296"/>
              <a:gd name="connsiteY6" fmla="*/ 2144216 h 4307298"/>
              <a:gd name="connsiteX7" fmla="*/ 5093202 w 5206296"/>
              <a:gd name="connsiteY7" fmla="*/ 2900443 h 4307298"/>
              <a:gd name="connsiteX8" fmla="*/ 4708889 w 5206296"/>
              <a:gd name="connsiteY8" fmla="*/ 3304635 h 4307298"/>
              <a:gd name="connsiteX9" fmla="*/ 2621672 w 5206296"/>
              <a:gd name="connsiteY9" fmla="*/ 4281129 h 4307298"/>
              <a:gd name="connsiteX10" fmla="*/ 37498 w 5206296"/>
              <a:gd name="connsiteY10" fmla="*/ 2144216 h 4307298"/>
              <a:gd name="connsiteX0" fmla="*/ 37498 w 5206296"/>
              <a:gd name="connsiteY0" fmla="*/ 2144216 h 4311706"/>
              <a:gd name="connsiteX1" fmla="*/ 1190437 w 5206296"/>
              <a:gd name="connsiteY1" fmla="*/ 395783 h 4311706"/>
              <a:gd name="connsiteX2" fmla="*/ 2621672 w 5206296"/>
              <a:gd name="connsiteY2" fmla="*/ 7303 h 4311706"/>
              <a:gd name="connsiteX3" fmla="*/ 3668593 w 5206296"/>
              <a:gd name="connsiteY3" fmla="*/ 183748 h 4311706"/>
              <a:gd name="connsiteX4" fmla="*/ 4649254 w 5206296"/>
              <a:gd name="connsiteY4" fmla="*/ 687330 h 4311706"/>
              <a:gd name="connsiteX5" fmla="*/ 5073325 w 5206296"/>
              <a:gd name="connsiteY5" fmla="*/ 1376443 h 4311706"/>
              <a:gd name="connsiteX6" fmla="*/ 5205846 w 5206296"/>
              <a:gd name="connsiteY6" fmla="*/ 2144216 h 4311706"/>
              <a:gd name="connsiteX7" fmla="*/ 5093202 w 5206296"/>
              <a:gd name="connsiteY7" fmla="*/ 2900443 h 4311706"/>
              <a:gd name="connsiteX8" fmla="*/ 4708889 w 5206296"/>
              <a:gd name="connsiteY8" fmla="*/ 3370896 h 4311706"/>
              <a:gd name="connsiteX9" fmla="*/ 2621672 w 5206296"/>
              <a:gd name="connsiteY9" fmla="*/ 4281129 h 4311706"/>
              <a:gd name="connsiteX10" fmla="*/ 37498 w 5206296"/>
              <a:gd name="connsiteY10" fmla="*/ 2144216 h 4311706"/>
              <a:gd name="connsiteX0" fmla="*/ 37498 w 5206296"/>
              <a:gd name="connsiteY0" fmla="*/ 2144216 h 4313286"/>
              <a:gd name="connsiteX1" fmla="*/ 1190437 w 5206296"/>
              <a:gd name="connsiteY1" fmla="*/ 395783 h 4313286"/>
              <a:gd name="connsiteX2" fmla="*/ 2621672 w 5206296"/>
              <a:gd name="connsiteY2" fmla="*/ 7303 h 4313286"/>
              <a:gd name="connsiteX3" fmla="*/ 3668593 w 5206296"/>
              <a:gd name="connsiteY3" fmla="*/ 183748 h 4313286"/>
              <a:gd name="connsiteX4" fmla="*/ 4649254 w 5206296"/>
              <a:gd name="connsiteY4" fmla="*/ 687330 h 4313286"/>
              <a:gd name="connsiteX5" fmla="*/ 5073325 w 5206296"/>
              <a:gd name="connsiteY5" fmla="*/ 1376443 h 4313286"/>
              <a:gd name="connsiteX6" fmla="*/ 5205846 w 5206296"/>
              <a:gd name="connsiteY6" fmla="*/ 2144216 h 4313286"/>
              <a:gd name="connsiteX7" fmla="*/ 5093202 w 5206296"/>
              <a:gd name="connsiteY7" fmla="*/ 2900443 h 4313286"/>
              <a:gd name="connsiteX8" fmla="*/ 4708889 w 5206296"/>
              <a:gd name="connsiteY8" fmla="*/ 3370896 h 4313286"/>
              <a:gd name="connsiteX9" fmla="*/ 2621672 w 5206296"/>
              <a:gd name="connsiteY9" fmla="*/ 4281129 h 4313286"/>
              <a:gd name="connsiteX10" fmla="*/ 37498 w 5206296"/>
              <a:gd name="connsiteY10" fmla="*/ 2144216 h 4313286"/>
              <a:gd name="connsiteX0" fmla="*/ 37498 w 5206296"/>
              <a:gd name="connsiteY0" fmla="*/ 2144216 h 4323453"/>
              <a:gd name="connsiteX1" fmla="*/ 1190437 w 5206296"/>
              <a:gd name="connsiteY1" fmla="*/ 395783 h 4323453"/>
              <a:gd name="connsiteX2" fmla="*/ 2621672 w 5206296"/>
              <a:gd name="connsiteY2" fmla="*/ 7303 h 4323453"/>
              <a:gd name="connsiteX3" fmla="*/ 3668593 w 5206296"/>
              <a:gd name="connsiteY3" fmla="*/ 183748 h 4323453"/>
              <a:gd name="connsiteX4" fmla="*/ 4649254 w 5206296"/>
              <a:gd name="connsiteY4" fmla="*/ 687330 h 4323453"/>
              <a:gd name="connsiteX5" fmla="*/ 5073325 w 5206296"/>
              <a:gd name="connsiteY5" fmla="*/ 1376443 h 4323453"/>
              <a:gd name="connsiteX6" fmla="*/ 5205846 w 5206296"/>
              <a:gd name="connsiteY6" fmla="*/ 2144216 h 4323453"/>
              <a:gd name="connsiteX7" fmla="*/ 5093202 w 5206296"/>
              <a:gd name="connsiteY7" fmla="*/ 2900443 h 4323453"/>
              <a:gd name="connsiteX8" fmla="*/ 4675758 w 5206296"/>
              <a:gd name="connsiteY8" fmla="*/ 3490165 h 4323453"/>
              <a:gd name="connsiteX9" fmla="*/ 2621672 w 5206296"/>
              <a:gd name="connsiteY9" fmla="*/ 4281129 h 4323453"/>
              <a:gd name="connsiteX10" fmla="*/ 37498 w 5206296"/>
              <a:gd name="connsiteY10" fmla="*/ 2144216 h 4323453"/>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2002 w 5170800"/>
              <a:gd name="connsiteY0" fmla="*/ 2144216 h 4281917"/>
              <a:gd name="connsiteX1" fmla="*/ 1154941 w 5170800"/>
              <a:gd name="connsiteY1" fmla="*/ 395783 h 4281917"/>
              <a:gd name="connsiteX2" fmla="*/ 2586176 w 5170800"/>
              <a:gd name="connsiteY2" fmla="*/ 7303 h 4281917"/>
              <a:gd name="connsiteX3" fmla="*/ 3633097 w 5170800"/>
              <a:gd name="connsiteY3" fmla="*/ 183748 h 4281917"/>
              <a:gd name="connsiteX4" fmla="*/ 4613758 w 5170800"/>
              <a:gd name="connsiteY4" fmla="*/ 687330 h 4281917"/>
              <a:gd name="connsiteX5" fmla="*/ 5037829 w 5170800"/>
              <a:gd name="connsiteY5" fmla="*/ 1376443 h 4281917"/>
              <a:gd name="connsiteX6" fmla="*/ 5170350 w 5170800"/>
              <a:gd name="connsiteY6" fmla="*/ 2144216 h 4281917"/>
              <a:gd name="connsiteX7" fmla="*/ 5057706 w 5170800"/>
              <a:gd name="connsiteY7" fmla="*/ 2900443 h 4281917"/>
              <a:gd name="connsiteX8" fmla="*/ 4746279 w 5170800"/>
              <a:gd name="connsiteY8" fmla="*/ 3563052 h 4281917"/>
              <a:gd name="connsiteX9" fmla="*/ 2586176 w 5170800"/>
              <a:gd name="connsiteY9" fmla="*/ 4281129 h 4281917"/>
              <a:gd name="connsiteX10" fmla="*/ 923028 w 5170800"/>
              <a:gd name="connsiteY10" fmla="*/ 3429854 h 4281917"/>
              <a:gd name="connsiteX11" fmla="*/ 2002 w 5170800"/>
              <a:gd name="connsiteY11" fmla="*/ 2144216 h 4281917"/>
              <a:gd name="connsiteX0" fmla="*/ 4651 w 5173449"/>
              <a:gd name="connsiteY0" fmla="*/ 2144216 h 4281138"/>
              <a:gd name="connsiteX1" fmla="*/ 1157590 w 5173449"/>
              <a:gd name="connsiteY1" fmla="*/ 395783 h 4281138"/>
              <a:gd name="connsiteX2" fmla="*/ 2588825 w 5173449"/>
              <a:gd name="connsiteY2" fmla="*/ 7303 h 4281138"/>
              <a:gd name="connsiteX3" fmla="*/ 3635746 w 5173449"/>
              <a:gd name="connsiteY3" fmla="*/ 183748 h 4281138"/>
              <a:gd name="connsiteX4" fmla="*/ 4616407 w 5173449"/>
              <a:gd name="connsiteY4" fmla="*/ 687330 h 4281138"/>
              <a:gd name="connsiteX5" fmla="*/ 5040478 w 5173449"/>
              <a:gd name="connsiteY5" fmla="*/ 1376443 h 4281138"/>
              <a:gd name="connsiteX6" fmla="*/ 5172999 w 5173449"/>
              <a:gd name="connsiteY6" fmla="*/ 2144216 h 4281138"/>
              <a:gd name="connsiteX7" fmla="*/ 5060355 w 5173449"/>
              <a:gd name="connsiteY7" fmla="*/ 2900443 h 4281138"/>
              <a:gd name="connsiteX8" fmla="*/ 4748928 w 5173449"/>
              <a:gd name="connsiteY8" fmla="*/ 3563052 h 4281138"/>
              <a:gd name="connsiteX9" fmla="*/ 2588825 w 5173449"/>
              <a:gd name="connsiteY9" fmla="*/ 4281129 h 4281138"/>
              <a:gd name="connsiteX10" fmla="*/ 826286 w 5173449"/>
              <a:gd name="connsiteY10" fmla="*/ 3549123 h 4281138"/>
              <a:gd name="connsiteX11" fmla="*/ 4651 w 5173449"/>
              <a:gd name="connsiteY11" fmla="*/ 2144216 h 4281138"/>
              <a:gd name="connsiteX0" fmla="*/ 4651 w 5173449"/>
              <a:gd name="connsiteY0" fmla="*/ 2149708 h 4286630"/>
              <a:gd name="connsiteX1" fmla="*/ 1157590 w 5173449"/>
              <a:gd name="connsiteY1" fmla="*/ 401275 h 4286630"/>
              <a:gd name="connsiteX2" fmla="*/ 2588825 w 5173449"/>
              <a:gd name="connsiteY2" fmla="*/ 12795 h 4286630"/>
              <a:gd name="connsiteX3" fmla="*/ 3861033 w 5173449"/>
              <a:gd name="connsiteY3" fmla="*/ 149484 h 4286630"/>
              <a:gd name="connsiteX4" fmla="*/ 4616407 w 5173449"/>
              <a:gd name="connsiteY4" fmla="*/ 692822 h 4286630"/>
              <a:gd name="connsiteX5" fmla="*/ 5040478 w 5173449"/>
              <a:gd name="connsiteY5" fmla="*/ 1381935 h 4286630"/>
              <a:gd name="connsiteX6" fmla="*/ 5172999 w 5173449"/>
              <a:gd name="connsiteY6" fmla="*/ 2149708 h 4286630"/>
              <a:gd name="connsiteX7" fmla="*/ 5060355 w 5173449"/>
              <a:gd name="connsiteY7" fmla="*/ 2905935 h 4286630"/>
              <a:gd name="connsiteX8" fmla="*/ 4748928 w 5173449"/>
              <a:gd name="connsiteY8" fmla="*/ 3568544 h 4286630"/>
              <a:gd name="connsiteX9" fmla="*/ 2588825 w 5173449"/>
              <a:gd name="connsiteY9" fmla="*/ 4286621 h 4286630"/>
              <a:gd name="connsiteX10" fmla="*/ 826286 w 5173449"/>
              <a:gd name="connsiteY10" fmla="*/ 3554615 h 4286630"/>
              <a:gd name="connsiteX11" fmla="*/ 4651 w 5173449"/>
              <a:gd name="connsiteY11" fmla="*/ 2149708 h 4286630"/>
              <a:gd name="connsiteX0" fmla="*/ 4651 w 5173449"/>
              <a:gd name="connsiteY0" fmla="*/ 2149708 h 4286630"/>
              <a:gd name="connsiteX1" fmla="*/ 1157590 w 5173449"/>
              <a:gd name="connsiteY1" fmla="*/ 401275 h 4286630"/>
              <a:gd name="connsiteX2" fmla="*/ 2588825 w 5173449"/>
              <a:gd name="connsiteY2" fmla="*/ 12795 h 4286630"/>
              <a:gd name="connsiteX3" fmla="*/ 3861033 w 5173449"/>
              <a:gd name="connsiteY3" fmla="*/ 149484 h 4286630"/>
              <a:gd name="connsiteX4" fmla="*/ 4835068 w 5173449"/>
              <a:gd name="connsiteY4" fmla="*/ 672943 h 4286630"/>
              <a:gd name="connsiteX5" fmla="*/ 5040478 w 5173449"/>
              <a:gd name="connsiteY5" fmla="*/ 1381935 h 4286630"/>
              <a:gd name="connsiteX6" fmla="*/ 5172999 w 5173449"/>
              <a:gd name="connsiteY6" fmla="*/ 2149708 h 4286630"/>
              <a:gd name="connsiteX7" fmla="*/ 5060355 w 5173449"/>
              <a:gd name="connsiteY7" fmla="*/ 2905935 h 4286630"/>
              <a:gd name="connsiteX8" fmla="*/ 4748928 w 5173449"/>
              <a:gd name="connsiteY8" fmla="*/ 3568544 h 4286630"/>
              <a:gd name="connsiteX9" fmla="*/ 2588825 w 5173449"/>
              <a:gd name="connsiteY9" fmla="*/ 4286621 h 4286630"/>
              <a:gd name="connsiteX10" fmla="*/ 826286 w 5173449"/>
              <a:gd name="connsiteY10" fmla="*/ 3554615 h 4286630"/>
              <a:gd name="connsiteX11" fmla="*/ 4651 w 5173449"/>
              <a:gd name="connsiteY11" fmla="*/ 2149708 h 4286630"/>
              <a:gd name="connsiteX0" fmla="*/ 4651 w 5252062"/>
              <a:gd name="connsiteY0" fmla="*/ 2149708 h 4286630"/>
              <a:gd name="connsiteX1" fmla="*/ 1157590 w 5252062"/>
              <a:gd name="connsiteY1" fmla="*/ 401275 h 4286630"/>
              <a:gd name="connsiteX2" fmla="*/ 2588825 w 5252062"/>
              <a:gd name="connsiteY2" fmla="*/ 12795 h 4286630"/>
              <a:gd name="connsiteX3" fmla="*/ 3861033 w 5252062"/>
              <a:gd name="connsiteY3" fmla="*/ 149484 h 4286630"/>
              <a:gd name="connsiteX4" fmla="*/ 4835068 w 5252062"/>
              <a:gd name="connsiteY4" fmla="*/ 672943 h 4286630"/>
              <a:gd name="connsiteX5" fmla="*/ 5219382 w 5252062"/>
              <a:gd name="connsiteY5" fmla="*/ 1421691 h 4286630"/>
              <a:gd name="connsiteX6" fmla="*/ 5172999 w 5252062"/>
              <a:gd name="connsiteY6" fmla="*/ 2149708 h 4286630"/>
              <a:gd name="connsiteX7" fmla="*/ 5060355 w 5252062"/>
              <a:gd name="connsiteY7" fmla="*/ 2905935 h 4286630"/>
              <a:gd name="connsiteX8" fmla="*/ 4748928 w 5252062"/>
              <a:gd name="connsiteY8" fmla="*/ 3568544 h 4286630"/>
              <a:gd name="connsiteX9" fmla="*/ 2588825 w 5252062"/>
              <a:gd name="connsiteY9" fmla="*/ 4286621 h 4286630"/>
              <a:gd name="connsiteX10" fmla="*/ 826286 w 5252062"/>
              <a:gd name="connsiteY10" fmla="*/ 3554615 h 4286630"/>
              <a:gd name="connsiteX11" fmla="*/ 4651 w 525206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35068 w 5319892"/>
              <a:gd name="connsiteY4" fmla="*/ 672943 h 4286630"/>
              <a:gd name="connsiteX5" fmla="*/ 5219382 w 5319892"/>
              <a:gd name="connsiteY5" fmla="*/ 1421691 h 4286630"/>
              <a:gd name="connsiteX6" fmla="*/ 5318773 w 5319892"/>
              <a:gd name="connsiteY6" fmla="*/ 2162960 h 4286630"/>
              <a:gd name="connsiteX7" fmla="*/ 5060355 w 5319892"/>
              <a:gd name="connsiteY7" fmla="*/ 2905935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35068 w 5319892"/>
              <a:gd name="connsiteY4" fmla="*/ 672943 h 4286630"/>
              <a:gd name="connsiteX5" fmla="*/ 5219382 w 5319892"/>
              <a:gd name="connsiteY5" fmla="*/ 1421691 h 4286630"/>
              <a:gd name="connsiteX6" fmla="*/ 5318773 w 5319892"/>
              <a:gd name="connsiteY6" fmla="*/ 2162960 h 4286630"/>
              <a:gd name="connsiteX7" fmla="*/ 5212755 w 5319892"/>
              <a:gd name="connsiteY7" fmla="*/ 3018578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88077 w 5319892"/>
              <a:gd name="connsiteY4" fmla="*/ 553674 h 4286630"/>
              <a:gd name="connsiteX5" fmla="*/ 5219382 w 5319892"/>
              <a:gd name="connsiteY5" fmla="*/ 1421691 h 4286630"/>
              <a:gd name="connsiteX6" fmla="*/ 5318773 w 5319892"/>
              <a:gd name="connsiteY6" fmla="*/ 2162960 h 4286630"/>
              <a:gd name="connsiteX7" fmla="*/ 5212755 w 5319892"/>
              <a:gd name="connsiteY7" fmla="*/ 3018578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65310 h 4302232"/>
              <a:gd name="connsiteX1" fmla="*/ 1157590 w 5319892"/>
              <a:gd name="connsiteY1" fmla="*/ 416877 h 4302232"/>
              <a:gd name="connsiteX2" fmla="*/ 2588825 w 5319892"/>
              <a:gd name="connsiteY2" fmla="*/ 28397 h 4302232"/>
              <a:gd name="connsiteX3" fmla="*/ 3867660 w 5319892"/>
              <a:gd name="connsiteY3" fmla="*/ 105452 h 4302232"/>
              <a:gd name="connsiteX4" fmla="*/ 4888077 w 5319892"/>
              <a:gd name="connsiteY4" fmla="*/ 569276 h 4302232"/>
              <a:gd name="connsiteX5" fmla="*/ 5219382 w 5319892"/>
              <a:gd name="connsiteY5" fmla="*/ 1437293 h 4302232"/>
              <a:gd name="connsiteX6" fmla="*/ 5318773 w 5319892"/>
              <a:gd name="connsiteY6" fmla="*/ 2178562 h 4302232"/>
              <a:gd name="connsiteX7" fmla="*/ 5212755 w 5319892"/>
              <a:gd name="connsiteY7" fmla="*/ 3034180 h 4302232"/>
              <a:gd name="connsiteX8" fmla="*/ 4748928 w 5319892"/>
              <a:gd name="connsiteY8" fmla="*/ 3584146 h 4302232"/>
              <a:gd name="connsiteX9" fmla="*/ 2588825 w 5319892"/>
              <a:gd name="connsiteY9" fmla="*/ 4302223 h 4302232"/>
              <a:gd name="connsiteX10" fmla="*/ 826286 w 5319892"/>
              <a:gd name="connsiteY10" fmla="*/ 3570217 h 4302232"/>
              <a:gd name="connsiteX11" fmla="*/ 4651 w 5319892"/>
              <a:gd name="connsiteY11" fmla="*/ 2165310 h 4302232"/>
              <a:gd name="connsiteX0" fmla="*/ 4651 w 5319892"/>
              <a:gd name="connsiteY0" fmla="*/ 2165310 h 4302232"/>
              <a:gd name="connsiteX1" fmla="*/ 1157590 w 5319892"/>
              <a:gd name="connsiteY1" fmla="*/ 416877 h 4302232"/>
              <a:gd name="connsiteX2" fmla="*/ 2588825 w 5319892"/>
              <a:gd name="connsiteY2" fmla="*/ 28397 h 4302232"/>
              <a:gd name="connsiteX3" fmla="*/ 3867660 w 5319892"/>
              <a:gd name="connsiteY3" fmla="*/ 105452 h 4302232"/>
              <a:gd name="connsiteX4" fmla="*/ 4888077 w 5319892"/>
              <a:gd name="connsiteY4" fmla="*/ 569276 h 4302232"/>
              <a:gd name="connsiteX5" fmla="*/ 5219382 w 5319892"/>
              <a:gd name="connsiteY5" fmla="*/ 1437293 h 4302232"/>
              <a:gd name="connsiteX6" fmla="*/ 5318773 w 5319892"/>
              <a:gd name="connsiteY6" fmla="*/ 2178562 h 4302232"/>
              <a:gd name="connsiteX7" fmla="*/ 5133242 w 5319892"/>
              <a:gd name="connsiteY7" fmla="*/ 3067311 h 4302232"/>
              <a:gd name="connsiteX8" fmla="*/ 4748928 w 5319892"/>
              <a:gd name="connsiteY8" fmla="*/ 3584146 h 4302232"/>
              <a:gd name="connsiteX9" fmla="*/ 2588825 w 5319892"/>
              <a:gd name="connsiteY9" fmla="*/ 4302223 h 4302232"/>
              <a:gd name="connsiteX10" fmla="*/ 826286 w 5319892"/>
              <a:gd name="connsiteY10" fmla="*/ 3570217 h 4302232"/>
              <a:gd name="connsiteX11" fmla="*/ 4651 w 5319892"/>
              <a:gd name="connsiteY11" fmla="*/ 2165310 h 4302232"/>
              <a:gd name="connsiteX0" fmla="*/ 4651 w 5371170"/>
              <a:gd name="connsiteY0" fmla="*/ 2165310 h 4302232"/>
              <a:gd name="connsiteX1" fmla="*/ 1157590 w 5371170"/>
              <a:gd name="connsiteY1" fmla="*/ 416877 h 4302232"/>
              <a:gd name="connsiteX2" fmla="*/ 2588825 w 5371170"/>
              <a:gd name="connsiteY2" fmla="*/ 28397 h 4302232"/>
              <a:gd name="connsiteX3" fmla="*/ 3867660 w 5371170"/>
              <a:gd name="connsiteY3" fmla="*/ 105452 h 4302232"/>
              <a:gd name="connsiteX4" fmla="*/ 4888077 w 5371170"/>
              <a:gd name="connsiteY4" fmla="*/ 569276 h 4302232"/>
              <a:gd name="connsiteX5" fmla="*/ 5332026 w 5371170"/>
              <a:gd name="connsiteY5" fmla="*/ 1443919 h 4302232"/>
              <a:gd name="connsiteX6" fmla="*/ 5318773 w 5371170"/>
              <a:gd name="connsiteY6" fmla="*/ 2178562 h 4302232"/>
              <a:gd name="connsiteX7" fmla="*/ 5133242 w 5371170"/>
              <a:gd name="connsiteY7" fmla="*/ 3067311 h 4302232"/>
              <a:gd name="connsiteX8" fmla="*/ 4748928 w 5371170"/>
              <a:gd name="connsiteY8" fmla="*/ 3584146 h 4302232"/>
              <a:gd name="connsiteX9" fmla="*/ 2588825 w 5371170"/>
              <a:gd name="connsiteY9" fmla="*/ 4302223 h 4302232"/>
              <a:gd name="connsiteX10" fmla="*/ 826286 w 5371170"/>
              <a:gd name="connsiteY10" fmla="*/ 3570217 h 4302232"/>
              <a:gd name="connsiteX11" fmla="*/ 4651 w 5371170"/>
              <a:gd name="connsiteY11" fmla="*/ 2165310 h 4302232"/>
              <a:gd name="connsiteX0" fmla="*/ 4651 w 5339123"/>
              <a:gd name="connsiteY0" fmla="*/ 2165310 h 4302232"/>
              <a:gd name="connsiteX1" fmla="*/ 1157590 w 5339123"/>
              <a:gd name="connsiteY1" fmla="*/ 416877 h 4302232"/>
              <a:gd name="connsiteX2" fmla="*/ 2588825 w 5339123"/>
              <a:gd name="connsiteY2" fmla="*/ 28397 h 4302232"/>
              <a:gd name="connsiteX3" fmla="*/ 3867660 w 5339123"/>
              <a:gd name="connsiteY3" fmla="*/ 105452 h 4302232"/>
              <a:gd name="connsiteX4" fmla="*/ 4888077 w 5339123"/>
              <a:gd name="connsiteY4" fmla="*/ 569276 h 4302232"/>
              <a:gd name="connsiteX5" fmla="*/ 5332026 w 5339123"/>
              <a:gd name="connsiteY5" fmla="*/ 1443919 h 4302232"/>
              <a:gd name="connsiteX6" fmla="*/ 5318773 w 5339123"/>
              <a:gd name="connsiteY6" fmla="*/ 2178562 h 4302232"/>
              <a:gd name="connsiteX7" fmla="*/ 5133242 w 5339123"/>
              <a:gd name="connsiteY7" fmla="*/ 3067311 h 4302232"/>
              <a:gd name="connsiteX8" fmla="*/ 4748928 w 5339123"/>
              <a:gd name="connsiteY8" fmla="*/ 3584146 h 4302232"/>
              <a:gd name="connsiteX9" fmla="*/ 2588825 w 5339123"/>
              <a:gd name="connsiteY9" fmla="*/ 4302223 h 4302232"/>
              <a:gd name="connsiteX10" fmla="*/ 826286 w 5339123"/>
              <a:gd name="connsiteY10" fmla="*/ 3570217 h 4302232"/>
              <a:gd name="connsiteX11" fmla="*/ 4651 w 5339123"/>
              <a:gd name="connsiteY11" fmla="*/ 2165310 h 4302232"/>
              <a:gd name="connsiteX0" fmla="*/ 4651 w 5339123"/>
              <a:gd name="connsiteY0" fmla="*/ 2165310 h 4302232"/>
              <a:gd name="connsiteX1" fmla="*/ 1157590 w 5339123"/>
              <a:gd name="connsiteY1" fmla="*/ 416877 h 4302232"/>
              <a:gd name="connsiteX2" fmla="*/ 2588825 w 5339123"/>
              <a:gd name="connsiteY2" fmla="*/ 28397 h 4302232"/>
              <a:gd name="connsiteX3" fmla="*/ 3867660 w 5339123"/>
              <a:gd name="connsiteY3" fmla="*/ 105452 h 4302232"/>
              <a:gd name="connsiteX4" fmla="*/ 5027225 w 5339123"/>
              <a:gd name="connsiteY4" fmla="*/ 443380 h 4302232"/>
              <a:gd name="connsiteX5" fmla="*/ 5332026 w 5339123"/>
              <a:gd name="connsiteY5" fmla="*/ 1443919 h 4302232"/>
              <a:gd name="connsiteX6" fmla="*/ 5318773 w 5339123"/>
              <a:gd name="connsiteY6" fmla="*/ 2178562 h 4302232"/>
              <a:gd name="connsiteX7" fmla="*/ 5133242 w 5339123"/>
              <a:gd name="connsiteY7" fmla="*/ 3067311 h 4302232"/>
              <a:gd name="connsiteX8" fmla="*/ 4748928 w 5339123"/>
              <a:gd name="connsiteY8" fmla="*/ 3584146 h 4302232"/>
              <a:gd name="connsiteX9" fmla="*/ 2588825 w 5339123"/>
              <a:gd name="connsiteY9" fmla="*/ 4302223 h 4302232"/>
              <a:gd name="connsiteX10" fmla="*/ 826286 w 5339123"/>
              <a:gd name="connsiteY10" fmla="*/ 3570217 h 4302232"/>
              <a:gd name="connsiteX11" fmla="*/ 4651 w 5339123"/>
              <a:gd name="connsiteY11" fmla="*/ 2165310 h 4302232"/>
              <a:gd name="connsiteX0" fmla="*/ 4651 w 5339123"/>
              <a:gd name="connsiteY0" fmla="*/ 2206501 h 4343423"/>
              <a:gd name="connsiteX1" fmla="*/ 1157590 w 5339123"/>
              <a:gd name="connsiteY1" fmla="*/ 458068 h 4343423"/>
              <a:gd name="connsiteX2" fmla="*/ 2588825 w 5339123"/>
              <a:gd name="connsiteY2" fmla="*/ 69588 h 4343423"/>
              <a:gd name="connsiteX3" fmla="*/ 3880913 w 5339123"/>
              <a:gd name="connsiteY3" fmla="*/ 67130 h 4343423"/>
              <a:gd name="connsiteX4" fmla="*/ 5027225 w 5339123"/>
              <a:gd name="connsiteY4" fmla="*/ 484571 h 4343423"/>
              <a:gd name="connsiteX5" fmla="*/ 5332026 w 5339123"/>
              <a:gd name="connsiteY5" fmla="*/ 1485110 h 4343423"/>
              <a:gd name="connsiteX6" fmla="*/ 5318773 w 5339123"/>
              <a:gd name="connsiteY6" fmla="*/ 2219753 h 4343423"/>
              <a:gd name="connsiteX7" fmla="*/ 5133242 w 5339123"/>
              <a:gd name="connsiteY7" fmla="*/ 3108502 h 4343423"/>
              <a:gd name="connsiteX8" fmla="*/ 4748928 w 5339123"/>
              <a:gd name="connsiteY8" fmla="*/ 3625337 h 4343423"/>
              <a:gd name="connsiteX9" fmla="*/ 2588825 w 5339123"/>
              <a:gd name="connsiteY9" fmla="*/ 4343414 h 4343423"/>
              <a:gd name="connsiteX10" fmla="*/ 826286 w 5339123"/>
              <a:gd name="connsiteY10" fmla="*/ 3611408 h 4343423"/>
              <a:gd name="connsiteX11" fmla="*/ 4651 w 5339123"/>
              <a:gd name="connsiteY11" fmla="*/ 2206501 h 4343423"/>
              <a:gd name="connsiteX0" fmla="*/ 4651 w 5339123"/>
              <a:gd name="connsiteY0" fmla="*/ 2206501 h 4343423"/>
              <a:gd name="connsiteX1" fmla="*/ 1157590 w 5339123"/>
              <a:gd name="connsiteY1" fmla="*/ 458068 h 4343423"/>
              <a:gd name="connsiteX2" fmla="*/ 2588825 w 5339123"/>
              <a:gd name="connsiteY2" fmla="*/ 69588 h 4343423"/>
              <a:gd name="connsiteX3" fmla="*/ 3880913 w 5339123"/>
              <a:gd name="connsiteY3" fmla="*/ 67130 h 4343423"/>
              <a:gd name="connsiteX4" fmla="*/ 5027225 w 5339123"/>
              <a:gd name="connsiteY4" fmla="*/ 484571 h 4343423"/>
              <a:gd name="connsiteX5" fmla="*/ 5332026 w 5339123"/>
              <a:gd name="connsiteY5" fmla="*/ 1485110 h 4343423"/>
              <a:gd name="connsiteX6" fmla="*/ 5318773 w 5339123"/>
              <a:gd name="connsiteY6" fmla="*/ 2219753 h 4343423"/>
              <a:gd name="connsiteX7" fmla="*/ 5133242 w 5339123"/>
              <a:gd name="connsiteY7" fmla="*/ 3108502 h 4343423"/>
              <a:gd name="connsiteX8" fmla="*/ 4748928 w 5339123"/>
              <a:gd name="connsiteY8" fmla="*/ 3625337 h 4343423"/>
              <a:gd name="connsiteX9" fmla="*/ 2588825 w 5339123"/>
              <a:gd name="connsiteY9" fmla="*/ 4343414 h 4343423"/>
              <a:gd name="connsiteX10" fmla="*/ 826286 w 5339123"/>
              <a:gd name="connsiteY10" fmla="*/ 3611408 h 4343423"/>
              <a:gd name="connsiteX11" fmla="*/ 4651 w 5339123"/>
              <a:gd name="connsiteY11" fmla="*/ 2206501 h 4343423"/>
              <a:gd name="connsiteX0" fmla="*/ 4651 w 5339123"/>
              <a:gd name="connsiteY0" fmla="*/ 2187716 h 4324638"/>
              <a:gd name="connsiteX1" fmla="*/ 1157590 w 5339123"/>
              <a:gd name="connsiteY1" fmla="*/ 439283 h 4324638"/>
              <a:gd name="connsiteX2" fmla="*/ 2588825 w 5339123"/>
              <a:gd name="connsiteY2" fmla="*/ 50803 h 4324638"/>
              <a:gd name="connsiteX3" fmla="*/ 3880913 w 5339123"/>
              <a:gd name="connsiteY3" fmla="*/ 48345 h 4324638"/>
              <a:gd name="connsiteX4" fmla="*/ 5027225 w 5339123"/>
              <a:gd name="connsiteY4" fmla="*/ 465786 h 4324638"/>
              <a:gd name="connsiteX5" fmla="*/ 5332026 w 5339123"/>
              <a:gd name="connsiteY5" fmla="*/ 1466325 h 4324638"/>
              <a:gd name="connsiteX6" fmla="*/ 5318773 w 5339123"/>
              <a:gd name="connsiteY6" fmla="*/ 2200968 h 4324638"/>
              <a:gd name="connsiteX7" fmla="*/ 5133242 w 5339123"/>
              <a:gd name="connsiteY7" fmla="*/ 3089717 h 4324638"/>
              <a:gd name="connsiteX8" fmla="*/ 4748928 w 5339123"/>
              <a:gd name="connsiteY8" fmla="*/ 3606552 h 4324638"/>
              <a:gd name="connsiteX9" fmla="*/ 2588825 w 5339123"/>
              <a:gd name="connsiteY9" fmla="*/ 4324629 h 4324638"/>
              <a:gd name="connsiteX10" fmla="*/ 826286 w 5339123"/>
              <a:gd name="connsiteY10" fmla="*/ 3592623 h 4324638"/>
              <a:gd name="connsiteX11" fmla="*/ 4651 w 5339123"/>
              <a:gd name="connsiteY11" fmla="*/ 2187716 h 4324638"/>
              <a:gd name="connsiteX0" fmla="*/ 4651 w 5339123"/>
              <a:gd name="connsiteY0" fmla="*/ 2187716 h 4324638"/>
              <a:gd name="connsiteX1" fmla="*/ 1157590 w 5339123"/>
              <a:gd name="connsiteY1" fmla="*/ 439283 h 4324638"/>
              <a:gd name="connsiteX2" fmla="*/ 2588825 w 5339123"/>
              <a:gd name="connsiteY2" fmla="*/ 50803 h 4324638"/>
              <a:gd name="connsiteX3" fmla="*/ 3880913 w 5339123"/>
              <a:gd name="connsiteY3" fmla="*/ 48345 h 4324638"/>
              <a:gd name="connsiteX4" fmla="*/ 5027225 w 5339123"/>
              <a:gd name="connsiteY4" fmla="*/ 465786 h 4324638"/>
              <a:gd name="connsiteX5" fmla="*/ 5292269 w 5339123"/>
              <a:gd name="connsiteY5" fmla="*/ 1041580 h 4324638"/>
              <a:gd name="connsiteX6" fmla="*/ 5332026 w 5339123"/>
              <a:gd name="connsiteY6" fmla="*/ 1466325 h 4324638"/>
              <a:gd name="connsiteX7" fmla="*/ 5318773 w 5339123"/>
              <a:gd name="connsiteY7" fmla="*/ 2200968 h 4324638"/>
              <a:gd name="connsiteX8" fmla="*/ 5133242 w 5339123"/>
              <a:gd name="connsiteY8" fmla="*/ 3089717 h 4324638"/>
              <a:gd name="connsiteX9" fmla="*/ 4748928 w 5339123"/>
              <a:gd name="connsiteY9" fmla="*/ 3606552 h 4324638"/>
              <a:gd name="connsiteX10" fmla="*/ 2588825 w 5339123"/>
              <a:gd name="connsiteY10" fmla="*/ 4324629 h 4324638"/>
              <a:gd name="connsiteX11" fmla="*/ 826286 w 5339123"/>
              <a:gd name="connsiteY11" fmla="*/ 3592623 h 4324638"/>
              <a:gd name="connsiteX12" fmla="*/ 4651 w 5339123"/>
              <a:gd name="connsiteY12" fmla="*/ 2187716 h 4324638"/>
              <a:gd name="connsiteX0" fmla="*/ 4651 w 5440057"/>
              <a:gd name="connsiteY0" fmla="*/ 2187716 h 4324638"/>
              <a:gd name="connsiteX1" fmla="*/ 1157590 w 5440057"/>
              <a:gd name="connsiteY1" fmla="*/ 439283 h 4324638"/>
              <a:gd name="connsiteX2" fmla="*/ 2588825 w 5440057"/>
              <a:gd name="connsiteY2" fmla="*/ 50803 h 4324638"/>
              <a:gd name="connsiteX3" fmla="*/ 3880913 w 5440057"/>
              <a:gd name="connsiteY3" fmla="*/ 48345 h 4324638"/>
              <a:gd name="connsiteX4" fmla="*/ 5027225 w 5440057"/>
              <a:gd name="connsiteY4" fmla="*/ 465786 h 4324638"/>
              <a:gd name="connsiteX5" fmla="*/ 5292269 w 5440057"/>
              <a:gd name="connsiteY5" fmla="*/ 1041580 h 4324638"/>
              <a:gd name="connsiteX6" fmla="*/ 5438043 w 5440057"/>
              <a:gd name="connsiteY6" fmla="*/ 1472952 h 4324638"/>
              <a:gd name="connsiteX7" fmla="*/ 5318773 w 5440057"/>
              <a:gd name="connsiteY7" fmla="*/ 2200968 h 4324638"/>
              <a:gd name="connsiteX8" fmla="*/ 5133242 w 5440057"/>
              <a:gd name="connsiteY8" fmla="*/ 3089717 h 4324638"/>
              <a:gd name="connsiteX9" fmla="*/ 4748928 w 5440057"/>
              <a:gd name="connsiteY9" fmla="*/ 3606552 h 4324638"/>
              <a:gd name="connsiteX10" fmla="*/ 2588825 w 5440057"/>
              <a:gd name="connsiteY10" fmla="*/ 4324629 h 4324638"/>
              <a:gd name="connsiteX11" fmla="*/ 826286 w 5440057"/>
              <a:gd name="connsiteY11" fmla="*/ 3592623 h 4324638"/>
              <a:gd name="connsiteX12" fmla="*/ 4651 w 5440057"/>
              <a:gd name="connsiteY12" fmla="*/ 2187716 h 4324638"/>
              <a:gd name="connsiteX0" fmla="*/ 4651 w 5440057"/>
              <a:gd name="connsiteY0" fmla="*/ 2187716 h 4324638"/>
              <a:gd name="connsiteX1" fmla="*/ 1157590 w 5440057"/>
              <a:gd name="connsiteY1" fmla="*/ 439283 h 4324638"/>
              <a:gd name="connsiteX2" fmla="*/ 2588825 w 5440057"/>
              <a:gd name="connsiteY2" fmla="*/ 50803 h 4324638"/>
              <a:gd name="connsiteX3" fmla="*/ 3880913 w 5440057"/>
              <a:gd name="connsiteY3" fmla="*/ 48345 h 4324638"/>
              <a:gd name="connsiteX4" fmla="*/ 5027225 w 5440057"/>
              <a:gd name="connsiteY4" fmla="*/ 465786 h 4324638"/>
              <a:gd name="connsiteX5" fmla="*/ 5385034 w 5440057"/>
              <a:gd name="connsiteY5" fmla="*/ 988571 h 4324638"/>
              <a:gd name="connsiteX6" fmla="*/ 5438043 w 5440057"/>
              <a:gd name="connsiteY6" fmla="*/ 1472952 h 4324638"/>
              <a:gd name="connsiteX7" fmla="*/ 5318773 w 5440057"/>
              <a:gd name="connsiteY7" fmla="*/ 2200968 h 4324638"/>
              <a:gd name="connsiteX8" fmla="*/ 5133242 w 5440057"/>
              <a:gd name="connsiteY8" fmla="*/ 3089717 h 4324638"/>
              <a:gd name="connsiteX9" fmla="*/ 4748928 w 5440057"/>
              <a:gd name="connsiteY9" fmla="*/ 3606552 h 4324638"/>
              <a:gd name="connsiteX10" fmla="*/ 2588825 w 5440057"/>
              <a:gd name="connsiteY10" fmla="*/ 4324629 h 4324638"/>
              <a:gd name="connsiteX11" fmla="*/ 826286 w 5440057"/>
              <a:gd name="connsiteY11" fmla="*/ 3592623 h 4324638"/>
              <a:gd name="connsiteX12" fmla="*/ 4651 w 5440057"/>
              <a:gd name="connsiteY12" fmla="*/ 2187716 h 4324638"/>
              <a:gd name="connsiteX0" fmla="*/ 4651 w 5440057"/>
              <a:gd name="connsiteY0" fmla="*/ 2262587 h 4399509"/>
              <a:gd name="connsiteX1" fmla="*/ 1157590 w 5440057"/>
              <a:gd name="connsiteY1" fmla="*/ 514154 h 4399509"/>
              <a:gd name="connsiteX2" fmla="*/ 2588825 w 5440057"/>
              <a:gd name="connsiteY2" fmla="*/ 125674 h 4399509"/>
              <a:gd name="connsiteX3" fmla="*/ 3900791 w 5440057"/>
              <a:gd name="connsiteY3" fmla="*/ 23824 h 4399509"/>
              <a:gd name="connsiteX4" fmla="*/ 5027225 w 5440057"/>
              <a:gd name="connsiteY4" fmla="*/ 540657 h 4399509"/>
              <a:gd name="connsiteX5" fmla="*/ 5385034 w 5440057"/>
              <a:gd name="connsiteY5" fmla="*/ 1063442 h 4399509"/>
              <a:gd name="connsiteX6" fmla="*/ 5438043 w 5440057"/>
              <a:gd name="connsiteY6" fmla="*/ 1547823 h 4399509"/>
              <a:gd name="connsiteX7" fmla="*/ 5318773 w 5440057"/>
              <a:gd name="connsiteY7" fmla="*/ 2275839 h 4399509"/>
              <a:gd name="connsiteX8" fmla="*/ 5133242 w 5440057"/>
              <a:gd name="connsiteY8" fmla="*/ 3164588 h 4399509"/>
              <a:gd name="connsiteX9" fmla="*/ 4748928 w 5440057"/>
              <a:gd name="connsiteY9" fmla="*/ 3681423 h 4399509"/>
              <a:gd name="connsiteX10" fmla="*/ 2588825 w 5440057"/>
              <a:gd name="connsiteY10" fmla="*/ 4399500 h 4399509"/>
              <a:gd name="connsiteX11" fmla="*/ 826286 w 5440057"/>
              <a:gd name="connsiteY11" fmla="*/ 3667494 h 4399509"/>
              <a:gd name="connsiteX12" fmla="*/ 4651 w 5440057"/>
              <a:gd name="connsiteY12" fmla="*/ 2262587 h 4399509"/>
              <a:gd name="connsiteX0" fmla="*/ 2824 w 5438230"/>
              <a:gd name="connsiteY0" fmla="*/ 2261833 h 4398755"/>
              <a:gd name="connsiteX1" fmla="*/ 1076250 w 5438230"/>
              <a:gd name="connsiteY1" fmla="*/ 480269 h 4398755"/>
              <a:gd name="connsiteX2" fmla="*/ 2586998 w 5438230"/>
              <a:gd name="connsiteY2" fmla="*/ 124920 h 4398755"/>
              <a:gd name="connsiteX3" fmla="*/ 3898964 w 5438230"/>
              <a:gd name="connsiteY3" fmla="*/ 23070 h 4398755"/>
              <a:gd name="connsiteX4" fmla="*/ 5025398 w 5438230"/>
              <a:gd name="connsiteY4" fmla="*/ 539903 h 4398755"/>
              <a:gd name="connsiteX5" fmla="*/ 5383207 w 5438230"/>
              <a:gd name="connsiteY5" fmla="*/ 1062688 h 4398755"/>
              <a:gd name="connsiteX6" fmla="*/ 5436216 w 5438230"/>
              <a:gd name="connsiteY6" fmla="*/ 1547069 h 4398755"/>
              <a:gd name="connsiteX7" fmla="*/ 5316946 w 5438230"/>
              <a:gd name="connsiteY7" fmla="*/ 2275085 h 4398755"/>
              <a:gd name="connsiteX8" fmla="*/ 5131415 w 5438230"/>
              <a:gd name="connsiteY8" fmla="*/ 3163834 h 4398755"/>
              <a:gd name="connsiteX9" fmla="*/ 4747101 w 5438230"/>
              <a:gd name="connsiteY9" fmla="*/ 3680669 h 4398755"/>
              <a:gd name="connsiteX10" fmla="*/ 2586998 w 5438230"/>
              <a:gd name="connsiteY10" fmla="*/ 4398746 h 4398755"/>
              <a:gd name="connsiteX11" fmla="*/ 824459 w 5438230"/>
              <a:gd name="connsiteY11" fmla="*/ 3666740 h 4398755"/>
              <a:gd name="connsiteX12" fmla="*/ 2824 w 5438230"/>
              <a:gd name="connsiteY12" fmla="*/ 2261833 h 4398755"/>
              <a:gd name="connsiteX0" fmla="*/ 2824 w 5438230"/>
              <a:gd name="connsiteY0" fmla="*/ 2261833 h 4398755"/>
              <a:gd name="connsiteX1" fmla="*/ 1076250 w 5438230"/>
              <a:gd name="connsiteY1" fmla="*/ 480269 h 4398755"/>
              <a:gd name="connsiteX2" fmla="*/ 2586998 w 5438230"/>
              <a:gd name="connsiteY2" fmla="*/ 124920 h 4398755"/>
              <a:gd name="connsiteX3" fmla="*/ 3898964 w 5438230"/>
              <a:gd name="connsiteY3" fmla="*/ 23070 h 4398755"/>
              <a:gd name="connsiteX4" fmla="*/ 5025398 w 5438230"/>
              <a:gd name="connsiteY4" fmla="*/ 539903 h 4398755"/>
              <a:gd name="connsiteX5" fmla="*/ 5383207 w 5438230"/>
              <a:gd name="connsiteY5" fmla="*/ 1062688 h 4398755"/>
              <a:gd name="connsiteX6" fmla="*/ 5436216 w 5438230"/>
              <a:gd name="connsiteY6" fmla="*/ 1547069 h 4398755"/>
              <a:gd name="connsiteX7" fmla="*/ 5316946 w 5438230"/>
              <a:gd name="connsiteY7" fmla="*/ 2275085 h 4398755"/>
              <a:gd name="connsiteX8" fmla="*/ 4892876 w 5438230"/>
              <a:gd name="connsiteY8" fmla="*/ 3150582 h 4398755"/>
              <a:gd name="connsiteX9" fmla="*/ 4747101 w 5438230"/>
              <a:gd name="connsiteY9" fmla="*/ 3680669 h 4398755"/>
              <a:gd name="connsiteX10" fmla="*/ 2586998 w 5438230"/>
              <a:gd name="connsiteY10" fmla="*/ 4398746 h 4398755"/>
              <a:gd name="connsiteX11" fmla="*/ 824459 w 5438230"/>
              <a:gd name="connsiteY11" fmla="*/ 3666740 h 4398755"/>
              <a:gd name="connsiteX12" fmla="*/ 2824 w 5438230"/>
              <a:gd name="connsiteY12" fmla="*/ 2261833 h 4398755"/>
              <a:gd name="connsiteX0" fmla="*/ 2824 w 5438230"/>
              <a:gd name="connsiteY0" fmla="*/ 2261833 h 4398766"/>
              <a:gd name="connsiteX1" fmla="*/ 1076250 w 5438230"/>
              <a:gd name="connsiteY1" fmla="*/ 480269 h 4398766"/>
              <a:gd name="connsiteX2" fmla="*/ 2586998 w 5438230"/>
              <a:gd name="connsiteY2" fmla="*/ 124920 h 4398766"/>
              <a:gd name="connsiteX3" fmla="*/ 3898964 w 5438230"/>
              <a:gd name="connsiteY3" fmla="*/ 23070 h 4398766"/>
              <a:gd name="connsiteX4" fmla="*/ 5025398 w 5438230"/>
              <a:gd name="connsiteY4" fmla="*/ 539903 h 4398766"/>
              <a:gd name="connsiteX5" fmla="*/ 5383207 w 5438230"/>
              <a:gd name="connsiteY5" fmla="*/ 1062688 h 4398766"/>
              <a:gd name="connsiteX6" fmla="*/ 5436216 w 5438230"/>
              <a:gd name="connsiteY6" fmla="*/ 1547069 h 4398766"/>
              <a:gd name="connsiteX7" fmla="*/ 5316946 w 5438230"/>
              <a:gd name="connsiteY7" fmla="*/ 2275085 h 4398766"/>
              <a:gd name="connsiteX8" fmla="*/ 4892876 w 5438230"/>
              <a:gd name="connsiteY8" fmla="*/ 3150582 h 4398766"/>
              <a:gd name="connsiteX9" fmla="*/ 4442301 w 5438230"/>
              <a:gd name="connsiteY9" fmla="*/ 3687295 h 4398766"/>
              <a:gd name="connsiteX10" fmla="*/ 2586998 w 5438230"/>
              <a:gd name="connsiteY10" fmla="*/ 4398746 h 4398766"/>
              <a:gd name="connsiteX11" fmla="*/ 824459 w 5438230"/>
              <a:gd name="connsiteY11" fmla="*/ 3666740 h 4398766"/>
              <a:gd name="connsiteX12" fmla="*/ 2824 w 5438230"/>
              <a:gd name="connsiteY12" fmla="*/ 2261833 h 4398766"/>
              <a:gd name="connsiteX0" fmla="*/ 2824 w 5438230"/>
              <a:gd name="connsiteY0" fmla="*/ 2256480 h 4393413"/>
              <a:gd name="connsiteX1" fmla="*/ 1076250 w 5438230"/>
              <a:gd name="connsiteY1" fmla="*/ 474916 h 4393413"/>
              <a:gd name="connsiteX2" fmla="*/ 2586998 w 5438230"/>
              <a:gd name="connsiteY2" fmla="*/ 165949 h 4393413"/>
              <a:gd name="connsiteX3" fmla="*/ 3898964 w 5438230"/>
              <a:gd name="connsiteY3" fmla="*/ 17717 h 4393413"/>
              <a:gd name="connsiteX4" fmla="*/ 5025398 w 5438230"/>
              <a:gd name="connsiteY4" fmla="*/ 534550 h 4393413"/>
              <a:gd name="connsiteX5" fmla="*/ 5383207 w 5438230"/>
              <a:gd name="connsiteY5" fmla="*/ 1057335 h 4393413"/>
              <a:gd name="connsiteX6" fmla="*/ 5436216 w 5438230"/>
              <a:gd name="connsiteY6" fmla="*/ 1541716 h 4393413"/>
              <a:gd name="connsiteX7" fmla="*/ 5316946 w 5438230"/>
              <a:gd name="connsiteY7" fmla="*/ 2269732 h 4393413"/>
              <a:gd name="connsiteX8" fmla="*/ 4892876 w 5438230"/>
              <a:gd name="connsiteY8" fmla="*/ 3145229 h 4393413"/>
              <a:gd name="connsiteX9" fmla="*/ 4442301 w 5438230"/>
              <a:gd name="connsiteY9" fmla="*/ 3681942 h 4393413"/>
              <a:gd name="connsiteX10" fmla="*/ 2586998 w 5438230"/>
              <a:gd name="connsiteY10" fmla="*/ 4393393 h 4393413"/>
              <a:gd name="connsiteX11" fmla="*/ 824459 w 5438230"/>
              <a:gd name="connsiteY11" fmla="*/ 3661387 h 4393413"/>
              <a:gd name="connsiteX12" fmla="*/ 2824 w 5438230"/>
              <a:gd name="connsiteY12" fmla="*/ 2256480 h 4393413"/>
              <a:gd name="connsiteX0" fmla="*/ 2824 w 5437748"/>
              <a:gd name="connsiteY0" fmla="*/ 2256480 h 4393413"/>
              <a:gd name="connsiteX1" fmla="*/ 1076250 w 5437748"/>
              <a:gd name="connsiteY1" fmla="*/ 474916 h 4393413"/>
              <a:gd name="connsiteX2" fmla="*/ 2586998 w 5437748"/>
              <a:gd name="connsiteY2" fmla="*/ 165949 h 4393413"/>
              <a:gd name="connsiteX3" fmla="*/ 3898964 w 5437748"/>
              <a:gd name="connsiteY3" fmla="*/ 17717 h 4393413"/>
              <a:gd name="connsiteX4" fmla="*/ 5025398 w 5437748"/>
              <a:gd name="connsiteY4" fmla="*/ 534550 h 4393413"/>
              <a:gd name="connsiteX5" fmla="*/ 5383207 w 5437748"/>
              <a:gd name="connsiteY5" fmla="*/ 1057335 h 4393413"/>
              <a:gd name="connsiteX6" fmla="*/ 5436216 w 5437748"/>
              <a:gd name="connsiteY6" fmla="*/ 1541716 h 4393413"/>
              <a:gd name="connsiteX7" fmla="*/ 5270564 w 5437748"/>
              <a:gd name="connsiteY7" fmla="*/ 2309488 h 4393413"/>
              <a:gd name="connsiteX8" fmla="*/ 4892876 w 5437748"/>
              <a:gd name="connsiteY8" fmla="*/ 3145229 h 4393413"/>
              <a:gd name="connsiteX9" fmla="*/ 4442301 w 5437748"/>
              <a:gd name="connsiteY9" fmla="*/ 3681942 h 4393413"/>
              <a:gd name="connsiteX10" fmla="*/ 2586998 w 5437748"/>
              <a:gd name="connsiteY10" fmla="*/ 4393393 h 4393413"/>
              <a:gd name="connsiteX11" fmla="*/ 824459 w 5437748"/>
              <a:gd name="connsiteY11" fmla="*/ 3661387 h 4393413"/>
              <a:gd name="connsiteX12" fmla="*/ 2824 w 5437748"/>
              <a:gd name="connsiteY12" fmla="*/ 2256480 h 4393413"/>
              <a:gd name="connsiteX0" fmla="*/ 2824 w 5438511"/>
              <a:gd name="connsiteY0" fmla="*/ 2256480 h 4393413"/>
              <a:gd name="connsiteX1" fmla="*/ 1076250 w 5438511"/>
              <a:gd name="connsiteY1" fmla="*/ 474916 h 4393413"/>
              <a:gd name="connsiteX2" fmla="*/ 2586998 w 5438511"/>
              <a:gd name="connsiteY2" fmla="*/ 165949 h 4393413"/>
              <a:gd name="connsiteX3" fmla="*/ 3898964 w 5438511"/>
              <a:gd name="connsiteY3" fmla="*/ 17717 h 4393413"/>
              <a:gd name="connsiteX4" fmla="*/ 5025398 w 5438511"/>
              <a:gd name="connsiteY4" fmla="*/ 534550 h 4393413"/>
              <a:gd name="connsiteX5" fmla="*/ 5383207 w 5438511"/>
              <a:gd name="connsiteY5" fmla="*/ 1057335 h 4393413"/>
              <a:gd name="connsiteX6" fmla="*/ 5436216 w 5438511"/>
              <a:gd name="connsiteY6" fmla="*/ 1541716 h 4393413"/>
              <a:gd name="connsiteX7" fmla="*/ 5270564 w 5438511"/>
              <a:gd name="connsiteY7" fmla="*/ 2309488 h 4393413"/>
              <a:gd name="connsiteX8" fmla="*/ 4892876 w 5438511"/>
              <a:gd name="connsiteY8" fmla="*/ 3145229 h 4393413"/>
              <a:gd name="connsiteX9" fmla="*/ 4442301 w 5438511"/>
              <a:gd name="connsiteY9" fmla="*/ 3681942 h 4393413"/>
              <a:gd name="connsiteX10" fmla="*/ 2586998 w 5438511"/>
              <a:gd name="connsiteY10" fmla="*/ 4393393 h 4393413"/>
              <a:gd name="connsiteX11" fmla="*/ 824459 w 5438511"/>
              <a:gd name="connsiteY11" fmla="*/ 3661387 h 4393413"/>
              <a:gd name="connsiteX12" fmla="*/ 2824 w 5438511"/>
              <a:gd name="connsiteY12" fmla="*/ 2256480 h 4393413"/>
              <a:gd name="connsiteX0" fmla="*/ 2824 w 5464629"/>
              <a:gd name="connsiteY0" fmla="*/ 2256480 h 4393413"/>
              <a:gd name="connsiteX1" fmla="*/ 1076250 w 5464629"/>
              <a:gd name="connsiteY1" fmla="*/ 474916 h 4393413"/>
              <a:gd name="connsiteX2" fmla="*/ 2586998 w 5464629"/>
              <a:gd name="connsiteY2" fmla="*/ 165949 h 4393413"/>
              <a:gd name="connsiteX3" fmla="*/ 3898964 w 5464629"/>
              <a:gd name="connsiteY3" fmla="*/ 17717 h 4393413"/>
              <a:gd name="connsiteX4" fmla="*/ 5025398 w 5464629"/>
              <a:gd name="connsiteY4" fmla="*/ 534550 h 4393413"/>
              <a:gd name="connsiteX5" fmla="*/ 5383207 w 5464629"/>
              <a:gd name="connsiteY5" fmla="*/ 1057335 h 4393413"/>
              <a:gd name="connsiteX6" fmla="*/ 5462720 w 5464629"/>
              <a:gd name="connsiteY6" fmla="*/ 1554968 h 4393413"/>
              <a:gd name="connsiteX7" fmla="*/ 5270564 w 5464629"/>
              <a:gd name="connsiteY7" fmla="*/ 2309488 h 4393413"/>
              <a:gd name="connsiteX8" fmla="*/ 4892876 w 5464629"/>
              <a:gd name="connsiteY8" fmla="*/ 3145229 h 4393413"/>
              <a:gd name="connsiteX9" fmla="*/ 4442301 w 5464629"/>
              <a:gd name="connsiteY9" fmla="*/ 3681942 h 4393413"/>
              <a:gd name="connsiteX10" fmla="*/ 2586998 w 5464629"/>
              <a:gd name="connsiteY10" fmla="*/ 4393393 h 4393413"/>
              <a:gd name="connsiteX11" fmla="*/ 824459 w 5464629"/>
              <a:gd name="connsiteY11" fmla="*/ 3661387 h 4393413"/>
              <a:gd name="connsiteX12" fmla="*/ 2824 w 5464629"/>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5051902 w 5462720"/>
              <a:gd name="connsiteY8" fmla="*/ 2740361 h 4393413"/>
              <a:gd name="connsiteX9" fmla="*/ 4892876 w 5462720"/>
              <a:gd name="connsiteY9" fmla="*/ 3145229 h 4393413"/>
              <a:gd name="connsiteX10" fmla="*/ 4442301 w 5462720"/>
              <a:gd name="connsiteY10" fmla="*/ 3681942 h 4393413"/>
              <a:gd name="connsiteX11" fmla="*/ 2586998 w 5462720"/>
              <a:gd name="connsiteY11" fmla="*/ 4393393 h 4393413"/>
              <a:gd name="connsiteX12" fmla="*/ 824459 w 5462720"/>
              <a:gd name="connsiteY12" fmla="*/ 3661387 h 4393413"/>
              <a:gd name="connsiteX13" fmla="*/ 2824 w 5462720"/>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383207 w 5495851"/>
              <a:gd name="connsiteY5" fmla="*/ 1057335 h 4393413"/>
              <a:gd name="connsiteX6" fmla="*/ 5495851 w 5495851"/>
              <a:gd name="connsiteY6" fmla="*/ 1588098 h 4393413"/>
              <a:gd name="connsiteX7" fmla="*/ 5270564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270564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853120 w 5495851"/>
              <a:gd name="connsiteY9" fmla="*/ 3363890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045276 w 5495851"/>
              <a:gd name="connsiteY8" fmla="*/ 2833126 h 4393413"/>
              <a:gd name="connsiteX9" fmla="*/ 4853120 w 5495851"/>
              <a:gd name="connsiteY9" fmla="*/ 3363890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363890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363890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450029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32237 h 4369983"/>
              <a:gd name="connsiteX1" fmla="*/ 1076250 w 5495851"/>
              <a:gd name="connsiteY1" fmla="*/ 450673 h 4369983"/>
              <a:gd name="connsiteX2" fmla="*/ 2586998 w 5495851"/>
              <a:gd name="connsiteY2" fmla="*/ 141706 h 4369983"/>
              <a:gd name="connsiteX3" fmla="*/ 3859207 w 5495851"/>
              <a:gd name="connsiteY3" fmla="*/ 19979 h 4369983"/>
              <a:gd name="connsiteX4" fmla="*/ 5025398 w 5495851"/>
              <a:gd name="connsiteY4" fmla="*/ 510307 h 4369983"/>
              <a:gd name="connsiteX5" fmla="*/ 5416338 w 5495851"/>
              <a:gd name="connsiteY5" fmla="*/ 1033092 h 4369983"/>
              <a:gd name="connsiteX6" fmla="*/ 5495851 w 5495851"/>
              <a:gd name="connsiteY6" fmla="*/ 1563855 h 4369983"/>
              <a:gd name="connsiteX7" fmla="*/ 5144668 w 5495851"/>
              <a:gd name="connsiteY7" fmla="*/ 2285245 h 4369983"/>
              <a:gd name="connsiteX8" fmla="*/ 5045276 w 5495851"/>
              <a:gd name="connsiteY8" fmla="*/ 2808883 h 4369983"/>
              <a:gd name="connsiteX9" fmla="*/ 4853120 w 5495851"/>
              <a:gd name="connsiteY9" fmla="*/ 3425786 h 4369983"/>
              <a:gd name="connsiteX10" fmla="*/ 4495310 w 5495851"/>
              <a:gd name="connsiteY10" fmla="*/ 3757091 h 4369983"/>
              <a:gd name="connsiteX11" fmla="*/ 2586998 w 5495851"/>
              <a:gd name="connsiteY11" fmla="*/ 4369150 h 4369983"/>
              <a:gd name="connsiteX12" fmla="*/ 824459 w 5495851"/>
              <a:gd name="connsiteY12" fmla="*/ 3637144 h 4369983"/>
              <a:gd name="connsiteX13" fmla="*/ 2824 w 5495851"/>
              <a:gd name="connsiteY13" fmla="*/ 2232237 h 4369983"/>
              <a:gd name="connsiteX0" fmla="*/ 2824 w 5495851"/>
              <a:gd name="connsiteY0" fmla="*/ 2232237 h 4369983"/>
              <a:gd name="connsiteX1" fmla="*/ 1076250 w 5495851"/>
              <a:gd name="connsiteY1" fmla="*/ 450673 h 4369983"/>
              <a:gd name="connsiteX2" fmla="*/ 2586998 w 5495851"/>
              <a:gd name="connsiteY2" fmla="*/ 141706 h 4369983"/>
              <a:gd name="connsiteX3" fmla="*/ 3859207 w 5495851"/>
              <a:gd name="connsiteY3" fmla="*/ 19979 h 4369983"/>
              <a:gd name="connsiteX4" fmla="*/ 5025398 w 5495851"/>
              <a:gd name="connsiteY4" fmla="*/ 510307 h 4369983"/>
              <a:gd name="connsiteX5" fmla="*/ 5416338 w 5495851"/>
              <a:gd name="connsiteY5" fmla="*/ 1033092 h 4369983"/>
              <a:gd name="connsiteX6" fmla="*/ 5495851 w 5495851"/>
              <a:gd name="connsiteY6" fmla="*/ 1563855 h 4369983"/>
              <a:gd name="connsiteX7" fmla="*/ 5144668 w 5495851"/>
              <a:gd name="connsiteY7" fmla="*/ 2285245 h 4369983"/>
              <a:gd name="connsiteX8" fmla="*/ 5045276 w 5495851"/>
              <a:gd name="connsiteY8" fmla="*/ 2808883 h 4369983"/>
              <a:gd name="connsiteX9" fmla="*/ 4853120 w 5495851"/>
              <a:gd name="connsiteY9" fmla="*/ 3425786 h 4369983"/>
              <a:gd name="connsiteX10" fmla="*/ 4495310 w 5495851"/>
              <a:gd name="connsiteY10" fmla="*/ 3757091 h 4369983"/>
              <a:gd name="connsiteX11" fmla="*/ 2586998 w 5495851"/>
              <a:gd name="connsiteY11" fmla="*/ 4369150 h 4369983"/>
              <a:gd name="connsiteX12" fmla="*/ 824459 w 5495851"/>
              <a:gd name="connsiteY12" fmla="*/ 3637144 h 4369983"/>
              <a:gd name="connsiteX13" fmla="*/ 2824 w 5495851"/>
              <a:gd name="connsiteY13" fmla="*/ 2232237 h 4369983"/>
              <a:gd name="connsiteX0" fmla="*/ 3245 w 5496272"/>
              <a:gd name="connsiteY0" fmla="*/ 2234224 h 4371970"/>
              <a:gd name="connsiteX1" fmla="*/ 1096549 w 5496272"/>
              <a:gd name="connsiteY1" fmla="*/ 558677 h 4371970"/>
              <a:gd name="connsiteX2" fmla="*/ 2587419 w 5496272"/>
              <a:gd name="connsiteY2" fmla="*/ 143693 h 4371970"/>
              <a:gd name="connsiteX3" fmla="*/ 3859628 w 5496272"/>
              <a:gd name="connsiteY3" fmla="*/ 21966 h 4371970"/>
              <a:gd name="connsiteX4" fmla="*/ 5025819 w 5496272"/>
              <a:gd name="connsiteY4" fmla="*/ 512294 h 4371970"/>
              <a:gd name="connsiteX5" fmla="*/ 5416759 w 5496272"/>
              <a:gd name="connsiteY5" fmla="*/ 1035079 h 4371970"/>
              <a:gd name="connsiteX6" fmla="*/ 5496272 w 5496272"/>
              <a:gd name="connsiteY6" fmla="*/ 1565842 h 4371970"/>
              <a:gd name="connsiteX7" fmla="*/ 5145089 w 5496272"/>
              <a:gd name="connsiteY7" fmla="*/ 2287232 h 4371970"/>
              <a:gd name="connsiteX8" fmla="*/ 5045697 w 5496272"/>
              <a:gd name="connsiteY8" fmla="*/ 2810870 h 4371970"/>
              <a:gd name="connsiteX9" fmla="*/ 4853541 w 5496272"/>
              <a:gd name="connsiteY9" fmla="*/ 3427773 h 4371970"/>
              <a:gd name="connsiteX10" fmla="*/ 4495731 w 5496272"/>
              <a:gd name="connsiteY10" fmla="*/ 3759078 h 4371970"/>
              <a:gd name="connsiteX11" fmla="*/ 2587419 w 5496272"/>
              <a:gd name="connsiteY11" fmla="*/ 4371137 h 4371970"/>
              <a:gd name="connsiteX12" fmla="*/ 824880 w 5496272"/>
              <a:gd name="connsiteY12" fmla="*/ 3639131 h 4371970"/>
              <a:gd name="connsiteX13" fmla="*/ 3245 w 5496272"/>
              <a:gd name="connsiteY13" fmla="*/ 2234224 h 4371970"/>
              <a:gd name="connsiteX0" fmla="*/ 2557 w 5495584"/>
              <a:gd name="connsiteY0" fmla="*/ 2234224 h 4371970"/>
              <a:gd name="connsiteX1" fmla="*/ 1062731 w 5495584"/>
              <a:gd name="connsiteY1" fmla="*/ 558677 h 4371970"/>
              <a:gd name="connsiteX2" fmla="*/ 2586731 w 5495584"/>
              <a:gd name="connsiteY2" fmla="*/ 143693 h 4371970"/>
              <a:gd name="connsiteX3" fmla="*/ 3858940 w 5495584"/>
              <a:gd name="connsiteY3" fmla="*/ 21966 h 4371970"/>
              <a:gd name="connsiteX4" fmla="*/ 5025131 w 5495584"/>
              <a:gd name="connsiteY4" fmla="*/ 512294 h 4371970"/>
              <a:gd name="connsiteX5" fmla="*/ 5416071 w 5495584"/>
              <a:gd name="connsiteY5" fmla="*/ 1035079 h 4371970"/>
              <a:gd name="connsiteX6" fmla="*/ 5495584 w 5495584"/>
              <a:gd name="connsiteY6" fmla="*/ 1565842 h 4371970"/>
              <a:gd name="connsiteX7" fmla="*/ 5144401 w 5495584"/>
              <a:gd name="connsiteY7" fmla="*/ 2287232 h 4371970"/>
              <a:gd name="connsiteX8" fmla="*/ 5045009 w 5495584"/>
              <a:gd name="connsiteY8" fmla="*/ 2810870 h 4371970"/>
              <a:gd name="connsiteX9" fmla="*/ 4852853 w 5495584"/>
              <a:gd name="connsiteY9" fmla="*/ 3427773 h 4371970"/>
              <a:gd name="connsiteX10" fmla="*/ 4495043 w 5495584"/>
              <a:gd name="connsiteY10" fmla="*/ 3759078 h 4371970"/>
              <a:gd name="connsiteX11" fmla="*/ 2586731 w 5495584"/>
              <a:gd name="connsiteY11" fmla="*/ 4371137 h 4371970"/>
              <a:gd name="connsiteX12" fmla="*/ 824192 w 5495584"/>
              <a:gd name="connsiteY12" fmla="*/ 3639131 h 4371970"/>
              <a:gd name="connsiteX13" fmla="*/ 2557 w 5495584"/>
              <a:gd name="connsiteY13" fmla="*/ 2234224 h 4371970"/>
              <a:gd name="connsiteX0" fmla="*/ 2557 w 5495584"/>
              <a:gd name="connsiteY0" fmla="*/ 2223449 h 4361195"/>
              <a:gd name="connsiteX1" fmla="*/ 1062731 w 5495584"/>
              <a:gd name="connsiteY1" fmla="*/ 547902 h 4361195"/>
              <a:gd name="connsiteX2" fmla="*/ 2586731 w 5495584"/>
              <a:gd name="connsiteY2" fmla="*/ 285318 h 4361195"/>
              <a:gd name="connsiteX3" fmla="*/ 3858940 w 5495584"/>
              <a:gd name="connsiteY3" fmla="*/ 11191 h 4361195"/>
              <a:gd name="connsiteX4" fmla="*/ 5025131 w 5495584"/>
              <a:gd name="connsiteY4" fmla="*/ 501519 h 4361195"/>
              <a:gd name="connsiteX5" fmla="*/ 5416071 w 5495584"/>
              <a:gd name="connsiteY5" fmla="*/ 1024304 h 4361195"/>
              <a:gd name="connsiteX6" fmla="*/ 5495584 w 5495584"/>
              <a:gd name="connsiteY6" fmla="*/ 1555067 h 4361195"/>
              <a:gd name="connsiteX7" fmla="*/ 5144401 w 5495584"/>
              <a:gd name="connsiteY7" fmla="*/ 2276457 h 4361195"/>
              <a:gd name="connsiteX8" fmla="*/ 5045009 w 5495584"/>
              <a:gd name="connsiteY8" fmla="*/ 2800095 h 4361195"/>
              <a:gd name="connsiteX9" fmla="*/ 4852853 w 5495584"/>
              <a:gd name="connsiteY9" fmla="*/ 3416998 h 4361195"/>
              <a:gd name="connsiteX10" fmla="*/ 4495043 w 5495584"/>
              <a:gd name="connsiteY10" fmla="*/ 3748303 h 4361195"/>
              <a:gd name="connsiteX11" fmla="*/ 2586731 w 5495584"/>
              <a:gd name="connsiteY11" fmla="*/ 4360362 h 4361195"/>
              <a:gd name="connsiteX12" fmla="*/ 824192 w 5495584"/>
              <a:gd name="connsiteY12" fmla="*/ 3628356 h 4361195"/>
              <a:gd name="connsiteX13" fmla="*/ 2557 w 5495584"/>
              <a:gd name="connsiteY13" fmla="*/ 2223449 h 4361195"/>
              <a:gd name="connsiteX0" fmla="*/ 2557 w 5495584"/>
              <a:gd name="connsiteY0" fmla="*/ 2223449 h 4361195"/>
              <a:gd name="connsiteX1" fmla="*/ 1062731 w 5495584"/>
              <a:gd name="connsiteY1" fmla="*/ 547902 h 4361195"/>
              <a:gd name="connsiteX2" fmla="*/ 2586731 w 5495584"/>
              <a:gd name="connsiteY2" fmla="*/ 285318 h 4361195"/>
              <a:gd name="connsiteX3" fmla="*/ 3858940 w 5495584"/>
              <a:gd name="connsiteY3" fmla="*/ 11191 h 4361195"/>
              <a:gd name="connsiteX4" fmla="*/ 5025131 w 5495584"/>
              <a:gd name="connsiteY4" fmla="*/ 501519 h 4361195"/>
              <a:gd name="connsiteX5" fmla="*/ 5416071 w 5495584"/>
              <a:gd name="connsiteY5" fmla="*/ 1024304 h 4361195"/>
              <a:gd name="connsiteX6" fmla="*/ 5495584 w 5495584"/>
              <a:gd name="connsiteY6" fmla="*/ 1555067 h 4361195"/>
              <a:gd name="connsiteX7" fmla="*/ 5078141 w 5495584"/>
              <a:gd name="connsiteY7" fmla="*/ 2269831 h 4361195"/>
              <a:gd name="connsiteX8" fmla="*/ 5045009 w 5495584"/>
              <a:gd name="connsiteY8" fmla="*/ 2800095 h 4361195"/>
              <a:gd name="connsiteX9" fmla="*/ 4852853 w 5495584"/>
              <a:gd name="connsiteY9" fmla="*/ 3416998 h 4361195"/>
              <a:gd name="connsiteX10" fmla="*/ 4495043 w 5495584"/>
              <a:gd name="connsiteY10" fmla="*/ 3748303 h 4361195"/>
              <a:gd name="connsiteX11" fmla="*/ 2586731 w 5495584"/>
              <a:gd name="connsiteY11" fmla="*/ 4360362 h 4361195"/>
              <a:gd name="connsiteX12" fmla="*/ 824192 w 5495584"/>
              <a:gd name="connsiteY12" fmla="*/ 3628356 h 4361195"/>
              <a:gd name="connsiteX13" fmla="*/ 2557 w 5495584"/>
              <a:gd name="connsiteY13" fmla="*/ 2223449 h 4361195"/>
              <a:gd name="connsiteX0" fmla="*/ 2557 w 5495584"/>
              <a:gd name="connsiteY0" fmla="*/ 2223449 h 4363120"/>
              <a:gd name="connsiteX1" fmla="*/ 1062731 w 5495584"/>
              <a:gd name="connsiteY1" fmla="*/ 547902 h 4363120"/>
              <a:gd name="connsiteX2" fmla="*/ 2586731 w 5495584"/>
              <a:gd name="connsiteY2" fmla="*/ 285318 h 4363120"/>
              <a:gd name="connsiteX3" fmla="*/ 3858940 w 5495584"/>
              <a:gd name="connsiteY3" fmla="*/ 11191 h 4363120"/>
              <a:gd name="connsiteX4" fmla="*/ 5025131 w 5495584"/>
              <a:gd name="connsiteY4" fmla="*/ 501519 h 4363120"/>
              <a:gd name="connsiteX5" fmla="*/ 5416071 w 5495584"/>
              <a:gd name="connsiteY5" fmla="*/ 1024304 h 4363120"/>
              <a:gd name="connsiteX6" fmla="*/ 5495584 w 5495584"/>
              <a:gd name="connsiteY6" fmla="*/ 1555067 h 4363120"/>
              <a:gd name="connsiteX7" fmla="*/ 5078141 w 5495584"/>
              <a:gd name="connsiteY7" fmla="*/ 2269831 h 4363120"/>
              <a:gd name="connsiteX8" fmla="*/ 5045009 w 5495584"/>
              <a:gd name="connsiteY8" fmla="*/ 2800095 h 4363120"/>
              <a:gd name="connsiteX9" fmla="*/ 4852853 w 5495584"/>
              <a:gd name="connsiteY9" fmla="*/ 3416998 h 4363120"/>
              <a:gd name="connsiteX10" fmla="*/ 4495043 w 5495584"/>
              <a:gd name="connsiteY10" fmla="*/ 3748303 h 4363120"/>
              <a:gd name="connsiteX11" fmla="*/ 2586731 w 5495584"/>
              <a:gd name="connsiteY11" fmla="*/ 4360362 h 4363120"/>
              <a:gd name="connsiteX12" fmla="*/ 1687149 w 5495584"/>
              <a:gd name="connsiteY12" fmla="*/ 3960255 h 4363120"/>
              <a:gd name="connsiteX13" fmla="*/ 824192 w 5495584"/>
              <a:gd name="connsiteY13" fmla="*/ 3628356 h 4363120"/>
              <a:gd name="connsiteX14" fmla="*/ 2557 w 5495584"/>
              <a:gd name="connsiteY14" fmla="*/ 2223449 h 4363120"/>
              <a:gd name="connsiteX0" fmla="*/ 4140 w 5497167"/>
              <a:gd name="connsiteY0" fmla="*/ 2223449 h 4363120"/>
              <a:gd name="connsiteX1" fmla="*/ 1064314 w 5497167"/>
              <a:gd name="connsiteY1" fmla="*/ 547902 h 4363120"/>
              <a:gd name="connsiteX2" fmla="*/ 2588314 w 5497167"/>
              <a:gd name="connsiteY2" fmla="*/ 285318 h 4363120"/>
              <a:gd name="connsiteX3" fmla="*/ 3860523 w 5497167"/>
              <a:gd name="connsiteY3" fmla="*/ 11191 h 4363120"/>
              <a:gd name="connsiteX4" fmla="*/ 5026714 w 5497167"/>
              <a:gd name="connsiteY4" fmla="*/ 501519 h 4363120"/>
              <a:gd name="connsiteX5" fmla="*/ 5417654 w 5497167"/>
              <a:gd name="connsiteY5" fmla="*/ 1024304 h 4363120"/>
              <a:gd name="connsiteX6" fmla="*/ 5497167 w 5497167"/>
              <a:gd name="connsiteY6" fmla="*/ 1555067 h 4363120"/>
              <a:gd name="connsiteX7" fmla="*/ 5079724 w 5497167"/>
              <a:gd name="connsiteY7" fmla="*/ 2269831 h 4363120"/>
              <a:gd name="connsiteX8" fmla="*/ 5046592 w 5497167"/>
              <a:gd name="connsiteY8" fmla="*/ 2800095 h 4363120"/>
              <a:gd name="connsiteX9" fmla="*/ 4854436 w 5497167"/>
              <a:gd name="connsiteY9" fmla="*/ 3416998 h 4363120"/>
              <a:gd name="connsiteX10" fmla="*/ 4496626 w 5497167"/>
              <a:gd name="connsiteY10" fmla="*/ 3748303 h 4363120"/>
              <a:gd name="connsiteX11" fmla="*/ 2588314 w 5497167"/>
              <a:gd name="connsiteY11" fmla="*/ 4360362 h 4363120"/>
              <a:gd name="connsiteX12" fmla="*/ 1688732 w 5497167"/>
              <a:gd name="connsiteY12" fmla="*/ 3960255 h 4363120"/>
              <a:gd name="connsiteX13" fmla="*/ 772766 w 5497167"/>
              <a:gd name="connsiteY13" fmla="*/ 3681364 h 4363120"/>
              <a:gd name="connsiteX14" fmla="*/ 4140 w 5497167"/>
              <a:gd name="connsiteY14" fmla="*/ 2223449 h 4363120"/>
              <a:gd name="connsiteX0" fmla="*/ 4140 w 5497167"/>
              <a:gd name="connsiteY0" fmla="*/ 2223449 h 4363120"/>
              <a:gd name="connsiteX1" fmla="*/ 1064314 w 5497167"/>
              <a:gd name="connsiteY1" fmla="*/ 547902 h 4363120"/>
              <a:gd name="connsiteX2" fmla="*/ 2588314 w 5497167"/>
              <a:gd name="connsiteY2" fmla="*/ 285318 h 4363120"/>
              <a:gd name="connsiteX3" fmla="*/ 3860523 w 5497167"/>
              <a:gd name="connsiteY3" fmla="*/ 11191 h 4363120"/>
              <a:gd name="connsiteX4" fmla="*/ 5026714 w 5497167"/>
              <a:gd name="connsiteY4" fmla="*/ 501519 h 4363120"/>
              <a:gd name="connsiteX5" fmla="*/ 5417654 w 5497167"/>
              <a:gd name="connsiteY5" fmla="*/ 1024304 h 4363120"/>
              <a:gd name="connsiteX6" fmla="*/ 5497167 w 5497167"/>
              <a:gd name="connsiteY6" fmla="*/ 1555067 h 4363120"/>
              <a:gd name="connsiteX7" fmla="*/ 5079724 w 5497167"/>
              <a:gd name="connsiteY7" fmla="*/ 2269831 h 4363120"/>
              <a:gd name="connsiteX8" fmla="*/ 5046592 w 5497167"/>
              <a:gd name="connsiteY8" fmla="*/ 2800095 h 4363120"/>
              <a:gd name="connsiteX9" fmla="*/ 4854436 w 5497167"/>
              <a:gd name="connsiteY9" fmla="*/ 3416998 h 4363120"/>
              <a:gd name="connsiteX10" fmla="*/ 4496626 w 5497167"/>
              <a:gd name="connsiteY10" fmla="*/ 3748303 h 4363120"/>
              <a:gd name="connsiteX11" fmla="*/ 2588314 w 5497167"/>
              <a:gd name="connsiteY11" fmla="*/ 4360362 h 4363120"/>
              <a:gd name="connsiteX12" fmla="*/ 1688732 w 5497167"/>
              <a:gd name="connsiteY12" fmla="*/ 3960255 h 4363120"/>
              <a:gd name="connsiteX13" fmla="*/ 772766 w 5497167"/>
              <a:gd name="connsiteY13" fmla="*/ 3681364 h 4363120"/>
              <a:gd name="connsiteX14" fmla="*/ 4140 w 5497167"/>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68111 h 4363120"/>
              <a:gd name="connsiteX14" fmla="*/ 3091 w 5496118"/>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21728 h 4363120"/>
              <a:gd name="connsiteX14" fmla="*/ 3091 w 5496118"/>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21728 h 4363120"/>
              <a:gd name="connsiteX14" fmla="*/ 3091 w 5496118"/>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8553 w 5501580"/>
              <a:gd name="connsiteY0" fmla="*/ 2223449 h 4363120"/>
              <a:gd name="connsiteX1" fmla="*/ 1068727 w 5501580"/>
              <a:gd name="connsiteY1" fmla="*/ 547902 h 4363120"/>
              <a:gd name="connsiteX2" fmla="*/ 2592727 w 5501580"/>
              <a:gd name="connsiteY2" fmla="*/ 285318 h 4363120"/>
              <a:gd name="connsiteX3" fmla="*/ 3864936 w 5501580"/>
              <a:gd name="connsiteY3" fmla="*/ 11191 h 4363120"/>
              <a:gd name="connsiteX4" fmla="*/ 5031127 w 5501580"/>
              <a:gd name="connsiteY4" fmla="*/ 501519 h 4363120"/>
              <a:gd name="connsiteX5" fmla="*/ 5422067 w 5501580"/>
              <a:gd name="connsiteY5" fmla="*/ 1024304 h 4363120"/>
              <a:gd name="connsiteX6" fmla="*/ 5501580 w 5501580"/>
              <a:gd name="connsiteY6" fmla="*/ 1555067 h 4363120"/>
              <a:gd name="connsiteX7" fmla="*/ 5084137 w 5501580"/>
              <a:gd name="connsiteY7" fmla="*/ 2269831 h 4363120"/>
              <a:gd name="connsiteX8" fmla="*/ 5051005 w 5501580"/>
              <a:gd name="connsiteY8" fmla="*/ 2800095 h 4363120"/>
              <a:gd name="connsiteX9" fmla="*/ 4858849 w 5501580"/>
              <a:gd name="connsiteY9" fmla="*/ 3416998 h 4363120"/>
              <a:gd name="connsiteX10" fmla="*/ 4501039 w 5501580"/>
              <a:gd name="connsiteY10" fmla="*/ 3748303 h 4363120"/>
              <a:gd name="connsiteX11" fmla="*/ 2592727 w 5501580"/>
              <a:gd name="connsiteY11" fmla="*/ 4360362 h 4363120"/>
              <a:gd name="connsiteX12" fmla="*/ 1693145 w 5501580"/>
              <a:gd name="connsiteY12" fmla="*/ 3960255 h 4363120"/>
              <a:gd name="connsiteX13" fmla="*/ 770553 w 5501580"/>
              <a:gd name="connsiteY13" fmla="*/ 3542215 h 4363120"/>
              <a:gd name="connsiteX14" fmla="*/ 8553 w 5501580"/>
              <a:gd name="connsiteY14" fmla="*/ 2223449 h 4363120"/>
              <a:gd name="connsiteX0" fmla="*/ 8553 w 5501580"/>
              <a:gd name="connsiteY0" fmla="*/ 2223449 h 4363120"/>
              <a:gd name="connsiteX1" fmla="*/ 1068727 w 5501580"/>
              <a:gd name="connsiteY1" fmla="*/ 547902 h 4363120"/>
              <a:gd name="connsiteX2" fmla="*/ 2592727 w 5501580"/>
              <a:gd name="connsiteY2" fmla="*/ 285318 h 4363120"/>
              <a:gd name="connsiteX3" fmla="*/ 3864936 w 5501580"/>
              <a:gd name="connsiteY3" fmla="*/ 11191 h 4363120"/>
              <a:gd name="connsiteX4" fmla="*/ 5031127 w 5501580"/>
              <a:gd name="connsiteY4" fmla="*/ 501519 h 4363120"/>
              <a:gd name="connsiteX5" fmla="*/ 5422067 w 5501580"/>
              <a:gd name="connsiteY5" fmla="*/ 1024304 h 4363120"/>
              <a:gd name="connsiteX6" fmla="*/ 5501580 w 5501580"/>
              <a:gd name="connsiteY6" fmla="*/ 1555067 h 4363120"/>
              <a:gd name="connsiteX7" fmla="*/ 5084137 w 5501580"/>
              <a:gd name="connsiteY7" fmla="*/ 2269831 h 4363120"/>
              <a:gd name="connsiteX8" fmla="*/ 5051005 w 5501580"/>
              <a:gd name="connsiteY8" fmla="*/ 2800095 h 4363120"/>
              <a:gd name="connsiteX9" fmla="*/ 4858849 w 5501580"/>
              <a:gd name="connsiteY9" fmla="*/ 3416998 h 4363120"/>
              <a:gd name="connsiteX10" fmla="*/ 4501039 w 5501580"/>
              <a:gd name="connsiteY10" fmla="*/ 3748303 h 4363120"/>
              <a:gd name="connsiteX11" fmla="*/ 2592727 w 5501580"/>
              <a:gd name="connsiteY11" fmla="*/ 4360362 h 4363120"/>
              <a:gd name="connsiteX12" fmla="*/ 1693145 w 5501580"/>
              <a:gd name="connsiteY12" fmla="*/ 3960255 h 4363120"/>
              <a:gd name="connsiteX13" fmla="*/ 770553 w 5501580"/>
              <a:gd name="connsiteY13" fmla="*/ 3542215 h 4363120"/>
              <a:gd name="connsiteX14" fmla="*/ 8553 w 5501580"/>
              <a:gd name="connsiteY14" fmla="*/ 2223449 h 4363120"/>
              <a:gd name="connsiteX0" fmla="*/ 7091 w 5500118"/>
              <a:gd name="connsiteY0" fmla="*/ 2223449 h 4363120"/>
              <a:gd name="connsiteX1" fmla="*/ 1067265 w 5500118"/>
              <a:gd name="connsiteY1" fmla="*/ 547902 h 4363120"/>
              <a:gd name="connsiteX2" fmla="*/ 2591265 w 5500118"/>
              <a:gd name="connsiteY2" fmla="*/ 285318 h 4363120"/>
              <a:gd name="connsiteX3" fmla="*/ 3863474 w 5500118"/>
              <a:gd name="connsiteY3" fmla="*/ 11191 h 4363120"/>
              <a:gd name="connsiteX4" fmla="*/ 5029665 w 5500118"/>
              <a:gd name="connsiteY4" fmla="*/ 501519 h 4363120"/>
              <a:gd name="connsiteX5" fmla="*/ 5420605 w 5500118"/>
              <a:gd name="connsiteY5" fmla="*/ 1024304 h 4363120"/>
              <a:gd name="connsiteX6" fmla="*/ 5500118 w 5500118"/>
              <a:gd name="connsiteY6" fmla="*/ 1555067 h 4363120"/>
              <a:gd name="connsiteX7" fmla="*/ 5082675 w 5500118"/>
              <a:gd name="connsiteY7" fmla="*/ 2269831 h 4363120"/>
              <a:gd name="connsiteX8" fmla="*/ 5049543 w 5500118"/>
              <a:gd name="connsiteY8" fmla="*/ 2800095 h 4363120"/>
              <a:gd name="connsiteX9" fmla="*/ 4857387 w 5500118"/>
              <a:gd name="connsiteY9" fmla="*/ 3416998 h 4363120"/>
              <a:gd name="connsiteX10" fmla="*/ 4499577 w 5500118"/>
              <a:gd name="connsiteY10" fmla="*/ 3748303 h 4363120"/>
              <a:gd name="connsiteX11" fmla="*/ 2591265 w 5500118"/>
              <a:gd name="connsiteY11" fmla="*/ 4360362 h 4363120"/>
              <a:gd name="connsiteX12" fmla="*/ 1691683 w 5500118"/>
              <a:gd name="connsiteY12" fmla="*/ 3960255 h 4363120"/>
              <a:gd name="connsiteX13" fmla="*/ 788969 w 5500118"/>
              <a:gd name="connsiteY13" fmla="*/ 3502458 h 4363120"/>
              <a:gd name="connsiteX14" fmla="*/ 7091 w 5500118"/>
              <a:gd name="connsiteY14" fmla="*/ 2223449 h 4363120"/>
              <a:gd name="connsiteX0" fmla="*/ 7091 w 5500118"/>
              <a:gd name="connsiteY0" fmla="*/ 2223449 h 3981315"/>
              <a:gd name="connsiteX1" fmla="*/ 1067265 w 5500118"/>
              <a:gd name="connsiteY1" fmla="*/ 547902 h 3981315"/>
              <a:gd name="connsiteX2" fmla="*/ 2591265 w 5500118"/>
              <a:gd name="connsiteY2" fmla="*/ 285318 h 3981315"/>
              <a:gd name="connsiteX3" fmla="*/ 3863474 w 5500118"/>
              <a:gd name="connsiteY3" fmla="*/ 11191 h 3981315"/>
              <a:gd name="connsiteX4" fmla="*/ 5029665 w 5500118"/>
              <a:gd name="connsiteY4" fmla="*/ 501519 h 3981315"/>
              <a:gd name="connsiteX5" fmla="*/ 5420605 w 5500118"/>
              <a:gd name="connsiteY5" fmla="*/ 1024304 h 3981315"/>
              <a:gd name="connsiteX6" fmla="*/ 5500118 w 5500118"/>
              <a:gd name="connsiteY6" fmla="*/ 1555067 h 3981315"/>
              <a:gd name="connsiteX7" fmla="*/ 5082675 w 5500118"/>
              <a:gd name="connsiteY7" fmla="*/ 2269831 h 3981315"/>
              <a:gd name="connsiteX8" fmla="*/ 5049543 w 5500118"/>
              <a:gd name="connsiteY8" fmla="*/ 2800095 h 3981315"/>
              <a:gd name="connsiteX9" fmla="*/ 4857387 w 5500118"/>
              <a:gd name="connsiteY9" fmla="*/ 3416998 h 3981315"/>
              <a:gd name="connsiteX10" fmla="*/ 4499577 w 5500118"/>
              <a:gd name="connsiteY10" fmla="*/ 3748303 h 3981315"/>
              <a:gd name="connsiteX11" fmla="*/ 2766077 w 5500118"/>
              <a:gd name="connsiteY11" fmla="*/ 3600603 h 3981315"/>
              <a:gd name="connsiteX12" fmla="*/ 1691683 w 5500118"/>
              <a:gd name="connsiteY12" fmla="*/ 3960255 h 3981315"/>
              <a:gd name="connsiteX13" fmla="*/ 788969 w 5500118"/>
              <a:gd name="connsiteY13" fmla="*/ 3502458 h 3981315"/>
              <a:gd name="connsiteX14" fmla="*/ 7091 w 5500118"/>
              <a:gd name="connsiteY14" fmla="*/ 2223449 h 3981315"/>
              <a:gd name="connsiteX0" fmla="*/ 7091 w 5500118"/>
              <a:gd name="connsiteY0" fmla="*/ 2223449 h 3850120"/>
              <a:gd name="connsiteX1" fmla="*/ 1067265 w 5500118"/>
              <a:gd name="connsiteY1" fmla="*/ 547902 h 3850120"/>
              <a:gd name="connsiteX2" fmla="*/ 2591265 w 5500118"/>
              <a:gd name="connsiteY2" fmla="*/ 285318 h 3850120"/>
              <a:gd name="connsiteX3" fmla="*/ 3863474 w 5500118"/>
              <a:gd name="connsiteY3" fmla="*/ 11191 h 3850120"/>
              <a:gd name="connsiteX4" fmla="*/ 5029665 w 5500118"/>
              <a:gd name="connsiteY4" fmla="*/ 501519 h 3850120"/>
              <a:gd name="connsiteX5" fmla="*/ 5420605 w 5500118"/>
              <a:gd name="connsiteY5" fmla="*/ 1024304 h 3850120"/>
              <a:gd name="connsiteX6" fmla="*/ 5500118 w 5500118"/>
              <a:gd name="connsiteY6" fmla="*/ 1555067 h 3850120"/>
              <a:gd name="connsiteX7" fmla="*/ 5082675 w 5500118"/>
              <a:gd name="connsiteY7" fmla="*/ 2269831 h 3850120"/>
              <a:gd name="connsiteX8" fmla="*/ 5049543 w 5500118"/>
              <a:gd name="connsiteY8" fmla="*/ 2800095 h 3850120"/>
              <a:gd name="connsiteX9" fmla="*/ 4857387 w 5500118"/>
              <a:gd name="connsiteY9" fmla="*/ 3416998 h 3850120"/>
              <a:gd name="connsiteX10" fmla="*/ 4499577 w 5500118"/>
              <a:gd name="connsiteY10" fmla="*/ 3748303 h 3850120"/>
              <a:gd name="connsiteX11" fmla="*/ 2766077 w 5500118"/>
              <a:gd name="connsiteY11" fmla="*/ 3600603 h 3850120"/>
              <a:gd name="connsiteX12" fmla="*/ 1799260 w 5500118"/>
              <a:gd name="connsiteY12" fmla="*/ 3617355 h 3850120"/>
              <a:gd name="connsiteX13" fmla="*/ 788969 w 5500118"/>
              <a:gd name="connsiteY13" fmla="*/ 3502458 h 3850120"/>
              <a:gd name="connsiteX14" fmla="*/ 7091 w 5500118"/>
              <a:gd name="connsiteY14" fmla="*/ 2223449 h 3850120"/>
              <a:gd name="connsiteX0" fmla="*/ 7091 w 5500118"/>
              <a:gd name="connsiteY0" fmla="*/ 2223449 h 3855916"/>
              <a:gd name="connsiteX1" fmla="*/ 1067265 w 5500118"/>
              <a:gd name="connsiteY1" fmla="*/ 547902 h 3855916"/>
              <a:gd name="connsiteX2" fmla="*/ 2591265 w 5500118"/>
              <a:gd name="connsiteY2" fmla="*/ 285318 h 3855916"/>
              <a:gd name="connsiteX3" fmla="*/ 3863474 w 5500118"/>
              <a:gd name="connsiteY3" fmla="*/ 11191 h 3855916"/>
              <a:gd name="connsiteX4" fmla="*/ 5029665 w 5500118"/>
              <a:gd name="connsiteY4" fmla="*/ 501519 h 3855916"/>
              <a:gd name="connsiteX5" fmla="*/ 5420605 w 5500118"/>
              <a:gd name="connsiteY5" fmla="*/ 1024304 h 3855916"/>
              <a:gd name="connsiteX6" fmla="*/ 5500118 w 5500118"/>
              <a:gd name="connsiteY6" fmla="*/ 1555067 h 3855916"/>
              <a:gd name="connsiteX7" fmla="*/ 5082675 w 5500118"/>
              <a:gd name="connsiteY7" fmla="*/ 2269831 h 3855916"/>
              <a:gd name="connsiteX8" fmla="*/ 5049543 w 5500118"/>
              <a:gd name="connsiteY8" fmla="*/ 2800095 h 3855916"/>
              <a:gd name="connsiteX9" fmla="*/ 4857387 w 5500118"/>
              <a:gd name="connsiteY9" fmla="*/ 3416998 h 3855916"/>
              <a:gd name="connsiteX10" fmla="*/ 4486130 w 5500118"/>
              <a:gd name="connsiteY10" fmla="*/ 3755026 h 3855916"/>
              <a:gd name="connsiteX11" fmla="*/ 2766077 w 5500118"/>
              <a:gd name="connsiteY11" fmla="*/ 3600603 h 3855916"/>
              <a:gd name="connsiteX12" fmla="*/ 1799260 w 5500118"/>
              <a:gd name="connsiteY12" fmla="*/ 3617355 h 3855916"/>
              <a:gd name="connsiteX13" fmla="*/ 788969 w 5500118"/>
              <a:gd name="connsiteY13" fmla="*/ 3502458 h 3855916"/>
              <a:gd name="connsiteX14" fmla="*/ 7091 w 5500118"/>
              <a:gd name="connsiteY14" fmla="*/ 2223449 h 3855916"/>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683828"/>
              <a:gd name="connsiteX1" fmla="*/ 1067265 w 5500118"/>
              <a:gd name="connsiteY1" fmla="*/ 547902 h 3683828"/>
              <a:gd name="connsiteX2" fmla="*/ 2591265 w 5500118"/>
              <a:gd name="connsiteY2" fmla="*/ 285318 h 3683828"/>
              <a:gd name="connsiteX3" fmla="*/ 3863474 w 5500118"/>
              <a:gd name="connsiteY3" fmla="*/ 11191 h 3683828"/>
              <a:gd name="connsiteX4" fmla="*/ 5029665 w 5500118"/>
              <a:gd name="connsiteY4" fmla="*/ 501519 h 3683828"/>
              <a:gd name="connsiteX5" fmla="*/ 5420605 w 5500118"/>
              <a:gd name="connsiteY5" fmla="*/ 1024304 h 3683828"/>
              <a:gd name="connsiteX6" fmla="*/ 5500118 w 5500118"/>
              <a:gd name="connsiteY6" fmla="*/ 1555067 h 3683828"/>
              <a:gd name="connsiteX7" fmla="*/ 5082675 w 5500118"/>
              <a:gd name="connsiteY7" fmla="*/ 2269831 h 3683828"/>
              <a:gd name="connsiteX8" fmla="*/ 5049543 w 5500118"/>
              <a:gd name="connsiteY8" fmla="*/ 2800095 h 3683828"/>
              <a:gd name="connsiteX9" fmla="*/ 4857387 w 5500118"/>
              <a:gd name="connsiteY9" fmla="*/ 3416998 h 3683828"/>
              <a:gd name="connsiteX10" fmla="*/ 4667665 w 5500118"/>
              <a:gd name="connsiteY10" fmla="*/ 3607108 h 3683828"/>
              <a:gd name="connsiteX11" fmla="*/ 2766077 w 5500118"/>
              <a:gd name="connsiteY11" fmla="*/ 3600603 h 3683828"/>
              <a:gd name="connsiteX12" fmla="*/ 1799260 w 5500118"/>
              <a:gd name="connsiteY12" fmla="*/ 3617355 h 3683828"/>
              <a:gd name="connsiteX13" fmla="*/ 1342742 w 5500118"/>
              <a:gd name="connsiteY13" fmla="*/ 3662134 h 3683828"/>
              <a:gd name="connsiteX14" fmla="*/ 788969 w 5500118"/>
              <a:gd name="connsiteY14" fmla="*/ 3502458 h 3683828"/>
              <a:gd name="connsiteX15" fmla="*/ 7091 w 5500118"/>
              <a:gd name="connsiteY15" fmla="*/ 2223449 h 3683828"/>
              <a:gd name="connsiteX0" fmla="*/ 7091 w 5500118"/>
              <a:gd name="connsiteY0" fmla="*/ 2223449 h 3692752"/>
              <a:gd name="connsiteX1" fmla="*/ 1067265 w 5500118"/>
              <a:gd name="connsiteY1" fmla="*/ 547902 h 3692752"/>
              <a:gd name="connsiteX2" fmla="*/ 2591265 w 5500118"/>
              <a:gd name="connsiteY2" fmla="*/ 285318 h 3692752"/>
              <a:gd name="connsiteX3" fmla="*/ 3863474 w 5500118"/>
              <a:gd name="connsiteY3" fmla="*/ 11191 h 3692752"/>
              <a:gd name="connsiteX4" fmla="*/ 5029665 w 5500118"/>
              <a:gd name="connsiteY4" fmla="*/ 501519 h 3692752"/>
              <a:gd name="connsiteX5" fmla="*/ 5420605 w 5500118"/>
              <a:gd name="connsiteY5" fmla="*/ 1024304 h 3692752"/>
              <a:gd name="connsiteX6" fmla="*/ 5500118 w 5500118"/>
              <a:gd name="connsiteY6" fmla="*/ 1555067 h 3692752"/>
              <a:gd name="connsiteX7" fmla="*/ 5082675 w 5500118"/>
              <a:gd name="connsiteY7" fmla="*/ 2269831 h 3692752"/>
              <a:gd name="connsiteX8" fmla="*/ 5049543 w 5500118"/>
              <a:gd name="connsiteY8" fmla="*/ 2800095 h 3692752"/>
              <a:gd name="connsiteX9" fmla="*/ 4857387 w 5500118"/>
              <a:gd name="connsiteY9" fmla="*/ 3416998 h 3692752"/>
              <a:gd name="connsiteX10" fmla="*/ 4667665 w 5500118"/>
              <a:gd name="connsiteY10" fmla="*/ 3607108 h 3692752"/>
              <a:gd name="connsiteX11" fmla="*/ 2766077 w 5500118"/>
              <a:gd name="connsiteY11" fmla="*/ 3600603 h 3692752"/>
              <a:gd name="connsiteX12" fmla="*/ 1799260 w 5500118"/>
              <a:gd name="connsiteY12" fmla="*/ 3617355 h 3692752"/>
              <a:gd name="connsiteX13" fmla="*/ 1342742 w 5500118"/>
              <a:gd name="connsiteY13" fmla="*/ 3675581 h 3692752"/>
              <a:gd name="connsiteX14" fmla="*/ 788969 w 5500118"/>
              <a:gd name="connsiteY14" fmla="*/ 3502458 h 3692752"/>
              <a:gd name="connsiteX15" fmla="*/ 7091 w 5500118"/>
              <a:gd name="connsiteY15" fmla="*/ 2223449 h 3692752"/>
              <a:gd name="connsiteX0" fmla="*/ 7091 w 5500118"/>
              <a:gd name="connsiteY0" fmla="*/ 2223449 h 3675581"/>
              <a:gd name="connsiteX1" fmla="*/ 1067265 w 5500118"/>
              <a:gd name="connsiteY1" fmla="*/ 547902 h 3675581"/>
              <a:gd name="connsiteX2" fmla="*/ 2591265 w 5500118"/>
              <a:gd name="connsiteY2" fmla="*/ 285318 h 3675581"/>
              <a:gd name="connsiteX3" fmla="*/ 3863474 w 5500118"/>
              <a:gd name="connsiteY3" fmla="*/ 11191 h 3675581"/>
              <a:gd name="connsiteX4" fmla="*/ 5029665 w 5500118"/>
              <a:gd name="connsiteY4" fmla="*/ 501519 h 3675581"/>
              <a:gd name="connsiteX5" fmla="*/ 5420605 w 5500118"/>
              <a:gd name="connsiteY5" fmla="*/ 1024304 h 3675581"/>
              <a:gd name="connsiteX6" fmla="*/ 5500118 w 5500118"/>
              <a:gd name="connsiteY6" fmla="*/ 1555067 h 3675581"/>
              <a:gd name="connsiteX7" fmla="*/ 5082675 w 5500118"/>
              <a:gd name="connsiteY7" fmla="*/ 2269831 h 3675581"/>
              <a:gd name="connsiteX8" fmla="*/ 5049543 w 5500118"/>
              <a:gd name="connsiteY8" fmla="*/ 2800095 h 3675581"/>
              <a:gd name="connsiteX9" fmla="*/ 4857387 w 5500118"/>
              <a:gd name="connsiteY9" fmla="*/ 3416998 h 3675581"/>
              <a:gd name="connsiteX10" fmla="*/ 4667665 w 5500118"/>
              <a:gd name="connsiteY10" fmla="*/ 3607108 h 3675581"/>
              <a:gd name="connsiteX11" fmla="*/ 2766077 w 5500118"/>
              <a:gd name="connsiteY11" fmla="*/ 3600603 h 3675581"/>
              <a:gd name="connsiteX12" fmla="*/ 1799260 w 5500118"/>
              <a:gd name="connsiteY12" fmla="*/ 3617355 h 3675581"/>
              <a:gd name="connsiteX13" fmla="*/ 1342742 w 5500118"/>
              <a:gd name="connsiteY13" fmla="*/ 3675581 h 3675581"/>
              <a:gd name="connsiteX14" fmla="*/ 788969 w 5500118"/>
              <a:gd name="connsiteY14" fmla="*/ 3502458 h 3675581"/>
              <a:gd name="connsiteX15" fmla="*/ 7091 w 5500118"/>
              <a:gd name="connsiteY15" fmla="*/ 2223449 h 3675581"/>
              <a:gd name="connsiteX0" fmla="*/ 7091 w 5500118"/>
              <a:gd name="connsiteY0" fmla="*/ 2223449 h 3694446"/>
              <a:gd name="connsiteX1" fmla="*/ 1067265 w 5500118"/>
              <a:gd name="connsiteY1" fmla="*/ 547902 h 3694446"/>
              <a:gd name="connsiteX2" fmla="*/ 2591265 w 5500118"/>
              <a:gd name="connsiteY2" fmla="*/ 285318 h 3694446"/>
              <a:gd name="connsiteX3" fmla="*/ 3863474 w 5500118"/>
              <a:gd name="connsiteY3" fmla="*/ 11191 h 3694446"/>
              <a:gd name="connsiteX4" fmla="*/ 5029665 w 5500118"/>
              <a:gd name="connsiteY4" fmla="*/ 501519 h 3694446"/>
              <a:gd name="connsiteX5" fmla="*/ 5420605 w 5500118"/>
              <a:gd name="connsiteY5" fmla="*/ 1024304 h 3694446"/>
              <a:gd name="connsiteX6" fmla="*/ 5500118 w 5500118"/>
              <a:gd name="connsiteY6" fmla="*/ 1555067 h 3694446"/>
              <a:gd name="connsiteX7" fmla="*/ 5082675 w 5500118"/>
              <a:gd name="connsiteY7" fmla="*/ 2269831 h 3694446"/>
              <a:gd name="connsiteX8" fmla="*/ 5049543 w 5500118"/>
              <a:gd name="connsiteY8" fmla="*/ 2800095 h 3694446"/>
              <a:gd name="connsiteX9" fmla="*/ 4857387 w 5500118"/>
              <a:gd name="connsiteY9" fmla="*/ 3416998 h 3694446"/>
              <a:gd name="connsiteX10" fmla="*/ 4667665 w 5500118"/>
              <a:gd name="connsiteY10" fmla="*/ 3607108 h 3694446"/>
              <a:gd name="connsiteX11" fmla="*/ 2766077 w 5500118"/>
              <a:gd name="connsiteY11" fmla="*/ 3600603 h 3694446"/>
              <a:gd name="connsiteX12" fmla="*/ 1799260 w 5500118"/>
              <a:gd name="connsiteY12" fmla="*/ 3617355 h 3694446"/>
              <a:gd name="connsiteX13" fmla="*/ 1342742 w 5500118"/>
              <a:gd name="connsiteY13" fmla="*/ 3675581 h 3694446"/>
              <a:gd name="connsiteX14" fmla="*/ 788969 w 5500118"/>
              <a:gd name="connsiteY14" fmla="*/ 3502458 h 3694446"/>
              <a:gd name="connsiteX15" fmla="*/ 7091 w 5500118"/>
              <a:gd name="connsiteY15" fmla="*/ 2223449 h 3694446"/>
              <a:gd name="connsiteX0" fmla="*/ 7091 w 5500118"/>
              <a:gd name="connsiteY0" fmla="*/ 2223449 h 3743074"/>
              <a:gd name="connsiteX1" fmla="*/ 1067265 w 5500118"/>
              <a:gd name="connsiteY1" fmla="*/ 547902 h 3743074"/>
              <a:gd name="connsiteX2" fmla="*/ 2591265 w 5500118"/>
              <a:gd name="connsiteY2" fmla="*/ 285318 h 3743074"/>
              <a:gd name="connsiteX3" fmla="*/ 3863474 w 5500118"/>
              <a:gd name="connsiteY3" fmla="*/ 11191 h 3743074"/>
              <a:gd name="connsiteX4" fmla="*/ 5029665 w 5500118"/>
              <a:gd name="connsiteY4" fmla="*/ 501519 h 3743074"/>
              <a:gd name="connsiteX5" fmla="*/ 5420605 w 5500118"/>
              <a:gd name="connsiteY5" fmla="*/ 1024304 h 3743074"/>
              <a:gd name="connsiteX6" fmla="*/ 5500118 w 5500118"/>
              <a:gd name="connsiteY6" fmla="*/ 1555067 h 3743074"/>
              <a:gd name="connsiteX7" fmla="*/ 5082675 w 5500118"/>
              <a:gd name="connsiteY7" fmla="*/ 2269831 h 3743074"/>
              <a:gd name="connsiteX8" fmla="*/ 5049543 w 5500118"/>
              <a:gd name="connsiteY8" fmla="*/ 2800095 h 3743074"/>
              <a:gd name="connsiteX9" fmla="*/ 4857387 w 5500118"/>
              <a:gd name="connsiteY9" fmla="*/ 3416998 h 3743074"/>
              <a:gd name="connsiteX10" fmla="*/ 4667665 w 5500118"/>
              <a:gd name="connsiteY10" fmla="*/ 3607108 h 3743074"/>
              <a:gd name="connsiteX11" fmla="*/ 2766077 w 5500118"/>
              <a:gd name="connsiteY11" fmla="*/ 3600603 h 3743074"/>
              <a:gd name="connsiteX12" fmla="*/ 1799260 w 5500118"/>
              <a:gd name="connsiteY12" fmla="*/ 3617355 h 3743074"/>
              <a:gd name="connsiteX13" fmla="*/ 1255337 w 5500118"/>
              <a:gd name="connsiteY13" fmla="*/ 3729369 h 3743074"/>
              <a:gd name="connsiteX14" fmla="*/ 788969 w 5500118"/>
              <a:gd name="connsiteY14" fmla="*/ 3502458 h 3743074"/>
              <a:gd name="connsiteX15" fmla="*/ 7091 w 5500118"/>
              <a:gd name="connsiteY15" fmla="*/ 2223449 h 3743074"/>
              <a:gd name="connsiteX0" fmla="*/ 7091 w 5500118"/>
              <a:gd name="connsiteY0" fmla="*/ 2223449 h 3729369"/>
              <a:gd name="connsiteX1" fmla="*/ 1067265 w 5500118"/>
              <a:gd name="connsiteY1" fmla="*/ 547902 h 3729369"/>
              <a:gd name="connsiteX2" fmla="*/ 2591265 w 5500118"/>
              <a:gd name="connsiteY2" fmla="*/ 285318 h 3729369"/>
              <a:gd name="connsiteX3" fmla="*/ 3863474 w 5500118"/>
              <a:gd name="connsiteY3" fmla="*/ 11191 h 3729369"/>
              <a:gd name="connsiteX4" fmla="*/ 5029665 w 5500118"/>
              <a:gd name="connsiteY4" fmla="*/ 501519 h 3729369"/>
              <a:gd name="connsiteX5" fmla="*/ 5420605 w 5500118"/>
              <a:gd name="connsiteY5" fmla="*/ 1024304 h 3729369"/>
              <a:gd name="connsiteX6" fmla="*/ 5500118 w 5500118"/>
              <a:gd name="connsiteY6" fmla="*/ 1555067 h 3729369"/>
              <a:gd name="connsiteX7" fmla="*/ 5082675 w 5500118"/>
              <a:gd name="connsiteY7" fmla="*/ 2269831 h 3729369"/>
              <a:gd name="connsiteX8" fmla="*/ 5049543 w 5500118"/>
              <a:gd name="connsiteY8" fmla="*/ 2800095 h 3729369"/>
              <a:gd name="connsiteX9" fmla="*/ 4857387 w 5500118"/>
              <a:gd name="connsiteY9" fmla="*/ 3416998 h 3729369"/>
              <a:gd name="connsiteX10" fmla="*/ 4667665 w 5500118"/>
              <a:gd name="connsiteY10" fmla="*/ 3607108 h 3729369"/>
              <a:gd name="connsiteX11" fmla="*/ 2766077 w 5500118"/>
              <a:gd name="connsiteY11" fmla="*/ 3600603 h 3729369"/>
              <a:gd name="connsiteX12" fmla="*/ 1799260 w 5500118"/>
              <a:gd name="connsiteY12" fmla="*/ 3617355 h 3729369"/>
              <a:gd name="connsiteX13" fmla="*/ 1255337 w 5500118"/>
              <a:gd name="connsiteY13" fmla="*/ 3729369 h 3729369"/>
              <a:gd name="connsiteX14" fmla="*/ 788969 w 5500118"/>
              <a:gd name="connsiteY14" fmla="*/ 3502458 h 3729369"/>
              <a:gd name="connsiteX15" fmla="*/ 7091 w 5500118"/>
              <a:gd name="connsiteY15" fmla="*/ 2223449 h 3729369"/>
              <a:gd name="connsiteX0" fmla="*/ 7091 w 5500118"/>
              <a:gd name="connsiteY0" fmla="*/ 2223449 h 3729369"/>
              <a:gd name="connsiteX1" fmla="*/ 1067265 w 5500118"/>
              <a:gd name="connsiteY1" fmla="*/ 547902 h 3729369"/>
              <a:gd name="connsiteX2" fmla="*/ 2591265 w 5500118"/>
              <a:gd name="connsiteY2" fmla="*/ 285318 h 3729369"/>
              <a:gd name="connsiteX3" fmla="*/ 3863474 w 5500118"/>
              <a:gd name="connsiteY3" fmla="*/ 11191 h 3729369"/>
              <a:gd name="connsiteX4" fmla="*/ 5029665 w 5500118"/>
              <a:gd name="connsiteY4" fmla="*/ 501519 h 3729369"/>
              <a:gd name="connsiteX5" fmla="*/ 5420605 w 5500118"/>
              <a:gd name="connsiteY5" fmla="*/ 1024304 h 3729369"/>
              <a:gd name="connsiteX6" fmla="*/ 5500118 w 5500118"/>
              <a:gd name="connsiteY6" fmla="*/ 1555067 h 3729369"/>
              <a:gd name="connsiteX7" fmla="*/ 5082675 w 5500118"/>
              <a:gd name="connsiteY7" fmla="*/ 2269831 h 3729369"/>
              <a:gd name="connsiteX8" fmla="*/ 5049543 w 5500118"/>
              <a:gd name="connsiteY8" fmla="*/ 2800095 h 3729369"/>
              <a:gd name="connsiteX9" fmla="*/ 4857387 w 5500118"/>
              <a:gd name="connsiteY9" fmla="*/ 3416998 h 3729369"/>
              <a:gd name="connsiteX10" fmla="*/ 4667665 w 5500118"/>
              <a:gd name="connsiteY10" fmla="*/ 3607108 h 3729369"/>
              <a:gd name="connsiteX11" fmla="*/ 2766077 w 5500118"/>
              <a:gd name="connsiteY11" fmla="*/ 3600603 h 3729369"/>
              <a:gd name="connsiteX12" fmla="*/ 1799260 w 5500118"/>
              <a:gd name="connsiteY12" fmla="*/ 3617355 h 3729369"/>
              <a:gd name="connsiteX13" fmla="*/ 1255337 w 5500118"/>
              <a:gd name="connsiteY13" fmla="*/ 3729369 h 3729369"/>
              <a:gd name="connsiteX14" fmla="*/ 788969 w 5500118"/>
              <a:gd name="connsiteY14" fmla="*/ 3502458 h 3729369"/>
              <a:gd name="connsiteX15" fmla="*/ 7091 w 5500118"/>
              <a:gd name="connsiteY15" fmla="*/ 2223449 h 3729369"/>
              <a:gd name="connsiteX0" fmla="*/ 7091 w 5500118"/>
              <a:gd name="connsiteY0" fmla="*/ 2223449 h 3636243"/>
              <a:gd name="connsiteX1" fmla="*/ 1067265 w 5500118"/>
              <a:gd name="connsiteY1" fmla="*/ 547902 h 3636243"/>
              <a:gd name="connsiteX2" fmla="*/ 2591265 w 5500118"/>
              <a:gd name="connsiteY2" fmla="*/ 285318 h 3636243"/>
              <a:gd name="connsiteX3" fmla="*/ 3863474 w 5500118"/>
              <a:gd name="connsiteY3" fmla="*/ 11191 h 3636243"/>
              <a:gd name="connsiteX4" fmla="*/ 5029665 w 5500118"/>
              <a:gd name="connsiteY4" fmla="*/ 501519 h 3636243"/>
              <a:gd name="connsiteX5" fmla="*/ 5420605 w 5500118"/>
              <a:gd name="connsiteY5" fmla="*/ 1024304 h 3636243"/>
              <a:gd name="connsiteX6" fmla="*/ 5500118 w 5500118"/>
              <a:gd name="connsiteY6" fmla="*/ 1555067 h 3636243"/>
              <a:gd name="connsiteX7" fmla="*/ 5082675 w 5500118"/>
              <a:gd name="connsiteY7" fmla="*/ 2269831 h 3636243"/>
              <a:gd name="connsiteX8" fmla="*/ 5049543 w 5500118"/>
              <a:gd name="connsiteY8" fmla="*/ 2800095 h 3636243"/>
              <a:gd name="connsiteX9" fmla="*/ 4857387 w 5500118"/>
              <a:gd name="connsiteY9" fmla="*/ 3416998 h 3636243"/>
              <a:gd name="connsiteX10" fmla="*/ 4667665 w 5500118"/>
              <a:gd name="connsiteY10" fmla="*/ 3607108 h 3636243"/>
              <a:gd name="connsiteX11" fmla="*/ 2766077 w 5500118"/>
              <a:gd name="connsiteY11" fmla="*/ 3600603 h 3636243"/>
              <a:gd name="connsiteX12" fmla="*/ 1799260 w 5500118"/>
              <a:gd name="connsiteY12" fmla="*/ 3617355 h 3636243"/>
              <a:gd name="connsiteX13" fmla="*/ 1262060 w 5500118"/>
              <a:gd name="connsiteY13" fmla="*/ 3581452 h 3636243"/>
              <a:gd name="connsiteX14" fmla="*/ 788969 w 5500118"/>
              <a:gd name="connsiteY14" fmla="*/ 3502458 h 3636243"/>
              <a:gd name="connsiteX15" fmla="*/ 7091 w 5500118"/>
              <a:gd name="connsiteY15" fmla="*/ 2223449 h 3636243"/>
              <a:gd name="connsiteX0" fmla="*/ 7091 w 5500118"/>
              <a:gd name="connsiteY0" fmla="*/ 2223449 h 3620738"/>
              <a:gd name="connsiteX1" fmla="*/ 1067265 w 5500118"/>
              <a:gd name="connsiteY1" fmla="*/ 547902 h 3620738"/>
              <a:gd name="connsiteX2" fmla="*/ 2591265 w 5500118"/>
              <a:gd name="connsiteY2" fmla="*/ 285318 h 3620738"/>
              <a:gd name="connsiteX3" fmla="*/ 3863474 w 5500118"/>
              <a:gd name="connsiteY3" fmla="*/ 11191 h 3620738"/>
              <a:gd name="connsiteX4" fmla="*/ 5029665 w 5500118"/>
              <a:gd name="connsiteY4" fmla="*/ 501519 h 3620738"/>
              <a:gd name="connsiteX5" fmla="*/ 5420605 w 5500118"/>
              <a:gd name="connsiteY5" fmla="*/ 1024304 h 3620738"/>
              <a:gd name="connsiteX6" fmla="*/ 5500118 w 5500118"/>
              <a:gd name="connsiteY6" fmla="*/ 1555067 h 3620738"/>
              <a:gd name="connsiteX7" fmla="*/ 5082675 w 5500118"/>
              <a:gd name="connsiteY7" fmla="*/ 2269831 h 3620738"/>
              <a:gd name="connsiteX8" fmla="*/ 5049543 w 5500118"/>
              <a:gd name="connsiteY8" fmla="*/ 2800095 h 3620738"/>
              <a:gd name="connsiteX9" fmla="*/ 4857387 w 5500118"/>
              <a:gd name="connsiteY9" fmla="*/ 3416998 h 3620738"/>
              <a:gd name="connsiteX10" fmla="*/ 4667665 w 5500118"/>
              <a:gd name="connsiteY10" fmla="*/ 3607108 h 3620738"/>
              <a:gd name="connsiteX11" fmla="*/ 2766077 w 5500118"/>
              <a:gd name="connsiteY11" fmla="*/ 3600603 h 3620738"/>
              <a:gd name="connsiteX12" fmla="*/ 1799260 w 5500118"/>
              <a:gd name="connsiteY12" fmla="*/ 3617355 h 3620738"/>
              <a:gd name="connsiteX13" fmla="*/ 1262060 w 5500118"/>
              <a:gd name="connsiteY13" fmla="*/ 3581452 h 3620738"/>
              <a:gd name="connsiteX14" fmla="*/ 788969 w 5500118"/>
              <a:gd name="connsiteY14" fmla="*/ 3502458 h 3620738"/>
              <a:gd name="connsiteX15" fmla="*/ 7091 w 5500118"/>
              <a:gd name="connsiteY15" fmla="*/ 2223449 h 3620738"/>
              <a:gd name="connsiteX0" fmla="*/ 7091 w 5500118"/>
              <a:gd name="connsiteY0" fmla="*/ 2223449 h 3620738"/>
              <a:gd name="connsiteX1" fmla="*/ 1067265 w 5500118"/>
              <a:gd name="connsiteY1" fmla="*/ 547902 h 3620738"/>
              <a:gd name="connsiteX2" fmla="*/ 2591265 w 5500118"/>
              <a:gd name="connsiteY2" fmla="*/ 285318 h 3620738"/>
              <a:gd name="connsiteX3" fmla="*/ 3863474 w 5500118"/>
              <a:gd name="connsiteY3" fmla="*/ 11191 h 3620738"/>
              <a:gd name="connsiteX4" fmla="*/ 5029665 w 5500118"/>
              <a:gd name="connsiteY4" fmla="*/ 501519 h 3620738"/>
              <a:gd name="connsiteX5" fmla="*/ 5420605 w 5500118"/>
              <a:gd name="connsiteY5" fmla="*/ 1024304 h 3620738"/>
              <a:gd name="connsiteX6" fmla="*/ 5500118 w 5500118"/>
              <a:gd name="connsiteY6" fmla="*/ 1555067 h 3620738"/>
              <a:gd name="connsiteX7" fmla="*/ 5082675 w 5500118"/>
              <a:gd name="connsiteY7" fmla="*/ 2269831 h 3620738"/>
              <a:gd name="connsiteX8" fmla="*/ 5049543 w 5500118"/>
              <a:gd name="connsiteY8" fmla="*/ 2800095 h 3620738"/>
              <a:gd name="connsiteX9" fmla="*/ 4857387 w 5500118"/>
              <a:gd name="connsiteY9" fmla="*/ 3416998 h 3620738"/>
              <a:gd name="connsiteX10" fmla="*/ 4667665 w 5500118"/>
              <a:gd name="connsiteY10" fmla="*/ 3607108 h 3620738"/>
              <a:gd name="connsiteX11" fmla="*/ 2766077 w 5500118"/>
              <a:gd name="connsiteY11" fmla="*/ 3600603 h 3620738"/>
              <a:gd name="connsiteX12" fmla="*/ 1799260 w 5500118"/>
              <a:gd name="connsiteY12" fmla="*/ 3617355 h 3620738"/>
              <a:gd name="connsiteX13" fmla="*/ 1262060 w 5500118"/>
              <a:gd name="connsiteY13" fmla="*/ 3581452 h 3620738"/>
              <a:gd name="connsiteX14" fmla="*/ 788969 w 5500118"/>
              <a:gd name="connsiteY14" fmla="*/ 3502458 h 3620738"/>
              <a:gd name="connsiteX15" fmla="*/ 7091 w 5500118"/>
              <a:gd name="connsiteY15" fmla="*/ 2223449 h 3620738"/>
              <a:gd name="connsiteX0" fmla="*/ 7091 w 5500118"/>
              <a:gd name="connsiteY0" fmla="*/ 2223449 h 3620258"/>
              <a:gd name="connsiteX1" fmla="*/ 1067265 w 5500118"/>
              <a:gd name="connsiteY1" fmla="*/ 547902 h 3620258"/>
              <a:gd name="connsiteX2" fmla="*/ 2591265 w 5500118"/>
              <a:gd name="connsiteY2" fmla="*/ 285318 h 3620258"/>
              <a:gd name="connsiteX3" fmla="*/ 3863474 w 5500118"/>
              <a:gd name="connsiteY3" fmla="*/ 11191 h 3620258"/>
              <a:gd name="connsiteX4" fmla="*/ 5029665 w 5500118"/>
              <a:gd name="connsiteY4" fmla="*/ 501519 h 3620258"/>
              <a:gd name="connsiteX5" fmla="*/ 5420605 w 5500118"/>
              <a:gd name="connsiteY5" fmla="*/ 1024304 h 3620258"/>
              <a:gd name="connsiteX6" fmla="*/ 5500118 w 5500118"/>
              <a:gd name="connsiteY6" fmla="*/ 1555067 h 3620258"/>
              <a:gd name="connsiteX7" fmla="*/ 5082675 w 5500118"/>
              <a:gd name="connsiteY7" fmla="*/ 2269831 h 3620258"/>
              <a:gd name="connsiteX8" fmla="*/ 5049543 w 5500118"/>
              <a:gd name="connsiteY8" fmla="*/ 2800095 h 3620258"/>
              <a:gd name="connsiteX9" fmla="*/ 4857387 w 5500118"/>
              <a:gd name="connsiteY9" fmla="*/ 3416998 h 3620258"/>
              <a:gd name="connsiteX10" fmla="*/ 4667665 w 5500118"/>
              <a:gd name="connsiteY10" fmla="*/ 3607108 h 3620258"/>
              <a:gd name="connsiteX11" fmla="*/ 2766077 w 5500118"/>
              <a:gd name="connsiteY11" fmla="*/ 3600603 h 3620258"/>
              <a:gd name="connsiteX12" fmla="*/ 1799260 w 5500118"/>
              <a:gd name="connsiteY12" fmla="*/ 3617355 h 3620258"/>
              <a:gd name="connsiteX13" fmla="*/ 1403254 w 5500118"/>
              <a:gd name="connsiteY13" fmla="*/ 3568004 h 3620258"/>
              <a:gd name="connsiteX14" fmla="*/ 788969 w 5500118"/>
              <a:gd name="connsiteY14" fmla="*/ 3502458 h 3620258"/>
              <a:gd name="connsiteX15" fmla="*/ 7091 w 5500118"/>
              <a:gd name="connsiteY15" fmla="*/ 2223449 h 3620258"/>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57387 w 5500118"/>
              <a:gd name="connsiteY9" fmla="*/ 3416998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77558 w 5500118"/>
              <a:gd name="connsiteY9" fmla="*/ 3423722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77558 w 5500118"/>
              <a:gd name="connsiteY9" fmla="*/ 3423722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00659"/>
              <a:gd name="connsiteX1" fmla="*/ 1067265 w 5500118"/>
              <a:gd name="connsiteY1" fmla="*/ 547902 h 3600659"/>
              <a:gd name="connsiteX2" fmla="*/ 2591265 w 5500118"/>
              <a:gd name="connsiteY2" fmla="*/ 285318 h 3600659"/>
              <a:gd name="connsiteX3" fmla="*/ 3863474 w 5500118"/>
              <a:gd name="connsiteY3" fmla="*/ 11191 h 3600659"/>
              <a:gd name="connsiteX4" fmla="*/ 5029665 w 5500118"/>
              <a:gd name="connsiteY4" fmla="*/ 501519 h 3600659"/>
              <a:gd name="connsiteX5" fmla="*/ 5420605 w 5500118"/>
              <a:gd name="connsiteY5" fmla="*/ 1024304 h 3600659"/>
              <a:gd name="connsiteX6" fmla="*/ 5500118 w 5500118"/>
              <a:gd name="connsiteY6" fmla="*/ 1555067 h 3600659"/>
              <a:gd name="connsiteX7" fmla="*/ 5082675 w 5500118"/>
              <a:gd name="connsiteY7" fmla="*/ 2269831 h 3600659"/>
              <a:gd name="connsiteX8" fmla="*/ 5049543 w 5500118"/>
              <a:gd name="connsiteY8" fmla="*/ 2800095 h 3600659"/>
              <a:gd name="connsiteX9" fmla="*/ 4877558 w 5500118"/>
              <a:gd name="connsiteY9" fmla="*/ 3423722 h 3600659"/>
              <a:gd name="connsiteX10" fmla="*/ 4681113 w 5500118"/>
              <a:gd name="connsiteY10" fmla="*/ 3573490 h 3600659"/>
              <a:gd name="connsiteX11" fmla="*/ 2766077 w 5500118"/>
              <a:gd name="connsiteY11" fmla="*/ 3600603 h 3600659"/>
              <a:gd name="connsiteX12" fmla="*/ 1940454 w 5500118"/>
              <a:gd name="connsiteY12" fmla="*/ 3583738 h 3600659"/>
              <a:gd name="connsiteX13" fmla="*/ 1403254 w 5500118"/>
              <a:gd name="connsiteY13" fmla="*/ 3568004 h 3600659"/>
              <a:gd name="connsiteX14" fmla="*/ 788969 w 5500118"/>
              <a:gd name="connsiteY14" fmla="*/ 3502458 h 3600659"/>
              <a:gd name="connsiteX15" fmla="*/ 7091 w 5500118"/>
              <a:gd name="connsiteY15" fmla="*/ 2223449 h 360065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877558 w 5500118"/>
              <a:gd name="connsiteY9" fmla="*/ 3423722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64964 w 5500118"/>
              <a:gd name="connsiteY9" fmla="*/ 3470787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44794 w 5500118"/>
              <a:gd name="connsiteY9" fmla="*/ 3316146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71688 w 5500118"/>
              <a:gd name="connsiteY9" fmla="*/ 3343040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9692 w 5502719"/>
              <a:gd name="connsiteY0" fmla="*/ 2223449 h 3592269"/>
              <a:gd name="connsiteX1" fmla="*/ 1069866 w 5502719"/>
              <a:gd name="connsiteY1" fmla="*/ 547902 h 3592269"/>
              <a:gd name="connsiteX2" fmla="*/ 2593866 w 5502719"/>
              <a:gd name="connsiteY2" fmla="*/ 285318 h 3592269"/>
              <a:gd name="connsiteX3" fmla="*/ 3866075 w 5502719"/>
              <a:gd name="connsiteY3" fmla="*/ 11191 h 3592269"/>
              <a:gd name="connsiteX4" fmla="*/ 5032266 w 5502719"/>
              <a:gd name="connsiteY4" fmla="*/ 501519 h 3592269"/>
              <a:gd name="connsiteX5" fmla="*/ 5423206 w 5502719"/>
              <a:gd name="connsiteY5" fmla="*/ 1024304 h 3592269"/>
              <a:gd name="connsiteX6" fmla="*/ 5502719 w 5502719"/>
              <a:gd name="connsiteY6" fmla="*/ 1555067 h 3592269"/>
              <a:gd name="connsiteX7" fmla="*/ 5085276 w 5502719"/>
              <a:gd name="connsiteY7" fmla="*/ 2269831 h 3592269"/>
              <a:gd name="connsiteX8" fmla="*/ 5052144 w 5502719"/>
              <a:gd name="connsiteY8" fmla="*/ 2800095 h 3592269"/>
              <a:gd name="connsiteX9" fmla="*/ 4974289 w 5502719"/>
              <a:gd name="connsiteY9" fmla="*/ 3343040 h 3592269"/>
              <a:gd name="connsiteX10" fmla="*/ 4683714 w 5502719"/>
              <a:gd name="connsiteY10" fmla="*/ 3573490 h 3592269"/>
              <a:gd name="connsiteX11" fmla="*/ 2768678 w 5502719"/>
              <a:gd name="connsiteY11" fmla="*/ 3587156 h 3592269"/>
              <a:gd name="connsiteX12" fmla="*/ 1943055 w 5502719"/>
              <a:gd name="connsiteY12" fmla="*/ 3583738 h 3592269"/>
              <a:gd name="connsiteX13" fmla="*/ 1405855 w 5502719"/>
              <a:gd name="connsiteY13" fmla="*/ 3568004 h 3592269"/>
              <a:gd name="connsiteX14" fmla="*/ 757952 w 5502719"/>
              <a:gd name="connsiteY14" fmla="*/ 3455393 h 3592269"/>
              <a:gd name="connsiteX15" fmla="*/ 9692 w 5502719"/>
              <a:gd name="connsiteY15" fmla="*/ 2223449 h 3592269"/>
              <a:gd name="connsiteX0" fmla="*/ 9692 w 5502719"/>
              <a:gd name="connsiteY0" fmla="*/ 2223449 h 3592269"/>
              <a:gd name="connsiteX1" fmla="*/ 1069866 w 5502719"/>
              <a:gd name="connsiteY1" fmla="*/ 547902 h 3592269"/>
              <a:gd name="connsiteX2" fmla="*/ 2593866 w 5502719"/>
              <a:gd name="connsiteY2" fmla="*/ 285318 h 3592269"/>
              <a:gd name="connsiteX3" fmla="*/ 3866075 w 5502719"/>
              <a:gd name="connsiteY3" fmla="*/ 11191 h 3592269"/>
              <a:gd name="connsiteX4" fmla="*/ 5032266 w 5502719"/>
              <a:gd name="connsiteY4" fmla="*/ 501519 h 3592269"/>
              <a:gd name="connsiteX5" fmla="*/ 5423206 w 5502719"/>
              <a:gd name="connsiteY5" fmla="*/ 1024304 h 3592269"/>
              <a:gd name="connsiteX6" fmla="*/ 5502719 w 5502719"/>
              <a:gd name="connsiteY6" fmla="*/ 1555067 h 3592269"/>
              <a:gd name="connsiteX7" fmla="*/ 5085276 w 5502719"/>
              <a:gd name="connsiteY7" fmla="*/ 2269831 h 3592269"/>
              <a:gd name="connsiteX8" fmla="*/ 5052144 w 5502719"/>
              <a:gd name="connsiteY8" fmla="*/ 2800095 h 3592269"/>
              <a:gd name="connsiteX9" fmla="*/ 4974289 w 5502719"/>
              <a:gd name="connsiteY9" fmla="*/ 3343040 h 3592269"/>
              <a:gd name="connsiteX10" fmla="*/ 4683714 w 5502719"/>
              <a:gd name="connsiteY10" fmla="*/ 3573490 h 3592269"/>
              <a:gd name="connsiteX11" fmla="*/ 2768678 w 5502719"/>
              <a:gd name="connsiteY11" fmla="*/ 3587156 h 3592269"/>
              <a:gd name="connsiteX12" fmla="*/ 1943055 w 5502719"/>
              <a:gd name="connsiteY12" fmla="*/ 3583738 h 3592269"/>
              <a:gd name="connsiteX13" fmla="*/ 1405855 w 5502719"/>
              <a:gd name="connsiteY13" fmla="*/ 3568004 h 3592269"/>
              <a:gd name="connsiteX14" fmla="*/ 757952 w 5502719"/>
              <a:gd name="connsiteY14" fmla="*/ 3455393 h 3592269"/>
              <a:gd name="connsiteX15" fmla="*/ 9692 w 5502719"/>
              <a:gd name="connsiteY15" fmla="*/ 2223449 h 3592269"/>
              <a:gd name="connsiteX0" fmla="*/ 18940 w 5511967"/>
              <a:gd name="connsiteY0" fmla="*/ 2223449 h 3592269"/>
              <a:gd name="connsiteX1" fmla="*/ 1079114 w 5511967"/>
              <a:gd name="connsiteY1" fmla="*/ 547902 h 3592269"/>
              <a:gd name="connsiteX2" fmla="*/ 2603114 w 5511967"/>
              <a:gd name="connsiteY2" fmla="*/ 285318 h 3592269"/>
              <a:gd name="connsiteX3" fmla="*/ 3875323 w 5511967"/>
              <a:gd name="connsiteY3" fmla="*/ 11191 h 3592269"/>
              <a:gd name="connsiteX4" fmla="*/ 5041514 w 5511967"/>
              <a:gd name="connsiteY4" fmla="*/ 501519 h 3592269"/>
              <a:gd name="connsiteX5" fmla="*/ 5432454 w 5511967"/>
              <a:gd name="connsiteY5" fmla="*/ 1024304 h 3592269"/>
              <a:gd name="connsiteX6" fmla="*/ 5511967 w 5511967"/>
              <a:gd name="connsiteY6" fmla="*/ 1555067 h 3592269"/>
              <a:gd name="connsiteX7" fmla="*/ 5094524 w 5511967"/>
              <a:gd name="connsiteY7" fmla="*/ 2269831 h 3592269"/>
              <a:gd name="connsiteX8" fmla="*/ 5061392 w 5511967"/>
              <a:gd name="connsiteY8" fmla="*/ 2800095 h 3592269"/>
              <a:gd name="connsiteX9" fmla="*/ 4983537 w 5511967"/>
              <a:gd name="connsiteY9" fmla="*/ 3343040 h 3592269"/>
              <a:gd name="connsiteX10" fmla="*/ 4692962 w 5511967"/>
              <a:gd name="connsiteY10" fmla="*/ 3573490 h 3592269"/>
              <a:gd name="connsiteX11" fmla="*/ 2777926 w 5511967"/>
              <a:gd name="connsiteY11" fmla="*/ 3587156 h 3592269"/>
              <a:gd name="connsiteX12" fmla="*/ 1952303 w 5511967"/>
              <a:gd name="connsiteY12" fmla="*/ 3583738 h 3592269"/>
              <a:gd name="connsiteX13" fmla="*/ 1415103 w 5511967"/>
              <a:gd name="connsiteY13" fmla="*/ 3568004 h 3592269"/>
              <a:gd name="connsiteX14" fmla="*/ 686518 w 5511967"/>
              <a:gd name="connsiteY14" fmla="*/ 3415052 h 3592269"/>
              <a:gd name="connsiteX15" fmla="*/ 18940 w 5511967"/>
              <a:gd name="connsiteY15" fmla="*/ 2223449 h 3592269"/>
              <a:gd name="connsiteX0" fmla="*/ 18940 w 5511967"/>
              <a:gd name="connsiteY0" fmla="*/ 2223449 h 3592269"/>
              <a:gd name="connsiteX1" fmla="*/ 1079114 w 5511967"/>
              <a:gd name="connsiteY1" fmla="*/ 547902 h 3592269"/>
              <a:gd name="connsiteX2" fmla="*/ 2603114 w 5511967"/>
              <a:gd name="connsiteY2" fmla="*/ 285318 h 3592269"/>
              <a:gd name="connsiteX3" fmla="*/ 3875323 w 5511967"/>
              <a:gd name="connsiteY3" fmla="*/ 11191 h 3592269"/>
              <a:gd name="connsiteX4" fmla="*/ 5041514 w 5511967"/>
              <a:gd name="connsiteY4" fmla="*/ 501519 h 3592269"/>
              <a:gd name="connsiteX5" fmla="*/ 5432454 w 5511967"/>
              <a:gd name="connsiteY5" fmla="*/ 1024304 h 3592269"/>
              <a:gd name="connsiteX6" fmla="*/ 5511967 w 5511967"/>
              <a:gd name="connsiteY6" fmla="*/ 1555067 h 3592269"/>
              <a:gd name="connsiteX7" fmla="*/ 5094524 w 5511967"/>
              <a:gd name="connsiteY7" fmla="*/ 2269831 h 3592269"/>
              <a:gd name="connsiteX8" fmla="*/ 5061392 w 5511967"/>
              <a:gd name="connsiteY8" fmla="*/ 2800095 h 3592269"/>
              <a:gd name="connsiteX9" fmla="*/ 4983537 w 5511967"/>
              <a:gd name="connsiteY9" fmla="*/ 3343040 h 3592269"/>
              <a:gd name="connsiteX10" fmla="*/ 4692962 w 5511967"/>
              <a:gd name="connsiteY10" fmla="*/ 3573490 h 3592269"/>
              <a:gd name="connsiteX11" fmla="*/ 2777926 w 5511967"/>
              <a:gd name="connsiteY11" fmla="*/ 3587156 h 3592269"/>
              <a:gd name="connsiteX12" fmla="*/ 1952303 w 5511967"/>
              <a:gd name="connsiteY12" fmla="*/ 3583738 h 3592269"/>
              <a:gd name="connsiteX13" fmla="*/ 1415103 w 5511967"/>
              <a:gd name="connsiteY13" fmla="*/ 3568004 h 3592269"/>
              <a:gd name="connsiteX14" fmla="*/ 686518 w 5511967"/>
              <a:gd name="connsiteY14" fmla="*/ 3415052 h 3592269"/>
              <a:gd name="connsiteX15" fmla="*/ 18940 w 5511967"/>
              <a:gd name="connsiteY15" fmla="*/ 2223449 h 3592269"/>
              <a:gd name="connsiteX0" fmla="*/ 32548 w 5417999"/>
              <a:gd name="connsiteY0" fmla="*/ 2021743 h 3592269"/>
              <a:gd name="connsiteX1" fmla="*/ 985146 w 5417999"/>
              <a:gd name="connsiteY1" fmla="*/ 547902 h 3592269"/>
              <a:gd name="connsiteX2" fmla="*/ 2509146 w 5417999"/>
              <a:gd name="connsiteY2" fmla="*/ 285318 h 3592269"/>
              <a:gd name="connsiteX3" fmla="*/ 3781355 w 5417999"/>
              <a:gd name="connsiteY3" fmla="*/ 11191 h 3592269"/>
              <a:gd name="connsiteX4" fmla="*/ 4947546 w 5417999"/>
              <a:gd name="connsiteY4" fmla="*/ 501519 h 3592269"/>
              <a:gd name="connsiteX5" fmla="*/ 5338486 w 5417999"/>
              <a:gd name="connsiteY5" fmla="*/ 1024304 h 3592269"/>
              <a:gd name="connsiteX6" fmla="*/ 5417999 w 5417999"/>
              <a:gd name="connsiteY6" fmla="*/ 1555067 h 3592269"/>
              <a:gd name="connsiteX7" fmla="*/ 5000556 w 5417999"/>
              <a:gd name="connsiteY7" fmla="*/ 2269831 h 3592269"/>
              <a:gd name="connsiteX8" fmla="*/ 4967424 w 5417999"/>
              <a:gd name="connsiteY8" fmla="*/ 2800095 h 3592269"/>
              <a:gd name="connsiteX9" fmla="*/ 4889569 w 5417999"/>
              <a:gd name="connsiteY9" fmla="*/ 3343040 h 3592269"/>
              <a:gd name="connsiteX10" fmla="*/ 4598994 w 5417999"/>
              <a:gd name="connsiteY10" fmla="*/ 3573490 h 3592269"/>
              <a:gd name="connsiteX11" fmla="*/ 2683958 w 5417999"/>
              <a:gd name="connsiteY11" fmla="*/ 3587156 h 3592269"/>
              <a:gd name="connsiteX12" fmla="*/ 1858335 w 5417999"/>
              <a:gd name="connsiteY12" fmla="*/ 3583738 h 3592269"/>
              <a:gd name="connsiteX13" fmla="*/ 1321135 w 5417999"/>
              <a:gd name="connsiteY13" fmla="*/ 3568004 h 3592269"/>
              <a:gd name="connsiteX14" fmla="*/ 592550 w 5417999"/>
              <a:gd name="connsiteY14" fmla="*/ 3415052 h 3592269"/>
              <a:gd name="connsiteX15" fmla="*/ 32548 w 5417999"/>
              <a:gd name="connsiteY15" fmla="*/ 2021743 h 3592269"/>
              <a:gd name="connsiteX0" fmla="*/ 4189 w 5389640"/>
              <a:gd name="connsiteY0" fmla="*/ 2021743 h 3592269"/>
              <a:gd name="connsiteX1" fmla="*/ 956787 w 5389640"/>
              <a:gd name="connsiteY1" fmla="*/ 547902 h 3592269"/>
              <a:gd name="connsiteX2" fmla="*/ 2480787 w 5389640"/>
              <a:gd name="connsiteY2" fmla="*/ 285318 h 3592269"/>
              <a:gd name="connsiteX3" fmla="*/ 3752996 w 5389640"/>
              <a:gd name="connsiteY3" fmla="*/ 11191 h 3592269"/>
              <a:gd name="connsiteX4" fmla="*/ 4919187 w 5389640"/>
              <a:gd name="connsiteY4" fmla="*/ 501519 h 3592269"/>
              <a:gd name="connsiteX5" fmla="*/ 5310127 w 5389640"/>
              <a:gd name="connsiteY5" fmla="*/ 1024304 h 3592269"/>
              <a:gd name="connsiteX6" fmla="*/ 5389640 w 5389640"/>
              <a:gd name="connsiteY6" fmla="*/ 1555067 h 3592269"/>
              <a:gd name="connsiteX7" fmla="*/ 4972197 w 5389640"/>
              <a:gd name="connsiteY7" fmla="*/ 2269831 h 3592269"/>
              <a:gd name="connsiteX8" fmla="*/ 4939065 w 5389640"/>
              <a:gd name="connsiteY8" fmla="*/ 2800095 h 3592269"/>
              <a:gd name="connsiteX9" fmla="*/ 4861210 w 5389640"/>
              <a:gd name="connsiteY9" fmla="*/ 3343040 h 3592269"/>
              <a:gd name="connsiteX10" fmla="*/ 4570635 w 5389640"/>
              <a:gd name="connsiteY10" fmla="*/ 3573490 h 3592269"/>
              <a:gd name="connsiteX11" fmla="*/ 2655599 w 5389640"/>
              <a:gd name="connsiteY11" fmla="*/ 3587156 h 3592269"/>
              <a:gd name="connsiteX12" fmla="*/ 1829976 w 5389640"/>
              <a:gd name="connsiteY12" fmla="*/ 3583738 h 3592269"/>
              <a:gd name="connsiteX13" fmla="*/ 1292776 w 5389640"/>
              <a:gd name="connsiteY13" fmla="*/ 3568004 h 3592269"/>
              <a:gd name="connsiteX14" fmla="*/ 564191 w 5389640"/>
              <a:gd name="connsiteY14" fmla="*/ 3415052 h 3592269"/>
              <a:gd name="connsiteX15" fmla="*/ 4189 w 5389640"/>
              <a:gd name="connsiteY15" fmla="*/ 2021743 h 3592269"/>
              <a:gd name="connsiteX0" fmla="*/ 43603 w 5281137"/>
              <a:gd name="connsiteY0" fmla="*/ 2021743 h 3592269"/>
              <a:gd name="connsiteX1" fmla="*/ 848284 w 5281137"/>
              <a:gd name="connsiteY1" fmla="*/ 547902 h 3592269"/>
              <a:gd name="connsiteX2" fmla="*/ 2372284 w 5281137"/>
              <a:gd name="connsiteY2" fmla="*/ 285318 h 3592269"/>
              <a:gd name="connsiteX3" fmla="*/ 3644493 w 5281137"/>
              <a:gd name="connsiteY3" fmla="*/ 11191 h 3592269"/>
              <a:gd name="connsiteX4" fmla="*/ 4810684 w 5281137"/>
              <a:gd name="connsiteY4" fmla="*/ 501519 h 3592269"/>
              <a:gd name="connsiteX5" fmla="*/ 5201624 w 5281137"/>
              <a:gd name="connsiteY5" fmla="*/ 1024304 h 3592269"/>
              <a:gd name="connsiteX6" fmla="*/ 5281137 w 5281137"/>
              <a:gd name="connsiteY6" fmla="*/ 1555067 h 3592269"/>
              <a:gd name="connsiteX7" fmla="*/ 4863694 w 5281137"/>
              <a:gd name="connsiteY7" fmla="*/ 2269831 h 3592269"/>
              <a:gd name="connsiteX8" fmla="*/ 4830562 w 5281137"/>
              <a:gd name="connsiteY8" fmla="*/ 2800095 h 3592269"/>
              <a:gd name="connsiteX9" fmla="*/ 4752707 w 5281137"/>
              <a:gd name="connsiteY9" fmla="*/ 3343040 h 3592269"/>
              <a:gd name="connsiteX10" fmla="*/ 4462132 w 5281137"/>
              <a:gd name="connsiteY10" fmla="*/ 3573490 h 3592269"/>
              <a:gd name="connsiteX11" fmla="*/ 2547096 w 5281137"/>
              <a:gd name="connsiteY11" fmla="*/ 3587156 h 3592269"/>
              <a:gd name="connsiteX12" fmla="*/ 1721473 w 5281137"/>
              <a:gd name="connsiteY12" fmla="*/ 3583738 h 3592269"/>
              <a:gd name="connsiteX13" fmla="*/ 1184273 w 5281137"/>
              <a:gd name="connsiteY13" fmla="*/ 3568004 h 3592269"/>
              <a:gd name="connsiteX14" fmla="*/ 455688 w 5281137"/>
              <a:gd name="connsiteY14" fmla="*/ 3415052 h 3592269"/>
              <a:gd name="connsiteX15" fmla="*/ 43603 w 5281137"/>
              <a:gd name="connsiteY15" fmla="*/ 2021743 h 3592269"/>
              <a:gd name="connsiteX0" fmla="*/ 26781 w 5264315"/>
              <a:gd name="connsiteY0" fmla="*/ 2021743 h 3592269"/>
              <a:gd name="connsiteX1" fmla="*/ 831462 w 5264315"/>
              <a:gd name="connsiteY1" fmla="*/ 547902 h 3592269"/>
              <a:gd name="connsiteX2" fmla="*/ 2355462 w 5264315"/>
              <a:gd name="connsiteY2" fmla="*/ 285318 h 3592269"/>
              <a:gd name="connsiteX3" fmla="*/ 3627671 w 5264315"/>
              <a:gd name="connsiteY3" fmla="*/ 11191 h 3592269"/>
              <a:gd name="connsiteX4" fmla="*/ 4793862 w 5264315"/>
              <a:gd name="connsiteY4" fmla="*/ 501519 h 3592269"/>
              <a:gd name="connsiteX5" fmla="*/ 5184802 w 5264315"/>
              <a:gd name="connsiteY5" fmla="*/ 1024304 h 3592269"/>
              <a:gd name="connsiteX6" fmla="*/ 5264315 w 5264315"/>
              <a:gd name="connsiteY6" fmla="*/ 1555067 h 3592269"/>
              <a:gd name="connsiteX7" fmla="*/ 4846872 w 5264315"/>
              <a:gd name="connsiteY7" fmla="*/ 2269831 h 3592269"/>
              <a:gd name="connsiteX8" fmla="*/ 4813740 w 5264315"/>
              <a:gd name="connsiteY8" fmla="*/ 2800095 h 3592269"/>
              <a:gd name="connsiteX9" fmla="*/ 4735885 w 5264315"/>
              <a:gd name="connsiteY9" fmla="*/ 3343040 h 3592269"/>
              <a:gd name="connsiteX10" fmla="*/ 4445310 w 5264315"/>
              <a:gd name="connsiteY10" fmla="*/ 3573490 h 3592269"/>
              <a:gd name="connsiteX11" fmla="*/ 2530274 w 5264315"/>
              <a:gd name="connsiteY11" fmla="*/ 3587156 h 3592269"/>
              <a:gd name="connsiteX12" fmla="*/ 1704651 w 5264315"/>
              <a:gd name="connsiteY12" fmla="*/ 3583738 h 3592269"/>
              <a:gd name="connsiteX13" fmla="*/ 1167451 w 5264315"/>
              <a:gd name="connsiteY13" fmla="*/ 3568004 h 3592269"/>
              <a:gd name="connsiteX14" fmla="*/ 438866 w 5264315"/>
              <a:gd name="connsiteY14" fmla="*/ 3415052 h 3592269"/>
              <a:gd name="connsiteX15" fmla="*/ 26781 w 5264315"/>
              <a:gd name="connsiteY15" fmla="*/ 2021743 h 3592269"/>
              <a:gd name="connsiteX0" fmla="*/ 13647 w 5251181"/>
              <a:gd name="connsiteY0" fmla="*/ 2021743 h 3631662"/>
              <a:gd name="connsiteX1" fmla="*/ 818328 w 5251181"/>
              <a:gd name="connsiteY1" fmla="*/ 547902 h 3631662"/>
              <a:gd name="connsiteX2" fmla="*/ 2342328 w 5251181"/>
              <a:gd name="connsiteY2" fmla="*/ 285318 h 3631662"/>
              <a:gd name="connsiteX3" fmla="*/ 3614537 w 5251181"/>
              <a:gd name="connsiteY3" fmla="*/ 11191 h 3631662"/>
              <a:gd name="connsiteX4" fmla="*/ 4780728 w 5251181"/>
              <a:gd name="connsiteY4" fmla="*/ 501519 h 3631662"/>
              <a:gd name="connsiteX5" fmla="*/ 5171668 w 5251181"/>
              <a:gd name="connsiteY5" fmla="*/ 1024304 h 3631662"/>
              <a:gd name="connsiteX6" fmla="*/ 5251181 w 5251181"/>
              <a:gd name="connsiteY6" fmla="*/ 1555067 h 3631662"/>
              <a:gd name="connsiteX7" fmla="*/ 4833738 w 5251181"/>
              <a:gd name="connsiteY7" fmla="*/ 2269831 h 3631662"/>
              <a:gd name="connsiteX8" fmla="*/ 4800606 w 5251181"/>
              <a:gd name="connsiteY8" fmla="*/ 2800095 h 3631662"/>
              <a:gd name="connsiteX9" fmla="*/ 4722751 w 5251181"/>
              <a:gd name="connsiteY9" fmla="*/ 3343040 h 3631662"/>
              <a:gd name="connsiteX10" fmla="*/ 4432176 w 5251181"/>
              <a:gd name="connsiteY10" fmla="*/ 3573490 h 3631662"/>
              <a:gd name="connsiteX11" fmla="*/ 2517140 w 5251181"/>
              <a:gd name="connsiteY11" fmla="*/ 3587156 h 3631662"/>
              <a:gd name="connsiteX12" fmla="*/ 1691517 w 5251181"/>
              <a:gd name="connsiteY12" fmla="*/ 3583738 h 3631662"/>
              <a:gd name="connsiteX13" fmla="*/ 1154317 w 5251181"/>
              <a:gd name="connsiteY13" fmla="*/ 3568004 h 3631662"/>
              <a:gd name="connsiteX14" fmla="*/ 613991 w 5251181"/>
              <a:gd name="connsiteY14" fmla="*/ 3529352 h 3631662"/>
              <a:gd name="connsiteX15" fmla="*/ 13647 w 5251181"/>
              <a:gd name="connsiteY15" fmla="*/ 2021743 h 3631662"/>
              <a:gd name="connsiteX0" fmla="*/ 12487 w 5250021"/>
              <a:gd name="connsiteY0" fmla="*/ 2021743 h 3622649"/>
              <a:gd name="connsiteX1" fmla="*/ 817168 w 5250021"/>
              <a:gd name="connsiteY1" fmla="*/ 547902 h 3622649"/>
              <a:gd name="connsiteX2" fmla="*/ 2341168 w 5250021"/>
              <a:gd name="connsiteY2" fmla="*/ 285318 h 3622649"/>
              <a:gd name="connsiteX3" fmla="*/ 3613377 w 5250021"/>
              <a:gd name="connsiteY3" fmla="*/ 11191 h 3622649"/>
              <a:gd name="connsiteX4" fmla="*/ 4779568 w 5250021"/>
              <a:gd name="connsiteY4" fmla="*/ 501519 h 3622649"/>
              <a:gd name="connsiteX5" fmla="*/ 5170508 w 5250021"/>
              <a:gd name="connsiteY5" fmla="*/ 1024304 h 3622649"/>
              <a:gd name="connsiteX6" fmla="*/ 5250021 w 5250021"/>
              <a:gd name="connsiteY6" fmla="*/ 1555067 h 3622649"/>
              <a:gd name="connsiteX7" fmla="*/ 4832578 w 5250021"/>
              <a:gd name="connsiteY7" fmla="*/ 2269831 h 3622649"/>
              <a:gd name="connsiteX8" fmla="*/ 4799446 w 5250021"/>
              <a:gd name="connsiteY8" fmla="*/ 2800095 h 3622649"/>
              <a:gd name="connsiteX9" fmla="*/ 4721591 w 5250021"/>
              <a:gd name="connsiteY9" fmla="*/ 3343040 h 3622649"/>
              <a:gd name="connsiteX10" fmla="*/ 4431016 w 5250021"/>
              <a:gd name="connsiteY10" fmla="*/ 3573490 h 3622649"/>
              <a:gd name="connsiteX11" fmla="*/ 2515980 w 5250021"/>
              <a:gd name="connsiteY11" fmla="*/ 3587156 h 3622649"/>
              <a:gd name="connsiteX12" fmla="*/ 1690357 w 5250021"/>
              <a:gd name="connsiteY12" fmla="*/ 3583738 h 3622649"/>
              <a:gd name="connsiteX13" fmla="*/ 1153157 w 5250021"/>
              <a:gd name="connsiteY13" fmla="*/ 3568004 h 3622649"/>
              <a:gd name="connsiteX14" fmla="*/ 619554 w 5250021"/>
              <a:gd name="connsiteY14" fmla="*/ 3515905 h 3622649"/>
              <a:gd name="connsiteX15" fmla="*/ 12487 w 5250021"/>
              <a:gd name="connsiteY15" fmla="*/ 2021743 h 3622649"/>
              <a:gd name="connsiteX0" fmla="*/ 12487 w 5250021"/>
              <a:gd name="connsiteY0" fmla="*/ 2021743 h 3592269"/>
              <a:gd name="connsiteX1" fmla="*/ 817168 w 5250021"/>
              <a:gd name="connsiteY1" fmla="*/ 547902 h 3592269"/>
              <a:gd name="connsiteX2" fmla="*/ 2341168 w 5250021"/>
              <a:gd name="connsiteY2" fmla="*/ 285318 h 3592269"/>
              <a:gd name="connsiteX3" fmla="*/ 3613377 w 5250021"/>
              <a:gd name="connsiteY3" fmla="*/ 11191 h 3592269"/>
              <a:gd name="connsiteX4" fmla="*/ 4779568 w 5250021"/>
              <a:gd name="connsiteY4" fmla="*/ 501519 h 3592269"/>
              <a:gd name="connsiteX5" fmla="*/ 5170508 w 5250021"/>
              <a:gd name="connsiteY5" fmla="*/ 1024304 h 3592269"/>
              <a:gd name="connsiteX6" fmla="*/ 5250021 w 5250021"/>
              <a:gd name="connsiteY6" fmla="*/ 1555067 h 3592269"/>
              <a:gd name="connsiteX7" fmla="*/ 4832578 w 5250021"/>
              <a:gd name="connsiteY7" fmla="*/ 2269831 h 3592269"/>
              <a:gd name="connsiteX8" fmla="*/ 4799446 w 5250021"/>
              <a:gd name="connsiteY8" fmla="*/ 2800095 h 3592269"/>
              <a:gd name="connsiteX9" fmla="*/ 4721591 w 5250021"/>
              <a:gd name="connsiteY9" fmla="*/ 3343040 h 3592269"/>
              <a:gd name="connsiteX10" fmla="*/ 4431016 w 5250021"/>
              <a:gd name="connsiteY10" fmla="*/ 3573490 h 3592269"/>
              <a:gd name="connsiteX11" fmla="*/ 2515980 w 5250021"/>
              <a:gd name="connsiteY11" fmla="*/ 3587156 h 3592269"/>
              <a:gd name="connsiteX12" fmla="*/ 1690357 w 5250021"/>
              <a:gd name="connsiteY12" fmla="*/ 3583738 h 3592269"/>
              <a:gd name="connsiteX13" fmla="*/ 1153157 w 5250021"/>
              <a:gd name="connsiteY13" fmla="*/ 3568004 h 3592269"/>
              <a:gd name="connsiteX14" fmla="*/ 619554 w 5250021"/>
              <a:gd name="connsiteY14" fmla="*/ 3515905 h 3592269"/>
              <a:gd name="connsiteX15" fmla="*/ 12487 w 5250021"/>
              <a:gd name="connsiteY15" fmla="*/ 2021743 h 3592269"/>
              <a:gd name="connsiteX0" fmla="*/ 1679 w 5239213"/>
              <a:gd name="connsiteY0" fmla="*/ 2021743 h 3632155"/>
              <a:gd name="connsiteX1" fmla="*/ 806360 w 5239213"/>
              <a:gd name="connsiteY1" fmla="*/ 547902 h 3632155"/>
              <a:gd name="connsiteX2" fmla="*/ 2330360 w 5239213"/>
              <a:gd name="connsiteY2" fmla="*/ 285318 h 3632155"/>
              <a:gd name="connsiteX3" fmla="*/ 3602569 w 5239213"/>
              <a:gd name="connsiteY3" fmla="*/ 11191 h 3632155"/>
              <a:gd name="connsiteX4" fmla="*/ 4768760 w 5239213"/>
              <a:gd name="connsiteY4" fmla="*/ 501519 h 3632155"/>
              <a:gd name="connsiteX5" fmla="*/ 5159700 w 5239213"/>
              <a:gd name="connsiteY5" fmla="*/ 1024304 h 3632155"/>
              <a:gd name="connsiteX6" fmla="*/ 5239213 w 5239213"/>
              <a:gd name="connsiteY6" fmla="*/ 1555067 h 3632155"/>
              <a:gd name="connsiteX7" fmla="*/ 4821770 w 5239213"/>
              <a:gd name="connsiteY7" fmla="*/ 2269831 h 3632155"/>
              <a:gd name="connsiteX8" fmla="*/ 4788638 w 5239213"/>
              <a:gd name="connsiteY8" fmla="*/ 2800095 h 3632155"/>
              <a:gd name="connsiteX9" fmla="*/ 4710783 w 5239213"/>
              <a:gd name="connsiteY9" fmla="*/ 3343040 h 3632155"/>
              <a:gd name="connsiteX10" fmla="*/ 4420208 w 5239213"/>
              <a:gd name="connsiteY10" fmla="*/ 3573490 h 3632155"/>
              <a:gd name="connsiteX11" fmla="*/ 2505172 w 5239213"/>
              <a:gd name="connsiteY11" fmla="*/ 3587156 h 3632155"/>
              <a:gd name="connsiteX12" fmla="*/ 1679549 w 5239213"/>
              <a:gd name="connsiteY12" fmla="*/ 3583738 h 3632155"/>
              <a:gd name="connsiteX13" fmla="*/ 1142349 w 5239213"/>
              <a:gd name="connsiteY13" fmla="*/ 3568004 h 3632155"/>
              <a:gd name="connsiteX14" fmla="*/ 716322 w 5239213"/>
              <a:gd name="connsiteY14" fmla="*/ 3583141 h 3632155"/>
              <a:gd name="connsiteX15" fmla="*/ 1679 w 5239213"/>
              <a:gd name="connsiteY15" fmla="*/ 2021743 h 3632155"/>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42349 w 5239213"/>
              <a:gd name="connsiteY13" fmla="*/ 356800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42349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026 w 5309106"/>
              <a:gd name="connsiteY0" fmla="*/ 2239150 h 3592269"/>
              <a:gd name="connsiteX1" fmla="*/ 876253 w 5309106"/>
              <a:gd name="connsiteY1" fmla="*/ 547902 h 3592269"/>
              <a:gd name="connsiteX2" fmla="*/ 2400253 w 5309106"/>
              <a:gd name="connsiteY2" fmla="*/ 285318 h 3592269"/>
              <a:gd name="connsiteX3" fmla="*/ 3672462 w 5309106"/>
              <a:gd name="connsiteY3" fmla="*/ 11191 h 3592269"/>
              <a:gd name="connsiteX4" fmla="*/ 4838653 w 5309106"/>
              <a:gd name="connsiteY4" fmla="*/ 501519 h 3592269"/>
              <a:gd name="connsiteX5" fmla="*/ 5229593 w 5309106"/>
              <a:gd name="connsiteY5" fmla="*/ 1024304 h 3592269"/>
              <a:gd name="connsiteX6" fmla="*/ 5309106 w 5309106"/>
              <a:gd name="connsiteY6" fmla="*/ 1555067 h 3592269"/>
              <a:gd name="connsiteX7" fmla="*/ 4891663 w 5309106"/>
              <a:gd name="connsiteY7" fmla="*/ 2269831 h 3592269"/>
              <a:gd name="connsiteX8" fmla="*/ 4858531 w 5309106"/>
              <a:gd name="connsiteY8" fmla="*/ 2800095 h 3592269"/>
              <a:gd name="connsiteX9" fmla="*/ 4780676 w 5309106"/>
              <a:gd name="connsiteY9" fmla="*/ 3343040 h 3592269"/>
              <a:gd name="connsiteX10" fmla="*/ 4490101 w 5309106"/>
              <a:gd name="connsiteY10" fmla="*/ 3573490 h 3592269"/>
              <a:gd name="connsiteX11" fmla="*/ 2575065 w 5309106"/>
              <a:gd name="connsiteY11" fmla="*/ 3587156 h 3592269"/>
              <a:gd name="connsiteX12" fmla="*/ 1749442 w 5309106"/>
              <a:gd name="connsiteY12" fmla="*/ 3583738 h 3592269"/>
              <a:gd name="connsiteX13" fmla="*/ 1266030 w 5309106"/>
              <a:gd name="connsiteY13" fmla="*/ 3588174 h 3592269"/>
              <a:gd name="connsiteX14" fmla="*/ 786215 w 5309106"/>
              <a:gd name="connsiteY14" fmla="*/ 3583141 h 3592269"/>
              <a:gd name="connsiteX15" fmla="*/ 1026 w 5309106"/>
              <a:gd name="connsiteY15" fmla="*/ 2239150 h 3592269"/>
              <a:gd name="connsiteX0" fmla="*/ 1026 w 5309106"/>
              <a:gd name="connsiteY0" fmla="*/ 2232844 h 3585963"/>
              <a:gd name="connsiteX1" fmla="*/ 876253 w 5309106"/>
              <a:gd name="connsiteY1" fmla="*/ 541596 h 3585963"/>
              <a:gd name="connsiteX2" fmla="*/ 2480029 w 5309106"/>
              <a:gd name="connsiteY2" fmla="*/ 669440 h 3585963"/>
              <a:gd name="connsiteX3" fmla="*/ 3672462 w 5309106"/>
              <a:gd name="connsiteY3" fmla="*/ 4885 h 3585963"/>
              <a:gd name="connsiteX4" fmla="*/ 4838653 w 5309106"/>
              <a:gd name="connsiteY4" fmla="*/ 495213 h 3585963"/>
              <a:gd name="connsiteX5" fmla="*/ 5229593 w 5309106"/>
              <a:gd name="connsiteY5" fmla="*/ 1017998 h 3585963"/>
              <a:gd name="connsiteX6" fmla="*/ 5309106 w 5309106"/>
              <a:gd name="connsiteY6" fmla="*/ 1548761 h 3585963"/>
              <a:gd name="connsiteX7" fmla="*/ 4891663 w 5309106"/>
              <a:gd name="connsiteY7" fmla="*/ 2263525 h 3585963"/>
              <a:gd name="connsiteX8" fmla="*/ 4858531 w 5309106"/>
              <a:gd name="connsiteY8" fmla="*/ 2793789 h 3585963"/>
              <a:gd name="connsiteX9" fmla="*/ 4780676 w 5309106"/>
              <a:gd name="connsiteY9" fmla="*/ 3336734 h 3585963"/>
              <a:gd name="connsiteX10" fmla="*/ 4490101 w 5309106"/>
              <a:gd name="connsiteY10" fmla="*/ 3567184 h 3585963"/>
              <a:gd name="connsiteX11" fmla="*/ 2575065 w 5309106"/>
              <a:gd name="connsiteY11" fmla="*/ 3580850 h 3585963"/>
              <a:gd name="connsiteX12" fmla="*/ 1749442 w 5309106"/>
              <a:gd name="connsiteY12" fmla="*/ 3577432 h 3585963"/>
              <a:gd name="connsiteX13" fmla="*/ 1266030 w 5309106"/>
              <a:gd name="connsiteY13" fmla="*/ 3581868 h 3585963"/>
              <a:gd name="connsiteX14" fmla="*/ 786215 w 5309106"/>
              <a:gd name="connsiteY14" fmla="*/ 3576835 h 3585963"/>
              <a:gd name="connsiteX15" fmla="*/ 1026 w 5309106"/>
              <a:gd name="connsiteY15" fmla="*/ 2232844 h 3585963"/>
              <a:gd name="connsiteX0" fmla="*/ 1026 w 5309106"/>
              <a:gd name="connsiteY0" fmla="*/ 2232844 h 3585963"/>
              <a:gd name="connsiteX1" fmla="*/ 876253 w 5309106"/>
              <a:gd name="connsiteY1" fmla="*/ 541596 h 3585963"/>
              <a:gd name="connsiteX2" fmla="*/ 2480029 w 5309106"/>
              <a:gd name="connsiteY2" fmla="*/ 669440 h 3585963"/>
              <a:gd name="connsiteX3" fmla="*/ 3672462 w 5309106"/>
              <a:gd name="connsiteY3" fmla="*/ 4885 h 3585963"/>
              <a:gd name="connsiteX4" fmla="*/ 4654556 w 5309106"/>
              <a:gd name="connsiteY4" fmla="*/ 757532 h 3585963"/>
              <a:gd name="connsiteX5" fmla="*/ 5229593 w 5309106"/>
              <a:gd name="connsiteY5" fmla="*/ 1017998 h 3585963"/>
              <a:gd name="connsiteX6" fmla="*/ 5309106 w 5309106"/>
              <a:gd name="connsiteY6" fmla="*/ 1548761 h 3585963"/>
              <a:gd name="connsiteX7" fmla="*/ 4891663 w 5309106"/>
              <a:gd name="connsiteY7" fmla="*/ 2263525 h 3585963"/>
              <a:gd name="connsiteX8" fmla="*/ 4858531 w 5309106"/>
              <a:gd name="connsiteY8" fmla="*/ 2793789 h 3585963"/>
              <a:gd name="connsiteX9" fmla="*/ 4780676 w 5309106"/>
              <a:gd name="connsiteY9" fmla="*/ 3336734 h 3585963"/>
              <a:gd name="connsiteX10" fmla="*/ 4490101 w 5309106"/>
              <a:gd name="connsiteY10" fmla="*/ 3567184 h 3585963"/>
              <a:gd name="connsiteX11" fmla="*/ 2575065 w 5309106"/>
              <a:gd name="connsiteY11" fmla="*/ 3580850 h 3585963"/>
              <a:gd name="connsiteX12" fmla="*/ 1749442 w 5309106"/>
              <a:gd name="connsiteY12" fmla="*/ 3577432 h 3585963"/>
              <a:gd name="connsiteX13" fmla="*/ 1266030 w 5309106"/>
              <a:gd name="connsiteY13" fmla="*/ 3581868 h 3585963"/>
              <a:gd name="connsiteX14" fmla="*/ 786215 w 5309106"/>
              <a:gd name="connsiteY14" fmla="*/ 3576835 h 3585963"/>
              <a:gd name="connsiteX15" fmla="*/ 1026 w 5309106"/>
              <a:gd name="connsiteY15" fmla="*/ 2232844 h 3585963"/>
              <a:gd name="connsiteX0" fmla="*/ 1026 w 5309106"/>
              <a:gd name="connsiteY0" fmla="*/ 2027068 h 3380187"/>
              <a:gd name="connsiteX1" fmla="*/ 876253 w 5309106"/>
              <a:gd name="connsiteY1" fmla="*/ 335820 h 3380187"/>
              <a:gd name="connsiteX2" fmla="*/ 2480029 w 5309106"/>
              <a:gd name="connsiteY2" fmla="*/ 463664 h 3380187"/>
              <a:gd name="connsiteX3" fmla="*/ 3678598 w 5309106"/>
              <a:gd name="connsiteY3" fmla="*/ 6524 h 3380187"/>
              <a:gd name="connsiteX4" fmla="*/ 4654556 w 5309106"/>
              <a:gd name="connsiteY4" fmla="*/ 551756 h 3380187"/>
              <a:gd name="connsiteX5" fmla="*/ 5229593 w 5309106"/>
              <a:gd name="connsiteY5" fmla="*/ 812222 h 3380187"/>
              <a:gd name="connsiteX6" fmla="*/ 5309106 w 5309106"/>
              <a:gd name="connsiteY6" fmla="*/ 1342985 h 3380187"/>
              <a:gd name="connsiteX7" fmla="*/ 4891663 w 5309106"/>
              <a:gd name="connsiteY7" fmla="*/ 2057749 h 3380187"/>
              <a:gd name="connsiteX8" fmla="*/ 4858531 w 5309106"/>
              <a:gd name="connsiteY8" fmla="*/ 2588013 h 3380187"/>
              <a:gd name="connsiteX9" fmla="*/ 4780676 w 5309106"/>
              <a:gd name="connsiteY9" fmla="*/ 3130958 h 3380187"/>
              <a:gd name="connsiteX10" fmla="*/ 4490101 w 5309106"/>
              <a:gd name="connsiteY10" fmla="*/ 3361408 h 3380187"/>
              <a:gd name="connsiteX11" fmla="*/ 2575065 w 5309106"/>
              <a:gd name="connsiteY11" fmla="*/ 3375074 h 3380187"/>
              <a:gd name="connsiteX12" fmla="*/ 1749442 w 5309106"/>
              <a:gd name="connsiteY12" fmla="*/ 3371656 h 3380187"/>
              <a:gd name="connsiteX13" fmla="*/ 1266030 w 5309106"/>
              <a:gd name="connsiteY13" fmla="*/ 3376092 h 3380187"/>
              <a:gd name="connsiteX14" fmla="*/ 786215 w 5309106"/>
              <a:gd name="connsiteY14" fmla="*/ 3371059 h 3380187"/>
              <a:gd name="connsiteX15" fmla="*/ 1026 w 5309106"/>
              <a:gd name="connsiteY15" fmla="*/ 2027068 h 3380187"/>
              <a:gd name="connsiteX0" fmla="*/ 1026 w 5309106"/>
              <a:gd name="connsiteY0" fmla="*/ 1799179 h 3152298"/>
              <a:gd name="connsiteX1" fmla="*/ 876253 w 5309106"/>
              <a:gd name="connsiteY1" fmla="*/ 107931 h 3152298"/>
              <a:gd name="connsiteX2" fmla="*/ 2480029 w 5309106"/>
              <a:gd name="connsiteY2" fmla="*/ 235775 h 3152298"/>
              <a:gd name="connsiteX3" fmla="*/ 3666325 w 5309106"/>
              <a:gd name="connsiteY3" fmla="*/ 10451 h 3152298"/>
              <a:gd name="connsiteX4" fmla="*/ 4654556 w 5309106"/>
              <a:gd name="connsiteY4" fmla="*/ 323867 h 3152298"/>
              <a:gd name="connsiteX5" fmla="*/ 5229593 w 5309106"/>
              <a:gd name="connsiteY5" fmla="*/ 584333 h 3152298"/>
              <a:gd name="connsiteX6" fmla="*/ 5309106 w 5309106"/>
              <a:gd name="connsiteY6" fmla="*/ 1115096 h 3152298"/>
              <a:gd name="connsiteX7" fmla="*/ 4891663 w 5309106"/>
              <a:gd name="connsiteY7" fmla="*/ 1829860 h 3152298"/>
              <a:gd name="connsiteX8" fmla="*/ 4858531 w 5309106"/>
              <a:gd name="connsiteY8" fmla="*/ 2360124 h 3152298"/>
              <a:gd name="connsiteX9" fmla="*/ 4780676 w 5309106"/>
              <a:gd name="connsiteY9" fmla="*/ 2903069 h 3152298"/>
              <a:gd name="connsiteX10" fmla="*/ 4490101 w 5309106"/>
              <a:gd name="connsiteY10" fmla="*/ 3133519 h 3152298"/>
              <a:gd name="connsiteX11" fmla="*/ 2575065 w 5309106"/>
              <a:gd name="connsiteY11" fmla="*/ 3147185 h 3152298"/>
              <a:gd name="connsiteX12" fmla="*/ 1749442 w 5309106"/>
              <a:gd name="connsiteY12" fmla="*/ 3143767 h 3152298"/>
              <a:gd name="connsiteX13" fmla="*/ 1266030 w 5309106"/>
              <a:gd name="connsiteY13" fmla="*/ 3148203 h 3152298"/>
              <a:gd name="connsiteX14" fmla="*/ 786215 w 5309106"/>
              <a:gd name="connsiteY14" fmla="*/ 3143170 h 3152298"/>
              <a:gd name="connsiteX15" fmla="*/ 1026 w 5309106"/>
              <a:gd name="connsiteY15" fmla="*/ 1799179 h 3152298"/>
              <a:gd name="connsiteX0" fmla="*/ 1026 w 5309106"/>
              <a:gd name="connsiteY0" fmla="*/ 1990875 h 3343994"/>
              <a:gd name="connsiteX1" fmla="*/ 876253 w 5309106"/>
              <a:gd name="connsiteY1" fmla="*/ 299627 h 3343994"/>
              <a:gd name="connsiteX2" fmla="*/ 2480029 w 5309106"/>
              <a:gd name="connsiteY2" fmla="*/ 427471 h 3343994"/>
              <a:gd name="connsiteX3" fmla="*/ 3592686 w 5309106"/>
              <a:gd name="connsiteY3" fmla="*/ 6934 h 3343994"/>
              <a:gd name="connsiteX4" fmla="*/ 4654556 w 5309106"/>
              <a:gd name="connsiteY4" fmla="*/ 515563 h 3343994"/>
              <a:gd name="connsiteX5" fmla="*/ 5229593 w 5309106"/>
              <a:gd name="connsiteY5" fmla="*/ 776029 h 3343994"/>
              <a:gd name="connsiteX6" fmla="*/ 5309106 w 5309106"/>
              <a:gd name="connsiteY6" fmla="*/ 1306792 h 3343994"/>
              <a:gd name="connsiteX7" fmla="*/ 4891663 w 5309106"/>
              <a:gd name="connsiteY7" fmla="*/ 2021556 h 3343994"/>
              <a:gd name="connsiteX8" fmla="*/ 4858531 w 5309106"/>
              <a:gd name="connsiteY8" fmla="*/ 2551820 h 3343994"/>
              <a:gd name="connsiteX9" fmla="*/ 4780676 w 5309106"/>
              <a:gd name="connsiteY9" fmla="*/ 3094765 h 3343994"/>
              <a:gd name="connsiteX10" fmla="*/ 4490101 w 5309106"/>
              <a:gd name="connsiteY10" fmla="*/ 3325215 h 3343994"/>
              <a:gd name="connsiteX11" fmla="*/ 2575065 w 5309106"/>
              <a:gd name="connsiteY11" fmla="*/ 3338881 h 3343994"/>
              <a:gd name="connsiteX12" fmla="*/ 1749442 w 5309106"/>
              <a:gd name="connsiteY12" fmla="*/ 3335463 h 3343994"/>
              <a:gd name="connsiteX13" fmla="*/ 1266030 w 5309106"/>
              <a:gd name="connsiteY13" fmla="*/ 3339899 h 3343994"/>
              <a:gd name="connsiteX14" fmla="*/ 786215 w 5309106"/>
              <a:gd name="connsiteY14" fmla="*/ 3334866 h 3343994"/>
              <a:gd name="connsiteX15" fmla="*/ 1026 w 5309106"/>
              <a:gd name="connsiteY15" fmla="*/ 1990875 h 3343994"/>
              <a:gd name="connsiteX0" fmla="*/ 1026 w 5309106"/>
              <a:gd name="connsiteY0" fmla="*/ 1782223 h 3135342"/>
              <a:gd name="connsiteX1" fmla="*/ 876253 w 5309106"/>
              <a:gd name="connsiteY1" fmla="*/ 90975 h 3135342"/>
              <a:gd name="connsiteX2" fmla="*/ 2480029 w 5309106"/>
              <a:gd name="connsiteY2" fmla="*/ 218819 h 3135342"/>
              <a:gd name="connsiteX3" fmla="*/ 3604959 w 5309106"/>
              <a:gd name="connsiteY3" fmla="*/ 133806 h 3135342"/>
              <a:gd name="connsiteX4" fmla="*/ 4654556 w 5309106"/>
              <a:gd name="connsiteY4" fmla="*/ 306911 h 3135342"/>
              <a:gd name="connsiteX5" fmla="*/ 5229593 w 5309106"/>
              <a:gd name="connsiteY5" fmla="*/ 567377 h 3135342"/>
              <a:gd name="connsiteX6" fmla="*/ 5309106 w 5309106"/>
              <a:gd name="connsiteY6" fmla="*/ 1098140 h 3135342"/>
              <a:gd name="connsiteX7" fmla="*/ 4891663 w 5309106"/>
              <a:gd name="connsiteY7" fmla="*/ 1812904 h 3135342"/>
              <a:gd name="connsiteX8" fmla="*/ 4858531 w 5309106"/>
              <a:gd name="connsiteY8" fmla="*/ 2343168 h 3135342"/>
              <a:gd name="connsiteX9" fmla="*/ 4780676 w 5309106"/>
              <a:gd name="connsiteY9" fmla="*/ 2886113 h 3135342"/>
              <a:gd name="connsiteX10" fmla="*/ 4490101 w 5309106"/>
              <a:gd name="connsiteY10" fmla="*/ 3116563 h 3135342"/>
              <a:gd name="connsiteX11" fmla="*/ 2575065 w 5309106"/>
              <a:gd name="connsiteY11" fmla="*/ 3130229 h 3135342"/>
              <a:gd name="connsiteX12" fmla="*/ 1749442 w 5309106"/>
              <a:gd name="connsiteY12" fmla="*/ 3126811 h 3135342"/>
              <a:gd name="connsiteX13" fmla="*/ 1266030 w 5309106"/>
              <a:gd name="connsiteY13" fmla="*/ 3131247 h 3135342"/>
              <a:gd name="connsiteX14" fmla="*/ 786215 w 5309106"/>
              <a:gd name="connsiteY14" fmla="*/ 3126214 h 3135342"/>
              <a:gd name="connsiteX15" fmla="*/ 1026 w 5309106"/>
              <a:gd name="connsiteY15" fmla="*/ 1782223 h 3135342"/>
              <a:gd name="connsiteX0" fmla="*/ 3298 w 5311378"/>
              <a:gd name="connsiteY0" fmla="*/ 1678843 h 3031962"/>
              <a:gd name="connsiteX1" fmla="*/ 964438 w 5311378"/>
              <a:gd name="connsiteY1" fmla="*/ 640341 h 3031962"/>
              <a:gd name="connsiteX2" fmla="*/ 2482301 w 5311378"/>
              <a:gd name="connsiteY2" fmla="*/ 115439 h 3031962"/>
              <a:gd name="connsiteX3" fmla="*/ 3607231 w 5311378"/>
              <a:gd name="connsiteY3" fmla="*/ 30426 h 3031962"/>
              <a:gd name="connsiteX4" fmla="*/ 4656828 w 5311378"/>
              <a:gd name="connsiteY4" fmla="*/ 203531 h 3031962"/>
              <a:gd name="connsiteX5" fmla="*/ 5231865 w 5311378"/>
              <a:gd name="connsiteY5" fmla="*/ 463997 h 3031962"/>
              <a:gd name="connsiteX6" fmla="*/ 5311378 w 5311378"/>
              <a:gd name="connsiteY6" fmla="*/ 994760 h 3031962"/>
              <a:gd name="connsiteX7" fmla="*/ 4893935 w 5311378"/>
              <a:gd name="connsiteY7" fmla="*/ 1709524 h 3031962"/>
              <a:gd name="connsiteX8" fmla="*/ 4860803 w 5311378"/>
              <a:gd name="connsiteY8" fmla="*/ 2239788 h 3031962"/>
              <a:gd name="connsiteX9" fmla="*/ 4782948 w 5311378"/>
              <a:gd name="connsiteY9" fmla="*/ 2782733 h 3031962"/>
              <a:gd name="connsiteX10" fmla="*/ 4492373 w 5311378"/>
              <a:gd name="connsiteY10" fmla="*/ 3013183 h 3031962"/>
              <a:gd name="connsiteX11" fmla="*/ 2577337 w 5311378"/>
              <a:gd name="connsiteY11" fmla="*/ 3026849 h 3031962"/>
              <a:gd name="connsiteX12" fmla="*/ 1751714 w 5311378"/>
              <a:gd name="connsiteY12" fmla="*/ 3023431 h 3031962"/>
              <a:gd name="connsiteX13" fmla="*/ 1268302 w 5311378"/>
              <a:gd name="connsiteY13" fmla="*/ 3027867 h 3031962"/>
              <a:gd name="connsiteX14" fmla="*/ 788487 w 5311378"/>
              <a:gd name="connsiteY14" fmla="*/ 3022834 h 3031962"/>
              <a:gd name="connsiteX15" fmla="*/ 3298 w 5311378"/>
              <a:gd name="connsiteY15" fmla="*/ 1678843 h 3031962"/>
              <a:gd name="connsiteX0" fmla="*/ 3298 w 5311378"/>
              <a:gd name="connsiteY0" fmla="*/ 1656281 h 3009400"/>
              <a:gd name="connsiteX1" fmla="*/ 964438 w 5311378"/>
              <a:gd name="connsiteY1" fmla="*/ 617779 h 3009400"/>
              <a:gd name="connsiteX2" fmla="*/ 2482301 w 5311378"/>
              <a:gd name="connsiteY2" fmla="*/ 422300 h 3009400"/>
              <a:gd name="connsiteX3" fmla="*/ 3607231 w 5311378"/>
              <a:gd name="connsiteY3" fmla="*/ 7864 h 3009400"/>
              <a:gd name="connsiteX4" fmla="*/ 4656828 w 5311378"/>
              <a:gd name="connsiteY4" fmla="*/ 180969 h 3009400"/>
              <a:gd name="connsiteX5" fmla="*/ 5231865 w 5311378"/>
              <a:gd name="connsiteY5" fmla="*/ 441435 h 3009400"/>
              <a:gd name="connsiteX6" fmla="*/ 5311378 w 5311378"/>
              <a:gd name="connsiteY6" fmla="*/ 972198 h 3009400"/>
              <a:gd name="connsiteX7" fmla="*/ 4893935 w 5311378"/>
              <a:gd name="connsiteY7" fmla="*/ 1686962 h 3009400"/>
              <a:gd name="connsiteX8" fmla="*/ 4860803 w 5311378"/>
              <a:gd name="connsiteY8" fmla="*/ 2217226 h 3009400"/>
              <a:gd name="connsiteX9" fmla="*/ 4782948 w 5311378"/>
              <a:gd name="connsiteY9" fmla="*/ 2760171 h 3009400"/>
              <a:gd name="connsiteX10" fmla="*/ 4492373 w 5311378"/>
              <a:gd name="connsiteY10" fmla="*/ 2990621 h 3009400"/>
              <a:gd name="connsiteX11" fmla="*/ 2577337 w 5311378"/>
              <a:gd name="connsiteY11" fmla="*/ 3004287 h 3009400"/>
              <a:gd name="connsiteX12" fmla="*/ 1751714 w 5311378"/>
              <a:gd name="connsiteY12" fmla="*/ 3000869 h 3009400"/>
              <a:gd name="connsiteX13" fmla="*/ 1268302 w 5311378"/>
              <a:gd name="connsiteY13" fmla="*/ 3005305 h 3009400"/>
              <a:gd name="connsiteX14" fmla="*/ 788487 w 5311378"/>
              <a:gd name="connsiteY14" fmla="*/ 3000272 h 3009400"/>
              <a:gd name="connsiteX15" fmla="*/ 3298 w 5311378"/>
              <a:gd name="connsiteY15" fmla="*/ 1656281 h 3009400"/>
              <a:gd name="connsiteX0" fmla="*/ 3298 w 5311378"/>
              <a:gd name="connsiteY0" fmla="*/ 1537634 h 2890753"/>
              <a:gd name="connsiteX1" fmla="*/ 964438 w 5311378"/>
              <a:gd name="connsiteY1" fmla="*/ 499132 h 2890753"/>
              <a:gd name="connsiteX2" fmla="*/ 2482301 w 5311378"/>
              <a:gd name="connsiteY2" fmla="*/ 303653 h 2890753"/>
              <a:gd name="connsiteX3" fmla="*/ 3631777 w 5311378"/>
              <a:gd name="connsiteY3" fmla="*/ 151536 h 2890753"/>
              <a:gd name="connsiteX4" fmla="*/ 4656828 w 5311378"/>
              <a:gd name="connsiteY4" fmla="*/ 62322 h 2890753"/>
              <a:gd name="connsiteX5" fmla="*/ 5231865 w 5311378"/>
              <a:gd name="connsiteY5" fmla="*/ 322788 h 2890753"/>
              <a:gd name="connsiteX6" fmla="*/ 5311378 w 5311378"/>
              <a:gd name="connsiteY6" fmla="*/ 853551 h 2890753"/>
              <a:gd name="connsiteX7" fmla="*/ 4893935 w 5311378"/>
              <a:gd name="connsiteY7" fmla="*/ 1568315 h 2890753"/>
              <a:gd name="connsiteX8" fmla="*/ 4860803 w 5311378"/>
              <a:gd name="connsiteY8" fmla="*/ 2098579 h 2890753"/>
              <a:gd name="connsiteX9" fmla="*/ 4782948 w 5311378"/>
              <a:gd name="connsiteY9" fmla="*/ 2641524 h 2890753"/>
              <a:gd name="connsiteX10" fmla="*/ 4492373 w 5311378"/>
              <a:gd name="connsiteY10" fmla="*/ 2871974 h 2890753"/>
              <a:gd name="connsiteX11" fmla="*/ 2577337 w 5311378"/>
              <a:gd name="connsiteY11" fmla="*/ 2885640 h 2890753"/>
              <a:gd name="connsiteX12" fmla="*/ 1751714 w 5311378"/>
              <a:gd name="connsiteY12" fmla="*/ 2882222 h 2890753"/>
              <a:gd name="connsiteX13" fmla="*/ 1268302 w 5311378"/>
              <a:gd name="connsiteY13" fmla="*/ 2886658 h 2890753"/>
              <a:gd name="connsiteX14" fmla="*/ 788487 w 5311378"/>
              <a:gd name="connsiteY14" fmla="*/ 2881625 h 2890753"/>
              <a:gd name="connsiteX15" fmla="*/ 3298 w 5311378"/>
              <a:gd name="connsiteY15" fmla="*/ 1537634 h 2890753"/>
              <a:gd name="connsiteX0" fmla="*/ 3298 w 5312242"/>
              <a:gd name="connsiteY0" fmla="*/ 1402102 h 2755221"/>
              <a:gd name="connsiteX1" fmla="*/ 964438 w 5312242"/>
              <a:gd name="connsiteY1" fmla="*/ 363600 h 2755221"/>
              <a:gd name="connsiteX2" fmla="*/ 2482301 w 5312242"/>
              <a:gd name="connsiteY2" fmla="*/ 168121 h 2755221"/>
              <a:gd name="connsiteX3" fmla="*/ 3631777 w 5312242"/>
              <a:gd name="connsiteY3" fmla="*/ 16004 h 2755221"/>
              <a:gd name="connsiteX4" fmla="*/ 4601599 w 5312242"/>
              <a:gd name="connsiteY4" fmla="*/ 286716 h 2755221"/>
              <a:gd name="connsiteX5" fmla="*/ 5231865 w 5312242"/>
              <a:gd name="connsiteY5" fmla="*/ 187256 h 2755221"/>
              <a:gd name="connsiteX6" fmla="*/ 5311378 w 5312242"/>
              <a:gd name="connsiteY6" fmla="*/ 718019 h 2755221"/>
              <a:gd name="connsiteX7" fmla="*/ 4893935 w 5312242"/>
              <a:gd name="connsiteY7" fmla="*/ 1432783 h 2755221"/>
              <a:gd name="connsiteX8" fmla="*/ 4860803 w 5312242"/>
              <a:gd name="connsiteY8" fmla="*/ 1963047 h 2755221"/>
              <a:gd name="connsiteX9" fmla="*/ 4782948 w 5312242"/>
              <a:gd name="connsiteY9" fmla="*/ 2505992 h 2755221"/>
              <a:gd name="connsiteX10" fmla="*/ 4492373 w 5312242"/>
              <a:gd name="connsiteY10" fmla="*/ 2736442 h 2755221"/>
              <a:gd name="connsiteX11" fmla="*/ 2577337 w 5312242"/>
              <a:gd name="connsiteY11" fmla="*/ 2750108 h 2755221"/>
              <a:gd name="connsiteX12" fmla="*/ 1751714 w 5312242"/>
              <a:gd name="connsiteY12" fmla="*/ 2746690 h 2755221"/>
              <a:gd name="connsiteX13" fmla="*/ 1268302 w 5312242"/>
              <a:gd name="connsiteY13" fmla="*/ 2751126 h 2755221"/>
              <a:gd name="connsiteX14" fmla="*/ 788487 w 5312242"/>
              <a:gd name="connsiteY14" fmla="*/ 2746093 h 2755221"/>
              <a:gd name="connsiteX15" fmla="*/ 3298 w 5312242"/>
              <a:gd name="connsiteY15" fmla="*/ 1402102 h 2755221"/>
              <a:gd name="connsiteX0" fmla="*/ 3298 w 5312242"/>
              <a:gd name="connsiteY0" fmla="*/ 1241851 h 2594970"/>
              <a:gd name="connsiteX1" fmla="*/ 964438 w 5312242"/>
              <a:gd name="connsiteY1" fmla="*/ 203349 h 2594970"/>
              <a:gd name="connsiteX2" fmla="*/ 2482301 w 5312242"/>
              <a:gd name="connsiteY2" fmla="*/ 7870 h 2594970"/>
              <a:gd name="connsiteX3" fmla="*/ 3613366 w 5312242"/>
              <a:gd name="connsiteY3" fmla="*/ 75370 h 2594970"/>
              <a:gd name="connsiteX4" fmla="*/ 4601599 w 5312242"/>
              <a:gd name="connsiteY4" fmla="*/ 126465 h 2594970"/>
              <a:gd name="connsiteX5" fmla="*/ 5231865 w 5312242"/>
              <a:gd name="connsiteY5" fmla="*/ 27005 h 2594970"/>
              <a:gd name="connsiteX6" fmla="*/ 5311378 w 5312242"/>
              <a:gd name="connsiteY6" fmla="*/ 557768 h 2594970"/>
              <a:gd name="connsiteX7" fmla="*/ 4893935 w 5312242"/>
              <a:gd name="connsiteY7" fmla="*/ 1272532 h 2594970"/>
              <a:gd name="connsiteX8" fmla="*/ 4860803 w 5312242"/>
              <a:gd name="connsiteY8" fmla="*/ 1802796 h 2594970"/>
              <a:gd name="connsiteX9" fmla="*/ 4782948 w 5312242"/>
              <a:gd name="connsiteY9" fmla="*/ 2345741 h 2594970"/>
              <a:gd name="connsiteX10" fmla="*/ 4492373 w 5312242"/>
              <a:gd name="connsiteY10" fmla="*/ 2576191 h 2594970"/>
              <a:gd name="connsiteX11" fmla="*/ 2577337 w 5312242"/>
              <a:gd name="connsiteY11" fmla="*/ 2589857 h 2594970"/>
              <a:gd name="connsiteX12" fmla="*/ 1751714 w 5312242"/>
              <a:gd name="connsiteY12" fmla="*/ 2586439 h 2594970"/>
              <a:gd name="connsiteX13" fmla="*/ 1268302 w 5312242"/>
              <a:gd name="connsiteY13" fmla="*/ 2590875 h 2594970"/>
              <a:gd name="connsiteX14" fmla="*/ 788487 w 5312242"/>
              <a:gd name="connsiteY14" fmla="*/ 2585842 h 2594970"/>
              <a:gd name="connsiteX15" fmla="*/ 3298 w 5312242"/>
              <a:gd name="connsiteY15" fmla="*/ 1241851 h 2594970"/>
              <a:gd name="connsiteX0" fmla="*/ 3298 w 5311378"/>
              <a:gd name="connsiteY0" fmla="*/ 1241851 h 2594970"/>
              <a:gd name="connsiteX1" fmla="*/ 964438 w 5311378"/>
              <a:gd name="connsiteY1" fmla="*/ 203349 h 2594970"/>
              <a:gd name="connsiteX2" fmla="*/ 2482301 w 5311378"/>
              <a:gd name="connsiteY2" fmla="*/ 7870 h 2594970"/>
              <a:gd name="connsiteX3" fmla="*/ 3613366 w 5311378"/>
              <a:gd name="connsiteY3" fmla="*/ 75370 h 2594970"/>
              <a:gd name="connsiteX4" fmla="*/ 4620009 w 5311378"/>
              <a:gd name="connsiteY4" fmla="*/ 138666 h 2594970"/>
              <a:gd name="connsiteX5" fmla="*/ 5231865 w 5311378"/>
              <a:gd name="connsiteY5" fmla="*/ 27005 h 2594970"/>
              <a:gd name="connsiteX6" fmla="*/ 5311378 w 5311378"/>
              <a:gd name="connsiteY6" fmla="*/ 557768 h 2594970"/>
              <a:gd name="connsiteX7" fmla="*/ 4893935 w 5311378"/>
              <a:gd name="connsiteY7" fmla="*/ 1272532 h 2594970"/>
              <a:gd name="connsiteX8" fmla="*/ 4860803 w 5311378"/>
              <a:gd name="connsiteY8" fmla="*/ 1802796 h 2594970"/>
              <a:gd name="connsiteX9" fmla="*/ 4782948 w 5311378"/>
              <a:gd name="connsiteY9" fmla="*/ 2345741 h 2594970"/>
              <a:gd name="connsiteX10" fmla="*/ 4492373 w 5311378"/>
              <a:gd name="connsiteY10" fmla="*/ 2576191 h 2594970"/>
              <a:gd name="connsiteX11" fmla="*/ 2577337 w 5311378"/>
              <a:gd name="connsiteY11" fmla="*/ 2589857 h 2594970"/>
              <a:gd name="connsiteX12" fmla="*/ 1751714 w 5311378"/>
              <a:gd name="connsiteY12" fmla="*/ 2586439 h 2594970"/>
              <a:gd name="connsiteX13" fmla="*/ 1268302 w 5311378"/>
              <a:gd name="connsiteY13" fmla="*/ 2590875 h 2594970"/>
              <a:gd name="connsiteX14" fmla="*/ 788487 w 5311378"/>
              <a:gd name="connsiteY14" fmla="*/ 2585842 h 2594970"/>
              <a:gd name="connsiteX15" fmla="*/ 3298 w 5311378"/>
              <a:gd name="connsiteY15" fmla="*/ 1241851 h 2594970"/>
              <a:gd name="connsiteX0" fmla="*/ 3298 w 5311378"/>
              <a:gd name="connsiteY0" fmla="*/ 1241851 h 2594970"/>
              <a:gd name="connsiteX1" fmla="*/ 964438 w 5311378"/>
              <a:gd name="connsiteY1" fmla="*/ 203349 h 2594970"/>
              <a:gd name="connsiteX2" fmla="*/ 2482301 w 5311378"/>
              <a:gd name="connsiteY2" fmla="*/ 7870 h 2594970"/>
              <a:gd name="connsiteX3" fmla="*/ 3613366 w 5311378"/>
              <a:gd name="connsiteY3" fmla="*/ 75370 h 2594970"/>
              <a:gd name="connsiteX4" fmla="*/ 4620009 w 5311378"/>
              <a:gd name="connsiteY4" fmla="*/ 138666 h 2594970"/>
              <a:gd name="connsiteX5" fmla="*/ 5231865 w 5311378"/>
              <a:gd name="connsiteY5" fmla="*/ 27005 h 2594970"/>
              <a:gd name="connsiteX6" fmla="*/ 5311378 w 5311378"/>
              <a:gd name="connsiteY6" fmla="*/ 557768 h 2594970"/>
              <a:gd name="connsiteX7" fmla="*/ 4893935 w 5311378"/>
              <a:gd name="connsiteY7" fmla="*/ 1272532 h 2594970"/>
              <a:gd name="connsiteX8" fmla="*/ 4860803 w 5311378"/>
              <a:gd name="connsiteY8" fmla="*/ 1802796 h 2594970"/>
              <a:gd name="connsiteX9" fmla="*/ 4782948 w 5311378"/>
              <a:gd name="connsiteY9" fmla="*/ 2345741 h 2594970"/>
              <a:gd name="connsiteX10" fmla="*/ 4492373 w 5311378"/>
              <a:gd name="connsiteY10" fmla="*/ 2576191 h 2594970"/>
              <a:gd name="connsiteX11" fmla="*/ 2577337 w 5311378"/>
              <a:gd name="connsiteY11" fmla="*/ 2589857 h 2594970"/>
              <a:gd name="connsiteX12" fmla="*/ 1751714 w 5311378"/>
              <a:gd name="connsiteY12" fmla="*/ 2586439 h 2594970"/>
              <a:gd name="connsiteX13" fmla="*/ 1268302 w 5311378"/>
              <a:gd name="connsiteY13" fmla="*/ 2590875 h 2594970"/>
              <a:gd name="connsiteX14" fmla="*/ 788487 w 5311378"/>
              <a:gd name="connsiteY14" fmla="*/ 2585842 h 2594970"/>
              <a:gd name="connsiteX15" fmla="*/ 3298 w 5311378"/>
              <a:gd name="connsiteY15" fmla="*/ 1241851 h 2594970"/>
              <a:gd name="connsiteX0" fmla="*/ 3298 w 5311378"/>
              <a:gd name="connsiteY0" fmla="*/ 1241851 h 2594970"/>
              <a:gd name="connsiteX1" fmla="*/ 964438 w 5311378"/>
              <a:gd name="connsiteY1" fmla="*/ 203349 h 2594970"/>
              <a:gd name="connsiteX2" fmla="*/ 2482301 w 5311378"/>
              <a:gd name="connsiteY2" fmla="*/ 7870 h 2594970"/>
              <a:gd name="connsiteX3" fmla="*/ 3613366 w 5311378"/>
              <a:gd name="connsiteY3" fmla="*/ 75370 h 2594970"/>
              <a:gd name="connsiteX4" fmla="*/ 4620009 w 5311378"/>
              <a:gd name="connsiteY4" fmla="*/ 138666 h 2594970"/>
              <a:gd name="connsiteX5" fmla="*/ 5231865 w 5311378"/>
              <a:gd name="connsiteY5" fmla="*/ 27005 h 2594970"/>
              <a:gd name="connsiteX6" fmla="*/ 5311378 w 5311378"/>
              <a:gd name="connsiteY6" fmla="*/ 557768 h 2594970"/>
              <a:gd name="connsiteX7" fmla="*/ 4893935 w 5311378"/>
              <a:gd name="connsiteY7" fmla="*/ 1272532 h 2594970"/>
              <a:gd name="connsiteX8" fmla="*/ 4860803 w 5311378"/>
              <a:gd name="connsiteY8" fmla="*/ 1802796 h 2594970"/>
              <a:gd name="connsiteX9" fmla="*/ 4782948 w 5311378"/>
              <a:gd name="connsiteY9" fmla="*/ 2345741 h 2594970"/>
              <a:gd name="connsiteX10" fmla="*/ 4492373 w 5311378"/>
              <a:gd name="connsiteY10" fmla="*/ 2576191 h 2594970"/>
              <a:gd name="connsiteX11" fmla="*/ 2577337 w 5311378"/>
              <a:gd name="connsiteY11" fmla="*/ 2589857 h 2594970"/>
              <a:gd name="connsiteX12" fmla="*/ 1751714 w 5311378"/>
              <a:gd name="connsiteY12" fmla="*/ 2586439 h 2594970"/>
              <a:gd name="connsiteX13" fmla="*/ 1268302 w 5311378"/>
              <a:gd name="connsiteY13" fmla="*/ 2590875 h 2594970"/>
              <a:gd name="connsiteX14" fmla="*/ 788487 w 5311378"/>
              <a:gd name="connsiteY14" fmla="*/ 2585842 h 2594970"/>
              <a:gd name="connsiteX15" fmla="*/ 3298 w 5311378"/>
              <a:gd name="connsiteY15" fmla="*/ 1241851 h 2594970"/>
              <a:gd name="connsiteX0" fmla="*/ 3298 w 5311378"/>
              <a:gd name="connsiteY0" fmla="*/ 1241851 h 2594970"/>
              <a:gd name="connsiteX1" fmla="*/ 964438 w 5311378"/>
              <a:gd name="connsiteY1" fmla="*/ 203349 h 2594970"/>
              <a:gd name="connsiteX2" fmla="*/ 2482301 w 5311378"/>
              <a:gd name="connsiteY2" fmla="*/ 7870 h 2594970"/>
              <a:gd name="connsiteX3" fmla="*/ 3613366 w 5311378"/>
              <a:gd name="connsiteY3" fmla="*/ 75370 h 2594970"/>
              <a:gd name="connsiteX4" fmla="*/ 4620009 w 5311378"/>
              <a:gd name="connsiteY4" fmla="*/ 138666 h 2594970"/>
              <a:gd name="connsiteX5" fmla="*/ 5201183 w 5311378"/>
              <a:gd name="connsiteY5" fmla="*/ 350328 h 2594970"/>
              <a:gd name="connsiteX6" fmla="*/ 5311378 w 5311378"/>
              <a:gd name="connsiteY6" fmla="*/ 557768 h 2594970"/>
              <a:gd name="connsiteX7" fmla="*/ 4893935 w 5311378"/>
              <a:gd name="connsiteY7" fmla="*/ 1272532 h 2594970"/>
              <a:gd name="connsiteX8" fmla="*/ 4860803 w 5311378"/>
              <a:gd name="connsiteY8" fmla="*/ 1802796 h 2594970"/>
              <a:gd name="connsiteX9" fmla="*/ 4782948 w 5311378"/>
              <a:gd name="connsiteY9" fmla="*/ 2345741 h 2594970"/>
              <a:gd name="connsiteX10" fmla="*/ 4492373 w 5311378"/>
              <a:gd name="connsiteY10" fmla="*/ 2576191 h 2594970"/>
              <a:gd name="connsiteX11" fmla="*/ 2577337 w 5311378"/>
              <a:gd name="connsiteY11" fmla="*/ 2589857 h 2594970"/>
              <a:gd name="connsiteX12" fmla="*/ 1751714 w 5311378"/>
              <a:gd name="connsiteY12" fmla="*/ 2586439 h 2594970"/>
              <a:gd name="connsiteX13" fmla="*/ 1268302 w 5311378"/>
              <a:gd name="connsiteY13" fmla="*/ 2590875 h 2594970"/>
              <a:gd name="connsiteX14" fmla="*/ 788487 w 5311378"/>
              <a:gd name="connsiteY14" fmla="*/ 2585842 h 2594970"/>
              <a:gd name="connsiteX15" fmla="*/ 3298 w 5311378"/>
              <a:gd name="connsiteY15" fmla="*/ 1241851 h 2594970"/>
              <a:gd name="connsiteX0" fmla="*/ 3298 w 5311378"/>
              <a:gd name="connsiteY0" fmla="*/ 1243929 h 2597048"/>
              <a:gd name="connsiteX1" fmla="*/ 964438 w 5311378"/>
              <a:gd name="connsiteY1" fmla="*/ 205427 h 2597048"/>
              <a:gd name="connsiteX2" fmla="*/ 2482301 w 5311378"/>
              <a:gd name="connsiteY2" fmla="*/ 9948 h 2597048"/>
              <a:gd name="connsiteX3" fmla="*/ 3613366 w 5311378"/>
              <a:gd name="connsiteY3" fmla="*/ 77448 h 2597048"/>
              <a:gd name="connsiteX4" fmla="*/ 4620009 w 5311378"/>
              <a:gd name="connsiteY4" fmla="*/ 140744 h 2597048"/>
              <a:gd name="connsiteX5" fmla="*/ 5201184 w 5311378"/>
              <a:gd name="connsiteY5" fmla="*/ 10261 h 2597048"/>
              <a:gd name="connsiteX6" fmla="*/ 5311378 w 5311378"/>
              <a:gd name="connsiteY6" fmla="*/ 559846 h 2597048"/>
              <a:gd name="connsiteX7" fmla="*/ 4893935 w 5311378"/>
              <a:gd name="connsiteY7" fmla="*/ 1274610 h 2597048"/>
              <a:gd name="connsiteX8" fmla="*/ 4860803 w 5311378"/>
              <a:gd name="connsiteY8" fmla="*/ 1804874 h 2597048"/>
              <a:gd name="connsiteX9" fmla="*/ 4782948 w 5311378"/>
              <a:gd name="connsiteY9" fmla="*/ 2347819 h 2597048"/>
              <a:gd name="connsiteX10" fmla="*/ 4492373 w 5311378"/>
              <a:gd name="connsiteY10" fmla="*/ 2578269 h 2597048"/>
              <a:gd name="connsiteX11" fmla="*/ 2577337 w 5311378"/>
              <a:gd name="connsiteY11" fmla="*/ 2591935 h 2597048"/>
              <a:gd name="connsiteX12" fmla="*/ 1751714 w 5311378"/>
              <a:gd name="connsiteY12" fmla="*/ 2588517 h 2597048"/>
              <a:gd name="connsiteX13" fmla="*/ 1268302 w 5311378"/>
              <a:gd name="connsiteY13" fmla="*/ 2592953 h 2597048"/>
              <a:gd name="connsiteX14" fmla="*/ 788487 w 5311378"/>
              <a:gd name="connsiteY14" fmla="*/ 2587920 h 2597048"/>
              <a:gd name="connsiteX15" fmla="*/ 3298 w 5311378"/>
              <a:gd name="connsiteY15" fmla="*/ 1243929 h 2597048"/>
              <a:gd name="connsiteX0" fmla="*/ 4771 w 5312851"/>
              <a:gd name="connsiteY0" fmla="*/ 1302628 h 2655747"/>
              <a:gd name="connsiteX1" fmla="*/ 1009616 w 5312851"/>
              <a:gd name="connsiteY1" fmla="*/ 1095050 h 2655747"/>
              <a:gd name="connsiteX2" fmla="*/ 2483774 w 5312851"/>
              <a:gd name="connsiteY2" fmla="*/ 68647 h 2655747"/>
              <a:gd name="connsiteX3" fmla="*/ 3614839 w 5312851"/>
              <a:gd name="connsiteY3" fmla="*/ 136147 h 2655747"/>
              <a:gd name="connsiteX4" fmla="*/ 4621482 w 5312851"/>
              <a:gd name="connsiteY4" fmla="*/ 199443 h 2655747"/>
              <a:gd name="connsiteX5" fmla="*/ 5202657 w 5312851"/>
              <a:gd name="connsiteY5" fmla="*/ 68960 h 2655747"/>
              <a:gd name="connsiteX6" fmla="*/ 5312851 w 5312851"/>
              <a:gd name="connsiteY6" fmla="*/ 618545 h 2655747"/>
              <a:gd name="connsiteX7" fmla="*/ 4895408 w 5312851"/>
              <a:gd name="connsiteY7" fmla="*/ 1333309 h 2655747"/>
              <a:gd name="connsiteX8" fmla="*/ 4862276 w 5312851"/>
              <a:gd name="connsiteY8" fmla="*/ 1863573 h 2655747"/>
              <a:gd name="connsiteX9" fmla="*/ 4784421 w 5312851"/>
              <a:gd name="connsiteY9" fmla="*/ 2406518 h 2655747"/>
              <a:gd name="connsiteX10" fmla="*/ 4493846 w 5312851"/>
              <a:gd name="connsiteY10" fmla="*/ 2636968 h 2655747"/>
              <a:gd name="connsiteX11" fmla="*/ 2578810 w 5312851"/>
              <a:gd name="connsiteY11" fmla="*/ 2650634 h 2655747"/>
              <a:gd name="connsiteX12" fmla="*/ 1753187 w 5312851"/>
              <a:gd name="connsiteY12" fmla="*/ 2647216 h 2655747"/>
              <a:gd name="connsiteX13" fmla="*/ 1269775 w 5312851"/>
              <a:gd name="connsiteY13" fmla="*/ 2651652 h 2655747"/>
              <a:gd name="connsiteX14" fmla="*/ 789960 w 5312851"/>
              <a:gd name="connsiteY14" fmla="*/ 2646619 h 2655747"/>
              <a:gd name="connsiteX15" fmla="*/ 4771 w 5312851"/>
              <a:gd name="connsiteY15" fmla="*/ 1302628 h 2655747"/>
              <a:gd name="connsiteX0" fmla="*/ 231775 w 4851512"/>
              <a:gd name="connsiteY0" fmla="*/ 1851147 h 2655747"/>
              <a:gd name="connsiteX1" fmla="*/ 548277 w 4851512"/>
              <a:gd name="connsiteY1" fmla="*/ 1095050 h 2655747"/>
              <a:gd name="connsiteX2" fmla="*/ 2022435 w 4851512"/>
              <a:gd name="connsiteY2" fmla="*/ 68647 h 2655747"/>
              <a:gd name="connsiteX3" fmla="*/ 3153500 w 4851512"/>
              <a:gd name="connsiteY3" fmla="*/ 136147 h 2655747"/>
              <a:gd name="connsiteX4" fmla="*/ 4160143 w 4851512"/>
              <a:gd name="connsiteY4" fmla="*/ 199443 h 2655747"/>
              <a:gd name="connsiteX5" fmla="*/ 4741318 w 4851512"/>
              <a:gd name="connsiteY5" fmla="*/ 68960 h 2655747"/>
              <a:gd name="connsiteX6" fmla="*/ 4851512 w 4851512"/>
              <a:gd name="connsiteY6" fmla="*/ 618545 h 2655747"/>
              <a:gd name="connsiteX7" fmla="*/ 4434069 w 4851512"/>
              <a:gd name="connsiteY7" fmla="*/ 1333309 h 2655747"/>
              <a:gd name="connsiteX8" fmla="*/ 4400937 w 4851512"/>
              <a:gd name="connsiteY8" fmla="*/ 1863573 h 2655747"/>
              <a:gd name="connsiteX9" fmla="*/ 4323082 w 4851512"/>
              <a:gd name="connsiteY9" fmla="*/ 2406518 h 2655747"/>
              <a:gd name="connsiteX10" fmla="*/ 4032507 w 4851512"/>
              <a:gd name="connsiteY10" fmla="*/ 2636968 h 2655747"/>
              <a:gd name="connsiteX11" fmla="*/ 2117471 w 4851512"/>
              <a:gd name="connsiteY11" fmla="*/ 2650634 h 2655747"/>
              <a:gd name="connsiteX12" fmla="*/ 1291848 w 4851512"/>
              <a:gd name="connsiteY12" fmla="*/ 2647216 h 2655747"/>
              <a:gd name="connsiteX13" fmla="*/ 808436 w 4851512"/>
              <a:gd name="connsiteY13" fmla="*/ 2651652 h 2655747"/>
              <a:gd name="connsiteX14" fmla="*/ 328621 w 4851512"/>
              <a:gd name="connsiteY14" fmla="*/ 2646619 h 2655747"/>
              <a:gd name="connsiteX15" fmla="*/ 231775 w 4851512"/>
              <a:gd name="connsiteY15" fmla="*/ 1851147 h 2655747"/>
              <a:gd name="connsiteX0" fmla="*/ 231775 w 4851512"/>
              <a:gd name="connsiteY0" fmla="*/ 1792449 h 2597049"/>
              <a:gd name="connsiteX1" fmla="*/ 548277 w 4851512"/>
              <a:gd name="connsiteY1" fmla="*/ 1036352 h 2597049"/>
              <a:gd name="connsiteX2" fmla="*/ 2246419 w 4851512"/>
              <a:gd name="connsiteY2" fmla="*/ 846304 h 2597049"/>
              <a:gd name="connsiteX3" fmla="*/ 3153500 w 4851512"/>
              <a:gd name="connsiteY3" fmla="*/ 77449 h 2597049"/>
              <a:gd name="connsiteX4" fmla="*/ 4160143 w 4851512"/>
              <a:gd name="connsiteY4" fmla="*/ 140745 h 2597049"/>
              <a:gd name="connsiteX5" fmla="*/ 4741318 w 4851512"/>
              <a:gd name="connsiteY5" fmla="*/ 10262 h 2597049"/>
              <a:gd name="connsiteX6" fmla="*/ 4851512 w 4851512"/>
              <a:gd name="connsiteY6" fmla="*/ 559847 h 2597049"/>
              <a:gd name="connsiteX7" fmla="*/ 4434069 w 4851512"/>
              <a:gd name="connsiteY7" fmla="*/ 1274611 h 2597049"/>
              <a:gd name="connsiteX8" fmla="*/ 4400937 w 4851512"/>
              <a:gd name="connsiteY8" fmla="*/ 1804875 h 2597049"/>
              <a:gd name="connsiteX9" fmla="*/ 4323082 w 4851512"/>
              <a:gd name="connsiteY9" fmla="*/ 2347820 h 2597049"/>
              <a:gd name="connsiteX10" fmla="*/ 4032507 w 4851512"/>
              <a:gd name="connsiteY10" fmla="*/ 2578270 h 2597049"/>
              <a:gd name="connsiteX11" fmla="*/ 2117471 w 4851512"/>
              <a:gd name="connsiteY11" fmla="*/ 2591936 h 2597049"/>
              <a:gd name="connsiteX12" fmla="*/ 1291848 w 4851512"/>
              <a:gd name="connsiteY12" fmla="*/ 2588518 h 2597049"/>
              <a:gd name="connsiteX13" fmla="*/ 808436 w 4851512"/>
              <a:gd name="connsiteY13" fmla="*/ 2592954 h 2597049"/>
              <a:gd name="connsiteX14" fmla="*/ 328621 w 4851512"/>
              <a:gd name="connsiteY14" fmla="*/ 2587921 h 2597049"/>
              <a:gd name="connsiteX15" fmla="*/ 231775 w 4851512"/>
              <a:gd name="connsiteY15" fmla="*/ 1792449 h 2597049"/>
              <a:gd name="connsiteX0" fmla="*/ 249527 w 4869264"/>
              <a:gd name="connsiteY0" fmla="*/ 1792449 h 2597049"/>
              <a:gd name="connsiteX1" fmla="*/ 948443 w 4869264"/>
              <a:gd name="connsiteY1" fmla="*/ 1432807 h 2597049"/>
              <a:gd name="connsiteX2" fmla="*/ 2264171 w 4869264"/>
              <a:gd name="connsiteY2" fmla="*/ 846304 h 2597049"/>
              <a:gd name="connsiteX3" fmla="*/ 3171252 w 4869264"/>
              <a:gd name="connsiteY3" fmla="*/ 77449 h 2597049"/>
              <a:gd name="connsiteX4" fmla="*/ 4177895 w 4869264"/>
              <a:gd name="connsiteY4" fmla="*/ 140745 h 2597049"/>
              <a:gd name="connsiteX5" fmla="*/ 4759070 w 4869264"/>
              <a:gd name="connsiteY5" fmla="*/ 10262 h 2597049"/>
              <a:gd name="connsiteX6" fmla="*/ 4869264 w 4869264"/>
              <a:gd name="connsiteY6" fmla="*/ 559847 h 2597049"/>
              <a:gd name="connsiteX7" fmla="*/ 4451821 w 4869264"/>
              <a:gd name="connsiteY7" fmla="*/ 1274611 h 2597049"/>
              <a:gd name="connsiteX8" fmla="*/ 4418689 w 4869264"/>
              <a:gd name="connsiteY8" fmla="*/ 1804875 h 2597049"/>
              <a:gd name="connsiteX9" fmla="*/ 4340834 w 4869264"/>
              <a:gd name="connsiteY9" fmla="*/ 2347820 h 2597049"/>
              <a:gd name="connsiteX10" fmla="*/ 4050259 w 4869264"/>
              <a:gd name="connsiteY10" fmla="*/ 2578270 h 2597049"/>
              <a:gd name="connsiteX11" fmla="*/ 2135223 w 4869264"/>
              <a:gd name="connsiteY11" fmla="*/ 2591936 h 2597049"/>
              <a:gd name="connsiteX12" fmla="*/ 1309600 w 4869264"/>
              <a:gd name="connsiteY12" fmla="*/ 2588518 h 2597049"/>
              <a:gd name="connsiteX13" fmla="*/ 826188 w 4869264"/>
              <a:gd name="connsiteY13" fmla="*/ 2592954 h 2597049"/>
              <a:gd name="connsiteX14" fmla="*/ 346373 w 4869264"/>
              <a:gd name="connsiteY14" fmla="*/ 2587921 h 2597049"/>
              <a:gd name="connsiteX15" fmla="*/ 249527 w 4869264"/>
              <a:gd name="connsiteY15" fmla="*/ 1792449 h 2597049"/>
              <a:gd name="connsiteX0" fmla="*/ 249527 w 4869264"/>
              <a:gd name="connsiteY0" fmla="*/ 1792449 h 2597049"/>
              <a:gd name="connsiteX1" fmla="*/ 948443 w 4869264"/>
              <a:gd name="connsiteY1" fmla="*/ 1432807 h 2597049"/>
              <a:gd name="connsiteX2" fmla="*/ 2264171 w 4869264"/>
              <a:gd name="connsiteY2" fmla="*/ 846304 h 2597049"/>
              <a:gd name="connsiteX3" fmla="*/ 3280514 w 4869264"/>
              <a:gd name="connsiteY3" fmla="*/ 517351 h 2597049"/>
              <a:gd name="connsiteX4" fmla="*/ 4177895 w 4869264"/>
              <a:gd name="connsiteY4" fmla="*/ 140745 h 2597049"/>
              <a:gd name="connsiteX5" fmla="*/ 4759070 w 4869264"/>
              <a:gd name="connsiteY5" fmla="*/ 10262 h 2597049"/>
              <a:gd name="connsiteX6" fmla="*/ 4869264 w 4869264"/>
              <a:gd name="connsiteY6" fmla="*/ 559847 h 2597049"/>
              <a:gd name="connsiteX7" fmla="*/ 4451821 w 4869264"/>
              <a:gd name="connsiteY7" fmla="*/ 1274611 h 2597049"/>
              <a:gd name="connsiteX8" fmla="*/ 4418689 w 4869264"/>
              <a:gd name="connsiteY8" fmla="*/ 1804875 h 2597049"/>
              <a:gd name="connsiteX9" fmla="*/ 4340834 w 4869264"/>
              <a:gd name="connsiteY9" fmla="*/ 2347820 h 2597049"/>
              <a:gd name="connsiteX10" fmla="*/ 4050259 w 4869264"/>
              <a:gd name="connsiteY10" fmla="*/ 2578270 h 2597049"/>
              <a:gd name="connsiteX11" fmla="*/ 2135223 w 4869264"/>
              <a:gd name="connsiteY11" fmla="*/ 2591936 h 2597049"/>
              <a:gd name="connsiteX12" fmla="*/ 1309600 w 4869264"/>
              <a:gd name="connsiteY12" fmla="*/ 2588518 h 2597049"/>
              <a:gd name="connsiteX13" fmla="*/ 826188 w 4869264"/>
              <a:gd name="connsiteY13" fmla="*/ 2592954 h 2597049"/>
              <a:gd name="connsiteX14" fmla="*/ 346373 w 4869264"/>
              <a:gd name="connsiteY14" fmla="*/ 2587921 h 2597049"/>
              <a:gd name="connsiteX15" fmla="*/ 249527 w 4869264"/>
              <a:gd name="connsiteY15" fmla="*/ 1792449 h 2597049"/>
              <a:gd name="connsiteX0" fmla="*/ 249527 w 4869264"/>
              <a:gd name="connsiteY0" fmla="*/ 1782765 h 2587365"/>
              <a:gd name="connsiteX1" fmla="*/ 948443 w 4869264"/>
              <a:gd name="connsiteY1" fmla="*/ 1423123 h 2587365"/>
              <a:gd name="connsiteX2" fmla="*/ 2264171 w 4869264"/>
              <a:gd name="connsiteY2" fmla="*/ 836620 h 2587365"/>
              <a:gd name="connsiteX3" fmla="*/ 3280514 w 4869264"/>
              <a:gd name="connsiteY3" fmla="*/ 507667 h 2587365"/>
              <a:gd name="connsiteX4" fmla="*/ 4183358 w 4869264"/>
              <a:gd name="connsiteY4" fmla="*/ 424329 h 2587365"/>
              <a:gd name="connsiteX5" fmla="*/ 4759070 w 4869264"/>
              <a:gd name="connsiteY5" fmla="*/ 578 h 2587365"/>
              <a:gd name="connsiteX6" fmla="*/ 4869264 w 4869264"/>
              <a:gd name="connsiteY6" fmla="*/ 550163 h 2587365"/>
              <a:gd name="connsiteX7" fmla="*/ 4451821 w 4869264"/>
              <a:gd name="connsiteY7" fmla="*/ 1264927 h 2587365"/>
              <a:gd name="connsiteX8" fmla="*/ 4418689 w 4869264"/>
              <a:gd name="connsiteY8" fmla="*/ 1795191 h 2587365"/>
              <a:gd name="connsiteX9" fmla="*/ 4340834 w 4869264"/>
              <a:gd name="connsiteY9" fmla="*/ 2338136 h 2587365"/>
              <a:gd name="connsiteX10" fmla="*/ 4050259 w 4869264"/>
              <a:gd name="connsiteY10" fmla="*/ 2568586 h 2587365"/>
              <a:gd name="connsiteX11" fmla="*/ 2135223 w 4869264"/>
              <a:gd name="connsiteY11" fmla="*/ 2582252 h 2587365"/>
              <a:gd name="connsiteX12" fmla="*/ 1309600 w 4869264"/>
              <a:gd name="connsiteY12" fmla="*/ 2578834 h 2587365"/>
              <a:gd name="connsiteX13" fmla="*/ 826188 w 4869264"/>
              <a:gd name="connsiteY13" fmla="*/ 2583270 h 2587365"/>
              <a:gd name="connsiteX14" fmla="*/ 346373 w 4869264"/>
              <a:gd name="connsiteY14" fmla="*/ 2578237 h 2587365"/>
              <a:gd name="connsiteX15" fmla="*/ 249527 w 4869264"/>
              <a:gd name="connsiteY15" fmla="*/ 1782765 h 2587365"/>
              <a:gd name="connsiteX0" fmla="*/ 249527 w 4869264"/>
              <a:gd name="connsiteY0" fmla="*/ 1782765 h 2587365"/>
              <a:gd name="connsiteX1" fmla="*/ 948443 w 4869264"/>
              <a:gd name="connsiteY1" fmla="*/ 1423123 h 2587365"/>
              <a:gd name="connsiteX2" fmla="*/ 2264171 w 4869264"/>
              <a:gd name="connsiteY2" fmla="*/ 836620 h 2587365"/>
              <a:gd name="connsiteX3" fmla="*/ 3149401 w 4869264"/>
              <a:gd name="connsiteY3" fmla="*/ 866104 h 2587365"/>
              <a:gd name="connsiteX4" fmla="*/ 4183358 w 4869264"/>
              <a:gd name="connsiteY4" fmla="*/ 424329 h 2587365"/>
              <a:gd name="connsiteX5" fmla="*/ 4759070 w 4869264"/>
              <a:gd name="connsiteY5" fmla="*/ 578 h 2587365"/>
              <a:gd name="connsiteX6" fmla="*/ 4869264 w 4869264"/>
              <a:gd name="connsiteY6" fmla="*/ 550163 h 2587365"/>
              <a:gd name="connsiteX7" fmla="*/ 4451821 w 4869264"/>
              <a:gd name="connsiteY7" fmla="*/ 1264927 h 2587365"/>
              <a:gd name="connsiteX8" fmla="*/ 4418689 w 4869264"/>
              <a:gd name="connsiteY8" fmla="*/ 1795191 h 2587365"/>
              <a:gd name="connsiteX9" fmla="*/ 4340834 w 4869264"/>
              <a:gd name="connsiteY9" fmla="*/ 2338136 h 2587365"/>
              <a:gd name="connsiteX10" fmla="*/ 4050259 w 4869264"/>
              <a:gd name="connsiteY10" fmla="*/ 2568586 h 2587365"/>
              <a:gd name="connsiteX11" fmla="*/ 2135223 w 4869264"/>
              <a:gd name="connsiteY11" fmla="*/ 2582252 h 2587365"/>
              <a:gd name="connsiteX12" fmla="*/ 1309600 w 4869264"/>
              <a:gd name="connsiteY12" fmla="*/ 2578834 h 2587365"/>
              <a:gd name="connsiteX13" fmla="*/ 826188 w 4869264"/>
              <a:gd name="connsiteY13" fmla="*/ 2583270 h 2587365"/>
              <a:gd name="connsiteX14" fmla="*/ 346373 w 4869264"/>
              <a:gd name="connsiteY14" fmla="*/ 2578237 h 2587365"/>
              <a:gd name="connsiteX15" fmla="*/ 249527 w 4869264"/>
              <a:gd name="connsiteY15" fmla="*/ 1782765 h 2587365"/>
              <a:gd name="connsiteX0" fmla="*/ 249527 w 4869264"/>
              <a:gd name="connsiteY0" fmla="*/ 1782765 h 2587365"/>
              <a:gd name="connsiteX1" fmla="*/ 948443 w 4869264"/>
              <a:gd name="connsiteY1" fmla="*/ 1423123 h 2587365"/>
              <a:gd name="connsiteX2" fmla="*/ 2264171 w 4869264"/>
              <a:gd name="connsiteY2" fmla="*/ 1374277 h 2587365"/>
              <a:gd name="connsiteX3" fmla="*/ 3149401 w 4869264"/>
              <a:gd name="connsiteY3" fmla="*/ 866104 h 2587365"/>
              <a:gd name="connsiteX4" fmla="*/ 4183358 w 4869264"/>
              <a:gd name="connsiteY4" fmla="*/ 424329 h 2587365"/>
              <a:gd name="connsiteX5" fmla="*/ 4759070 w 4869264"/>
              <a:gd name="connsiteY5" fmla="*/ 578 h 2587365"/>
              <a:gd name="connsiteX6" fmla="*/ 4869264 w 4869264"/>
              <a:gd name="connsiteY6" fmla="*/ 550163 h 2587365"/>
              <a:gd name="connsiteX7" fmla="*/ 4451821 w 4869264"/>
              <a:gd name="connsiteY7" fmla="*/ 1264927 h 2587365"/>
              <a:gd name="connsiteX8" fmla="*/ 4418689 w 4869264"/>
              <a:gd name="connsiteY8" fmla="*/ 1795191 h 2587365"/>
              <a:gd name="connsiteX9" fmla="*/ 4340834 w 4869264"/>
              <a:gd name="connsiteY9" fmla="*/ 2338136 h 2587365"/>
              <a:gd name="connsiteX10" fmla="*/ 4050259 w 4869264"/>
              <a:gd name="connsiteY10" fmla="*/ 2568586 h 2587365"/>
              <a:gd name="connsiteX11" fmla="*/ 2135223 w 4869264"/>
              <a:gd name="connsiteY11" fmla="*/ 2582252 h 2587365"/>
              <a:gd name="connsiteX12" fmla="*/ 1309600 w 4869264"/>
              <a:gd name="connsiteY12" fmla="*/ 2578834 h 2587365"/>
              <a:gd name="connsiteX13" fmla="*/ 826188 w 4869264"/>
              <a:gd name="connsiteY13" fmla="*/ 2583270 h 2587365"/>
              <a:gd name="connsiteX14" fmla="*/ 346373 w 4869264"/>
              <a:gd name="connsiteY14" fmla="*/ 2578237 h 2587365"/>
              <a:gd name="connsiteX15" fmla="*/ 249527 w 4869264"/>
              <a:gd name="connsiteY15" fmla="*/ 1782765 h 2587365"/>
              <a:gd name="connsiteX0" fmla="*/ 249527 w 4869264"/>
              <a:gd name="connsiteY0" fmla="*/ 1782765 h 2587365"/>
              <a:gd name="connsiteX1" fmla="*/ 948443 w 4869264"/>
              <a:gd name="connsiteY1" fmla="*/ 2237755 h 2587365"/>
              <a:gd name="connsiteX2" fmla="*/ 2264171 w 4869264"/>
              <a:gd name="connsiteY2" fmla="*/ 1374277 h 2587365"/>
              <a:gd name="connsiteX3" fmla="*/ 3149401 w 4869264"/>
              <a:gd name="connsiteY3" fmla="*/ 866104 h 2587365"/>
              <a:gd name="connsiteX4" fmla="*/ 4183358 w 4869264"/>
              <a:gd name="connsiteY4" fmla="*/ 424329 h 2587365"/>
              <a:gd name="connsiteX5" fmla="*/ 4759070 w 4869264"/>
              <a:gd name="connsiteY5" fmla="*/ 578 h 2587365"/>
              <a:gd name="connsiteX6" fmla="*/ 4869264 w 4869264"/>
              <a:gd name="connsiteY6" fmla="*/ 550163 h 2587365"/>
              <a:gd name="connsiteX7" fmla="*/ 4451821 w 4869264"/>
              <a:gd name="connsiteY7" fmla="*/ 1264927 h 2587365"/>
              <a:gd name="connsiteX8" fmla="*/ 4418689 w 4869264"/>
              <a:gd name="connsiteY8" fmla="*/ 1795191 h 2587365"/>
              <a:gd name="connsiteX9" fmla="*/ 4340834 w 4869264"/>
              <a:gd name="connsiteY9" fmla="*/ 2338136 h 2587365"/>
              <a:gd name="connsiteX10" fmla="*/ 4050259 w 4869264"/>
              <a:gd name="connsiteY10" fmla="*/ 2568586 h 2587365"/>
              <a:gd name="connsiteX11" fmla="*/ 2135223 w 4869264"/>
              <a:gd name="connsiteY11" fmla="*/ 2582252 h 2587365"/>
              <a:gd name="connsiteX12" fmla="*/ 1309600 w 4869264"/>
              <a:gd name="connsiteY12" fmla="*/ 2578834 h 2587365"/>
              <a:gd name="connsiteX13" fmla="*/ 826188 w 4869264"/>
              <a:gd name="connsiteY13" fmla="*/ 2583270 h 2587365"/>
              <a:gd name="connsiteX14" fmla="*/ 346373 w 4869264"/>
              <a:gd name="connsiteY14" fmla="*/ 2578237 h 2587365"/>
              <a:gd name="connsiteX15" fmla="*/ 249527 w 4869264"/>
              <a:gd name="connsiteY15" fmla="*/ 1782765 h 2587365"/>
              <a:gd name="connsiteX0" fmla="*/ 339609 w 4828232"/>
              <a:gd name="connsiteY0" fmla="*/ 2222666 h 2587365"/>
              <a:gd name="connsiteX1" fmla="*/ 907411 w 4828232"/>
              <a:gd name="connsiteY1" fmla="*/ 2237755 h 2587365"/>
              <a:gd name="connsiteX2" fmla="*/ 2223139 w 4828232"/>
              <a:gd name="connsiteY2" fmla="*/ 1374277 h 2587365"/>
              <a:gd name="connsiteX3" fmla="*/ 3108369 w 4828232"/>
              <a:gd name="connsiteY3" fmla="*/ 866104 h 2587365"/>
              <a:gd name="connsiteX4" fmla="*/ 4142326 w 4828232"/>
              <a:gd name="connsiteY4" fmla="*/ 424329 h 2587365"/>
              <a:gd name="connsiteX5" fmla="*/ 4718038 w 4828232"/>
              <a:gd name="connsiteY5" fmla="*/ 578 h 2587365"/>
              <a:gd name="connsiteX6" fmla="*/ 4828232 w 4828232"/>
              <a:gd name="connsiteY6" fmla="*/ 550163 h 2587365"/>
              <a:gd name="connsiteX7" fmla="*/ 4410789 w 4828232"/>
              <a:gd name="connsiteY7" fmla="*/ 1264927 h 2587365"/>
              <a:gd name="connsiteX8" fmla="*/ 4377657 w 4828232"/>
              <a:gd name="connsiteY8" fmla="*/ 1795191 h 2587365"/>
              <a:gd name="connsiteX9" fmla="*/ 4299802 w 4828232"/>
              <a:gd name="connsiteY9" fmla="*/ 2338136 h 2587365"/>
              <a:gd name="connsiteX10" fmla="*/ 4009227 w 4828232"/>
              <a:gd name="connsiteY10" fmla="*/ 2568586 h 2587365"/>
              <a:gd name="connsiteX11" fmla="*/ 2094191 w 4828232"/>
              <a:gd name="connsiteY11" fmla="*/ 2582252 h 2587365"/>
              <a:gd name="connsiteX12" fmla="*/ 1268568 w 4828232"/>
              <a:gd name="connsiteY12" fmla="*/ 2578834 h 2587365"/>
              <a:gd name="connsiteX13" fmla="*/ 785156 w 4828232"/>
              <a:gd name="connsiteY13" fmla="*/ 2583270 h 2587365"/>
              <a:gd name="connsiteX14" fmla="*/ 305341 w 4828232"/>
              <a:gd name="connsiteY14" fmla="*/ 2578237 h 2587365"/>
              <a:gd name="connsiteX15" fmla="*/ 339609 w 4828232"/>
              <a:gd name="connsiteY15" fmla="*/ 2222666 h 2587365"/>
              <a:gd name="connsiteX0" fmla="*/ 341334 w 4829957"/>
              <a:gd name="connsiteY0" fmla="*/ 2222666 h 2587365"/>
              <a:gd name="connsiteX1" fmla="*/ 952841 w 4829957"/>
              <a:gd name="connsiteY1" fmla="*/ 1993365 h 2587365"/>
              <a:gd name="connsiteX2" fmla="*/ 2224864 w 4829957"/>
              <a:gd name="connsiteY2" fmla="*/ 1374277 h 2587365"/>
              <a:gd name="connsiteX3" fmla="*/ 3110094 w 4829957"/>
              <a:gd name="connsiteY3" fmla="*/ 866104 h 2587365"/>
              <a:gd name="connsiteX4" fmla="*/ 4144051 w 4829957"/>
              <a:gd name="connsiteY4" fmla="*/ 424329 h 2587365"/>
              <a:gd name="connsiteX5" fmla="*/ 4719763 w 4829957"/>
              <a:gd name="connsiteY5" fmla="*/ 578 h 2587365"/>
              <a:gd name="connsiteX6" fmla="*/ 4829957 w 4829957"/>
              <a:gd name="connsiteY6" fmla="*/ 550163 h 2587365"/>
              <a:gd name="connsiteX7" fmla="*/ 4412514 w 4829957"/>
              <a:gd name="connsiteY7" fmla="*/ 1264927 h 2587365"/>
              <a:gd name="connsiteX8" fmla="*/ 4379382 w 4829957"/>
              <a:gd name="connsiteY8" fmla="*/ 1795191 h 2587365"/>
              <a:gd name="connsiteX9" fmla="*/ 4301527 w 4829957"/>
              <a:gd name="connsiteY9" fmla="*/ 2338136 h 2587365"/>
              <a:gd name="connsiteX10" fmla="*/ 4010952 w 4829957"/>
              <a:gd name="connsiteY10" fmla="*/ 2568586 h 2587365"/>
              <a:gd name="connsiteX11" fmla="*/ 2095916 w 4829957"/>
              <a:gd name="connsiteY11" fmla="*/ 2582252 h 2587365"/>
              <a:gd name="connsiteX12" fmla="*/ 1270293 w 4829957"/>
              <a:gd name="connsiteY12" fmla="*/ 2578834 h 2587365"/>
              <a:gd name="connsiteX13" fmla="*/ 786881 w 4829957"/>
              <a:gd name="connsiteY13" fmla="*/ 2583270 h 2587365"/>
              <a:gd name="connsiteX14" fmla="*/ 307066 w 4829957"/>
              <a:gd name="connsiteY14" fmla="*/ 2578237 h 2587365"/>
              <a:gd name="connsiteX15" fmla="*/ 341334 w 4829957"/>
              <a:gd name="connsiteY15" fmla="*/ 2222666 h 2587365"/>
              <a:gd name="connsiteX0" fmla="*/ 482231 w 4785112"/>
              <a:gd name="connsiteY0" fmla="*/ 2293268 h 2587365"/>
              <a:gd name="connsiteX1" fmla="*/ 907996 w 4785112"/>
              <a:gd name="connsiteY1" fmla="*/ 1993365 h 2587365"/>
              <a:gd name="connsiteX2" fmla="*/ 2180019 w 4785112"/>
              <a:gd name="connsiteY2" fmla="*/ 1374277 h 2587365"/>
              <a:gd name="connsiteX3" fmla="*/ 3065249 w 4785112"/>
              <a:gd name="connsiteY3" fmla="*/ 866104 h 2587365"/>
              <a:gd name="connsiteX4" fmla="*/ 4099206 w 4785112"/>
              <a:gd name="connsiteY4" fmla="*/ 424329 h 2587365"/>
              <a:gd name="connsiteX5" fmla="*/ 4674918 w 4785112"/>
              <a:gd name="connsiteY5" fmla="*/ 578 h 2587365"/>
              <a:gd name="connsiteX6" fmla="*/ 4785112 w 4785112"/>
              <a:gd name="connsiteY6" fmla="*/ 550163 h 2587365"/>
              <a:gd name="connsiteX7" fmla="*/ 4367669 w 4785112"/>
              <a:gd name="connsiteY7" fmla="*/ 1264927 h 2587365"/>
              <a:gd name="connsiteX8" fmla="*/ 4334537 w 4785112"/>
              <a:gd name="connsiteY8" fmla="*/ 1795191 h 2587365"/>
              <a:gd name="connsiteX9" fmla="*/ 4256682 w 4785112"/>
              <a:gd name="connsiteY9" fmla="*/ 2338136 h 2587365"/>
              <a:gd name="connsiteX10" fmla="*/ 3966107 w 4785112"/>
              <a:gd name="connsiteY10" fmla="*/ 2568586 h 2587365"/>
              <a:gd name="connsiteX11" fmla="*/ 2051071 w 4785112"/>
              <a:gd name="connsiteY11" fmla="*/ 2582252 h 2587365"/>
              <a:gd name="connsiteX12" fmla="*/ 1225448 w 4785112"/>
              <a:gd name="connsiteY12" fmla="*/ 2578834 h 2587365"/>
              <a:gd name="connsiteX13" fmla="*/ 742036 w 4785112"/>
              <a:gd name="connsiteY13" fmla="*/ 2583270 h 2587365"/>
              <a:gd name="connsiteX14" fmla="*/ 262221 w 4785112"/>
              <a:gd name="connsiteY14" fmla="*/ 2578237 h 2587365"/>
              <a:gd name="connsiteX15" fmla="*/ 482231 w 4785112"/>
              <a:gd name="connsiteY15" fmla="*/ 2293268 h 2587365"/>
              <a:gd name="connsiteX0" fmla="*/ 513726 w 4816607"/>
              <a:gd name="connsiteY0" fmla="*/ 2293268 h 2587365"/>
              <a:gd name="connsiteX1" fmla="*/ 939491 w 4816607"/>
              <a:gd name="connsiteY1" fmla="*/ 1993365 h 2587365"/>
              <a:gd name="connsiteX2" fmla="*/ 2211514 w 4816607"/>
              <a:gd name="connsiteY2" fmla="*/ 1374277 h 2587365"/>
              <a:gd name="connsiteX3" fmla="*/ 3096744 w 4816607"/>
              <a:gd name="connsiteY3" fmla="*/ 866104 h 2587365"/>
              <a:gd name="connsiteX4" fmla="*/ 4130701 w 4816607"/>
              <a:gd name="connsiteY4" fmla="*/ 424329 h 2587365"/>
              <a:gd name="connsiteX5" fmla="*/ 4706413 w 4816607"/>
              <a:gd name="connsiteY5" fmla="*/ 578 h 2587365"/>
              <a:gd name="connsiteX6" fmla="*/ 4816607 w 4816607"/>
              <a:gd name="connsiteY6" fmla="*/ 550163 h 2587365"/>
              <a:gd name="connsiteX7" fmla="*/ 4399164 w 4816607"/>
              <a:gd name="connsiteY7" fmla="*/ 1264927 h 2587365"/>
              <a:gd name="connsiteX8" fmla="*/ 4366032 w 4816607"/>
              <a:gd name="connsiteY8" fmla="*/ 1795191 h 2587365"/>
              <a:gd name="connsiteX9" fmla="*/ 4288177 w 4816607"/>
              <a:gd name="connsiteY9" fmla="*/ 2338136 h 2587365"/>
              <a:gd name="connsiteX10" fmla="*/ 3997602 w 4816607"/>
              <a:gd name="connsiteY10" fmla="*/ 2568586 h 2587365"/>
              <a:gd name="connsiteX11" fmla="*/ 2082566 w 4816607"/>
              <a:gd name="connsiteY11" fmla="*/ 2582252 h 2587365"/>
              <a:gd name="connsiteX12" fmla="*/ 1256943 w 4816607"/>
              <a:gd name="connsiteY12" fmla="*/ 2578834 h 2587365"/>
              <a:gd name="connsiteX13" fmla="*/ 773531 w 4816607"/>
              <a:gd name="connsiteY13" fmla="*/ 2583270 h 2587365"/>
              <a:gd name="connsiteX14" fmla="*/ 293716 w 4816607"/>
              <a:gd name="connsiteY14" fmla="*/ 2578237 h 2587365"/>
              <a:gd name="connsiteX15" fmla="*/ 513726 w 4816607"/>
              <a:gd name="connsiteY15" fmla="*/ 2293268 h 2587365"/>
              <a:gd name="connsiteX0" fmla="*/ 385205 w 4688086"/>
              <a:gd name="connsiteY0" fmla="*/ 2293268 h 2587365"/>
              <a:gd name="connsiteX1" fmla="*/ 810970 w 4688086"/>
              <a:gd name="connsiteY1" fmla="*/ 1993365 h 2587365"/>
              <a:gd name="connsiteX2" fmla="*/ 2082993 w 4688086"/>
              <a:gd name="connsiteY2" fmla="*/ 1374277 h 2587365"/>
              <a:gd name="connsiteX3" fmla="*/ 2968223 w 4688086"/>
              <a:gd name="connsiteY3" fmla="*/ 866104 h 2587365"/>
              <a:gd name="connsiteX4" fmla="*/ 4002180 w 4688086"/>
              <a:gd name="connsiteY4" fmla="*/ 424329 h 2587365"/>
              <a:gd name="connsiteX5" fmla="*/ 4577892 w 4688086"/>
              <a:gd name="connsiteY5" fmla="*/ 578 h 2587365"/>
              <a:gd name="connsiteX6" fmla="*/ 4688086 w 4688086"/>
              <a:gd name="connsiteY6" fmla="*/ 550163 h 2587365"/>
              <a:gd name="connsiteX7" fmla="*/ 4270643 w 4688086"/>
              <a:gd name="connsiteY7" fmla="*/ 1264927 h 2587365"/>
              <a:gd name="connsiteX8" fmla="*/ 4237511 w 4688086"/>
              <a:gd name="connsiteY8" fmla="*/ 1795191 h 2587365"/>
              <a:gd name="connsiteX9" fmla="*/ 4159656 w 4688086"/>
              <a:gd name="connsiteY9" fmla="*/ 2338136 h 2587365"/>
              <a:gd name="connsiteX10" fmla="*/ 3869081 w 4688086"/>
              <a:gd name="connsiteY10" fmla="*/ 2568586 h 2587365"/>
              <a:gd name="connsiteX11" fmla="*/ 1954045 w 4688086"/>
              <a:gd name="connsiteY11" fmla="*/ 2582252 h 2587365"/>
              <a:gd name="connsiteX12" fmla="*/ 1128422 w 4688086"/>
              <a:gd name="connsiteY12" fmla="*/ 2578834 h 2587365"/>
              <a:gd name="connsiteX13" fmla="*/ 645010 w 4688086"/>
              <a:gd name="connsiteY13" fmla="*/ 2583270 h 2587365"/>
              <a:gd name="connsiteX14" fmla="*/ 285382 w 4688086"/>
              <a:gd name="connsiteY14" fmla="*/ 2578237 h 2587365"/>
              <a:gd name="connsiteX15" fmla="*/ 385205 w 4688086"/>
              <a:gd name="connsiteY15" fmla="*/ 2293268 h 2587365"/>
              <a:gd name="connsiteX0" fmla="*/ 397336 w 4700217"/>
              <a:gd name="connsiteY0" fmla="*/ 2293268 h 2587365"/>
              <a:gd name="connsiteX1" fmla="*/ 823101 w 4700217"/>
              <a:gd name="connsiteY1" fmla="*/ 1993365 h 2587365"/>
              <a:gd name="connsiteX2" fmla="*/ 2095124 w 4700217"/>
              <a:gd name="connsiteY2" fmla="*/ 1374277 h 2587365"/>
              <a:gd name="connsiteX3" fmla="*/ 2980354 w 4700217"/>
              <a:gd name="connsiteY3" fmla="*/ 866104 h 2587365"/>
              <a:gd name="connsiteX4" fmla="*/ 4014311 w 4700217"/>
              <a:gd name="connsiteY4" fmla="*/ 424329 h 2587365"/>
              <a:gd name="connsiteX5" fmla="*/ 4590023 w 4700217"/>
              <a:gd name="connsiteY5" fmla="*/ 578 h 2587365"/>
              <a:gd name="connsiteX6" fmla="*/ 4700217 w 4700217"/>
              <a:gd name="connsiteY6" fmla="*/ 550163 h 2587365"/>
              <a:gd name="connsiteX7" fmla="*/ 4282774 w 4700217"/>
              <a:gd name="connsiteY7" fmla="*/ 1264927 h 2587365"/>
              <a:gd name="connsiteX8" fmla="*/ 4249642 w 4700217"/>
              <a:gd name="connsiteY8" fmla="*/ 1795191 h 2587365"/>
              <a:gd name="connsiteX9" fmla="*/ 4171787 w 4700217"/>
              <a:gd name="connsiteY9" fmla="*/ 2338136 h 2587365"/>
              <a:gd name="connsiteX10" fmla="*/ 3881212 w 4700217"/>
              <a:gd name="connsiteY10" fmla="*/ 2568586 h 2587365"/>
              <a:gd name="connsiteX11" fmla="*/ 1966176 w 4700217"/>
              <a:gd name="connsiteY11" fmla="*/ 2582252 h 2587365"/>
              <a:gd name="connsiteX12" fmla="*/ 1140553 w 4700217"/>
              <a:gd name="connsiteY12" fmla="*/ 2578834 h 2587365"/>
              <a:gd name="connsiteX13" fmla="*/ 657141 w 4700217"/>
              <a:gd name="connsiteY13" fmla="*/ 2583270 h 2587365"/>
              <a:gd name="connsiteX14" fmla="*/ 297513 w 4700217"/>
              <a:gd name="connsiteY14" fmla="*/ 2578237 h 2587365"/>
              <a:gd name="connsiteX15" fmla="*/ 397336 w 4700217"/>
              <a:gd name="connsiteY15" fmla="*/ 2293268 h 2587365"/>
              <a:gd name="connsiteX0" fmla="*/ 404614 w 4707495"/>
              <a:gd name="connsiteY0" fmla="*/ 2293268 h 2587365"/>
              <a:gd name="connsiteX1" fmla="*/ 830379 w 4707495"/>
              <a:gd name="connsiteY1" fmla="*/ 1993365 h 2587365"/>
              <a:gd name="connsiteX2" fmla="*/ 2102402 w 4707495"/>
              <a:gd name="connsiteY2" fmla="*/ 1374277 h 2587365"/>
              <a:gd name="connsiteX3" fmla="*/ 2987632 w 4707495"/>
              <a:gd name="connsiteY3" fmla="*/ 866104 h 2587365"/>
              <a:gd name="connsiteX4" fmla="*/ 4021589 w 4707495"/>
              <a:gd name="connsiteY4" fmla="*/ 424329 h 2587365"/>
              <a:gd name="connsiteX5" fmla="*/ 4597301 w 4707495"/>
              <a:gd name="connsiteY5" fmla="*/ 578 h 2587365"/>
              <a:gd name="connsiteX6" fmla="*/ 4707495 w 4707495"/>
              <a:gd name="connsiteY6" fmla="*/ 550163 h 2587365"/>
              <a:gd name="connsiteX7" fmla="*/ 4290052 w 4707495"/>
              <a:gd name="connsiteY7" fmla="*/ 1264927 h 2587365"/>
              <a:gd name="connsiteX8" fmla="*/ 4256920 w 4707495"/>
              <a:gd name="connsiteY8" fmla="*/ 1795191 h 2587365"/>
              <a:gd name="connsiteX9" fmla="*/ 4179065 w 4707495"/>
              <a:gd name="connsiteY9" fmla="*/ 2338136 h 2587365"/>
              <a:gd name="connsiteX10" fmla="*/ 3888490 w 4707495"/>
              <a:gd name="connsiteY10" fmla="*/ 2568586 h 2587365"/>
              <a:gd name="connsiteX11" fmla="*/ 1973454 w 4707495"/>
              <a:gd name="connsiteY11" fmla="*/ 2582252 h 2587365"/>
              <a:gd name="connsiteX12" fmla="*/ 1147831 w 4707495"/>
              <a:gd name="connsiteY12" fmla="*/ 2578834 h 2587365"/>
              <a:gd name="connsiteX13" fmla="*/ 664419 w 4707495"/>
              <a:gd name="connsiteY13" fmla="*/ 2583270 h 2587365"/>
              <a:gd name="connsiteX14" fmla="*/ 304791 w 4707495"/>
              <a:gd name="connsiteY14" fmla="*/ 2578237 h 2587365"/>
              <a:gd name="connsiteX15" fmla="*/ 404614 w 4707495"/>
              <a:gd name="connsiteY15" fmla="*/ 2293268 h 2587365"/>
              <a:gd name="connsiteX0" fmla="*/ 279609 w 4582490"/>
              <a:gd name="connsiteY0" fmla="*/ 2293268 h 2590600"/>
              <a:gd name="connsiteX1" fmla="*/ 705374 w 4582490"/>
              <a:gd name="connsiteY1" fmla="*/ 1993365 h 2590600"/>
              <a:gd name="connsiteX2" fmla="*/ 1977397 w 4582490"/>
              <a:gd name="connsiteY2" fmla="*/ 1374277 h 2590600"/>
              <a:gd name="connsiteX3" fmla="*/ 2862627 w 4582490"/>
              <a:gd name="connsiteY3" fmla="*/ 866104 h 2590600"/>
              <a:gd name="connsiteX4" fmla="*/ 3896584 w 4582490"/>
              <a:gd name="connsiteY4" fmla="*/ 424329 h 2590600"/>
              <a:gd name="connsiteX5" fmla="*/ 4472296 w 4582490"/>
              <a:gd name="connsiteY5" fmla="*/ 578 h 2590600"/>
              <a:gd name="connsiteX6" fmla="*/ 4582490 w 4582490"/>
              <a:gd name="connsiteY6" fmla="*/ 550163 h 2590600"/>
              <a:gd name="connsiteX7" fmla="*/ 4165047 w 4582490"/>
              <a:gd name="connsiteY7" fmla="*/ 1264927 h 2590600"/>
              <a:gd name="connsiteX8" fmla="*/ 4131915 w 4582490"/>
              <a:gd name="connsiteY8" fmla="*/ 1795191 h 2590600"/>
              <a:gd name="connsiteX9" fmla="*/ 4054060 w 4582490"/>
              <a:gd name="connsiteY9" fmla="*/ 2338136 h 2590600"/>
              <a:gd name="connsiteX10" fmla="*/ 3763485 w 4582490"/>
              <a:gd name="connsiteY10" fmla="*/ 2568586 h 2590600"/>
              <a:gd name="connsiteX11" fmla="*/ 1848449 w 4582490"/>
              <a:gd name="connsiteY11" fmla="*/ 2582252 h 2590600"/>
              <a:gd name="connsiteX12" fmla="*/ 1022826 w 4582490"/>
              <a:gd name="connsiteY12" fmla="*/ 2578834 h 2590600"/>
              <a:gd name="connsiteX13" fmla="*/ 539414 w 4582490"/>
              <a:gd name="connsiteY13" fmla="*/ 2583270 h 2590600"/>
              <a:gd name="connsiteX14" fmla="*/ 343676 w 4582490"/>
              <a:gd name="connsiteY14" fmla="*/ 2589099 h 2590600"/>
              <a:gd name="connsiteX15" fmla="*/ 279609 w 4582490"/>
              <a:gd name="connsiteY15" fmla="*/ 2293268 h 2590600"/>
              <a:gd name="connsiteX0" fmla="*/ 279609 w 4582490"/>
              <a:gd name="connsiteY0" fmla="*/ 2293268 h 2590600"/>
              <a:gd name="connsiteX1" fmla="*/ 705374 w 4582490"/>
              <a:gd name="connsiteY1" fmla="*/ 1993365 h 2590600"/>
              <a:gd name="connsiteX2" fmla="*/ 1977397 w 4582490"/>
              <a:gd name="connsiteY2" fmla="*/ 1374277 h 2590600"/>
              <a:gd name="connsiteX3" fmla="*/ 2862627 w 4582490"/>
              <a:gd name="connsiteY3" fmla="*/ 866104 h 2590600"/>
              <a:gd name="connsiteX4" fmla="*/ 3896584 w 4582490"/>
              <a:gd name="connsiteY4" fmla="*/ 424329 h 2590600"/>
              <a:gd name="connsiteX5" fmla="*/ 4472296 w 4582490"/>
              <a:gd name="connsiteY5" fmla="*/ 578 h 2590600"/>
              <a:gd name="connsiteX6" fmla="*/ 4582490 w 4582490"/>
              <a:gd name="connsiteY6" fmla="*/ 550163 h 2590600"/>
              <a:gd name="connsiteX7" fmla="*/ 4165047 w 4582490"/>
              <a:gd name="connsiteY7" fmla="*/ 1264927 h 2590600"/>
              <a:gd name="connsiteX8" fmla="*/ 4131915 w 4582490"/>
              <a:gd name="connsiteY8" fmla="*/ 1795191 h 2590600"/>
              <a:gd name="connsiteX9" fmla="*/ 4054060 w 4582490"/>
              <a:gd name="connsiteY9" fmla="*/ 2338136 h 2590600"/>
              <a:gd name="connsiteX10" fmla="*/ 3763485 w 4582490"/>
              <a:gd name="connsiteY10" fmla="*/ 2568586 h 2590600"/>
              <a:gd name="connsiteX11" fmla="*/ 1979561 w 4582490"/>
              <a:gd name="connsiteY11" fmla="*/ 2587684 h 2590600"/>
              <a:gd name="connsiteX12" fmla="*/ 1022826 w 4582490"/>
              <a:gd name="connsiteY12" fmla="*/ 2578834 h 2590600"/>
              <a:gd name="connsiteX13" fmla="*/ 539414 w 4582490"/>
              <a:gd name="connsiteY13" fmla="*/ 2583270 h 2590600"/>
              <a:gd name="connsiteX14" fmla="*/ 343676 w 4582490"/>
              <a:gd name="connsiteY14" fmla="*/ 2589099 h 2590600"/>
              <a:gd name="connsiteX15" fmla="*/ 279609 w 4582490"/>
              <a:gd name="connsiteY15" fmla="*/ 2293268 h 2590600"/>
              <a:gd name="connsiteX0" fmla="*/ 279609 w 4582490"/>
              <a:gd name="connsiteY0" fmla="*/ 2293268 h 2590600"/>
              <a:gd name="connsiteX1" fmla="*/ 705374 w 4582490"/>
              <a:gd name="connsiteY1" fmla="*/ 1993365 h 2590600"/>
              <a:gd name="connsiteX2" fmla="*/ 1977397 w 4582490"/>
              <a:gd name="connsiteY2" fmla="*/ 1374277 h 2590600"/>
              <a:gd name="connsiteX3" fmla="*/ 2862627 w 4582490"/>
              <a:gd name="connsiteY3" fmla="*/ 866104 h 2590600"/>
              <a:gd name="connsiteX4" fmla="*/ 3896584 w 4582490"/>
              <a:gd name="connsiteY4" fmla="*/ 424329 h 2590600"/>
              <a:gd name="connsiteX5" fmla="*/ 4472296 w 4582490"/>
              <a:gd name="connsiteY5" fmla="*/ 578 h 2590600"/>
              <a:gd name="connsiteX6" fmla="*/ 4582490 w 4582490"/>
              <a:gd name="connsiteY6" fmla="*/ 550163 h 2590600"/>
              <a:gd name="connsiteX7" fmla="*/ 4165047 w 4582490"/>
              <a:gd name="connsiteY7" fmla="*/ 1264927 h 2590600"/>
              <a:gd name="connsiteX8" fmla="*/ 4131915 w 4582490"/>
              <a:gd name="connsiteY8" fmla="*/ 1795191 h 2590600"/>
              <a:gd name="connsiteX9" fmla="*/ 4054060 w 4582490"/>
              <a:gd name="connsiteY9" fmla="*/ 2338136 h 2590600"/>
              <a:gd name="connsiteX10" fmla="*/ 3763485 w 4582490"/>
              <a:gd name="connsiteY10" fmla="*/ 2568586 h 2590600"/>
              <a:gd name="connsiteX11" fmla="*/ 1979561 w 4582490"/>
              <a:gd name="connsiteY11" fmla="*/ 2587684 h 2590600"/>
              <a:gd name="connsiteX12" fmla="*/ 1104771 w 4582490"/>
              <a:gd name="connsiteY12" fmla="*/ 2578835 h 2590600"/>
              <a:gd name="connsiteX13" fmla="*/ 539414 w 4582490"/>
              <a:gd name="connsiteY13" fmla="*/ 2583270 h 2590600"/>
              <a:gd name="connsiteX14" fmla="*/ 343676 w 4582490"/>
              <a:gd name="connsiteY14" fmla="*/ 2589099 h 2590600"/>
              <a:gd name="connsiteX15" fmla="*/ 279609 w 4582490"/>
              <a:gd name="connsiteY15" fmla="*/ 2293268 h 2590600"/>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68586 h 2591094"/>
              <a:gd name="connsiteX11" fmla="*/ 1979561 w 4582490"/>
              <a:gd name="connsiteY11" fmla="*/ 2587684 h 2591094"/>
              <a:gd name="connsiteX12" fmla="*/ 1104771 w 4582490"/>
              <a:gd name="connsiteY12" fmla="*/ 2578835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68586 h 2591094"/>
              <a:gd name="connsiteX11" fmla="*/ 1979561 w 4582490"/>
              <a:gd name="connsiteY11" fmla="*/ 2587684 h 2591094"/>
              <a:gd name="connsiteX12" fmla="*/ 1104771 w 4582490"/>
              <a:gd name="connsiteY12" fmla="*/ 2578835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68586 h 2591094"/>
              <a:gd name="connsiteX11" fmla="*/ 1979561 w 4582490"/>
              <a:gd name="connsiteY11" fmla="*/ 2587684 h 2591094"/>
              <a:gd name="connsiteX12" fmla="*/ 1104771 w 4582490"/>
              <a:gd name="connsiteY12" fmla="*/ 2578835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279609 w 4582490"/>
              <a:gd name="connsiteY0" fmla="*/ 2293268 h 2600291"/>
              <a:gd name="connsiteX1" fmla="*/ 705374 w 4582490"/>
              <a:gd name="connsiteY1" fmla="*/ 1993365 h 2600291"/>
              <a:gd name="connsiteX2" fmla="*/ 1977397 w 4582490"/>
              <a:gd name="connsiteY2" fmla="*/ 1374277 h 2600291"/>
              <a:gd name="connsiteX3" fmla="*/ 2862627 w 4582490"/>
              <a:gd name="connsiteY3" fmla="*/ 866104 h 2600291"/>
              <a:gd name="connsiteX4" fmla="*/ 3896584 w 4582490"/>
              <a:gd name="connsiteY4" fmla="*/ 424329 h 2600291"/>
              <a:gd name="connsiteX5" fmla="*/ 4472296 w 4582490"/>
              <a:gd name="connsiteY5" fmla="*/ 578 h 2600291"/>
              <a:gd name="connsiteX6" fmla="*/ 4582490 w 4582490"/>
              <a:gd name="connsiteY6" fmla="*/ 550163 h 2600291"/>
              <a:gd name="connsiteX7" fmla="*/ 4165047 w 4582490"/>
              <a:gd name="connsiteY7" fmla="*/ 1264927 h 2600291"/>
              <a:gd name="connsiteX8" fmla="*/ 4131915 w 4582490"/>
              <a:gd name="connsiteY8" fmla="*/ 1795191 h 2600291"/>
              <a:gd name="connsiteX9" fmla="*/ 4054060 w 4582490"/>
              <a:gd name="connsiteY9" fmla="*/ 2338136 h 2600291"/>
              <a:gd name="connsiteX10" fmla="*/ 3763485 w 4582490"/>
              <a:gd name="connsiteY10" fmla="*/ 2584434 h 2600291"/>
              <a:gd name="connsiteX11" fmla="*/ 1979561 w 4582490"/>
              <a:gd name="connsiteY11" fmla="*/ 2587684 h 2600291"/>
              <a:gd name="connsiteX12" fmla="*/ 1104771 w 4582490"/>
              <a:gd name="connsiteY12" fmla="*/ 2578835 h 2600291"/>
              <a:gd name="connsiteX13" fmla="*/ 604970 w 4582490"/>
              <a:gd name="connsiteY13" fmla="*/ 2588702 h 2600291"/>
              <a:gd name="connsiteX14" fmla="*/ 343676 w 4582490"/>
              <a:gd name="connsiteY14" fmla="*/ 2589099 h 2600291"/>
              <a:gd name="connsiteX15" fmla="*/ 279609 w 4582490"/>
              <a:gd name="connsiteY15" fmla="*/ 2293268 h 2600291"/>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84434 h 2591094"/>
              <a:gd name="connsiteX11" fmla="*/ 1979561 w 4582490"/>
              <a:gd name="connsiteY11" fmla="*/ 2587684 h 2591094"/>
              <a:gd name="connsiteX12" fmla="*/ 1104771 w 4582490"/>
              <a:gd name="connsiteY12" fmla="*/ 2578835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84434 h 2591094"/>
              <a:gd name="connsiteX11" fmla="*/ 1979561 w 4582490"/>
              <a:gd name="connsiteY11" fmla="*/ 2587684 h 2591094"/>
              <a:gd name="connsiteX12" fmla="*/ 1104771 w 4582490"/>
              <a:gd name="connsiteY12" fmla="*/ 2578835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84434 h 2591094"/>
              <a:gd name="connsiteX11" fmla="*/ 1979561 w 4582490"/>
              <a:gd name="connsiteY11" fmla="*/ 2587684 h 2591094"/>
              <a:gd name="connsiteX12" fmla="*/ 1104771 w 4582490"/>
              <a:gd name="connsiteY12" fmla="*/ 2578835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84434 h 2591094"/>
              <a:gd name="connsiteX11" fmla="*/ 1979561 w 4582490"/>
              <a:gd name="connsiteY11" fmla="*/ 2587684 h 2591094"/>
              <a:gd name="connsiteX12" fmla="*/ 1104771 w 4582490"/>
              <a:gd name="connsiteY12" fmla="*/ 2578835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84434 h 2591094"/>
              <a:gd name="connsiteX11" fmla="*/ 1979561 w 4582490"/>
              <a:gd name="connsiteY11" fmla="*/ 2587684 h 2591094"/>
              <a:gd name="connsiteX12" fmla="*/ 1104771 w 4582490"/>
              <a:gd name="connsiteY12" fmla="*/ 2578835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84434 h 2591094"/>
              <a:gd name="connsiteX11" fmla="*/ 1979561 w 4582490"/>
              <a:gd name="connsiteY11" fmla="*/ 2587684 h 2591094"/>
              <a:gd name="connsiteX12" fmla="*/ 1104771 w 4582490"/>
              <a:gd name="connsiteY12" fmla="*/ 2578835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84434 h 2591094"/>
              <a:gd name="connsiteX11" fmla="*/ 1979561 w 4582490"/>
              <a:gd name="connsiteY11" fmla="*/ 2587684 h 2591094"/>
              <a:gd name="connsiteX12" fmla="*/ 1104771 w 4582490"/>
              <a:gd name="connsiteY12" fmla="*/ 2585174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428909 w 4731790"/>
              <a:gd name="connsiteY0" fmla="*/ 2293268 h 2590282"/>
              <a:gd name="connsiteX1" fmla="*/ 854674 w 4731790"/>
              <a:gd name="connsiteY1" fmla="*/ 1993365 h 2590282"/>
              <a:gd name="connsiteX2" fmla="*/ 2126697 w 4731790"/>
              <a:gd name="connsiteY2" fmla="*/ 1374277 h 2590282"/>
              <a:gd name="connsiteX3" fmla="*/ 3011927 w 4731790"/>
              <a:gd name="connsiteY3" fmla="*/ 866104 h 2590282"/>
              <a:gd name="connsiteX4" fmla="*/ 4045884 w 4731790"/>
              <a:gd name="connsiteY4" fmla="*/ 424329 h 2590282"/>
              <a:gd name="connsiteX5" fmla="*/ 4621596 w 4731790"/>
              <a:gd name="connsiteY5" fmla="*/ 578 h 2590282"/>
              <a:gd name="connsiteX6" fmla="*/ 4731790 w 4731790"/>
              <a:gd name="connsiteY6" fmla="*/ 550163 h 2590282"/>
              <a:gd name="connsiteX7" fmla="*/ 4314347 w 4731790"/>
              <a:gd name="connsiteY7" fmla="*/ 1264927 h 2590282"/>
              <a:gd name="connsiteX8" fmla="*/ 4281215 w 4731790"/>
              <a:gd name="connsiteY8" fmla="*/ 1795191 h 2590282"/>
              <a:gd name="connsiteX9" fmla="*/ 4203360 w 4731790"/>
              <a:gd name="connsiteY9" fmla="*/ 2338136 h 2590282"/>
              <a:gd name="connsiteX10" fmla="*/ 3912785 w 4731790"/>
              <a:gd name="connsiteY10" fmla="*/ 2584434 h 2590282"/>
              <a:gd name="connsiteX11" fmla="*/ 2128861 w 4731790"/>
              <a:gd name="connsiteY11" fmla="*/ 2587684 h 2590282"/>
              <a:gd name="connsiteX12" fmla="*/ 1254071 w 4731790"/>
              <a:gd name="connsiteY12" fmla="*/ 2585174 h 2590282"/>
              <a:gd name="connsiteX13" fmla="*/ 754270 w 4731790"/>
              <a:gd name="connsiteY13" fmla="*/ 2588702 h 2590282"/>
              <a:gd name="connsiteX14" fmla="*/ 298485 w 4731790"/>
              <a:gd name="connsiteY14" fmla="*/ 2582760 h 2590282"/>
              <a:gd name="connsiteX15" fmla="*/ 428909 w 4731790"/>
              <a:gd name="connsiteY15" fmla="*/ 2293268 h 2590282"/>
              <a:gd name="connsiteX0" fmla="*/ 428909 w 4731790"/>
              <a:gd name="connsiteY0" fmla="*/ 2293268 h 2591095"/>
              <a:gd name="connsiteX1" fmla="*/ 854674 w 4731790"/>
              <a:gd name="connsiteY1" fmla="*/ 1993365 h 2591095"/>
              <a:gd name="connsiteX2" fmla="*/ 2126697 w 4731790"/>
              <a:gd name="connsiteY2" fmla="*/ 1374277 h 2591095"/>
              <a:gd name="connsiteX3" fmla="*/ 3011927 w 4731790"/>
              <a:gd name="connsiteY3" fmla="*/ 866104 h 2591095"/>
              <a:gd name="connsiteX4" fmla="*/ 4045884 w 4731790"/>
              <a:gd name="connsiteY4" fmla="*/ 424329 h 2591095"/>
              <a:gd name="connsiteX5" fmla="*/ 4621596 w 4731790"/>
              <a:gd name="connsiteY5" fmla="*/ 578 h 2591095"/>
              <a:gd name="connsiteX6" fmla="*/ 4731790 w 4731790"/>
              <a:gd name="connsiteY6" fmla="*/ 550163 h 2591095"/>
              <a:gd name="connsiteX7" fmla="*/ 4314347 w 4731790"/>
              <a:gd name="connsiteY7" fmla="*/ 1264927 h 2591095"/>
              <a:gd name="connsiteX8" fmla="*/ 4281215 w 4731790"/>
              <a:gd name="connsiteY8" fmla="*/ 1795191 h 2591095"/>
              <a:gd name="connsiteX9" fmla="*/ 4203360 w 4731790"/>
              <a:gd name="connsiteY9" fmla="*/ 2338136 h 2591095"/>
              <a:gd name="connsiteX10" fmla="*/ 3912785 w 4731790"/>
              <a:gd name="connsiteY10" fmla="*/ 2584434 h 2591095"/>
              <a:gd name="connsiteX11" fmla="*/ 2128861 w 4731790"/>
              <a:gd name="connsiteY11" fmla="*/ 2587684 h 2591095"/>
              <a:gd name="connsiteX12" fmla="*/ 1254071 w 4731790"/>
              <a:gd name="connsiteY12" fmla="*/ 2585174 h 2591095"/>
              <a:gd name="connsiteX13" fmla="*/ 754270 w 4731790"/>
              <a:gd name="connsiteY13" fmla="*/ 2588702 h 2591095"/>
              <a:gd name="connsiteX14" fmla="*/ 298485 w 4731790"/>
              <a:gd name="connsiteY14" fmla="*/ 2589100 h 2591095"/>
              <a:gd name="connsiteX15" fmla="*/ 428909 w 4731790"/>
              <a:gd name="connsiteY15" fmla="*/ 2293268 h 2591095"/>
              <a:gd name="connsiteX0" fmla="*/ 428909 w 4731790"/>
              <a:gd name="connsiteY0" fmla="*/ 2293268 h 2590282"/>
              <a:gd name="connsiteX1" fmla="*/ 854674 w 4731790"/>
              <a:gd name="connsiteY1" fmla="*/ 1993365 h 2590282"/>
              <a:gd name="connsiteX2" fmla="*/ 2126697 w 4731790"/>
              <a:gd name="connsiteY2" fmla="*/ 1374277 h 2590282"/>
              <a:gd name="connsiteX3" fmla="*/ 3011927 w 4731790"/>
              <a:gd name="connsiteY3" fmla="*/ 866104 h 2590282"/>
              <a:gd name="connsiteX4" fmla="*/ 4045884 w 4731790"/>
              <a:gd name="connsiteY4" fmla="*/ 424329 h 2590282"/>
              <a:gd name="connsiteX5" fmla="*/ 4621596 w 4731790"/>
              <a:gd name="connsiteY5" fmla="*/ 578 h 2590282"/>
              <a:gd name="connsiteX6" fmla="*/ 4731790 w 4731790"/>
              <a:gd name="connsiteY6" fmla="*/ 550163 h 2590282"/>
              <a:gd name="connsiteX7" fmla="*/ 4314347 w 4731790"/>
              <a:gd name="connsiteY7" fmla="*/ 1264927 h 2590282"/>
              <a:gd name="connsiteX8" fmla="*/ 4281215 w 4731790"/>
              <a:gd name="connsiteY8" fmla="*/ 1795191 h 2590282"/>
              <a:gd name="connsiteX9" fmla="*/ 4203360 w 4731790"/>
              <a:gd name="connsiteY9" fmla="*/ 2338136 h 2590282"/>
              <a:gd name="connsiteX10" fmla="*/ 3912785 w 4731790"/>
              <a:gd name="connsiteY10" fmla="*/ 2584434 h 2590282"/>
              <a:gd name="connsiteX11" fmla="*/ 2128861 w 4731790"/>
              <a:gd name="connsiteY11" fmla="*/ 2587684 h 2590282"/>
              <a:gd name="connsiteX12" fmla="*/ 1254071 w 4731790"/>
              <a:gd name="connsiteY12" fmla="*/ 2585174 h 2590282"/>
              <a:gd name="connsiteX13" fmla="*/ 754270 w 4731790"/>
              <a:gd name="connsiteY13" fmla="*/ 2588702 h 2590282"/>
              <a:gd name="connsiteX14" fmla="*/ 298485 w 4731790"/>
              <a:gd name="connsiteY14" fmla="*/ 2589100 h 2590282"/>
              <a:gd name="connsiteX15" fmla="*/ 428909 w 4731790"/>
              <a:gd name="connsiteY15" fmla="*/ 2293268 h 2590282"/>
              <a:gd name="connsiteX0" fmla="*/ 428909 w 4731790"/>
              <a:gd name="connsiteY0" fmla="*/ 2293268 h 2591872"/>
              <a:gd name="connsiteX1" fmla="*/ 854674 w 4731790"/>
              <a:gd name="connsiteY1" fmla="*/ 1993365 h 2591872"/>
              <a:gd name="connsiteX2" fmla="*/ 2126697 w 4731790"/>
              <a:gd name="connsiteY2" fmla="*/ 1374277 h 2591872"/>
              <a:gd name="connsiteX3" fmla="*/ 3011927 w 4731790"/>
              <a:gd name="connsiteY3" fmla="*/ 866104 h 2591872"/>
              <a:gd name="connsiteX4" fmla="*/ 4045884 w 4731790"/>
              <a:gd name="connsiteY4" fmla="*/ 424329 h 2591872"/>
              <a:gd name="connsiteX5" fmla="*/ 4621596 w 4731790"/>
              <a:gd name="connsiteY5" fmla="*/ 578 h 2591872"/>
              <a:gd name="connsiteX6" fmla="*/ 4731790 w 4731790"/>
              <a:gd name="connsiteY6" fmla="*/ 550163 h 2591872"/>
              <a:gd name="connsiteX7" fmla="*/ 4314347 w 4731790"/>
              <a:gd name="connsiteY7" fmla="*/ 1264927 h 2591872"/>
              <a:gd name="connsiteX8" fmla="*/ 4281215 w 4731790"/>
              <a:gd name="connsiteY8" fmla="*/ 1795191 h 2591872"/>
              <a:gd name="connsiteX9" fmla="*/ 4203360 w 4731790"/>
              <a:gd name="connsiteY9" fmla="*/ 2338136 h 2591872"/>
              <a:gd name="connsiteX10" fmla="*/ 3912785 w 4731790"/>
              <a:gd name="connsiteY10" fmla="*/ 2584434 h 2591872"/>
              <a:gd name="connsiteX11" fmla="*/ 2128861 w 4731790"/>
              <a:gd name="connsiteY11" fmla="*/ 2587684 h 2591872"/>
              <a:gd name="connsiteX12" fmla="*/ 1254071 w 4731790"/>
              <a:gd name="connsiteY12" fmla="*/ 2585174 h 2591872"/>
              <a:gd name="connsiteX13" fmla="*/ 760646 w 4731790"/>
              <a:gd name="connsiteY13" fmla="*/ 2591872 h 2591872"/>
              <a:gd name="connsiteX14" fmla="*/ 298485 w 4731790"/>
              <a:gd name="connsiteY14" fmla="*/ 2589100 h 2591872"/>
              <a:gd name="connsiteX15" fmla="*/ 428909 w 4731790"/>
              <a:gd name="connsiteY15" fmla="*/ 2293268 h 2591872"/>
              <a:gd name="connsiteX0" fmla="*/ 459642 w 4762523"/>
              <a:gd name="connsiteY0" fmla="*/ 2293268 h 2591872"/>
              <a:gd name="connsiteX1" fmla="*/ 885407 w 4762523"/>
              <a:gd name="connsiteY1" fmla="*/ 1993365 h 2591872"/>
              <a:gd name="connsiteX2" fmla="*/ 2157430 w 4762523"/>
              <a:gd name="connsiteY2" fmla="*/ 1374277 h 2591872"/>
              <a:gd name="connsiteX3" fmla="*/ 3042660 w 4762523"/>
              <a:gd name="connsiteY3" fmla="*/ 866104 h 2591872"/>
              <a:gd name="connsiteX4" fmla="*/ 4076617 w 4762523"/>
              <a:gd name="connsiteY4" fmla="*/ 424329 h 2591872"/>
              <a:gd name="connsiteX5" fmla="*/ 4652329 w 4762523"/>
              <a:gd name="connsiteY5" fmla="*/ 578 h 2591872"/>
              <a:gd name="connsiteX6" fmla="*/ 4762523 w 4762523"/>
              <a:gd name="connsiteY6" fmla="*/ 550163 h 2591872"/>
              <a:gd name="connsiteX7" fmla="*/ 4345080 w 4762523"/>
              <a:gd name="connsiteY7" fmla="*/ 1264927 h 2591872"/>
              <a:gd name="connsiteX8" fmla="*/ 4311948 w 4762523"/>
              <a:gd name="connsiteY8" fmla="*/ 1795191 h 2591872"/>
              <a:gd name="connsiteX9" fmla="*/ 4234093 w 4762523"/>
              <a:gd name="connsiteY9" fmla="*/ 2338136 h 2591872"/>
              <a:gd name="connsiteX10" fmla="*/ 3943518 w 4762523"/>
              <a:gd name="connsiteY10" fmla="*/ 2584434 h 2591872"/>
              <a:gd name="connsiteX11" fmla="*/ 2159594 w 4762523"/>
              <a:gd name="connsiteY11" fmla="*/ 2587684 h 2591872"/>
              <a:gd name="connsiteX12" fmla="*/ 1284804 w 4762523"/>
              <a:gd name="connsiteY12" fmla="*/ 2585174 h 2591872"/>
              <a:gd name="connsiteX13" fmla="*/ 791379 w 4762523"/>
              <a:gd name="connsiteY13" fmla="*/ 2591872 h 2591872"/>
              <a:gd name="connsiteX14" fmla="*/ 290958 w 4762523"/>
              <a:gd name="connsiteY14" fmla="*/ 2589100 h 2591872"/>
              <a:gd name="connsiteX15" fmla="*/ 459642 w 4762523"/>
              <a:gd name="connsiteY15" fmla="*/ 2293268 h 2591872"/>
              <a:gd name="connsiteX0" fmla="*/ 459642 w 4762523"/>
              <a:gd name="connsiteY0" fmla="*/ 2293268 h 2591872"/>
              <a:gd name="connsiteX1" fmla="*/ 885407 w 4762523"/>
              <a:gd name="connsiteY1" fmla="*/ 1993365 h 2591872"/>
              <a:gd name="connsiteX2" fmla="*/ 2157430 w 4762523"/>
              <a:gd name="connsiteY2" fmla="*/ 1374277 h 2591872"/>
              <a:gd name="connsiteX3" fmla="*/ 3042660 w 4762523"/>
              <a:gd name="connsiteY3" fmla="*/ 866104 h 2591872"/>
              <a:gd name="connsiteX4" fmla="*/ 4076617 w 4762523"/>
              <a:gd name="connsiteY4" fmla="*/ 424329 h 2591872"/>
              <a:gd name="connsiteX5" fmla="*/ 4652329 w 4762523"/>
              <a:gd name="connsiteY5" fmla="*/ 578 h 2591872"/>
              <a:gd name="connsiteX6" fmla="*/ 4762523 w 4762523"/>
              <a:gd name="connsiteY6" fmla="*/ 550163 h 2591872"/>
              <a:gd name="connsiteX7" fmla="*/ 4345080 w 4762523"/>
              <a:gd name="connsiteY7" fmla="*/ 1264927 h 2591872"/>
              <a:gd name="connsiteX8" fmla="*/ 4311948 w 4762523"/>
              <a:gd name="connsiteY8" fmla="*/ 1795191 h 2591872"/>
              <a:gd name="connsiteX9" fmla="*/ 4234093 w 4762523"/>
              <a:gd name="connsiteY9" fmla="*/ 2338136 h 2591872"/>
              <a:gd name="connsiteX10" fmla="*/ 3943518 w 4762523"/>
              <a:gd name="connsiteY10" fmla="*/ 2584434 h 2591872"/>
              <a:gd name="connsiteX11" fmla="*/ 2159594 w 4762523"/>
              <a:gd name="connsiteY11" fmla="*/ 2587684 h 2591872"/>
              <a:gd name="connsiteX12" fmla="*/ 1284804 w 4762523"/>
              <a:gd name="connsiteY12" fmla="*/ 2585174 h 2591872"/>
              <a:gd name="connsiteX13" fmla="*/ 791379 w 4762523"/>
              <a:gd name="connsiteY13" fmla="*/ 2591872 h 2591872"/>
              <a:gd name="connsiteX14" fmla="*/ 290958 w 4762523"/>
              <a:gd name="connsiteY14" fmla="*/ 2589100 h 2591872"/>
              <a:gd name="connsiteX15" fmla="*/ 459642 w 4762523"/>
              <a:gd name="connsiteY15" fmla="*/ 2293268 h 2591872"/>
              <a:gd name="connsiteX0" fmla="*/ 459642 w 4762523"/>
              <a:gd name="connsiteY0" fmla="*/ 2293268 h 2591872"/>
              <a:gd name="connsiteX1" fmla="*/ 885407 w 4762523"/>
              <a:gd name="connsiteY1" fmla="*/ 1993365 h 2591872"/>
              <a:gd name="connsiteX2" fmla="*/ 2157430 w 4762523"/>
              <a:gd name="connsiteY2" fmla="*/ 1374277 h 2591872"/>
              <a:gd name="connsiteX3" fmla="*/ 3042660 w 4762523"/>
              <a:gd name="connsiteY3" fmla="*/ 866104 h 2591872"/>
              <a:gd name="connsiteX4" fmla="*/ 4076617 w 4762523"/>
              <a:gd name="connsiteY4" fmla="*/ 424329 h 2591872"/>
              <a:gd name="connsiteX5" fmla="*/ 4652329 w 4762523"/>
              <a:gd name="connsiteY5" fmla="*/ 578 h 2591872"/>
              <a:gd name="connsiteX6" fmla="*/ 4762523 w 4762523"/>
              <a:gd name="connsiteY6" fmla="*/ 550163 h 2591872"/>
              <a:gd name="connsiteX7" fmla="*/ 4345080 w 4762523"/>
              <a:gd name="connsiteY7" fmla="*/ 1264927 h 2591872"/>
              <a:gd name="connsiteX8" fmla="*/ 4311948 w 4762523"/>
              <a:gd name="connsiteY8" fmla="*/ 1795191 h 2591872"/>
              <a:gd name="connsiteX9" fmla="*/ 4234093 w 4762523"/>
              <a:gd name="connsiteY9" fmla="*/ 2338136 h 2591872"/>
              <a:gd name="connsiteX10" fmla="*/ 3943518 w 4762523"/>
              <a:gd name="connsiteY10" fmla="*/ 2584434 h 2591872"/>
              <a:gd name="connsiteX11" fmla="*/ 2972634 w 4762523"/>
              <a:gd name="connsiteY11" fmla="*/ 2590854 h 2591872"/>
              <a:gd name="connsiteX12" fmla="*/ 1284804 w 4762523"/>
              <a:gd name="connsiteY12" fmla="*/ 2585174 h 2591872"/>
              <a:gd name="connsiteX13" fmla="*/ 791379 w 4762523"/>
              <a:gd name="connsiteY13" fmla="*/ 2591872 h 2591872"/>
              <a:gd name="connsiteX14" fmla="*/ 290958 w 4762523"/>
              <a:gd name="connsiteY14" fmla="*/ 2589100 h 2591872"/>
              <a:gd name="connsiteX15" fmla="*/ 459642 w 4762523"/>
              <a:gd name="connsiteY15" fmla="*/ 2293268 h 2591872"/>
              <a:gd name="connsiteX0" fmla="*/ 459642 w 4762523"/>
              <a:gd name="connsiteY0" fmla="*/ 2293268 h 2592405"/>
              <a:gd name="connsiteX1" fmla="*/ 885407 w 4762523"/>
              <a:gd name="connsiteY1" fmla="*/ 1993365 h 2592405"/>
              <a:gd name="connsiteX2" fmla="*/ 2157430 w 4762523"/>
              <a:gd name="connsiteY2" fmla="*/ 1374277 h 2592405"/>
              <a:gd name="connsiteX3" fmla="*/ 3042660 w 4762523"/>
              <a:gd name="connsiteY3" fmla="*/ 866104 h 2592405"/>
              <a:gd name="connsiteX4" fmla="*/ 4076617 w 4762523"/>
              <a:gd name="connsiteY4" fmla="*/ 424329 h 2592405"/>
              <a:gd name="connsiteX5" fmla="*/ 4652329 w 4762523"/>
              <a:gd name="connsiteY5" fmla="*/ 578 h 2592405"/>
              <a:gd name="connsiteX6" fmla="*/ 4762523 w 4762523"/>
              <a:gd name="connsiteY6" fmla="*/ 550163 h 2592405"/>
              <a:gd name="connsiteX7" fmla="*/ 4345080 w 4762523"/>
              <a:gd name="connsiteY7" fmla="*/ 1264927 h 2592405"/>
              <a:gd name="connsiteX8" fmla="*/ 4311948 w 4762523"/>
              <a:gd name="connsiteY8" fmla="*/ 1795191 h 2592405"/>
              <a:gd name="connsiteX9" fmla="*/ 4234093 w 4762523"/>
              <a:gd name="connsiteY9" fmla="*/ 2338136 h 2592405"/>
              <a:gd name="connsiteX10" fmla="*/ 3943518 w 4762523"/>
              <a:gd name="connsiteY10" fmla="*/ 2584434 h 2592405"/>
              <a:gd name="connsiteX11" fmla="*/ 2972634 w 4762523"/>
              <a:gd name="connsiteY11" fmla="*/ 2590854 h 2592405"/>
              <a:gd name="connsiteX12" fmla="*/ 1284804 w 4762523"/>
              <a:gd name="connsiteY12" fmla="*/ 2585174 h 2592405"/>
              <a:gd name="connsiteX13" fmla="*/ 791379 w 4762523"/>
              <a:gd name="connsiteY13" fmla="*/ 2591872 h 2592405"/>
              <a:gd name="connsiteX14" fmla="*/ 290958 w 4762523"/>
              <a:gd name="connsiteY14" fmla="*/ 2589100 h 2592405"/>
              <a:gd name="connsiteX15" fmla="*/ 459642 w 4762523"/>
              <a:gd name="connsiteY15" fmla="*/ 2293268 h 2592405"/>
              <a:gd name="connsiteX0" fmla="*/ 459642 w 4762523"/>
              <a:gd name="connsiteY0" fmla="*/ 2293268 h 2592405"/>
              <a:gd name="connsiteX1" fmla="*/ 885407 w 4762523"/>
              <a:gd name="connsiteY1" fmla="*/ 1993365 h 2592405"/>
              <a:gd name="connsiteX2" fmla="*/ 2157430 w 4762523"/>
              <a:gd name="connsiteY2" fmla="*/ 1374277 h 2592405"/>
              <a:gd name="connsiteX3" fmla="*/ 3042660 w 4762523"/>
              <a:gd name="connsiteY3" fmla="*/ 866104 h 2592405"/>
              <a:gd name="connsiteX4" fmla="*/ 4076617 w 4762523"/>
              <a:gd name="connsiteY4" fmla="*/ 424329 h 2592405"/>
              <a:gd name="connsiteX5" fmla="*/ 4652329 w 4762523"/>
              <a:gd name="connsiteY5" fmla="*/ 578 h 2592405"/>
              <a:gd name="connsiteX6" fmla="*/ 4762523 w 4762523"/>
              <a:gd name="connsiteY6" fmla="*/ 550163 h 2592405"/>
              <a:gd name="connsiteX7" fmla="*/ 4345080 w 4762523"/>
              <a:gd name="connsiteY7" fmla="*/ 1264927 h 2592405"/>
              <a:gd name="connsiteX8" fmla="*/ 4311948 w 4762523"/>
              <a:gd name="connsiteY8" fmla="*/ 1795191 h 2592405"/>
              <a:gd name="connsiteX9" fmla="*/ 4234093 w 4762523"/>
              <a:gd name="connsiteY9" fmla="*/ 2338136 h 2592405"/>
              <a:gd name="connsiteX10" fmla="*/ 3943518 w 4762523"/>
              <a:gd name="connsiteY10" fmla="*/ 2584434 h 2592405"/>
              <a:gd name="connsiteX11" fmla="*/ 2972634 w 4762523"/>
              <a:gd name="connsiteY11" fmla="*/ 2590854 h 2592405"/>
              <a:gd name="connsiteX12" fmla="*/ 1284804 w 4762523"/>
              <a:gd name="connsiteY12" fmla="*/ 2585174 h 2592405"/>
              <a:gd name="connsiteX13" fmla="*/ 791379 w 4762523"/>
              <a:gd name="connsiteY13" fmla="*/ 2591872 h 2592405"/>
              <a:gd name="connsiteX14" fmla="*/ 290958 w 4762523"/>
              <a:gd name="connsiteY14" fmla="*/ 2589100 h 2592405"/>
              <a:gd name="connsiteX15" fmla="*/ 459642 w 4762523"/>
              <a:gd name="connsiteY15" fmla="*/ 2293268 h 2592405"/>
              <a:gd name="connsiteX0" fmla="*/ 214415 w 4517296"/>
              <a:gd name="connsiteY0" fmla="*/ 2293268 h 2609689"/>
              <a:gd name="connsiteX1" fmla="*/ 640180 w 4517296"/>
              <a:gd name="connsiteY1" fmla="*/ 1993365 h 2609689"/>
              <a:gd name="connsiteX2" fmla="*/ 1912203 w 4517296"/>
              <a:gd name="connsiteY2" fmla="*/ 1374277 h 2609689"/>
              <a:gd name="connsiteX3" fmla="*/ 2797433 w 4517296"/>
              <a:gd name="connsiteY3" fmla="*/ 866104 h 2609689"/>
              <a:gd name="connsiteX4" fmla="*/ 3831390 w 4517296"/>
              <a:gd name="connsiteY4" fmla="*/ 424329 h 2609689"/>
              <a:gd name="connsiteX5" fmla="*/ 4407102 w 4517296"/>
              <a:gd name="connsiteY5" fmla="*/ 578 h 2609689"/>
              <a:gd name="connsiteX6" fmla="*/ 4517296 w 4517296"/>
              <a:gd name="connsiteY6" fmla="*/ 550163 h 2609689"/>
              <a:gd name="connsiteX7" fmla="*/ 4099853 w 4517296"/>
              <a:gd name="connsiteY7" fmla="*/ 1264927 h 2609689"/>
              <a:gd name="connsiteX8" fmla="*/ 4066721 w 4517296"/>
              <a:gd name="connsiteY8" fmla="*/ 1795191 h 2609689"/>
              <a:gd name="connsiteX9" fmla="*/ 3988866 w 4517296"/>
              <a:gd name="connsiteY9" fmla="*/ 2338136 h 2609689"/>
              <a:gd name="connsiteX10" fmla="*/ 3698291 w 4517296"/>
              <a:gd name="connsiteY10" fmla="*/ 2584434 h 2609689"/>
              <a:gd name="connsiteX11" fmla="*/ 2727407 w 4517296"/>
              <a:gd name="connsiteY11" fmla="*/ 2590854 h 2609689"/>
              <a:gd name="connsiteX12" fmla="*/ 1039577 w 4517296"/>
              <a:gd name="connsiteY12" fmla="*/ 2585174 h 2609689"/>
              <a:gd name="connsiteX13" fmla="*/ 45731 w 4517296"/>
              <a:gd name="connsiteY13" fmla="*/ 2589100 h 2609689"/>
              <a:gd name="connsiteX14" fmla="*/ 214415 w 4517296"/>
              <a:gd name="connsiteY14" fmla="*/ 2293268 h 2609689"/>
              <a:gd name="connsiteX0" fmla="*/ 214415 w 4517296"/>
              <a:gd name="connsiteY0" fmla="*/ 2293268 h 2592405"/>
              <a:gd name="connsiteX1" fmla="*/ 640180 w 4517296"/>
              <a:gd name="connsiteY1" fmla="*/ 1993365 h 2592405"/>
              <a:gd name="connsiteX2" fmla="*/ 1912203 w 4517296"/>
              <a:gd name="connsiteY2" fmla="*/ 1374277 h 2592405"/>
              <a:gd name="connsiteX3" fmla="*/ 2797433 w 4517296"/>
              <a:gd name="connsiteY3" fmla="*/ 866104 h 2592405"/>
              <a:gd name="connsiteX4" fmla="*/ 3831390 w 4517296"/>
              <a:gd name="connsiteY4" fmla="*/ 424329 h 2592405"/>
              <a:gd name="connsiteX5" fmla="*/ 4407102 w 4517296"/>
              <a:gd name="connsiteY5" fmla="*/ 578 h 2592405"/>
              <a:gd name="connsiteX6" fmla="*/ 4517296 w 4517296"/>
              <a:gd name="connsiteY6" fmla="*/ 550163 h 2592405"/>
              <a:gd name="connsiteX7" fmla="*/ 4099853 w 4517296"/>
              <a:gd name="connsiteY7" fmla="*/ 1264927 h 2592405"/>
              <a:gd name="connsiteX8" fmla="*/ 4066721 w 4517296"/>
              <a:gd name="connsiteY8" fmla="*/ 1795191 h 2592405"/>
              <a:gd name="connsiteX9" fmla="*/ 3988866 w 4517296"/>
              <a:gd name="connsiteY9" fmla="*/ 2338136 h 2592405"/>
              <a:gd name="connsiteX10" fmla="*/ 3698291 w 4517296"/>
              <a:gd name="connsiteY10" fmla="*/ 2584434 h 2592405"/>
              <a:gd name="connsiteX11" fmla="*/ 2727407 w 4517296"/>
              <a:gd name="connsiteY11" fmla="*/ 2590854 h 2592405"/>
              <a:gd name="connsiteX12" fmla="*/ 1039577 w 4517296"/>
              <a:gd name="connsiteY12" fmla="*/ 2585174 h 2592405"/>
              <a:gd name="connsiteX13" fmla="*/ 45731 w 4517296"/>
              <a:gd name="connsiteY13" fmla="*/ 2589100 h 2592405"/>
              <a:gd name="connsiteX14" fmla="*/ 214415 w 4517296"/>
              <a:gd name="connsiteY14" fmla="*/ 2293268 h 2592405"/>
              <a:gd name="connsiteX0" fmla="*/ 214415 w 4517296"/>
              <a:gd name="connsiteY0" fmla="*/ 2293268 h 2592405"/>
              <a:gd name="connsiteX1" fmla="*/ 640180 w 4517296"/>
              <a:gd name="connsiteY1" fmla="*/ 1993365 h 2592405"/>
              <a:gd name="connsiteX2" fmla="*/ 1912203 w 4517296"/>
              <a:gd name="connsiteY2" fmla="*/ 1374277 h 2592405"/>
              <a:gd name="connsiteX3" fmla="*/ 2797433 w 4517296"/>
              <a:gd name="connsiteY3" fmla="*/ 866104 h 2592405"/>
              <a:gd name="connsiteX4" fmla="*/ 3831390 w 4517296"/>
              <a:gd name="connsiteY4" fmla="*/ 424329 h 2592405"/>
              <a:gd name="connsiteX5" fmla="*/ 4407102 w 4517296"/>
              <a:gd name="connsiteY5" fmla="*/ 578 h 2592405"/>
              <a:gd name="connsiteX6" fmla="*/ 4517296 w 4517296"/>
              <a:gd name="connsiteY6" fmla="*/ 550163 h 2592405"/>
              <a:gd name="connsiteX7" fmla="*/ 4099853 w 4517296"/>
              <a:gd name="connsiteY7" fmla="*/ 1264927 h 2592405"/>
              <a:gd name="connsiteX8" fmla="*/ 4066721 w 4517296"/>
              <a:gd name="connsiteY8" fmla="*/ 1795191 h 2592405"/>
              <a:gd name="connsiteX9" fmla="*/ 3988866 w 4517296"/>
              <a:gd name="connsiteY9" fmla="*/ 2338136 h 2592405"/>
              <a:gd name="connsiteX10" fmla="*/ 3698291 w 4517296"/>
              <a:gd name="connsiteY10" fmla="*/ 2584434 h 2592405"/>
              <a:gd name="connsiteX11" fmla="*/ 2727407 w 4517296"/>
              <a:gd name="connsiteY11" fmla="*/ 2590854 h 2592405"/>
              <a:gd name="connsiteX12" fmla="*/ 1039577 w 4517296"/>
              <a:gd name="connsiteY12" fmla="*/ 2585174 h 2592405"/>
              <a:gd name="connsiteX13" fmla="*/ 45731 w 4517296"/>
              <a:gd name="connsiteY13" fmla="*/ 2589100 h 2592405"/>
              <a:gd name="connsiteX14" fmla="*/ 214415 w 4517296"/>
              <a:gd name="connsiteY14" fmla="*/ 2293268 h 2592405"/>
              <a:gd name="connsiteX0" fmla="*/ 214415 w 4517296"/>
              <a:gd name="connsiteY0" fmla="*/ 2293268 h 2592405"/>
              <a:gd name="connsiteX1" fmla="*/ 640180 w 4517296"/>
              <a:gd name="connsiteY1" fmla="*/ 1993365 h 2592405"/>
              <a:gd name="connsiteX2" fmla="*/ 1912203 w 4517296"/>
              <a:gd name="connsiteY2" fmla="*/ 1374277 h 2592405"/>
              <a:gd name="connsiteX3" fmla="*/ 2797433 w 4517296"/>
              <a:gd name="connsiteY3" fmla="*/ 866104 h 2592405"/>
              <a:gd name="connsiteX4" fmla="*/ 3831390 w 4517296"/>
              <a:gd name="connsiteY4" fmla="*/ 424329 h 2592405"/>
              <a:gd name="connsiteX5" fmla="*/ 4407102 w 4517296"/>
              <a:gd name="connsiteY5" fmla="*/ 578 h 2592405"/>
              <a:gd name="connsiteX6" fmla="*/ 4517296 w 4517296"/>
              <a:gd name="connsiteY6" fmla="*/ 550163 h 2592405"/>
              <a:gd name="connsiteX7" fmla="*/ 4099853 w 4517296"/>
              <a:gd name="connsiteY7" fmla="*/ 1264927 h 2592405"/>
              <a:gd name="connsiteX8" fmla="*/ 4066721 w 4517296"/>
              <a:gd name="connsiteY8" fmla="*/ 1795191 h 2592405"/>
              <a:gd name="connsiteX9" fmla="*/ 3988866 w 4517296"/>
              <a:gd name="connsiteY9" fmla="*/ 2338136 h 2592405"/>
              <a:gd name="connsiteX10" fmla="*/ 3698291 w 4517296"/>
              <a:gd name="connsiteY10" fmla="*/ 2584434 h 2592405"/>
              <a:gd name="connsiteX11" fmla="*/ 2727407 w 4517296"/>
              <a:gd name="connsiteY11" fmla="*/ 2590854 h 2592405"/>
              <a:gd name="connsiteX12" fmla="*/ 1039577 w 4517296"/>
              <a:gd name="connsiteY12" fmla="*/ 2585174 h 2592405"/>
              <a:gd name="connsiteX13" fmla="*/ 45731 w 4517296"/>
              <a:gd name="connsiteY13" fmla="*/ 2589100 h 2592405"/>
              <a:gd name="connsiteX14" fmla="*/ 214415 w 4517296"/>
              <a:gd name="connsiteY14" fmla="*/ 2293268 h 2592405"/>
              <a:gd name="connsiteX0" fmla="*/ 214415 w 4517296"/>
              <a:gd name="connsiteY0" fmla="*/ 2293268 h 2592405"/>
              <a:gd name="connsiteX1" fmla="*/ 640180 w 4517296"/>
              <a:gd name="connsiteY1" fmla="*/ 1993365 h 2592405"/>
              <a:gd name="connsiteX2" fmla="*/ 1912203 w 4517296"/>
              <a:gd name="connsiteY2" fmla="*/ 1374277 h 2592405"/>
              <a:gd name="connsiteX3" fmla="*/ 2797433 w 4517296"/>
              <a:gd name="connsiteY3" fmla="*/ 866104 h 2592405"/>
              <a:gd name="connsiteX4" fmla="*/ 3831390 w 4517296"/>
              <a:gd name="connsiteY4" fmla="*/ 424329 h 2592405"/>
              <a:gd name="connsiteX5" fmla="*/ 4407102 w 4517296"/>
              <a:gd name="connsiteY5" fmla="*/ 578 h 2592405"/>
              <a:gd name="connsiteX6" fmla="*/ 4517296 w 4517296"/>
              <a:gd name="connsiteY6" fmla="*/ 550163 h 2592405"/>
              <a:gd name="connsiteX7" fmla="*/ 4099853 w 4517296"/>
              <a:gd name="connsiteY7" fmla="*/ 1264927 h 2592405"/>
              <a:gd name="connsiteX8" fmla="*/ 4066721 w 4517296"/>
              <a:gd name="connsiteY8" fmla="*/ 1795191 h 2592405"/>
              <a:gd name="connsiteX9" fmla="*/ 3988866 w 4517296"/>
              <a:gd name="connsiteY9" fmla="*/ 2338136 h 2592405"/>
              <a:gd name="connsiteX10" fmla="*/ 3698291 w 4517296"/>
              <a:gd name="connsiteY10" fmla="*/ 2584434 h 2592405"/>
              <a:gd name="connsiteX11" fmla="*/ 2727407 w 4517296"/>
              <a:gd name="connsiteY11" fmla="*/ 2590854 h 2592405"/>
              <a:gd name="connsiteX12" fmla="*/ 1039577 w 4517296"/>
              <a:gd name="connsiteY12" fmla="*/ 2585174 h 2592405"/>
              <a:gd name="connsiteX13" fmla="*/ 45731 w 4517296"/>
              <a:gd name="connsiteY13" fmla="*/ 2589100 h 2592405"/>
              <a:gd name="connsiteX14" fmla="*/ 214415 w 4517296"/>
              <a:gd name="connsiteY14" fmla="*/ 2293268 h 2592405"/>
              <a:gd name="connsiteX0" fmla="*/ 214415 w 4517296"/>
              <a:gd name="connsiteY0" fmla="*/ 2293268 h 2592405"/>
              <a:gd name="connsiteX1" fmla="*/ 640180 w 4517296"/>
              <a:gd name="connsiteY1" fmla="*/ 1993365 h 2592405"/>
              <a:gd name="connsiteX2" fmla="*/ 1912203 w 4517296"/>
              <a:gd name="connsiteY2" fmla="*/ 1374277 h 2592405"/>
              <a:gd name="connsiteX3" fmla="*/ 2797433 w 4517296"/>
              <a:gd name="connsiteY3" fmla="*/ 866104 h 2592405"/>
              <a:gd name="connsiteX4" fmla="*/ 3831390 w 4517296"/>
              <a:gd name="connsiteY4" fmla="*/ 424329 h 2592405"/>
              <a:gd name="connsiteX5" fmla="*/ 4407102 w 4517296"/>
              <a:gd name="connsiteY5" fmla="*/ 578 h 2592405"/>
              <a:gd name="connsiteX6" fmla="*/ 4517296 w 4517296"/>
              <a:gd name="connsiteY6" fmla="*/ 550163 h 2592405"/>
              <a:gd name="connsiteX7" fmla="*/ 4099853 w 4517296"/>
              <a:gd name="connsiteY7" fmla="*/ 1264927 h 2592405"/>
              <a:gd name="connsiteX8" fmla="*/ 4066721 w 4517296"/>
              <a:gd name="connsiteY8" fmla="*/ 1795191 h 2592405"/>
              <a:gd name="connsiteX9" fmla="*/ 3988866 w 4517296"/>
              <a:gd name="connsiteY9" fmla="*/ 2338136 h 2592405"/>
              <a:gd name="connsiteX10" fmla="*/ 3698291 w 4517296"/>
              <a:gd name="connsiteY10" fmla="*/ 2584434 h 2592405"/>
              <a:gd name="connsiteX11" fmla="*/ 2727407 w 4517296"/>
              <a:gd name="connsiteY11" fmla="*/ 2590854 h 2592405"/>
              <a:gd name="connsiteX12" fmla="*/ 1039577 w 4517296"/>
              <a:gd name="connsiteY12" fmla="*/ 2585174 h 2592405"/>
              <a:gd name="connsiteX13" fmla="*/ 45731 w 4517296"/>
              <a:gd name="connsiteY13" fmla="*/ 2589100 h 2592405"/>
              <a:gd name="connsiteX14" fmla="*/ 214415 w 4517296"/>
              <a:gd name="connsiteY14" fmla="*/ 2293268 h 2592405"/>
              <a:gd name="connsiteX0" fmla="*/ 214415 w 4517296"/>
              <a:gd name="connsiteY0" fmla="*/ 2293268 h 2592405"/>
              <a:gd name="connsiteX1" fmla="*/ 640180 w 4517296"/>
              <a:gd name="connsiteY1" fmla="*/ 1993365 h 2592405"/>
              <a:gd name="connsiteX2" fmla="*/ 1912203 w 4517296"/>
              <a:gd name="connsiteY2" fmla="*/ 1374277 h 2592405"/>
              <a:gd name="connsiteX3" fmla="*/ 2870766 w 4517296"/>
              <a:gd name="connsiteY3" fmla="*/ 1262307 h 2592405"/>
              <a:gd name="connsiteX4" fmla="*/ 3831390 w 4517296"/>
              <a:gd name="connsiteY4" fmla="*/ 424329 h 2592405"/>
              <a:gd name="connsiteX5" fmla="*/ 4407102 w 4517296"/>
              <a:gd name="connsiteY5" fmla="*/ 578 h 2592405"/>
              <a:gd name="connsiteX6" fmla="*/ 4517296 w 4517296"/>
              <a:gd name="connsiteY6" fmla="*/ 550163 h 2592405"/>
              <a:gd name="connsiteX7" fmla="*/ 4099853 w 4517296"/>
              <a:gd name="connsiteY7" fmla="*/ 1264927 h 2592405"/>
              <a:gd name="connsiteX8" fmla="*/ 4066721 w 4517296"/>
              <a:gd name="connsiteY8" fmla="*/ 1795191 h 2592405"/>
              <a:gd name="connsiteX9" fmla="*/ 3988866 w 4517296"/>
              <a:gd name="connsiteY9" fmla="*/ 2338136 h 2592405"/>
              <a:gd name="connsiteX10" fmla="*/ 3698291 w 4517296"/>
              <a:gd name="connsiteY10" fmla="*/ 2584434 h 2592405"/>
              <a:gd name="connsiteX11" fmla="*/ 2727407 w 4517296"/>
              <a:gd name="connsiteY11" fmla="*/ 2590854 h 2592405"/>
              <a:gd name="connsiteX12" fmla="*/ 1039577 w 4517296"/>
              <a:gd name="connsiteY12" fmla="*/ 2585174 h 2592405"/>
              <a:gd name="connsiteX13" fmla="*/ 45731 w 4517296"/>
              <a:gd name="connsiteY13" fmla="*/ 2589100 h 2592405"/>
              <a:gd name="connsiteX14" fmla="*/ 214415 w 4517296"/>
              <a:gd name="connsiteY14" fmla="*/ 2293268 h 2592405"/>
              <a:gd name="connsiteX0" fmla="*/ 214415 w 4517296"/>
              <a:gd name="connsiteY0" fmla="*/ 2292807 h 2591944"/>
              <a:gd name="connsiteX1" fmla="*/ 640180 w 4517296"/>
              <a:gd name="connsiteY1" fmla="*/ 1992904 h 2591944"/>
              <a:gd name="connsiteX2" fmla="*/ 1912203 w 4517296"/>
              <a:gd name="connsiteY2" fmla="*/ 1373816 h 2591944"/>
              <a:gd name="connsiteX3" fmla="*/ 2870766 w 4517296"/>
              <a:gd name="connsiteY3" fmla="*/ 1261846 h 2591944"/>
              <a:gd name="connsiteX4" fmla="*/ 4115157 w 4517296"/>
              <a:gd name="connsiteY4" fmla="*/ 595028 h 2591944"/>
              <a:gd name="connsiteX5" fmla="*/ 4407102 w 4517296"/>
              <a:gd name="connsiteY5" fmla="*/ 117 h 2591944"/>
              <a:gd name="connsiteX6" fmla="*/ 4517296 w 4517296"/>
              <a:gd name="connsiteY6" fmla="*/ 549702 h 2591944"/>
              <a:gd name="connsiteX7" fmla="*/ 4099853 w 4517296"/>
              <a:gd name="connsiteY7" fmla="*/ 1264466 h 2591944"/>
              <a:gd name="connsiteX8" fmla="*/ 4066721 w 4517296"/>
              <a:gd name="connsiteY8" fmla="*/ 1794730 h 2591944"/>
              <a:gd name="connsiteX9" fmla="*/ 3988866 w 4517296"/>
              <a:gd name="connsiteY9" fmla="*/ 2337675 h 2591944"/>
              <a:gd name="connsiteX10" fmla="*/ 3698291 w 4517296"/>
              <a:gd name="connsiteY10" fmla="*/ 2583973 h 2591944"/>
              <a:gd name="connsiteX11" fmla="*/ 2727407 w 4517296"/>
              <a:gd name="connsiteY11" fmla="*/ 2590393 h 2591944"/>
              <a:gd name="connsiteX12" fmla="*/ 1039577 w 4517296"/>
              <a:gd name="connsiteY12" fmla="*/ 2584713 h 2591944"/>
              <a:gd name="connsiteX13" fmla="*/ 45731 w 4517296"/>
              <a:gd name="connsiteY13" fmla="*/ 2588639 h 2591944"/>
              <a:gd name="connsiteX14" fmla="*/ 214415 w 4517296"/>
              <a:gd name="connsiteY14" fmla="*/ 2292807 h 2591944"/>
              <a:gd name="connsiteX0" fmla="*/ 214415 w 4517296"/>
              <a:gd name="connsiteY0" fmla="*/ 2292807 h 2591944"/>
              <a:gd name="connsiteX1" fmla="*/ 640180 w 4517296"/>
              <a:gd name="connsiteY1" fmla="*/ 1992904 h 2591944"/>
              <a:gd name="connsiteX2" fmla="*/ 1912203 w 4517296"/>
              <a:gd name="connsiteY2" fmla="*/ 1373816 h 2591944"/>
              <a:gd name="connsiteX3" fmla="*/ 2870766 w 4517296"/>
              <a:gd name="connsiteY3" fmla="*/ 1261846 h 2591944"/>
              <a:gd name="connsiteX4" fmla="*/ 4115157 w 4517296"/>
              <a:gd name="connsiteY4" fmla="*/ 595028 h 2591944"/>
              <a:gd name="connsiteX5" fmla="*/ 4407102 w 4517296"/>
              <a:gd name="connsiteY5" fmla="*/ 117 h 2591944"/>
              <a:gd name="connsiteX6" fmla="*/ 4517296 w 4517296"/>
              <a:gd name="connsiteY6" fmla="*/ 549702 h 2591944"/>
              <a:gd name="connsiteX7" fmla="*/ 4099853 w 4517296"/>
              <a:gd name="connsiteY7" fmla="*/ 1264466 h 2591944"/>
              <a:gd name="connsiteX8" fmla="*/ 4066721 w 4517296"/>
              <a:gd name="connsiteY8" fmla="*/ 1794730 h 2591944"/>
              <a:gd name="connsiteX9" fmla="*/ 3988866 w 4517296"/>
              <a:gd name="connsiteY9" fmla="*/ 2337675 h 2591944"/>
              <a:gd name="connsiteX10" fmla="*/ 3698291 w 4517296"/>
              <a:gd name="connsiteY10" fmla="*/ 2583973 h 2591944"/>
              <a:gd name="connsiteX11" fmla="*/ 2727407 w 4517296"/>
              <a:gd name="connsiteY11" fmla="*/ 2590393 h 2591944"/>
              <a:gd name="connsiteX12" fmla="*/ 1039577 w 4517296"/>
              <a:gd name="connsiteY12" fmla="*/ 2584713 h 2591944"/>
              <a:gd name="connsiteX13" fmla="*/ 45731 w 4517296"/>
              <a:gd name="connsiteY13" fmla="*/ 2588639 h 2591944"/>
              <a:gd name="connsiteX14" fmla="*/ 214415 w 4517296"/>
              <a:gd name="connsiteY14" fmla="*/ 2292807 h 2591944"/>
              <a:gd name="connsiteX0" fmla="*/ 214415 w 4517296"/>
              <a:gd name="connsiteY0" fmla="*/ 2292807 h 2591944"/>
              <a:gd name="connsiteX1" fmla="*/ 640180 w 4517296"/>
              <a:gd name="connsiteY1" fmla="*/ 1992904 h 2591944"/>
              <a:gd name="connsiteX2" fmla="*/ 1912203 w 4517296"/>
              <a:gd name="connsiteY2" fmla="*/ 1373816 h 2591944"/>
              <a:gd name="connsiteX3" fmla="*/ 2870766 w 4517296"/>
              <a:gd name="connsiteY3" fmla="*/ 1261846 h 2591944"/>
              <a:gd name="connsiteX4" fmla="*/ 4115157 w 4517296"/>
              <a:gd name="connsiteY4" fmla="*/ 595028 h 2591944"/>
              <a:gd name="connsiteX5" fmla="*/ 4407102 w 4517296"/>
              <a:gd name="connsiteY5" fmla="*/ 117 h 2591944"/>
              <a:gd name="connsiteX6" fmla="*/ 4517296 w 4517296"/>
              <a:gd name="connsiteY6" fmla="*/ 549702 h 2591944"/>
              <a:gd name="connsiteX7" fmla="*/ 4099853 w 4517296"/>
              <a:gd name="connsiteY7" fmla="*/ 1264466 h 2591944"/>
              <a:gd name="connsiteX8" fmla="*/ 4066721 w 4517296"/>
              <a:gd name="connsiteY8" fmla="*/ 1794730 h 2591944"/>
              <a:gd name="connsiteX9" fmla="*/ 3988866 w 4517296"/>
              <a:gd name="connsiteY9" fmla="*/ 2337675 h 2591944"/>
              <a:gd name="connsiteX10" fmla="*/ 3698291 w 4517296"/>
              <a:gd name="connsiteY10" fmla="*/ 2583973 h 2591944"/>
              <a:gd name="connsiteX11" fmla="*/ 2727407 w 4517296"/>
              <a:gd name="connsiteY11" fmla="*/ 2590393 h 2591944"/>
              <a:gd name="connsiteX12" fmla="*/ 1039577 w 4517296"/>
              <a:gd name="connsiteY12" fmla="*/ 2584713 h 2591944"/>
              <a:gd name="connsiteX13" fmla="*/ 45731 w 4517296"/>
              <a:gd name="connsiteY13" fmla="*/ 2588639 h 2591944"/>
              <a:gd name="connsiteX14" fmla="*/ 214415 w 4517296"/>
              <a:gd name="connsiteY14" fmla="*/ 2292807 h 2591944"/>
              <a:gd name="connsiteX0" fmla="*/ 214415 w 4517296"/>
              <a:gd name="connsiteY0" fmla="*/ 2292807 h 2591944"/>
              <a:gd name="connsiteX1" fmla="*/ 640180 w 4517296"/>
              <a:gd name="connsiteY1" fmla="*/ 1992904 h 2591944"/>
              <a:gd name="connsiteX2" fmla="*/ 1749594 w 4517296"/>
              <a:gd name="connsiteY2" fmla="*/ 1991893 h 2591944"/>
              <a:gd name="connsiteX3" fmla="*/ 2870766 w 4517296"/>
              <a:gd name="connsiteY3" fmla="*/ 1261846 h 2591944"/>
              <a:gd name="connsiteX4" fmla="*/ 4115157 w 4517296"/>
              <a:gd name="connsiteY4" fmla="*/ 595028 h 2591944"/>
              <a:gd name="connsiteX5" fmla="*/ 4407102 w 4517296"/>
              <a:gd name="connsiteY5" fmla="*/ 117 h 2591944"/>
              <a:gd name="connsiteX6" fmla="*/ 4517296 w 4517296"/>
              <a:gd name="connsiteY6" fmla="*/ 549702 h 2591944"/>
              <a:gd name="connsiteX7" fmla="*/ 4099853 w 4517296"/>
              <a:gd name="connsiteY7" fmla="*/ 1264466 h 2591944"/>
              <a:gd name="connsiteX8" fmla="*/ 4066721 w 4517296"/>
              <a:gd name="connsiteY8" fmla="*/ 1794730 h 2591944"/>
              <a:gd name="connsiteX9" fmla="*/ 3988866 w 4517296"/>
              <a:gd name="connsiteY9" fmla="*/ 2337675 h 2591944"/>
              <a:gd name="connsiteX10" fmla="*/ 3698291 w 4517296"/>
              <a:gd name="connsiteY10" fmla="*/ 2583973 h 2591944"/>
              <a:gd name="connsiteX11" fmla="*/ 2727407 w 4517296"/>
              <a:gd name="connsiteY11" fmla="*/ 2590393 h 2591944"/>
              <a:gd name="connsiteX12" fmla="*/ 1039577 w 4517296"/>
              <a:gd name="connsiteY12" fmla="*/ 2584713 h 2591944"/>
              <a:gd name="connsiteX13" fmla="*/ 45731 w 4517296"/>
              <a:gd name="connsiteY13" fmla="*/ 2588639 h 2591944"/>
              <a:gd name="connsiteX14" fmla="*/ 214415 w 4517296"/>
              <a:gd name="connsiteY14" fmla="*/ 2292807 h 2591944"/>
              <a:gd name="connsiteX0" fmla="*/ 221165 w 4524046"/>
              <a:gd name="connsiteY0" fmla="*/ 2292807 h 2591944"/>
              <a:gd name="connsiteX1" fmla="*/ 930697 w 4524046"/>
              <a:gd name="connsiteY1" fmla="*/ 2221116 h 2591944"/>
              <a:gd name="connsiteX2" fmla="*/ 1756344 w 4524046"/>
              <a:gd name="connsiteY2" fmla="*/ 1991893 h 2591944"/>
              <a:gd name="connsiteX3" fmla="*/ 2877516 w 4524046"/>
              <a:gd name="connsiteY3" fmla="*/ 1261846 h 2591944"/>
              <a:gd name="connsiteX4" fmla="*/ 4121907 w 4524046"/>
              <a:gd name="connsiteY4" fmla="*/ 595028 h 2591944"/>
              <a:gd name="connsiteX5" fmla="*/ 4413852 w 4524046"/>
              <a:gd name="connsiteY5" fmla="*/ 117 h 2591944"/>
              <a:gd name="connsiteX6" fmla="*/ 4524046 w 4524046"/>
              <a:gd name="connsiteY6" fmla="*/ 549702 h 2591944"/>
              <a:gd name="connsiteX7" fmla="*/ 4106603 w 4524046"/>
              <a:gd name="connsiteY7" fmla="*/ 1264466 h 2591944"/>
              <a:gd name="connsiteX8" fmla="*/ 4073471 w 4524046"/>
              <a:gd name="connsiteY8" fmla="*/ 1794730 h 2591944"/>
              <a:gd name="connsiteX9" fmla="*/ 3995616 w 4524046"/>
              <a:gd name="connsiteY9" fmla="*/ 2337675 h 2591944"/>
              <a:gd name="connsiteX10" fmla="*/ 3705041 w 4524046"/>
              <a:gd name="connsiteY10" fmla="*/ 2583973 h 2591944"/>
              <a:gd name="connsiteX11" fmla="*/ 2734157 w 4524046"/>
              <a:gd name="connsiteY11" fmla="*/ 2590393 h 2591944"/>
              <a:gd name="connsiteX12" fmla="*/ 1046327 w 4524046"/>
              <a:gd name="connsiteY12" fmla="*/ 2584713 h 2591944"/>
              <a:gd name="connsiteX13" fmla="*/ 52481 w 4524046"/>
              <a:gd name="connsiteY13" fmla="*/ 2588639 h 2591944"/>
              <a:gd name="connsiteX14" fmla="*/ 221165 w 4524046"/>
              <a:gd name="connsiteY14" fmla="*/ 2292807 h 2591944"/>
              <a:gd name="connsiteX0" fmla="*/ 275451 w 4514564"/>
              <a:gd name="connsiteY0" fmla="*/ 2543207 h 2591944"/>
              <a:gd name="connsiteX1" fmla="*/ 921215 w 4514564"/>
              <a:gd name="connsiteY1" fmla="*/ 2221116 h 2591944"/>
              <a:gd name="connsiteX2" fmla="*/ 1746862 w 4514564"/>
              <a:gd name="connsiteY2" fmla="*/ 1991893 h 2591944"/>
              <a:gd name="connsiteX3" fmla="*/ 2868034 w 4514564"/>
              <a:gd name="connsiteY3" fmla="*/ 1261846 h 2591944"/>
              <a:gd name="connsiteX4" fmla="*/ 4112425 w 4514564"/>
              <a:gd name="connsiteY4" fmla="*/ 595028 h 2591944"/>
              <a:gd name="connsiteX5" fmla="*/ 4404370 w 4514564"/>
              <a:gd name="connsiteY5" fmla="*/ 117 h 2591944"/>
              <a:gd name="connsiteX6" fmla="*/ 4514564 w 4514564"/>
              <a:gd name="connsiteY6" fmla="*/ 549702 h 2591944"/>
              <a:gd name="connsiteX7" fmla="*/ 4097121 w 4514564"/>
              <a:gd name="connsiteY7" fmla="*/ 1264466 h 2591944"/>
              <a:gd name="connsiteX8" fmla="*/ 4063989 w 4514564"/>
              <a:gd name="connsiteY8" fmla="*/ 1794730 h 2591944"/>
              <a:gd name="connsiteX9" fmla="*/ 3986134 w 4514564"/>
              <a:gd name="connsiteY9" fmla="*/ 2337675 h 2591944"/>
              <a:gd name="connsiteX10" fmla="*/ 3695559 w 4514564"/>
              <a:gd name="connsiteY10" fmla="*/ 2583973 h 2591944"/>
              <a:gd name="connsiteX11" fmla="*/ 2724675 w 4514564"/>
              <a:gd name="connsiteY11" fmla="*/ 2590393 h 2591944"/>
              <a:gd name="connsiteX12" fmla="*/ 1036845 w 4514564"/>
              <a:gd name="connsiteY12" fmla="*/ 2584713 h 2591944"/>
              <a:gd name="connsiteX13" fmla="*/ 42999 w 4514564"/>
              <a:gd name="connsiteY13" fmla="*/ 2588639 h 2591944"/>
              <a:gd name="connsiteX14" fmla="*/ 275451 w 4514564"/>
              <a:gd name="connsiteY14" fmla="*/ 2543207 h 2591944"/>
              <a:gd name="connsiteX0" fmla="*/ 278099 w 4517212"/>
              <a:gd name="connsiteY0" fmla="*/ 2543207 h 2591944"/>
              <a:gd name="connsiteX1" fmla="*/ 1057775 w 4517212"/>
              <a:gd name="connsiteY1" fmla="*/ 2392276 h 2591944"/>
              <a:gd name="connsiteX2" fmla="*/ 1749510 w 4517212"/>
              <a:gd name="connsiteY2" fmla="*/ 1991893 h 2591944"/>
              <a:gd name="connsiteX3" fmla="*/ 2870682 w 4517212"/>
              <a:gd name="connsiteY3" fmla="*/ 1261846 h 2591944"/>
              <a:gd name="connsiteX4" fmla="*/ 4115073 w 4517212"/>
              <a:gd name="connsiteY4" fmla="*/ 595028 h 2591944"/>
              <a:gd name="connsiteX5" fmla="*/ 4407018 w 4517212"/>
              <a:gd name="connsiteY5" fmla="*/ 117 h 2591944"/>
              <a:gd name="connsiteX6" fmla="*/ 4517212 w 4517212"/>
              <a:gd name="connsiteY6" fmla="*/ 549702 h 2591944"/>
              <a:gd name="connsiteX7" fmla="*/ 4099769 w 4517212"/>
              <a:gd name="connsiteY7" fmla="*/ 1264466 h 2591944"/>
              <a:gd name="connsiteX8" fmla="*/ 4066637 w 4517212"/>
              <a:gd name="connsiteY8" fmla="*/ 1794730 h 2591944"/>
              <a:gd name="connsiteX9" fmla="*/ 3988782 w 4517212"/>
              <a:gd name="connsiteY9" fmla="*/ 2337675 h 2591944"/>
              <a:gd name="connsiteX10" fmla="*/ 3698207 w 4517212"/>
              <a:gd name="connsiteY10" fmla="*/ 2583973 h 2591944"/>
              <a:gd name="connsiteX11" fmla="*/ 2727323 w 4517212"/>
              <a:gd name="connsiteY11" fmla="*/ 2590393 h 2591944"/>
              <a:gd name="connsiteX12" fmla="*/ 1039493 w 4517212"/>
              <a:gd name="connsiteY12" fmla="*/ 2584713 h 2591944"/>
              <a:gd name="connsiteX13" fmla="*/ 45647 w 4517212"/>
              <a:gd name="connsiteY13" fmla="*/ 2588639 h 2591944"/>
              <a:gd name="connsiteX14" fmla="*/ 278099 w 4517212"/>
              <a:gd name="connsiteY14" fmla="*/ 2543207 h 2591944"/>
              <a:gd name="connsiteX0" fmla="*/ 278099 w 4517212"/>
              <a:gd name="connsiteY0" fmla="*/ 2543207 h 2591944"/>
              <a:gd name="connsiteX1" fmla="*/ 1057775 w 4517212"/>
              <a:gd name="connsiteY1" fmla="*/ 2392276 h 2591944"/>
              <a:gd name="connsiteX2" fmla="*/ 1944002 w 4517212"/>
              <a:gd name="connsiteY2" fmla="*/ 2305686 h 2591944"/>
              <a:gd name="connsiteX3" fmla="*/ 2870682 w 4517212"/>
              <a:gd name="connsiteY3" fmla="*/ 1261846 h 2591944"/>
              <a:gd name="connsiteX4" fmla="*/ 4115073 w 4517212"/>
              <a:gd name="connsiteY4" fmla="*/ 595028 h 2591944"/>
              <a:gd name="connsiteX5" fmla="*/ 4407018 w 4517212"/>
              <a:gd name="connsiteY5" fmla="*/ 117 h 2591944"/>
              <a:gd name="connsiteX6" fmla="*/ 4517212 w 4517212"/>
              <a:gd name="connsiteY6" fmla="*/ 549702 h 2591944"/>
              <a:gd name="connsiteX7" fmla="*/ 4099769 w 4517212"/>
              <a:gd name="connsiteY7" fmla="*/ 1264466 h 2591944"/>
              <a:gd name="connsiteX8" fmla="*/ 4066637 w 4517212"/>
              <a:gd name="connsiteY8" fmla="*/ 1794730 h 2591944"/>
              <a:gd name="connsiteX9" fmla="*/ 3988782 w 4517212"/>
              <a:gd name="connsiteY9" fmla="*/ 2337675 h 2591944"/>
              <a:gd name="connsiteX10" fmla="*/ 3698207 w 4517212"/>
              <a:gd name="connsiteY10" fmla="*/ 2583973 h 2591944"/>
              <a:gd name="connsiteX11" fmla="*/ 2727323 w 4517212"/>
              <a:gd name="connsiteY11" fmla="*/ 2590393 h 2591944"/>
              <a:gd name="connsiteX12" fmla="*/ 1039493 w 4517212"/>
              <a:gd name="connsiteY12" fmla="*/ 2584713 h 2591944"/>
              <a:gd name="connsiteX13" fmla="*/ 45647 w 4517212"/>
              <a:gd name="connsiteY13" fmla="*/ 2588639 h 2591944"/>
              <a:gd name="connsiteX14" fmla="*/ 278099 w 4517212"/>
              <a:gd name="connsiteY14" fmla="*/ 2543207 h 2591944"/>
              <a:gd name="connsiteX0" fmla="*/ 278099 w 4517212"/>
              <a:gd name="connsiteY0" fmla="*/ 2543207 h 2591944"/>
              <a:gd name="connsiteX1" fmla="*/ 1057775 w 4517212"/>
              <a:gd name="connsiteY1" fmla="*/ 2392276 h 2591944"/>
              <a:gd name="connsiteX2" fmla="*/ 1944002 w 4517212"/>
              <a:gd name="connsiteY2" fmla="*/ 2305686 h 2591944"/>
              <a:gd name="connsiteX3" fmla="*/ 3234158 w 4517212"/>
              <a:gd name="connsiteY3" fmla="*/ 1994030 h 2591944"/>
              <a:gd name="connsiteX4" fmla="*/ 4115073 w 4517212"/>
              <a:gd name="connsiteY4" fmla="*/ 595028 h 2591944"/>
              <a:gd name="connsiteX5" fmla="*/ 4407018 w 4517212"/>
              <a:gd name="connsiteY5" fmla="*/ 117 h 2591944"/>
              <a:gd name="connsiteX6" fmla="*/ 4517212 w 4517212"/>
              <a:gd name="connsiteY6" fmla="*/ 549702 h 2591944"/>
              <a:gd name="connsiteX7" fmla="*/ 4099769 w 4517212"/>
              <a:gd name="connsiteY7" fmla="*/ 1264466 h 2591944"/>
              <a:gd name="connsiteX8" fmla="*/ 4066637 w 4517212"/>
              <a:gd name="connsiteY8" fmla="*/ 1794730 h 2591944"/>
              <a:gd name="connsiteX9" fmla="*/ 3988782 w 4517212"/>
              <a:gd name="connsiteY9" fmla="*/ 2337675 h 2591944"/>
              <a:gd name="connsiteX10" fmla="*/ 3698207 w 4517212"/>
              <a:gd name="connsiteY10" fmla="*/ 2583973 h 2591944"/>
              <a:gd name="connsiteX11" fmla="*/ 2727323 w 4517212"/>
              <a:gd name="connsiteY11" fmla="*/ 2590393 h 2591944"/>
              <a:gd name="connsiteX12" fmla="*/ 1039493 w 4517212"/>
              <a:gd name="connsiteY12" fmla="*/ 2584713 h 2591944"/>
              <a:gd name="connsiteX13" fmla="*/ 45647 w 4517212"/>
              <a:gd name="connsiteY13" fmla="*/ 2588639 h 2591944"/>
              <a:gd name="connsiteX14" fmla="*/ 278099 w 4517212"/>
              <a:gd name="connsiteY14" fmla="*/ 2543207 h 2591944"/>
              <a:gd name="connsiteX0" fmla="*/ 278099 w 4517212"/>
              <a:gd name="connsiteY0" fmla="*/ 2544269 h 2593006"/>
              <a:gd name="connsiteX1" fmla="*/ 1057775 w 4517212"/>
              <a:gd name="connsiteY1" fmla="*/ 2393338 h 2593006"/>
              <a:gd name="connsiteX2" fmla="*/ 1944002 w 4517212"/>
              <a:gd name="connsiteY2" fmla="*/ 2306748 h 2593006"/>
              <a:gd name="connsiteX3" fmla="*/ 3234158 w 4517212"/>
              <a:gd name="connsiteY3" fmla="*/ 1995092 h 2593006"/>
              <a:gd name="connsiteX4" fmla="*/ 4255363 w 4517212"/>
              <a:gd name="connsiteY4" fmla="*/ 700687 h 2593006"/>
              <a:gd name="connsiteX5" fmla="*/ 4407018 w 4517212"/>
              <a:gd name="connsiteY5" fmla="*/ 1179 h 2593006"/>
              <a:gd name="connsiteX6" fmla="*/ 4517212 w 4517212"/>
              <a:gd name="connsiteY6" fmla="*/ 550764 h 2593006"/>
              <a:gd name="connsiteX7" fmla="*/ 4099769 w 4517212"/>
              <a:gd name="connsiteY7" fmla="*/ 1265528 h 2593006"/>
              <a:gd name="connsiteX8" fmla="*/ 4066637 w 4517212"/>
              <a:gd name="connsiteY8" fmla="*/ 1795792 h 2593006"/>
              <a:gd name="connsiteX9" fmla="*/ 3988782 w 4517212"/>
              <a:gd name="connsiteY9" fmla="*/ 2338737 h 2593006"/>
              <a:gd name="connsiteX10" fmla="*/ 3698207 w 4517212"/>
              <a:gd name="connsiteY10" fmla="*/ 2585035 h 2593006"/>
              <a:gd name="connsiteX11" fmla="*/ 2727323 w 4517212"/>
              <a:gd name="connsiteY11" fmla="*/ 2591455 h 2593006"/>
              <a:gd name="connsiteX12" fmla="*/ 1039493 w 4517212"/>
              <a:gd name="connsiteY12" fmla="*/ 2585775 h 2593006"/>
              <a:gd name="connsiteX13" fmla="*/ 45647 w 4517212"/>
              <a:gd name="connsiteY13" fmla="*/ 2589701 h 2593006"/>
              <a:gd name="connsiteX14" fmla="*/ 278099 w 4517212"/>
              <a:gd name="connsiteY14" fmla="*/ 2544269 h 2593006"/>
              <a:gd name="connsiteX0" fmla="*/ 278099 w 4517212"/>
              <a:gd name="connsiteY0" fmla="*/ 2544269 h 2593006"/>
              <a:gd name="connsiteX1" fmla="*/ 1057775 w 4517212"/>
              <a:gd name="connsiteY1" fmla="*/ 2393338 h 2593006"/>
              <a:gd name="connsiteX2" fmla="*/ 1944002 w 4517212"/>
              <a:gd name="connsiteY2" fmla="*/ 2306748 h 2593006"/>
              <a:gd name="connsiteX3" fmla="*/ 3511549 w 4517212"/>
              <a:gd name="connsiteY3" fmla="*/ 2159913 h 2593006"/>
              <a:gd name="connsiteX4" fmla="*/ 4255363 w 4517212"/>
              <a:gd name="connsiteY4" fmla="*/ 700687 h 2593006"/>
              <a:gd name="connsiteX5" fmla="*/ 4407018 w 4517212"/>
              <a:gd name="connsiteY5" fmla="*/ 1179 h 2593006"/>
              <a:gd name="connsiteX6" fmla="*/ 4517212 w 4517212"/>
              <a:gd name="connsiteY6" fmla="*/ 550764 h 2593006"/>
              <a:gd name="connsiteX7" fmla="*/ 4099769 w 4517212"/>
              <a:gd name="connsiteY7" fmla="*/ 1265528 h 2593006"/>
              <a:gd name="connsiteX8" fmla="*/ 4066637 w 4517212"/>
              <a:gd name="connsiteY8" fmla="*/ 1795792 h 2593006"/>
              <a:gd name="connsiteX9" fmla="*/ 3988782 w 4517212"/>
              <a:gd name="connsiteY9" fmla="*/ 2338737 h 2593006"/>
              <a:gd name="connsiteX10" fmla="*/ 3698207 w 4517212"/>
              <a:gd name="connsiteY10" fmla="*/ 2585035 h 2593006"/>
              <a:gd name="connsiteX11" fmla="*/ 2727323 w 4517212"/>
              <a:gd name="connsiteY11" fmla="*/ 2591455 h 2593006"/>
              <a:gd name="connsiteX12" fmla="*/ 1039493 w 4517212"/>
              <a:gd name="connsiteY12" fmla="*/ 2585775 h 2593006"/>
              <a:gd name="connsiteX13" fmla="*/ 45647 w 4517212"/>
              <a:gd name="connsiteY13" fmla="*/ 2589701 h 2593006"/>
              <a:gd name="connsiteX14" fmla="*/ 278099 w 4517212"/>
              <a:gd name="connsiteY14" fmla="*/ 2544269 h 2593006"/>
              <a:gd name="connsiteX0" fmla="*/ 278099 w 4517212"/>
              <a:gd name="connsiteY0" fmla="*/ 2544269 h 2593006"/>
              <a:gd name="connsiteX1" fmla="*/ 1057775 w 4517212"/>
              <a:gd name="connsiteY1" fmla="*/ 2393338 h 2593006"/>
              <a:gd name="connsiteX2" fmla="*/ 1944002 w 4517212"/>
              <a:gd name="connsiteY2" fmla="*/ 2306748 h 2593006"/>
              <a:gd name="connsiteX3" fmla="*/ 3511549 w 4517212"/>
              <a:gd name="connsiteY3" fmla="*/ 2159913 h 2593006"/>
              <a:gd name="connsiteX4" fmla="*/ 4255363 w 4517212"/>
              <a:gd name="connsiteY4" fmla="*/ 700687 h 2593006"/>
              <a:gd name="connsiteX5" fmla="*/ 4407018 w 4517212"/>
              <a:gd name="connsiteY5" fmla="*/ 1179 h 2593006"/>
              <a:gd name="connsiteX6" fmla="*/ 4517212 w 4517212"/>
              <a:gd name="connsiteY6" fmla="*/ 550764 h 2593006"/>
              <a:gd name="connsiteX7" fmla="*/ 4099769 w 4517212"/>
              <a:gd name="connsiteY7" fmla="*/ 1265528 h 2593006"/>
              <a:gd name="connsiteX8" fmla="*/ 4066637 w 4517212"/>
              <a:gd name="connsiteY8" fmla="*/ 1795792 h 2593006"/>
              <a:gd name="connsiteX9" fmla="*/ 3988782 w 4517212"/>
              <a:gd name="connsiteY9" fmla="*/ 2338737 h 2593006"/>
              <a:gd name="connsiteX10" fmla="*/ 3698207 w 4517212"/>
              <a:gd name="connsiteY10" fmla="*/ 2585035 h 2593006"/>
              <a:gd name="connsiteX11" fmla="*/ 2727323 w 4517212"/>
              <a:gd name="connsiteY11" fmla="*/ 2591455 h 2593006"/>
              <a:gd name="connsiteX12" fmla="*/ 1039493 w 4517212"/>
              <a:gd name="connsiteY12" fmla="*/ 2585775 h 2593006"/>
              <a:gd name="connsiteX13" fmla="*/ 45647 w 4517212"/>
              <a:gd name="connsiteY13" fmla="*/ 2589701 h 2593006"/>
              <a:gd name="connsiteX14" fmla="*/ 278099 w 4517212"/>
              <a:gd name="connsiteY14" fmla="*/ 2544269 h 2593006"/>
              <a:gd name="connsiteX0" fmla="*/ 278099 w 4517212"/>
              <a:gd name="connsiteY0" fmla="*/ 2544269 h 2593006"/>
              <a:gd name="connsiteX1" fmla="*/ 1057775 w 4517212"/>
              <a:gd name="connsiteY1" fmla="*/ 2393338 h 2593006"/>
              <a:gd name="connsiteX2" fmla="*/ 1944002 w 4517212"/>
              <a:gd name="connsiteY2" fmla="*/ 2306748 h 2593006"/>
              <a:gd name="connsiteX3" fmla="*/ 3457346 w 4517212"/>
              <a:gd name="connsiteY3" fmla="*/ 2178931 h 2593006"/>
              <a:gd name="connsiteX4" fmla="*/ 4255363 w 4517212"/>
              <a:gd name="connsiteY4" fmla="*/ 700687 h 2593006"/>
              <a:gd name="connsiteX5" fmla="*/ 4407018 w 4517212"/>
              <a:gd name="connsiteY5" fmla="*/ 1179 h 2593006"/>
              <a:gd name="connsiteX6" fmla="*/ 4517212 w 4517212"/>
              <a:gd name="connsiteY6" fmla="*/ 550764 h 2593006"/>
              <a:gd name="connsiteX7" fmla="*/ 4099769 w 4517212"/>
              <a:gd name="connsiteY7" fmla="*/ 1265528 h 2593006"/>
              <a:gd name="connsiteX8" fmla="*/ 4066637 w 4517212"/>
              <a:gd name="connsiteY8" fmla="*/ 1795792 h 2593006"/>
              <a:gd name="connsiteX9" fmla="*/ 3988782 w 4517212"/>
              <a:gd name="connsiteY9" fmla="*/ 2338737 h 2593006"/>
              <a:gd name="connsiteX10" fmla="*/ 3698207 w 4517212"/>
              <a:gd name="connsiteY10" fmla="*/ 2585035 h 2593006"/>
              <a:gd name="connsiteX11" fmla="*/ 2727323 w 4517212"/>
              <a:gd name="connsiteY11" fmla="*/ 2591455 h 2593006"/>
              <a:gd name="connsiteX12" fmla="*/ 1039493 w 4517212"/>
              <a:gd name="connsiteY12" fmla="*/ 2585775 h 2593006"/>
              <a:gd name="connsiteX13" fmla="*/ 45647 w 4517212"/>
              <a:gd name="connsiteY13" fmla="*/ 2589701 h 2593006"/>
              <a:gd name="connsiteX14" fmla="*/ 278099 w 4517212"/>
              <a:gd name="connsiteY14" fmla="*/ 2544269 h 2593006"/>
              <a:gd name="connsiteX0" fmla="*/ 278099 w 4517212"/>
              <a:gd name="connsiteY0" fmla="*/ 2544269 h 2593006"/>
              <a:gd name="connsiteX1" fmla="*/ 1057775 w 4517212"/>
              <a:gd name="connsiteY1" fmla="*/ 2513784 h 2593006"/>
              <a:gd name="connsiteX2" fmla="*/ 1944002 w 4517212"/>
              <a:gd name="connsiteY2" fmla="*/ 2306748 h 2593006"/>
              <a:gd name="connsiteX3" fmla="*/ 3457346 w 4517212"/>
              <a:gd name="connsiteY3" fmla="*/ 2178931 h 2593006"/>
              <a:gd name="connsiteX4" fmla="*/ 4255363 w 4517212"/>
              <a:gd name="connsiteY4" fmla="*/ 700687 h 2593006"/>
              <a:gd name="connsiteX5" fmla="*/ 4407018 w 4517212"/>
              <a:gd name="connsiteY5" fmla="*/ 1179 h 2593006"/>
              <a:gd name="connsiteX6" fmla="*/ 4517212 w 4517212"/>
              <a:gd name="connsiteY6" fmla="*/ 550764 h 2593006"/>
              <a:gd name="connsiteX7" fmla="*/ 4099769 w 4517212"/>
              <a:gd name="connsiteY7" fmla="*/ 1265528 h 2593006"/>
              <a:gd name="connsiteX8" fmla="*/ 4066637 w 4517212"/>
              <a:gd name="connsiteY8" fmla="*/ 1795792 h 2593006"/>
              <a:gd name="connsiteX9" fmla="*/ 3988782 w 4517212"/>
              <a:gd name="connsiteY9" fmla="*/ 2338737 h 2593006"/>
              <a:gd name="connsiteX10" fmla="*/ 3698207 w 4517212"/>
              <a:gd name="connsiteY10" fmla="*/ 2585035 h 2593006"/>
              <a:gd name="connsiteX11" fmla="*/ 2727323 w 4517212"/>
              <a:gd name="connsiteY11" fmla="*/ 2591455 h 2593006"/>
              <a:gd name="connsiteX12" fmla="*/ 1039493 w 4517212"/>
              <a:gd name="connsiteY12" fmla="*/ 2585775 h 2593006"/>
              <a:gd name="connsiteX13" fmla="*/ 45647 w 4517212"/>
              <a:gd name="connsiteY13" fmla="*/ 2589701 h 2593006"/>
              <a:gd name="connsiteX14" fmla="*/ 278099 w 4517212"/>
              <a:gd name="connsiteY14" fmla="*/ 2544269 h 2593006"/>
              <a:gd name="connsiteX0" fmla="*/ 278099 w 4517212"/>
              <a:gd name="connsiteY0" fmla="*/ 2544269 h 2593006"/>
              <a:gd name="connsiteX1" fmla="*/ 1057775 w 4517212"/>
              <a:gd name="connsiteY1" fmla="*/ 2513784 h 2593006"/>
              <a:gd name="connsiteX2" fmla="*/ 1934436 w 4517212"/>
              <a:gd name="connsiteY2" fmla="*/ 2506435 h 2593006"/>
              <a:gd name="connsiteX3" fmla="*/ 3457346 w 4517212"/>
              <a:gd name="connsiteY3" fmla="*/ 2178931 h 2593006"/>
              <a:gd name="connsiteX4" fmla="*/ 4255363 w 4517212"/>
              <a:gd name="connsiteY4" fmla="*/ 700687 h 2593006"/>
              <a:gd name="connsiteX5" fmla="*/ 4407018 w 4517212"/>
              <a:gd name="connsiteY5" fmla="*/ 1179 h 2593006"/>
              <a:gd name="connsiteX6" fmla="*/ 4517212 w 4517212"/>
              <a:gd name="connsiteY6" fmla="*/ 550764 h 2593006"/>
              <a:gd name="connsiteX7" fmla="*/ 4099769 w 4517212"/>
              <a:gd name="connsiteY7" fmla="*/ 1265528 h 2593006"/>
              <a:gd name="connsiteX8" fmla="*/ 4066637 w 4517212"/>
              <a:gd name="connsiteY8" fmla="*/ 1795792 h 2593006"/>
              <a:gd name="connsiteX9" fmla="*/ 3988782 w 4517212"/>
              <a:gd name="connsiteY9" fmla="*/ 2338737 h 2593006"/>
              <a:gd name="connsiteX10" fmla="*/ 3698207 w 4517212"/>
              <a:gd name="connsiteY10" fmla="*/ 2585035 h 2593006"/>
              <a:gd name="connsiteX11" fmla="*/ 2727323 w 4517212"/>
              <a:gd name="connsiteY11" fmla="*/ 2591455 h 2593006"/>
              <a:gd name="connsiteX12" fmla="*/ 1039493 w 4517212"/>
              <a:gd name="connsiteY12" fmla="*/ 2585775 h 2593006"/>
              <a:gd name="connsiteX13" fmla="*/ 45647 w 4517212"/>
              <a:gd name="connsiteY13" fmla="*/ 2589701 h 2593006"/>
              <a:gd name="connsiteX14" fmla="*/ 278099 w 4517212"/>
              <a:gd name="connsiteY14" fmla="*/ 2544269 h 2593006"/>
              <a:gd name="connsiteX0" fmla="*/ 278099 w 4517212"/>
              <a:gd name="connsiteY0" fmla="*/ 2544269 h 2593006"/>
              <a:gd name="connsiteX1" fmla="*/ 1057775 w 4517212"/>
              <a:gd name="connsiteY1" fmla="*/ 2513784 h 2593006"/>
              <a:gd name="connsiteX2" fmla="*/ 1934436 w 4517212"/>
              <a:gd name="connsiteY2" fmla="*/ 2506435 h 2593006"/>
              <a:gd name="connsiteX3" fmla="*/ 3457346 w 4517212"/>
              <a:gd name="connsiteY3" fmla="*/ 2178931 h 2593006"/>
              <a:gd name="connsiteX4" fmla="*/ 4255363 w 4517212"/>
              <a:gd name="connsiteY4" fmla="*/ 700687 h 2593006"/>
              <a:gd name="connsiteX5" fmla="*/ 4407018 w 4517212"/>
              <a:gd name="connsiteY5" fmla="*/ 1179 h 2593006"/>
              <a:gd name="connsiteX6" fmla="*/ 4517212 w 4517212"/>
              <a:gd name="connsiteY6" fmla="*/ 550764 h 2593006"/>
              <a:gd name="connsiteX7" fmla="*/ 4099769 w 4517212"/>
              <a:gd name="connsiteY7" fmla="*/ 1265528 h 2593006"/>
              <a:gd name="connsiteX8" fmla="*/ 4066637 w 4517212"/>
              <a:gd name="connsiteY8" fmla="*/ 1795792 h 2593006"/>
              <a:gd name="connsiteX9" fmla="*/ 3988782 w 4517212"/>
              <a:gd name="connsiteY9" fmla="*/ 2338737 h 2593006"/>
              <a:gd name="connsiteX10" fmla="*/ 3698207 w 4517212"/>
              <a:gd name="connsiteY10" fmla="*/ 2585035 h 2593006"/>
              <a:gd name="connsiteX11" fmla="*/ 2727323 w 4517212"/>
              <a:gd name="connsiteY11" fmla="*/ 2591455 h 2593006"/>
              <a:gd name="connsiteX12" fmla="*/ 1039493 w 4517212"/>
              <a:gd name="connsiteY12" fmla="*/ 2585775 h 2593006"/>
              <a:gd name="connsiteX13" fmla="*/ 45647 w 4517212"/>
              <a:gd name="connsiteY13" fmla="*/ 2589701 h 2593006"/>
              <a:gd name="connsiteX14" fmla="*/ 278099 w 4517212"/>
              <a:gd name="connsiteY14" fmla="*/ 2544269 h 2593006"/>
              <a:gd name="connsiteX0" fmla="*/ 278099 w 4517212"/>
              <a:gd name="connsiteY0" fmla="*/ 2544269 h 2593006"/>
              <a:gd name="connsiteX1" fmla="*/ 1057775 w 4517212"/>
              <a:gd name="connsiteY1" fmla="*/ 2513784 h 2593006"/>
              <a:gd name="connsiteX2" fmla="*/ 1934436 w 4517212"/>
              <a:gd name="connsiteY2" fmla="*/ 2506435 h 2593006"/>
              <a:gd name="connsiteX3" fmla="*/ 3457346 w 4517212"/>
              <a:gd name="connsiteY3" fmla="*/ 2178931 h 2593006"/>
              <a:gd name="connsiteX4" fmla="*/ 4255363 w 4517212"/>
              <a:gd name="connsiteY4" fmla="*/ 700687 h 2593006"/>
              <a:gd name="connsiteX5" fmla="*/ 4407018 w 4517212"/>
              <a:gd name="connsiteY5" fmla="*/ 1179 h 2593006"/>
              <a:gd name="connsiteX6" fmla="*/ 4517212 w 4517212"/>
              <a:gd name="connsiteY6" fmla="*/ 550764 h 2593006"/>
              <a:gd name="connsiteX7" fmla="*/ 4099769 w 4517212"/>
              <a:gd name="connsiteY7" fmla="*/ 1265528 h 2593006"/>
              <a:gd name="connsiteX8" fmla="*/ 4066637 w 4517212"/>
              <a:gd name="connsiteY8" fmla="*/ 1795792 h 2593006"/>
              <a:gd name="connsiteX9" fmla="*/ 3988782 w 4517212"/>
              <a:gd name="connsiteY9" fmla="*/ 2338737 h 2593006"/>
              <a:gd name="connsiteX10" fmla="*/ 3698207 w 4517212"/>
              <a:gd name="connsiteY10" fmla="*/ 2585035 h 2593006"/>
              <a:gd name="connsiteX11" fmla="*/ 2727323 w 4517212"/>
              <a:gd name="connsiteY11" fmla="*/ 2591455 h 2593006"/>
              <a:gd name="connsiteX12" fmla="*/ 1039493 w 4517212"/>
              <a:gd name="connsiteY12" fmla="*/ 2585775 h 2593006"/>
              <a:gd name="connsiteX13" fmla="*/ 45647 w 4517212"/>
              <a:gd name="connsiteY13" fmla="*/ 2589701 h 2593006"/>
              <a:gd name="connsiteX14" fmla="*/ 278099 w 4517212"/>
              <a:gd name="connsiteY14" fmla="*/ 2544269 h 2593006"/>
              <a:gd name="connsiteX0" fmla="*/ 273752 w 4512865"/>
              <a:gd name="connsiteY0" fmla="*/ 2544269 h 2593006"/>
              <a:gd name="connsiteX1" fmla="*/ 1053428 w 4512865"/>
              <a:gd name="connsiteY1" fmla="*/ 2513784 h 2593006"/>
              <a:gd name="connsiteX2" fmla="*/ 1930089 w 4512865"/>
              <a:gd name="connsiteY2" fmla="*/ 2506435 h 2593006"/>
              <a:gd name="connsiteX3" fmla="*/ 3452999 w 4512865"/>
              <a:gd name="connsiteY3" fmla="*/ 2178931 h 2593006"/>
              <a:gd name="connsiteX4" fmla="*/ 4251016 w 4512865"/>
              <a:gd name="connsiteY4" fmla="*/ 700687 h 2593006"/>
              <a:gd name="connsiteX5" fmla="*/ 4402671 w 4512865"/>
              <a:gd name="connsiteY5" fmla="*/ 1179 h 2593006"/>
              <a:gd name="connsiteX6" fmla="*/ 4512865 w 4512865"/>
              <a:gd name="connsiteY6" fmla="*/ 550764 h 2593006"/>
              <a:gd name="connsiteX7" fmla="*/ 4095422 w 4512865"/>
              <a:gd name="connsiteY7" fmla="*/ 1265528 h 2593006"/>
              <a:gd name="connsiteX8" fmla="*/ 4062290 w 4512865"/>
              <a:gd name="connsiteY8" fmla="*/ 1795792 h 2593006"/>
              <a:gd name="connsiteX9" fmla="*/ 3984435 w 4512865"/>
              <a:gd name="connsiteY9" fmla="*/ 2338737 h 2593006"/>
              <a:gd name="connsiteX10" fmla="*/ 3693860 w 4512865"/>
              <a:gd name="connsiteY10" fmla="*/ 2585035 h 2593006"/>
              <a:gd name="connsiteX11" fmla="*/ 2722976 w 4512865"/>
              <a:gd name="connsiteY11" fmla="*/ 2591455 h 2593006"/>
              <a:gd name="connsiteX12" fmla="*/ 1035146 w 4512865"/>
              <a:gd name="connsiteY12" fmla="*/ 2585775 h 2593006"/>
              <a:gd name="connsiteX13" fmla="*/ 41300 w 4512865"/>
              <a:gd name="connsiteY13" fmla="*/ 2589701 h 2593006"/>
              <a:gd name="connsiteX14" fmla="*/ 273752 w 4512865"/>
              <a:gd name="connsiteY14" fmla="*/ 2544269 h 2593006"/>
              <a:gd name="connsiteX0" fmla="*/ 273752 w 4512865"/>
              <a:gd name="connsiteY0" fmla="*/ 2544269 h 2593006"/>
              <a:gd name="connsiteX1" fmla="*/ 1053428 w 4512865"/>
              <a:gd name="connsiteY1" fmla="*/ 2513784 h 2593006"/>
              <a:gd name="connsiteX2" fmla="*/ 1930089 w 4512865"/>
              <a:gd name="connsiteY2" fmla="*/ 2506435 h 2593006"/>
              <a:gd name="connsiteX3" fmla="*/ 3452999 w 4512865"/>
              <a:gd name="connsiteY3" fmla="*/ 2178931 h 2593006"/>
              <a:gd name="connsiteX4" fmla="*/ 4251016 w 4512865"/>
              <a:gd name="connsiteY4" fmla="*/ 700687 h 2593006"/>
              <a:gd name="connsiteX5" fmla="*/ 4402671 w 4512865"/>
              <a:gd name="connsiteY5" fmla="*/ 1179 h 2593006"/>
              <a:gd name="connsiteX6" fmla="*/ 4512865 w 4512865"/>
              <a:gd name="connsiteY6" fmla="*/ 550764 h 2593006"/>
              <a:gd name="connsiteX7" fmla="*/ 4095422 w 4512865"/>
              <a:gd name="connsiteY7" fmla="*/ 1265528 h 2593006"/>
              <a:gd name="connsiteX8" fmla="*/ 4062290 w 4512865"/>
              <a:gd name="connsiteY8" fmla="*/ 1795792 h 2593006"/>
              <a:gd name="connsiteX9" fmla="*/ 3984435 w 4512865"/>
              <a:gd name="connsiteY9" fmla="*/ 2338737 h 2593006"/>
              <a:gd name="connsiteX10" fmla="*/ 3693860 w 4512865"/>
              <a:gd name="connsiteY10" fmla="*/ 2585035 h 2593006"/>
              <a:gd name="connsiteX11" fmla="*/ 2722976 w 4512865"/>
              <a:gd name="connsiteY11" fmla="*/ 2591455 h 2593006"/>
              <a:gd name="connsiteX12" fmla="*/ 1035146 w 4512865"/>
              <a:gd name="connsiteY12" fmla="*/ 2585775 h 2593006"/>
              <a:gd name="connsiteX13" fmla="*/ 41300 w 4512865"/>
              <a:gd name="connsiteY13" fmla="*/ 2589701 h 2593006"/>
              <a:gd name="connsiteX14" fmla="*/ 273752 w 4512865"/>
              <a:gd name="connsiteY14" fmla="*/ 2544269 h 2593006"/>
              <a:gd name="connsiteX0" fmla="*/ 273752 w 4512865"/>
              <a:gd name="connsiteY0" fmla="*/ 2559732 h 2593006"/>
              <a:gd name="connsiteX1" fmla="*/ 1053428 w 4512865"/>
              <a:gd name="connsiteY1" fmla="*/ 2513784 h 2593006"/>
              <a:gd name="connsiteX2" fmla="*/ 1930089 w 4512865"/>
              <a:gd name="connsiteY2" fmla="*/ 2506435 h 2593006"/>
              <a:gd name="connsiteX3" fmla="*/ 3452999 w 4512865"/>
              <a:gd name="connsiteY3" fmla="*/ 2178931 h 2593006"/>
              <a:gd name="connsiteX4" fmla="*/ 4251016 w 4512865"/>
              <a:gd name="connsiteY4" fmla="*/ 700687 h 2593006"/>
              <a:gd name="connsiteX5" fmla="*/ 4402671 w 4512865"/>
              <a:gd name="connsiteY5" fmla="*/ 1179 h 2593006"/>
              <a:gd name="connsiteX6" fmla="*/ 4512865 w 4512865"/>
              <a:gd name="connsiteY6" fmla="*/ 550764 h 2593006"/>
              <a:gd name="connsiteX7" fmla="*/ 4095422 w 4512865"/>
              <a:gd name="connsiteY7" fmla="*/ 1265528 h 2593006"/>
              <a:gd name="connsiteX8" fmla="*/ 4062290 w 4512865"/>
              <a:gd name="connsiteY8" fmla="*/ 1795792 h 2593006"/>
              <a:gd name="connsiteX9" fmla="*/ 3984435 w 4512865"/>
              <a:gd name="connsiteY9" fmla="*/ 2338737 h 2593006"/>
              <a:gd name="connsiteX10" fmla="*/ 3693860 w 4512865"/>
              <a:gd name="connsiteY10" fmla="*/ 2585035 h 2593006"/>
              <a:gd name="connsiteX11" fmla="*/ 2722976 w 4512865"/>
              <a:gd name="connsiteY11" fmla="*/ 2591455 h 2593006"/>
              <a:gd name="connsiteX12" fmla="*/ 1035146 w 4512865"/>
              <a:gd name="connsiteY12" fmla="*/ 2585775 h 2593006"/>
              <a:gd name="connsiteX13" fmla="*/ 41300 w 4512865"/>
              <a:gd name="connsiteY13" fmla="*/ 2589701 h 2593006"/>
              <a:gd name="connsiteX14" fmla="*/ 273752 w 4512865"/>
              <a:gd name="connsiteY14" fmla="*/ 2559732 h 2593006"/>
              <a:gd name="connsiteX0" fmla="*/ 273813 w 4512926"/>
              <a:gd name="connsiteY0" fmla="*/ 2559732 h 2593006"/>
              <a:gd name="connsiteX1" fmla="*/ 1056600 w 4512926"/>
              <a:gd name="connsiteY1" fmla="*/ 2560173 h 2593006"/>
              <a:gd name="connsiteX2" fmla="*/ 1930150 w 4512926"/>
              <a:gd name="connsiteY2" fmla="*/ 2506435 h 2593006"/>
              <a:gd name="connsiteX3" fmla="*/ 3453060 w 4512926"/>
              <a:gd name="connsiteY3" fmla="*/ 2178931 h 2593006"/>
              <a:gd name="connsiteX4" fmla="*/ 4251077 w 4512926"/>
              <a:gd name="connsiteY4" fmla="*/ 700687 h 2593006"/>
              <a:gd name="connsiteX5" fmla="*/ 4402732 w 4512926"/>
              <a:gd name="connsiteY5" fmla="*/ 1179 h 2593006"/>
              <a:gd name="connsiteX6" fmla="*/ 4512926 w 4512926"/>
              <a:gd name="connsiteY6" fmla="*/ 550764 h 2593006"/>
              <a:gd name="connsiteX7" fmla="*/ 4095483 w 4512926"/>
              <a:gd name="connsiteY7" fmla="*/ 1265528 h 2593006"/>
              <a:gd name="connsiteX8" fmla="*/ 4062351 w 4512926"/>
              <a:gd name="connsiteY8" fmla="*/ 1795792 h 2593006"/>
              <a:gd name="connsiteX9" fmla="*/ 3984496 w 4512926"/>
              <a:gd name="connsiteY9" fmla="*/ 2338737 h 2593006"/>
              <a:gd name="connsiteX10" fmla="*/ 3693921 w 4512926"/>
              <a:gd name="connsiteY10" fmla="*/ 2585035 h 2593006"/>
              <a:gd name="connsiteX11" fmla="*/ 2723037 w 4512926"/>
              <a:gd name="connsiteY11" fmla="*/ 2591455 h 2593006"/>
              <a:gd name="connsiteX12" fmla="*/ 1035207 w 4512926"/>
              <a:gd name="connsiteY12" fmla="*/ 2585775 h 2593006"/>
              <a:gd name="connsiteX13" fmla="*/ 41361 w 4512926"/>
              <a:gd name="connsiteY13" fmla="*/ 2589701 h 2593006"/>
              <a:gd name="connsiteX14" fmla="*/ 273813 w 4512926"/>
              <a:gd name="connsiteY14" fmla="*/ 2559732 h 2593006"/>
              <a:gd name="connsiteX0" fmla="*/ 271116 w 4513340"/>
              <a:gd name="connsiteY0" fmla="*/ 2572102 h 2593006"/>
              <a:gd name="connsiteX1" fmla="*/ 1057014 w 4513340"/>
              <a:gd name="connsiteY1" fmla="*/ 2560173 h 2593006"/>
              <a:gd name="connsiteX2" fmla="*/ 1930564 w 4513340"/>
              <a:gd name="connsiteY2" fmla="*/ 2506435 h 2593006"/>
              <a:gd name="connsiteX3" fmla="*/ 3453474 w 4513340"/>
              <a:gd name="connsiteY3" fmla="*/ 2178931 h 2593006"/>
              <a:gd name="connsiteX4" fmla="*/ 4251491 w 4513340"/>
              <a:gd name="connsiteY4" fmla="*/ 700687 h 2593006"/>
              <a:gd name="connsiteX5" fmla="*/ 4403146 w 4513340"/>
              <a:gd name="connsiteY5" fmla="*/ 1179 h 2593006"/>
              <a:gd name="connsiteX6" fmla="*/ 4513340 w 4513340"/>
              <a:gd name="connsiteY6" fmla="*/ 550764 h 2593006"/>
              <a:gd name="connsiteX7" fmla="*/ 4095897 w 4513340"/>
              <a:gd name="connsiteY7" fmla="*/ 1265528 h 2593006"/>
              <a:gd name="connsiteX8" fmla="*/ 4062765 w 4513340"/>
              <a:gd name="connsiteY8" fmla="*/ 1795792 h 2593006"/>
              <a:gd name="connsiteX9" fmla="*/ 3984910 w 4513340"/>
              <a:gd name="connsiteY9" fmla="*/ 2338737 h 2593006"/>
              <a:gd name="connsiteX10" fmla="*/ 3694335 w 4513340"/>
              <a:gd name="connsiteY10" fmla="*/ 2585035 h 2593006"/>
              <a:gd name="connsiteX11" fmla="*/ 2723451 w 4513340"/>
              <a:gd name="connsiteY11" fmla="*/ 2591455 h 2593006"/>
              <a:gd name="connsiteX12" fmla="*/ 1035621 w 4513340"/>
              <a:gd name="connsiteY12" fmla="*/ 2585775 h 2593006"/>
              <a:gd name="connsiteX13" fmla="*/ 41775 w 4513340"/>
              <a:gd name="connsiteY13" fmla="*/ 2589701 h 2593006"/>
              <a:gd name="connsiteX14" fmla="*/ 271116 w 4513340"/>
              <a:gd name="connsiteY14" fmla="*/ 2572102 h 2593006"/>
              <a:gd name="connsiteX0" fmla="*/ 271054 w 4513278"/>
              <a:gd name="connsiteY0" fmla="*/ 2572102 h 2593006"/>
              <a:gd name="connsiteX1" fmla="*/ 1053841 w 4513278"/>
              <a:gd name="connsiteY1" fmla="*/ 2544710 h 2593006"/>
              <a:gd name="connsiteX2" fmla="*/ 1930502 w 4513278"/>
              <a:gd name="connsiteY2" fmla="*/ 2506435 h 2593006"/>
              <a:gd name="connsiteX3" fmla="*/ 3453412 w 4513278"/>
              <a:gd name="connsiteY3" fmla="*/ 2178931 h 2593006"/>
              <a:gd name="connsiteX4" fmla="*/ 4251429 w 4513278"/>
              <a:gd name="connsiteY4" fmla="*/ 700687 h 2593006"/>
              <a:gd name="connsiteX5" fmla="*/ 4403084 w 4513278"/>
              <a:gd name="connsiteY5" fmla="*/ 1179 h 2593006"/>
              <a:gd name="connsiteX6" fmla="*/ 4513278 w 4513278"/>
              <a:gd name="connsiteY6" fmla="*/ 550764 h 2593006"/>
              <a:gd name="connsiteX7" fmla="*/ 4095835 w 4513278"/>
              <a:gd name="connsiteY7" fmla="*/ 1265528 h 2593006"/>
              <a:gd name="connsiteX8" fmla="*/ 4062703 w 4513278"/>
              <a:gd name="connsiteY8" fmla="*/ 1795792 h 2593006"/>
              <a:gd name="connsiteX9" fmla="*/ 3984848 w 4513278"/>
              <a:gd name="connsiteY9" fmla="*/ 2338737 h 2593006"/>
              <a:gd name="connsiteX10" fmla="*/ 3694273 w 4513278"/>
              <a:gd name="connsiteY10" fmla="*/ 2585035 h 2593006"/>
              <a:gd name="connsiteX11" fmla="*/ 2723389 w 4513278"/>
              <a:gd name="connsiteY11" fmla="*/ 2591455 h 2593006"/>
              <a:gd name="connsiteX12" fmla="*/ 1035559 w 4513278"/>
              <a:gd name="connsiteY12" fmla="*/ 2585775 h 2593006"/>
              <a:gd name="connsiteX13" fmla="*/ 41713 w 4513278"/>
              <a:gd name="connsiteY13" fmla="*/ 2589701 h 2593006"/>
              <a:gd name="connsiteX14" fmla="*/ 271054 w 4513278"/>
              <a:gd name="connsiteY14" fmla="*/ 2572102 h 2593006"/>
              <a:gd name="connsiteX0" fmla="*/ 271054 w 4513278"/>
              <a:gd name="connsiteY0" fmla="*/ 2572102 h 2593006"/>
              <a:gd name="connsiteX1" fmla="*/ 1053841 w 4513278"/>
              <a:gd name="connsiteY1" fmla="*/ 2544710 h 2593006"/>
              <a:gd name="connsiteX2" fmla="*/ 1927391 w 4513278"/>
              <a:gd name="connsiteY2" fmla="*/ 2537361 h 2593006"/>
              <a:gd name="connsiteX3" fmla="*/ 3453412 w 4513278"/>
              <a:gd name="connsiteY3" fmla="*/ 2178931 h 2593006"/>
              <a:gd name="connsiteX4" fmla="*/ 4251429 w 4513278"/>
              <a:gd name="connsiteY4" fmla="*/ 700687 h 2593006"/>
              <a:gd name="connsiteX5" fmla="*/ 4403084 w 4513278"/>
              <a:gd name="connsiteY5" fmla="*/ 1179 h 2593006"/>
              <a:gd name="connsiteX6" fmla="*/ 4513278 w 4513278"/>
              <a:gd name="connsiteY6" fmla="*/ 550764 h 2593006"/>
              <a:gd name="connsiteX7" fmla="*/ 4095835 w 4513278"/>
              <a:gd name="connsiteY7" fmla="*/ 1265528 h 2593006"/>
              <a:gd name="connsiteX8" fmla="*/ 4062703 w 4513278"/>
              <a:gd name="connsiteY8" fmla="*/ 1795792 h 2593006"/>
              <a:gd name="connsiteX9" fmla="*/ 3984848 w 4513278"/>
              <a:gd name="connsiteY9" fmla="*/ 2338737 h 2593006"/>
              <a:gd name="connsiteX10" fmla="*/ 3694273 w 4513278"/>
              <a:gd name="connsiteY10" fmla="*/ 2585035 h 2593006"/>
              <a:gd name="connsiteX11" fmla="*/ 2723389 w 4513278"/>
              <a:gd name="connsiteY11" fmla="*/ 2591455 h 2593006"/>
              <a:gd name="connsiteX12" fmla="*/ 1035559 w 4513278"/>
              <a:gd name="connsiteY12" fmla="*/ 2585775 h 2593006"/>
              <a:gd name="connsiteX13" fmla="*/ 41713 w 4513278"/>
              <a:gd name="connsiteY13" fmla="*/ 2589701 h 2593006"/>
              <a:gd name="connsiteX14" fmla="*/ 271054 w 4513278"/>
              <a:gd name="connsiteY14" fmla="*/ 2572102 h 2593006"/>
              <a:gd name="connsiteX0" fmla="*/ 271054 w 4513278"/>
              <a:gd name="connsiteY0" fmla="*/ 2572102 h 2593006"/>
              <a:gd name="connsiteX1" fmla="*/ 1053841 w 4513278"/>
              <a:gd name="connsiteY1" fmla="*/ 2544710 h 2593006"/>
              <a:gd name="connsiteX2" fmla="*/ 1927391 w 4513278"/>
              <a:gd name="connsiteY2" fmla="*/ 2537361 h 2593006"/>
              <a:gd name="connsiteX3" fmla="*/ 3453412 w 4513278"/>
              <a:gd name="connsiteY3" fmla="*/ 2178931 h 2593006"/>
              <a:gd name="connsiteX4" fmla="*/ 4251429 w 4513278"/>
              <a:gd name="connsiteY4" fmla="*/ 700687 h 2593006"/>
              <a:gd name="connsiteX5" fmla="*/ 4403084 w 4513278"/>
              <a:gd name="connsiteY5" fmla="*/ 1179 h 2593006"/>
              <a:gd name="connsiteX6" fmla="*/ 4513278 w 4513278"/>
              <a:gd name="connsiteY6" fmla="*/ 550764 h 2593006"/>
              <a:gd name="connsiteX7" fmla="*/ 4095835 w 4513278"/>
              <a:gd name="connsiteY7" fmla="*/ 1265528 h 2593006"/>
              <a:gd name="connsiteX8" fmla="*/ 4062703 w 4513278"/>
              <a:gd name="connsiteY8" fmla="*/ 1795792 h 2593006"/>
              <a:gd name="connsiteX9" fmla="*/ 3984848 w 4513278"/>
              <a:gd name="connsiteY9" fmla="*/ 2338737 h 2593006"/>
              <a:gd name="connsiteX10" fmla="*/ 3694273 w 4513278"/>
              <a:gd name="connsiteY10" fmla="*/ 2585035 h 2593006"/>
              <a:gd name="connsiteX11" fmla="*/ 2723389 w 4513278"/>
              <a:gd name="connsiteY11" fmla="*/ 2591455 h 2593006"/>
              <a:gd name="connsiteX12" fmla="*/ 1035559 w 4513278"/>
              <a:gd name="connsiteY12" fmla="*/ 2585775 h 2593006"/>
              <a:gd name="connsiteX13" fmla="*/ 41713 w 4513278"/>
              <a:gd name="connsiteY13" fmla="*/ 2589701 h 2593006"/>
              <a:gd name="connsiteX14" fmla="*/ 271054 w 4513278"/>
              <a:gd name="connsiteY14" fmla="*/ 2572102 h 2593006"/>
              <a:gd name="connsiteX0" fmla="*/ 271054 w 4513278"/>
              <a:gd name="connsiteY0" fmla="*/ 2572102 h 2593006"/>
              <a:gd name="connsiteX1" fmla="*/ 1053841 w 4513278"/>
              <a:gd name="connsiteY1" fmla="*/ 2544710 h 2593006"/>
              <a:gd name="connsiteX2" fmla="*/ 1927391 w 4513278"/>
              <a:gd name="connsiteY2" fmla="*/ 2537361 h 2593006"/>
              <a:gd name="connsiteX3" fmla="*/ 3453412 w 4513278"/>
              <a:gd name="connsiteY3" fmla="*/ 2178931 h 2593006"/>
              <a:gd name="connsiteX4" fmla="*/ 4251429 w 4513278"/>
              <a:gd name="connsiteY4" fmla="*/ 700687 h 2593006"/>
              <a:gd name="connsiteX5" fmla="*/ 4403084 w 4513278"/>
              <a:gd name="connsiteY5" fmla="*/ 1179 h 2593006"/>
              <a:gd name="connsiteX6" fmla="*/ 4513278 w 4513278"/>
              <a:gd name="connsiteY6" fmla="*/ 550764 h 2593006"/>
              <a:gd name="connsiteX7" fmla="*/ 4095835 w 4513278"/>
              <a:gd name="connsiteY7" fmla="*/ 1265528 h 2593006"/>
              <a:gd name="connsiteX8" fmla="*/ 4062703 w 4513278"/>
              <a:gd name="connsiteY8" fmla="*/ 1795792 h 2593006"/>
              <a:gd name="connsiteX9" fmla="*/ 3984848 w 4513278"/>
              <a:gd name="connsiteY9" fmla="*/ 2338737 h 2593006"/>
              <a:gd name="connsiteX10" fmla="*/ 3694273 w 4513278"/>
              <a:gd name="connsiteY10" fmla="*/ 2585035 h 2593006"/>
              <a:gd name="connsiteX11" fmla="*/ 2723389 w 4513278"/>
              <a:gd name="connsiteY11" fmla="*/ 2591455 h 2593006"/>
              <a:gd name="connsiteX12" fmla="*/ 1035559 w 4513278"/>
              <a:gd name="connsiteY12" fmla="*/ 2585775 h 2593006"/>
              <a:gd name="connsiteX13" fmla="*/ 41713 w 4513278"/>
              <a:gd name="connsiteY13" fmla="*/ 2589701 h 2593006"/>
              <a:gd name="connsiteX14" fmla="*/ 271054 w 4513278"/>
              <a:gd name="connsiteY14" fmla="*/ 2572102 h 2593006"/>
              <a:gd name="connsiteX0" fmla="*/ 271054 w 4513278"/>
              <a:gd name="connsiteY0" fmla="*/ 2572102 h 2593006"/>
              <a:gd name="connsiteX1" fmla="*/ 1053841 w 4513278"/>
              <a:gd name="connsiteY1" fmla="*/ 2544710 h 2593006"/>
              <a:gd name="connsiteX2" fmla="*/ 1927391 w 4513278"/>
              <a:gd name="connsiteY2" fmla="*/ 2537361 h 2593006"/>
              <a:gd name="connsiteX3" fmla="*/ 3453412 w 4513278"/>
              <a:gd name="connsiteY3" fmla="*/ 2178931 h 2593006"/>
              <a:gd name="connsiteX4" fmla="*/ 4251429 w 4513278"/>
              <a:gd name="connsiteY4" fmla="*/ 700687 h 2593006"/>
              <a:gd name="connsiteX5" fmla="*/ 4403084 w 4513278"/>
              <a:gd name="connsiteY5" fmla="*/ 1179 h 2593006"/>
              <a:gd name="connsiteX6" fmla="*/ 4513278 w 4513278"/>
              <a:gd name="connsiteY6" fmla="*/ 550764 h 2593006"/>
              <a:gd name="connsiteX7" fmla="*/ 4095835 w 4513278"/>
              <a:gd name="connsiteY7" fmla="*/ 1265528 h 2593006"/>
              <a:gd name="connsiteX8" fmla="*/ 4062703 w 4513278"/>
              <a:gd name="connsiteY8" fmla="*/ 1795792 h 2593006"/>
              <a:gd name="connsiteX9" fmla="*/ 3984848 w 4513278"/>
              <a:gd name="connsiteY9" fmla="*/ 2338737 h 2593006"/>
              <a:gd name="connsiteX10" fmla="*/ 3694273 w 4513278"/>
              <a:gd name="connsiteY10" fmla="*/ 2585035 h 2593006"/>
              <a:gd name="connsiteX11" fmla="*/ 2723389 w 4513278"/>
              <a:gd name="connsiteY11" fmla="*/ 2591455 h 2593006"/>
              <a:gd name="connsiteX12" fmla="*/ 1035559 w 4513278"/>
              <a:gd name="connsiteY12" fmla="*/ 2585775 h 2593006"/>
              <a:gd name="connsiteX13" fmla="*/ 41713 w 4513278"/>
              <a:gd name="connsiteY13" fmla="*/ 2589701 h 2593006"/>
              <a:gd name="connsiteX14" fmla="*/ 271054 w 4513278"/>
              <a:gd name="connsiteY14" fmla="*/ 2572102 h 2593006"/>
              <a:gd name="connsiteX0" fmla="*/ 271054 w 4513278"/>
              <a:gd name="connsiteY0" fmla="*/ 2572102 h 2593006"/>
              <a:gd name="connsiteX1" fmla="*/ 1053841 w 4513278"/>
              <a:gd name="connsiteY1" fmla="*/ 2544710 h 2593006"/>
              <a:gd name="connsiteX2" fmla="*/ 1927391 w 4513278"/>
              <a:gd name="connsiteY2" fmla="*/ 2537361 h 2593006"/>
              <a:gd name="connsiteX3" fmla="*/ 3453412 w 4513278"/>
              <a:gd name="connsiteY3" fmla="*/ 2178931 h 2593006"/>
              <a:gd name="connsiteX4" fmla="*/ 4251429 w 4513278"/>
              <a:gd name="connsiteY4" fmla="*/ 700687 h 2593006"/>
              <a:gd name="connsiteX5" fmla="*/ 4403084 w 4513278"/>
              <a:gd name="connsiteY5" fmla="*/ 1179 h 2593006"/>
              <a:gd name="connsiteX6" fmla="*/ 4513278 w 4513278"/>
              <a:gd name="connsiteY6" fmla="*/ 550764 h 2593006"/>
              <a:gd name="connsiteX7" fmla="*/ 4095835 w 4513278"/>
              <a:gd name="connsiteY7" fmla="*/ 1265528 h 2593006"/>
              <a:gd name="connsiteX8" fmla="*/ 4062703 w 4513278"/>
              <a:gd name="connsiteY8" fmla="*/ 1795792 h 2593006"/>
              <a:gd name="connsiteX9" fmla="*/ 3984848 w 4513278"/>
              <a:gd name="connsiteY9" fmla="*/ 2338737 h 2593006"/>
              <a:gd name="connsiteX10" fmla="*/ 3694273 w 4513278"/>
              <a:gd name="connsiteY10" fmla="*/ 2585035 h 2593006"/>
              <a:gd name="connsiteX11" fmla="*/ 2723389 w 4513278"/>
              <a:gd name="connsiteY11" fmla="*/ 2591455 h 2593006"/>
              <a:gd name="connsiteX12" fmla="*/ 1035559 w 4513278"/>
              <a:gd name="connsiteY12" fmla="*/ 2585775 h 2593006"/>
              <a:gd name="connsiteX13" fmla="*/ 41713 w 4513278"/>
              <a:gd name="connsiteY13" fmla="*/ 2589701 h 2593006"/>
              <a:gd name="connsiteX14" fmla="*/ 271054 w 4513278"/>
              <a:gd name="connsiteY14" fmla="*/ 2572102 h 2593006"/>
              <a:gd name="connsiteX0" fmla="*/ 271054 w 4513278"/>
              <a:gd name="connsiteY0" fmla="*/ 2572102 h 2593006"/>
              <a:gd name="connsiteX1" fmla="*/ 1053841 w 4513278"/>
              <a:gd name="connsiteY1" fmla="*/ 2544710 h 2593006"/>
              <a:gd name="connsiteX2" fmla="*/ 1927391 w 4513278"/>
              <a:gd name="connsiteY2" fmla="*/ 2537361 h 2593006"/>
              <a:gd name="connsiteX3" fmla="*/ 3453412 w 4513278"/>
              <a:gd name="connsiteY3" fmla="*/ 2178931 h 2593006"/>
              <a:gd name="connsiteX4" fmla="*/ 4251429 w 4513278"/>
              <a:gd name="connsiteY4" fmla="*/ 700687 h 2593006"/>
              <a:gd name="connsiteX5" fmla="*/ 4403084 w 4513278"/>
              <a:gd name="connsiteY5" fmla="*/ 1179 h 2593006"/>
              <a:gd name="connsiteX6" fmla="*/ 4513278 w 4513278"/>
              <a:gd name="connsiteY6" fmla="*/ 550764 h 2593006"/>
              <a:gd name="connsiteX7" fmla="*/ 4095835 w 4513278"/>
              <a:gd name="connsiteY7" fmla="*/ 1265528 h 2593006"/>
              <a:gd name="connsiteX8" fmla="*/ 4062703 w 4513278"/>
              <a:gd name="connsiteY8" fmla="*/ 1795792 h 2593006"/>
              <a:gd name="connsiteX9" fmla="*/ 3984848 w 4513278"/>
              <a:gd name="connsiteY9" fmla="*/ 2338737 h 2593006"/>
              <a:gd name="connsiteX10" fmla="*/ 3694273 w 4513278"/>
              <a:gd name="connsiteY10" fmla="*/ 2585035 h 2593006"/>
              <a:gd name="connsiteX11" fmla="*/ 2723389 w 4513278"/>
              <a:gd name="connsiteY11" fmla="*/ 2591455 h 2593006"/>
              <a:gd name="connsiteX12" fmla="*/ 1035559 w 4513278"/>
              <a:gd name="connsiteY12" fmla="*/ 2585775 h 2593006"/>
              <a:gd name="connsiteX13" fmla="*/ 41713 w 4513278"/>
              <a:gd name="connsiteY13" fmla="*/ 2589701 h 2593006"/>
              <a:gd name="connsiteX14" fmla="*/ 271054 w 4513278"/>
              <a:gd name="connsiteY14" fmla="*/ 2572102 h 2593006"/>
              <a:gd name="connsiteX0" fmla="*/ 273752 w 4512865"/>
              <a:gd name="connsiteY0" fmla="*/ 2569009 h 2593006"/>
              <a:gd name="connsiteX1" fmla="*/ 1053428 w 4512865"/>
              <a:gd name="connsiteY1" fmla="*/ 2544710 h 2593006"/>
              <a:gd name="connsiteX2" fmla="*/ 1926978 w 4512865"/>
              <a:gd name="connsiteY2" fmla="*/ 2537361 h 2593006"/>
              <a:gd name="connsiteX3" fmla="*/ 3452999 w 4512865"/>
              <a:gd name="connsiteY3" fmla="*/ 2178931 h 2593006"/>
              <a:gd name="connsiteX4" fmla="*/ 4251016 w 4512865"/>
              <a:gd name="connsiteY4" fmla="*/ 700687 h 2593006"/>
              <a:gd name="connsiteX5" fmla="*/ 4402671 w 4512865"/>
              <a:gd name="connsiteY5" fmla="*/ 1179 h 2593006"/>
              <a:gd name="connsiteX6" fmla="*/ 4512865 w 4512865"/>
              <a:gd name="connsiteY6" fmla="*/ 550764 h 2593006"/>
              <a:gd name="connsiteX7" fmla="*/ 4095422 w 4512865"/>
              <a:gd name="connsiteY7" fmla="*/ 1265528 h 2593006"/>
              <a:gd name="connsiteX8" fmla="*/ 4062290 w 4512865"/>
              <a:gd name="connsiteY8" fmla="*/ 1795792 h 2593006"/>
              <a:gd name="connsiteX9" fmla="*/ 3984435 w 4512865"/>
              <a:gd name="connsiteY9" fmla="*/ 2338737 h 2593006"/>
              <a:gd name="connsiteX10" fmla="*/ 3693860 w 4512865"/>
              <a:gd name="connsiteY10" fmla="*/ 2585035 h 2593006"/>
              <a:gd name="connsiteX11" fmla="*/ 2722976 w 4512865"/>
              <a:gd name="connsiteY11" fmla="*/ 2591455 h 2593006"/>
              <a:gd name="connsiteX12" fmla="*/ 1035146 w 4512865"/>
              <a:gd name="connsiteY12" fmla="*/ 2585775 h 2593006"/>
              <a:gd name="connsiteX13" fmla="*/ 41300 w 4512865"/>
              <a:gd name="connsiteY13" fmla="*/ 2589701 h 2593006"/>
              <a:gd name="connsiteX14" fmla="*/ 273752 w 4512865"/>
              <a:gd name="connsiteY14" fmla="*/ 2569009 h 2593006"/>
              <a:gd name="connsiteX0" fmla="*/ 273753 w 4512866"/>
              <a:gd name="connsiteY0" fmla="*/ 2569009 h 2593006"/>
              <a:gd name="connsiteX1" fmla="*/ 1053429 w 4512866"/>
              <a:gd name="connsiteY1" fmla="*/ 2544710 h 2593006"/>
              <a:gd name="connsiteX2" fmla="*/ 1926979 w 4512866"/>
              <a:gd name="connsiteY2" fmla="*/ 2537361 h 2593006"/>
              <a:gd name="connsiteX3" fmla="*/ 3453000 w 4512866"/>
              <a:gd name="connsiteY3" fmla="*/ 2178931 h 2593006"/>
              <a:gd name="connsiteX4" fmla="*/ 4251017 w 4512866"/>
              <a:gd name="connsiteY4" fmla="*/ 700687 h 2593006"/>
              <a:gd name="connsiteX5" fmla="*/ 4402672 w 4512866"/>
              <a:gd name="connsiteY5" fmla="*/ 1179 h 2593006"/>
              <a:gd name="connsiteX6" fmla="*/ 4512866 w 4512866"/>
              <a:gd name="connsiteY6" fmla="*/ 550764 h 2593006"/>
              <a:gd name="connsiteX7" fmla="*/ 4095423 w 4512866"/>
              <a:gd name="connsiteY7" fmla="*/ 1265528 h 2593006"/>
              <a:gd name="connsiteX8" fmla="*/ 4062291 w 4512866"/>
              <a:gd name="connsiteY8" fmla="*/ 1795792 h 2593006"/>
              <a:gd name="connsiteX9" fmla="*/ 3984436 w 4512866"/>
              <a:gd name="connsiteY9" fmla="*/ 2338737 h 2593006"/>
              <a:gd name="connsiteX10" fmla="*/ 3693861 w 4512866"/>
              <a:gd name="connsiteY10" fmla="*/ 2585035 h 2593006"/>
              <a:gd name="connsiteX11" fmla="*/ 2722977 w 4512866"/>
              <a:gd name="connsiteY11" fmla="*/ 2591455 h 2593006"/>
              <a:gd name="connsiteX12" fmla="*/ 1035147 w 4512866"/>
              <a:gd name="connsiteY12" fmla="*/ 2585775 h 2593006"/>
              <a:gd name="connsiteX13" fmla="*/ 41301 w 4512866"/>
              <a:gd name="connsiteY13" fmla="*/ 2589701 h 2593006"/>
              <a:gd name="connsiteX14" fmla="*/ 273753 w 4512866"/>
              <a:gd name="connsiteY14" fmla="*/ 2569009 h 2593006"/>
              <a:gd name="connsiteX0" fmla="*/ 273753 w 4512866"/>
              <a:gd name="connsiteY0" fmla="*/ 2569009 h 2593006"/>
              <a:gd name="connsiteX1" fmla="*/ 1053429 w 4512866"/>
              <a:gd name="connsiteY1" fmla="*/ 2544710 h 2593006"/>
              <a:gd name="connsiteX2" fmla="*/ 1926979 w 4512866"/>
              <a:gd name="connsiteY2" fmla="*/ 2537361 h 2593006"/>
              <a:gd name="connsiteX3" fmla="*/ 3540105 w 4512866"/>
              <a:gd name="connsiteY3" fmla="*/ 2222227 h 2593006"/>
              <a:gd name="connsiteX4" fmla="*/ 4251017 w 4512866"/>
              <a:gd name="connsiteY4" fmla="*/ 700687 h 2593006"/>
              <a:gd name="connsiteX5" fmla="*/ 4402672 w 4512866"/>
              <a:gd name="connsiteY5" fmla="*/ 1179 h 2593006"/>
              <a:gd name="connsiteX6" fmla="*/ 4512866 w 4512866"/>
              <a:gd name="connsiteY6" fmla="*/ 550764 h 2593006"/>
              <a:gd name="connsiteX7" fmla="*/ 4095423 w 4512866"/>
              <a:gd name="connsiteY7" fmla="*/ 1265528 h 2593006"/>
              <a:gd name="connsiteX8" fmla="*/ 4062291 w 4512866"/>
              <a:gd name="connsiteY8" fmla="*/ 1795792 h 2593006"/>
              <a:gd name="connsiteX9" fmla="*/ 3984436 w 4512866"/>
              <a:gd name="connsiteY9" fmla="*/ 2338737 h 2593006"/>
              <a:gd name="connsiteX10" fmla="*/ 3693861 w 4512866"/>
              <a:gd name="connsiteY10" fmla="*/ 2585035 h 2593006"/>
              <a:gd name="connsiteX11" fmla="*/ 2722977 w 4512866"/>
              <a:gd name="connsiteY11" fmla="*/ 2591455 h 2593006"/>
              <a:gd name="connsiteX12" fmla="*/ 1035147 w 4512866"/>
              <a:gd name="connsiteY12" fmla="*/ 2585775 h 2593006"/>
              <a:gd name="connsiteX13" fmla="*/ 41301 w 4512866"/>
              <a:gd name="connsiteY13" fmla="*/ 2589701 h 2593006"/>
              <a:gd name="connsiteX14" fmla="*/ 273753 w 4512866"/>
              <a:gd name="connsiteY14" fmla="*/ 2569009 h 2593006"/>
              <a:gd name="connsiteX0" fmla="*/ 273753 w 4512866"/>
              <a:gd name="connsiteY0" fmla="*/ 2569009 h 2593006"/>
              <a:gd name="connsiteX1" fmla="*/ 1053429 w 4512866"/>
              <a:gd name="connsiteY1" fmla="*/ 2544710 h 2593006"/>
              <a:gd name="connsiteX2" fmla="*/ 1926979 w 4512866"/>
              <a:gd name="connsiteY2" fmla="*/ 2537361 h 2593006"/>
              <a:gd name="connsiteX3" fmla="*/ 3540105 w 4512866"/>
              <a:gd name="connsiteY3" fmla="*/ 2222227 h 2593006"/>
              <a:gd name="connsiteX4" fmla="*/ 4251017 w 4512866"/>
              <a:gd name="connsiteY4" fmla="*/ 700687 h 2593006"/>
              <a:gd name="connsiteX5" fmla="*/ 4402672 w 4512866"/>
              <a:gd name="connsiteY5" fmla="*/ 1179 h 2593006"/>
              <a:gd name="connsiteX6" fmla="*/ 4512866 w 4512866"/>
              <a:gd name="connsiteY6" fmla="*/ 550764 h 2593006"/>
              <a:gd name="connsiteX7" fmla="*/ 4095423 w 4512866"/>
              <a:gd name="connsiteY7" fmla="*/ 1265528 h 2593006"/>
              <a:gd name="connsiteX8" fmla="*/ 4062291 w 4512866"/>
              <a:gd name="connsiteY8" fmla="*/ 1795792 h 2593006"/>
              <a:gd name="connsiteX9" fmla="*/ 3984436 w 4512866"/>
              <a:gd name="connsiteY9" fmla="*/ 2338737 h 2593006"/>
              <a:gd name="connsiteX10" fmla="*/ 3693861 w 4512866"/>
              <a:gd name="connsiteY10" fmla="*/ 2585035 h 2593006"/>
              <a:gd name="connsiteX11" fmla="*/ 2722977 w 4512866"/>
              <a:gd name="connsiteY11" fmla="*/ 2591455 h 2593006"/>
              <a:gd name="connsiteX12" fmla="*/ 1035147 w 4512866"/>
              <a:gd name="connsiteY12" fmla="*/ 2585775 h 2593006"/>
              <a:gd name="connsiteX13" fmla="*/ 41301 w 4512866"/>
              <a:gd name="connsiteY13" fmla="*/ 2589701 h 2593006"/>
              <a:gd name="connsiteX14" fmla="*/ 273753 w 4512866"/>
              <a:gd name="connsiteY14" fmla="*/ 2569009 h 2593006"/>
              <a:gd name="connsiteX0" fmla="*/ 273753 w 4512866"/>
              <a:gd name="connsiteY0" fmla="*/ 2556639 h 2593006"/>
              <a:gd name="connsiteX1" fmla="*/ 1053429 w 4512866"/>
              <a:gd name="connsiteY1" fmla="*/ 2544710 h 2593006"/>
              <a:gd name="connsiteX2" fmla="*/ 1926979 w 4512866"/>
              <a:gd name="connsiteY2" fmla="*/ 2537361 h 2593006"/>
              <a:gd name="connsiteX3" fmla="*/ 3540105 w 4512866"/>
              <a:gd name="connsiteY3" fmla="*/ 2222227 h 2593006"/>
              <a:gd name="connsiteX4" fmla="*/ 4251017 w 4512866"/>
              <a:gd name="connsiteY4" fmla="*/ 700687 h 2593006"/>
              <a:gd name="connsiteX5" fmla="*/ 4402672 w 4512866"/>
              <a:gd name="connsiteY5" fmla="*/ 1179 h 2593006"/>
              <a:gd name="connsiteX6" fmla="*/ 4512866 w 4512866"/>
              <a:gd name="connsiteY6" fmla="*/ 550764 h 2593006"/>
              <a:gd name="connsiteX7" fmla="*/ 4095423 w 4512866"/>
              <a:gd name="connsiteY7" fmla="*/ 1265528 h 2593006"/>
              <a:gd name="connsiteX8" fmla="*/ 4062291 w 4512866"/>
              <a:gd name="connsiteY8" fmla="*/ 1795792 h 2593006"/>
              <a:gd name="connsiteX9" fmla="*/ 3984436 w 4512866"/>
              <a:gd name="connsiteY9" fmla="*/ 2338737 h 2593006"/>
              <a:gd name="connsiteX10" fmla="*/ 3693861 w 4512866"/>
              <a:gd name="connsiteY10" fmla="*/ 2585035 h 2593006"/>
              <a:gd name="connsiteX11" fmla="*/ 2722977 w 4512866"/>
              <a:gd name="connsiteY11" fmla="*/ 2591455 h 2593006"/>
              <a:gd name="connsiteX12" fmla="*/ 1035147 w 4512866"/>
              <a:gd name="connsiteY12" fmla="*/ 2585775 h 2593006"/>
              <a:gd name="connsiteX13" fmla="*/ 41301 w 4512866"/>
              <a:gd name="connsiteY13" fmla="*/ 2589701 h 2593006"/>
              <a:gd name="connsiteX14" fmla="*/ 273753 w 4512866"/>
              <a:gd name="connsiteY14"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3540122 w 4512883"/>
              <a:gd name="connsiteY3" fmla="*/ 2222227 h 2593006"/>
              <a:gd name="connsiteX4" fmla="*/ 4251034 w 4512883"/>
              <a:gd name="connsiteY4" fmla="*/ 700687 h 2593006"/>
              <a:gd name="connsiteX5" fmla="*/ 4402689 w 4512883"/>
              <a:gd name="connsiteY5" fmla="*/ 1179 h 2593006"/>
              <a:gd name="connsiteX6" fmla="*/ 4512883 w 4512883"/>
              <a:gd name="connsiteY6" fmla="*/ 550764 h 2593006"/>
              <a:gd name="connsiteX7" fmla="*/ 4095440 w 4512883"/>
              <a:gd name="connsiteY7" fmla="*/ 1265528 h 2593006"/>
              <a:gd name="connsiteX8" fmla="*/ 4062308 w 4512883"/>
              <a:gd name="connsiteY8" fmla="*/ 1795792 h 2593006"/>
              <a:gd name="connsiteX9" fmla="*/ 3984453 w 4512883"/>
              <a:gd name="connsiteY9" fmla="*/ 2338737 h 2593006"/>
              <a:gd name="connsiteX10" fmla="*/ 3693878 w 4512883"/>
              <a:gd name="connsiteY10" fmla="*/ 2585035 h 2593006"/>
              <a:gd name="connsiteX11" fmla="*/ 2722994 w 4512883"/>
              <a:gd name="connsiteY11" fmla="*/ 2591455 h 2593006"/>
              <a:gd name="connsiteX12" fmla="*/ 1035164 w 4512883"/>
              <a:gd name="connsiteY12" fmla="*/ 2585775 h 2593006"/>
              <a:gd name="connsiteX13" fmla="*/ 41318 w 4512883"/>
              <a:gd name="connsiteY13" fmla="*/ 2589701 h 2593006"/>
              <a:gd name="connsiteX14" fmla="*/ 273770 w 4512883"/>
              <a:gd name="connsiteY14"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1004 w 4512883"/>
              <a:gd name="connsiteY3" fmla="*/ 2495354 h 2593006"/>
              <a:gd name="connsiteX4" fmla="*/ 3540122 w 4512883"/>
              <a:gd name="connsiteY4" fmla="*/ 2222227 h 2593006"/>
              <a:gd name="connsiteX5" fmla="*/ 4251034 w 4512883"/>
              <a:gd name="connsiteY5" fmla="*/ 700687 h 2593006"/>
              <a:gd name="connsiteX6" fmla="*/ 4402689 w 4512883"/>
              <a:gd name="connsiteY6" fmla="*/ 1179 h 2593006"/>
              <a:gd name="connsiteX7" fmla="*/ 4512883 w 4512883"/>
              <a:gd name="connsiteY7" fmla="*/ 550764 h 2593006"/>
              <a:gd name="connsiteX8" fmla="*/ 4095440 w 4512883"/>
              <a:gd name="connsiteY8" fmla="*/ 1265528 h 2593006"/>
              <a:gd name="connsiteX9" fmla="*/ 4062308 w 4512883"/>
              <a:gd name="connsiteY9" fmla="*/ 1795792 h 2593006"/>
              <a:gd name="connsiteX10" fmla="*/ 3984453 w 4512883"/>
              <a:gd name="connsiteY10" fmla="*/ 2338737 h 2593006"/>
              <a:gd name="connsiteX11" fmla="*/ 3693878 w 4512883"/>
              <a:gd name="connsiteY11" fmla="*/ 2585035 h 2593006"/>
              <a:gd name="connsiteX12" fmla="*/ 2722994 w 4512883"/>
              <a:gd name="connsiteY12" fmla="*/ 2591455 h 2593006"/>
              <a:gd name="connsiteX13" fmla="*/ 1035164 w 4512883"/>
              <a:gd name="connsiteY13" fmla="*/ 2585775 h 2593006"/>
              <a:gd name="connsiteX14" fmla="*/ 41318 w 4512883"/>
              <a:gd name="connsiteY14" fmla="*/ 2589701 h 2593006"/>
              <a:gd name="connsiteX15" fmla="*/ 273770 w 4512883"/>
              <a:gd name="connsiteY15"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1004 w 4512883"/>
              <a:gd name="connsiteY3" fmla="*/ 2495354 h 2593006"/>
              <a:gd name="connsiteX4" fmla="*/ 3540122 w 4512883"/>
              <a:gd name="connsiteY4" fmla="*/ 2222227 h 2593006"/>
              <a:gd name="connsiteX5" fmla="*/ 4251034 w 4512883"/>
              <a:gd name="connsiteY5" fmla="*/ 700687 h 2593006"/>
              <a:gd name="connsiteX6" fmla="*/ 4402689 w 4512883"/>
              <a:gd name="connsiteY6" fmla="*/ 1179 h 2593006"/>
              <a:gd name="connsiteX7" fmla="*/ 4512883 w 4512883"/>
              <a:gd name="connsiteY7" fmla="*/ 550764 h 2593006"/>
              <a:gd name="connsiteX8" fmla="*/ 4095440 w 4512883"/>
              <a:gd name="connsiteY8" fmla="*/ 1265528 h 2593006"/>
              <a:gd name="connsiteX9" fmla="*/ 4062308 w 4512883"/>
              <a:gd name="connsiteY9" fmla="*/ 1795792 h 2593006"/>
              <a:gd name="connsiteX10" fmla="*/ 3984453 w 4512883"/>
              <a:gd name="connsiteY10" fmla="*/ 2338737 h 2593006"/>
              <a:gd name="connsiteX11" fmla="*/ 3693878 w 4512883"/>
              <a:gd name="connsiteY11" fmla="*/ 2585035 h 2593006"/>
              <a:gd name="connsiteX12" fmla="*/ 2722994 w 4512883"/>
              <a:gd name="connsiteY12" fmla="*/ 2591455 h 2593006"/>
              <a:gd name="connsiteX13" fmla="*/ 1035164 w 4512883"/>
              <a:gd name="connsiteY13" fmla="*/ 2585775 h 2593006"/>
              <a:gd name="connsiteX14" fmla="*/ 41318 w 4512883"/>
              <a:gd name="connsiteY14" fmla="*/ 2589701 h 2593006"/>
              <a:gd name="connsiteX15" fmla="*/ 273770 w 4512883"/>
              <a:gd name="connsiteY15"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40122 w 4512883"/>
              <a:gd name="connsiteY4" fmla="*/ 2222227 h 2593006"/>
              <a:gd name="connsiteX5" fmla="*/ 4251034 w 4512883"/>
              <a:gd name="connsiteY5" fmla="*/ 700687 h 2593006"/>
              <a:gd name="connsiteX6" fmla="*/ 4402689 w 4512883"/>
              <a:gd name="connsiteY6" fmla="*/ 1179 h 2593006"/>
              <a:gd name="connsiteX7" fmla="*/ 4512883 w 4512883"/>
              <a:gd name="connsiteY7" fmla="*/ 550764 h 2593006"/>
              <a:gd name="connsiteX8" fmla="*/ 4095440 w 4512883"/>
              <a:gd name="connsiteY8" fmla="*/ 1265528 h 2593006"/>
              <a:gd name="connsiteX9" fmla="*/ 4062308 w 4512883"/>
              <a:gd name="connsiteY9" fmla="*/ 1795792 h 2593006"/>
              <a:gd name="connsiteX10" fmla="*/ 3984453 w 4512883"/>
              <a:gd name="connsiteY10" fmla="*/ 2338737 h 2593006"/>
              <a:gd name="connsiteX11" fmla="*/ 3693878 w 4512883"/>
              <a:gd name="connsiteY11" fmla="*/ 2585035 h 2593006"/>
              <a:gd name="connsiteX12" fmla="*/ 2722994 w 4512883"/>
              <a:gd name="connsiteY12" fmla="*/ 2591455 h 2593006"/>
              <a:gd name="connsiteX13" fmla="*/ 1035164 w 4512883"/>
              <a:gd name="connsiteY13" fmla="*/ 2585775 h 2593006"/>
              <a:gd name="connsiteX14" fmla="*/ 41318 w 4512883"/>
              <a:gd name="connsiteY14" fmla="*/ 2589701 h 2593006"/>
              <a:gd name="connsiteX15" fmla="*/ 273770 w 4512883"/>
              <a:gd name="connsiteY15"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40122 w 4512883"/>
              <a:gd name="connsiteY4" fmla="*/ 2222227 h 2593006"/>
              <a:gd name="connsiteX5" fmla="*/ 4251034 w 4512883"/>
              <a:gd name="connsiteY5" fmla="*/ 700687 h 2593006"/>
              <a:gd name="connsiteX6" fmla="*/ 4402689 w 4512883"/>
              <a:gd name="connsiteY6" fmla="*/ 1179 h 2593006"/>
              <a:gd name="connsiteX7" fmla="*/ 4512883 w 4512883"/>
              <a:gd name="connsiteY7" fmla="*/ 550764 h 2593006"/>
              <a:gd name="connsiteX8" fmla="*/ 4095440 w 4512883"/>
              <a:gd name="connsiteY8" fmla="*/ 1265528 h 2593006"/>
              <a:gd name="connsiteX9" fmla="*/ 4062308 w 4512883"/>
              <a:gd name="connsiteY9" fmla="*/ 1795792 h 2593006"/>
              <a:gd name="connsiteX10" fmla="*/ 3984453 w 4512883"/>
              <a:gd name="connsiteY10" fmla="*/ 2338737 h 2593006"/>
              <a:gd name="connsiteX11" fmla="*/ 3693878 w 4512883"/>
              <a:gd name="connsiteY11" fmla="*/ 2585035 h 2593006"/>
              <a:gd name="connsiteX12" fmla="*/ 2722994 w 4512883"/>
              <a:gd name="connsiteY12" fmla="*/ 2591455 h 2593006"/>
              <a:gd name="connsiteX13" fmla="*/ 1035164 w 4512883"/>
              <a:gd name="connsiteY13" fmla="*/ 2585775 h 2593006"/>
              <a:gd name="connsiteX14" fmla="*/ 41318 w 4512883"/>
              <a:gd name="connsiteY14" fmla="*/ 2589701 h 2593006"/>
              <a:gd name="connsiteX15" fmla="*/ 273770 w 4512883"/>
              <a:gd name="connsiteY15"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40122 w 4512883"/>
              <a:gd name="connsiteY4" fmla="*/ 2222227 h 2593006"/>
              <a:gd name="connsiteX5" fmla="*/ 4251034 w 4512883"/>
              <a:gd name="connsiteY5" fmla="*/ 700687 h 2593006"/>
              <a:gd name="connsiteX6" fmla="*/ 4402689 w 4512883"/>
              <a:gd name="connsiteY6" fmla="*/ 1179 h 2593006"/>
              <a:gd name="connsiteX7" fmla="*/ 4512883 w 4512883"/>
              <a:gd name="connsiteY7" fmla="*/ 550764 h 2593006"/>
              <a:gd name="connsiteX8" fmla="*/ 4095440 w 4512883"/>
              <a:gd name="connsiteY8" fmla="*/ 1265528 h 2593006"/>
              <a:gd name="connsiteX9" fmla="*/ 4062308 w 4512883"/>
              <a:gd name="connsiteY9" fmla="*/ 1795792 h 2593006"/>
              <a:gd name="connsiteX10" fmla="*/ 3984453 w 4512883"/>
              <a:gd name="connsiteY10" fmla="*/ 2338737 h 2593006"/>
              <a:gd name="connsiteX11" fmla="*/ 3693878 w 4512883"/>
              <a:gd name="connsiteY11" fmla="*/ 2585035 h 2593006"/>
              <a:gd name="connsiteX12" fmla="*/ 2722994 w 4512883"/>
              <a:gd name="connsiteY12" fmla="*/ 2591455 h 2593006"/>
              <a:gd name="connsiteX13" fmla="*/ 1035164 w 4512883"/>
              <a:gd name="connsiteY13" fmla="*/ 2585775 h 2593006"/>
              <a:gd name="connsiteX14" fmla="*/ 41318 w 4512883"/>
              <a:gd name="connsiteY14" fmla="*/ 2589701 h 2593006"/>
              <a:gd name="connsiteX15" fmla="*/ 273770 w 4512883"/>
              <a:gd name="connsiteY15"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83675 w 4512883"/>
              <a:gd name="connsiteY4" fmla="*/ 2172746 h 2593006"/>
              <a:gd name="connsiteX5" fmla="*/ 4251034 w 4512883"/>
              <a:gd name="connsiteY5" fmla="*/ 700687 h 2593006"/>
              <a:gd name="connsiteX6" fmla="*/ 4402689 w 4512883"/>
              <a:gd name="connsiteY6" fmla="*/ 1179 h 2593006"/>
              <a:gd name="connsiteX7" fmla="*/ 4512883 w 4512883"/>
              <a:gd name="connsiteY7" fmla="*/ 550764 h 2593006"/>
              <a:gd name="connsiteX8" fmla="*/ 4095440 w 4512883"/>
              <a:gd name="connsiteY8" fmla="*/ 1265528 h 2593006"/>
              <a:gd name="connsiteX9" fmla="*/ 4062308 w 4512883"/>
              <a:gd name="connsiteY9" fmla="*/ 1795792 h 2593006"/>
              <a:gd name="connsiteX10" fmla="*/ 3984453 w 4512883"/>
              <a:gd name="connsiteY10" fmla="*/ 2338737 h 2593006"/>
              <a:gd name="connsiteX11" fmla="*/ 3693878 w 4512883"/>
              <a:gd name="connsiteY11" fmla="*/ 2585035 h 2593006"/>
              <a:gd name="connsiteX12" fmla="*/ 2722994 w 4512883"/>
              <a:gd name="connsiteY12" fmla="*/ 2591455 h 2593006"/>
              <a:gd name="connsiteX13" fmla="*/ 1035164 w 4512883"/>
              <a:gd name="connsiteY13" fmla="*/ 2585775 h 2593006"/>
              <a:gd name="connsiteX14" fmla="*/ 41318 w 4512883"/>
              <a:gd name="connsiteY14" fmla="*/ 2589701 h 2593006"/>
              <a:gd name="connsiteX15" fmla="*/ 273770 w 4512883"/>
              <a:gd name="connsiteY15"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83675 w 4512883"/>
              <a:gd name="connsiteY4" fmla="*/ 2172746 h 2593006"/>
              <a:gd name="connsiteX5" fmla="*/ 4251034 w 4512883"/>
              <a:gd name="connsiteY5" fmla="*/ 700687 h 2593006"/>
              <a:gd name="connsiteX6" fmla="*/ 4402689 w 4512883"/>
              <a:gd name="connsiteY6" fmla="*/ 1179 h 2593006"/>
              <a:gd name="connsiteX7" fmla="*/ 4512883 w 4512883"/>
              <a:gd name="connsiteY7" fmla="*/ 550764 h 2593006"/>
              <a:gd name="connsiteX8" fmla="*/ 4095440 w 4512883"/>
              <a:gd name="connsiteY8" fmla="*/ 1265528 h 2593006"/>
              <a:gd name="connsiteX9" fmla="*/ 4062308 w 4512883"/>
              <a:gd name="connsiteY9" fmla="*/ 1795792 h 2593006"/>
              <a:gd name="connsiteX10" fmla="*/ 3984453 w 4512883"/>
              <a:gd name="connsiteY10" fmla="*/ 2338737 h 2593006"/>
              <a:gd name="connsiteX11" fmla="*/ 3693878 w 4512883"/>
              <a:gd name="connsiteY11" fmla="*/ 2585035 h 2593006"/>
              <a:gd name="connsiteX12" fmla="*/ 2722994 w 4512883"/>
              <a:gd name="connsiteY12" fmla="*/ 2591455 h 2593006"/>
              <a:gd name="connsiteX13" fmla="*/ 1035164 w 4512883"/>
              <a:gd name="connsiteY13" fmla="*/ 2585775 h 2593006"/>
              <a:gd name="connsiteX14" fmla="*/ 41318 w 4512883"/>
              <a:gd name="connsiteY14" fmla="*/ 2589701 h 2593006"/>
              <a:gd name="connsiteX15" fmla="*/ 273770 w 4512883"/>
              <a:gd name="connsiteY15"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83675 w 4512883"/>
              <a:gd name="connsiteY4" fmla="*/ 2172746 h 2593006"/>
              <a:gd name="connsiteX5" fmla="*/ 3919367 w 4512883"/>
              <a:gd name="connsiteY5" fmla="*/ 1641801 h 2593006"/>
              <a:gd name="connsiteX6" fmla="*/ 4251034 w 4512883"/>
              <a:gd name="connsiteY6" fmla="*/ 700687 h 2593006"/>
              <a:gd name="connsiteX7" fmla="*/ 4402689 w 4512883"/>
              <a:gd name="connsiteY7" fmla="*/ 1179 h 2593006"/>
              <a:gd name="connsiteX8" fmla="*/ 4512883 w 4512883"/>
              <a:gd name="connsiteY8" fmla="*/ 550764 h 2593006"/>
              <a:gd name="connsiteX9" fmla="*/ 4095440 w 4512883"/>
              <a:gd name="connsiteY9" fmla="*/ 1265528 h 2593006"/>
              <a:gd name="connsiteX10" fmla="*/ 4062308 w 4512883"/>
              <a:gd name="connsiteY10" fmla="*/ 1795792 h 2593006"/>
              <a:gd name="connsiteX11" fmla="*/ 3984453 w 4512883"/>
              <a:gd name="connsiteY11" fmla="*/ 2338737 h 2593006"/>
              <a:gd name="connsiteX12" fmla="*/ 3693878 w 4512883"/>
              <a:gd name="connsiteY12" fmla="*/ 2585035 h 2593006"/>
              <a:gd name="connsiteX13" fmla="*/ 2722994 w 4512883"/>
              <a:gd name="connsiteY13" fmla="*/ 2591455 h 2593006"/>
              <a:gd name="connsiteX14" fmla="*/ 1035164 w 4512883"/>
              <a:gd name="connsiteY14" fmla="*/ 2585775 h 2593006"/>
              <a:gd name="connsiteX15" fmla="*/ 41318 w 4512883"/>
              <a:gd name="connsiteY15" fmla="*/ 2589701 h 2593006"/>
              <a:gd name="connsiteX16" fmla="*/ 273770 w 4512883"/>
              <a:gd name="connsiteY16"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83675 w 4512883"/>
              <a:gd name="connsiteY4" fmla="*/ 2172746 h 2593006"/>
              <a:gd name="connsiteX5" fmla="*/ 3919367 w 4512883"/>
              <a:gd name="connsiteY5" fmla="*/ 1641801 h 2593006"/>
              <a:gd name="connsiteX6" fmla="*/ 4251034 w 4512883"/>
              <a:gd name="connsiteY6" fmla="*/ 700687 h 2593006"/>
              <a:gd name="connsiteX7" fmla="*/ 4402689 w 4512883"/>
              <a:gd name="connsiteY7" fmla="*/ 1179 h 2593006"/>
              <a:gd name="connsiteX8" fmla="*/ 4512883 w 4512883"/>
              <a:gd name="connsiteY8" fmla="*/ 550764 h 2593006"/>
              <a:gd name="connsiteX9" fmla="*/ 4095440 w 4512883"/>
              <a:gd name="connsiteY9" fmla="*/ 1265528 h 2593006"/>
              <a:gd name="connsiteX10" fmla="*/ 4062308 w 4512883"/>
              <a:gd name="connsiteY10" fmla="*/ 1795792 h 2593006"/>
              <a:gd name="connsiteX11" fmla="*/ 3984453 w 4512883"/>
              <a:gd name="connsiteY11" fmla="*/ 2338737 h 2593006"/>
              <a:gd name="connsiteX12" fmla="*/ 3693878 w 4512883"/>
              <a:gd name="connsiteY12" fmla="*/ 2585035 h 2593006"/>
              <a:gd name="connsiteX13" fmla="*/ 2722994 w 4512883"/>
              <a:gd name="connsiteY13" fmla="*/ 2591455 h 2593006"/>
              <a:gd name="connsiteX14" fmla="*/ 1035164 w 4512883"/>
              <a:gd name="connsiteY14" fmla="*/ 2585775 h 2593006"/>
              <a:gd name="connsiteX15" fmla="*/ 41318 w 4512883"/>
              <a:gd name="connsiteY15" fmla="*/ 2589701 h 2593006"/>
              <a:gd name="connsiteX16" fmla="*/ 273770 w 4512883"/>
              <a:gd name="connsiteY16"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74342 w 4512883"/>
              <a:gd name="connsiteY4" fmla="*/ 2262431 h 2593006"/>
              <a:gd name="connsiteX5" fmla="*/ 3919367 w 4512883"/>
              <a:gd name="connsiteY5" fmla="*/ 1641801 h 2593006"/>
              <a:gd name="connsiteX6" fmla="*/ 4251034 w 4512883"/>
              <a:gd name="connsiteY6" fmla="*/ 700687 h 2593006"/>
              <a:gd name="connsiteX7" fmla="*/ 4402689 w 4512883"/>
              <a:gd name="connsiteY7" fmla="*/ 1179 h 2593006"/>
              <a:gd name="connsiteX8" fmla="*/ 4512883 w 4512883"/>
              <a:gd name="connsiteY8" fmla="*/ 550764 h 2593006"/>
              <a:gd name="connsiteX9" fmla="*/ 4095440 w 4512883"/>
              <a:gd name="connsiteY9" fmla="*/ 1265528 h 2593006"/>
              <a:gd name="connsiteX10" fmla="*/ 4062308 w 4512883"/>
              <a:gd name="connsiteY10" fmla="*/ 1795792 h 2593006"/>
              <a:gd name="connsiteX11" fmla="*/ 3984453 w 4512883"/>
              <a:gd name="connsiteY11" fmla="*/ 2338737 h 2593006"/>
              <a:gd name="connsiteX12" fmla="*/ 3693878 w 4512883"/>
              <a:gd name="connsiteY12" fmla="*/ 2585035 h 2593006"/>
              <a:gd name="connsiteX13" fmla="*/ 2722994 w 4512883"/>
              <a:gd name="connsiteY13" fmla="*/ 2591455 h 2593006"/>
              <a:gd name="connsiteX14" fmla="*/ 1035164 w 4512883"/>
              <a:gd name="connsiteY14" fmla="*/ 2585775 h 2593006"/>
              <a:gd name="connsiteX15" fmla="*/ 41318 w 4512883"/>
              <a:gd name="connsiteY15" fmla="*/ 2589701 h 2593006"/>
              <a:gd name="connsiteX16" fmla="*/ 273770 w 4512883"/>
              <a:gd name="connsiteY16"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74342 w 4512883"/>
              <a:gd name="connsiteY4" fmla="*/ 2262431 h 2593006"/>
              <a:gd name="connsiteX5" fmla="*/ 3919367 w 4512883"/>
              <a:gd name="connsiteY5" fmla="*/ 1641801 h 2593006"/>
              <a:gd name="connsiteX6" fmla="*/ 4251034 w 4512883"/>
              <a:gd name="connsiteY6" fmla="*/ 700687 h 2593006"/>
              <a:gd name="connsiteX7" fmla="*/ 4402689 w 4512883"/>
              <a:gd name="connsiteY7" fmla="*/ 1179 h 2593006"/>
              <a:gd name="connsiteX8" fmla="*/ 4512883 w 4512883"/>
              <a:gd name="connsiteY8" fmla="*/ 550764 h 2593006"/>
              <a:gd name="connsiteX9" fmla="*/ 4095440 w 4512883"/>
              <a:gd name="connsiteY9" fmla="*/ 1265528 h 2593006"/>
              <a:gd name="connsiteX10" fmla="*/ 4062308 w 4512883"/>
              <a:gd name="connsiteY10" fmla="*/ 1795792 h 2593006"/>
              <a:gd name="connsiteX11" fmla="*/ 3984453 w 4512883"/>
              <a:gd name="connsiteY11" fmla="*/ 2338737 h 2593006"/>
              <a:gd name="connsiteX12" fmla="*/ 3693878 w 4512883"/>
              <a:gd name="connsiteY12" fmla="*/ 2585035 h 2593006"/>
              <a:gd name="connsiteX13" fmla="*/ 2722994 w 4512883"/>
              <a:gd name="connsiteY13" fmla="*/ 2591455 h 2593006"/>
              <a:gd name="connsiteX14" fmla="*/ 1035164 w 4512883"/>
              <a:gd name="connsiteY14" fmla="*/ 2585775 h 2593006"/>
              <a:gd name="connsiteX15" fmla="*/ 41318 w 4512883"/>
              <a:gd name="connsiteY15" fmla="*/ 2589701 h 2593006"/>
              <a:gd name="connsiteX16" fmla="*/ 273770 w 4512883"/>
              <a:gd name="connsiteY16"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46344 w 4512883"/>
              <a:gd name="connsiteY4" fmla="*/ 2324283 h 2593006"/>
              <a:gd name="connsiteX5" fmla="*/ 3919367 w 4512883"/>
              <a:gd name="connsiteY5" fmla="*/ 1641801 h 2593006"/>
              <a:gd name="connsiteX6" fmla="*/ 4251034 w 4512883"/>
              <a:gd name="connsiteY6" fmla="*/ 700687 h 2593006"/>
              <a:gd name="connsiteX7" fmla="*/ 4402689 w 4512883"/>
              <a:gd name="connsiteY7" fmla="*/ 1179 h 2593006"/>
              <a:gd name="connsiteX8" fmla="*/ 4512883 w 4512883"/>
              <a:gd name="connsiteY8" fmla="*/ 550764 h 2593006"/>
              <a:gd name="connsiteX9" fmla="*/ 4095440 w 4512883"/>
              <a:gd name="connsiteY9" fmla="*/ 1265528 h 2593006"/>
              <a:gd name="connsiteX10" fmla="*/ 4062308 w 4512883"/>
              <a:gd name="connsiteY10" fmla="*/ 1795792 h 2593006"/>
              <a:gd name="connsiteX11" fmla="*/ 3984453 w 4512883"/>
              <a:gd name="connsiteY11" fmla="*/ 2338737 h 2593006"/>
              <a:gd name="connsiteX12" fmla="*/ 3693878 w 4512883"/>
              <a:gd name="connsiteY12" fmla="*/ 2585035 h 2593006"/>
              <a:gd name="connsiteX13" fmla="*/ 2722994 w 4512883"/>
              <a:gd name="connsiteY13" fmla="*/ 2591455 h 2593006"/>
              <a:gd name="connsiteX14" fmla="*/ 1035164 w 4512883"/>
              <a:gd name="connsiteY14" fmla="*/ 2585775 h 2593006"/>
              <a:gd name="connsiteX15" fmla="*/ 41318 w 4512883"/>
              <a:gd name="connsiteY15" fmla="*/ 2589701 h 2593006"/>
              <a:gd name="connsiteX16" fmla="*/ 273770 w 4512883"/>
              <a:gd name="connsiteY16"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627228 w 4512883"/>
              <a:gd name="connsiteY4" fmla="*/ 2268617 h 2593006"/>
              <a:gd name="connsiteX5" fmla="*/ 3919367 w 4512883"/>
              <a:gd name="connsiteY5" fmla="*/ 1641801 h 2593006"/>
              <a:gd name="connsiteX6" fmla="*/ 4251034 w 4512883"/>
              <a:gd name="connsiteY6" fmla="*/ 700687 h 2593006"/>
              <a:gd name="connsiteX7" fmla="*/ 4402689 w 4512883"/>
              <a:gd name="connsiteY7" fmla="*/ 1179 h 2593006"/>
              <a:gd name="connsiteX8" fmla="*/ 4512883 w 4512883"/>
              <a:gd name="connsiteY8" fmla="*/ 550764 h 2593006"/>
              <a:gd name="connsiteX9" fmla="*/ 4095440 w 4512883"/>
              <a:gd name="connsiteY9" fmla="*/ 1265528 h 2593006"/>
              <a:gd name="connsiteX10" fmla="*/ 4062308 w 4512883"/>
              <a:gd name="connsiteY10" fmla="*/ 1795792 h 2593006"/>
              <a:gd name="connsiteX11" fmla="*/ 3984453 w 4512883"/>
              <a:gd name="connsiteY11" fmla="*/ 2338737 h 2593006"/>
              <a:gd name="connsiteX12" fmla="*/ 3693878 w 4512883"/>
              <a:gd name="connsiteY12" fmla="*/ 2585035 h 2593006"/>
              <a:gd name="connsiteX13" fmla="*/ 2722994 w 4512883"/>
              <a:gd name="connsiteY13" fmla="*/ 2591455 h 2593006"/>
              <a:gd name="connsiteX14" fmla="*/ 1035164 w 4512883"/>
              <a:gd name="connsiteY14" fmla="*/ 2585775 h 2593006"/>
              <a:gd name="connsiteX15" fmla="*/ 41318 w 4512883"/>
              <a:gd name="connsiteY15" fmla="*/ 2589701 h 2593006"/>
              <a:gd name="connsiteX16" fmla="*/ 273770 w 4512883"/>
              <a:gd name="connsiteY16"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627228 w 4512883"/>
              <a:gd name="connsiteY4" fmla="*/ 2268617 h 2593006"/>
              <a:gd name="connsiteX5" fmla="*/ 3934921 w 4512883"/>
              <a:gd name="connsiteY5" fmla="*/ 1685097 h 2593006"/>
              <a:gd name="connsiteX6" fmla="*/ 4251034 w 4512883"/>
              <a:gd name="connsiteY6" fmla="*/ 700687 h 2593006"/>
              <a:gd name="connsiteX7" fmla="*/ 4402689 w 4512883"/>
              <a:gd name="connsiteY7" fmla="*/ 1179 h 2593006"/>
              <a:gd name="connsiteX8" fmla="*/ 4512883 w 4512883"/>
              <a:gd name="connsiteY8" fmla="*/ 550764 h 2593006"/>
              <a:gd name="connsiteX9" fmla="*/ 4095440 w 4512883"/>
              <a:gd name="connsiteY9" fmla="*/ 1265528 h 2593006"/>
              <a:gd name="connsiteX10" fmla="*/ 4062308 w 4512883"/>
              <a:gd name="connsiteY10" fmla="*/ 1795792 h 2593006"/>
              <a:gd name="connsiteX11" fmla="*/ 3984453 w 4512883"/>
              <a:gd name="connsiteY11" fmla="*/ 2338737 h 2593006"/>
              <a:gd name="connsiteX12" fmla="*/ 3693878 w 4512883"/>
              <a:gd name="connsiteY12" fmla="*/ 2585035 h 2593006"/>
              <a:gd name="connsiteX13" fmla="*/ 2722994 w 4512883"/>
              <a:gd name="connsiteY13" fmla="*/ 2591455 h 2593006"/>
              <a:gd name="connsiteX14" fmla="*/ 1035164 w 4512883"/>
              <a:gd name="connsiteY14" fmla="*/ 2585775 h 2593006"/>
              <a:gd name="connsiteX15" fmla="*/ 41318 w 4512883"/>
              <a:gd name="connsiteY15" fmla="*/ 2589701 h 2593006"/>
              <a:gd name="connsiteX16" fmla="*/ 273770 w 4512883"/>
              <a:gd name="connsiteY16"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627228 w 4512883"/>
              <a:gd name="connsiteY4" fmla="*/ 2268617 h 2593006"/>
              <a:gd name="connsiteX5" fmla="*/ 3934921 w 4512883"/>
              <a:gd name="connsiteY5" fmla="*/ 1685097 h 2593006"/>
              <a:gd name="connsiteX6" fmla="*/ 4251034 w 4512883"/>
              <a:gd name="connsiteY6" fmla="*/ 700687 h 2593006"/>
              <a:gd name="connsiteX7" fmla="*/ 4402689 w 4512883"/>
              <a:gd name="connsiteY7" fmla="*/ 1179 h 2593006"/>
              <a:gd name="connsiteX8" fmla="*/ 4512883 w 4512883"/>
              <a:gd name="connsiteY8" fmla="*/ 550764 h 2593006"/>
              <a:gd name="connsiteX9" fmla="*/ 4095440 w 4512883"/>
              <a:gd name="connsiteY9" fmla="*/ 1265528 h 2593006"/>
              <a:gd name="connsiteX10" fmla="*/ 4062308 w 4512883"/>
              <a:gd name="connsiteY10" fmla="*/ 1795792 h 2593006"/>
              <a:gd name="connsiteX11" fmla="*/ 3984453 w 4512883"/>
              <a:gd name="connsiteY11" fmla="*/ 2338737 h 2593006"/>
              <a:gd name="connsiteX12" fmla="*/ 3693878 w 4512883"/>
              <a:gd name="connsiteY12" fmla="*/ 2585035 h 2593006"/>
              <a:gd name="connsiteX13" fmla="*/ 2722994 w 4512883"/>
              <a:gd name="connsiteY13" fmla="*/ 2591455 h 2593006"/>
              <a:gd name="connsiteX14" fmla="*/ 1035164 w 4512883"/>
              <a:gd name="connsiteY14" fmla="*/ 2585775 h 2593006"/>
              <a:gd name="connsiteX15" fmla="*/ 41318 w 4512883"/>
              <a:gd name="connsiteY15" fmla="*/ 2589701 h 2593006"/>
              <a:gd name="connsiteX16" fmla="*/ 273770 w 4512883"/>
              <a:gd name="connsiteY16"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627228 w 4512883"/>
              <a:gd name="connsiteY4" fmla="*/ 2268617 h 2593006"/>
              <a:gd name="connsiteX5" fmla="*/ 3934921 w 4512883"/>
              <a:gd name="connsiteY5" fmla="*/ 1685097 h 2593006"/>
              <a:gd name="connsiteX6" fmla="*/ 4251034 w 4512883"/>
              <a:gd name="connsiteY6" fmla="*/ 700687 h 2593006"/>
              <a:gd name="connsiteX7" fmla="*/ 4402689 w 4512883"/>
              <a:gd name="connsiteY7" fmla="*/ 1179 h 2593006"/>
              <a:gd name="connsiteX8" fmla="*/ 4512883 w 4512883"/>
              <a:gd name="connsiteY8" fmla="*/ 550764 h 2593006"/>
              <a:gd name="connsiteX9" fmla="*/ 4095440 w 4512883"/>
              <a:gd name="connsiteY9" fmla="*/ 1265528 h 2593006"/>
              <a:gd name="connsiteX10" fmla="*/ 4062308 w 4512883"/>
              <a:gd name="connsiteY10" fmla="*/ 1795792 h 2593006"/>
              <a:gd name="connsiteX11" fmla="*/ 3984453 w 4512883"/>
              <a:gd name="connsiteY11" fmla="*/ 2338737 h 2593006"/>
              <a:gd name="connsiteX12" fmla="*/ 3693878 w 4512883"/>
              <a:gd name="connsiteY12" fmla="*/ 2585035 h 2593006"/>
              <a:gd name="connsiteX13" fmla="*/ 2722994 w 4512883"/>
              <a:gd name="connsiteY13" fmla="*/ 2591455 h 2593006"/>
              <a:gd name="connsiteX14" fmla="*/ 1035164 w 4512883"/>
              <a:gd name="connsiteY14" fmla="*/ 2585775 h 2593006"/>
              <a:gd name="connsiteX15" fmla="*/ 41318 w 4512883"/>
              <a:gd name="connsiteY15" fmla="*/ 2589701 h 2593006"/>
              <a:gd name="connsiteX16" fmla="*/ 273770 w 4512883"/>
              <a:gd name="connsiteY16" fmla="*/ 2556639 h 2593006"/>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627228 w 4512883"/>
              <a:gd name="connsiteY4" fmla="*/ 2269170 h 2593559"/>
              <a:gd name="connsiteX5" fmla="*/ 3934921 w 4512883"/>
              <a:gd name="connsiteY5" fmla="*/ 1685650 h 2593559"/>
              <a:gd name="connsiteX6" fmla="*/ 4279033 w 4512883"/>
              <a:gd name="connsiteY6" fmla="*/ 735259 h 2593559"/>
              <a:gd name="connsiteX7" fmla="*/ 4402689 w 4512883"/>
              <a:gd name="connsiteY7" fmla="*/ 1732 h 2593559"/>
              <a:gd name="connsiteX8" fmla="*/ 4512883 w 4512883"/>
              <a:gd name="connsiteY8" fmla="*/ 551317 h 2593559"/>
              <a:gd name="connsiteX9" fmla="*/ 4095440 w 4512883"/>
              <a:gd name="connsiteY9" fmla="*/ 1266081 h 2593559"/>
              <a:gd name="connsiteX10" fmla="*/ 4062308 w 4512883"/>
              <a:gd name="connsiteY10" fmla="*/ 1796345 h 2593559"/>
              <a:gd name="connsiteX11" fmla="*/ 3984453 w 4512883"/>
              <a:gd name="connsiteY11" fmla="*/ 2339290 h 2593559"/>
              <a:gd name="connsiteX12" fmla="*/ 3693878 w 4512883"/>
              <a:gd name="connsiteY12" fmla="*/ 2585588 h 2593559"/>
              <a:gd name="connsiteX13" fmla="*/ 2722994 w 4512883"/>
              <a:gd name="connsiteY13" fmla="*/ 2592008 h 2593559"/>
              <a:gd name="connsiteX14" fmla="*/ 1035164 w 4512883"/>
              <a:gd name="connsiteY14" fmla="*/ 2586328 h 2593559"/>
              <a:gd name="connsiteX15" fmla="*/ 41318 w 4512883"/>
              <a:gd name="connsiteY15" fmla="*/ 2590254 h 2593559"/>
              <a:gd name="connsiteX16" fmla="*/ 273770 w 4512883"/>
              <a:gd name="connsiteY16"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627228 w 4512883"/>
              <a:gd name="connsiteY4" fmla="*/ 2269170 h 2593559"/>
              <a:gd name="connsiteX5" fmla="*/ 3934921 w 4512883"/>
              <a:gd name="connsiteY5" fmla="*/ 1685650 h 2593559"/>
              <a:gd name="connsiteX6" fmla="*/ 4279033 w 4512883"/>
              <a:gd name="connsiteY6" fmla="*/ 735259 h 2593559"/>
              <a:gd name="connsiteX7" fmla="*/ 4402689 w 4512883"/>
              <a:gd name="connsiteY7" fmla="*/ 1732 h 2593559"/>
              <a:gd name="connsiteX8" fmla="*/ 4512883 w 4512883"/>
              <a:gd name="connsiteY8" fmla="*/ 551317 h 2593559"/>
              <a:gd name="connsiteX9" fmla="*/ 4095440 w 4512883"/>
              <a:gd name="connsiteY9" fmla="*/ 1266081 h 2593559"/>
              <a:gd name="connsiteX10" fmla="*/ 4062308 w 4512883"/>
              <a:gd name="connsiteY10" fmla="*/ 1796345 h 2593559"/>
              <a:gd name="connsiteX11" fmla="*/ 3984453 w 4512883"/>
              <a:gd name="connsiteY11" fmla="*/ 2339290 h 2593559"/>
              <a:gd name="connsiteX12" fmla="*/ 3693878 w 4512883"/>
              <a:gd name="connsiteY12" fmla="*/ 2585588 h 2593559"/>
              <a:gd name="connsiteX13" fmla="*/ 2722994 w 4512883"/>
              <a:gd name="connsiteY13" fmla="*/ 2592008 h 2593559"/>
              <a:gd name="connsiteX14" fmla="*/ 1035164 w 4512883"/>
              <a:gd name="connsiteY14" fmla="*/ 2586328 h 2593559"/>
              <a:gd name="connsiteX15" fmla="*/ 41318 w 4512883"/>
              <a:gd name="connsiteY15" fmla="*/ 2590254 h 2593559"/>
              <a:gd name="connsiteX16" fmla="*/ 273770 w 4512883"/>
              <a:gd name="connsiteY16"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627228 w 4512883"/>
              <a:gd name="connsiteY4" fmla="*/ 2269170 h 2593559"/>
              <a:gd name="connsiteX5" fmla="*/ 3934921 w 4512883"/>
              <a:gd name="connsiteY5" fmla="*/ 1685650 h 2593559"/>
              <a:gd name="connsiteX6" fmla="*/ 4279033 w 4512883"/>
              <a:gd name="connsiteY6" fmla="*/ 735259 h 2593559"/>
              <a:gd name="connsiteX7" fmla="*/ 4402689 w 4512883"/>
              <a:gd name="connsiteY7" fmla="*/ 1732 h 2593559"/>
              <a:gd name="connsiteX8" fmla="*/ 4512883 w 4512883"/>
              <a:gd name="connsiteY8" fmla="*/ 551317 h 2593559"/>
              <a:gd name="connsiteX9" fmla="*/ 4095440 w 4512883"/>
              <a:gd name="connsiteY9" fmla="*/ 1266081 h 2593559"/>
              <a:gd name="connsiteX10" fmla="*/ 4062308 w 4512883"/>
              <a:gd name="connsiteY10" fmla="*/ 1796345 h 2593559"/>
              <a:gd name="connsiteX11" fmla="*/ 3984453 w 4512883"/>
              <a:gd name="connsiteY11" fmla="*/ 2339290 h 2593559"/>
              <a:gd name="connsiteX12" fmla="*/ 3693878 w 4512883"/>
              <a:gd name="connsiteY12" fmla="*/ 2585588 h 2593559"/>
              <a:gd name="connsiteX13" fmla="*/ 2722994 w 4512883"/>
              <a:gd name="connsiteY13" fmla="*/ 2592008 h 2593559"/>
              <a:gd name="connsiteX14" fmla="*/ 1035164 w 4512883"/>
              <a:gd name="connsiteY14" fmla="*/ 2586328 h 2593559"/>
              <a:gd name="connsiteX15" fmla="*/ 41318 w 4512883"/>
              <a:gd name="connsiteY15" fmla="*/ 2590254 h 2593559"/>
              <a:gd name="connsiteX16" fmla="*/ 273770 w 4512883"/>
              <a:gd name="connsiteY16"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627228 w 4512883"/>
              <a:gd name="connsiteY4" fmla="*/ 2269170 h 2593559"/>
              <a:gd name="connsiteX5" fmla="*/ 3934921 w 4512883"/>
              <a:gd name="connsiteY5" fmla="*/ 1685650 h 2593559"/>
              <a:gd name="connsiteX6" fmla="*/ 4279033 w 4512883"/>
              <a:gd name="connsiteY6" fmla="*/ 735259 h 2593559"/>
              <a:gd name="connsiteX7" fmla="*/ 4402689 w 4512883"/>
              <a:gd name="connsiteY7" fmla="*/ 1732 h 2593559"/>
              <a:gd name="connsiteX8" fmla="*/ 4512883 w 4512883"/>
              <a:gd name="connsiteY8" fmla="*/ 551317 h 2593559"/>
              <a:gd name="connsiteX9" fmla="*/ 4095440 w 4512883"/>
              <a:gd name="connsiteY9" fmla="*/ 1266081 h 2593559"/>
              <a:gd name="connsiteX10" fmla="*/ 4062308 w 4512883"/>
              <a:gd name="connsiteY10" fmla="*/ 1796345 h 2593559"/>
              <a:gd name="connsiteX11" fmla="*/ 3984453 w 4512883"/>
              <a:gd name="connsiteY11" fmla="*/ 2339290 h 2593559"/>
              <a:gd name="connsiteX12" fmla="*/ 3693878 w 4512883"/>
              <a:gd name="connsiteY12" fmla="*/ 2585588 h 2593559"/>
              <a:gd name="connsiteX13" fmla="*/ 2722994 w 4512883"/>
              <a:gd name="connsiteY13" fmla="*/ 2592008 h 2593559"/>
              <a:gd name="connsiteX14" fmla="*/ 1035164 w 4512883"/>
              <a:gd name="connsiteY14" fmla="*/ 2586328 h 2593559"/>
              <a:gd name="connsiteX15" fmla="*/ 41318 w 4512883"/>
              <a:gd name="connsiteY15" fmla="*/ 2590254 h 2593559"/>
              <a:gd name="connsiteX16" fmla="*/ 273770 w 4512883"/>
              <a:gd name="connsiteY16"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627228 w 4512883"/>
              <a:gd name="connsiteY4" fmla="*/ 2269170 h 2593559"/>
              <a:gd name="connsiteX5" fmla="*/ 3934921 w 4512883"/>
              <a:gd name="connsiteY5" fmla="*/ 1685650 h 2593559"/>
              <a:gd name="connsiteX6" fmla="*/ 4279033 w 4512883"/>
              <a:gd name="connsiteY6" fmla="*/ 735259 h 2593559"/>
              <a:gd name="connsiteX7" fmla="*/ 4402689 w 4512883"/>
              <a:gd name="connsiteY7" fmla="*/ 1732 h 2593559"/>
              <a:gd name="connsiteX8" fmla="*/ 4512883 w 4512883"/>
              <a:gd name="connsiteY8" fmla="*/ 551317 h 2593559"/>
              <a:gd name="connsiteX9" fmla="*/ 4095440 w 4512883"/>
              <a:gd name="connsiteY9" fmla="*/ 1266081 h 2593559"/>
              <a:gd name="connsiteX10" fmla="*/ 4062308 w 4512883"/>
              <a:gd name="connsiteY10" fmla="*/ 1796345 h 2593559"/>
              <a:gd name="connsiteX11" fmla="*/ 3984453 w 4512883"/>
              <a:gd name="connsiteY11" fmla="*/ 2339290 h 2593559"/>
              <a:gd name="connsiteX12" fmla="*/ 3693878 w 4512883"/>
              <a:gd name="connsiteY12" fmla="*/ 2585588 h 2593559"/>
              <a:gd name="connsiteX13" fmla="*/ 2722994 w 4512883"/>
              <a:gd name="connsiteY13" fmla="*/ 2592008 h 2593559"/>
              <a:gd name="connsiteX14" fmla="*/ 1035164 w 4512883"/>
              <a:gd name="connsiteY14" fmla="*/ 2586328 h 2593559"/>
              <a:gd name="connsiteX15" fmla="*/ 41318 w 4512883"/>
              <a:gd name="connsiteY15" fmla="*/ 2590254 h 2593559"/>
              <a:gd name="connsiteX16" fmla="*/ 273770 w 4512883"/>
              <a:gd name="connsiteY16"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627228 w 4512883"/>
              <a:gd name="connsiteY4" fmla="*/ 2269170 h 2593559"/>
              <a:gd name="connsiteX5" fmla="*/ 3928699 w 4512883"/>
              <a:gd name="connsiteY5" fmla="*/ 1688743 h 2593559"/>
              <a:gd name="connsiteX6" fmla="*/ 4279033 w 4512883"/>
              <a:gd name="connsiteY6" fmla="*/ 735259 h 2593559"/>
              <a:gd name="connsiteX7" fmla="*/ 4402689 w 4512883"/>
              <a:gd name="connsiteY7" fmla="*/ 1732 h 2593559"/>
              <a:gd name="connsiteX8" fmla="*/ 4512883 w 4512883"/>
              <a:gd name="connsiteY8" fmla="*/ 551317 h 2593559"/>
              <a:gd name="connsiteX9" fmla="*/ 4095440 w 4512883"/>
              <a:gd name="connsiteY9" fmla="*/ 1266081 h 2593559"/>
              <a:gd name="connsiteX10" fmla="*/ 4062308 w 4512883"/>
              <a:gd name="connsiteY10" fmla="*/ 1796345 h 2593559"/>
              <a:gd name="connsiteX11" fmla="*/ 3984453 w 4512883"/>
              <a:gd name="connsiteY11" fmla="*/ 2339290 h 2593559"/>
              <a:gd name="connsiteX12" fmla="*/ 3693878 w 4512883"/>
              <a:gd name="connsiteY12" fmla="*/ 2585588 h 2593559"/>
              <a:gd name="connsiteX13" fmla="*/ 2722994 w 4512883"/>
              <a:gd name="connsiteY13" fmla="*/ 2592008 h 2593559"/>
              <a:gd name="connsiteX14" fmla="*/ 1035164 w 4512883"/>
              <a:gd name="connsiteY14" fmla="*/ 2586328 h 2593559"/>
              <a:gd name="connsiteX15" fmla="*/ 41318 w 4512883"/>
              <a:gd name="connsiteY15" fmla="*/ 2590254 h 2593559"/>
              <a:gd name="connsiteX16" fmla="*/ 273770 w 4512883"/>
              <a:gd name="connsiteY16"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627228 w 4512883"/>
              <a:gd name="connsiteY4" fmla="*/ 2269170 h 2593559"/>
              <a:gd name="connsiteX5" fmla="*/ 3928699 w 4512883"/>
              <a:gd name="connsiteY5" fmla="*/ 1688743 h 2593559"/>
              <a:gd name="connsiteX6" fmla="*/ 4279033 w 4512883"/>
              <a:gd name="connsiteY6" fmla="*/ 735259 h 2593559"/>
              <a:gd name="connsiteX7" fmla="*/ 4402689 w 4512883"/>
              <a:gd name="connsiteY7" fmla="*/ 1732 h 2593559"/>
              <a:gd name="connsiteX8" fmla="*/ 4512883 w 4512883"/>
              <a:gd name="connsiteY8" fmla="*/ 551317 h 2593559"/>
              <a:gd name="connsiteX9" fmla="*/ 4095440 w 4512883"/>
              <a:gd name="connsiteY9" fmla="*/ 1266081 h 2593559"/>
              <a:gd name="connsiteX10" fmla="*/ 4062308 w 4512883"/>
              <a:gd name="connsiteY10" fmla="*/ 1796345 h 2593559"/>
              <a:gd name="connsiteX11" fmla="*/ 3984453 w 4512883"/>
              <a:gd name="connsiteY11" fmla="*/ 2339290 h 2593559"/>
              <a:gd name="connsiteX12" fmla="*/ 3693878 w 4512883"/>
              <a:gd name="connsiteY12" fmla="*/ 2585588 h 2593559"/>
              <a:gd name="connsiteX13" fmla="*/ 2722994 w 4512883"/>
              <a:gd name="connsiteY13" fmla="*/ 2592008 h 2593559"/>
              <a:gd name="connsiteX14" fmla="*/ 1035164 w 4512883"/>
              <a:gd name="connsiteY14" fmla="*/ 2586328 h 2593559"/>
              <a:gd name="connsiteX15" fmla="*/ 41318 w 4512883"/>
              <a:gd name="connsiteY15" fmla="*/ 2590254 h 2593559"/>
              <a:gd name="connsiteX16" fmla="*/ 273770 w 4512883"/>
              <a:gd name="connsiteY16"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266078 w 4512883"/>
              <a:gd name="connsiteY4" fmla="*/ 2419342 h 2593559"/>
              <a:gd name="connsiteX5" fmla="*/ 3627228 w 4512883"/>
              <a:gd name="connsiteY5" fmla="*/ 2269170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06520 w 4512883"/>
              <a:gd name="connsiteY4" fmla="*/ 2431712 h 2593559"/>
              <a:gd name="connsiteX5" fmla="*/ 3627228 w 4512883"/>
              <a:gd name="connsiteY5" fmla="*/ 2269170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15853 w 4512883"/>
              <a:gd name="connsiteY4" fmla="*/ 2456453 h 2593559"/>
              <a:gd name="connsiteX5" fmla="*/ 3627228 w 4512883"/>
              <a:gd name="connsiteY5" fmla="*/ 2269170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15853 w 4512883"/>
              <a:gd name="connsiteY4" fmla="*/ 2456453 h 2593559"/>
              <a:gd name="connsiteX5" fmla="*/ 3627228 w 4512883"/>
              <a:gd name="connsiteY5" fmla="*/ 2269170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15853 w 4512883"/>
              <a:gd name="connsiteY4" fmla="*/ 2456453 h 2593559"/>
              <a:gd name="connsiteX5" fmla="*/ 3627228 w 4512883"/>
              <a:gd name="connsiteY5" fmla="*/ 2269170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15853 w 4512883"/>
              <a:gd name="connsiteY4" fmla="*/ 2456453 h 2593559"/>
              <a:gd name="connsiteX5" fmla="*/ 3627228 w 4512883"/>
              <a:gd name="connsiteY5" fmla="*/ 2269170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15853 w 4512883"/>
              <a:gd name="connsiteY4" fmla="*/ 2456453 h 2593559"/>
              <a:gd name="connsiteX5" fmla="*/ 3627228 w 4512883"/>
              <a:gd name="connsiteY5" fmla="*/ 2269170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15853 w 4512883"/>
              <a:gd name="connsiteY4" fmla="*/ 2456453 h 2593559"/>
              <a:gd name="connsiteX5" fmla="*/ 3692557 w 4512883"/>
              <a:gd name="connsiteY5" fmla="*/ 226298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15853 w 4512883"/>
              <a:gd name="connsiteY4" fmla="*/ 2456453 h 2593559"/>
              <a:gd name="connsiteX5" fmla="*/ 3726777 w 4512883"/>
              <a:gd name="connsiteY5" fmla="*/ 227535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81193 h 2593559"/>
              <a:gd name="connsiteX5" fmla="*/ 3726777 w 4512883"/>
              <a:gd name="connsiteY5" fmla="*/ 227535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81193 h 2593559"/>
              <a:gd name="connsiteX5" fmla="*/ 3726777 w 4512883"/>
              <a:gd name="connsiteY5" fmla="*/ 227535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81193 h 2593559"/>
              <a:gd name="connsiteX5" fmla="*/ 3726777 w 4512883"/>
              <a:gd name="connsiteY5" fmla="*/ 227535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81193 h 2593559"/>
              <a:gd name="connsiteX5" fmla="*/ 3726777 w 4512883"/>
              <a:gd name="connsiteY5" fmla="*/ 227535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81193 h 2593559"/>
              <a:gd name="connsiteX5" fmla="*/ 3726777 w 4512883"/>
              <a:gd name="connsiteY5" fmla="*/ 227535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860260 w 4512883"/>
              <a:gd name="connsiteY6" fmla="*/ 1943084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869592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869592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869592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869592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869592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854038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673892 w 4512883"/>
              <a:gd name="connsiteY5" fmla="*/ 2309373 h 2593559"/>
              <a:gd name="connsiteX6" fmla="*/ 3854038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673892 w 4512883"/>
              <a:gd name="connsiteY5" fmla="*/ 2309373 h 2593559"/>
              <a:gd name="connsiteX6" fmla="*/ 3854038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7226 w 4512883"/>
              <a:gd name="connsiteY3" fmla="*/ 2517555 h 2593559"/>
              <a:gd name="connsiteX4" fmla="*/ 3325186 w 4512883"/>
              <a:gd name="connsiteY4" fmla="*/ 2478101 h 2593559"/>
              <a:gd name="connsiteX5" fmla="*/ 3673892 w 4512883"/>
              <a:gd name="connsiteY5" fmla="*/ 2309373 h 2593559"/>
              <a:gd name="connsiteX6" fmla="*/ 3854038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7226 w 4512883"/>
              <a:gd name="connsiteY3" fmla="*/ 2517555 h 2593559"/>
              <a:gd name="connsiteX4" fmla="*/ 3325186 w 4512883"/>
              <a:gd name="connsiteY4" fmla="*/ 2478101 h 2593559"/>
              <a:gd name="connsiteX5" fmla="*/ 3673892 w 4512883"/>
              <a:gd name="connsiteY5" fmla="*/ 2309373 h 2593559"/>
              <a:gd name="connsiteX6" fmla="*/ 3854038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7226 w 4512883"/>
              <a:gd name="connsiteY3" fmla="*/ 2517555 h 2593559"/>
              <a:gd name="connsiteX4" fmla="*/ 3325186 w 4512883"/>
              <a:gd name="connsiteY4" fmla="*/ 2478101 h 2593559"/>
              <a:gd name="connsiteX5" fmla="*/ 3673892 w 4512883"/>
              <a:gd name="connsiteY5" fmla="*/ 2309373 h 2593559"/>
              <a:gd name="connsiteX6" fmla="*/ 3854038 w 4512883"/>
              <a:gd name="connsiteY6" fmla="*/ 2042047 h 2593559"/>
              <a:gd name="connsiteX7" fmla="*/ 3972252 w 4512883"/>
              <a:gd name="connsiteY7" fmla="*/ 1685650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7226 w 4512883"/>
              <a:gd name="connsiteY3" fmla="*/ 2517555 h 2593559"/>
              <a:gd name="connsiteX4" fmla="*/ 3325186 w 4512883"/>
              <a:gd name="connsiteY4" fmla="*/ 2478101 h 2593559"/>
              <a:gd name="connsiteX5" fmla="*/ 3673892 w 4512883"/>
              <a:gd name="connsiteY5" fmla="*/ 2309373 h 2593559"/>
              <a:gd name="connsiteX6" fmla="*/ 3854038 w 4512883"/>
              <a:gd name="connsiteY6" fmla="*/ 2042047 h 2593559"/>
              <a:gd name="connsiteX7" fmla="*/ 3972252 w 4512883"/>
              <a:gd name="connsiteY7" fmla="*/ 1685650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7226 w 4512883"/>
              <a:gd name="connsiteY3" fmla="*/ 2517555 h 2593559"/>
              <a:gd name="connsiteX4" fmla="*/ 3325186 w 4512883"/>
              <a:gd name="connsiteY4" fmla="*/ 2478101 h 2593559"/>
              <a:gd name="connsiteX5" fmla="*/ 3673892 w 4512883"/>
              <a:gd name="connsiteY5" fmla="*/ 2309373 h 2593559"/>
              <a:gd name="connsiteX6" fmla="*/ 3854038 w 4512883"/>
              <a:gd name="connsiteY6" fmla="*/ 2042047 h 2593559"/>
              <a:gd name="connsiteX7" fmla="*/ 3972252 w 4512883"/>
              <a:gd name="connsiteY7" fmla="*/ 1685650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8701 h 2595068"/>
              <a:gd name="connsiteX1" fmla="*/ 1053446 w 4512883"/>
              <a:gd name="connsiteY1" fmla="*/ 2546772 h 2595068"/>
              <a:gd name="connsiteX2" fmla="*/ 1926996 w 4512883"/>
              <a:gd name="connsiteY2" fmla="*/ 2539423 h 2595068"/>
              <a:gd name="connsiteX3" fmla="*/ 2737226 w 4512883"/>
              <a:gd name="connsiteY3" fmla="*/ 2519064 h 2595068"/>
              <a:gd name="connsiteX4" fmla="*/ 3325186 w 4512883"/>
              <a:gd name="connsiteY4" fmla="*/ 2479610 h 2595068"/>
              <a:gd name="connsiteX5" fmla="*/ 3673892 w 4512883"/>
              <a:gd name="connsiteY5" fmla="*/ 2310882 h 2595068"/>
              <a:gd name="connsiteX6" fmla="*/ 3854038 w 4512883"/>
              <a:gd name="connsiteY6" fmla="*/ 2043556 h 2595068"/>
              <a:gd name="connsiteX7" fmla="*/ 3972252 w 4512883"/>
              <a:gd name="connsiteY7" fmla="*/ 1687159 h 2595068"/>
              <a:gd name="connsiteX8" fmla="*/ 4238592 w 4512883"/>
              <a:gd name="connsiteY8" fmla="*/ 810990 h 2595068"/>
              <a:gd name="connsiteX9" fmla="*/ 4402689 w 4512883"/>
              <a:gd name="connsiteY9" fmla="*/ 3241 h 2595068"/>
              <a:gd name="connsiteX10" fmla="*/ 4512883 w 4512883"/>
              <a:gd name="connsiteY10" fmla="*/ 552826 h 2595068"/>
              <a:gd name="connsiteX11" fmla="*/ 4095440 w 4512883"/>
              <a:gd name="connsiteY11" fmla="*/ 1267590 h 2595068"/>
              <a:gd name="connsiteX12" fmla="*/ 4062308 w 4512883"/>
              <a:gd name="connsiteY12" fmla="*/ 1797854 h 2595068"/>
              <a:gd name="connsiteX13" fmla="*/ 3984453 w 4512883"/>
              <a:gd name="connsiteY13" fmla="*/ 2340799 h 2595068"/>
              <a:gd name="connsiteX14" fmla="*/ 3693878 w 4512883"/>
              <a:gd name="connsiteY14" fmla="*/ 2587097 h 2595068"/>
              <a:gd name="connsiteX15" fmla="*/ 2722994 w 4512883"/>
              <a:gd name="connsiteY15" fmla="*/ 2593517 h 2595068"/>
              <a:gd name="connsiteX16" fmla="*/ 1035164 w 4512883"/>
              <a:gd name="connsiteY16" fmla="*/ 2587837 h 2595068"/>
              <a:gd name="connsiteX17" fmla="*/ 41318 w 4512883"/>
              <a:gd name="connsiteY17" fmla="*/ 2591763 h 2595068"/>
              <a:gd name="connsiteX18" fmla="*/ 273770 w 4512883"/>
              <a:gd name="connsiteY18" fmla="*/ 2558701 h 2595068"/>
              <a:gd name="connsiteX0" fmla="*/ 273770 w 4512883"/>
              <a:gd name="connsiteY0" fmla="*/ 2558701 h 2595068"/>
              <a:gd name="connsiteX1" fmla="*/ 1053446 w 4512883"/>
              <a:gd name="connsiteY1" fmla="*/ 2546772 h 2595068"/>
              <a:gd name="connsiteX2" fmla="*/ 1926996 w 4512883"/>
              <a:gd name="connsiteY2" fmla="*/ 2539423 h 2595068"/>
              <a:gd name="connsiteX3" fmla="*/ 2737226 w 4512883"/>
              <a:gd name="connsiteY3" fmla="*/ 2519064 h 2595068"/>
              <a:gd name="connsiteX4" fmla="*/ 3325186 w 4512883"/>
              <a:gd name="connsiteY4" fmla="*/ 2479610 h 2595068"/>
              <a:gd name="connsiteX5" fmla="*/ 3673892 w 4512883"/>
              <a:gd name="connsiteY5" fmla="*/ 2310882 h 2595068"/>
              <a:gd name="connsiteX6" fmla="*/ 3854038 w 4512883"/>
              <a:gd name="connsiteY6" fmla="*/ 2043556 h 2595068"/>
              <a:gd name="connsiteX7" fmla="*/ 3972252 w 4512883"/>
              <a:gd name="connsiteY7" fmla="*/ 1687159 h 2595068"/>
              <a:gd name="connsiteX8" fmla="*/ 4102910 w 4512883"/>
              <a:gd name="connsiteY8" fmla="*/ 1180725 h 2595068"/>
              <a:gd name="connsiteX9" fmla="*/ 4238592 w 4512883"/>
              <a:gd name="connsiteY9" fmla="*/ 810990 h 2595068"/>
              <a:gd name="connsiteX10" fmla="*/ 4402689 w 4512883"/>
              <a:gd name="connsiteY10" fmla="*/ 3241 h 2595068"/>
              <a:gd name="connsiteX11" fmla="*/ 4512883 w 4512883"/>
              <a:gd name="connsiteY11" fmla="*/ 552826 h 2595068"/>
              <a:gd name="connsiteX12" fmla="*/ 4095440 w 4512883"/>
              <a:gd name="connsiteY12" fmla="*/ 1267590 h 2595068"/>
              <a:gd name="connsiteX13" fmla="*/ 4062308 w 4512883"/>
              <a:gd name="connsiteY13" fmla="*/ 1797854 h 2595068"/>
              <a:gd name="connsiteX14" fmla="*/ 3984453 w 4512883"/>
              <a:gd name="connsiteY14" fmla="*/ 2340799 h 2595068"/>
              <a:gd name="connsiteX15" fmla="*/ 3693878 w 4512883"/>
              <a:gd name="connsiteY15" fmla="*/ 2587097 h 2595068"/>
              <a:gd name="connsiteX16" fmla="*/ 2722994 w 4512883"/>
              <a:gd name="connsiteY16" fmla="*/ 2593517 h 2595068"/>
              <a:gd name="connsiteX17" fmla="*/ 1035164 w 4512883"/>
              <a:gd name="connsiteY17" fmla="*/ 2587837 h 2595068"/>
              <a:gd name="connsiteX18" fmla="*/ 41318 w 4512883"/>
              <a:gd name="connsiteY18" fmla="*/ 2591763 h 2595068"/>
              <a:gd name="connsiteX19" fmla="*/ 273770 w 4512883"/>
              <a:gd name="connsiteY19" fmla="*/ 2558701 h 2595068"/>
              <a:gd name="connsiteX0" fmla="*/ 273770 w 4512883"/>
              <a:gd name="connsiteY0" fmla="*/ 2558844 h 2595211"/>
              <a:gd name="connsiteX1" fmla="*/ 1053446 w 4512883"/>
              <a:gd name="connsiteY1" fmla="*/ 2546915 h 2595211"/>
              <a:gd name="connsiteX2" fmla="*/ 1926996 w 4512883"/>
              <a:gd name="connsiteY2" fmla="*/ 2539566 h 2595211"/>
              <a:gd name="connsiteX3" fmla="*/ 2737226 w 4512883"/>
              <a:gd name="connsiteY3" fmla="*/ 2519207 h 2595211"/>
              <a:gd name="connsiteX4" fmla="*/ 3325186 w 4512883"/>
              <a:gd name="connsiteY4" fmla="*/ 2479753 h 2595211"/>
              <a:gd name="connsiteX5" fmla="*/ 3673892 w 4512883"/>
              <a:gd name="connsiteY5" fmla="*/ 2311025 h 2595211"/>
              <a:gd name="connsiteX6" fmla="*/ 3854038 w 4512883"/>
              <a:gd name="connsiteY6" fmla="*/ 2043699 h 2595211"/>
              <a:gd name="connsiteX7" fmla="*/ 3972252 w 4512883"/>
              <a:gd name="connsiteY7" fmla="*/ 1687302 h 2595211"/>
              <a:gd name="connsiteX8" fmla="*/ 4102910 w 4512883"/>
              <a:gd name="connsiteY8" fmla="*/ 1180868 h 2595211"/>
              <a:gd name="connsiteX9" fmla="*/ 4406580 w 4512883"/>
              <a:gd name="connsiteY9" fmla="*/ 817318 h 2595211"/>
              <a:gd name="connsiteX10" fmla="*/ 4402689 w 4512883"/>
              <a:gd name="connsiteY10" fmla="*/ 3384 h 2595211"/>
              <a:gd name="connsiteX11" fmla="*/ 4512883 w 4512883"/>
              <a:gd name="connsiteY11" fmla="*/ 552969 h 2595211"/>
              <a:gd name="connsiteX12" fmla="*/ 4095440 w 4512883"/>
              <a:gd name="connsiteY12" fmla="*/ 1267733 h 2595211"/>
              <a:gd name="connsiteX13" fmla="*/ 4062308 w 4512883"/>
              <a:gd name="connsiteY13" fmla="*/ 1797997 h 2595211"/>
              <a:gd name="connsiteX14" fmla="*/ 3984453 w 4512883"/>
              <a:gd name="connsiteY14" fmla="*/ 2340942 h 2595211"/>
              <a:gd name="connsiteX15" fmla="*/ 3693878 w 4512883"/>
              <a:gd name="connsiteY15" fmla="*/ 2587240 h 2595211"/>
              <a:gd name="connsiteX16" fmla="*/ 2722994 w 4512883"/>
              <a:gd name="connsiteY16" fmla="*/ 2593660 h 2595211"/>
              <a:gd name="connsiteX17" fmla="*/ 1035164 w 4512883"/>
              <a:gd name="connsiteY17" fmla="*/ 2587980 h 2595211"/>
              <a:gd name="connsiteX18" fmla="*/ 41318 w 4512883"/>
              <a:gd name="connsiteY18" fmla="*/ 2591906 h 2595211"/>
              <a:gd name="connsiteX19" fmla="*/ 273770 w 4512883"/>
              <a:gd name="connsiteY19" fmla="*/ 2558844 h 2595211"/>
              <a:gd name="connsiteX0" fmla="*/ 273770 w 4512883"/>
              <a:gd name="connsiteY0" fmla="*/ 2558844 h 2595211"/>
              <a:gd name="connsiteX1" fmla="*/ 1053446 w 4512883"/>
              <a:gd name="connsiteY1" fmla="*/ 2546915 h 2595211"/>
              <a:gd name="connsiteX2" fmla="*/ 1926996 w 4512883"/>
              <a:gd name="connsiteY2" fmla="*/ 2539566 h 2595211"/>
              <a:gd name="connsiteX3" fmla="*/ 2737226 w 4512883"/>
              <a:gd name="connsiteY3" fmla="*/ 2519207 h 2595211"/>
              <a:gd name="connsiteX4" fmla="*/ 3325186 w 4512883"/>
              <a:gd name="connsiteY4" fmla="*/ 2479753 h 2595211"/>
              <a:gd name="connsiteX5" fmla="*/ 3673892 w 4512883"/>
              <a:gd name="connsiteY5" fmla="*/ 2311025 h 2595211"/>
              <a:gd name="connsiteX6" fmla="*/ 3854038 w 4512883"/>
              <a:gd name="connsiteY6" fmla="*/ 2043699 h 2595211"/>
              <a:gd name="connsiteX7" fmla="*/ 3972252 w 4512883"/>
              <a:gd name="connsiteY7" fmla="*/ 1687302 h 2595211"/>
              <a:gd name="connsiteX8" fmla="*/ 4102910 w 4512883"/>
              <a:gd name="connsiteY8" fmla="*/ 1180868 h 2595211"/>
              <a:gd name="connsiteX9" fmla="*/ 4406580 w 4512883"/>
              <a:gd name="connsiteY9" fmla="*/ 817318 h 2595211"/>
              <a:gd name="connsiteX10" fmla="*/ 4402689 w 4512883"/>
              <a:gd name="connsiteY10" fmla="*/ 3384 h 2595211"/>
              <a:gd name="connsiteX11" fmla="*/ 4512883 w 4512883"/>
              <a:gd name="connsiteY11" fmla="*/ 552969 h 2595211"/>
              <a:gd name="connsiteX12" fmla="*/ 4095440 w 4512883"/>
              <a:gd name="connsiteY12" fmla="*/ 1267733 h 2595211"/>
              <a:gd name="connsiteX13" fmla="*/ 4062308 w 4512883"/>
              <a:gd name="connsiteY13" fmla="*/ 1797997 h 2595211"/>
              <a:gd name="connsiteX14" fmla="*/ 3984453 w 4512883"/>
              <a:gd name="connsiteY14" fmla="*/ 2340942 h 2595211"/>
              <a:gd name="connsiteX15" fmla="*/ 3693878 w 4512883"/>
              <a:gd name="connsiteY15" fmla="*/ 2587240 h 2595211"/>
              <a:gd name="connsiteX16" fmla="*/ 2722994 w 4512883"/>
              <a:gd name="connsiteY16" fmla="*/ 2593660 h 2595211"/>
              <a:gd name="connsiteX17" fmla="*/ 1035164 w 4512883"/>
              <a:gd name="connsiteY17" fmla="*/ 2587980 h 2595211"/>
              <a:gd name="connsiteX18" fmla="*/ 41318 w 4512883"/>
              <a:gd name="connsiteY18" fmla="*/ 2591906 h 2595211"/>
              <a:gd name="connsiteX19" fmla="*/ 273770 w 4512883"/>
              <a:gd name="connsiteY19" fmla="*/ 2558844 h 2595211"/>
              <a:gd name="connsiteX0" fmla="*/ 273770 w 4512883"/>
              <a:gd name="connsiteY0" fmla="*/ 2558844 h 2595211"/>
              <a:gd name="connsiteX1" fmla="*/ 1053446 w 4512883"/>
              <a:gd name="connsiteY1" fmla="*/ 2546915 h 2595211"/>
              <a:gd name="connsiteX2" fmla="*/ 1926996 w 4512883"/>
              <a:gd name="connsiteY2" fmla="*/ 2539566 h 2595211"/>
              <a:gd name="connsiteX3" fmla="*/ 2737226 w 4512883"/>
              <a:gd name="connsiteY3" fmla="*/ 2519207 h 2595211"/>
              <a:gd name="connsiteX4" fmla="*/ 3325186 w 4512883"/>
              <a:gd name="connsiteY4" fmla="*/ 2479753 h 2595211"/>
              <a:gd name="connsiteX5" fmla="*/ 3673892 w 4512883"/>
              <a:gd name="connsiteY5" fmla="*/ 2311025 h 2595211"/>
              <a:gd name="connsiteX6" fmla="*/ 3854038 w 4512883"/>
              <a:gd name="connsiteY6" fmla="*/ 2043699 h 2595211"/>
              <a:gd name="connsiteX7" fmla="*/ 3972252 w 4512883"/>
              <a:gd name="connsiteY7" fmla="*/ 1687302 h 2595211"/>
              <a:gd name="connsiteX8" fmla="*/ 4102910 w 4512883"/>
              <a:gd name="connsiteY8" fmla="*/ 1180868 h 2595211"/>
              <a:gd name="connsiteX9" fmla="*/ 4406580 w 4512883"/>
              <a:gd name="connsiteY9" fmla="*/ 817318 h 2595211"/>
              <a:gd name="connsiteX10" fmla="*/ 4402689 w 4512883"/>
              <a:gd name="connsiteY10" fmla="*/ 3384 h 2595211"/>
              <a:gd name="connsiteX11" fmla="*/ 4512883 w 4512883"/>
              <a:gd name="connsiteY11" fmla="*/ 552969 h 2595211"/>
              <a:gd name="connsiteX12" fmla="*/ 4095440 w 4512883"/>
              <a:gd name="connsiteY12" fmla="*/ 1267733 h 2595211"/>
              <a:gd name="connsiteX13" fmla="*/ 4062308 w 4512883"/>
              <a:gd name="connsiteY13" fmla="*/ 1797997 h 2595211"/>
              <a:gd name="connsiteX14" fmla="*/ 3984453 w 4512883"/>
              <a:gd name="connsiteY14" fmla="*/ 2340942 h 2595211"/>
              <a:gd name="connsiteX15" fmla="*/ 3693878 w 4512883"/>
              <a:gd name="connsiteY15" fmla="*/ 2587240 h 2595211"/>
              <a:gd name="connsiteX16" fmla="*/ 2722994 w 4512883"/>
              <a:gd name="connsiteY16" fmla="*/ 2593660 h 2595211"/>
              <a:gd name="connsiteX17" fmla="*/ 1035164 w 4512883"/>
              <a:gd name="connsiteY17" fmla="*/ 2587980 h 2595211"/>
              <a:gd name="connsiteX18" fmla="*/ 41318 w 4512883"/>
              <a:gd name="connsiteY18" fmla="*/ 2591906 h 2595211"/>
              <a:gd name="connsiteX19" fmla="*/ 273770 w 4512883"/>
              <a:gd name="connsiteY19" fmla="*/ 2558844 h 2595211"/>
              <a:gd name="connsiteX0" fmla="*/ 273770 w 4512883"/>
              <a:gd name="connsiteY0" fmla="*/ 2558844 h 2595211"/>
              <a:gd name="connsiteX1" fmla="*/ 1053446 w 4512883"/>
              <a:gd name="connsiteY1" fmla="*/ 2546915 h 2595211"/>
              <a:gd name="connsiteX2" fmla="*/ 1926996 w 4512883"/>
              <a:gd name="connsiteY2" fmla="*/ 2539566 h 2595211"/>
              <a:gd name="connsiteX3" fmla="*/ 2737226 w 4512883"/>
              <a:gd name="connsiteY3" fmla="*/ 2519207 h 2595211"/>
              <a:gd name="connsiteX4" fmla="*/ 3325186 w 4512883"/>
              <a:gd name="connsiteY4" fmla="*/ 2479753 h 2595211"/>
              <a:gd name="connsiteX5" fmla="*/ 3673892 w 4512883"/>
              <a:gd name="connsiteY5" fmla="*/ 2311025 h 2595211"/>
              <a:gd name="connsiteX6" fmla="*/ 3854038 w 4512883"/>
              <a:gd name="connsiteY6" fmla="*/ 2043699 h 2595211"/>
              <a:gd name="connsiteX7" fmla="*/ 3972252 w 4512883"/>
              <a:gd name="connsiteY7" fmla="*/ 1687302 h 2595211"/>
              <a:gd name="connsiteX8" fmla="*/ 4102910 w 4512883"/>
              <a:gd name="connsiteY8" fmla="*/ 1180868 h 2595211"/>
              <a:gd name="connsiteX9" fmla="*/ 4406580 w 4512883"/>
              <a:gd name="connsiteY9" fmla="*/ 817318 h 2595211"/>
              <a:gd name="connsiteX10" fmla="*/ 4402689 w 4512883"/>
              <a:gd name="connsiteY10" fmla="*/ 3384 h 2595211"/>
              <a:gd name="connsiteX11" fmla="*/ 4512883 w 4512883"/>
              <a:gd name="connsiteY11" fmla="*/ 552969 h 2595211"/>
              <a:gd name="connsiteX12" fmla="*/ 4095440 w 4512883"/>
              <a:gd name="connsiteY12" fmla="*/ 1267733 h 2595211"/>
              <a:gd name="connsiteX13" fmla="*/ 4062308 w 4512883"/>
              <a:gd name="connsiteY13" fmla="*/ 1797997 h 2595211"/>
              <a:gd name="connsiteX14" fmla="*/ 3984453 w 4512883"/>
              <a:gd name="connsiteY14" fmla="*/ 2340942 h 2595211"/>
              <a:gd name="connsiteX15" fmla="*/ 3693878 w 4512883"/>
              <a:gd name="connsiteY15" fmla="*/ 2587240 h 2595211"/>
              <a:gd name="connsiteX16" fmla="*/ 2722994 w 4512883"/>
              <a:gd name="connsiteY16" fmla="*/ 2593660 h 2595211"/>
              <a:gd name="connsiteX17" fmla="*/ 1035164 w 4512883"/>
              <a:gd name="connsiteY17" fmla="*/ 2587980 h 2595211"/>
              <a:gd name="connsiteX18" fmla="*/ 41318 w 4512883"/>
              <a:gd name="connsiteY18" fmla="*/ 2591906 h 2595211"/>
              <a:gd name="connsiteX19" fmla="*/ 273770 w 4512883"/>
              <a:gd name="connsiteY19" fmla="*/ 2558844 h 2595211"/>
              <a:gd name="connsiteX0" fmla="*/ 273770 w 4512883"/>
              <a:gd name="connsiteY0" fmla="*/ 2558844 h 2595211"/>
              <a:gd name="connsiteX1" fmla="*/ 1053446 w 4512883"/>
              <a:gd name="connsiteY1" fmla="*/ 2546915 h 2595211"/>
              <a:gd name="connsiteX2" fmla="*/ 1926996 w 4512883"/>
              <a:gd name="connsiteY2" fmla="*/ 2539566 h 2595211"/>
              <a:gd name="connsiteX3" fmla="*/ 2737226 w 4512883"/>
              <a:gd name="connsiteY3" fmla="*/ 2519207 h 2595211"/>
              <a:gd name="connsiteX4" fmla="*/ 3325186 w 4512883"/>
              <a:gd name="connsiteY4" fmla="*/ 2479753 h 2595211"/>
              <a:gd name="connsiteX5" fmla="*/ 3673892 w 4512883"/>
              <a:gd name="connsiteY5" fmla="*/ 2311025 h 2595211"/>
              <a:gd name="connsiteX6" fmla="*/ 3854038 w 4512883"/>
              <a:gd name="connsiteY6" fmla="*/ 2043699 h 2595211"/>
              <a:gd name="connsiteX7" fmla="*/ 3972252 w 4512883"/>
              <a:gd name="connsiteY7" fmla="*/ 1687302 h 2595211"/>
              <a:gd name="connsiteX8" fmla="*/ 4102910 w 4512883"/>
              <a:gd name="connsiteY8" fmla="*/ 1180868 h 2595211"/>
              <a:gd name="connsiteX9" fmla="*/ 4406580 w 4512883"/>
              <a:gd name="connsiteY9" fmla="*/ 817318 h 2595211"/>
              <a:gd name="connsiteX10" fmla="*/ 4402689 w 4512883"/>
              <a:gd name="connsiteY10" fmla="*/ 3384 h 2595211"/>
              <a:gd name="connsiteX11" fmla="*/ 4512883 w 4512883"/>
              <a:gd name="connsiteY11" fmla="*/ 552969 h 2595211"/>
              <a:gd name="connsiteX12" fmla="*/ 4095440 w 4512883"/>
              <a:gd name="connsiteY12" fmla="*/ 1267733 h 2595211"/>
              <a:gd name="connsiteX13" fmla="*/ 4062308 w 4512883"/>
              <a:gd name="connsiteY13" fmla="*/ 1797997 h 2595211"/>
              <a:gd name="connsiteX14" fmla="*/ 3984453 w 4512883"/>
              <a:gd name="connsiteY14" fmla="*/ 2340942 h 2595211"/>
              <a:gd name="connsiteX15" fmla="*/ 3693878 w 4512883"/>
              <a:gd name="connsiteY15" fmla="*/ 2587240 h 2595211"/>
              <a:gd name="connsiteX16" fmla="*/ 2722994 w 4512883"/>
              <a:gd name="connsiteY16" fmla="*/ 2593660 h 2595211"/>
              <a:gd name="connsiteX17" fmla="*/ 1035164 w 4512883"/>
              <a:gd name="connsiteY17" fmla="*/ 2587980 h 2595211"/>
              <a:gd name="connsiteX18" fmla="*/ 41318 w 4512883"/>
              <a:gd name="connsiteY18" fmla="*/ 2591906 h 2595211"/>
              <a:gd name="connsiteX19" fmla="*/ 273770 w 4512883"/>
              <a:gd name="connsiteY19" fmla="*/ 2558844 h 2595211"/>
              <a:gd name="connsiteX0" fmla="*/ 273770 w 4512883"/>
              <a:gd name="connsiteY0" fmla="*/ 2558100 h 2594467"/>
              <a:gd name="connsiteX1" fmla="*/ 1053446 w 4512883"/>
              <a:gd name="connsiteY1" fmla="*/ 2546171 h 2594467"/>
              <a:gd name="connsiteX2" fmla="*/ 1926996 w 4512883"/>
              <a:gd name="connsiteY2" fmla="*/ 2538822 h 2594467"/>
              <a:gd name="connsiteX3" fmla="*/ 2737226 w 4512883"/>
              <a:gd name="connsiteY3" fmla="*/ 2518463 h 2594467"/>
              <a:gd name="connsiteX4" fmla="*/ 3325186 w 4512883"/>
              <a:gd name="connsiteY4" fmla="*/ 2479009 h 2594467"/>
              <a:gd name="connsiteX5" fmla="*/ 3673892 w 4512883"/>
              <a:gd name="connsiteY5" fmla="*/ 2310281 h 2594467"/>
              <a:gd name="connsiteX6" fmla="*/ 3854038 w 4512883"/>
              <a:gd name="connsiteY6" fmla="*/ 2042955 h 2594467"/>
              <a:gd name="connsiteX7" fmla="*/ 3972252 w 4512883"/>
              <a:gd name="connsiteY7" fmla="*/ 1686558 h 2594467"/>
              <a:gd name="connsiteX8" fmla="*/ 4102910 w 4512883"/>
              <a:gd name="connsiteY8" fmla="*/ 1180124 h 2594467"/>
              <a:gd name="connsiteX9" fmla="*/ 4406580 w 4512883"/>
              <a:gd name="connsiteY9" fmla="*/ 816574 h 2594467"/>
              <a:gd name="connsiteX10" fmla="*/ 4414000 w 4512883"/>
              <a:gd name="connsiteY10" fmla="*/ 363682 h 2594467"/>
              <a:gd name="connsiteX11" fmla="*/ 4402689 w 4512883"/>
              <a:gd name="connsiteY11" fmla="*/ 2640 h 2594467"/>
              <a:gd name="connsiteX12" fmla="*/ 4512883 w 4512883"/>
              <a:gd name="connsiteY12" fmla="*/ 552225 h 2594467"/>
              <a:gd name="connsiteX13" fmla="*/ 4095440 w 4512883"/>
              <a:gd name="connsiteY13" fmla="*/ 1266989 h 2594467"/>
              <a:gd name="connsiteX14" fmla="*/ 4062308 w 4512883"/>
              <a:gd name="connsiteY14" fmla="*/ 1797253 h 2594467"/>
              <a:gd name="connsiteX15" fmla="*/ 3984453 w 4512883"/>
              <a:gd name="connsiteY15" fmla="*/ 2340198 h 2594467"/>
              <a:gd name="connsiteX16" fmla="*/ 3693878 w 4512883"/>
              <a:gd name="connsiteY16" fmla="*/ 2586496 h 2594467"/>
              <a:gd name="connsiteX17" fmla="*/ 2722994 w 4512883"/>
              <a:gd name="connsiteY17" fmla="*/ 2592916 h 2594467"/>
              <a:gd name="connsiteX18" fmla="*/ 1035164 w 4512883"/>
              <a:gd name="connsiteY18" fmla="*/ 2587236 h 2594467"/>
              <a:gd name="connsiteX19" fmla="*/ 41318 w 4512883"/>
              <a:gd name="connsiteY19" fmla="*/ 2591162 h 2594467"/>
              <a:gd name="connsiteX20" fmla="*/ 273770 w 4512883"/>
              <a:gd name="connsiteY20" fmla="*/ 2558100 h 2594467"/>
              <a:gd name="connsiteX0" fmla="*/ 273770 w 4512883"/>
              <a:gd name="connsiteY0" fmla="*/ 2557995 h 2594362"/>
              <a:gd name="connsiteX1" fmla="*/ 1053446 w 4512883"/>
              <a:gd name="connsiteY1" fmla="*/ 2546066 h 2594362"/>
              <a:gd name="connsiteX2" fmla="*/ 1926996 w 4512883"/>
              <a:gd name="connsiteY2" fmla="*/ 2538717 h 2594362"/>
              <a:gd name="connsiteX3" fmla="*/ 2737226 w 4512883"/>
              <a:gd name="connsiteY3" fmla="*/ 2518358 h 2594362"/>
              <a:gd name="connsiteX4" fmla="*/ 3325186 w 4512883"/>
              <a:gd name="connsiteY4" fmla="*/ 2478904 h 2594362"/>
              <a:gd name="connsiteX5" fmla="*/ 3673892 w 4512883"/>
              <a:gd name="connsiteY5" fmla="*/ 2310176 h 2594362"/>
              <a:gd name="connsiteX6" fmla="*/ 3854038 w 4512883"/>
              <a:gd name="connsiteY6" fmla="*/ 2042850 h 2594362"/>
              <a:gd name="connsiteX7" fmla="*/ 3972252 w 4512883"/>
              <a:gd name="connsiteY7" fmla="*/ 1686453 h 2594362"/>
              <a:gd name="connsiteX8" fmla="*/ 4102910 w 4512883"/>
              <a:gd name="connsiteY8" fmla="*/ 1180019 h 2594362"/>
              <a:gd name="connsiteX9" fmla="*/ 4406580 w 4512883"/>
              <a:gd name="connsiteY9" fmla="*/ 816469 h 2594362"/>
              <a:gd name="connsiteX10" fmla="*/ 4448220 w 4512883"/>
              <a:gd name="connsiteY10" fmla="*/ 366670 h 2594362"/>
              <a:gd name="connsiteX11" fmla="*/ 4402689 w 4512883"/>
              <a:gd name="connsiteY11" fmla="*/ 2535 h 2594362"/>
              <a:gd name="connsiteX12" fmla="*/ 4512883 w 4512883"/>
              <a:gd name="connsiteY12" fmla="*/ 552120 h 2594362"/>
              <a:gd name="connsiteX13" fmla="*/ 4095440 w 4512883"/>
              <a:gd name="connsiteY13" fmla="*/ 1266884 h 2594362"/>
              <a:gd name="connsiteX14" fmla="*/ 4062308 w 4512883"/>
              <a:gd name="connsiteY14" fmla="*/ 1797148 h 2594362"/>
              <a:gd name="connsiteX15" fmla="*/ 3984453 w 4512883"/>
              <a:gd name="connsiteY15" fmla="*/ 2340093 h 2594362"/>
              <a:gd name="connsiteX16" fmla="*/ 3693878 w 4512883"/>
              <a:gd name="connsiteY16" fmla="*/ 2586391 h 2594362"/>
              <a:gd name="connsiteX17" fmla="*/ 2722994 w 4512883"/>
              <a:gd name="connsiteY17" fmla="*/ 2592811 h 2594362"/>
              <a:gd name="connsiteX18" fmla="*/ 1035164 w 4512883"/>
              <a:gd name="connsiteY18" fmla="*/ 2587131 h 2594362"/>
              <a:gd name="connsiteX19" fmla="*/ 41318 w 4512883"/>
              <a:gd name="connsiteY19" fmla="*/ 2591057 h 2594362"/>
              <a:gd name="connsiteX20" fmla="*/ 273770 w 4512883"/>
              <a:gd name="connsiteY20" fmla="*/ 2557995 h 2594362"/>
              <a:gd name="connsiteX0" fmla="*/ 273770 w 4512883"/>
              <a:gd name="connsiteY0" fmla="*/ 2557995 h 2594362"/>
              <a:gd name="connsiteX1" fmla="*/ 1053446 w 4512883"/>
              <a:gd name="connsiteY1" fmla="*/ 2546066 h 2594362"/>
              <a:gd name="connsiteX2" fmla="*/ 1926996 w 4512883"/>
              <a:gd name="connsiteY2" fmla="*/ 2538717 h 2594362"/>
              <a:gd name="connsiteX3" fmla="*/ 2737226 w 4512883"/>
              <a:gd name="connsiteY3" fmla="*/ 2518358 h 2594362"/>
              <a:gd name="connsiteX4" fmla="*/ 3325186 w 4512883"/>
              <a:gd name="connsiteY4" fmla="*/ 2478904 h 2594362"/>
              <a:gd name="connsiteX5" fmla="*/ 3673892 w 4512883"/>
              <a:gd name="connsiteY5" fmla="*/ 2310176 h 2594362"/>
              <a:gd name="connsiteX6" fmla="*/ 3854038 w 4512883"/>
              <a:gd name="connsiteY6" fmla="*/ 2042850 h 2594362"/>
              <a:gd name="connsiteX7" fmla="*/ 3972252 w 4512883"/>
              <a:gd name="connsiteY7" fmla="*/ 1686453 h 2594362"/>
              <a:gd name="connsiteX8" fmla="*/ 4102910 w 4512883"/>
              <a:gd name="connsiteY8" fmla="*/ 1180019 h 2594362"/>
              <a:gd name="connsiteX9" fmla="*/ 4406580 w 4512883"/>
              <a:gd name="connsiteY9" fmla="*/ 816469 h 2594362"/>
              <a:gd name="connsiteX10" fmla="*/ 4448220 w 4512883"/>
              <a:gd name="connsiteY10" fmla="*/ 366670 h 2594362"/>
              <a:gd name="connsiteX11" fmla="*/ 4402689 w 4512883"/>
              <a:gd name="connsiteY11" fmla="*/ 2535 h 2594362"/>
              <a:gd name="connsiteX12" fmla="*/ 4512883 w 4512883"/>
              <a:gd name="connsiteY12" fmla="*/ 552120 h 2594362"/>
              <a:gd name="connsiteX13" fmla="*/ 4095440 w 4512883"/>
              <a:gd name="connsiteY13" fmla="*/ 1266884 h 2594362"/>
              <a:gd name="connsiteX14" fmla="*/ 4062308 w 4512883"/>
              <a:gd name="connsiteY14" fmla="*/ 1797148 h 2594362"/>
              <a:gd name="connsiteX15" fmla="*/ 3984453 w 4512883"/>
              <a:gd name="connsiteY15" fmla="*/ 2340093 h 2594362"/>
              <a:gd name="connsiteX16" fmla="*/ 3693878 w 4512883"/>
              <a:gd name="connsiteY16" fmla="*/ 2586391 h 2594362"/>
              <a:gd name="connsiteX17" fmla="*/ 2722994 w 4512883"/>
              <a:gd name="connsiteY17" fmla="*/ 2592811 h 2594362"/>
              <a:gd name="connsiteX18" fmla="*/ 1035164 w 4512883"/>
              <a:gd name="connsiteY18" fmla="*/ 2587131 h 2594362"/>
              <a:gd name="connsiteX19" fmla="*/ 41318 w 4512883"/>
              <a:gd name="connsiteY19" fmla="*/ 2591057 h 2594362"/>
              <a:gd name="connsiteX20" fmla="*/ 273770 w 4512883"/>
              <a:gd name="connsiteY20" fmla="*/ 2557995 h 2594362"/>
              <a:gd name="connsiteX0" fmla="*/ 273770 w 4512883"/>
              <a:gd name="connsiteY0" fmla="*/ 2558106 h 2594473"/>
              <a:gd name="connsiteX1" fmla="*/ 1053446 w 4512883"/>
              <a:gd name="connsiteY1" fmla="*/ 2546177 h 2594473"/>
              <a:gd name="connsiteX2" fmla="*/ 1926996 w 4512883"/>
              <a:gd name="connsiteY2" fmla="*/ 2538828 h 2594473"/>
              <a:gd name="connsiteX3" fmla="*/ 2737226 w 4512883"/>
              <a:gd name="connsiteY3" fmla="*/ 2518469 h 2594473"/>
              <a:gd name="connsiteX4" fmla="*/ 3325186 w 4512883"/>
              <a:gd name="connsiteY4" fmla="*/ 2479015 h 2594473"/>
              <a:gd name="connsiteX5" fmla="*/ 3673892 w 4512883"/>
              <a:gd name="connsiteY5" fmla="*/ 2310287 h 2594473"/>
              <a:gd name="connsiteX6" fmla="*/ 3854038 w 4512883"/>
              <a:gd name="connsiteY6" fmla="*/ 2042961 h 2594473"/>
              <a:gd name="connsiteX7" fmla="*/ 3972252 w 4512883"/>
              <a:gd name="connsiteY7" fmla="*/ 1686564 h 2594473"/>
              <a:gd name="connsiteX8" fmla="*/ 4102910 w 4512883"/>
              <a:gd name="connsiteY8" fmla="*/ 1180130 h 2594473"/>
              <a:gd name="connsiteX9" fmla="*/ 4406580 w 4512883"/>
              <a:gd name="connsiteY9" fmla="*/ 816580 h 2594473"/>
              <a:gd name="connsiteX10" fmla="*/ 4448220 w 4512883"/>
              <a:gd name="connsiteY10" fmla="*/ 366781 h 2594473"/>
              <a:gd name="connsiteX11" fmla="*/ 4402689 w 4512883"/>
              <a:gd name="connsiteY11" fmla="*/ 2646 h 2594473"/>
              <a:gd name="connsiteX12" fmla="*/ 4512883 w 4512883"/>
              <a:gd name="connsiteY12" fmla="*/ 552231 h 2594473"/>
              <a:gd name="connsiteX13" fmla="*/ 4095440 w 4512883"/>
              <a:gd name="connsiteY13" fmla="*/ 1266995 h 2594473"/>
              <a:gd name="connsiteX14" fmla="*/ 4062308 w 4512883"/>
              <a:gd name="connsiteY14" fmla="*/ 1797259 h 2594473"/>
              <a:gd name="connsiteX15" fmla="*/ 3984453 w 4512883"/>
              <a:gd name="connsiteY15" fmla="*/ 2340204 h 2594473"/>
              <a:gd name="connsiteX16" fmla="*/ 3693878 w 4512883"/>
              <a:gd name="connsiteY16" fmla="*/ 2586502 h 2594473"/>
              <a:gd name="connsiteX17" fmla="*/ 2722994 w 4512883"/>
              <a:gd name="connsiteY17" fmla="*/ 2592922 h 2594473"/>
              <a:gd name="connsiteX18" fmla="*/ 1035164 w 4512883"/>
              <a:gd name="connsiteY18" fmla="*/ 2587242 h 2594473"/>
              <a:gd name="connsiteX19" fmla="*/ 41318 w 4512883"/>
              <a:gd name="connsiteY19" fmla="*/ 2591168 h 2594473"/>
              <a:gd name="connsiteX20" fmla="*/ 273770 w 4512883"/>
              <a:gd name="connsiteY20" fmla="*/ 2558106 h 2594473"/>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25186 w 4512883"/>
              <a:gd name="connsiteY4" fmla="*/ 2476592 h 2592050"/>
              <a:gd name="connsiteX5" fmla="*/ 3673892 w 4512883"/>
              <a:gd name="connsiteY5" fmla="*/ 2307864 h 2592050"/>
              <a:gd name="connsiteX6" fmla="*/ 3854038 w 4512883"/>
              <a:gd name="connsiteY6" fmla="*/ 2040538 h 2592050"/>
              <a:gd name="connsiteX7" fmla="*/ 3972252 w 4512883"/>
              <a:gd name="connsiteY7" fmla="*/ 1684141 h 2592050"/>
              <a:gd name="connsiteX8" fmla="*/ 4102910 w 4512883"/>
              <a:gd name="connsiteY8" fmla="*/ 1177707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25186 w 4512883"/>
              <a:gd name="connsiteY4" fmla="*/ 2476592 h 2592050"/>
              <a:gd name="connsiteX5" fmla="*/ 3673892 w 4512883"/>
              <a:gd name="connsiteY5" fmla="*/ 2307864 h 2592050"/>
              <a:gd name="connsiteX6" fmla="*/ 3854038 w 4512883"/>
              <a:gd name="connsiteY6" fmla="*/ 2040538 h 2592050"/>
              <a:gd name="connsiteX7" fmla="*/ 3972252 w 4512883"/>
              <a:gd name="connsiteY7" fmla="*/ 1684141 h 2592050"/>
              <a:gd name="connsiteX8" fmla="*/ 4102910 w 4512883"/>
              <a:gd name="connsiteY8" fmla="*/ 1177707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25186 w 4512883"/>
              <a:gd name="connsiteY4" fmla="*/ 2476592 h 2592050"/>
              <a:gd name="connsiteX5" fmla="*/ 3673892 w 4512883"/>
              <a:gd name="connsiteY5" fmla="*/ 2307864 h 2592050"/>
              <a:gd name="connsiteX6" fmla="*/ 3854038 w 4512883"/>
              <a:gd name="connsiteY6" fmla="*/ 2040538 h 2592050"/>
              <a:gd name="connsiteX7" fmla="*/ 3972252 w 4512883"/>
              <a:gd name="connsiteY7" fmla="*/ 1684141 h 2592050"/>
              <a:gd name="connsiteX8" fmla="*/ 4102910 w 4512883"/>
              <a:gd name="connsiteY8" fmla="*/ 1177707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25186 w 4512883"/>
              <a:gd name="connsiteY4" fmla="*/ 2476592 h 2592050"/>
              <a:gd name="connsiteX5" fmla="*/ 3673892 w 4512883"/>
              <a:gd name="connsiteY5" fmla="*/ 2307864 h 2592050"/>
              <a:gd name="connsiteX6" fmla="*/ 3854038 w 4512883"/>
              <a:gd name="connsiteY6" fmla="*/ 2040538 h 2592050"/>
              <a:gd name="connsiteX7" fmla="*/ 3972252 w 4512883"/>
              <a:gd name="connsiteY7" fmla="*/ 1684141 h 2592050"/>
              <a:gd name="connsiteX8" fmla="*/ 4068690 w 4512883"/>
              <a:gd name="connsiteY8" fmla="*/ 1279762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25186 w 4512883"/>
              <a:gd name="connsiteY4" fmla="*/ 2476592 h 2592050"/>
              <a:gd name="connsiteX5" fmla="*/ 3673892 w 4512883"/>
              <a:gd name="connsiteY5" fmla="*/ 2307864 h 2592050"/>
              <a:gd name="connsiteX6" fmla="*/ 3854038 w 4512883"/>
              <a:gd name="connsiteY6" fmla="*/ 2040538 h 2592050"/>
              <a:gd name="connsiteX7" fmla="*/ 3972252 w 4512883"/>
              <a:gd name="connsiteY7" fmla="*/ 1684141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25186 w 4512883"/>
              <a:gd name="connsiteY4" fmla="*/ 2476592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25186 w 4512883"/>
              <a:gd name="connsiteY4" fmla="*/ 2476592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25186 w 4512883"/>
              <a:gd name="connsiteY4" fmla="*/ 2476592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25186 w 4512883"/>
              <a:gd name="connsiteY4" fmla="*/ 2476592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40741 w 4512883"/>
              <a:gd name="connsiteY4" fmla="*/ 2485870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40741 w 4512883"/>
              <a:gd name="connsiteY4" fmla="*/ 2485870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40741 w 4512883"/>
              <a:gd name="connsiteY4" fmla="*/ 2485870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03410 w 4512883"/>
              <a:gd name="connsiteY4" fmla="*/ 2492056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297188 w 4512883"/>
              <a:gd name="connsiteY4" fmla="*/ 2479685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297188 w 4512883"/>
              <a:gd name="connsiteY4" fmla="*/ 2479685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297188 w 4512883"/>
              <a:gd name="connsiteY4" fmla="*/ 2479685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3892 w 4512883"/>
              <a:gd name="connsiteY5" fmla="*/ 2307864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3892 w 4512883"/>
              <a:gd name="connsiteY5" fmla="*/ 2307864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3892 w 4512883"/>
              <a:gd name="connsiteY5" fmla="*/ 2307864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0781 w 4512883"/>
              <a:gd name="connsiteY5" fmla="*/ 2314049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0781 w 4512883"/>
              <a:gd name="connsiteY5" fmla="*/ 2314049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0781 w 4512883"/>
              <a:gd name="connsiteY5" fmla="*/ 2314049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0781 w 4512883"/>
              <a:gd name="connsiteY5" fmla="*/ 2314049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0781 w 4512883"/>
              <a:gd name="connsiteY5" fmla="*/ 2314049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0781 w 4512883"/>
              <a:gd name="connsiteY5" fmla="*/ 2314049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0781 w 4512883"/>
              <a:gd name="connsiteY5" fmla="*/ 2314049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0781 w 4512883"/>
              <a:gd name="connsiteY5" fmla="*/ 2314049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70781 w 4512883"/>
              <a:gd name="connsiteY5" fmla="*/ 2314049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62919 w 4512883"/>
              <a:gd name="connsiteY7" fmla="*/ 1684141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62919 w 4512883"/>
              <a:gd name="connsiteY7" fmla="*/ 1684141 h 2592050"/>
              <a:gd name="connsiteX8" fmla="*/ 4006472 w 4512883"/>
              <a:gd name="connsiteY8" fmla="*/ 1493151 h 2592050"/>
              <a:gd name="connsiteX9" fmla="*/ 4059357 w 4512883"/>
              <a:gd name="connsiteY9" fmla="*/ 1276670 h 2592050"/>
              <a:gd name="connsiteX10" fmla="*/ 4406580 w 4512883"/>
              <a:gd name="connsiteY10" fmla="*/ 814157 h 2592050"/>
              <a:gd name="connsiteX11" fmla="*/ 4476218 w 4512883"/>
              <a:gd name="connsiteY11" fmla="*/ 488061 h 2592050"/>
              <a:gd name="connsiteX12" fmla="*/ 4402689 w 4512883"/>
              <a:gd name="connsiteY12" fmla="*/ 223 h 2592050"/>
              <a:gd name="connsiteX13" fmla="*/ 4512883 w 4512883"/>
              <a:gd name="connsiteY13" fmla="*/ 549808 h 2592050"/>
              <a:gd name="connsiteX14" fmla="*/ 4095440 w 4512883"/>
              <a:gd name="connsiteY14" fmla="*/ 1264572 h 2592050"/>
              <a:gd name="connsiteX15" fmla="*/ 4062308 w 4512883"/>
              <a:gd name="connsiteY15" fmla="*/ 1794836 h 2592050"/>
              <a:gd name="connsiteX16" fmla="*/ 3984453 w 4512883"/>
              <a:gd name="connsiteY16" fmla="*/ 2337781 h 2592050"/>
              <a:gd name="connsiteX17" fmla="*/ 3693878 w 4512883"/>
              <a:gd name="connsiteY17" fmla="*/ 2584079 h 2592050"/>
              <a:gd name="connsiteX18" fmla="*/ 2722994 w 4512883"/>
              <a:gd name="connsiteY18" fmla="*/ 2590499 h 2592050"/>
              <a:gd name="connsiteX19" fmla="*/ 1035164 w 4512883"/>
              <a:gd name="connsiteY19" fmla="*/ 2584819 h 2592050"/>
              <a:gd name="connsiteX20" fmla="*/ 41318 w 4512883"/>
              <a:gd name="connsiteY20" fmla="*/ 2588745 h 2592050"/>
              <a:gd name="connsiteX21" fmla="*/ 273770 w 4512883"/>
              <a:gd name="connsiteY21"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62919 w 4512883"/>
              <a:gd name="connsiteY7" fmla="*/ 1684141 h 2592050"/>
              <a:gd name="connsiteX8" fmla="*/ 4006472 w 4512883"/>
              <a:gd name="connsiteY8" fmla="*/ 1493151 h 2592050"/>
              <a:gd name="connsiteX9" fmla="*/ 4059357 w 4512883"/>
              <a:gd name="connsiteY9" fmla="*/ 1276670 h 2592050"/>
              <a:gd name="connsiteX10" fmla="*/ 4406580 w 4512883"/>
              <a:gd name="connsiteY10" fmla="*/ 814157 h 2592050"/>
              <a:gd name="connsiteX11" fmla="*/ 4476218 w 4512883"/>
              <a:gd name="connsiteY11" fmla="*/ 488061 h 2592050"/>
              <a:gd name="connsiteX12" fmla="*/ 4402689 w 4512883"/>
              <a:gd name="connsiteY12" fmla="*/ 223 h 2592050"/>
              <a:gd name="connsiteX13" fmla="*/ 4512883 w 4512883"/>
              <a:gd name="connsiteY13" fmla="*/ 549808 h 2592050"/>
              <a:gd name="connsiteX14" fmla="*/ 4095440 w 4512883"/>
              <a:gd name="connsiteY14" fmla="*/ 1264572 h 2592050"/>
              <a:gd name="connsiteX15" fmla="*/ 4062308 w 4512883"/>
              <a:gd name="connsiteY15" fmla="*/ 1794836 h 2592050"/>
              <a:gd name="connsiteX16" fmla="*/ 3984453 w 4512883"/>
              <a:gd name="connsiteY16" fmla="*/ 2337781 h 2592050"/>
              <a:gd name="connsiteX17" fmla="*/ 3693878 w 4512883"/>
              <a:gd name="connsiteY17" fmla="*/ 2584079 h 2592050"/>
              <a:gd name="connsiteX18" fmla="*/ 2722994 w 4512883"/>
              <a:gd name="connsiteY18" fmla="*/ 2590499 h 2592050"/>
              <a:gd name="connsiteX19" fmla="*/ 1035164 w 4512883"/>
              <a:gd name="connsiteY19" fmla="*/ 2584819 h 2592050"/>
              <a:gd name="connsiteX20" fmla="*/ 41318 w 4512883"/>
              <a:gd name="connsiteY20" fmla="*/ 2588745 h 2592050"/>
              <a:gd name="connsiteX21" fmla="*/ 273770 w 4512883"/>
              <a:gd name="connsiteY21"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62919 w 4512883"/>
              <a:gd name="connsiteY7" fmla="*/ 1684141 h 2592050"/>
              <a:gd name="connsiteX8" fmla="*/ 4006472 w 4512883"/>
              <a:gd name="connsiteY8" fmla="*/ 1493151 h 2592050"/>
              <a:gd name="connsiteX9" fmla="*/ 4059357 w 4512883"/>
              <a:gd name="connsiteY9" fmla="*/ 1276670 h 2592050"/>
              <a:gd name="connsiteX10" fmla="*/ 4406580 w 4512883"/>
              <a:gd name="connsiteY10" fmla="*/ 814157 h 2592050"/>
              <a:gd name="connsiteX11" fmla="*/ 4476218 w 4512883"/>
              <a:gd name="connsiteY11" fmla="*/ 488061 h 2592050"/>
              <a:gd name="connsiteX12" fmla="*/ 4402689 w 4512883"/>
              <a:gd name="connsiteY12" fmla="*/ 223 h 2592050"/>
              <a:gd name="connsiteX13" fmla="*/ 4512883 w 4512883"/>
              <a:gd name="connsiteY13" fmla="*/ 549808 h 2592050"/>
              <a:gd name="connsiteX14" fmla="*/ 4095440 w 4512883"/>
              <a:gd name="connsiteY14" fmla="*/ 1264572 h 2592050"/>
              <a:gd name="connsiteX15" fmla="*/ 4062308 w 4512883"/>
              <a:gd name="connsiteY15" fmla="*/ 1794836 h 2592050"/>
              <a:gd name="connsiteX16" fmla="*/ 3984453 w 4512883"/>
              <a:gd name="connsiteY16" fmla="*/ 2337781 h 2592050"/>
              <a:gd name="connsiteX17" fmla="*/ 3693878 w 4512883"/>
              <a:gd name="connsiteY17" fmla="*/ 2584079 h 2592050"/>
              <a:gd name="connsiteX18" fmla="*/ 2722994 w 4512883"/>
              <a:gd name="connsiteY18" fmla="*/ 2590499 h 2592050"/>
              <a:gd name="connsiteX19" fmla="*/ 1035164 w 4512883"/>
              <a:gd name="connsiteY19" fmla="*/ 2584819 h 2592050"/>
              <a:gd name="connsiteX20" fmla="*/ 41318 w 4512883"/>
              <a:gd name="connsiteY20" fmla="*/ 2588745 h 2592050"/>
              <a:gd name="connsiteX21" fmla="*/ 273770 w 4512883"/>
              <a:gd name="connsiteY21"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38032 w 4512883"/>
              <a:gd name="connsiteY7" fmla="*/ 1780011 h 2592050"/>
              <a:gd name="connsiteX8" fmla="*/ 4006472 w 4512883"/>
              <a:gd name="connsiteY8" fmla="*/ 1493151 h 2592050"/>
              <a:gd name="connsiteX9" fmla="*/ 4059357 w 4512883"/>
              <a:gd name="connsiteY9" fmla="*/ 1276670 h 2592050"/>
              <a:gd name="connsiteX10" fmla="*/ 4406580 w 4512883"/>
              <a:gd name="connsiteY10" fmla="*/ 814157 h 2592050"/>
              <a:gd name="connsiteX11" fmla="*/ 4476218 w 4512883"/>
              <a:gd name="connsiteY11" fmla="*/ 488061 h 2592050"/>
              <a:gd name="connsiteX12" fmla="*/ 4402689 w 4512883"/>
              <a:gd name="connsiteY12" fmla="*/ 223 h 2592050"/>
              <a:gd name="connsiteX13" fmla="*/ 4512883 w 4512883"/>
              <a:gd name="connsiteY13" fmla="*/ 549808 h 2592050"/>
              <a:gd name="connsiteX14" fmla="*/ 4095440 w 4512883"/>
              <a:gd name="connsiteY14" fmla="*/ 1264572 h 2592050"/>
              <a:gd name="connsiteX15" fmla="*/ 4062308 w 4512883"/>
              <a:gd name="connsiteY15" fmla="*/ 1794836 h 2592050"/>
              <a:gd name="connsiteX16" fmla="*/ 3984453 w 4512883"/>
              <a:gd name="connsiteY16" fmla="*/ 2337781 h 2592050"/>
              <a:gd name="connsiteX17" fmla="*/ 3693878 w 4512883"/>
              <a:gd name="connsiteY17" fmla="*/ 2584079 h 2592050"/>
              <a:gd name="connsiteX18" fmla="*/ 2722994 w 4512883"/>
              <a:gd name="connsiteY18" fmla="*/ 2590499 h 2592050"/>
              <a:gd name="connsiteX19" fmla="*/ 1035164 w 4512883"/>
              <a:gd name="connsiteY19" fmla="*/ 2584819 h 2592050"/>
              <a:gd name="connsiteX20" fmla="*/ 41318 w 4512883"/>
              <a:gd name="connsiteY20" fmla="*/ 2588745 h 2592050"/>
              <a:gd name="connsiteX21" fmla="*/ 273770 w 4512883"/>
              <a:gd name="connsiteY21"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38032 w 4512883"/>
              <a:gd name="connsiteY7" fmla="*/ 1780011 h 2592050"/>
              <a:gd name="connsiteX8" fmla="*/ 4006472 w 4512883"/>
              <a:gd name="connsiteY8" fmla="*/ 1493151 h 2592050"/>
              <a:gd name="connsiteX9" fmla="*/ 4096688 w 4512883"/>
              <a:gd name="connsiteY9" fmla="*/ 1190077 h 2592050"/>
              <a:gd name="connsiteX10" fmla="*/ 4406580 w 4512883"/>
              <a:gd name="connsiteY10" fmla="*/ 814157 h 2592050"/>
              <a:gd name="connsiteX11" fmla="*/ 4476218 w 4512883"/>
              <a:gd name="connsiteY11" fmla="*/ 488061 h 2592050"/>
              <a:gd name="connsiteX12" fmla="*/ 4402689 w 4512883"/>
              <a:gd name="connsiteY12" fmla="*/ 223 h 2592050"/>
              <a:gd name="connsiteX13" fmla="*/ 4512883 w 4512883"/>
              <a:gd name="connsiteY13" fmla="*/ 549808 h 2592050"/>
              <a:gd name="connsiteX14" fmla="*/ 4095440 w 4512883"/>
              <a:gd name="connsiteY14" fmla="*/ 1264572 h 2592050"/>
              <a:gd name="connsiteX15" fmla="*/ 4062308 w 4512883"/>
              <a:gd name="connsiteY15" fmla="*/ 1794836 h 2592050"/>
              <a:gd name="connsiteX16" fmla="*/ 3984453 w 4512883"/>
              <a:gd name="connsiteY16" fmla="*/ 2337781 h 2592050"/>
              <a:gd name="connsiteX17" fmla="*/ 3693878 w 4512883"/>
              <a:gd name="connsiteY17" fmla="*/ 2584079 h 2592050"/>
              <a:gd name="connsiteX18" fmla="*/ 2722994 w 4512883"/>
              <a:gd name="connsiteY18" fmla="*/ 2590499 h 2592050"/>
              <a:gd name="connsiteX19" fmla="*/ 1035164 w 4512883"/>
              <a:gd name="connsiteY19" fmla="*/ 2584819 h 2592050"/>
              <a:gd name="connsiteX20" fmla="*/ 41318 w 4512883"/>
              <a:gd name="connsiteY20" fmla="*/ 2588745 h 2592050"/>
              <a:gd name="connsiteX21" fmla="*/ 273770 w 4512883"/>
              <a:gd name="connsiteY21"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38032 w 4512883"/>
              <a:gd name="connsiteY7" fmla="*/ 1780011 h 2592050"/>
              <a:gd name="connsiteX8" fmla="*/ 3990917 w 4512883"/>
              <a:gd name="connsiteY8" fmla="*/ 1496243 h 2592050"/>
              <a:gd name="connsiteX9" fmla="*/ 4096688 w 4512883"/>
              <a:gd name="connsiteY9" fmla="*/ 1190077 h 2592050"/>
              <a:gd name="connsiteX10" fmla="*/ 4406580 w 4512883"/>
              <a:gd name="connsiteY10" fmla="*/ 814157 h 2592050"/>
              <a:gd name="connsiteX11" fmla="*/ 4476218 w 4512883"/>
              <a:gd name="connsiteY11" fmla="*/ 488061 h 2592050"/>
              <a:gd name="connsiteX12" fmla="*/ 4402689 w 4512883"/>
              <a:gd name="connsiteY12" fmla="*/ 223 h 2592050"/>
              <a:gd name="connsiteX13" fmla="*/ 4512883 w 4512883"/>
              <a:gd name="connsiteY13" fmla="*/ 549808 h 2592050"/>
              <a:gd name="connsiteX14" fmla="*/ 4095440 w 4512883"/>
              <a:gd name="connsiteY14" fmla="*/ 1264572 h 2592050"/>
              <a:gd name="connsiteX15" fmla="*/ 4062308 w 4512883"/>
              <a:gd name="connsiteY15" fmla="*/ 1794836 h 2592050"/>
              <a:gd name="connsiteX16" fmla="*/ 3984453 w 4512883"/>
              <a:gd name="connsiteY16" fmla="*/ 2337781 h 2592050"/>
              <a:gd name="connsiteX17" fmla="*/ 3693878 w 4512883"/>
              <a:gd name="connsiteY17" fmla="*/ 2584079 h 2592050"/>
              <a:gd name="connsiteX18" fmla="*/ 2722994 w 4512883"/>
              <a:gd name="connsiteY18" fmla="*/ 2590499 h 2592050"/>
              <a:gd name="connsiteX19" fmla="*/ 1035164 w 4512883"/>
              <a:gd name="connsiteY19" fmla="*/ 2584819 h 2592050"/>
              <a:gd name="connsiteX20" fmla="*/ 41318 w 4512883"/>
              <a:gd name="connsiteY20" fmla="*/ 2588745 h 2592050"/>
              <a:gd name="connsiteX21" fmla="*/ 273770 w 4512883"/>
              <a:gd name="connsiteY21"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38032 w 4512883"/>
              <a:gd name="connsiteY7" fmla="*/ 1780011 h 2592050"/>
              <a:gd name="connsiteX8" fmla="*/ 3990917 w 4512883"/>
              <a:gd name="connsiteY8" fmla="*/ 1496243 h 2592050"/>
              <a:gd name="connsiteX9" fmla="*/ 4096688 w 4512883"/>
              <a:gd name="connsiteY9" fmla="*/ 1171522 h 2592050"/>
              <a:gd name="connsiteX10" fmla="*/ 4406580 w 4512883"/>
              <a:gd name="connsiteY10" fmla="*/ 814157 h 2592050"/>
              <a:gd name="connsiteX11" fmla="*/ 4476218 w 4512883"/>
              <a:gd name="connsiteY11" fmla="*/ 488061 h 2592050"/>
              <a:gd name="connsiteX12" fmla="*/ 4402689 w 4512883"/>
              <a:gd name="connsiteY12" fmla="*/ 223 h 2592050"/>
              <a:gd name="connsiteX13" fmla="*/ 4512883 w 4512883"/>
              <a:gd name="connsiteY13" fmla="*/ 549808 h 2592050"/>
              <a:gd name="connsiteX14" fmla="*/ 4095440 w 4512883"/>
              <a:gd name="connsiteY14" fmla="*/ 1264572 h 2592050"/>
              <a:gd name="connsiteX15" fmla="*/ 4062308 w 4512883"/>
              <a:gd name="connsiteY15" fmla="*/ 1794836 h 2592050"/>
              <a:gd name="connsiteX16" fmla="*/ 3984453 w 4512883"/>
              <a:gd name="connsiteY16" fmla="*/ 2337781 h 2592050"/>
              <a:gd name="connsiteX17" fmla="*/ 3693878 w 4512883"/>
              <a:gd name="connsiteY17" fmla="*/ 2584079 h 2592050"/>
              <a:gd name="connsiteX18" fmla="*/ 2722994 w 4512883"/>
              <a:gd name="connsiteY18" fmla="*/ 2590499 h 2592050"/>
              <a:gd name="connsiteX19" fmla="*/ 1035164 w 4512883"/>
              <a:gd name="connsiteY19" fmla="*/ 2584819 h 2592050"/>
              <a:gd name="connsiteX20" fmla="*/ 41318 w 4512883"/>
              <a:gd name="connsiteY20" fmla="*/ 2588745 h 2592050"/>
              <a:gd name="connsiteX21" fmla="*/ 273770 w 4512883"/>
              <a:gd name="connsiteY21"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38032 w 4512883"/>
              <a:gd name="connsiteY7" fmla="*/ 1780011 h 2592050"/>
              <a:gd name="connsiteX8" fmla="*/ 3990917 w 4512883"/>
              <a:gd name="connsiteY8" fmla="*/ 1496243 h 2592050"/>
              <a:gd name="connsiteX9" fmla="*/ 4096688 w 4512883"/>
              <a:gd name="connsiteY9" fmla="*/ 1171522 h 2592050"/>
              <a:gd name="connsiteX10" fmla="*/ 4375471 w 4512883"/>
              <a:gd name="connsiteY10" fmla="*/ 863639 h 2592050"/>
              <a:gd name="connsiteX11" fmla="*/ 4476218 w 4512883"/>
              <a:gd name="connsiteY11" fmla="*/ 488061 h 2592050"/>
              <a:gd name="connsiteX12" fmla="*/ 4402689 w 4512883"/>
              <a:gd name="connsiteY12" fmla="*/ 223 h 2592050"/>
              <a:gd name="connsiteX13" fmla="*/ 4512883 w 4512883"/>
              <a:gd name="connsiteY13" fmla="*/ 549808 h 2592050"/>
              <a:gd name="connsiteX14" fmla="*/ 4095440 w 4512883"/>
              <a:gd name="connsiteY14" fmla="*/ 1264572 h 2592050"/>
              <a:gd name="connsiteX15" fmla="*/ 4062308 w 4512883"/>
              <a:gd name="connsiteY15" fmla="*/ 1794836 h 2592050"/>
              <a:gd name="connsiteX16" fmla="*/ 3984453 w 4512883"/>
              <a:gd name="connsiteY16" fmla="*/ 2337781 h 2592050"/>
              <a:gd name="connsiteX17" fmla="*/ 3693878 w 4512883"/>
              <a:gd name="connsiteY17" fmla="*/ 2584079 h 2592050"/>
              <a:gd name="connsiteX18" fmla="*/ 2722994 w 4512883"/>
              <a:gd name="connsiteY18" fmla="*/ 2590499 h 2592050"/>
              <a:gd name="connsiteX19" fmla="*/ 1035164 w 4512883"/>
              <a:gd name="connsiteY19" fmla="*/ 2584819 h 2592050"/>
              <a:gd name="connsiteX20" fmla="*/ 41318 w 4512883"/>
              <a:gd name="connsiteY20" fmla="*/ 2588745 h 2592050"/>
              <a:gd name="connsiteX21" fmla="*/ 273770 w 4512883"/>
              <a:gd name="connsiteY21"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38032 w 4512883"/>
              <a:gd name="connsiteY7" fmla="*/ 1780011 h 2592050"/>
              <a:gd name="connsiteX8" fmla="*/ 3990917 w 4512883"/>
              <a:gd name="connsiteY8" fmla="*/ 1496243 h 2592050"/>
              <a:gd name="connsiteX9" fmla="*/ 4096688 w 4512883"/>
              <a:gd name="connsiteY9" fmla="*/ 1171522 h 2592050"/>
              <a:gd name="connsiteX10" fmla="*/ 4375471 w 4512883"/>
              <a:gd name="connsiteY10" fmla="*/ 863639 h 2592050"/>
              <a:gd name="connsiteX11" fmla="*/ 4476218 w 4512883"/>
              <a:gd name="connsiteY11" fmla="*/ 488061 h 2592050"/>
              <a:gd name="connsiteX12" fmla="*/ 4402689 w 4512883"/>
              <a:gd name="connsiteY12" fmla="*/ 223 h 2592050"/>
              <a:gd name="connsiteX13" fmla="*/ 4512883 w 4512883"/>
              <a:gd name="connsiteY13" fmla="*/ 549808 h 2592050"/>
              <a:gd name="connsiteX14" fmla="*/ 4095440 w 4512883"/>
              <a:gd name="connsiteY14" fmla="*/ 1264572 h 2592050"/>
              <a:gd name="connsiteX15" fmla="*/ 4062308 w 4512883"/>
              <a:gd name="connsiteY15" fmla="*/ 1794836 h 2592050"/>
              <a:gd name="connsiteX16" fmla="*/ 3984453 w 4512883"/>
              <a:gd name="connsiteY16" fmla="*/ 2337781 h 2592050"/>
              <a:gd name="connsiteX17" fmla="*/ 3693878 w 4512883"/>
              <a:gd name="connsiteY17" fmla="*/ 2584079 h 2592050"/>
              <a:gd name="connsiteX18" fmla="*/ 2722994 w 4512883"/>
              <a:gd name="connsiteY18" fmla="*/ 2590499 h 2592050"/>
              <a:gd name="connsiteX19" fmla="*/ 1035164 w 4512883"/>
              <a:gd name="connsiteY19" fmla="*/ 2584819 h 2592050"/>
              <a:gd name="connsiteX20" fmla="*/ 41318 w 4512883"/>
              <a:gd name="connsiteY20" fmla="*/ 2588745 h 2592050"/>
              <a:gd name="connsiteX21" fmla="*/ 273770 w 4512883"/>
              <a:gd name="connsiteY21" fmla="*/ 2555683 h 2592050"/>
              <a:gd name="connsiteX0" fmla="*/ 273770 w 4512883"/>
              <a:gd name="connsiteY0" fmla="*/ 2530958 h 2567325"/>
              <a:gd name="connsiteX1" fmla="*/ 1053446 w 4512883"/>
              <a:gd name="connsiteY1" fmla="*/ 2519029 h 2567325"/>
              <a:gd name="connsiteX2" fmla="*/ 1926996 w 4512883"/>
              <a:gd name="connsiteY2" fmla="*/ 2511680 h 2567325"/>
              <a:gd name="connsiteX3" fmla="*/ 2737227 w 4512883"/>
              <a:gd name="connsiteY3" fmla="*/ 2500599 h 2567325"/>
              <a:gd name="connsiteX4" fmla="*/ 3297188 w 4512883"/>
              <a:gd name="connsiteY4" fmla="*/ 2473516 h 2567325"/>
              <a:gd name="connsiteX5" fmla="*/ 3630339 w 4512883"/>
              <a:gd name="connsiteY5" fmla="*/ 2351176 h 2567325"/>
              <a:gd name="connsiteX6" fmla="*/ 3857149 w 4512883"/>
              <a:gd name="connsiteY6" fmla="*/ 2028184 h 2567325"/>
              <a:gd name="connsiteX7" fmla="*/ 3938032 w 4512883"/>
              <a:gd name="connsiteY7" fmla="*/ 1755286 h 2567325"/>
              <a:gd name="connsiteX8" fmla="*/ 3990917 w 4512883"/>
              <a:gd name="connsiteY8" fmla="*/ 1471518 h 2567325"/>
              <a:gd name="connsiteX9" fmla="*/ 4096688 w 4512883"/>
              <a:gd name="connsiteY9" fmla="*/ 1146797 h 2567325"/>
              <a:gd name="connsiteX10" fmla="*/ 4375471 w 4512883"/>
              <a:gd name="connsiteY10" fmla="*/ 838914 h 2567325"/>
              <a:gd name="connsiteX11" fmla="*/ 4476218 w 4512883"/>
              <a:gd name="connsiteY11" fmla="*/ 463336 h 2567325"/>
              <a:gd name="connsiteX12" fmla="*/ 4440020 w 4512883"/>
              <a:gd name="connsiteY12" fmla="*/ 239 h 2567325"/>
              <a:gd name="connsiteX13" fmla="*/ 4512883 w 4512883"/>
              <a:gd name="connsiteY13" fmla="*/ 525083 h 2567325"/>
              <a:gd name="connsiteX14" fmla="*/ 4095440 w 4512883"/>
              <a:gd name="connsiteY14" fmla="*/ 1239847 h 2567325"/>
              <a:gd name="connsiteX15" fmla="*/ 4062308 w 4512883"/>
              <a:gd name="connsiteY15" fmla="*/ 1770111 h 2567325"/>
              <a:gd name="connsiteX16" fmla="*/ 3984453 w 4512883"/>
              <a:gd name="connsiteY16" fmla="*/ 2313056 h 2567325"/>
              <a:gd name="connsiteX17" fmla="*/ 3693878 w 4512883"/>
              <a:gd name="connsiteY17" fmla="*/ 2559354 h 2567325"/>
              <a:gd name="connsiteX18" fmla="*/ 2722994 w 4512883"/>
              <a:gd name="connsiteY18" fmla="*/ 2565774 h 2567325"/>
              <a:gd name="connsiteX19" fmla="*/ 1035164 w 4512883"/>
              <a:gd name="connsiteY19" fmla="*/ 2560094 h 2567325"/>
              <a:gd name="connsiteX20" fmla="*/ 41318 w 4512883"/>
              <a:gd name="connsiteY20" fmla="*/ 2564020 h 2567325"/>
              <a:gd name="connsiteX21" fmla="*/ 273770 w 4512883"/>
              <a:gd name="connsiteY21" fmla="*/ 2530958 h 2567325"/>
              <a:gd name="connsiteX0" fmla="*/ 273770 w 4512883"/>
              <a:gd name="connsiteY0" fmla="*/ 2512417 h 2548784"/>
              <a:gd name="connsiteX1" fmla="*/ 1053446 w 4512883"/>
              <a:gd name="connsiteY1" fmla="*/ 2500488 h 2548784"/>
              <a:gd name="connsiteX2" fmla="*/ 1926996 w 4512883"/>
              <a:gd name="connsiteY2" fmla="*/ 2493139 h 2548784"/>
              <a:gd name="connsiteX3" fmla="*/ 2737227 w 4512883"/>
              <a:gd name="connsiteY3" fmla="*/ 2482058 h 2548784"/>
              <a:gd name="connsiteX4" fmla="*/ 3297188 w 4512883"/>
              <a:gd name="connsiteY4" fmla="*/ 2454975 h 2548784"/>
              <a:gd name="connsiteX5" fmla="*/ 3630339 w 4512883"/>
              <a:gd name="connsiteY5" fmla="*/ 2332635 h 2548784"/>
              <a:gd name="connsiteX6" fmla="*/ 3857149 w 4512883"/>
              <a:gd name="connsiteY6" fmla="*/ 2009643 h 2548784"/>
              <a:gd name="connsiteX7" fmla="*/ 3938032 w 4512883"/>
              <a:gd name="connsiteY7" fmla="*/ 1736745 h 2548784"/>
              <a:gd name="connsiteX8" fmla="*/ 3990917 w 4512883"/>
              <a:gd name="connsiteY8" fmla="*/ 1452977 h 2548784"/>
              <a:gd name="connsiteX9" fmla="*/ 4096688 w 4512883"/>
              <a:gd name="connsiteY9" fmla="*/ 1128256 h 2548784"/>
              <a:gd name="connsiteX10" fmla="*/ 4375471 w 4512883"/>
              <a:gd name="connsiteY10" fmla="*/ 820373 h 2548784"/>
              <a:gd name="connsiteX11" fmla="*/ 4476218 w 4512883"/>
              <a:gd name="connsiteY11" fmla="*/ 444795 h 2548784"/>
              <a:gd name="connsiteX12" fmla="*/ 4436909 w 4512883"/>
              <a:gd name="connsiteY12" fmla="*/ 253 h 2548784"/>
              <a:gd name="connsiteX13" fmla="*/ 4512883 w 4512883"/>
              <a:gd name="connsiteY13" fmla="*/ 506542 h 2548784"/>
              <a:gd name="connsiteX14" fmla="*/ 4095440 w 4512883"/>
              <a:gd name="connsiteY14" fmla="*/ 1221306 h 2548784"/>
              <a:gd name="connsiteX15" fmla="*/ 4062308 w 4512883"/>
              <a:gd name="connsiteY15" fmla="*/ 1751570 h 2548784"/>
              <a:gd name="connsiteX16" fmla="*/ 3984453 w 4512883"/>
              <a:gd name="connsiteY16" fmla="*/ 2294515 h 2548784"/>
              <a:gd name="connsiteX17" fmla="*/ 3693878 w 4512883"/>
              <a:gd name="connsiteY17" fmla="*/ 2540813 h 2548784"/>
              <a:gd name="connsiteX18" fmla="*/ 2722994 w 4512883"/>
              <a:gd name="connsiteY18" fmla="*/ 2547233 h 2548784"/>
              <a:gd name="connsiteX19" fmla="*/ 1035164 w 4512883"/>
              <a:gd name="connsiteY19" fmla="*/ 2541553 h 2548784"/>
              <a:gd name="connsiteX20" fmla="*/ 41318 w 4512883"/>
              <a:gd name="connsiteY20" fmla="*/ 2545479 h 2548784"/>
              <a:gd name="connsiteX21" fmla="*/ 273770 w 4512883"/>
              <a:gd name="connsiteY21" fmla="*/ 2512417 h 2548784"/>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7 w 4512883"/>
              <a:gd name="connsiteY3" fmla="*/ 2343090 h 2409816"/>
              <a:gd name="connsiteX4" fmla="*/ 3297188 w 4512883"/>
              <a:gd name="connsiteY4" fmla="*/ 2316007 h 2409816"/>
              <a:gd name="connsiteX5" fmla="*/ 3630339 w 4512883"/>
              <a:gd name="connsiteY5" fmla="*/ 2193667 h 2409816"/>
              <a:gd name="connsiteX6" fmla="*/ 3857149 w 4512883"/>
              <a:gd name="connsiteY6" fmla="*/ 1870675 h 2409816"/>
              <a:gd name="connsiteX7" fmla="*/ 3938032 w 4512883"/>
              <a:gd name="connsiteY7" fmla="*/ 1597777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7 w 4512883"/>
              <a:gd name="connsiteY3" fmla="*/ 2343090 h 2409816"/>
              <a:gd name="connsiteX4" fmla="*/ 3297188 w 4512883"/>
              <a:gd name="connsiteY4" fmla="*/ 2316007 h 2409816"/>
              <a:gd name="connsiteX5" fmla="*/ 3630339 w 4512883"/>
              <a:gd name="connsiteY5" fmla="*/ 2193667 h 2409816"/>
              <a:gd name="connsiteX6" fmla="*/ 3847816 w 4512883"/>
              <a:gd name="connsiteY6" fmla="*/ 1935619 h 2409816"/>
              <a:gd name="connsiteX7" fmla="*/ 3938032 w 4512883"/>
              <a:gd name="connsiteY7" fmla="*/ 1597777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7 w 4512883"/>
              <a:gd name="connsiteY3" fmla="*/ 2343090 h 2409816"/>
              <a:gd name="connsiteX4" fmla="*/ 3297188 w 4512883"/>
              <a:gd name="connsiteY4" fmla="*/ 2316007 h 2409816"/>
              <a:gd name="connsiteX5" fmla="*/ 3630339 w 4512883"/>
              <a:gd name="connsiteY5" fmla="*/ 2193667 h 2409816"/>
              <a:gd name="connsiteX6" fmla="*/ 3847816 w 4512883"/>
              <a:gd name="connsiteY6" fmla="*/ 1935619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7 w 4512883"/>
              <a:gd name="connsiteY3" fmla="*/ 2343090 h 2409816"/>
              <a:gd name="connsiteX4" fmla="*/ 3297188 w 4512883"/>
              <a:gd name="connsiteY4" fmla="*/ 2316007 h 2409816"/>
              <a:gd name="connsiteX5" fmla="*/ 3630339 w 4512883"/>
              <a:gd name="connsiteY5" fmla="*/ 2193667 h 2409816"/>
              <a:gd name="connsiteX6" fmla="*/ 3847816 w 4512883"/>
              <a:gd name="connsiteY6" fmla="*/ 1935619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7 w 4512883"/>
              <a:gd name="connsiteY3" fmla="*/ 2343090 h 2409816"/>
              <a:gd name="connsiteX4" fmla="*/ 3297188 w 4512883"/>
              <a:gd name="connsiteY4" fmla="*/ 2316007 h 2409816"/>
              <a:gd name="connsiteX5" fmla="*/ 3630339 w 4512883"/>
              <a:gd name="connsiteY5" fmla="*/ 2193667 h 2409816"/>
              <a:gd name="connsiteX6" fmla="*/ 3847816 w 4512883"/>
              <a:gd name="connsiteY6" fmla="*/ 1935619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7 w 4512883"/>
              <a:gd name="connsiteY3" fmla="*/ 2343090 h 2409816"/>
              <a:gd name="connsiteX4" fmla="*/ 3297188 w 4512883"/>
              <a:gd name="connsiteY4" fmla="*/ 2316007 h 2409816"/>
              <a:gd name="connsiteX5" fmla="*/ 3630339 w 4512883"/>
              <a:gd name="connsiteY5" fmla="*/ 2193667 h 2409816"/>
              <a:gd name="connsiteX6" fmla="*/ 3875814 w 4512883"/>
              <a:gd name="connsiteY6" fmla="*/ 1917064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7 w 4512883"/>
              <a:gd name="connsiteY3" fmla="*/ 2343090 h 2409816"/>
              <a:gd name="connsiteX4" fmla="*/ 3297188 w 4512883"/>
              <a:gd name="connsiteY4" fmla="*/ 2334562 h 2409816"/>
              <a:gd name="connsiteX5" fmla="*/ 3630339 w 4512883"/>
              <a:gd name="connsiteY5" fmla="*/ 2193667 h 2409816"/>
              <a:gd name="connsiteX6" fmla="*/ 3875814 w 4512883"/>
              <a:gd name="connsiteY6" fmla="*/ 1917064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297188 w 4512883"/>
              <a:gd name="connsiteY4" fmla="*/ 2334562 h 2409816"/>
              <a:gd name="connsiteX5" fmla="*/ 3630339 w 4512883"/>
              <a:gd name="connsiteY5" fmla="*/ 2193667 h 2409816"/>
              <a:gd name="connsiteX6" fmla="*/ 3875814 w 4512883"/>
              <a:gd name="connsiteY6" fmla="*/ 1917064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630339 w 4512883"/>
              <a:gd name="connsiteY5" fmla="*/ 2193667 h 2409816"/>
              <a:gd name="connsiteX6" fmla="*/ 3875814 w 4512883"/>
              <a:gd name="connsiteY6" fmla="*/ 1917064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75814 w 4512883"/>
              <a:gd name="connsiteY6" fmla="*/ 1917064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75814 w 4512883"/>
              <a:gd name="connsiteY6" fmla="*/ 1917064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19818 w 4512883"/>
              <a:gd name="connsiteY6" fmla="*/ 2000564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19818 w 4512883"/>
              <a:gd name="connsiteY6" fmla="*/ 2000564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19818 w 4512883"/>
              <a:gd name="connsiteY6" fmla="*/ 2000564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82036 w 4512883"/>
              <a:gd name="connsiteY6" fmla="*/ 1941805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82036 w 4512883"/>
              <a:gd name="connsiteY6" fmla="*/ 1941805 h 2409816"/>
              <a:gd name="connsiteX7" fmla="*/ 3975363 w 4512883"/>
              <a:gd name="connsiteY7" fmla="*/ 1644166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82036 w 4512883"/>
              <a:gd name="connsiteY6" fmla="*/ 1941805 h 2409816"/>
              <a:gd name="connsiteX7" fmla="*/ 3975363 w 4512883"/>
              <a:gd name="connsiteY7" fmla="*/ 1644166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82036 w 4512883"/>
              <a:gd name="connsiteY6" fmla="*/ 1941805 h 2409816"/>
              <a:gd name="connsiteX7" fmla="*/ 3975363 w 4512883"/>
              <a:gd name="connsiteY7" fmla="*/ 1644166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82036 w 4512883"/>
              <a:gd name="connsiteY6" fmla="*/ 1941805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82036 w 4512883"/>
              <a:gd name="connsiteY6" fmla="*/ 1941805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593009 w 4512883"/>
              <a:gd name="connsiteY5" fmla="*/ 2215315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593009 w 4512883"/>
              <a:gd name="connsiteY5" fmla="*/ 2215315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50927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50927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50927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50927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540124 w 4512883"/>
              <a:gd name="connsiteY5" fmla="*/ 2277167 h 2409816"/>
              <a:gd name="connsiteX6" fmla="*/ 3850927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540124 w 4512883"/>
              <a:gd name="connsiteY5" fmla="*/ 2277167 h 2409816"/>
              <a:gd name="connsiteX6" fmla="*/ 3850927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540124 w 4512883"/>
              <a:gd name="connsiteY5" fmla="*/ 2277167 h 2409816"/>
              <a:gd name="connsiteX6" fmla="*/ 3850927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540124 w 4512883"/>
              <a:gd name="connsiteY5" fmla="*/ 2277167 h 2409816"/>
              <a:gd name="connsiteX6" fmla="*/ 3850927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540124 w 4512883"/>
              <a:gd name="connsiteY5" fmla="*/ 2277167 h 2409816"/>
              <a:gd name="connsiteX6" fmla="*/ 3832262 w 4512883"/>
              <a:gd name="connsiteY6" fmla="*/ 1978916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540124 w 4512883"/>
              <a:gd name="connsiteY5" fmla="*/ 2277167 h 2409816"/>
              <a:gd name="connsiteX6" fmla="*/ 3832262 w 4512883"/>
              <a:gd name="connsiteY6" fmla="*/ 1978916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540124 w 4512883"/>
              <a:gd name="connsiteY5" fmla="*/ 2277167 h 2409816"/>
              <a:gd name="connsiteX6" fmla="*/ 3832262 w 4512883"/>
              <a:gd name="connsiteY6" fmla="*/ 1978916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24119 w 4512883"/>
              <a:gd name="connsiteY5" fmla="*/ 2218408 h 2409816"/>
              <a:gd name="connsiteX6" fmla="*/ 3832262 w 4512883"/>
              <a:gd name="connsiteY6" fmla="*/ 1978916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24119 w 4512883"/>
              <a:gd name="connsiteY5" fmla="*/ 2218408 h 2409816"/>
              <a:gd name="connsiteX6" fmla="*/ 3832262 w 4512883"/>
              <a:gd name="connsiteY6" fmla="*/ 1978916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24119 w 4512883"/>
              <a:gd name="connsiteY5" fmla="*/ 2218408 h 2409816"/>
              <a:gd name="connsiteX6" fmla="*/ 3832262 w 4512883"/>
              <a:gd name="connsiteY6" fmla="*/ 1978916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9007 w 4512883"/>
              <a:gd name="connsiteY5" fmla="*/ 2196760 h 2409816"/>
              <a:gd name="connsiteX6" fmla="*/ 3832262 w 4512883"/>
              <a:gd name="connsiteY6" fmla="*/ 1978916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9007 w 4512883"/>
              <a:gd name="connsiteY5" fmla="*/ 2196760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9007 w 4512883"/>
              <a:gd name="connsiteY5" fmla="*/ 2196760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50025 w 4512883"/>
              <a:gd name="connsiteY9" fmla="*/ 1035677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4000250 w 4512883"/>
              <a:gd name="connsiteY8" fmla="*/ 1351121 h 2409816"/>
              <a:gd name="connsiteX9" fmla="*/ 4050025 w 4512883"/>
              <a:gd name="connsiteY9" fmla="*/ 1035677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4000250 w 4512883"/>
              <a:gd name="connsiteY8" fmla="*/ 1351121 h 2409816"/>
              <a:gd name="connsiteX9" fmla="*/ 4034471 w 4512883"/>
              <a:gd name="connsiteY9" fmla="*/ 10727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4000250 w 4512883"/>
              <a:gd name="connsiteY8" fmla="*/ 1351121 h 2409816"/>
              <a:gd name="connsiteX9" fmla="*/ 4034471 w 4512883"/>
              <a:gd name="connsiteY9" fmla="*/ 10727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4000250 w 4512883"/>
              <a:gd name="connsiteY8" fmla="*/ 1351121 h 2409816"/>
              <a:gd name="connsiteX9" fmla="*/ 4034471 w 4512883"/>
              <a:gd name="connsiteY9" fmla="*/ 10727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4000250 w 4512883"/>
              <a:gd name="connsiteY8" fmla="*/ 1351121 h 2409816"/>
              <a:gd name="connsiteX9" fmla="*/ 4034471 w 4512883"/>
              <a:gd name="connsiteY9" fmla="*/ 10727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4000250 w 4512883"/>
              <a:gd name="connsiteY8" fmla="*/ 1351121 h 2409816"/>
              <a:gd name="connsiteX9" fmla="*/ 4034471 w 4512883"/>
              <a:gd name="connsiteY9" fmla="*/ 10727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34471 w 4512883"/>
              <a:gd name="connsiteY9" fmla="*/ 10727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28249 w 4512883"/>
              <a:gd name="connsiteY9" fmla="*/ 1091343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28249 w 4512883"/>
              <a:gd name="connsiteY9" fmla="*/ 1091343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28249 w 4512883"/>
              <a:gd name="connsiteY9" fmla="*/ 1091343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28249 w 4512883"/>
              <a:gd name="connsiteY9" fmla="*/ 1091343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28249 w 4512883"/>
              <a:gd name="connsiteY9" fmla="*/ 1091343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40693 w 4512883"/>
              <a:gd name="connsiteY9" fmla="*/ 10727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40693 w 4512883"/>
              <a:gd name="connsiteY9" fmla="*/ 10727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28249 w 4512883"/>
              <a:gd name="connsiteY9" fmla="*/ 1091343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28249 w 4512883"/>
              <a:gd name="connsiteY9" fmla="*/ 1091343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87807 w 4512883"/>
              <a:gd name="connsiteY8" fmla="*/ 1369677 h 2409816"/>
              <a:gd name="connsiteX9" fmla="*/ 4028249 w 4512883"/>
              <a:gd name="connsiteY9" fmla="*/ 1091343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87807 w 4512883"/>
              <a:gd name="connsiteY8" fmla="*/ 1369677 h 2409816"/>
              <a:gd name="connsiteX9" fmla="*/ 4028249 w 4512883"/>
              <a:gd name="connsiteY9" fmla="*/ 1091343 h 2409816"/>
              <a:gd name="connsiteX10" fmla="*/ 4359917 w 4512883"/>
              <a:gd name="connsiteY10" fmla="*/ 721609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87807 w 4512883"/>
              <a:gd name="connsiteY8" fmla="*/ 1369677 h 2409816"/>
              <a:gd name="connsiteX9" fmla="*/ 4028249 w 4512883"/>
              <a:gd name="connsiteY9" fmla="*/ 1091343 h 2409816"/>
              <a:gd name="connsiteX10" fmla="*/ 4359917 w 4512883"/>
              <a:gd name="connsiteY10" fmla="*/ 721609 h 2409816"/>
              <a:gd name="connsiteX11" fmla="*/ 4482440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87807 w 4512883"/>
              <a:gd name="connsiteY8" fmla="*/ 1369677 h 2409816"/>
              <a:gd name="connsiteX9" fmla="*/ 4028249 w 4512883"/>
              <a:gd name="connsiteY9" fmla="*/ 1091343 h 2409816"/>
              <a:gd name="connsiteX10" fmla="*/ 4359917 w 4512883"/>
              <a:gd name="connsiteY10" fmla="*/ 721609 h 2409816"/>
              <a:gd name="connsiteX11" fmla="*/ 4482440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87807 w 4512883"/>
              <a:gd name="connsiteY8" fmla="*/ 1369677 h 2409816"/>
              <a:gd name="connsiteX9" fmla="*/ 4028249 w 4512883"/>
              <a:gd name="connsiteY9" fmla="*/ 1091343 h 2409816"/>
              <a:gd name="connsiteX10" fmla="*/ 4359917 w 4512883"/>
              <a:gd name="connsiteY10" fmla="*/ 721609 h 2409816"/>
              <a:gd name="connsiteX11" fmla="*/ 4482440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87807 w 4512883"/>
              <a:gd name="connsiteY8" fmla="*/ 1369677 h 2409816"/>
              <a:gd name="connsiteX9" fmla="*/ 4028249 w 4512883"/>
              <a:gd name="connsiteY9" fmla="*/ 1091343 h 2409816"/>
              <a:gd name="connsiteX10" fmla="*/ 4359917 w 4512883"/>
              <a:gd name="connsiteY10" fmla="*/ 721609 h 2409816"/>
              <a:gd name="connsiteX11" fmla="*/ 4494884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87807 w 4512883"/>
              <a:gd name="connsiteY8" fmla="*/ 1369677 h 2409816"/>
              <a:gd name="connsiteX9" fmla="*/ 4028249 w 4512883"/>
              <a:gd name="connsiteY9" fmla="*/ 1091343 h 2409816"/>
              <a:gd name="connsiteX10" fmla="*/ 4359917 w 4512883"/>
              <a:gd name="connsiteY10" fmla="*/ 721609 h 2409816"/>
              <a:gd name="connsiteX11" fmla="*/ 4494884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8249 w 4512883"/>
              <a:gd name="connsiteY9" fmla="*/ 109144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84453 w 4512883"/>
              <a:gd name="connsiteY16" fmla="*/ 215565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8249 w 4512883"/>
              <a:gd name="connsiteY9" fmla="*/ 109144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84453 w 4512883"/>
              <a:gd name="connsiteY16" fmla="*/ 215565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8249 w 4512883"/>
              <a:gd name="connsiteY9" fmla="*/ 109144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84453 w 4512883"/>
              <a:gd name="connsiteY16" fmla="*/ 215565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8249 w 4512883"/>
              <a:gd name="connsiteY9" fmla="*/ 109144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8249 w 4512883"/>
              <a:gd name="connsiteY9" fmla="*/ 109144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8249 w 4512883"/>
              <a:gd name="connsiteY9" fmla="*/ 109144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8249 w 4512883"/>
              <a:gd name="connsiteY9" fmla="*/ 109144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8249 w 4512883"/>
              <a:gd name="connsiteY9" fmla="*/ 109144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8249 w 4512883"/>
              <a:gd name="connsiteY9" fmla="*/ 109144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14787 w 4512883"/>
              <a:gd name="connsiteY5" fmla="*/ 2237067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14787 w 4512883"/>
              <a:gd name="connsiteY5" fmla="*/ 2237067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14787 w 4512883"/>
              <a:gd name="connsiteY5" fmla="*/ 2237067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599232 w 4512883"/>
              <a:gd name="connsiteY5" fmla="*/ 2246345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599232 w 4512883"/>
              <a:gd name="connsiteY5" fmla="*/ 2246345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599232 w 4512883"/>
              <a:gd name="connsiteY5" fmla="*/ 2246345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599232 w 4512883"/>
              <a:gd name="connsiteY5" fmla="*/ 2246345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599232 w 4512883"/>
              <a:gd name="connsiteY5" fmla="*/ 2246345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4254 w 4512883"/>
              <a:gd name="connsiteY7" fmla="*/ 1724677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43804 w 4512883"/>
              <a:gd name="connsiteY9" fmla="*/ 106670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43804 w 4512883"/>
              <a:gd name="connsiteY9" fmla="*/ 106670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43804 w 4512883"/>
              <a:gd name="connsiteY9" fmla="*/ 106670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43804 w 4512883"/>
              <a:gd name="connsiteY9" fmla="*/ 106670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43804 w 4512883"/>
              <a:gd name="connsiteY9" fmla="*/ 106670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43804 w 4512883"/>
              <a:gd name="connsiteY9" fmla="*/ 106670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1010 w 4512883"/>
              <a:gd name="connsiteY5" fmla="*/ 2215419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1010 w 4512883"/>
              <a:gd name="connsiteY5" fmla="*/ 2215419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1010 w 4512883"/>
              <a:gd name="connsiteY5" fmla="*/ 2215419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94030 w 4512883"/>
              <a:gd name="connsiteY8" fmla="*/ 1363596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94030 w 4512883"/>
              <a:gd name="connsiteY8" fmla="*/ 1363596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94030 w 4512883"/>
              <a:gd name="connsiteY8" fmla="*/ 1363596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94030 w 4512883"/>
              <a:gd name="connsiteY8" fmla="*/ 1363596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94030 w 4512883"/>
              <a:gd name="connsiteY8" fmla="*/ 1363596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94030 w 4512883"/>
              <a:gd name="connsiteY8" fmla="*/ 1363596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9 w 4512883"/>
              <a:gd name="connsiteY8" fmla="*/ 1366689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9 w 4512883"/>
              <a:gd name="connsiteY8" fmla="*/ 1366689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9 w 4512883"/>
              <a:gd name="connsiteY8" fmla="*/ 1366689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9 w 4512883"/>
              <a:gd name="connsiteY8" fmla="*/ 1366689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9 w 4512883"/>
              <a:gd name="connsiteY8" fmla="*/ 1366689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9 w 4512883"/>
              <a:gd name="connsiteY8" fmla="*/ 1366689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9 w 4512883"/>
              <a:gd name="connsiteY8" fmla="*/ 1366689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9 w 4512883"/>
              <a:gd name="connsiteY8" fmla="*/ 1366689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23741 w 4495481"/>
              <a:gd name="connsiteY7" fmla="*/ 1727770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23741 w 4495481"/>
              <a:gd name="connsiteY7" fmla="*/ 1727770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23741 w 4495481"/>
              <a:gd name="connsiteY7" fmla="*/ 1727770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23741 w 4495481"/>
              <a:gd name="connsiteY7" fmla="*/ 1727770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23741 w 4495481"/>
              <a:gd name="connsiteY7" fmla="*/ 1727770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23741 w 4495481"/>
              <a:gd name="connsiteY7" fmla="*/ 1727770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39278 w 4495481"/>
              <a:gd name="connsiteY7" fmla="*/ 167628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39278 w 4495481"/>
              <a:gd name="connsiteY7" fmla="*/ 167628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39278 w 4495481"/>
              <a:gd name="connsiteY7" fmla="*/ 167628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15492 w 4495481"/>
              <a:gd name="connsiteY7" fmla="*/ 171569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15492 w 4495481"/>
              <a:gd name="connsiteY7" fmla="*/ 171569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781741 w 4495481"/>
              <a:gd name="connsiteY6" fmla="*/ 2034440 h 2409920"/>
              <a:gd name="connsiteX7" fmla="*/ 3915492 w 4495481"/>
              <a:gd name="connsiteY7" fmla="*/ 171569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1563 w 4495481"/>
              <a:gd name="connsiteY6" fmla="*/ 1991090 h 2409920"/>
              <a:gd name="connsiteX7" fmla="*/ 3915492 w 4495481"/>
              <a:gd name="connsiteY7" fmla="*/ 171569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1563 w 4495481"/>
              <a:gd name="connsiteY6" fmla="*/ 1991090 h 2409920"/>
              <a:gd name="connsiteX7" fmla="*/ 3915492 w 4495481"/>
              <a:gd name="connsiteY7" fmla="*/ 171569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93083 w 4495481"/>
              <a:gd name="connsiteY4" fmla="*/ 2330480 h 2409920"/>
              <a:gd name="connsiteX5" fmla="*/ 3600497 w 4495481"/>
              <a:gd name="connsiteY5" fmla="*/ 2193771 h 2409920"/>
              <a:gd name="connsiteX6" fmla="*/ 3801563 w 4495481"/>
              <a:gd name="connsiteY6" fmla="*/ 1991090 h 2409920"/>
              <a:gd name="connsiteX7" fmla="*/ 3915492 w 4495481"/>
              <a:gd name="connsiteY7" fmla="*/ 171569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680182 w 4495481"/>
              <a:gd name="connsiteY3" fmla="*/ 2368236 h 2409920"/>
              <a:gd name="connsiteX4" fmla="*/ 3293083 w 4495481"/>
              <a:gd name="connsiteY4" fmla="*/ 2330480 h 2409920"/>
              <a:gd name="connsiteX5" fmla="*/ 3600497 w 4495481"/>
              <a:gd name="connsiteY5" fmla="*/ 2193771 h 2409920"/>
              <a:gd name="connsiteX6" fmla="*/ 3801563 w 4495481"/>
              <a:gd name="connsiteY6" fmla="*/ 1991090 h 2409920"/>
              <a:gd name="connsiteX7" fmla="*/ 3915492 w 4495481"/>
              <a:gd name="connsiteY7" fmla="*/ 171569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893736 w 4495481"/>
              <a:gd name="connsiteY2" fmla="*/ 2370039 h 2409920"/>
              <a:gd name="connsiteX3" fmla="*/ 2680182 w 4495481"/>
              <a:gd name="connsiteY3" fmla="*/ 2368236 h 2409920"/>
              <a:gd name="connsiteX4" fmla="*/ 3293083 w 4495481"/>
              <a:gd name="connsiteY4" fmla="*/ 2330480 h 2409920"/>
              <a:gd name="connsiteX5" fmla="*/ 3600497 w 4495481"/>
              <a:gd name="connsiteY5" fmla="*/ 2193771 h 2409920"/>
              <a:gd name="connsiteX6" fmla="*/ 3801563 w 4495481"/>
              <a:gd name="connsiteY6" fmla="*/ 1991090 h 2409920"/>
              <a:gd name="connsiteX7" fmla="*/ 3915492 w 4495481"/>
              <a:gd name="connsiteY7" fmla="*/ 171569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381 w 4495620"/>
              <a:gd name="connsiteY0" fmla="*/ 2376646 h 2409920"/>
              <a:gd name="connsiteX1" fmla="*/ 1056004 w 4495620"/>
              <a:gd name="connsiteY1" fmla="*/ 2373447 h 2409920"/>
              <a:gd name="connsiteX2" fmla="*/ 1893875 w 4495620"/>
              <a:gd name="connsiteY2" fmla="*/ 2370039 h 2409920"/>
              <a:gd name="connsiteX3" fmla="*/ 2680321 w 4495620"/>
              <a:gd name="connsiteY3" fmla="*/ 2368236 h 2409920"/>
              <a:gd name="connsiteX4" fmla="*/ 3293222 w 4495620"/>
              <a:gd name="connsiteY4" fmla="*/ 2330480 h 2409920"/>
              <a:gd name="connsiteX5" fmla="*/ 3600636 w 4495620"/>
              <a:gd name="connsiteY5" fmla="*/ 2193771 h 2409920"/>
              <a:gd name="connsiteX6" fmla="*/ 3801702 w 4495620"/>
              <a:gd name="connsiteY6" fmla="*/ 1991090 h 2409920"/>
              <a:gd name="connsiteX7" fmla="*/ 3915631 w 4495620"/>
              <a:gd name="connsiteY7" fmla="*/ 1715696 h 2409920"/>
              <a:gd name="connsiteX8" fmla="*/ 3970546 w 4495620"/>
              <a:gd name="connsiteY8" fmla="*/ 1366689 h 2409920"/>
              <a:gd name="connsiteX9" fmla="*/ 4035873 w 4495620"/>
              <a:gd name="connsiteY9" fmla="*/ 1063614 h 2409920"/>
              <a:gd name="connsiteX10" fmla="*/ 4342654 w 4495620"/>
              <a:gd name="connsiteY10" fmla="*/ 721713 h 2409920"/>
              <a:gd name="connsiteX11" fmla="*/ 4477621 w 4495620"/>
              <a:gd name="connsiteY11" fmla="*/ 305931 h 2409920"/>
              <a:gd name="connsiteX12" fmla="*/ 4447645 w 4495620"/>
              <a:gd name="connsiteY12" fmla="*/ 556 h 2409920"/>
              <a:gd name="connsiteX13" fmla="*/ 4495620 w 4495620"/>
              <a:gd name="connsiteY13" fmla="*/ 367678 h 2409920"/>
              <a:gd name="connsiteX14" fmla="*/ 4078177 w 4495620"/>
              <a:gd name="connsiteY14" fmla="*/ 1082442 h 2409920"/>
              <a:gd name="connsiteX15" fmla="*/ 4045045 w 4495620"/>
              <a:gd name="connsiteY15" fmla="*/ 1612706 h 2409920"/>
              <a:gd name="connsiteX16" fmla="*/ 3960968 w 4495620"/>
              <a:gd name="connsiteY16" fmla="*/ 2168021 h 2409920"/>
              <a:gd name="connsiteX17" fmla="*/ 3676615 w 4495620"/>
              <a:gd name="connsiteY17" fmla="*/ 2401949 h 2409920"/>
              <a:gd name="connsiteX18" fmla="*/ 2705731 w 4495620"/>
              <a:gd name="connsiteY18" fmla="*/ 2408369 h 2409920"/>
              <a:gd name="connsiteX19" fmla="*/ 1017901 w 4495620"/>
              <a:gd name="connsiteY19" fmla="*/ 2402689 h 2409920"/>
              <a:gd name="connsiteX20" fmla="*/ 24055 w 4495620"/>
              <a:gd name="connsiteY20" fmla="*/ 2406615 h 2409920"/>
              <a:gd name="connsiteX21" fmla="*/ 477381 w 4495620"/>
              <a:gd name="connsiteY21" fmla="*/ 2376646 h 2409920"/>
              <a:gd name="connsiteX0" fmla="*/ 477381 w 4495620"/>
              <a:gd name="connsiteY0" fmla="*/ 2376646 h 2409920"/>
              <a:gd name="connsiteX1" fmla="*/ 1056004 w 4495620"/>
              <a:gd name="connsiteY1" fmla="*/ 2373447 h 2409920"/>
              <a:gd name="connsiteX2" fmla="*/ 1893875 w 4495620"/>
              <a:gd name="connsiteY2" fmla="*/ 2370039 h 2409920"/>
              <a:gd name="connsiteX3" fmla="*/ 2680321 w 4495620"/>
              <a:gd name="connsiteY3" fmla="*/ 2368236 h 2409920"/>
              <a:gd name="connsiteX4" fmla="*/ 3293222 w 4495620"/>
              <a:gd name="connsiteY4" fmla="*/ 2330480 h 2409920"/>
              <a:gd name="connsiteX5" fmla="*/ 3600636 w 4495620"/>
              <a:gd name="connsiteY5" fmla="*/ 2193771 h 2409920"/>
              <a:gd name="connsiteX6" fmla="*/ 3801702 w 4495620"/>
              <a:gd name="connsiteY6" fmla="*/ 1991090 h 2409920"/>
              <a:gd name="connsiteX7" fmla="*/ 3915631 w 4495620"/>
              <a:gd name="connsiteY7" fmla="*/ 1715696 h 2409920"/>
              <a:gd name="connsiteX8" fmla="*/ 3970546 w 4495620"/>
              <a:gd name="connsiteY8" fmla="*/ 1366689 h 2409920"/>
              <a:gd name="connsiteX9" fmla="*/ 4035873 w 4495620"/>
              <a:gd name="connsiteY9" fmla="*/ 1063614 h 2409920"/>
              <a:gd name="connsiteX10" fmla="*/ 4342654 w 4495620"/>
              <a:gd name="connsiteY10" fmla="*/ 721713 h 2409920"/>
              <a:gd name="connsiteX11" fmla="*/ 4477621 w 4495620"/>
              <a:gd name="connsiteY11" fmla="*/ 305931 h 2409920"/>
              <a:gd name="connsiteX12" fmla="*/ 4447645 w 4495620"/>
              <a:gd name="connsiteY12" fmla="*/ 556 h 2409920"/>
              <a:gd name="connsiteX13" fmla="*/ 4495620 w 4495620"/>
              <a:gd name="connsiteY13" fmla="*/ 367678 h 2409920"/>
              <a:gd name="connsiteX14" fmla="*/ 4078177 w 4495620"/>
              <a:gd name="connsiteY14" fmla="*/ 1082442 h 2409920"/>
              <a:gd name="connsiteX15" fmla="*/ 4045045 w 4495620"/>
              <a:gd name="connsiteY15" fmla="*/ 1612706 h 2409920"/>
              <a:gd name="connsiteX16" fmla="*/ 3960968 w 4495620"/>
              <a:gd name="connsiteY16" fmla="*/ 2168021 h 2409920"/>
              <a:gd name="connsiteX17" fmla="*/ 3676615 w 4495620"/>
              <a:gd name="connsiteY17" fmla="*/ 2401949 h 2409920"/>
              <a:gd name="connsiteX18" fmla="*/ 2705731 w 4495620"/>
              <a:gd name="connsiteY18" fmla="*/ 2408369 h 2409920"/>
              <a:gd name="connsiteX19" fmla="*/ 1017901 w 4495620"/>
              <a:gd name="connsiteY19" fmla="*/ 2402689 h 2409920"/>
              <a:gd name="connsiteX20" fmla="*/ 24055 w 4495620"/>
              <a:gd name="connsiteY20" fmla="*/ 2406615 h 2409920"/>
              <a:gd name="connsiteX21" fmla="*/ 477381 w 4495620"/>
              <a:gd name="connsiteY21" fmla="*/ 2376646 h 2409920"/>
              <a:gd name="connsiteX0" fmla="*/ 477381 w 4495620"/>
              <a:gd name="connsiteY0" fmla="*/ 2376646 h 2409920"/>
              <a:gd name="connsiteX1" fmla="*/ 1056004 w 4495620"/>
              <a:gd name="connsiteY1" fmla="*/ 2373447 h 2409920"/>
              <a:gd name="connsiteX2" fmla="*/ 1893875 w 4495620"/>
              <a:gd name="connsiteY2" fmla="*/ 2370039 h 2409920"/>
              <a:gd name="connsiteX3" fmla="*/ 2680321 w 4495620"/>
              <a:gd name="connsiteY3" fmla="*/ 2368236 h 2409920"/>
              <a:gd name="connsiteX4" fmla="*/ 3293222 w 4495620"/>
              <a:gd name="connsiteY4" fmla="*/ 2330480 h 2409920"/>
              <a:gd name="connsiteX5" fmla="*/ 3600636 w 4495620"/>
              <a:gd name="connsiteY5" fmla="*/ 2193771 h 2409920"/>
              <a:gd name="connsiteX6" fmla="*/ 3801702 w 4495620"/>
              <a:gd name="connsiteY6" fmla="*/ 1991090 h 2409920"/>
              <a:gd name="connsiteX7" fmla="*/ 3915631 w 4495620"/>
              <a:gd name="connsiteY7" fmla="*/ 1715696 h 2409920"/>
              <a:gd name="connsiteX8" fmla="*/ 3970546 w 4495620"/>
              <a:gd name="connsiteY8" fmla="*/ 1366689 h 2409920"/>
              <a:gd name="connsiteX9" fmla="*/ 4035873 w 4495620"/>
              <a:gd name="connsiteY9" fmla="*/ 1063614 h 2409920"/>
              <a:gd name="connsiteX10" fmla="*/ 4342654 w 4495620"/>
              <a:gd name="connsiteY10" fmla="*/ 721713 h 2409920"/>
              <a:gd name="connsiteX11" fmla="*/ 4477621 w 4495620"/>
              <a:gd name="connsiteY11" fmla="*/ 305931 h 2409920"/>
              <a:gd name="connsiteX12" fmla="*/ 4447645 w 4495620"/>
              <a:gd name="connsiteY12" fmla="*/ 556 h 2409920"/>
              <a:gd name="connsiteX13" fmla="*/ 4495620 w 4495620"/>
              <a:gd name="connsiteY13" fmla="*/ 367678 h 2409920"/>
              <a:gd name="connsiteX14" fmla="*/ 4078177 w 4495620"/>
              <a:gd name="connsiteY14" fmla="*/ 1082442 h 2409920"/>
              <a:gd name="connsiteX15" fmla="*/ 4045045 w 4495620"/>
              <a:gd name="connsiteY15" fmla="*/ 1612706 h 2409920"/>
              <a:gd name="connsiteX16" fmla="*/ 3960968 w 4495620"/>
              <a:gd name="connsiteY16" fmla="*/ 2168021 h 2409920"/>
              <a:gd name="connsiteX17" fmla="*/ 3676615 w 4495620"/>
              <a:gd name="connsiteY17" fmla="*/ 2401949 h 2409920"/>
              <a:gd name="connsiteX18" fmla="*/ 2705731 w 4495620"/>
              <a:gd name="connsiteY18" fmla="*/ 2408369 h 2409920"/>
              <a:gd name="connsiteX19" fmla="*/ 1017901 w 4495620"/>
              <a:gd name="connsiteY19" fmla="*/ 2402689 h 2409920"/>
              <a:gd name="connsiteX20" fmla="*/ 24055 w 4495620"/>
              <a:gd name="connsiteY20" fmla="*/ 2406615 h 2409920"/>
              <a:gd name="connsiteX21" fmla="*/ 477381 w 4495620"/>
              <a:gd name="connsiteY21" fmla="*/ 2376646 h 2409920"/>
              <a:gd name="connsiteX0" fmla="*/ 477381 w 4495620"/>
              <a:gd name="connsiteY0" fmla="*/ 2384528 h 2409920"/>
              <a:gd name="connsiteX1" fmla="*/ 1056004 w 4495620"/>
              <a:gd name="connsiteY1" fmla="*/ 2373447 h 2409920"/>
              <a:gd name="connsiteX2" fmla="*/ 1893875 w 4495620"/>
              <a:gd name="connsiteY2" fmla="*/ 2370039 h 2409920"/>
              <a:gd name="connsiteX3" fmla="*/ 2680321 w 4495620"/>
              <a:gd name="connsiteY3" fmla="*/ 2368236 h 2409920"/>
              <a:gd name="connsiteX4" fmla="*/ 3293222 w 4495620"/>
              <a:gd name="connsiteY4" fmla="*/ 2330480 h 2409920"/>
              <a:gd name="connsiteX5" fmla="*/ 3600636 w 4495620"/>
              <a:gd name="connsiteY5" fmla="*/ 2193771 h 2409920"/>
              <a:gd name="connsiteX6" fmla="*/ 3801702 w 4495620"/>
              <a:gd name="connsiteY6" fmla="*/ 1991090 h 2409920"/>
              <a:gd name="connsiteX7" fmla="*/ 3915631 w 4495620"/>
              <a:gd name="connsiteY7" fmla="*/ 1715696 h 2409920"/>
              <a:gd name="connsiteX8" fmla="*/ 3970546 w 4495620"/>
              <a:gd name="connsiteY8" fmla="*/ 1366689 h 2409920"/>
              <a:gd name="connsiteX9" fmla="*/ 4035873 w 4495620"/>
              <a:gd name="connsiteY9" fmla="*/ 1063614 h 2409920"/>
              <a:gd name="connsiteX10" fmla="*/ 4342654 w 4495620"/>
              <a:gd name="connsiteY10" fmla="*/ 721713 h 2409920"/>
              <a:gd name="connsiteX11" fmla="*/ 4477621 w 4495620"/>
              <a:gd name="connsiteY11" fmla="*/ 305931 h 2409920"/>
              <a:gd name="connsiteX12" fmla="*/ 4447645 w 4495620"/>
              <a:gd name="connsiteY12" fmla="*/ 556 h 2409920"/>
              <a:gd name="connsiteX13" fmla="*/ 4495620 w 4495620"/>
              <a:gd name="connsiteY13" fmla="*/ 367678 h 2409920"/>
              <a:gd name="connsiteX14" fmla="*/ 4078177 w 4495620"/>
              <a:gd name="connsiteY14" fmla="*/ 1082442 h 2409920"/>
              <a:gd name="connsiteX15" fmla="*/ 4045045 w 4495620"/>
              <a:gd name="connsiteY15" fmla="*/ 1612706 h 2409920"/>
              <a:gd name="connsiteX16" fmla="*/ 3960968 w 4495620"/>
              <a:gd name="connsiteY16" fmla="*/ 2168021 h 2409920"/>
              <a:gd name="connsiteX17" fmla="*/ 3676615 w 4495620"/>
              <a:gd name="connsiteY17" fmla="*/ 2401949 h 2409920"/>
              <a:gd name="connsiteX18" fmla="*/ 2705731 w 4495620"/>
              <a:gd name="connsiteY18" fmla="*/ 2408369 h 2409920"/>
              <a:gd name="connsiteX19" fmla="*/ 1017901 w 4495620"/>
              <a:gd name="connsiteY19" fmla="*/ 2402689 h 2409920"/>
              <a:gd name="connsiteX20" fmla="*/ 24055 w 4495620"/>
              <a:gd name="connsiteY20" fmla="*/ 2406615 h 2409920"/>
              <a:gd name="connsiteX21" fmla="*/ 477381 w 4495620"/>
              <a:gd name="connsiteY21" fmla="*/ 2384528 h 2409920"/>
              <a:gd name="connsiteX0" fmla="*/ 477381 w 4495620"/>
              <a:gd name="connsiteY0" fmla="*/ 2384528 h 2409920"/>
              <a:gd name="connsiteX1" fmla="*/ 1056004 w 4495620"/>
              <a:gd name="connsiteY1" fmla="*/ 2373447 h 2409920"/>
              <a:gd name="connsiteX2" fmla="*/ 1893875 w 4495620"/>
              <a:gd name="connsiteY2" fmla="*/ 2370039 h 2409920"/>
              <a:gd name="connsiteX3" fmla="*/ 2680321 w 4495620"/>
              <a:gd name="connsiteY3" fmla="*/ 2368236 h 2409920"/>
              <a:gd name="connsiteX4" fmla="*/ 3293222 w 4495620"/>
              <a:gd name="connsiteY4" fmla="*/ 2330480 h 2409920"/>
              <a:gd name="connsiteX5" fmla="*/ 3600636 w 4495620"/>
              <a:gd name="connsiteY5" fmla="*/ 2193771 h 2409920"/>
              <a:gd name="connsiteX6" fmla="*/ 3801702 w 4495620"/>
              <a:gd name="connsiteY6" fmla="*/ 1991090 h 2409920"/>
              <a:gd name="connsiteX7" fmla="*/ 3915631 w 4495620"/>
              <a:gd name="connsiteY7" fmla="*/ 1715696 h 2409920"/>
              <a:gd name="connsiteX8" fmla="*/ 3970546 w 4495620"/>
              <a:gd name="connsiteY8" fmla="*/ 1366689 h 2409920"/>
              <a:gd name="connsiteX9" fmla="*/ 4035873 w 4495620"/>
              <a:gd name="connsiteY9" fmla="*/ 1063614 h 2409920"/>
              <a:gd name="connsiteX10" fmla="*/ 4342654 w 4495620"/>
              <a:gd name="connsiteY10" fmla="*/ 721713 h 2409920"/>
              <a:gd name="connsiteX11" fmla="*/ 4477621 w 4495620"/>
              <a:gd name="connsiteY11" fmla="*/ 305931 h 2409920"/>
              <a:gd name="connsiteX12" fmla="*/ 4447645 w 4495620"/>
              <a:gd name="connsiteY12" fmla="*/ 556 h 2409920"/>
              <a:gd name="connsiteX13" fmla="*/ 4495620 w 4495620"/>
              <a:gd name="connsiteY13" fmla="*/ 367678 h 2409920"/>
              <a:gd name="connsiteX14" fmla="*/ 4078177 w 4495620"/>
              <a:gd name="connsiteY14" fmla="*/ 1082442 h 2409920"/>
              <a:gd name="connsiteX15" fmla="*/ 4045045 w 4495620"/>
              <a:gd name="connsiteY15" fmla="*/ 1612706 h 2409920"/>
              <a:gd name="connsiteX16" fmla="*/ 3960968 w 4495620"/>
              <a:gd name="connsiteY16" fmla="*/ 2168021 h 2409920"/>
              <a:gd name="connsiteX17" fmla="*/ 3676615 w 4495620"/>
              <a:gd name="connsiteY17" fmla="*/ 2401949 h 2409920"/>
              <a:gd name="connsiteX18" fmla="*/ 2705731 w 4495620"/>
              <a:gd name="connsiteY18" fmla="*/ 2408369 h 2409920"/>
              <a:gd name="connsiteX19" fmla="*/ 1017901 w 4495620"/>
              <a:gd name="connsiteY19" fmla="*/ 2402689 h 2409920"/>
              <a:gd name="connsiteX20" fmla="*/ 24055 w 4495620"/>
              <a:gd name="connsiteY20" fmla="*/ 2406615 h 2409920"/>
              <a:gd name="connsiteX21" fmla="*/ 477381 w 4495620"/>
              <a:gd name="connsiteY21" fmla="*/ 2384528 h 2409920"/>
              <a:gd name="connsiteX0" fmla="*/ 477381 w 4495620"/>
              <a:gd name="connsiteY0" fmla="*/ 2384528 h 2409920"/>
              <a:gd name="connsiteX1" fmla="*/ 1056004 w 4495620"/>
              <a:gd name="connsiteY1" fmla="*/ 2373447 h 2409920"/>
              <a:gd name="connsiteX2" fmla="*/ 1893875 w 4495620"/>
              <a:gd name="connsiteY2" fmla="*/ 2370039 h 2409920"/>
              <a:gd name="connsiteX3" fmla="*/ 2680321 w 4495620"/>
              <a:gd name="connsiteY3" fmla="*/ 2368236 h 2409920"/>
              <a:gd name="connsiteX4" fmla="*/ 3293222 w 4495620"/>
              <a:gd name="connsiteY4" fmla="*/ 2330480 h 2409920"/>
              <a:gd name="connsiteX5" fmla="*/ 3600636 w 4495620"/>
              <a:gd name="connsiteY5" fmla="*/ 2193771 h 2409920"/>
              <a:gd name="connsiteX6" fmla="*/ 3801702 w 4495620"/>
              <a:gd name="connsiteY6" fmla="*/ 1991090 h 2409920"/>
              <a:gd name="connsiteX7" fmla="*/ 3915631 w 4495620"/>
              <a:gd name="connsiteY7" fmla="*/ 1715696 h 2409920"/>
              <a:gd name="connsiteX8" fmla="*/ 3970546 w 4495620"/>
              <a:gd name="connsiteY8" fmla="*/ 1366689 h 2409920"/>
              <a:gd name="connsiteX9" fmla="*/ 4035873 w 4495620"/>
              <a:gd name="connsiteY9" fmla="*/ 1063614 h 2409920"/>
              <a:gd name="connsiteX10" fmla="*/ 4342654 w 4495620"/>
              <a:gd name="connsiteY10" fmla="*/ 721713 h 2409920"/>
              <a:gd name="connsiteX11" fmla="*/ 4477621 w 4495620"/>
              <a:gd name="connsiteY11" fmla="*/ 305931 h 2409920"/>
              <a:gd name="connsiteX12" fmla="*/ 4447645 w 4495620"/>
              <a:gd name="connsiteY12" fmla="*/ 556 h 2409920"/>
              <a:gd name="connsiteX13" fmla="*/ 4495620 w 4495620"/>
              <a:gd name="connsiteY13" fmla="*/ 367678 h 2409920"/>
              <a:gd name="connsiteX14" fmla="*/ 4078177 w 4495620"/>
              <a:gd name="connsiteY14" fmla="*/ 1082442 h 2409920"/>
              <a:gd name="connsiteX15" fmla="*/ 4045045 w 4495620"/>
              <a:gd name="connsiteY15" fmla="*/ 1612706 h 2409920"/>
              <a:gd name="connsiteX16" fmla="*/ 3960968 w 4495620"/>
              <a:gd name="connsiteY16" fmla="*/ 2168021 h 2409920"/>
              <a:gd name="connsiteX17" fmla="*/ 3676615 w 4495620"/>
              <a:gd name="connsiteY17" fmla="*/ 2401949 h 2409920"/>
              <a:gd name="connsiteX18" fmla="*/ 2705731 w 4495620"/>
              <a:gd name="connsiteY18" fmla="*/ 2408369 h 2409920"/>
              <a:gd name="connsiteX19" fmla="*/ 1017901 w 4495620"/>
              <a:gd name="connsiteY19" fmla="*/ 2402689 h 2409920"/>
              <a:gd name="connsiteX20" fmla="*/ 24055 w 4495620"/>
              <a:gd name="connsiteY20" fmla="*/ 2406615 h 2409920"/>
              <a:gd name="connsiteX21" fmla="*/ 477381 w 4495620"/>
              <a:gd name="connsiteY21" fmla="*/ 2384528 h 240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495620" h="2409920">
                <a:moveTo>
                  <a:pt x="477381" y="2384528"/>
                </a:moveTo>
                <a:cubicBezTo>
                  <a:pt x="649372" y="2379000"/>
                  <a:pt x="819922" y="2375862"/>
                  <a:pt x="1056004" y="2373447"/>
                </a:cubicBezTo>
                <a:lnTo>
                  <a:pt x="1893875" y="2370039"/>
                </a:lnTo>
                <a:lnTo>
                  <a:pt x="2680321" y="2368236"/>
                </a:lnTo>
                <a:cubicBezTo>
                  <a:pt x="2913545" y="2361643"/>
                  <a:pt x="3096670" y="2355901"/>
                  <a:pt x="3293222" y="2330480"/>
                </a:cubicBezTo>
                <a:cubicBezTo>
                  <a:pt x="3426521" y="2305579"/>
                  <a:pt x="3515889" y="2250336"/>
                  <a:pt x="3600636" y="2193771"/>
                </a:cubicBezTo>
                <a:cubicBezTo>
                  <a:pt x="3685383" y="2137206"/>
                  <a:pt x="3746273" y="2076490"/>
                  <a:pt x="3801702" y="1991090"/>
                </a:cubicBezTo>
                <a:cubicBezTo>
                  <a:pt x="3863354" y="1890228"/>
                  <a:pt x="3883942" y="1818738"/>
                  <a:pt x="3915631" y="1715696"/>
                </a:cubicBezTo>
                <a:cubicBezTo>
                  <a:pt x="3931879" y="1662863"/>
                  <a:pt x="3946907" y="1537128"/>
                  <a:pt x="3970546" y="1366689"/>
                </a:cubicBezTo>
                <a:cubicBezTo>
                  <a:pt x="3986620" y="1274039"/>
                  <a:pt x="3992521" y="1152554"/>
                  <a:pt x="4035873" y="1063614"/>
                </a:cubicBezTo>
                <a:cubicBezTo>
                  <a:pt x="4079225" y="974674"/>
                  <a:pt x="4197479" y="860879"/>
                  <a:pt x="4342654" y="721713"/>
                </a:cubicBezTo>
                <a:cubicBezTo>
                  <a:pt x="4450499" y="579453"/>
                  <a:pt x="4468937" y="475605"/>
                  <a:pt x="4477621" y="305931"/>
                </a:cubicBezTo>
                <a:cubicBezTo>
                  <a:pt x="4467641" y="123885"/>
                  <a:pt x="4444645" y="-9735"/>
                  <a:pt x="4447645" y="556"/>
                </a:cubicBezTo>
                <a:cubicBezTo>
                  <a:pt x="4450645" y="10847"/>
                  <a:pt x="4483472" y="171134"/>
                  <a:pt x="4495620" y="367678"/>
                </a:cubicBezTo>
                <a:cubicBezTo>
                  <a:pt x="4495619" y="769519"/>
                  <a:pt x="4162404" y="867536"/>
                  <a:pt x="4078177" y="1082442"/>
                </a:cubicBezTo>
                <a:cubicBezTo>
                  <a:pt x="4003283" y="1281110"/>
                  <a:pt x="4034298" y="1420849"/>
                  <a:pt x="4045045" y="1612706"/>
                </a:cubicBezTo>
                <a:cubicBezTo>
                  <a:pt x="4057691" y="1883635"/>
                  <a:pt x="4092386" y="1987899"/>
                  <a:pt x="3960968" y="2168021"/>
                </a:cubicBezTo>
                <a:cubicBezTo>
                  <a:pt x="3853649" y="2282306"/>
                  <a:pt x="3781493" y="2332424"/>
                  <a:pt x="3676615" y="2401949"/>
                </a:cubicBezTo>
                <a:cubicBezTo>
                  <a:pt x="3171408" y="2412912"/>
                  <a:pt x="3148848" y="2409860"/>
                  <a:pt x="2705731" y="2408369"/>
                </a:cubicBezTo>
                <a:lnTo>
                  <a:pt x="1017901" y="2402689"/>
                </a:lnTo>
                <a:lnTo>
                  <a:pt x="24055" y="2406615"/>
                </a:lnTo>
                <a:cubicBezTo>
                  <a:pt x="-102844" y="2399697"/>
                  <a:pt x="305390" y="2390056"/>
                  <a:pt x="477381" y="2384528"/>
                </a:cubicBezTo>
                <a:close/>
              </a:path>
            </a:pathLst>
          </a:custGeom>
          <a:solidFill>
            <a:srgbClr val="F4898F"/>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bg1"/>
              </a:solidFill>
            </a:endParaRPr>
          </a:p>
        </p:txBody>
      </p:sp>
      <p:sp>
        <p:nvSpPr>
          <p:cNvPr id="11" name="Oval 10">
            <a:extLst>
              <a:ext uri="{FF2B5EF4-FFF2-40B4-BE49-F238E27FC236}">
                <a16:creationId xmlns:a16="http://schemas.microsoft.com/office/drawing/2014/main" id="{D6EE0B85-5BD9-40BF-B431-FFFB5AC0782F}"/>
              </a:ext>
            </a:extLst>
          </p:cNvPr>
          <p:cNvSpPr/>
          <p:nvPr/>
        </p:nvSpPr>
        <p:spPr>
          <a:xfrm>
            <a:off x="3285771" y="55579"/>
            <a:ext cx="1899746" cy="1479307"/>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tx1"/>
              </a:solidFill>
            </a:endParaRPr>
          </a:p>
        </p:txBody>
      </p:sp>
      <p:pic>
        <p:nvPicPr>
          <p:cNvPr id="9" name="Picture 8">
            <a:extLst>
              <a:ext uri="{FF2B5EF4-FFF2-40B4-BE49-F238E27FC236}">
                <a16:creationId xmlns:a16="http://schemas.microsoft.com/office/drawing/2014/main" id="{A0F75335-3B22-6574-8D54-01DEC9959673}"/>
              </a:ext>
            </a:extLst>
          </p:cNvPr>
          <p:cNvPicPr>
            <a:picLocks noChangeAspect="1"/>
          </p:cNvPicPr>
          <p:nvPr/>
        </p:nvPicPr>
        <p:blipFill rotWithShape="1">
          <a:blip r:embed="rId5"/>
          <a:srcRect b="80401"/>
          <a:stretch/>
        </p:blipFill>
        <p:spPr>
          <a:xfrm rot="18471445">
            <a:off x="-143237" y="149837"/>
            <a:ext cx="869298" cy="740800"/>
          </a:xfrm>
          <a:prstGeom prst="rect">
            <a:avLst/>
          </a:prstGeom>
        </p:spPr>
      </p:pic>
      <p:pic>
        <p:nvPicPr>
          <p:cNvPr id="12" name="Picture 11">
            <a:extLst>
              <a:ext uri="{FF2B5EF4-FFF2-40B4-BE49-F238E27FC236}">
                <a16:creationId xmlns:a16="http://schemas.microsoft.com/office/drawing/2014/main" id="{2B0F6C93-4EA9-8AD1-622A-D9BC633596B4}"/>
              </a:ext>
            </a:extLst>
          </p:cNvPr>
          <p:cNvPicPr>
            <a:picLocks noChangeAspect="1"/>
          </p:cNvPicPr>
          <p:nvPr/>
        </p:nvPicPr>
        <p:blipFill rotWithShape="1">
          <a:blip r:embed="rId5"/>
          <a:srcRect t="23330" b="50819"/>
          <a:stretch/>
        </p:blipFill>
        <p:spPr>
          <a:xfrm rot="10800000" flipH="1">
            <a:off x="4203552" y="2870818"/>
            <a:ext cx="869298" cy="977115"/>
          </a:xfrm>
          <a:prstGeom prst="rect">
            <a:avLst/>
          </a:prstGeom>
        </p:spPr>
      </p:pic>
    </p:spTree>
    <p:extLst>
      <p:ext uri="{BB962C8B-B14F-4D97-AF65-F5344CB8AC3E}">
        <p14:creationId xmlns:p14="http://schemas.microsoft.com/office/powerpoint/2010/main" val="3846358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F4EC062-5208-D44D-A785-9EE647053692}"/>
              </a:ext>
            </a:extLst>
          </p:cNvPr>
          <p:cNvSpPr/>
          <p:nvPr/>
        </p:nvSpPr>
        <p:spPr>
          <a:xfrm>
            <a:off x="0" y="0"/>
            <a:ext cx="5327650" cy="3779838"/>
          </a:xfrm>
          <a:prstGeom prst="rect">
            <a:avLst/>
          </a:prstGeom>
          <a:solidFill>
            <a:srgbClr val="377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64368198-89D9-FE45-9118-DD3743C850FF}"/>
              </a:ext>
            </a:extLst>
          </p:cNvPr>
          <p:cNvSpPr/>
          <p:nvPr/>
        </p:nvSpPr>
        <p:spPr>
          <a:xfrm>
            <a:off x="127683" y="-106667"/>
            <a:ext cx="5512777" cy="3779838"/>
          </a:xfrm>
          <a:custGeom>
            <a:avLst/>
            <a:gdLst>
              <a:gd name="connsiteX0" fmla="*/ 0 w 5168347"/>
              <a:gd name="connsiteY0" fmla="*/ 2136913 h 4273826"/>
              <a:gd name="connsiteX1" fmla="*/ 2584174 w 5168347"/>
              <a:gd name="connsiteY1" fmla="*/ 0 h 4273826"/>
              <a:gd name="connsiteX2" fmla="*/ 5168348 w 5168347"/>
              <a:gd name="connsiteY2" fmla="*/ 2136913 h 4273826"/>
              <a:gd name="connsiteX3" fmla="*/ 2584174 w 5168347"/>
              <a:gd name="connsiteY3" fmla="*/ 4273826 h 4273826"/>
              <a:gd name="connsiteX4" fmla="*/ 0 w 5168347"/>
              <a:gd name="connsiteY4" fmla="*/ 2136913 h 4273826"/>
              <a:gd name="connsiteX0" fmla="*/ 0 w 5241571"/>
              <a:gd name="connsiteY0" fmla="*/ 2190515 h 4327428"/>
              <a:gd name="connsiteX1" fmla="*/ 2584174 w 5241571"/>
              <a:gd name="connsiteY1" fmla="*/ 53602 h 4327428"/>
              <a:gd name="connsiteX2" fmla="*/ 4591878 w 5241571"/>
              <a:gd name="connsiteY2" fmla="*/ 773386 h 4327428"/>
              <a:gd name="connsiteX3" fmla="*/ 5168348 w 5241571"/>
              <a:gd name="connsiteY3" fmla="*/ 2190515 h 4327428"/>
              <a:gd name="connsiteX4" fmla="*/ 2584174 w 5241571"/>
              <a:gd name="connsiteY4" fmla="*/ 4327428 h 4327428"/>
              <a:gd name="connsiteX5" fmla="*/ 0 w 5241571"/>
              <a:gd name="connsiteY5" fmla="*/ 2190515 h 4327428"/>
              <a:gd name="connsiteX0" fmla="*/ 0 w 5243947"/>
              <a:gd name="connsiteY0" fmla="*/ 2195585 h 4332498"/>
              <a:gd name="connsiteX1" fmla="*/ 2584174 w 5243947"/>
              <a:gd name="connsiteY1" fmla="*/ 58672 h 4332498"/>
              <a:gd name="connsiteX2" fmla="*/ 4611756 w 5243947"/>
              <a:gd name="connsiteY2" fmla="*/ 738699 h 4332498"/>
              <a:gd name="connsiteX3" fmla="*/ 5168348 w 5243947"/>
              <a:gd name="connsiteY3" fmla="*/ 2195585 h 4332498"/>
              <a:gd name="connsiteX4" fmla="*/ 2584174 w 5243947"/>
              <a:gd name="connsiteY4" fmla="*/ 4332498 h 4332498"/>
              <a:gd name="connsiteX5" fmla="*/ 0 w 5243947"/>
              <a:gd name="connsiteY5" fmla="*/ 2195585 h 4332498"/>
              <a:gd name="connsiteX0" fmla="*/ 37498 w 5281445"/>
              <a:gd name="connsiteY0" fmla="*/ 2149751 h 4286664"/>
              <a:gd name="connsiteX1" fmla="*/ 1190437 w 5281445"/>
              <a:gd name="connsiteY1" fmla="*/ 401318 h 4286664"/>
              <a:gd name="connsiteX2" fmla="*/ 2621672 w 5281445"/>
              <a:gd name="connsiteY2" fmla="*/ 12838 h 4286664"/>
              <a:gd name="connsiteX3" fmla="*/ 4649254 w 5281445"/>
              <a:gd name="connsiteY3" fmla="*/ 692865 h 4286664"/>
              <a:gd name="connsiteX4" fmla="*/ 5205846 w 5281445"/>
              <a:gd name="connsiteY4" fmla="*/ 2149751 h 4286664"/>
              <a:gd name="connsiteX5" fmla="*/ 2621672 w 5281445"/>
              <a:gd name="connsiteY5" fmla="*/ 4286664 h 4286664"/>
              <a:gd name="connsiteX6" fmla="*/ 37498 w 5281445"/>
              <a:gd name="connsiteY6" fmla="*/ 2149751 h 4286664"/>
              <a:gd name="connsiteX0" fmla="*/ 37498 w 5206080"/>
              <a:gd name="connsiteY0" fmla="*/ 2149751 h 4315973"/>
              <a:gd name="connsiteX1" fmla="*/ 1190437 w 5206080"/>
              <a:gd name="connsiteY1" fmla="*/ 401318 h 4315973"/>
              <a:gd name="connsiteX2" fmla="*/ 2621672 w 5206080"/>
              <a:gd name="connsiteY2" fmla="*/ 12838 h 4315973"/>
              <a:gd name="connsiteX3" fmla="*/ 4649254 w 5206080"/>
              <a:gd name="connsiteY3" fmla="*/ 692865 h 4315973"/>
              <a:gd name="connsiteX4" fmla="*/ 5205846 w 5206080"/>
              <a:gd name="connsiteY4" fmla="*/ 2149751 h 4315973"/>
              <a:gd name="connsiteX5" fmla="*/ 4708889 w 5206080"/>
              <a:gd name="connsiteY5" fmla="*/ 3310170 h 4315973"/>
              <a:gd name="connsiteX6" fmla="*/ 2621672 w 5206080"/>
              <a:gd name="connsiteY6" fmla="*/ 4286664 h 4315973"/>
              <a:gd name="connsiteX7" fmla="*/ 37498 w 5206080"/>
              <a:gd name="connsiteY7" fmla="*/ 2149751 h 4315973"/>
              <a:gd name="connsiteX0" fmla="*/ 37498 w 5205951"/>
              <a:gd name="connsiteY0" fmla="*/ 2144216 h 4310438"/>
              <a:gd name="connsiteX1" fmla="*/ 1190437 w 5205951"/>
              <a:gd name="connsiteY1" fmla="*/ 395783 h 4310438"/>
              <a:gd name="connsiteX2" fmla="*/ 2621672 w 5205951"/>
              <a:gd name="connsiteY2" fmla="*/ 7303 h 4310438"/>
              <a:gd name="connsiteX3" fmla="*/ 3668593 w 5205951"/>
              <a:gd name="connsiteY3" fmla="*/ 183748 h 4310438"/>
              <a:gd name="connsiteX4" fmla="*/ 4649254 w 5205951"/>
              <a:gd name="connsiteY4" fmla="*/ 687330 h 4310438"/>
              <a:gd name="connsiteX5" fmla="*/ 5205846 w 5205951"/>
              <a:gd name="connsiteY5" fmla="*/ 2144216 h 4310438"/>
              <a:gd name="connsiteX6" fmla="*/ 4708889 w 5205951"/>
              <a:gd name="connsiteY6" fmla="*/ 3304635 h 4310438"/>
              <a:gd name="connsiteX7" fmla="*/ 2621672 w 5205951"/>
              <a:gd name="connsiteY7" fmla="*/ 4281129 h 4310438"/>
              <a:gd name="connsiteX8" fmla="*/ 37498 w 5205951"/>
              <a:gd name="connsiteY8" fmla="*/ 2144216 h 4310438"/>
              <a:gd name="connsiteX0" fmla="*/ 37498 w 5220476"/>
              <a:gd name="connsiteY0" fmla="*/ 2144216 h 4310438"/>
              <a:gd name="connsiteX1" fmla="*/ 1190437 w 5220476"/>
              <a:gd name="connsiteY1" fmla="*/ 395783 h 4310438"/>
              <a:gd name="connsiteX2" fmla="*/ 2621672 w 5220476"/>
              <a:gd name="connsiteY2" fmla="*/ 7303 h 4310438"/>
              <a:gd name="connsiteX3" fmla="*/ 3668593 w 5220476"/>
              <a:gd name="connsiteY3" fmla="*/ 183748 h 4310438"/>
              <a:gd name="connsiteX4" fmla="*/ 4649254 w 5220476"/>
              <a:gd name="connsiteY4" fmla="*/ 687330 h 4310438"/>
              <a:gd name="connsiteX5" fmla="*/ 5073325 w 5220476"/>
              <a:gd name="connsiteY5" fmla="*/ 1376443 h 4310438"/>
              <a:gd name="connsiteX6" fmla="*/ 5205846 w 5220476"/>
              <a:gd name="connsiteY6" fmla="*/ 2144216 h 4310438"/>
              <a:gd name="connsiteX7" fmla="*/ 4708889 w 5220476"/>
              <a:gd name="connsiteY7" fmla="*/ 3304635 h 4310438"/>
              <a:gd name="connsiteX8" fmla="*/ 2621672 w 5220476"/>
              <a:gd name="connsiteY8" fmla="*/ 4281129 h 4310438"/>
              <a:gd name="connsiteX9" fmla="*/ 37498 w 5220476"/>
              <a:gd name="connsiteY9" fmla="*/ 2144216 h 4310438"/>
              <a:gd name="connsiteX0" fmla="*/ 37498 w 5206296"/>
              <a:gd name="connsiteY0" fmla="*/ 2144216 h 4307298"/>
              <a:gd name="connsiteX1" fmla="*/ 1190437 w 5206296"/>
              <a:gd name="connsiteY1" fmla="*/ 395783 h 4307298"/>
              <a:gd name="connsiteX2" fmla="*/ 2621672 w 5206296"/>
              <a:gd name="connsiteY2" fmla="*/ 7303 h 4307298"/>
              <a:gd name="connsiteX3" fmla="*/ 3668593 w 5206296"/>
              <a:gd name="connsiteY3" fmla="*/ 183748 h 4307298"/>
              <a:gd name="connsiteX4" fmla="*/ 4649254 w 5206296"/>
              <a:gd name="connsiteY4" fmla="*/ 687330 h 4307298"/>
              <a:gd name="connsiteX5" fmla="*/ 5073325 w 5206296"/>
              <a:gd name="connsiteY5" fmla="*/ 1376443 h 4307298"/>
              <a:gd name="connsiteX6" fmla="*/ 5205846 w 5206296"/>
              <a:gd name="connsiteY6" fmla="*/ 2144216 h 4307298"/>
              <a:gd name="connsiteX7" fmla="*/ 5093202 w 5206296"/>
              <a:gd name="connsiteY7" fmla="*/ 2900443 h 4307298"/>
              <a:gd name="connsiteX8" fmla="*/ 4708889 w 5206296"/>
              <a:gd name="connsiteY8" fmla="*/ 3304635 h 4307298"/>
              <a:gd name="connsiteX9" fmla="*/ 2621672 w 5206296"/>
              <a:gd name="connsiteY9" fmla="*/ 4281129 h 4307298"/>
              <a:gd name="connsiteX10" fmla="*/ 37498 w 5206296"/>
              <a:gd name="connsiteY10" fmla="*/ 2144216 h 4307298"/>
              <a:gd name="connsiteX0" fmla="*/ 37498 w 5206296"/>
              <a:gd name="connsiteY0" fmla="*/ 2144216 h 4311706"/>
              <a:gd name="connsiteX1" fmla="*/ 1190437 w 5206296"/>
              <a:gd name="connsiteY1" fmla="*/ 395783 h 4311706"/>
              <a:gd name="connsiteX2" fmla="*/ 2621672 w 5206296"/>
              <a:gd name="connsiteY2" fmla="*/ 7303 h 4311706"/>
              <a:gd name="connsiteX3" fmla="*/ 3668593 w 5206296"/>
              <a:gd name="connsiteY3" fmla="*/ 183748 h 4311706"/>
              <a:gd name="connsiteX4" fmla="*/ 4649254 w 5206296"/>
              <a:gd name="connsiteY4" fmla="*/ 687330 h 4311706"/>
              <a:gd name="connsiteX5" fmla="*/ 5073325 w 5206296"/>
              <a:gd name="connsiteY5" fmla="*/ 1376443 h 4311706"/>
              <a:gd name="connsiteX6" fmla="*/ 5205846 w 5206296"/>
              <a:gd name="connsiteY6" fmla="*/ 2144216 h 4311706"/>
              <a:gd name="connsiteX7" fmla="*/ 5093202 w 5206296"/>
              <a:gd name="connsiteY7" fmla="*/ 2900443 h 4311706"/>
              <a:gd name="connsiteX8" fmla="*/ 4708889 w 5206296"/>
              <a:gd name="connsiteY8" fmla="*/ 3370896 h 4311706"/>
              <a:gd name="connsiteX9" fmla="*/ 2621672 w 5206296"/>
              <a:gd name="connsiteY9" fmla="*/ 4281129 h 4311706"/>
              <a:gd name="connsiteX10" fmla="*/ 37498 w 5206296"/>
              <a:gd name="connsiteY10" fmla="*/ 2144216 h 4311706"/>
              <a:gd name="connsiteX0" fmla="*/ 37498 w 5206296"/>
              <a:gd name="connsiteY0" fmla="*/ 2144216 h 4313286"/>
              <a:gd name="connsiteX1" fmla="*/ 1190437 w 5206296"/>
              <a:gd name="connsiteY1" fmla="*/ 395783 h 4313286"/>
              <a:gd name="connsiteX2" fmla="*/ 2621672 w 5206296"/>
              <a:gd name="connsiteY2" fmla="*/ 7303 h 4313286"/>
              <a:gd name="connsiteX3" fmla="*/ 3668593 w 5206296"/>
              <a:gd name="connsiteY3" fmla="*/ 183748 h 4313286"/>
              <a:gd name="connsiteX4" fmla="*/ 4649254 w 5206296"/>
              <a:gd name="connsiteY4" fmla="*/ 687330 h 4313286"/>
              <a:gd name="connsiteX5" fmla="*/ 5073325 w 5206296"/>
              <a:gd name="connsiteY5" fmla="*/ 1376443 h 4313286"/>
              <a:gd name="connsiteX6" fmla="*/ 5205846 w 5206296"/>
              <a:gd name="connsiteY6" fmla="*/ 2144216 h 4313286"/>
              <a:gd name="connsiteX7" fmla="*/ 5093202 w 5206296"/>
              <a:gd name="connsiteY7" fmla="*/ 2900443 h 4313286"/>
              <a:gd name="connsiteX8" fmla="*/ 4708889 w 5206296"/>
              <a:gd name="connsiteY8" fmla="*/ 3370896 h 4313286"/>
              <a:gd name="connsiteX9" fmla="*/ 2621672 w 5206296"/>
              <a:gd name="connsiteY9" fmla="*/ 4281129 h 4313286"/>
              <a:gd name="connsiteX10" fmla="*/ 37498 w 5206296"/>
              <a:gd name="connsiteY10" fmla="*/ 2144216 h 4313286"/>
              <a:gd name="connsiteX0" fmla="*/ 37498 w 5206296"/>
              <a:gd name="connsiteY0" fmla="*/ 2144216 h 4323453"/>
              <a:gd name="connsiteX1" fmla="*/ 1190437 w 5206296"/>
              <a:gd name="connsiteY1" fmla="*/ 395783 h 4323453"/>
              <a:gd name="connsiteX2" fmla="*/ 2621672 w 5206296"/>
              <a:gd name="connsiteY2" fmla="*/ 7303 h 4323453"/>
              <a:gd name="connsiteX3" fmla="*/ 3668593 w 5206296"/>
              <a:gd name="connsiteY3" fmla="*/ 183748 h 4323453"/>
              <a:gd name="connsiteX4" fmla="*/ 4649254 w 5206296"/>
              <a:gd name="connsiteY4" fmla="*/ 687330 h 4323453"/>
              <a:gd name="connsiteX5" fmla="*/ 5073325 w 5206296"/>
              <a:gd name="connsiteY5" fmla="*/ 1376443 h 4323453"/>
              <a:gd name="connsiteX6" fmla="*/ 5205846 w 5206296"/>
              <a:gd name="connsiteY6" fmla="*/ 2144216 h 4323453"/>
              <a:gd name="connsiteX7" fmla="*/ 5093202 w 5206296"/>
              <a:gd name="connsiteY7" fmla="*/ 2900443 h 4323453"/>
              <a:gd name="connsiteX8" fmla="*/ 4675758 w 5206296"/>
              <a:gd name="connsiteY8" fmla="*/ 3490165 h 4323453"/>
              <a:gd name="connsiteX9" fmla="*/ 2621672 w 5206296"/>
              <a:gd name="connsiteY9" fmla="*/ 4281129 h 4323453"/>
              <a:gd name="connsiteX10" fmla="*/ 37498 w 5206296"/>
              <a:gd name="connsiteY10" fmla="*/ 2144216 h 4323453"/>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2002 w 5170800"/>
              <a:gd name="connsiteY0" fmla="*/ 2144216 h 4281917"/>
              <a:gd name="connsiteX1" fmla="*/ 1154941 w 5170800"/>
              <a:gd name="connsiteY1" fmla="*/ 395783 h 4281917"/>
              <a:gd name="connsiteX2" fmla="*/ 2586176 w 5170800"/>
              <a:gd name="connsiteY2" fmla="*/ 7303 h 4281917"/>
              <a:gd name="connsiteX3" fmla="*/ 3633097 w 5170800"/>
              <a:gd name="connsiteY3" fmla="*/ 183748 h 4281917"/>
              <a:gd name="connsiteX4" fmla="*/ 4613758 w 5170800"/>
              <a:gd name="connsiteY4" fmla="*/ 687330 h 4281917"/>
              <a:gd name="connsiteX5" fmla="*/ 5037829 w 5170800"/>
              <a:gd name="connsiteY5" fmla="*/ 1376443 h 4281917"/>
              <a:gd name="connsiteX6" fmla="*/ 5170350 w 5170800"/>
              <a:gd name="connsiteY6" fmla="*/ 2144216 h 4281917"/>
              <a:gd name="connsiteX7" fmla="*/ 5057706 w 5170800"/>
              <a:gd name="connsiteY7" fmla="*/ 2900443 h 4281917"/>
              <a:gd name="connsiteX8" fmla="*/ 4746279 w 5170800"/>
              <a:gd name="connsiteY8" fmla="*/ 3563052 h 4281917"/>
              <a:gd name="connsiteX9" fmla="*/ 2586176 w 5170800"/>
              <a:gd name="connsiteY9" fmla="*/ 4281129 h 4281917"/>
              <a:gd name="connsiteX10" fmla="*/ 923028 w 5170800"/>
              <a:gd name="connsiteY10" fmla="*/ 3429854 h 4281917"/>
              <a:gd name="connsiteX11" fmla="*/ 2002 w 5170800"/>
              <a:gd name="connsiteY11" fmla="*/ 2144216 h 4281917"/>
              <a:gd name="connsiteX0" fmla="*/ 4651 w 5173449"/>
              <a:gd name="connsiteY0" fmla="*/ 2144216 h 4281138"/>
              <a:gd name="connsiteX1" fmla="*/ 1157590 w 5173449"/>
              <a:gd name="connsiteY1" fmla="*/ 395783 h 4281138"/>
              <a:gd name="connsiteX2" fmla="*/ 2588825 w 5173449"/>
              <a:gd name="connsiteY2" fmla="*/ 7303 h 4281138"/>
              <a:gd name="connsiteX3" fmla="*/ 3635746 w 5173449"/>
              <a:gd name="connsiteY3" fmla="*/ 183748 h 4281138"/>
              <a:gd name="connsiteX4" fmla="*/ 4616407 w 5173449"/>
              <a:gd name="connsiteY4" fmla="*/ 687330 h 4281138"/>
              <a:gd name="connsiteX5" fmla="*/ 5040478 w 5173449"/>
              <a:gd name="connsiteY5" fmla="*/ 1376443 h 4281138"/>
              <a:gd name="connsiteX6" fmla="*/ 5172999 w 5173449"/>
              <a:gd name="connsiteY6" fmla="*/ 2144216 h 4281138"/>
              <a:gd name="connsiteX7" fmla="*/ 5060355 w 5173449"/>
              <a:gd name="connsiteY7" fmla="*/ 2900443 h 4281138"/>
              <a:gd name="connsiteX8" fmla="*/ 4748928 w 5173449"/>
              <a:gd name="connsiteY8" fmla="*/ 3563052 h 4281138"/>
              <a:gd name="connsiteX9" fmla="*/ 2588825 w 5173449"/>
              <a:gd name="connsiteY9" fmla="*/ 4281129 h 4281138"/>
              <a:gd name="connsiteX10" fmla="*/ 826286 w 5173449"/>
              <a:gd name="connsiteY10" fmla="*/ 3549123 h 4281138"/>
              <a:gd name="connsiteX11" fmla="*/ 4651 w 5173449"/>
              <a:gd name="connsiteY11" fmla="*/ 2144216 h 4281138"/>
              <a:gd name="connsiteX0" fmla="*/ 4651 w 5173449"/>
              <a:gd name="connsiteY0" fmla="*/ 2149708 h 4286630"/>
              <a:gd name="connsiteX1" fmla="*/ 1157590 w 5173449"/>
              <a:gd name="connsiteY1" fmla="*/ 401275 h 4286630"/>
              <a:gd name="connsiteX2" fmla="*/ 2588825 w 5173449"/>
              <a:gd name="connsiteY2" fmla="*/ 12795 h 4286630"/>
              <a:gd name="connsiteX3" fmla="*/ 3861033 w 5173449"/>
              <a:gd name="connsiteY3" fmla="*/ 149484 h 4286630"/>
              <a:gd name="connsiteX4" fmla="*/ 4616407 w 5173449"/>
              <a:gd name="connsiteY4" fmla="*/ 692822 h 4286630"/>
              <a:gd name="connsiteX5" fmla="*/ 5040478 w 5173449"/>
              <a:gd name="connsiteY5" fmla="*/ 1381935 h 4286630"/>
              <a:gd name="connsiteX6" fmla="*/ 5172999 w 5173449"/>
              <a:gd name="connsiteY6" fmla="*/ 2149708 h 4286630"/>
              <a:gd name="connsiteX7" fmla="*/ 5060355 w 5173449"/>
              <a:gd name="connsiteY7" fmla="*/ 2905935 h 4286630"/>
              <a:gd name="connsiteX8" fmla="*/ 4748928 w 5173449"/>
              <a:gd name="connsiteY8" fmla="*/ 3568544 h 4286630"/>
              <a:gd name="connsiteX9" fmla="*/ 2588825 w 5173449"/>
              <a:gd name="connsiteY9" fmla="*/ 4286621 h 4286630"/>
              <a:gd name="connsiteX10" fmla="*/ 826286 w 5173449"/>
              <a:gd name="connsiteY10" fmla="*/ 3554615 h 4286630"/>
              <a:gd name="connsiteX11" fmla="*/ 4651 w 5173449"/>
              <a:gd name="connsiteY11" fmla="*/ 2149708 h 4286630"/>
              <a:gd name="connsiteX0" fmla="*/ 4651 w 5173449"/>
              <a:gd name="connsiteY0" fmla="*/ 2149708 h 4286630"/>
              <a:gd name="connsiteX1" fmla="*/ 1157590 w 5173449"/>
              <a:gd name="connsiteY1" fmla="*/ 401275 h 4286630"/>
              <a:gd name="connsiteX2" fmla="*/ 2588825 w 5173449"/>
              <a:gd name="connsiteY2" fmla="*/ 12795 h 4286630"/>
              <a:gd name="connsiteX3" fmla="*/ 3861033 w 5173449"/>
              <a:gd name="connsiteY3" fmla="*/ 149484 h 4286630"/>
              <a:gd name="connsiteX4" fmla="*/ 4835068 w 5173449"/>
              <a:gd name="connsiteY4" fmla="*/ 672943 h 4286630"/>
              <a:gd name="connsiteX5" fmla="*/ 5040478 w 5173449"/>
              <a:gd name="connsiteY5" fmla="*/ 1381935 h 4286630"/>
              <a:gd name="connsiteX6" fmla="*/ 5172999 w 5173449"/>
              <a:gd name="connsiteY6" fmla="*/ 2149708 h 4286630"/>
              <a:gd name="connsiteX7" fmla="*/ 5060355 w 5173449"/>
              <a:gd name="connsiteY7" fmla="*/ 2905935 h 4286630"/>
              <a:gd name="connsiteX8" fmla="*/ 4748928 w 5173449"/>
              <a:gd name="connsiteY8" fmla="*/ 3568544 h 4286630"/>
              <a:gd name="connsiteX9" fmla="*/ 2588825 w 5173449"/>
              <a:gd name="connsiteY9" fmla="*/ 4286621 h 4286630"/>
              <a:gd name="connsiteX10" fmla="*/ 826286 w 5173449"/>
              <a:gd name="connsiteY10" fmla="*/ 3554615 h 4286630"/>
              <a:gd name="connsiteX11" fmla="*/ 4651 w 5173449"/>
              <a:gd name="connsiteY11" fmla="*/ 2149708 h 4286630"/>
              <a:gd name="connsiteX0" fmla="*/ 4651 w 5252062"/>
              <a:gd name="connsiteY0" fmla="*/ 2149708 h 4286630"/>
              <a:gd name="connsiteX1" fmla="*/ 1157590 w 5252062"/>
              <a:gd name="connsiteY1" fmla="*/ 401275 h 4286630"/>
              <a:gd name="connsiteX2" fmla="*/ 2588825 w 5252062"/>
              <a:gd name="connsiteY2" fmla="*/ 12795 h 4286630"/>
              <a:gd name="connsiteX3" fmla="*/ 3861033 w 5252062"/>
              <a:gd name="connsiteY3" fmla="*/ 149484 h 4286630"/>
              <a:gd name="connsiteX4" fmla="*/ 4835068 w 5252062"/>
              <a:gd name="connsiteY4" fmla="*/ 672943 h 4286630"/>
              <a:gd name="connsiteX5" fmla="*/ 5219382 w 5252062"/>
              <a:gd name="connsiteY5" fmla="*/ 1421691 h 4286630"/>
              <a:gd name="connsiteX6" fmla="*/ 5172999 w 5252062"/>
              <a:gd name="connsiteY6" fmla="*/ 2149708 h 4286630"/>
              <a:gd name="connsiteX7" fmla="*/ 5060355 w 5252062"/>
              <a:gd name="connsiteY7" fmla="*/ 2905935 h 4286630"/>
              <a:gd name="connsiteX8" fmla="*/ 4748928 w 5252062"/>
              <a:gd name="connsiteY8" fmla="*/ 3568544 h 4286630"/>
              <a:gd name="connsiteX9" fmla="*/ 2588825 w 5252062"/>
              <a:gd name="connsiteY9" fmla="*/ 4286621 h 4286630"/>
              <a:gd name="connsiteX10" fmla="*/ 826286 w 5252062"/>
              <a:gd name="connsiteY10" fmla="*/ 3554615 h 4286630"/>
              <a:gd name="connsiteX11" fmla="*/ 4651 w 525206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35068 w 5319892"/>
              <a:gd name="connsiteY4" fmla="*/ 672943 h 4286630"/>
              <a:gd name="connsiteX5" fmla="*/ 5219382 w 5319892"/>
              <a:gd name="connsiteY5" fmla="*/ 1421691 h 4286630"/>
              <a:gd name="connsiteX6" fmla="*/ 5318773 w 5319892"/>
              <a:gd name="connsiteY6" fmla="*/ 2162960 h 4286630"/>
              <a:gd name="connsiteX7" fmla="*/ 5060355 w 5319892"/>
              <a:gd name="connsiteY7" fmla="*/ 2905935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35068 w 5319892"/>
              <a:gd name="connsiteY4" fmla="*/ 672943 h 4286630"/>
              <a:gd name="connsiteX5" fmla="*/ 5219382 w 5319892"/>
              <a:gd name="connsiteY5" fmla="*/ 1421691 h 4286630"/>
              <a:gd name="connsiteX6" fmla="*/ 5318773 w 5319892"/>
              <a:gd name="connsiteY6" fmla="*/ 2162960 h 4286630"/>
              <a:gd name="connsiteX7" fmla="*/ 5212755 w 5319892"/>
              <a:gd name="connsiteY7" fmla="*/ 3018578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88077 w 5319892"/>
              <a:gd name="connsiteY4" fmla="*/ 553674 h 4286630"/>
              <a:gd name="connsiteX5" fmla="*/ 5219382 w 5319892"/>
              <a:gd name="connsiteY5" fmla="*/ 1421691 h 4286630"/>
              <a:gd name="connsiteX6" fmla="*/ 5318773 w 5319892"/>
              <a:gd name="connsiteY6" fmla="*/ 2162960 h 4286630"/>
              <a:gd name="connsiteX7" fmla="*/ 5212755 w 5319892"/>
              <a:gd name="connsiteY7" fmla="*/ 3018578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65310 h 4302232"/>
              <a:gd name="connsiteX1" fmla="*/ 1157590 w 5319892"/>
              <a:gd name="connsiteY1" fmla="*/ 416877 h 4302232"/>
              <a:gd name="connsiteX2" fmla="*/ 2588825 w 5319892"/>
              <a:gd name="connsiteY2" fmla="*/ 28397 h 4302232"/>
              <a:gd name="connsiteX3" fmla="*/ 3867660 w 5319892"/>
              <a:gd name="connsiteY3" fmla="*/ 105452 h 4302232"/>
              <a:gd name="connsiteX4" fmla="*/ 4888077 w 5319892"/>
              <a:gd name="connsiteY4" fmla="*/ 569276 h 4302232"/>
              <a:gd name="connsiteX5" fmla="*/ 5219382 w 5319892"/>
              <a:gd name="connsiteY5" fmla="*/ 1437293 h 4302232"/>
              <a:gd name="connsiteX6" fmla="*/ 5318773 w 5319892"/>
              <a:gd name="connsiteY6" fmla="*/ 2178562 h 4302232"/>
              <a:gd name="connsiteX7" fmla="*/ 5212755 w 5319892"/>
              <a:gd name="connsiteY7" fmla="*/ 3034180 h 4302232"/>
              <a:gd name="connsiteX8" fmla="*/ 4748928 w 5319892"/>
              <a:gd name="connsiteY8" fmla="*/ 3584146 h 4302232"/>
              <a:gd name="connsiteX9" fmla="*/ 2588825 w 5319892"/>
              <a:gd name="connsiteY9" fmla="*/ 4302223 h 4302232"/>
              <a:gd name="connsiteX10" fmla="*/ 826286 w 5319892"/>
              <a:gd name="connsiteY10" fmla="*/ 3570217 h 4302232"/>
              <a:gd name="connsiteX11" fmla="*/ 4651 w 5319892"/>
              <a:gd name="connsiteY11" fmla="*/ 2165310 h 4302232"/>
              <a:gd name="connsiteX0" fmla="*/ 4651 w 5319892"/>
              <a:gd name="connsiteY0" fmla="*/ 2165310 h 4302232"/>
              <a:gd name="connsiteX1" fmla="*/ 1157590 w 5319892"/>
              <a:gd name="connsiteY1" fmla="*/ 416877 h 4302232"/>
              <a:gd name="connsiteX2" fmla="*/ 2588825 w 5319892"/>
              <a:gd name="connsiteY2" fmla="*/ 28397 h 4302232"/>
              <a:gd name="connsiteX3" fmla="*/ 3867660 w 5319892"/>
              <a:gd name="connsiteY3" fmla="*/ 105452 h 4302232"/>
              <a:gd name="connsiteX4" fmla="*/ 4888077 w 5319892"/>
              <a:gd name="connsiteY4" fmla="*/ 569276 h 4302232"/>
              <a:gd name="connsiteX5" fmla="*/ 5219382 w 5319892"/>
              <a:gd name="connsiteY5" fmla="*/ 1437293 h 4302232"/>
              <a:gd name="connsiteX6" fmla="*/ 5318773 w 5319892"/>
              <a:gd name="connsiteY6" fmla="*/ 2178562 h 4302232"/>
              <a:gd name="connsiteX7" fmla="*/ 5133242 w 5319892"/>
              <a:gd name="connsiteY7" fmla="*/ 3067311 h 4302232"/>
              <a:gd name="connsiteX8" fmla="*/ 4748928 w 5319892"/>
              <a:gd name="connsiteY8" fmla="*/ 3584146 h 4302232"/>
              <a:gd name="connsiteX9" fmla="*/ 2588825 w 5319892"/>
              <a:gd name="connsiteY9" fmla="*/ 4302223 h 4302232"/>
              <a:gd name="connsiteX10" fmla="*/ 826286 w 5319892"/>
              <a:gd name="connsiteY10" fmla="*/ 3570217 h 4302232"/>
              <a:gd name="connsiteX11" fmla="*/ 4651 w 5319892"/>
              <a:gd name="connsiteY11" fmla="*/ 2165310 h 4302232"/>
              <a:gd name="connsiteX0" fmla="*/ 4651 w 5371170"/>
              <a:gd name="connsiteY0" fmla="*/ 2165310 h 4302232"/>
              <a:gd name="connsiteX1" fmla="*/ 1157590 w 5371170"/>
              <a:gd name="connsiteY1" fmla="*/ 416877 h 4302232"/>
              <a:gd name="connsiteX2" fmla="*/ 2588825 w 5371170"/>
              <a:gd name="connsiteY2" fmla="*/ 28397 h 4302232"/>
              <a:gd name="connsiteX3" fmla="*/ 3867660 w 5371170"/>
              <a:gd name="connsiteY3" fmla="*/ 105452 h 4302232"/>
              <a:gd name="connsiteX4" fmla="*/ 4888077 w 5371170"/>
              <a:gd name="connsiteY4" fmla="*/ 569276 h 4302232"/>
              <a:gd name="connsiteX5" fmla="*/ 5332026 w 5371170"/>
              <a:gd name="connsiteY5" fmla="*/ 1443919 h 4302232"/>
              <a:gd name="connsiteX6" fmla="*/ 5318773 w 5371170"/>
              <a:gd name="connsiteY6" fmla="*/ 2178562 h 4302232"/>
              <a:gd name="connsiteX7" fmla="*/ 5133242 w 5371170"/>
              <a:gd name="connsiteY7" fmla="*/ 3067311 h 4302232"/>
              <a:gd name="connsiteX8" fmla="*/ 4748928 w 5371170"/>
              <a:gd name="connsiteY8" fmla="*/ 3584146 h 4302232"/>
              <a:gd name="connsiteX9" fmla="*/ 2588825 w 5371170"/>
              <a:gd name="connsiteY9" fmla="*/ 4302223 h 4302232"/>
              <a:gd name="connsiteX10" fmla="*/ 826286 w 5371170"/>
              <a:gd name="connsiteY10" fmla="*/ 3570217 h 4302232"/>
              <a:gd name="connsiteX11" fmla="*/ 4651 w 5371170"/>
              <a:gd name="connsiteY11" fmla="*/ 2165310 h 4302232"/>
              <a:gd name="connsiteX0" fmla="*/ 4651 w 5339123"/>
              <a:gd name="connsiteY0" fmla="*/ 2165310 h 4302232"/>
              <a:gd name="connsiteX1" fmla="*/ 1157590 w 5339123"/>
              <a:gd name="connsiteY1" fmla="*/ 416877 h 4302232"/>
              <a:gd name="connsiteX2" fmla="*/ 2588825 w 5339123"/>
              <a:gd name="connsiteY2" fmla="*/ 28397 h 4302232"/>
              <a:gd name="connsiteX3" fmla="*/ 3867660 w 5339123"/>
              <a:gd name="connsiteY3" fmla="*/ 105452 h 4302232"/>
              <a:gd name="connsiteX4" fmla="*/ 4888077 w 5339123"/>
              <a:gd name="connsiteY4" fmla="*/ 569276 h 4302232"/>
              <a:gd name="connsiteX5" fmla="*/ 5332026 w 5339123"/>
              <a:gd name="connsiteY5" fmla="*/ 1443919 h 4302232"/>
              <a:gd name="connsiteX6" fmla="*/ 5318773 w 5339123"/>
              <a:gd name="connsiteY6" fmla="*/ 2178562 h 4302232"/>
              <a:gd name="connsiteX7" fmla="*/ 5133242 w 5339123"/>
              <a:gd name="connsiteY7" fmla="*/ 3067311 h 4302232"/>
              <a:gd name="connsiteX8" fmla="*/ 4748928 w 5339123"/>
              <a:gd name="connsiteY8" fmla="*/ 3584146 h 4302232"/>
              <a:gd name="connsiteX9" fmla="*/ 2588825 w 5339123"/>
              <a:gd name="connsiteY9" fmla="*/ 4302223 h 4302232"/>
              <a:gd name="connsiteX10" fmla="*/ 826286 w 5339123"/>
              <a:gd name="connsiteY10" fmla="*/ 3570217 h 4302232"/>
              <a:gd name="connsiteX11" fmla="*/ 4651 w 5339123"/>
              <a:gd name="connsiteY11" fmla="*/ 2165310 h 4302232"/>
              <a:gd name="connsiteX0" fmla="*/ 4651 w 5339123"/>
              <a:gd name="connsiteY0" fmla="*/ 2165310 h 4302232"/>
              <a:gd name="connsiteX1" fmla="*/ 1157590 w 5339123"/>
              <a:gd name="connsiteY1" fmla="*/ 416877 h 4302232"/>
              <a:gd name="connsiteX2" fmla="*/ 2588825 w 5339123"/>
              <a:gd name="connsiteY2" fmla="*/ 28397 h 4302232"/>
              <a:gd name="connsiteX3" fmla="*/ 3867660 w 5339123"/>
              <a:gd name="connsiteY3" fmla="*/ 105452 h 4302232"/>
              <a:gd name="connsiteX4" fmla="*/ 5027225 w 5339123"/>
              <a:gd name="connsiteY4" fmla="*/ 443380 h 4302232"/>
              <a:gd name="connsiteX5" fmla="*/ 5332026 w 5339123"/>
              <a:gd name="connsiteY5" fmla="*/ 1443919 h 4302232"/>
              <a:gd name="connsiteX6" fmla="*/ 5318773 w 5339123"/>
              <a:gd name="connsiteY6" fmla="*/ 2178562 h 4302232"/>
              <a:gd name="connsiteX7" fmla="*/ 5133242 w 5339123"/>
              <a:gd name="connsiteY7" fmla="*/ 3067311 h 4302232"/>
              <a:gd name="connsiteX8" fmla="*/ 4748928 w 5339123"/>
              <a:gd name="connsiteY8" fmla="*/ 3584146 h 4302232"/>
              <a:gd name="connsiteX9" fmla="*/ 2588825 w 5339123"/>
              <a:gd name="connsiteY9" fmla="*/ 4302223 h 4302232"/>
              <a:gd name="connsiteX10" fmla="*/ 826286 w 5339123"/>
              <a:gd name="connsiteY10" fmla="*/ 3570217 h 4302232"/>
              <a:gd name="connsiteX11" fmla="*/ 4651 w 5339123"/>
              <a:gd name="connsiteY11" fmla="*/ 2165310 h 4302232"/>
              <a:gd name="connsiteX0" fmla="*/ 4651 w 5339123"/>
              <a:gd name="connsiteY0" fmla="*/ 2206501 h 4343423"/>
              <a:gd name="connsiteX1" fmla="*/ 1157590 w 5339123"/>
              <a:gd name="connsiteY1" fmla="*/ 458068 h 4343423"/>
              <a:gd name="connsiteX2" fmla="*/ 2588825 w 5339123"/>
              <a:gd name="connsiteY2" fmla="*/ 69588 h 4343423"/>
              <a:gd name="connsiteX3" fmla="*/ 3880913 w 5339123"/>
              <a:gd name="connsiteY3" fmla="*/ 67130 h 4343423"/>
              <a:gd name="connsiteX4" fmla="*/ 5027225 w 5339123"/>
              <a:gd name="connsiteY4" fmla="*/ 484571 h 4343423"/>
              <a:gd name="connsiteX5" fmla="*/ 5332026 w 5339123"/>
              <a:gd name="connsiteY5" fmla="*/ 1485110 h 4343423"/>
              <a:gd name="connsiteX6" fmla="*/ 5318773 w 5339123"/>
              <a:gd name="connsiteY6" fmla="*/ 2219753 h 4343423"/>
              <a:gd name="connsiteX7" fmla="*/ 5133242 w 5339123"/>
              <a:gd name="connsiteY7" fmla="*/ 3108502 h 4343423"/>
              <a:gd name="connsiteX8" fmla="*/ 4748928 w 5339123"/>
              <a:gd name="connsiteY8" fmla="*/ 3625337 h 4343423"/>
              <a:gd name="connsiteX9" fmla="*/ 2588825 w 5339123"/>
              <a:gd name="connsiteY9" fmla="*/ 4343414 h 4343423"/>
              <a:gd name="connsiteX10" fmla="*/ 826286 w 5339123"/>
              <a:gd name="connsiteY10" fmla="*/ 3611408 h 4343423"/>
              <a:gd name="connsiteX11" fmla="*/ 4651 w 5339123"/>
              <a:gd name="connsiteY11" fmla="*/ 2206501 h 4343423"/>
              <a:gd name="connsiteX0" fmla="*/ 4651 w 5339123"/>
              <a:gd name="connsiteY0" fmla="*/ 2206501 h 4343423"/>
              <a:gd name="connsiteX1" fmla="*/ 1157590 w 5339123"/>
              <a:gd name="connsiteY1" fmla="*/ 458068 h 4343423"/>
              <a:gd name="connsiteX2" fmla="*/ 2588825 w 5339123"/>
              <a:gd name="connsiteY2" fmla="*/ 69588 h 4343423"/>
              <a:gd name="connsiteX3" fmla="*/ 3880913 w 5339123"/>
              <a:gd name="connsiteY3" fmla="*/ 67130 h 4343423"/>
              <a:gd name="connsiteX4" fmla="*/ 5027225 w 5339123"/>
              <a:gd name="connsiteY4" fmla="*/ 484571 h 4343423"/>
              <a:gd name="connsiteX5" fmla="*/ 5332026 w 5339123"/>
              <a:gd name="connsiteY5" fmla="*/ 1485110 h 4343423"/>
              <a:gd name="connsiteX6" fmla="*/ 5318773 w 5339123"/>
              <a:gd name="connsiteY6" fmla="*/ 2219753 h 4343423"/>
              <a:gd name="connsiteX7" fmla="*/ 5133242 w 5339123"/>
              <a:gd name="connsiteY7" fmla="*/ 3108502 h 4343423"/>
              <a:gd name="connsiteX8" fmla="*/ 4748928 w 5339123"/>
              <a:gd name="connsiteY8" fmla="*/ 3625337 h 4343423"/>
              <a:gd name="connsiteX9" fmla="*/ 2588825 w 5339123"/>
              <a:gd name="connsiteY9" fmla="*/ 4343414 h 4343423"/>
              <a:gd name="connsiteX10" fmla="*/ 826286 w 5339123"/>
              <a:gd name="connsiteY10" fmla="*/ 3611408 h 4343423"/>
              <a:gd name="connsiteX11" fmla="*/ 4651 w 5339123"/>
              <a:gd name="connsiteY11" fmla="*/ 2206501 h 4343423"/>
              <a:gd name="connsiteX0" fmla="*/ 4651 w 5339123"/>
              <a:gd name="connsiteY0" fmla="*/ 2187716 h 4324638"/>
              <a:gd name="connsiteX1" fmla="*/ 1157590 w 5339123"/>
              <a:gd name="connsiteY1" fmla="*/ 439283 h 4324638"/>
              <a:gd name="connsiteX2" fmla="*/ 2588825 w 5339123"/>
              <a:gd name="connsiteY2" fmla="*/ 50803 h 4324638"/>
              <a:gd name="connsiteX3" fmla="*/ 3880913 w 5339123"/>
              <a:gd name="connsiteY3" fmla="*/ 48345 h 4324638"/>
              <a:gd name="connsiteX4" fmla="*/ 5027225 w 5339123"/>
              <a:gd name="connsiteY4" fmla="*/ 465786 h 4324638"/>
              <a:gd name="connsiteX5" fmla="*/ 5332026 w 5339123"/>
              <a:gd name="connsiteY5" fmla="*/ 1466325 h 4324638"/>
              <a:gd name="connsiteX6" fmla="*/ 5318773 w 5339123"/>
              <a:gd name="connsiteY6" fmla="*/ 2200968 h 4324638"/>
              <a:gd name="connsiteX7" fmla="*/ 5133242 w 5339123"/>
              <a:gd name="connsiteY7" fmla="*/ 3089717 h 4324638"/>
              <a:gd name="connsiteX8" fmla="*/ 4748928 w 5339123"/>
              <a:gd name="connsiteY8" fmla="*/ 3606552 h 4324638"/>
              <a:gd name="connsiteX9" fmla="*/ 2588825 w 5339123"/>
              <a:gd name="connsiteY9" fmla="*/ 4324629 h 4324638"/>
              <a:gd name="connsiteX10" fmla="*/ 826286 w 5339123"/>
              <a:gd name="connsiteY10" fmla="*/ 3592623 h 4324638"/>
              <a:gd name="connsiteX11" fmla="*/ 4651 w 5339123"/>
              <a:gd name="connsiteY11" fmla="*/ 2187716 h 4324638"/>
              <a:gd name="connsiteX0" fmla="*/ 4651 w 5339123"/>
              <a:gd name="connsiteY0" fmla="*/ 2187716 h 4324638"/>
              <a:gd name="connsiteX1" fmla="*/ 1157590 w 5339123"/>
              <a:gd name="connsiteY1" fmla="*/ 439283 h 4324638"/>
              <a:gd name="connsiteX2" fmla="*/ 2588825 w 5339123"/>
              <a:gd name="connsiteY2" fmla="*/ 50803 h 4324638"/>
              <a:gd name="connsiteX3" fmla="*/ 3880913 w 5339123"/>
              <a:gd name="connsiteY3" fmla="*/ 48345 h 4324638"/>
              <a:gd name="connsiteX4" fmla="*/ 5027225 w 5339123"/>
              <a:gd name="connsiteY4" fmla="*/ 465786 h 4324638"/>
              <a:gd name="connsiteX5" fmla="*/ 5292269 w 5339123"/>
              <a:gd name="connsiteY5" fmla="*/ 1041580 h 4324638"/>
              <a:gd name="connsiteX6" fmla="*/ 5332026 w 5339123"/>
              <a:gd name="connsiteY6" fmla="*/ 1466325 h 4324638"/>
              <a:gd name="connsiteX7" fmla="*/ 5318773 w 5339123"/>
              <a:gd name="connsiteY7" fmla="*/ 2200968 h 4324638"/>
              <a:gd name="connsiteX8" fmla="*/ 5133242 w 5339123"/>
              <a:gd name="connsiteY8" fmla="*/ 3089717 h 4324638"/>
              <a:gd name="connsiteX9" fmla="*/ 4748928 w 5339123"/>
              <a:gd name="connsiteY9" fmla="*/ 3606552 h 4324638"/>
              <a:gd name="connsiteX10" fmla="*/ 2588825 w 5339123"/>
              <a:gd name="connsiteY10" fmla="*/ 4324629 h 4324638"/>
              <a:gd name="connsiteX11" fmla="*/ 826286 w 5339123"/>
              <a:gd name="connsiteY11" fmla="*/ 3592623 h 4324638"/>
              <a:gd name="connsiteX12" fmla="*/ 4651 w 5339123"/>
              <a:gd name="connsiteY12" fmla="*/ 2187716 h 4324638"/>
              <a:gd name="connsiteX0" fmla="*/ 4651 w 5440057"/>
              <a:gd name="connsiteY0" fmla="*/ 2187716 h 4324638"/>
              <a:gd name="connsiteX1" fmla="*/ 1157590 w 5440057"/>
              <a:gd name="connsiteY1" fmla="*/ 439283 h 4324638"/>
              <a:gd name="connsiteX2" fmla="*/ 2588825 w 5440057"/>
              <a:gd name="connsiteY2" fmla="*/ 50803 h 4324638"/>
              <a:gd name="connsiteX3" fmla="*/ 3880913 w 5440057"/>
              <a:gd name="connsiteY3" fmla="*/ 48345 h 4324638"/>
              <a:gd name="connsiteX4" fmla="*/ 5027225 w 5440057"/>
              <a:gd name="connsiteY4" fmla="*/ 465786 h 4324638"/>
              <a:gd name="connsiteX5" fmla="*/ 5292269 w 5440057"/>
              <a:gd name="connsiteY5" fmla="*/ 1041580 h 4324638"/>
              <a:gd name="connsiteX6" fmla="*/ 5438043 w 5440057"/>
              <a:gd name="connsiteY6" fmla="*/ 1472952 h 4324638"/>
              <a:gd name="connsiteX7" fmla="*/ 5318773 w 5440057"/>
              <a:gd name="connsiteY7" fmla="*/ 2200968 h 4324638"/>
              <a:gd name="connsiteX8" fmla="*/ 5133242 w 5440057"/>
              <a:gd name="connsiteY8" fmla="*/ 3089717 h 4324638"/>
              <a:gd name="connsiteX9" fmla="*/ 4748928 w 5440057"/>
              <a:gd name="connsiteY9" fmla="*/ 3606552 h 4324638"/>
              <a:gd name="connsiteX10" fmla="*/ 2588825 w 5440057"/>
              <a:gd name="connsiteY10" fmla="*/ 4324629 h 4324638"/>
              <a:gd name="connsiteX11" fmla="*/ 826286 w 5440057"/>
              <a:gd name="connsiteY11" fmla="*/ 3592623 h 4324638"/>
              <a:gd name="connsiteX12" fmla="*/ 4651 w 5440057"/>
              <a:gd name="connsiteY12" fmla="*/ 2187716 h 4324638"/>
              <a:gd name="connsiteX0" fmla="*/ 4651 w 5440057"/>
              <a:gd name="connsiteY0" fmla="*/ 2187716 h 4324638"/>
              <a:gd name="connsiteX1" fmla="*/ 1157590 w 5440057"/>
              <a:gd name="connsiteY1" fmla="*/ 439283 h 4324638"/>
              <a:gd name="connsiteX2" fmla="*/ 2588825 w 5440057"/>
              <a:gd name="connsiteY2" fmla="*/ 50803 h 4324638"/>
              <a:gd name="connsiteX3" fmla="*/ 3880913 w 5440057"/>
              <a:gd name="connsiteY3" fmla="*/ 48345 h 4324638"/>
              <a:gd name="connsiteX4" fmla="*/ 5027225 w 5440057"/>
              <a:gd name="connsiteY4" fmla="*/ 465786 h 4324638"/>
              <a:gd name="connsiteX5" fmla="*/ 5385034 w 5440057"/>
              <a:gd name="connsiteY5" fmla="*/ 988571 h 4324638"/>
              <a:gd name="connsiteX6" fmla="*/ 5438043 w 5440057"/>
              <a:gd name="connsiteY6" fmla="*/ 1472952 h 4324638"/>
              <a:gd name="connsiteX7" fmla="*/ 5318773 w 5440057"/>
              <a:gd name="connsiteY7" fmla="*/ 2200968 h 4324638"/>
              <a:gd name="connsiteX8" fmla="*/ 5133242 w 5440057"/>
              <a:gd name="connsiteY8" fmla="*/ 3089717 h 4324638"/>
              <a:gd name="connsiteX9" fmla="*/ 4748928 w 5440057"/>
              <a:gd name="connsiteY9" fmla="*/ 3606552 h 4324638"/>
              <a:gd name="connsiteX10" fmla="*/ 2588825 w 5440057"/>
              <a:gd name="connsiteY10" fmla="*/ 4324629 h 4324638"/>
              <a:gd name="connsiteX11" fmla="*/ 826286 w 5440057"/>
              <a:gd name="connsiteY11" fmla="*/ 3592623 h 4324638"/>
              <a:gd name="connsiteX12" fmla="*/ 4651 w 5440057"/>
              <a:gd name="connsiteY12" fmla="*/ 2187716 h 4324638"/>
              <a:gd name="connsiteX0" fmla="*/ 4651 w 5440057"/>
              <a:gd name="connsiteY0" fmla="*/ 2262587 h 4399509"/>
              <a:gd name="connsiteX1" fmla="*/ 1157590 w 5440057"/>
              <a:gd name="connsiteY1" fmla="*/ 514154 h 4399509"/>
              <a:gd name="connsiteX2" fmla="*/ 2588825 w 5440057"/>
              <a:gd name="connsiteY2" fmla="*/ 125674 h 4399509"/>
              <a:gd name="connsiteX3" fmla="*/ 3900791 w 5440057"/>
              <a:gd name="connsiteY3" fmla="*/ 23824 h 4399509"/>
              <a:gd name="connsiteX4" fmla="*/ 5027225 w 5440057"/>
              <a:gd name="connsiteY4" fmla="*/ 540657 h 4399509"/>
              <a:gd name="connsiteX5" fmla="*/ 5385034 w 5440057"/>
              <a:gd name="connsiteY5" fmla="*/ 1063442 h 4399509"/>
              <a:gd name="connsiteX6" fmla="*/ 5438043 w 5440057"/>
              <a:gd name="connsiteY6" fmla="*/ 1547823 h 4399509"/>
              <a:gd name="connsiteX7" fmla="*/ 5318773 w 5440057"/>
              <a:gd name="connsiteY7" fmla="*/ 2275839 h 4399509"/>
              <a:gd name="connsiteX8" fmla="*/ 5133242 w 5440057"/>
              <a:gd name="connsiteY8" fmla="*/ 3164588 h 4399509"/>
              <a:gd name="connsiteX9" fmla="*/ 4748928 w 5440057"/>
              <a:gd name="connsiteY9" fmla="*/ 3681423 h 4399509"/>
              <a:gd name="connsiteX10" fmla="*/ 2588825 w 5440057"/>
              <a:gd name="connsiteY10" fmla="*/ 4399500 h 4399509"/>
              <a:gd name="connsiteX11" fmla="*/ 826286 w 5440057"/>
              <a:gd name="connsiteY11" fmla="*/ 3667494 h 4399509"/>
              <a:gd name="connsiteX12" fmla="*/ 4651 w 5440057"/>
              <a:gd name="connsiteY12" fmla="*/ 2262587 h 4399509"/>
              <a:gd name="connsiteX0" fmla="*/ 2824 w 5438230"/>
              <a:gd name="connsiteY0" fmla="*/ 2261833 h 4398755"/>
              <a:gd name="connsiteX1" fmla="*/ 1076250 w 5438230"/>
              <a:gd name="connsiteY1" fmla="*/ 480269 h 4398755"/>
              <a:gd name="connsiteX2" fmla="*/ 2586998 w 5438230"/>
              <a:gd name="connsiteY2" fmla="*/ 124920 h 4398755"/>
              <a:gd name="connsiteX3" fmla="*/ 3898964 w 5438230"/>
              <a:gd name="connsiteY3" fmla="*/ 23070 h 4398755"/>
              <a:gd name="connsiteX4" fmla="*/ 5025398 w 5438230"/>
              <a:gd name="connsiteY4" fmla="*/ 539903 h 4398755"/>
              <a:gd name="connsiteX5" fmla="*/ 5383207 w 5438230"/>
              <a:gd name="connsiteY5" fmla="*/ 1062688 h 4398755"/>
              <a:gd name="connsiteX6" fmla="*/ 5436216 w 5438230"/>
              <a:gd name="connsiteY6" fmla="*/ 1547069 h 4398755"/>
              <a:gd name="connsiteX7" fmla="*/ 5316946 w 5438230"/>
              <a:gd name="connsiteY7" fmla="*/ 2275085 h 4398755"/>
              <a:gd name="connsiteX8" fmla="*/ 5131415 w 5438230"/>
              <a:gd name="connsiteY8" fmla="*/ 3163834 h 4398755"/>
              <a:gd name="connsiteX9" fmla="*/ 4747101 w 5438230"/>
              <a:gd name="connsiteY9" fmla="*/ 3680669 h 4398755"/>
              <a:gd name="connsiteX10" fmla="*/ 2586998 w 5438230"/>
              <a:gd name="connsiteY10" fmla="*/ 4398746 h 4398755"/>
              <a:gd name="connsiteX11" fmla="*/ 824459 w 5438230"/>
              <a:gd name="connsiteY11" fmla="*/ 3666740 h 4398755"/>
              <a:gd name="connsiteX12" fmla="*/ 2824 w 5438230"/>
              <a:gd name="connsiteY12" fmla="*/ 2261833 h 4398755"/>
              <a:gd name="connsiteX0" fmla="*/ 2824 w 5438230"/>
              <a:gd name="connsiteY0" fmla="*/ 2261833 h 4398755"/>
              <a:gd name="connsiteX1" fmla="*/ 1076250 w 5438230"/>
              <a:gd name="connsiteY1" fmla="*/ 480269 h 4398755"/>
              <a:gd name="connsiteX2" fmla="*/ 2586998 w 5438230"/>
              <a:gd name="connsiteY2" fmla="*/ 124920 h 4398755"/>
              <a:gd name="connsiteX3" fmla="*/ 3898964 w 5438230"/>
              <a:gd name="connsiteY3" fmla="*/ 23070 h 4398755"/>
              <a:gd name="connsiteX4" fmla="*/ 5025398 w 5438230"/>
              <a:gd name="connsiteY4" fmla="*/ 539903 h 4398755"/>
              <a:gd name="connsiteX5" fmla="*/ 5383207 w 5438230"/>
              <a:gd name="connsiteY5" fmla="*/ 1062688 h 4398755"/>
              <a:gd name="connsiteX6" fmla="*/ 5436216 w 5438230"/>
              <a:gd name="connsiteY6" fmla="*/ 1547069 h 4398755"/>
              <a:gd name="connsiteX7" fmla="*/ 5316946 w 5438230"/>
              <a:gd name="connsiteY7" fmla="*/ 2275085 h 4398755"/>
              <a:gd name="connsiteX8" fmla="*/ 4892876 w 5438230"/>
              <a:gd name="connsiteY8" fmla="*/ 3150582 h 4398755"/>
              <a:gd name="connsiteX9" fmla="*/ 4747101 w 5438230"/>
              <a:gd name="connsiteY9" fmla="*/ 3680669 h 4398755"/>
              <a:gd name="connsiteX10" fmla="*/ 2586998 w 5438230"/>
              <a:gd name="connsiteY10" fmla="*/ 4398746 h 4398755"/>
              <a:gd name="connsiteX11" fmla="*/ 824459 w 5438230"/>
              <a:gd name="connsiteY11" fmla="*/ 3666740 h 4398755"/>
              <a:gd name="connsiteX12" fmla="*/ 2824 w 5438230"/>
              <a:gd name="connsiteY12" fmla="*/ 2261833 h 4398755"/>
              <a:gd name="connsiteX0" fmla="*/ 2824 w 5438230"/>
              <a:gd name="connsiteY0" fmla="*/ 2261833 h 4398766"/>
              <a:gd name="connsiteX1" fmla="*/ 1076250 w 5438230"/>
              <a:gd name="connsiteY1" fmla="*/ 480269 h 4398766"/>
              <a:gd name="connsiteX2" fmla="*/ 2586998 w 5438230"/>
              <a:gd name="connsiteY2" fmla="*/ 124920 h 4398766"/>
              <a:gd name="connsiteX3" fmla="*/ 3898964 w 5438230"/>
              <a:gd name="connsiteY3" fmla="*/ 23070 h 4398766"/>
              <a:gd name="connsiteX4" fmla="*/ 5025398 w 5438230"/>
              <a:gd name="connsiteY4" fmla="*/ 539903 h 4398766"/>
              <a:gd name="connsiteX5" fmla="*/ 5383207 w 5438230"/>
              <a:gd name="connsiteY5" fmla="*/ 1062688 h 4398766"/>
              <a:gd name="connsiteX6" fmla="*/ 5436216 w 5438230"/>
              <a:gd name="connsiteY6" fmla="*/ 1547069 h 4398766"/>
              <a:gd name="connsiteX7" fmla="*/ 5316946 w 5438230"/>
              <a:gd name="connsiteY7" fmla="*/ 2275085 h 4398766"/>
              <a:gd name="connsiteX8" fmla="*/ 4892876 w 5438230"/>
              <a:gd name="connsiteY8" fmla="*/ 3150582 h 4398766"/>
              <a:gd name="connsiteX9" fmla="*/ 4442301 w 5438230"/>
              <a:gd name="connsiteY9" fmla="*/ 3687295 h 4398766"/>
              <a:gd name="connsiteX10" fmla="*/ 2586998 w 5438230"/>
              <a:gd name="connsiteY10" fmla="*/ 4398746 h 4398766"/>
              <a:gd name="connsiteX11" fmla="*/ 824459 w 5438230"/>
              <a:gd name="connsiteY11" fmla="*/ 3666740 h 4398766"/>
              <a:gd name="connsiteX12" fmla="*/ 2824 w 5438230"/>
              <a:gd name="connsiteY12" fmla="*/ 2261833 h 4398766"/>
              <a:gd name="connsiteX0" fmla="*/ 2824 w 5438230"/>
              <a:gd name="connsiteY0" fmla="*/ 2256480 h 4393413"/>
              <a:gd name="connsiteX1" fmla="*/ 1076250 w 5438230"/>
              <a:gd name="connsiteY1" fmla="*/ 474916 h 4393413"/>
              <a:gd name="connsiteX2" fmla="*/ 2586998 w 5438230"/>
              <a:gd name="connsiteY2" fmla="*/ 165949 h 4393413"/>
              <a:gd name="connsiteX3" fmla="*/ 3898964 w 5438230"/>
              <a:gd name="connsiteY3" fmla="*/ 17717 h 4393413"/>
              <a:gd name="connsiteX4" fmla="*/ 5025398 w 5438230"/>
              <a:gd name="connsiteY4" fmla="*/ 534550 h 4393413"/>
              <a:gd name="connsiteX5" fmla="*/ 5383207 w 5438230"/>
              <a:gd name="connsiteY5" fmla="*/ 1057335 h 4393413"/>
              <a:gd name="connsiteX6" fmla="*/ 5436216 w 5438230"/>
              <a:gd name="connsiteY6" fmla="*/ 1541716 h 4393413"/>
              <a:gd name="connsiteX7" fmla="*/ 5316946 w 5438230"/>
              <a:gd name="connsiteY7" fmla="*/ 2269732 h 4393413"/>
              <a:gd name="connsiteX8" fmla="*/ 4892876 w 5438230"/>
              <a:gd name="connsiteY8" fmla="*/ 3145229 h 4393413"/>
              <a:gd name="connsiteX9" fmla="*/ 4442301 w 5438230"/>
              <a:gd name="connsiteY9" fmla="*/ 3681942 h 4393413"/>
              <a:gd name="connsiteX10" fmla="*/ 2586998 w 5438230"/>
              <a:gd name="connsiteY10" fmla="*/ 4393393 h 4393413"/>
              <a:gd name="connsiteX11" fmla="*/ 824459 w 5438230"/>
              <a:gd name="connsiteY11" fmla="*/ 3661387 h 4393413"/>
              <a:gd name="connsiteX12" fmla="*/ 2824 w 5438230"/>
              <a:gd name="connsiteY12" fmla="*/ 2256480 h 4393413"/>
              <a:gd name="connsiteX0" fmla="*/ 2824 w 5437748"/>
              <a:gd name="connsiteY0" fmla="*/ 2256480 h 4393413"/>
              <a:gd name="connsiteX1" fmla="*/ 1076250 w 5437748"/>
              <a:gd name="connsiteY1" fmla="*/ 474916 h 4393413"/>
              <a:gd name="connsiteX2" fmla="*/ 2586998 w 5437748"/>
              <a:gd name="connsiteY2" fmla="*/ 165949 h 4393413"/>
              <a:gd name="connsiteX3" fmla="*/ 3898964 w 5437748"/>
              <a:gd name="connsiteY3" fmla="*/ 17717 h 4393413"/>
              <a:gd name="connsiteX4" fmla="*/ 5025398 w 5437748"/>
              <a:gd name="connsiteY4" fmla="*/ 534550 h 4393413"/>
              <a:gd name="connsiteX5" fmla="*/ 5383207 w 5437748"/>
              <a:gd name="connsiteY5" fmla="*/ 1057335 h 4393413"/>
              <a:gd name="connsiteX6" fmla="*/ 5436216 w 5437748"/>
              <a:gd name="connsiteY6" fmla="*/ 1541716 h 4393413"/>
              <a:gd name="connsiteX7" fmla="*/ 5270564 w 5437748"/>
              <a:gd name="connsiteY7" fmla="*/ 2309488 h 4393413"/>
              <a:gd name="connsiteX8" fmla="*/ 4892876 w 5437748"/>
              <a:gd name="connsiteY8" fmla="*/ 3145229 h 4393413"/>
              <a:gd name="connsiteX9" fmla="*/ 4442301 w 5437748"/>
              <a:gd name="connsiteY9" fmla="*/ 3681942 h 4393413"/>
              <a:gd name="connsiteX10" fmla="*/ 2586998 w 5437748"/>
              <a:gd name="connsiteY10" fmla="*/ 4393393 h 4393413"/>
              <a:gd name="connsiteX11" fmla="*/ 824459 w 5437748"/>
              <a:gd name="connsiteY11" fmla="*/ 3661387 h 4393413"/>
              <a:gd name="connsiteX12" fmla="*/ 2824 w 5437748"/>
              <a:gd name="connsiteY12" fmla="*/ 2256480 h 4393413"/>
              <a:gd name="connsiteX0" fmla="*/ 2824 w 5438511"/>
              <a:gd name="connsiteY0" fmla="*/ 2256480 h 4393413"/>
              <a:gd name="connsiteX1" fmla="*/ 1076250 w 5438511"/>
              <a:gd name="connsiteY1" fmla="*/ 474916 h 4393413"/>
              <a:gd name="connsiteX2" fmla="*/ 2586998 w 5438511"/>
              <a:gd name="connsiteY2" fmla="*/ 165949 h 4393413"/>
              <a:gd name="connsiteX3" fmla="*/ 3898964 w 5438511"/>
              <a:gd name="connsiteY3" fmla="*/ 17717 h 4393413"/>
              <a:gd name="connsiteX4" fmla="*/ 5025398 w 5438511"/>
              <a:gd name="connsiteY4" fmla="*/ 534550 h 4393413"/>
              <a:gd name="connsiteX5" fmla="*/ 5383207 w 5438511"/>
              <a:gd name="connsiteY5" fmla="*/ 1057335 h 4393413"/>
              <a:gd name="connsiteX6" fmla="*/ 5436216 w 5438511"/>
              <a:gd name="connsiteY6" fmla="*/ 1541716 h 4393413"/>
              <a:gd name="connsiteX7" fmla="*/ 5270564 w 5438511"/>
              <a:gd name="connsiteY7" fmla="*/ 2309488 h 4393413"/>
              <a:gd name="connsiteX8" fmla="*/ 4892876 w 5438511"/>
              <a:gd name="connsiteY8" fmla="*/ 3145229 h 4393413"/>
              <a:gd name="connsiteX9" fmla="*/ 4442301 w 5438511"/>
              <a:gd name="connsiteY9" fmla="*/ 3681942 h 4393413"/>
              <a:gd name="connsiteX10" fmla="*/ 2586998 w 5438511"/>
              <a:gd name="connsiteY10" fmla="*/ 4393393 h 4393413"/>
              <a:gd name="connsiteX11" fmla="*/ 824459 w 5438511"/>
              <a:gd name="connsiteY11" fmla="*/ 3661387 h 4393413"/>
              <a:gd name="connsiteX12" fmla="*/ 2824 w 5438511"/>
              <a:gd name="connsiteY12" fmla="*/ 2256480 h 4393413"/>
              <a:gd name="connsiteX0" fmla="*/ 2824 w 5464629"/>
              <a:gd name="connsiteY0" fmla="*/ 2256480 h 4393413"/>
              <a:gd name="connsiteX1" fmla="*/ 1076250 w 5464629"/>
              <a:gd name="connsiteY1" fmla="*/ 474916 h 4393413"/>
              <a:gd name="connsiteX2" fmla="*/ 2586998 w 5464629"/>
              <a:gd name="connsiteY2" fmla="*/ 165949 h 4393413"/>
              <a:gd name="connsiteX3" fmla="*/ 3898964 w 5464629"/>
              <a:gd name="connsiteY3" fmla="*/ 17717 h 4393413"/>
              <a:gd name="connsiteX4" fmla="*/ 5025398 w 5464629"/>
              <a:gd name="connsiteY4" fmla="*/ 534550 h 4393413"/>
              <a:gd name="connsiteX5" fmla="*/ 5383207 w 5464629"/>
              <a:gd name="connsiteY5" fmla="*/ 1057335 h 4393413"/>
              <a:gd name="connsiteX6" fmla="*/ 5462720 w 5464629"/>
              <a:gd name="connsiteY6" fmla="*/ 1554968 h 4393413"/>
              <a:gd name="connsiteX7" fmla="*/ 5270564 w 5464629"/>
              <a:gd name="connsiteY7" fmla="*/ 2309488 h 4393413"/>
              <a:gd name="connsiteX8" fmla="*/ 4892876 w 5464629"/>
              <a:gd name="connsiteY8" fmla="*/ 3145229 h 4393413"/>
              <a:gd name="connsiteX9" fmla="*/ 4442301 w 5464629"/>
              <a:gd name="connsiteY9" fmla="*/ 3681942 h 4393413"/>
              <a:gd name="connsiteX10" fmla="*/ 2586998 w 5464629"/>
              <a:gd name="connsiteY10" fmla="*/ 4393393 h 4393413"/>
              <a:gd name="connsiteX11" fmla="*/ 824459 w 5464629"/>
              <a:gd name="connsiteY11" fmla="*/ 3661387 h 4393413"/>
              <a:gd name="connsiteX12" fmla="*/ 2824 w 5464629"/>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5051902 w 5462720"/>
              <a:gd name="connsiteY8" fmla="*/ 2740361 h 4393413"/>
              <a:gd name="connsiteX9" fmla="*/ 4892876 w 5462720"/>
              <a:gd name="connsiteY9" fmla="*/ 3145229 h 4393413"/>
              <a:gd name="connsiteX10" fmla="*/ 4442301 w 5462720"/>
              <a:gd name="connsiteY10" fmla="*/ 3681942 h 4393413"/>
              <a:gd name="connsiteX11" fmla="*/ 2586998 w 5462720"/>
              <a:gd name="connsiteY11" fmla="*/ 4393393 h 4393413"/>
              <a:gd name="connsiteX12" fmla="*/ 824459 w 5462720"/>
              <a:gd name="connsiteY12" fmla="*/ 3661387 h 4393413"/>
              <a:gd name="connsiteX13" fmla="*/ 2824 w 5462720"/>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383207 w 5495851"/>
              <a:gd name="connsiteY5" fmla="*/ 1057335 h 4393413"/>
              <a:gd name="connsiteX6" fmla="*/ 5495851 w 5495851"/>
              <a:gd name="connsiteY6" fmla="*/ 1588098 h 4393413"/>
              <a:gd name="connsiteX7" fmla="*/ 5270564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270564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853120 w 5495851"/>
              <a:gd name="connsiteY9" fmla="*/ 3363890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045276 w 5495851"/>
              <a:gd name="connsiteY8" fmla="*/ 2833126 h 4393413"/>
              <a:gd name="connsiteX9" fmla="*/ 4853120 w 5495851"/>
              <a:gd name="connsiteY9" fmla="*/ 3363890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363890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363890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450029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32237 h 4369983"/>
              <a:gd name="connsiteX1" fmla="*/ 1076250 w 5495851"/>
              <a:gd name="connsiteY1" fmla="*/ 450673 h 4369983"/>
              <a:gd name="connsiteX2" fmla="*/ 2586998 w 5495851"/>
              <a:gd name="connsiteY2" fmla="*/ 141706 h 4369983"/>
              <a:gd name="connsiteX3" fmla="*/ 3859207 w 5495851"/>
              <a:gd name="connsiteY3" fmla="*/ 19979 h 4369983"/>
              <a:gd name="connsiteX4" fmla="*/ 5025398 w 5495851"/>
              <a:gd name="connsiteY4" fmla="*/ 510307 h 4369983"/>
              <a:gd name="connsiteX5" fmla="*/ 5416338 w 5495851"/>
              <a:gd name="connsiteY5" fmla="*/ 1033092 h 4369983"/>
              <a:gd name="connsiteX6" fmla="*/ 5495851 w 5495851"/>
              <a:gd name="connsiteY6" fmla="*/ 1563855 h 4369983"/>
              <a:gd name="connsiteX7" fmla="*/ 5144668 w 5495851"/>
              <a:gd name="connsiteY7" fmla="*/ 2285245 h 4369983"/>
              <a:gd name="connsiteX8" fmla="*/ 5045276 w 5495851"/>
              <a:gd name="connsiteY8" fmla="*/ 2808883 h 4369983"/>
              <a:gd name="connsiteX9" fmla="*/ 4853120 w 5495851"/>
              <a:gd name="connsiteY9" fmla="*/ 3425786 h 4369983"/>
              <a:gd name="connsiteX10" fmla="*/ 4495310 w 5495851"/>
              <a:gd name="connsiteY10" fmla="*/ 3757091 h 4369983"/>
              <a:gd name="connsiteX11" fmla="*/ 2586998 w 5495851"/>
              <a:gd name="connsiteY11" fmla="*/ 4369150 h 4369983"/>
              <a:gd name="connsiteX12" fmla="*/ 824459 w 5495851"/>
              <a:gd name="connsiteY12" fmla="*/ 3637144 h 4369983"/>
              <a:gd name="connsiteX13" fmla="*/ 2824 w 5495851"/>
              <a:gd name="connsiteY13" fmla="*/ 2232237 h 4369983"/>
              <a:gd name="connsiteX0" fmla="*/ 2824 w 5495851"/>
              <a:gd name="connsiteY0" fmla="*/ 2232237 h 4369983"/>
              <a:gd name="connsiteX1" fmla="*/ 1076250 w 5495851"/>
              <a:gd name="connsiteY1" fmla="*/ 450673 h 4369983"/>
              <a:gd name="connsiteX2" fmla="*/ 2586998 w 5495851"/>
              <a:gd name="connsiteY2" fmla="*/ 141706 h 4369983"/>
              <a:gd name="connsiteX3" fmla="*/ 3859207 w 5495851"/>
              <a:gd name="connsiteY3" fmla="*/ 19979 h 4369983"/>
              <a:gd name="connsiteX4" fmla="*/ 5025398 w 5495851"/>
              <a:gd name="connsiteY4" fmla="*/ 510307 h 4369983"/>
              <a:gd name="connsiteX5" fmla="*/ 5416338 w 5495851"/>
              <a:gd name="connsiteY5" fmla="*/ 1033092 h 4369983"/>
              <a:gd name="connsiteX6" fmla="*/ 5495851 w 5495851"/>
              <a:gd name="connsiteY6" fmla="*/ 1563855 h 4369983"/>
              <a:gd name="connsiteX7" fmla="*/ 5144668 w 5495851"/>
              <a:gd name="connsiteY7" fmla="*/ 2285245 h 4369983"/>
              <a:gd name="connsiteX8" fmla="*/ 5045276 w 5495851"/>
              <a:gd name="connsiteY8" fmla="*/ 2808883 h 4369983"/>
              <a:gd name="connsiteX9" fmla="*/ 4853120 w 5495851"/>
              <a:gd name="connsiteY9" fmla="*/ 3425786 h 4369983"/>
              <a:gd name="connsiteX10" fmla="*/ 4495310 w 5495851"/>
              <a:gd name="connsiteY10" fmla="*/ 3757091 h 4369983"/>
              <a:gd name="connsiteX11" fmla="*/ 2586998 w 5495851"/>
              <a:gd name="connsiteY11" fmla="*/ 4369150 h 4369983"/>
              <a:gd name="connsiteX12" fmla="*/ 824459 w 5495851"/>
              <a:gd name="connsiteY12" fmla="*/ 3637144 h 4369983"/>
              <a:gd name="connsiteX13" fmla="*/ 2824 w 5495851"/>
              <a:gd name="connsiteY13" fmla="*/ 2232237 h 4369983"/>
              <a:gd name="connsiteX0" fmla="*/ 3245 w 5496272"/>
              <a:gd name="connsiteY0" fmla="*/ 2234224 h 4371970"/>
              <a:gd name="connsiteX1" fmla="*/ 1096549 w 5496272"/>
              <a:gd name="connsiteY1" fmla="*/ 558677 h 4371970"/>
              <a:gd name="connsiteX2" fmla="*/ 2587419 w 5496272"/>
              <a:gd name="connsiteY2" fmla="*/ 143693 h 4371970"/>
              <a:gd name="connsiteX3" fmla="*/ 3859628 w 5496272"/>
              <a:gd name="connsiteY3" fmla="*/ 21966 h 4371970"/>
              <a:gd name="connsiteX4" fmla="*/ 5025819 w 5496272"/>
              <a:gd name="connsiteY4" fmla="*/ 512294 h 4371970"/>
              <a:gd name="connsiteX5" fmla="*/ 5416759 w 5496272"/>
              <a:gd name="connsiteY5" fmla="*/ 1035079 h 4371970"/>
              <a:gd name="connsiteX6" fmla="*/ 5496272 w 5496272"/>
              <a:gd name="connsiteY6" fmla="*/ 1565842 h 4371970"/>
              <a:gd name="connsiteX7" fmla="*/ 5145089 w 5496272"/>
              <a:gd name="connsiteY7" fmla="*/ 2287232 h 4371970"/>
              <a:gd name="connsiteX8" fmla="*/ 5045697 w 5496272"/>
              <a:gd name="connsiteY8" fmla="*/ 2810870 h 4371970"/>
              <a:gd name="connsiteX9" fmla="*/ 4853541 w 5496272"/>
              <a:gd name="connsiteY9" fmla="*/ 3427773 h 4371970"/>
              <a:gd name="connsiteX10" fmla="*/ 4495731 w 5496272"/>
              <a:gd name="connsiteY10" fmla="*/ 3759078 h 4371970"/>
              <a:gd name="connsiteX11" fmla="*/ 2587419 w 5496272"/>
              <a:gd name="connsiteY11" fmla="*/ 4371137 h 4371970"/>
              <a:gd name="connsiteX12" fmla="*/ 824880 w 5496272"/>
              <a:gd name="connsiteY12" fmla="*/ 3639131 h 4371970"/>
              <a:gd name="connsiteX13" fmla="*/ 3245 w 5496272"/>
              <a:gd name="connsiteY13" fmla="*/ 2234224 h 4371970"/>
              <a:gd name="connsiteX0" fmla="*/ 2557 w 5495584"/>
              <a:gd name="connsiteY0" fmla="*/ 2234224 h 4371970"/>
              <a:gd name="connsiteX1" fmla="*/ 1062731 w 5495584"/>
              <a:gd name="connsiteY1" fmla="*/ 558677 h 4371970"/>
              <a:gd name="connsiteX2" fmla="*/ 2586731 w 5495584"/>
              <a:gd name="connsiteY2" fmla="*/ 143693 h 4371970"/>
              <a:gd name="connsiteX3" fmla="*/ 3858940 w 5495584"/>
              <a:gd name="connsiteY3" fmla="*/ 21966 h 4371970"/>
              <a:gd name="connsiteX4" fmla="*/ 5025131 w 5495584"/>
              <a:gd name="connsiteY4" fmla="*/ 512294 h 4371970"/>
              <a:gd name="connsiteX5" fmla="*/ 5416071 w 5495584"/>
              <a:gd name="connsiteY5" fmla="*/ 1035079 h 4371970"/>
              <a:gd name="connsiteX6" fmla="*/ 5495584 w 5495584"/>
              <a:gd name="connsiteY6" fmla="*/ 1565842 h 4371970"/>
              <a:gd name="connsiteX7" fmla="*/ 5144401 w 5495584"/>
              <a:gd name="connsiteY7" fmla="*/ 2287232 h 4371970"/>
              <a:gd name="connsiteX8" fmla="*/ 5045009 w 5495584"/>
              <a:gd name="connsiteY8" fmla="*/ 2810870 h 4371970"/>
              <a:gd name="connsiteX9" fmla="*/ 4852853 w 5495584"/>
              <a:gd name="connsiteY9" fmla="*/ 3427773 h 4371970"/>
              <a:gd name="connsiteX10" fmla="*/ 4495043 w 5495584"/>
              <a:gd name="connsiteY10" fmla="*/ 3759078 h 4371970"/>
              <a:gd name="connsiteX11" fmla="*/ 2586731 w 5495584"/>
              <a:gd name="connsiteY11" fmla="*/ 4371137 h 4371970"/>
              <a:gd name="connsiteX12" fmla="*/ 824192 w 5495584"/>
              <a:gd name="connsiteY12" fmla="*/ 3639131 h 4371970"/>
              <a:gd name="connsiteX13" fmla="*/ 2557 w 5495584"/>
              <a:gd name="connsiteY13" fmla="*/ 2234224 h 4371970"/>
              <a:gd name="connsiteX0" fmla="*/ 2557 w 5495584"/>
              <a:gd name="connsiteY0" fmla="*/ 2223449 h 4361195"/>
              <a:gd name="connsiteX1" fmla="*/ 1062731 w 5495584"/>
              <a:gd name="connsiteY1" fmla="*/ 547902 h 4361195"/>
              <a:gd name="connsiteX2" fmla="*/ 2586731 w 5495584"/>
              <a:gd name="connsiteY2" fmla="*/ 285318 h 4361195"/>
              <a:gd name="connsiteX3" fmla="*/ 3858940 w 5495584"/>
              <a:gd name="connsiteY3" fmla="*/ 11191 h 4361195"/>
              <a:gd name="connsiteX4" fmla="*/ 5025131 w 5495584"/>
              <a:gd name="connsiteY4" fmla="*/ 501519 h 4361195"/>
              <a:gd name="connsiteX5" fmla="*/ 5416071 w 5495584"/>
              <a:gd name="connsiteY5" fmla="*/ 1024304 h 4361195"/>
              <a:gd name="connsiteX6" fmla="*/ 5495584 w 5495584"/>
              <a:gd name="connsiteY6" fmla="*/ 1555067 h 4361195"/>
              <a:gd name="connsiteX7" fmla="*/ 5144401 w 5495584"/>
              <a:gd name="connsiteY7" fmla="*/ 2276457 h 4361195"/>
              <a:gd name="connsiteX8" fmla="*/ 5045009 w 5495584"/>
              <a:gd name="connsiteY8" fmla="*/ 2800095 h 4361195"/>
              <a:gd name="connsiteX9" fmla="*/ 4852853 w 5495584"/>
              <a:gd name="connsiteY9" fmla="*/ 3416998 h 4361195"/>
              <a:gd name="connsiteX10" fmla="*/ 4495043 w 5495584"/>
              <a:gd name="connsiteY10" fmla="*/ 3748303 h 4361195"/>
              <a:gd name="connsiteX11" fmla="*/ 2586731 w 5495584"/>
              <a:gd name="connsiteY11" fmla="*/ 4360362 h 4361195"/>
              <a:gd name="connsiteX12" fmla="*/ 824192 w 5495584"/>
              <a:gd name="connsiteY12" fmla="*/ 3628356 h 4361195"/>
              <a:gd name="connsiteX13" fmla="*/ 2557 w 5495584"/>
              <a:gd name="connsiteY13" fmla="*/ 2223449 h 4361195"/>
              <a:gd name="connsiteX0" fmla="*/ 2557 w 5495584"/>
              <a:gd name="connsiteY0" fmla="*/ 2223449 h 4361195"/>
              <a:gd name="connsiteX1" fmla="*/ 1062731 w 5495584"/>
              <a:gd name="connsiteY1" fmla="*/ 547902 h 4361195"/>
              <a:gd name="connsiteX2" fmla="*/ 2586731 w 5495584"/>
              <a:gd name="connsiteY2" fmla="*/ 285318 h 4361195"/>
              <a:gd name="connsiteX3" fmla="*/ 3858940 w 5495584"/>
              <a:gd name="connsiteY3" fmla="*/ 11191 h 4361195"/>
              <a:gd name="connsiteX4" fmla="*/ 5025131 w 5495584"/>
              <a:gd name="connsiteY4" fmla="*/ 501519 h 4361195"/>
              <a:gd name="connsiteX5" fmla="*/ 5416071 w 5495584"/>
              <a:gd name="connsiteY5" fmla="*/ 1024304 h 4361195"/>
              <a:gd name="connsiteX6" fmla="*/ 5495584 w 5495584"/>
              <a:gd name="connsiteY6" fmla="*/ 1555067 h 4361195"/>
              <a:gd name="connsiteX7" fmla="*/ 5078141 w 5495584"/>
              <a:gd name="connsiteY7" fmla="*/ 2269831 h 4361195"/>
              <a:gd name="connsiteX8" fmla="*/ 5045009 w 5495584"/>
              <a:gd name="connsiteY8" fmla="*/ 2800095 h 4361195"/>
              <a:gd name="connsiteX9" fmla="*/ 4852853 w 5495584"/>
              <a:gd name="connsiteY9" fmla="*/ 3416998 h 4361195"/>
              <a:gd name="connsiteX10" fmla="*/ 4495043 w 5495584"/>
              <a:gd name="connsiteY10" fmla="*/ 3748303 h 4361195"/>
              <a:gd name="connsiteX11" fmla="*/ 2586731 w 5495584"/>
              <a:gd name="connsiteY11" fmla="*/ 4360362 h 4361195"/>
              <a:gd name="connsiteX12" fmla="*/ 824192 w 5495584"/>
              <a:gd name="connsiteY12" fmla="*/ 3628356 h 4361195"/>
              <a:gd name="connsiteX13" fmla="*/ 2557 w 5495584"/>
              <a:gd name="connsiteY13" fmla="*/ 2223449 h 4361195"/>
              <a:gd name="connsiteX0" fmla="*/ 2557 w 5495584"/>
              <a:gd name="connsiteY0" fmla="*/ 2223449 h 4363120"/>
              <a:gd name="connsiteX1" fmla="*/ 1062731 w 5495584"/>
              <a:gd name="connsiteY1" fmla="*/ 547902 h 4363120"/>
              <a:gd name="connsiteX2" fmla="*/ 2586731 w 5495584"/>
              <a:gd name="connsiteY2" fmla="*/ 285318 h 4363120"/>
              <a:gd name="connsiteX3" fmla="*/ 3858940 w 5495584"/>
              <a:gd name="connsiteY3" fmla="*/ 11191 h 4363120"/>
              <a:gd name="connsiteX4" fmla="*/ 5025131 w 5495584"/>
              <a:gd name="connsiteY4" fmla="*/ 501519 h 4363120"/>
              <a:gd name="connsiteX5" fmla="*/ 5416071 w 5495584"/>
              <a:gd name="connsiteY5" fmla="*/ 1024304 h 4363120"/>
              <a:gd name="connsiteX6" fmla="*/ 5495584 w 5495584"/>
              <a:gd name="connsiteY6" fmla="*/ 1555067 h 4363120"/>
              <a:gd name="connsiteX7" fmla="*/ 5078141 w 5495584"/>
              <a:gd name="connsiteY7" fmla="*/ 2269831 h 4363120"/>
              <a:gd name="connsiteX8" fmla="*/ 5045009 w 5495584"/>
              <a:gd name="connsiteY8" fmla="*/ 2800095 h 4363120"/>
              <a:gd name="connsiteX9" fmla="*/ 4852853 w 5495584"/>
              <a:gd name="connsiteY9" fmla="*/ 3416998 h 4363120"/>
              <a:gd name="connsiteX10" fmla="*/ 4495043 w 5495584"/>
              <a:gd name="connsiteY10" fmla="*/ 3748303 h 4363120"/>
              <a:gd name="connsiteX11" fmla="*/ 2586731 w 5495584"/>
              <a:gd name="connsiteY11" fmla="*/ 4360362 h 4363120"/>
              <a:gd name="connsiteX12" fmla="*/ 1687149 w 5495584"/>
              <a:gd name="connsiteY12" fmla="*/ 3960255 h 4363120"/>
              <a:gd name="connsiteX13" fmla="*/ 824192 w 5495584"/>
              <a:gd name="connsiteY13" fmla="*/ 3628356 h 4363120"/>
              <a:gd name="connsiteX14" fmla="*/ 2557 w 5495584"/>
              <a:gd name="connsiteY14" fmla="*/ 2223449 h 4363120"/>
              <a:gd name="connsiteX0" fmla="*/ 4140 w 5497167"/>
              <a:gd name="connsiteY0" fmla="*/ 2223449 h 4363120"/>
              <a:gd name="connsiteX1" fmla="*/ 1064314 w 5497167"/>
              <a:gd name="connsiteY1" fmla="*/ 547902 h 4363120"/>
              <a:gd name="connsiteX2" fmla="*/ 2588314 w 5497167"/>
              <a:gd name="connsiteY2" fmla="*/ 285318 h 4363120"/>
              <a:gd name="connsiteX3" fmla="*/ 3860523 w 5497167"/>
              <a:gd name="connsiteY3" fmla="*/ 11191 h 4363120"/>
              <a:gd name="connsiteX4" fmla="*/ 5026714 w 5497167"/>
              <a:gd name="connsiteY4" fmla="*/ 501519 h 4363120"/>
              <a:gd name="connsiteX5" fmla="*/ 5417654 w 5497167"/>
              <a:gd name="connsiteY5" fmla="*/ 1024304 h 4363120"/>
              <a:gd name="connsiteX6" fmla="*/ 5497167 w 5497167"/>
              <a:gd name="connsiteY6" fmla="*/ 1555067 h 4363120"/>
              <a:gd name="connsiteX7" fmla="*/ 5079724 w 5497167"/>
              <a:gd name="connsiteY7" fmla="*/ 2269831 h 4363120"/>
              <a:gd name="connsiteX8" fmla="*/ 5046592 w 5497167"/>
              <a:gd name="connsiteY8" fmla="*/ 2800095 h 4363120"/>
              <a:gd name="connsiteX9" fmla="*/ 4854436 w 5497167"/>
              <a:gd name="connsiteY9" fmla="*/ 3416998 h 4363120"/>
              <a:gd name="connsiteX10" fmla="*/ 4496626 w 5497167"/>
              <a:gd name="connsiteY10" fmla="*/ 3748303 h 4363120"/>
              <a:gd name="connsiteX11" fmla="*/ 2588314 w 5497167"/>
              <a:gd name="connsiteY11" fmla="*/ 4360362 h 4363120"/>
              <a:gd name="connsiteX12" fmla="*/ 1688732 w 5497167"/>
              <a:gd name="connsiteY12" fmla="*/ 3960255 h 4363120"/>
              <a:gd name="connsiteX13" fmla="*/ 772766 w 5497167"/>
              <a:gd name="connsiteY13" fmla="*/ 3681364 h 4363120"/>
              <a:gd name="connsiteX14" fmla="*/ 4140 w 5497167"/>
              <a:gd name="connsiteY14" fmla="*/ 2223449 h 4363120"/>
              <a:gd name="connsiteX0" fmla="*/ 4140 w 5497167"/>
              <a:gd name="connsiteY0" fmla="*/ 2223449 h 4363120"/>
              <a:gd name="connsiteX1" fmla="*/ 1064314 w 5497167"/>
              <a:gd name="connsiteY1" fmla="*/ 547902 h 4363120"/>
              <a:gd name="connsiteX2" fmla="*/ 2588314 w 5497167"/>
              <a:gd name="connsiteY2" fmla="*/ 285318 h 4363120"/>
              <a:gd name="connsiteX3" fmla="*/ 3860523 w 5497167"/>
              <a:gd name="connsiteY3" fmla="*/ 11191 h 4363120"/>
              <a:gd name="connsiteX4" fmla="*/ 5026714 w 5497167"/>
              <a:gd name="connsiteY4" fmla="*/ 501519 h 4363120"/>
              <a:gd name="connsiteX5" fmla="*/ 5417654 w 5497167"/>
              <a:gd name="connsiteY5" fmla="*/ 1024304 h 4363120"/>
              <a:gd name="connsiteX6" fmla="*/ 5497167 w 5497167"/>
              <a:gd name="connsiteY6" fmla="*/ 1555067 h 4363120"/>
              <a:gd name="connsiteX7" fmla="*/ 5079724 w 5497167"/>
              <a:gd name="connsiteY7" fmla="*/ 2269831 h 4363120"/>
              <a:gd name="connsiteX8" fmla="*/ 5046592 w 5497167"/>
              <a:gd name="connsiteY8" fmla="*/ 2800095 h 4363120"/>
              <a:gd name="connsiteX9" fmla="*/ 4854436 w 5497167"/>
              <a:gd name="connsiteY9" fmla="*/ 3416998 h 4363120"/>
              <a:gd name="connsiteX10" fmla="*/ 4496626 w 5497167"/>
              <a:gd name="connsiteY10" fmla="*/ 3748303 h 4363120"/>
              <a:gd name="connsiteX11" fmla="*/ 2588314 w 5497167"/>
              <a:gd name="connsiteY11" fmla="*/ 4360362 h 4363120"/>
              <a:gd name="connsiteX12" fmla="*/ 1688732 w 5497167"/>
              <a:gd name="connsiteY12" fmla="*/ 3960255 h 4363120"/>
              <a:gd name="connsiteX13" fmla="*/ 772766 w 5497167"/>
              <a:gd name="connsiteY13" fmla="*/ 3681364 h 4363120"/>
              <a:gd name="connsiteX14" fmla="*/ 4140 w 5497167"/>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68111 h 4363120"/>
              <a:gd name="connsiteX14" fmla="*/ 3091 w 5496118"/>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21728 h 4363120"/>
              <a:gd name="connsiteX14" fmla="*/ 3091 w 5496118"/>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21728 h 4363120"/>
              <a:gd name="connsiteX14" fmla="*/ 3091 w 5496118"/>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8553 w 5501580"/>
              <a:gd name="connsiteY0" fmla="*/ 2223449 h 4363120"/>
              <a:gd name="connsiteX1" fmla="*/ 1068727 w 5501580"/>
              <a:gd name="connsiteY1" fmla="*/ 547902 h 4363120"/>
              <a:gd name="connsiteX2" fmla="*/ 2592727 w 5501580"/>
              <a:gd name="connsiteY2" fmla="*/ 285318 h 4363120"/>
              <a:gd name="connsiteX3" fmla="*/ 3864936 w 5501580"/>
              <a:gd name="connsiteY3" fmla="*/ 11191 h 4363120"/>
              <a:gd name="connsiteX4" fmla="*/ 5031127 w 5501580"/>
              <a:gd name="connsiteY4" fmla="*/ 501519 h 4363120"/>
              <a:gd name="connsiteX5" fmla="*/ 5422067 w 5501580"/>
              <a:gd name="connsiteY5" fmla="*/ 1024304 h 4363120"/>
              <a:gd name="connsiteX6" fmla="*/ 5501580 w 5501580"/>
              <a:gd name="connsiteY6" fmla="*/ 1555067 h 4363120"/>
              <a:gd name="connsiteX7" fmla="*/ 5084137 w 5501580"/>
              <a:gd name="connsiteY7" fmla="*/ 2269831 h 4363120"/>
              <a:gd name="connsiteX8" fmla="*/ 5051005 w 5501580"/>
              <a:gd name="connsiteY8" fmla="*/ 2800095 h 4363120"/>
              <a:gd name="connsiteX9" fmla="*/ 4858849 w 5501580"/>
              <a:gd name="connsiteY9" fmla="*/ 3416998 h 4363120"/>
              <a:gd name="connsiteX10" fmla="*/ 4501039 w 5501580"/>
              <a:gd name="connsiteY10" fmla="*/ 3748303 h 4363120"/>
              <a:gd name="connsiteX11" fmla="*/ 2592727 w 5501580"/>
              <a:gd name="connsiteY11" fmla="*/ 4360362 h 4363120"/>
              <a:gd name="connsiteX12" fmla="*/ 1693145 w 5501580"/>
              <a:gd name="connsiteY12" fmla="*/ 3960255 h 4363120"/>
              <a:gd name="connsiteX13" fmla="*/ 770553 w 5501580"/>
              <a:gd name="connsiteY13" fmla="*/ 3542215 h 4363120"/>
              <a:gd name="connsiteX14" fmla="*/ 8553 w 5501580"/>
              <a:gd name="connsiteY14" fmla="*/ 2223449 h 4363120"/>
              <a:gd name="connsiteX0" fmla="*/ 8553 w 5501580"/>
              <a:gd name="connsiteY0" fmla="*/ 2223449 h 4363120"/>
              <a:gd name="connsiteX1" fmla="*/ 1068727 w 5501580"/>
              <a:gd name="connsiteY1" fmla="*/ 547902 h 4363120"/>
              <a:gd name="connsiteX2" fmla="*/ 2592727 w 5501580"/>
              <a:gd name="connsiteY2" fmla="*/ 285318 h 4363120"/>
              <a:gd name="connsiteX3" fmla="*/ 3864936 w 5501580"/>
              <a:gd name="connsiteY3" fmla="*/ 11191 h 4363120"/>
              <a:gd name="connsiteX4" fmla="*/ 5031127 w 5501580"/>
              <a:gd name="connsiteY4" fmla="*/ 501519 h 4363120"/>
              <a:gd name="connsiteX5" fmla="*/ 5422067 w 5501580"/>
              <a:gd name="connsiteY5" fmla="*/ 1024304 h 4363120"/>
              <a:gd name="connsiteX6" fmla="*/ 5501580 w 5501580"/>
              <a:gd name="connsiteY6" fmla="*/ 1555067 h 4363120"/>
              <a:gd name="connsiteX7" fmla="*/ 5084137 w 5501580"/>
              <a:gd name="connsiteY7" fmla="*/ 2269831 h 4363120"/>
              <a:gd name="connsiteX8" fmla="*/ 5051005 w 5501580"/>
              <a:gd name="connsiteY8" fmla="*/ 2800095 h 4363120"/>
              <a:gd name="connsiteX9" fmla="*/ 4858849 w 5501580"/>
              <a:gd name="connsiteY9" fmla="*/ 3416998 h 4363120"/>
              <a:gd name="connsiteX10" fmla="*/ 4501039 w 5501580"/>
              <a:gd name="connsiteY10" fmla="*/ 3748303 h 4363120"/>
              <a:gd name="connsiteX11" fmla="*/ 2592727 w 5501580"/>
              <a:gd name="connsiteY11" fmla="*/ 4360362 h 4363120"/>
              <a:gd name="connsiteX12" fmla="*/ 1693145 w 5501580"/>
              <a:gd name="connsiteY12" fmla="*/ 3960255 h 4363120"/>
              <a:gd name="connsiteX13" fmla="*/ 770553 w 5501580"/>
              <a:gd name="connsiteY13" fmla="*/ 3542215 h 4363120"/>
              <a:gd name="connsiteX14" fmla="*/ 8553 w 5501580"/>
              <a:gd name="connsiteY14" fmla="*/ 2223449 h 4363120"/>
              <a:gd name="connsiteX0" fmla="*/ 7091 w 5500118"/>
              <a:gd name="connsiteY0" fmla="*/ 2223449 h 4363120"/>
              <a:gd name="connsiteX1" fmla="*/ 1067265 w 5500118"/>
              <a:gd name="connsiteY1" fmla="*/ 547902 h 4363120"/>
              <a:gd name="connsiteX2" fmla="*/ 2591265 w 5500118"/>
              <a:gd name="connsiteY2" fmla="*/ 285318 h 4363120"/>
              <a:gd name="connsiteX3" fmla="*/ 3863474 w 5500118"/>
              <a:gd name="connsiteY3" fmla="*/ 11191 h 4363120"/>
              <a:gd name="connsiteX4" fmla="*/ 5029665 w 5500118"/>
              <a:gd name="connsiteY4" fmla="*/ 501519 h 4363120"/>
              <a:gd name="connsiteX5" fmla="*/ 5420605 w 5500118"/>
              <a:gd name="connsiteY5" fmla="*/ 1024304 h 4363120"/>
              <a:gd name="connsiteX6" fmla="*/ 5500118 w 5500118"/>
              <a:gd name="connsiteY6" fmla="*/ 1555067 h 4363120"/>
              <a:gd name="connsiteX7" fmla="*/ 5082675 w 5500118"/>
              <a:gd name="connsiteY7" fmla="*/ 2269831 h 4363120"/>
              <a:gd name="connsiteX8" fmla="*/ 5049543 w 5500118"/>
              <a:gd name="connsiteY8" fmla="*/ 2800095 h 4363120"/>
              <a:gd name="connsiteX9" fmla="*/ 4857387 w 5500118"/>
              <a:gd name="connsiteY9" fmla="*/ 3416998 h 4363120"/>
              <a:gd name="connsiteX10" fmla="*/ 4499577 w 5500118"/>
              <a:gd name="connsiteY10" fmla="*/ 3748303 h 4363120"/>
              <a:gd name="connsiteX11" fmla="*/ 2591265 w 5500118"/>
              <a:gd name="connsiteY11" fmla="*/ 4360362 h 4363120"/>
              <a:gd name="connsiteX12" fmla="*/ 1691683 w 5500118"/>
              <a:gd name="connsiteY12" fmla="*/ 3960255 h 4363120"/>
              <a:gd name="connsiteX13" fmla="*/ 788969 w 5500118"/>
              <a:gd name="connsiteY13" fmla="*/ 3502458 h 4363120"/>
              <a:gd name="connsiteX14" fmla="*/ 7091 w 5500118"/>
              <a:gd name="connsiteY14" fmla="*/ 2223449 h 4363120"/>
              <a:gd name="connsiteX0" fmla="*/ 7091 w 5500118"/>
              <a:gd name="connsiteY0" fmla="*/ 2223449 h 3981315"/>
              <a:gd name="connsiteX1" fmla="*/ 1067265 w 5500118"/>
              <a:gd name="connsiteY1" fmla="*/ 547902 h 3981315"/>
              <a:gd name="connsiteX2" fmla="*/ 2591265 w 5500118"/>
              <a:gd name="connsiteY2" fmla="*/ 285318 h 3981315"/>
              <a:gd name="connsiteX3" fmla="*/ 3863474 w 5500118"/>
              <a:gd name="connsiteY3" fmla="*/ 11191 h 3981315"/>
              <a:gd name="connsiteX4" fmla="*/ 5029665 w 5500118"/>
              <a:gd name="connsiteY4" fmla="*/ 501519 h 3981315"/>
              <a:gd name="connsiteX5" fmla="*/ 5420605 w 5500118"/>
              <a:gd name="connsiteY5" fmla="*/ 1024304 h 3981315"/>
              <a:gd name="connsiteX6" fmla="*/ 5500118 w 5500118"/>
              <a:gd name="connsiteY6" fmla="*/ 1555067 h 3981315"/>
              <a:gd name="connsiteX7" fmla="*/ 5082675 w 5500118"/>
              <a:gd name="connsiteY7" fmla="*/ 2269831 h 3981315"/>
              <a:gd name="connsiteX8" fmla="*/ 5049543 w 5500118"/>
              <a:gd name="connsiteY8" fmla="*/ 2800095 h 3981315"/>
              <a:gd name="connsiteX9" fmla="*/ 4857387 w 5500118"/>
              <a:gd name="connsiteY9" fmla="*/ 3416998 h 3981315"/>
              <a:gd name="connsiteX10" fmla="*/ 4499577 w 5500118"/>
              <a:gd name="connsiteY10" fmla="*/ 3748303 h 3981315"/>
              <a:gd name="connsiteX11" fmla="*/ 2766077 w 5500118"/>
              <a:gd name="connsiteY11" fmla="*/ 3600603 h 3981315"/>
              <a:gd name="connsiteX12" fmla="*/ 1691683 w 5500118"/>
              <a:gd name="connsiteY12" fmla="*/ 3960255 h 3981315"/>
              <a:gd name="connsiteX13" fmla="*/ 788969 w 5500118"/>
              <a:gd name="connsiteY13" fmla="*/ 3502458 h 3981315"/>
              <a:gd name="connsiteX14" fmla="*/ 7091 w 5500118"/>
              <a:gd name="connsiteY14" fmla="*/ 2223449 h 3981315"/>
              <a:gd name="connsiteX0" fmla="*/ 7091 w 5500118"/>
              <a:gd name="connsiteY0" fmla="*/ 2223449 h 3850120"/>
              <a:gd name="connsiteX1" fmla="*/ 1067265 w 5500118"/>
              <a:gd name="connsiteY1" fmla="*/ 547902 h 3850120"/>
              <a:gd name="connsiteX2" fmla="*/ 2591265 w 5500118"/>
              <a:gd name="connsiteY2" fmla="*/ 285318 h 3850120"/>
              <a:gd name="connsiteX3" fmla="*/ 3863474 w 5500118"/>
              <a:gd name="connsiteY3" fmla="*/ 11191 h 3850120"/>
              <a:gd name="connsiteX4" fmla="*/ 5029665 w 5500118"/>
              <a:gd name="connsiteY4" fmla="*/ 501519 h 3850120"/>
              <a:gd name="connsiteX5" fmla="*/ 5420605 w 5500118"/>
              <a:gd name="connsiteY5" fmla="*/ 1024304 h 3850120"/>
              <a:gd name="connsiteX6" fmla="*/ 5500118 w 5500118"/>
              <a:gd name="connsiteY6" fmla="*/ 1555067 h 3850120"/>
              <a:gd name="connsiteX7" fmla="*/ 5082675 w 5500118"/>
              <a:gd name="connsiteY7" fmla="*/ 2269831 h 3850120"/>
              <a:gd name="connsiteX8" fmla="*/ 5049543 w 5500118"/>
              <a:gd name="connsiteY8" fmla="*/ 2800095 h 3850120"/>
              <a:gd name="connsiteX9" fmla="*/ 4857387 w 5500118"/>
              <a:gd name="connsiteY9" fmla="*/ 3416998 h 3850120"/>
              <a:gd name="connsiteX10" fmla="*/ 4499577 w 5500118"/>
              <a:gd name="connsiteY10" fmla="*/ 3748303 h 3850120"/>
              <a:gd name="connsiteX11" fmla="*/ 2766077 w 5500118"/>
              <a:gd name="connsiteY11" fmla="*/ 3600603 h 3850120"/>
              <a:gd name="connsiteX12" fmla="*/ 1799260 w 5500118"/>
              <a:gd name="connsiteY12" fmla="*/ 3617355 h 3850120"/>
              <a:gd name="connsiteX13" fmla="*/ 788969 w 5500118"/>
              <a:gd name="connsiteY13" fmla="*/ 3502458 h 3850120"/>
              <a:gd name="connsiteX14" fmla="*/ 7091 w 5500118"/>
              <a:gd name="connsiteY14" fmla="*/ 2223449 h 3850120"/>
              <a:gd name="connsiteX0" fmla="*/ 7091 w 5500118"/>
              <a:gd name="connsiteY0" fmla="*/ 2223449 h 3855916"/>
              <a:gd name="connsiteX1" fmla="*/ 1067265 w 5500118"/>
              <a:gd name="connsiteY1" fmla="*/ 547902 h 3855916"/>
              <a:gd name="connsiteX2" fmla="*/ 2591265 w 5500118"/>
              <a:gd name="connsiteY2" fmla="*/ 285318 h 3855916"/>
              <a:gd name="connsiteX3" fmla="*/ 3863474 w 5500118"/>
              <a:gd name="connsiteY3" fmla="*/ 11191 h 3855916"/>
              <a:gd name="connsiteX4" fmla="*/ 5029665 w 5500118"/>
              <a:gd name="connsiteY4" fmla="*/ 501519 h 3855916"/>
              <a:gd name="connsiteX5" fmla="*/ 5420605 w 5500118"/>
              <a:gd name="connsiteY5" fmla="*/ 1024304 h 3855916"/>
              <a:gd name="connsiteX6" fmla="*/ 5500118 w 5500118"/>
              <a:gd name="connsiteY6" fmla="*/ 1555067 h 3855916"/>
              <a:gd name="connsiteX7" fmla="*/ 5082675 w 5500118"/>
              <a:gd name="connsiteY7" fmla="*/ 2269831 h 3855916"/>
              <a:gd name="connsiteX8" fmla="*/ 5049543 w 5500118"/>
              <a:gd name="connsiteY8" fmla="*/ 2800095 h 3855916"/>
              <a:gd name="connsiteX9" fmla="*/ 4857387 w 5500118"/>
              <a:gd name="connsiteY9" fmla="*/ 3416998 h 3855916"/>
              <a:gd name="connsiteX10" fmla="*/ 4486130 w 5500118"/>
              <a:gd name="connsiteY10" fmla="*/ 3755026 h 3855916"/>
              <a:gd name="connsiteX11" fmla="*/ 2766077 w 5500118"/>
              <a:gd name="connsiteY11" fmla="*/ 3600603 h 3855916"/>
              <a:gd name="connsiteX12" fmla="*/ 1799260 w 5500118"/>
              <a:gd name="connsiteY12" fmla="*/ 3617355 h 3855916"/>
              <a:gd name="connsiteX13" fmla="*/ 788969 w 5500118"/>
              <a:gd name="connsiteY13" fmla="*/ 3502458 h 3855916"/>
              <a:gd name="connsiteX14" fmla="*/ 7091 w 5500118"/>
              <a:gd name="connsiteY14" fmla="*/ 2223449 h 3855916"/>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683828"/>
              <a:gd name="connsiteX1" fmla="*/ 1067265 w 5500118"/>
              <a:gd name="connsiteY1" fmla="*/ 547902 h 3683828"/>
              <a:gd name="connsiteX2" fmla="*/ 2591265 w 5500118"/>
              <a:gd name="connsiteY2" fmla="*/ 285318 h 3683828"/>
              <a:gd name="connsiteX3" fmla="*/ 3863474 w 5500118"/>
              <a:gd name="connsiteY3" fmla="*/ 11191 h 3683828"/>
              <a:gd name="connsiteX4" fmla="*/ 5029665 w 5500118"/>
              <a:gd name="connsiteY4" fmla="*/ 501519 h 3683828"/>
              <a:gd name="connsiteX5" fmla="*/ 5420605 w 5500118"/>
              <a:gd name="connsiteY5" fmla="*/ 1024304 h 3683828"/>
              <a:gd name="connsiteX6" fmla="*/ 5500118 w 5500118"/>
              <a:gd name="connsiteY6" fmla="*/ 1555067 h 3683828"/>
              <a:gd name="connsiteX7" fmla="*/ 5082675 w 5500118"/>
              <a:gd name="connsiteY7" fmla="*/ 2269831 h 3683828"/>
              <a:gd name="connsiteX8" fmla="*/ 5049543 w 5500118"/>
              <a:gd name="connsiteY8" fmla="*/ 2800095 h 3683828"/>
              <a:gd name="connsiteX9" fmla="*/ 4857387 w 5500118"/>
              <a:gd name="connsiteY9" fmla="*/ 3416998 h 3683828"/>
              <a:gd name="connsiteX10" fmla="*/ 4667665 w 5500118"/>
              <a:gd name="connsiteY10" fmla="*/ 3607108 h 3683828"/>
              <a:gd name="connsiteX11" fmla="*/ 2766077 w 5500118"/>
              <a:gd name="connsiteY11" fmla="*/ 3600603 h 3683828"/>
              <a:gd name="connsiteX12" fmla="*/ 1799260 w 5500118"/>
              <a:gd name="connsiteY12" fmla="*/ 3617355 h 3683828"/>
              <a:gd name="connsiteX13" fmla="*/ 1342742 w 5500118"/>
              <a:gd name="connsiteY13" fmla="*/ 3662134 h 3683828"/>
              <a:gd name="connsiteX14" fmla="*/ 788969 w 5500118"/>
              <a:gd name="connsiteY14" fmla="*/ 3502458 h 3683828"/>
              <a:gd name="connsiteX15" fmla="*/ 7091 w 5500118"/>
              <a:gd name="connsiteY15" fmla="*/ 2223449 h 3683828"/>
              <a:gd name="connsiteX0" fmla="*/ 7091 w 5500118"/>
              <a:gd name="connsiteY0" fmla="*/ 2223449 h 3692752"/>
              <a:gd name="connsiteX1" fmla="*/ 1067265 w 5500118"/>
              <a:gd name="connsiteY1" fmla="*/ 547902 h 3692752"/>
              <a:gd name="connsiteX2" fmla="*/ 2591265 w 5500118"/>
              <a:gd name="connsiteY2" fmla="*/ 285318 h 3692752"/>
              <a:gd name="connsiteX3" fmla="*/ 3863474 w 5500118"/>
              <a:gd name="connsiteY3" fmla="*/ 11191 h 3692752"/>
              <a:gd name="connsiteX4" fmla="*/ 5029665 w 5500118"/>
              <a:gd name="connsiteY4" fmla="*/ 501519 h 3692752"/>
              <a:gd name="connsiteX5" fmla="*/ 5420605 w 5500118"/>
              <a:gd name="connsiteY5" fmla="*/ 1024304 h 3692752"/>
              <a:gd name="connsiteX6" fmla="*/ 5500118 w 5500118"/>
              <a:gd name="connsiteY6" fmla="*/ 1555067 h 3692752"/>
              <a:gd name="connsiteX7" fmla="*/ 5082675 w 5500118"/>
              <a:gd name="connsiteY7" fmla="*/ 2269831 h 3692752"/>
              <a:gd name="connsiteX8" fmla="*/ 5049543 w 5500118"/>
              <a:gd name="connsiteY8" fmla="*/ 2800095 h 3692752"/>
              <a:gd name="connsiteX9" fmla="*/ 4857387 w 5500118"/>
              <a:gd name="connsiteY9" fmla="*/ 3416998 h 3692752"/>
              <a:gd name="connsiteX10" fmla="*/ 4667665 w 5500118"/>
              <a:gd name="connsiteY10" fmla="*/ 3607108 h 3692752"/>
              <a:gd name="connsiteX11" fmla="*/ 2766077 w 5500118"/>
              <a:gd name="connsiteY11" fmla="*/ 3600603 h 3692752"/>
              <a:gd name="connsiteX12" fmla="*/ 1799260 w 5500118"/>
              <a:gd name="connsiteY12" fmla="*/ 3617355 h 3692752"/>
              <a:gd name="connsiteX13" fmla="*/ 1342742 w 5500118"/>
              <a:gd name="connsiteY13" fmla="*/ 3675581 h 3692752"/>
              <a:gd name="connsiteX14" fmla="*/ 788969 w 5500118"/>
              <a:gd name="connsiteY14" fmla="*/ 3502458 h 3692752"/>
              <a:gd name="connsiteX15" fmla="*/ 7091 w 5500118"/>
              <a:gd name="connsiteY15" fmla="*/ 2223449 h 3692752"/>
              <a:gd name="connsiteX0" fmla="*/ 7091 w 5500118"/>
              <a:gd name="connsiteY0" fmla="*/ 2223449 h 3675581"/>
              <a:gd name="connsiteX1" fmla="*/ 1067265 w 5500118"/>
              <a:gd name="connsiteY1" fmla="*/ 547902 h 3675581"/>
              <a:gd name="connsiteX2" fmla="*/ 2591265 w 5500118"/>
              <a:gd name="connsiteY2" fmla="*/ 285318 h 3675581"/>
              <a:gd name="connsiteX3" fmla="*/ 3863474 w 5500118"/>
              <a:gd name="connsiteY3" fmla="*/ 11191 h 3675581"/>
              <a:gd name="connsiteX4" fmla="*/ 5029665 w 5500118"/>
              <a:gd name="connsiteY4" fmla="*/ 501519 h 3675581"/>
              <a:gd name="connsiteX5" fmla="*/ 5420605 w 5500118"/>
              <a:gd name="connsiteY5" fmla="*/ 1024304 h 3675581"/>
              <a:gd name="connsiteX6" fmla="*/ 5500118 w 5500118"/>
              <a:gd name="connsiteY6" fmla="*/ 1555067 h 3675581"/>
              <a:gd name="connsiteX7" fmla="*/ 5082675 w 5500118"/>
              <a:gd name="connsiteY7" fmla="*/ 2269831 h 3675581"/>
              <a:gd name="connsiteX8" fmla="*/ 5049543 w 5500118"/>
              <a:gd name="connsiteY8" fmla="*/ 2800095 h 3675581"/>
              <a:gd name="connsiteX9" fmla="*/ 4857387 w 5500118"/>
              <a:gd name="connsiteY9" fmla="*/ 3416998 h 3675581"/>
              <a:gd name="connsiteX10" fmla="*/ 4667665 w 5500118"/>
              <a:gd name="connsiteY10" fmla="*/ 3607108 h 3675581"/>
              <a:gd name="connsiteX11" fmla="*/ 2766077 w 5500118"/>
              <a:gd name="connsiteY11" fmla="*/ 3600603 h 3675581"/>
              <a:gd name="connsiteX12" fmla="*/ 1799260 w 5500118"/>
              <a:gd name="connsiteY12" fmla="*/ 3617355 h 3675581"/>
              <a:gd name="connsiteX13" fmla="*/ 1342742 w 5500118"/>
              <a:gd name="connsiteY13" fmla="*/ 3675581 h 3675581"/>
              <a:gd name="connsiteX14" fmla="*/ 788969 w 5500118"/>
              <a:gd name="connsiteY14" fmla="*/ 3502458 h 3675581"/>
              <a:gd name="connsiteX15" fmla="*/ 7091 w 5500118"/>
              <a:gd name="connsiteY15" fmla="*/ 2223449 h 3675581"/>
              <a:gd name="connsiteX0" fmla="*/ 7091 w 5500118"/>
              <a:gd name="connsiteY0" fmla="*/ 2223449 h 3694446"/>
              <a:gd name="connsiteX1" fmla="*/ 1067265 w 5500118"/>
              <a:gd name="connsiteY1" fmla="*/ 547902 h 3694446"/>
              <a:gd name="connsiteX2" fmla="*/ 2591265 w 5500118"/>
              <a:gd name="connsiteY2" fmla="*/ 285318 h 3694446"/>
              <a:gd name="connsiteX3" fmla="*/ 3863474 w 5500118"/>
              <a:gd name="connsiteY3" fmla="*/ 11191 h 3694446"/>
              <a:gd name="connsiteX4" fmla="*/ 5029665 w 5500118"/>
              <a:gd name="connsiteY4" fmla="*/ 501519 h 3694446"/>
              <a:gd name="connsiteX5" fmla="*/ 5420605 w 5500118"/>
              <a:gd name="connsiteY5" fmla="*/ 1024304 h 3694446"/>
              <a:gd name="connsiteX6" fmla="*/ 5500118 w 5500118"/>
              <a:gd name="connsiteY6" fmla="*/ 1555067 h 3694446"/>
              <a:gd name="connsiteX7" fmla="*/ 5082675 w 5500118"/>
              <a:gd name="connsiteY7" fmla="*/ 2269831 h 3694446"/>
              <a:gd name="connsiteX8" fmla="*/ 5049543 w 5500118"/>
              <a:gd name="connsiteY8" fmla="*/ 2800095 h 3694446"/>
              <a:gd name="connsiteX9" fmla="*/ 4857387 w 5500118"/>
              <a:gd name="connsiteY9" fmla="*/ 3416998 h 3694446"/>
              <a:gd name="connsiteX10" fmla="*/ 4667665 w 5500118"/>
              <a:gd name="connsiteY10" fmla="*/ 3607108 h 3694446"/>
              <a:gd name="connsiteX11" fmla="*/ 2766077 w 5500118"/>
              <a:gd name="connsiteY11" fmla="*/ 3600603 h 3694446"/>
              <a:gd name="connsiteX12" fmla="*/ 1799260 w 5500118"/>
              <a:gd name="connsiteY12" fmla="*/ 3617355 h 3694446"/>
              <a:gd name="connsiteX13" fmla="*/ 1342742 w 5500118"/>
              <a:gd name="connsiteY13" fmla="*/ 3675581 h 3694446"/>
              <a:gd name="connsiteX14" fmla="*/ 788969 w 5500118"/>
              <a:gd name="connsiteY14" fmla="*/ 3502458 h 3694446"/>
              <a:gd name="connsiteX15" fmla="*/ 7091 w 5500118"/>
              <a:gd name="connsiteY15" fmla="*/ 2223449 h 3694446"/>
              <a:gd name="connsiteX0" fmla="*/ 7091 w 5500118"/>
              <a:gd name="connsiteY0" fmla="*/ 2223449 h 3743074"/>
              <a:gd name="connsiteX1" fmla="*/ 1067265 w 5500118"/>
              <a:gd name="connsiteY1" fmla="*/ 547902 h 3743074"/>
              <a:gd name="connsiteX2" fmla="*/ 2591265 w 5500118"/>
              <a:gd name="connsiteY2" fmla="*/ 285318 h 3743074"/>
              <a:gd name="connsiteX3" fmla="*/ 3863474 w 5500118"/>
              <a:gd name="connsiteY3" fmla="*/ 11191 h 3743074"/>
              <a:gd name="connsiteX4" fmla="*/ 5029665 w 5500118"/>
              <a:gd name="connsiteY4" fmla="*/ 501519 h 3743074"/>
              <a:gd name="connsiteX5" fmla="*/ 5420605 w 5500118"/>
              <a:gd name="connsiteY5" fmla="*/ 1024304 h 3743074"/>
              <a:gd name="connsiteX6" fmla="*/ 5500118 w 5500118"/>
              <a:gd name="connsiteY6" fmla="*/ 1555067 h 3743074"/>
              <a:gd name="connsiteX7" fmla="*/ 5082675 w 5500118"/>
              <a:gd name="connsiteY7" fmla="*/ 2269831 h 3743074"/>
              <a:gd name="connsiteX8" fmla="*/ 5049543 w 5500118"/>
              <a:gd name="connsiteY8" fmla="*/ 2800095 h 3743074"/>
              <a:gd name="connsiteX9" fmla="*/ 4857387 w 5500118"/>
              <a:gd name="connsiteY9" fmla="*/ 3416998 h 3743074"/>
              <a:gd name="connsiteX10" fmla="*/ 4667665 w 5500118"/>
              <a:gd name="connsiteY10" fmla="*/ 3607108 h 3743074"/>
              <a:gd name="connsiteX11" fmla="*/ 2766077 w 5500118"/>
              <a:gd name="connsiteY11" fmla="*/ 3600603 h 3743074"/>
              <a:gd name="connsiteX12" fmla="*/ 1799260 w 5500118"/>
              <a:gd name="connsiteY12" fmla="*/ 3617355 h 3743074"/>
              <a:gd name="connsiteX13" fmla="*/ 1255337 w 5500118"/>
              <a:gd name="connsiteY13" fmla="*/ 3729369 h 3743074"/>
              <a:gd name="connsiteX14" fmla="*/ 788969 w 5500118"/>
              <a:gd name="connsiteY14" fmla="*/ 3502458 h 3743074"/>
              <a:gd name="connsiteX15" fmla="*/ 7091 w 5500118"/>
              <a:gd name="connsiteY15" fmla="*/ 2223449 h 3743074"/>
              <a:gd name="connsiteX0" fmla="*/ 7091 w 5500118"/>
              <a:gd name="connsiteY0" fmla="*/ 2223449 h 3729369"/>
              <a:gd name="connsiteX1" fmla="*/ 1067265 w 5500118"/>
              <a:gd name="connsiteY1" fmla="*/ 547902 h 3729369"/>
              <a:gd name="connsiteX2" fmla="*/ 2591265 w 5500118"/>
              <a:gd name="connsiteY2" fmla="*/ 285318 h 3729369"/>
              <a:gd name="connsiteX3" fmla="*/ 3863474 w 5500118"/>
              <a:gd name="connsiteY3" fmla="*/ 11191 h 3729369"/>
              <a:gd name="connsiteX4" fmla="*/ 5029665 w 5500118"/>
              <a:gd name="connsiteY4" fmla="*/ 501519 h 3729369"/>
              <a:gd name="connsiteX5" fmla="*/ 5420605 w 5500118"/>
              <a:gd name="connsiteY5" fmla="*/ 1024304 h 3729369"/>
              <a:gd name="connsiteX6" fmla="*/ 5500118 w 5500118"/>
              <a:gd name="connsiteY6" fmla="*/ 1555067 h 3729369"/>
              <a:gd name="connsiteX7" fmla="*/ 5082675 w 5500118"/>
              <a:gd name="connsiteY7" fmla="*/ 2269831 h 3729369"/>
              <a:gd name="connsiteX8" fmla="*/ 5049543 w 5500118"/>
              <a:gd name="connsiteY8" fmla="*/ 2800095 h 3729369"/>
              <a:gd name="connsiteX9" fmla="*/ 4857387 w 5500118"/>
              <a:gd name="connsiteY9" fmla="*/ 3416998 h 3729369"/>
              <a:gd name="connsiteX10" fmla="*/ 4667665 w 5500118"/>
              <a:gd name="connsiteY10" fmla="*/ 3607108 h 3729369"/>
              <a:gd name="connsiteX11" fmla="*/ 2766077 w 5500118"/>
              <a:gd name="connsiteY11" fmla="*/ 3600603 h 3729369"/>
              <a:gd name="connsiteX12" fmla="*/ 1799260 w 5500118"/>
              <a:gd name="connsiteY12" fmla="*/ 3617355 h 3729369"/>
              <a:gd name="connsiteX13" fmla="*/ 1255337 w 5500118"/>
              <a:gd name="connsiteY13" fmla="*/ 3729369 h 3729369"/>
              <a:gd name="connsiteX14" fmla="*/ 788969 w 5500118"/>
              <a:gd name="connsiteY14" fmla="*/ 3502458 h 3729369"/>
              <a:gd name="connsiteX15" fmla="*/ 7091 w 5500118"/>
              <a:gd name="connsiteY15" fmla="*/ 2223449 h 3729369"/>
              <a:gd name="connsiteX0" fmla="*/ 7091 w 5500118"/>
              <a:gd name="connsiteY0" fmla="*/ 2223449 h 3729369"/>
              <a:gd name="connsiteX1" fmla="*/ 1067265 w 5500118"/>
              <a:gd name="connsiteY1" fmla="*/ 547902 h 3729369"/>
              <a:gd name="connsiteX2" fmla="*/ 2591265 w 5500118"/>
              <a:gd name="connsiteY2" fmla="*/ 285318 h 3729369"/>
              <a:gd name="connsiteX3" fmla="*/ 3863474 w 5500118"/>
              <a:gd name="connsiteY3" fmla="*/ 11191 h 3729369"/>
              <a:gd name="connsiteX4" fmla="*/ 5029665 w 5500118"/>
              <a:gd name="connsiteY4" fmla="*/ 501519 h 3729369"/>
              <a:gd name="connsiteX5" fmla="*/ 5420605 w 5500118"/>
              <a:gd name="connsiteY5" fmla="*/ 1024304 h 3729369"/>
              <a:gd name="connsiteX6" fmla="*/ 5500118 w 5500118"/>
              <a:gd name="connsiteY6" fmla="*/ 1555067 h 3729369"/>
              <a:gd name="connsiteX7" fmla="*/ 5082675 w 5500118"/>
              <a:gd name="connsiteY7" fmla="*/ 2269831 h 3729369"/>
              <a:gd name="connsiteX8" fmla="*/ 5049543 w 5500118"/>
              <a:gd name="connsiteY8" fmla="*/ 2800095 h 3729369"/>
              <a:gd name="connsiteX9" fmla="*/ 4857387 w 5500118"/>
              <a:gd name="connsiteY9" fmla="*/ 3416998 h 3729369"/>
              <a:gd name="connsiteX10" fmla="*/ 4667665 w 5500118"/>
              <a:gd name="connsiteY10" fmla="*/ 3607108 h 3729369"/>
              <a:gd name="connsiteX11" fmla="*/ 2766077 w 5500118"/>
              <a:gd name="connsiteY11" fmla="*/ 3600603 h 3729369"/>
              <a:gd name="connsiteX12" fmla="*/ 1799260 w 5500118"/>
              <a:gd name="connsiteY12" fmla="*/ 3617355 h 3729369"/>
              <a:gd name="connsiteX13" fmla="*/ 1255337 w 5500118"/>
              <a:gd name="connsiteY13" fmla="*/ 3729369 h 3729369"/>
              <a:gd name="connsiteX14" fmla="*/ 788969 w 5500118"/>
              <a:gd name="connsiteY14" fmla="*/ 3502458 h 3729369"/>
              <a:gd name="connsiteX15" fmla="*/ 7091 w 5500118"/>
              <a:gd name="connsiteY15" fmla="*/ 2223449 h 3729369"/>
              <a:gd name="connsiteX0" fmla="*/ 7091 w 5500118"/>
              <a:gd name="connsiteY0" fmla="*/ 2223449 h 3636243"/>
              <a:gd name="connsiteX1" fmla="*/ 1067265 w 5500118"/>
              <a:gd name="connsiteY1" fmla="*/ 547902 h 3636243"/>
              <a:gd name="connsiteX2" fmla="*/ 2591265 w 5500118"/>
              <a:gd name="connsiteY2" fmla="*/ 285318 h 3636243"/>
              <a:gd name="connsiteX3" fmla="*/ 3863474 w 5500118"/>
              <a:gd name="connsiteY3" fmla="*/ 11191 h 3636243"/>
              <a:gd name="connsiteX4" fmla="*/ 5029665 w 5500118"/>
              <a:gd name="connsiteY4" fmla="*/ 501519 h 3636243"/>
              <a:gd name="connsiteX5" fmla="*/ 5420605 w 5500118"/>
              <a:gd name="connsiteY5" fmla="*/ 1024304 h 3636243"/>
              <a:gd name="connsiteX6" fmla="*/ 5500118 w 5500118"/>
              <a:gd name="connsiteY6" fmla="*/ 1555067 h 3636243"/>
              <a:gd name="connsiteX7" fmla="*/ 5082675 w 5500118"/>
              <a:gd name="connsiteY7" fmla="*/ 2269831 h 3636243"/>
              <a:gd name="connsiteX8" fmla="*/ 5049543 w 5500118"/>
              <a:gd name="connsiteY8" fmla="*/ 2800095 h 3636243"/>
              <a:gd name="connsiteX9" fmla="*/ 4857387 w 5500118"/>
              <a:gd name="connsiteY9" fmla="*/ 3416998 h 3636243"/>
              <a:gd name="connsiteX10" fmla="*/ 4667665 w 5500118"/>
              <a:gd name="connsiteY10" fmla="*/ 3607108 h 3636243"/>
              <a:gd name="connsiteX11" fmla="*/ 2766077 w 5500118"/>
              <a:gd name="connsiteY11" fmla="*/ 3600603 h 3636243"/>
              <a:gd name="connsiteX12" fmla="*/ 1799260 w 5500118"/>
              <a:gd name="connsiteY12" fmla="*/ 3617355 h 3636243"/>
              <a:gd name="connsiteX13" fmla="*/ 1262060 w 5500118"/>
              <a:gd name="connsiteY13" fmla="*/ 3581452 h 3636243"/>
              <a:gd name="connsiteX14" fmla="*/ 788969 w 5500118"/>
              <a:gd name="connsiteY14" fmla="*/ 3502458 h 3636243"/>
              <a:gd name="connsiteX15" fmla="*/ 7091 w 5500118"/>
              <a:gd name="connsiteY15" fmla="*/ 2223449 h 3636243"/>
              <a:gd name="connsiteX0" fmla="*/ 7091 w 5500118"/>
              <a:gd name="connsiteY0" fmla="*/ 2223449 h 3620738"/>
              <a:gd name="connsiteX1" fmla="*/ 1067265 w 5500118"/>
              <a:gd name="connsiteY1" fmla="*/ 547902 h 3620738"/>
              <a:gd name="connsiteX2" fmla="*/ 2591265 w 5500118"/>
              <a:gd name="connsiteY2" fmla="*/ 285318 h 3620738"/>
              <a:gd name="connsiteX3" fmla="*/ 3863474 w 5500118"/>
              <a:gd name="connsiteY3" fmla="*/ 11191 h 3620738"/>
              <a:gd name="connsiteX4" fmla="*/ 5029665 w 5500118"/>
              <a:gd name="connsiteY4" fmla="*/ 501519 h 3620738"/>
              <a:gd name="connsiteX5" fmla="*/ 5420605 w 5500118"/>
              <a:gd name="connsiteY5" fmla="*/ 1024304 h 3620738"/>
              <a:gd name="connsiteX6" fmla="*/ 5500118 w 5500118"/>
              <a:gd name="connsiteY6" fmla="*/ 1555067 h 3620738"/>
              <a:gd name="connsiteX7" fmla="*/ 5082675 w 5500118"/>
              <a:gd name="connsiteY7" fmla="*/ 2269831 h 3620738"/>
              <a:gd name="connsiteX8" fmla="*/ 5049543 w 5500118"/>
              <a:gd name="connsiteY8" fmla="*/ 2800095 h 3620738"/>
              <a:gd name="connsiteX9" fmla="*/ 4857387 w 5500118"/>
              <a:gd name="connsiteY9" fmla="*/ 3416998 h 3620738"/>
              <a:gd name="connsiteX10" fmla="*/ 4667665 w 5500118"/>
              <a:gd name="connsiteY10" fmla="*/ 3607108 h 3620738"/>
              <a:gd name="connsiteX11" fmla="*/ 2766077 w 5500118"/>
              <a:gd name="connsiteY11" fmla="*/ 3600603 h 3620738"/>
              <a:gd name="connsiteX12" fmla="*/ 1799260 w 5500118"/>
              <a:gd name="connsiteY12" fmla="*/ 3617355 h 3620738"/>
              <a:gd name="connsiteX13" fmla="*/ 1262060 w 5500118"/>
              <a:gd name="connsiteY13" fmla="*/ 3581452 h 3620738"/>
              <a:gd name="connsiteX14" fmla="*/ 788969 w 5500118"/>
              <a:gd name="connsiteY14" fmla="*/ 3502458 h 3620738"/>
              <a:gd name="connsiteX15" fmla="*/ 7091 w 5500118"/>
              <a:gd name="connsiteY15" fmla="*/ 2223449 h 3620738"/>
              <a:gd name="connsiteX0" fmla="*/ 7091 w 5500118"/>
              <a:gd name="connsiteY0" fmla="*/ 2223449 h 3620738"/>
              <a:gd name="connsiteX1" fmla="*/ 1067265 w 5500118"/>
              <a:gd name="connsiteY1" fmla="*/ 547902 h 3620738"/>
              <a:gd name="connsiteX2" fmla="*/ 2591265 w 5500118"/>
              <a:gd name="connsiteY2" fmla="*/ 285318 h 3620738"/>
              <a:gd name="connsiteX3" fmla="*/ 3863474 w 5500118"/>
              <a:gd name="connsiteY3" fmla="*/ 11191 h 3620738"/>
              <a:gd name="connsiteX4" fmla="*/ 5029665 w 5500118"/>
              <a:gd name="connsiteY4" fmla="*/ 501519 h 3620738"/>
              <a:gd name="connsiteX5" fmla="*/ 5420605 w 5500118"/>
              <a:gd name="connsiteY5" fmla="*/ 1024304 h 3620738"/>
              <a:gd name="connsiteX6" fmla="*/ 5500118 w 5500118"/>
              <a:gd name="connsiteY6" fmla="*/ 1555067 h 3620738"/>
              <a:gd name="connsiteX7" fmla="*/ 5082675 w 5500118"/>
              <a:gd name="connsiteY7" fmla="*/ 2269831 h 3620738"/>
              <a:gd name="connsiteX8" fmla="*/ 5049543 w 5500118"/>
              <a:gd name="connsiteY8" fmla="*/ 2800095 h 3620738"/>
              <a:gd name="connsiteX9" fmla="*/ 4857387 w 5500118"/>
              <a:gd name="connsiteY9" fmla="*/ 3416998 h 3620738"/>
              <a:gd name="connsiteX10" fmla="*/ 4667665 w 5500118"/>
              <a:gd name="connsiteY10" fmla="*/ 3607108 h 3620738"/>
              <a:gd name="connsiteX11" fmla="*/ 2766077 w 5500118"/>
              <a:gd name="connsiteY11" fmla="*/ 3600603 h 3620738"/>
              <a:gd name="connsiteX12" fmla="*/ 1799260 w 5500118"/>
              <a:gd name="connsiteY12" fmla="*/ 3617355 h 3620738"/>
              <a:gd name="connsiteX13" fmla="*/ 1262060 w 5500118"/>
              <a:gd name="connsiteY13" fmla="*/ 3581452 h 3620738"/>
              <a:gd name="connsiteX14" fmla="*/ 788969 w 5500118"/>
              <a:gd name="connsiteY14" fmla="*/ 3502458 h 3620738"/>
              <a:gd name="connsiteX15" fmla="*/ 7091 w 5500118"/>
              <a:gd name="connsiteY15" fmla="*/ 2223449 h 3620738"/>
              <a:gd name="connsiteX0" fmla="*/ 7091 w 5500118"/>
              <a:gd name="connsiteY0" fmla="*/ 2223449 h 3620258"/>
              <a:gd name="connsiteX1" fmla="*/ 1067265 w 5500118"/>
              <a:gd name="connsiteY1" fmla="*/ 547902 h 3620258"/>
              <a:gd name="connsiteX2" fmla="*/ 2591265 w 5500118"/>
              <a:gd name="connsiteY2" fmla="*/ 285318 h 3620258"/>
              <a:gd name="connsiteX3" fmla="*/ 3863474 w 5500118"/>
              <a:gd name="connsiteY3" fmla="*/ 11191 h 3620258"/>
              <a:gd name="connsiteX4" fmla="*/ 5029665 w 5500118"/>
              <a:gd name="connsiteY4" fmla="*/ 501519 h 3620258"/>
              <a:gd name="connsiteX5" fmla="*/ 5420605 w 5500118"/>
              <a:gd name="connsiteY5" fmla="*/ 1024304 h 3620258"/>
              <a:gd name="connsiteX6" fmla="*/ 5500118 w 5500118"/>
              <a:gd name="connsiteY6" fmla="*/ 1555067 h 3620258"/>
              <a:gd name="connsiteX7" fmla="*/ 5082675 w 5500118"/>
              <a:gd name="connsiteY7" fmla="*/ 2269831 h 3620258"/>
              <a:gd name="connsiteX8" fmla="*/ 5049543 w 5500118"/>
              <a:gd name="connsiteY8" fmla="*/ 2800095 h 3620258"/>
              <a:gd name="connsiteX9" fmla="*/ 4857387 w 5500118"/>
              <a:gd name="connsiteY9" fmla="*/ 3416998 h 3620258"/>
              <a:gd name="connsiteX10" fmla="*/ 4667665 w 5500118"/>
              <a:gd name="connsiteY10" fmla="*/ 3607108 h 3620258"/>
              <a:gd name="connsiteX11" fmla="*/ 2766077 w 5500118"/>
              <a:gd name="connsiteY11" fmla="*/ 3600603 h 3620258"/>
              <a:gd name="connsiteX12" fmla="*/ 1799260 w 5500118"/>
              <a:gd name="connsiteY12" fmla="*/ 3617355 h 3620258"/>
              <a:gd name="connsiteX13" fmla="*/ 1403254 w 5500118"/>
              <a:gd name="connsiteY13" fmla="*/ 3568004 h 3620258"/>
              <a:gd name="connsiteX14" fmla="*/ 788969 w 5500118"/>
              <a:gd name="connsiteY14" fmla="*/ 3502458 h 3620258"/>
              <a:gd name="connsiteX15" fmla="*/ 7091 w 5500118"/>
              <a:gd name="connsiteY15" fmla="*/ 2223449 h 3620258"/>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57387 w 5500118"/>
              <a:gd name="connsiteY9" fmla="*/ 3416998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77558 w 5500118"/>
              <a:gd name="connsiteY9" fmla="*/ 3423722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77558 w 5500118"/>
              <a:gd name="connsiteY9" fmla="*/ 3423722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00659"/>
              <a:gd name="connsiteX1" fmla="*/ 1067265 w 5500118"/>
              <a:gd name="connsiteY1" fmla="*/ 547902 h 3600659"/>
              <a:gd name="connsiteX2" fmla="*/ 2591265 w 5500118"/>
              <a:gd name="connsiteY2" fmla="*/ 285318 h 3600659"/>
              <a:gd name="connsiteX3" fmla="*/ 3863474 w 5500118"/>
              <a:gd name="connsiteY3" fmla="*/ 11191 h 3600659"/>
              <a:gd name="connsiteX4" fmla="*/ 5029665 w 5500118"/>
              <a:gd name="connsiteY4" fmla="*/ 501519 h 3600659"/>
              <a:gd name="connsiteX5" fmla="*/ 5420605 w 5500118"/>
              <a:gd name="connsiteY5" fmla="*/ 1024304 h 3600659"/>
              <a:gd name="connsiteX6" fmla="*/ 5500118 w 5500118"/>
              <a:gd name="connsiteY6" fmla="*/ 1555067 h 3600659"/>
              <a:gd name="connsiteX7" fmla="*/ 5082675 w 5500118"/>
              <a:gd name="connsiteY7" fmla="*/ 2269831 h 3600659"/>
              <a:gd name="connsiteX8" fmla="*/ 5049543 w 5500118"/>
              <a:gd name="connsiteY8" fmla="*/ 2800095 h 3600659"/>
              <a:gd name="connsiteX9" fmla="*/ 4877558 w 5500118"/>
              <a:gd name="connsiteY9" fmla="*/ 3423722 h 3600659"/>
              <a:gd name="connsiteX10" fmla="*/ 4681113 w 5500118"/>
              <a:gd name="connsiteY10" fmla="*/ 3573490 h 3600659"/>
              <a:gd name="connsiteX11" fmla="*/ 2766077 w 5500118"/>
              <a:gd name="connsiteY11" fmla="*/ 3600603 h 3600659"/>
              <a:gd name="connsiteX12" fmla="*/ 1940454 w 5500118"/>
              <a:gd name="connsiteY12" fmla="*/ 3583738 h 3600659"/>
              <a:gd name="connsiteX13" fmla="*/ 1403254 w 5500118"/>
              <a:gd name="connsiteY13" fmla="*/ 3568004 h 3600659"/>
              <a:gd name="connsiteX14" fmla="*/ 788969 w 5500118"/>
              <a:gd name="connsiteY14" fmla="*/ 3502458 h 3600659"/>
              <a:gd name="connsiteX15" fmla="*/ 7091 w 5500118"/>
              <a:gd name="connsiteY15" fmla="*/ 2223449 h 360065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877558 w 5500118"/>
              <a:gd name="connsiteY9" fmla="*/ 3423722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64964 w 5500118"/>
              <a:gd name="connsiteY9" fmla="*/ 3470787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44794 w 5500118"/>
              <a:gd name="connsiteY9" fmla="*/ 3316146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71688 w 5500118"/>
              <a:gd name="connsiteY9" fmla="*/ 3343040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9692 w 5502719"/>
              <a:gd name="connsiteY0" fmla="*/ 2223449 h 3592269"/>
              <a:gd name="connsiteX1" fmla="*/ 1069866 w 5502719"/>
              <a:gd name="connsiteY1" fmla="*/ 547902 h 3592269"/>
              <a:gd name="connsiteX2" fmla="*/ 2593866 w 5502719"/>
              <a:gd name="connsiteY2" fmla="*/ 285318 h 3592269"/>
              <a:gd name="connsiteX3" fmla="*/ 3866075 w 5502719"/>
              <a:gd name="connsiteY3" fmla="*/ 11191 h 3592269"/>
              <a:gd name="connsiteX4" fmla="*/ 5032266 w 5502719"/>
              <a:gd name="connsiteY4" fmla="*/ 501519 h 3592269"/>
              <a:gd name="connsiteX5" fmla="*/ 5423206 w 5502719"/>
              <a:gd name="connsiteY5" fmla="*/ 1024304 h 3592269"/>
              <a:gd name="connsiteX6" fmla="*/ 5502719 w 5502719"/>
              <a:gd name="connsiteY6" fmla="*/ 1555067 h 3592269"/>
              <a:gd name="connsiteX7" fmla="*/ 5085276 w 5502719"/>
              <a:gd name="connsiteY7" fmla="*/ 2269831 h 3592269"/>
              <a:gd name="connsiteX8" fmla="*/ 5052144 w 5502719"/>
              <a:gd name="connsiteY8" fmla="*/ 2800095 h 3592269"/>
              <a:gd name="connsiteX9" fmla="*/ 4974289 w 5502719"/>
              <a:gd name="connsiteY9" fmla="*/ 3343040 h 3592269"/>
              <a:gd name="connsiteX10" fmla="*/ 4683714 w 5502719"/>
              <a:gd name="connsiteY10" fmla="*/ 3573490 h 3592269"/>
              <a:gd name="connsiteX11" fmla="*/ 2768678 w 5502719"/>
              <a:gd name="connsiteY11" fmla="*/ 3587156 h 3592269"/>
              <a:gd name="connsiteX12" fmla="*/ 1943055 w 5502719"/>
              <a:gd name="connsiteY12" fmla="*/ 3583738 h 3592269"/>
              <a:gd name="connsiteX13" fmla="*/ 1405855 w 5502719"/>
              <a:gd name="connsiteY13" fmla="*/ 3568004 h 3592269"/>
              <a:gd name="connsiteX14" fmla="*/ 757952 w 5502719"/>
              <a:gd name="connsiteY14" fmla="*/ 3455393 h 3592269"/>
              <a:gd name="connsiteX15" fmla="*/ 9692 w 5502719"/>
              <a:gd name="connsiteY15" fmla="*/ 2223449 h 3592269"/>
              <a:gd name="connsiteX0" fmla="*/ 9692 w 5502719"/>
              <a:gd name="connsiteY0" fmla="*/ 2223449 h 3592269"/>
              <a:gd name="connsiteX1" fmla="*/ 1069866 w 5502719"/>
              <a:gd name="connsiteY1" fmla="*/ 547902 h 3592269"/>
              <a:gd name="connsiteX2" fmla="*/ 2593866 w 5502719"/>
              <a:gd name="connsiteY2" fmla="*/ 285318 h 3592269"/>
              <a:gd name="connsiteX3" fmla="*/ 3866075 w 5502719"/>
              <a:gd name="connsiteY3" fmla="*/ 11191 h 3592269"/>
              <a:gd name="connsiteX4" fmla="*/ 5032266 w 5502719"/>
              <a:gd name="connsiteY4" fmla="*/ 501519 h 3592269"/>
              <a:gd name="connsiteX5" fmla="*/ 5423206 w 5502719"/>
              <a:gd name="connsiteY5" fmla="*/ 1024304 h 3592269"/>
              <a:gd name="connsiteX6" fmla="*/ 5502719 w 5502719"/>
              <a:gd name="connsiteY6" fmla="*/ 1555067 h 3592269"/>
              <a:gd name="connsiteX7" fmla="*/ 5085276 w 5502719"/>
              <a:gd name="connsiteY7" fmla="*/ 2269831 h 3592269"/>
              <a:gd name="connsiteX8" fmla="*/ 5052144 w 5502719"/>
              <a:gd name="connsiteY8" fmla="*/ 2800095 h 3592269"/>
              <a:gd name="connsiteX9" fmla="*/ 4974289 w 5502719"/>
              <a:gd name="connsiteY9" fmla="*/ 3343040 h 3592269"/>
              <a:gd name="connsiteX10" fmla="*/ 4683714 w 5502719"/>
              <a:gd name="connsiteY10" fmla="*/ 3573490 h 3592269"/>
              <a:gd name="connsiteX11" fmla="*/ 2768678 w 5502719"/>
              <a:gd name="connsiteY11" fmla="*/ 3587156 h 3592269"/>
              <a:gd name="connsiteX12" fmla="*/ 1943055 w 5502719"/>
              <a:gd name="connsiteY12" fmla="*/ 3583738 h 3592269"/>
              <a:gd name="connsiteX13" fmla="*/ 1405855 w 5502719"/>
              <a:gd name="connsiteY13" fmla="*/ 3568004 h 3592269"/>
              <a:gd name="connsiteX14" fmla="*/ 757952 w 5502719"/>
              <a:gd name="connsiteY14" fmla="*/ 3455393 h 3592269"/>
              <a:gd name="connsiteX15" fmla="*/ 9692 w 5502719"/>
              <a:gd name="connsiteY15" fmla="*/ 2223449 h 3592269"/>
              <a:gd name="connsiteX0" fmla="*/ 18940 w 5511967"/>
              <a:gd name="connsiteY0" fmla="*/ 2223449 h 3592269"/>
              <a:gd name="connsiteX1" fmla="*/ 1079114 w 5511967"/>
              <a:gd name="connsiteY1" fmla="*/ 547902 h 3592269"/>
              <a:gd name="connsiteX2" fmla="*/ 2603114 w 5511967"/>
              <a:gd name="connsiteY2" fmla="*/ 285318 h 3592269"/>
              <a:gd name="connsiteX3" fmla="*/ 3875323 w 5511967"/>
              <a:gd name="connsiteY3" fmla="*/ 11191 h 3592269"/>
              <a:gd name="connsiteX4" fmla="*/ 5041514 w 5511967"/>
              <a:gd name="connsiteY4" fmla="*/ 501519 h 3592269"/>
              <a:gd name="connsiteX5" fmla="*/ 5432454 w 5511967"/>
              <a:gd name="connsiteY5" fmla="*/ 1024304 h 3592269"/>
              <a:gd name="connsiteX6" fmla="*/ 5511967 w 5511967"/>
              <a:gd name="connsiteY6" fmla="*/ 1555067 h 3592269"/>
              <a:gd name="connsiteX7" fmla="*/ 5094524 w 5511967"/>
              <a:gd name="connsiteY7" fmla="*/ 2269831 h 3592269"/>
              <a:gd name="connsiteX8" fmla="*/ 5061392 w 5511967"/>
              <a:gd name="connsiteY8" fmla="*/ 2800095 h 3592269"/>
              <a:gd name="connsiteX9" fmla="*/ 4983537 w 5511967"/>
              <a:gd name="connsiteY9" fmla="*/ 3343040 h 3592269"/>
              <a:gd name="connsiteX10" fmla="*/ 4692962 w 5511967"/>
              <a:gd name="connsiteY10" fmla="*/ 3573490 h 3592269"/>
              <a:gd name="connsiteX11" fmla="*/ 2777926 w 5511967"/>
              <a:gd name="connsiteY11" fmla="*/ 3587156 h 3592269"/>
              <a:gd name="connsiteX12" fmla="*/ 1952303 w 5511967"/>
              <a:gd name="connsiteY12" fmla="*/ 3583738 h 3592269"/>
              <a:gd name="connsiteX13" fmla="*/ 1415103 w 5511967"/>
              <a:gd name="connsiteY13" fmla="*/ 3568004 h 3592269"/>
              <a:gd name="connsiteX14" fmla="*/ 686518 w 5511967"/>
              <a:gd name="connsiteY14" fmla="*/ 3415052 h 3592269"/>
              <a:gd name="connsiteX15" fmla="*/ 18940 w 5511967"/>
              <a:gd name="connsiteY15" fmla="*/ 2223449 h 3592269"/>
              <a:gd name="connsiteX0" fmla="*/ 18940 w 5511967"/>
              <a:gd name="connsiteY0" fmla="*/ 2223449 h 3592269"/>
              <a:gd name="connsiteX1" fmla="*/ 1079114 w 5511967"/>
              <a:gd name="connsiteY1" fmla="*/ 547902 h 3592269"/>
              <a:gd name="connsiteX2" fmla="*/ 2603114 w 5511967"/>
              <a:gd name="connsiteY2" fmla="*/ 285318 h 3592269"/>
              <a:gd name="connsiteX3" fmla="*/ 3875323 w 5511967"/>
              <a:gd name="connsiteY3" fmla="*/ 11191 h 3592269"/>
              <a:gd name="connsiteX4" fmla="*/ 5041514 w 5511967"/>
              <a:gd name="connsiteY4" fmla="*/ 501519 h 3592269"/>
              <a:gd name="connsiteX5" fmla="*/ 5432454 w 5511967"/>
              <a:gd name="connsiteY5" fmla="*/ 1024304 h 3592269"/>
              <a:gd name="connsiteX6" fmla="*/ 5511967 w 5511967"/>
              <a:gd name="connsiteY6" fmla="*/ 1555067 h 3592269"/>
              <a:gd name="connsiteX7" fmla="*/ 5094524 w 5511967"/>
              <a:gd name="connsiteY7" fmla="*/ 2269831 h 3592269"/>
              <a:gd name="connsiteX8" fmla="*/ 5061392 w 5511967"/>
              <a:gd name="connsiteY8" fmla="*/ 2800095 h 3592269"/>
              <a:gd name="connsiteX9" fmla="*/ 4983537 w 5511967"/>
              <a:gd name="connsiteY9" fmla="*/ 3343040 h 3592269"/>
              <a:gd name="connsiteX10" fmla="*/ 4692962 w 5511967"/>
              <a:gd name="connsiteY10" fmla="*/ 3573490 h 3592269"/>
              <a:gd name="connsiteX11" fmla="*/ 2777926 w 5511967"/>
              <a:gd name="connsiteY11" fmla="*/ 3587156 h 3592269"/>
              <a:gd name="connsiteX12" fmla="*/ 1952303 w 5511967"/>
              <a:gd name="connsiteY12" fmla="*/ 3583738 h 3592269"/>
              <a:gd name="connsiteX13" fmla="*/ 1415103 w 5511967"/>
              <a:gd name="connsiteY13" fmla="*/ 3568004 h 3592269"/>
              <a:gd name="connsiteX14" fmla="*/ 686518 w 5511967"/>
              <a:gd name="connsiteY14" fmla="*/ 3415052 h 3592269"/>
              <a:gd name="connsiteX15" fmla="*/ 18940 w 5511967"/>
              <a:gd name="connsiteY15" fmla="*/ 2223449 h 3592269"/>
              <a:gd name="connsiteX0" fmla="*/ 32548 w 5417999"/>
              <a:gd name="connsiteY0" fmla="*/ 2021743 h 3592269"/>
              <a:gd name="connsiteX1" fmla="*/ 985146 w 5417999"/>
              <a:gd name="connsiteY1" fmla="*/ 547902 h 3592269"/>
              <a:gd name="connsiteX2" fmla="*/ 2509146 w 5417999"/>
              <a:gd name="connsiteY2" fmla="*/ 285318 h 3592269"/>
              <a:gd name="connsiteX3" fmla="*/ 3781355 w 5417999"/>
              <a:gd name="connsiteY3" fmla="*/ 11191 h 3592269"/>
              <a:gd name="connsiteX4" fmla="*/ 4947546 w 5417999"/>
              <a:gd name="connsiteY4" fmla="*/ 501519 h 3592269"/>
              <a:gd name="connsiteX5" fmla="*/ 5338486 w 5417999"/>
              <a:gd name="connsiteY5" fmla="*/ 1024304 h 3592269"/>
              <a:gd name="connsiteX6" fmla="*/ 5417999 w 5417999"/>
              <a:gd name="connsiteY6" fmla="*/ 1555067 h 3592269"/>
              <a:gd name="connsiteX7" fmla="*/ 5000556 w 5417999"/>
              <a:gd name="connsiteY7" fmla="*/ 2269831 h 3592269"/>
              <a:gd name="connsiteX8" fmla="*/ 4967424 w 5417999"/>
              <a:gd name="connsiteY8" fmla="*/ 2800095 h 3592269"/>
              <a:gd name="connsiteX9" fmla="*/ 4889569 w 5417999"/>
              <a:gd name="connsiteY9" fmla="*/ 3343040 h 3592269"/>
              <a:gd name="connsiteX10" fmla="*/ 4598994 w 5417999"/>
              <a:gd name="connsiteY10" fmla="*/ 3573490 h 3592269"/>
              <a:gd name="connsiteX11" fmla="*/ 2683958 w 5417999"/>
              <a:gd name="connsiteY11" fmla="*/ 3587156 h 3592269"/>
              <a:gd name="connsiteX12" fmla="*/ 1858335 w 5417999"/>
              <a:gd name="connsiteY12" fmla="*/ 3583738 h 3592269"/>
              <a:gd name="connsiteX13" fmla="*/ 1321135 w 5417999"/>
              <a:gd name="connsiteY13" fmla="*/ 3568004 h 3592269"/>
              <a:gd name="connsiteX14" fmla="*/ 592550 w 5417999"/>
              <a:gd name="connsiteY14" fmla="*/ 3415052 h 3592269"/>
              <a:gd name="connsiteX15" fmla="*/ 32548 w 5417999"/>
              <a:gd name="connsiteY15" fmla="*/ 2021743 h 3592269"/>
              <a:gd name="connsiteX0" fmla="*/ 4189 w 5389640"/>
              <a:gd name="connsiteY0" fmla="*/ 2021743 h 3592269"/>
              <a:gd name="connsiteX1" fmla="*/ 956787 w 5389640"/>
              <a:gd name="connsiteY1" fmla="*/ 547902 h 3592269"/>
              <a:gd name="connsiteX2" fmla="*/ 2480787 w 5389640"/>
              <a:gd name="connsiteY2" fmla="*/ 285318 h 3592269"/>
              <a:gd name="connsiteX3" fmla="*/ 3752996 w 5389640"/>
              <a:gd name="connsiteY3" fmla="*/ 11191 h 3592269"/>
              <a:gd name="connsiteX4" fmla="*/ 4919187 w 5389640"/>
              <a:gd name="connsiteY4" fmla="*/ 501519 h 3592269"/>
              <a:gd name="connsiteX5" fmla="*/ 5310127 w 5389640"/>
              <a:gd name="connsiteY5" fmla="*/ 1024304 h 3592269"/>
              <a:gd name="connsiteX6" fmla="*/ 5389640 w 5389640"/>
              <a:gd name="connsiteY6" fmla="*/ 1555067 h 3592269"/>
              <a:gd name="connsiteX7" fmla="*/ 4972197 w 5389640"/>
              <a:gd name="connsiteY7" fmla="*/ 2269831 h 3592269"/>
              <a:gd name="connsiteX8" fmla="*/ 4939065 w 5389640"/>
              <a:gd name="connsiteY8" fmla="*/ 2800095 h 3592269"/>
              <a:gd name="connsiteX9" fmla="*/ 4861210 w 5389640"/>
              <a:gd name="connsiteY9" fmla="*/ 3343040 h 3592269"/>
              <a:gd name="connsiteX10" fmla="*/ 4570635 w 5389640"/>
              <a:gd name="connsiteY10" fmla="*/ 3573490 h 3592269"/>
              <a:gd name="connsiteX11" fmla="*/ 2655599 w 5389640"/>
              <a:gd name="connsiteY11" fmla="*/ 3587156 h 3592269"/>
              <a:gd name="connsiteX12" fmla="*/ 1829976 w 5389640"/>
              <a:gd name="connsiteY12" fmla="*/ 3583738 h 3592269"/>
              <a:gd name="connsiteX13" fmla="*/ 1292776 w 5389640"/>
              <a:gd name="connsiteY13" fmla="*/ 3568004 h 3592269"/>
              <a:gd name="connsiteX14" fmla="*/ 564191 w 5389640"/>
              <a:gd name="connsiteY14" fmla="*/ 3415052 h 3592269"/>
              <a:gd name="connsiteX15" fmla="*/ 4189 w 5389640"/>
              <a:gd name="connsiteY15" fmla="*/ 2021743 h 3592269"/>
              <a:gd name="connsiteX0" fmla="*/ 43603 w 5281137"/>
              <a:gd name="connsiteY0" fmla="*/ 2021743 h 3592269"/>
              <a:gd name="connsiteX1" fmla="*/ 848284 w 5281137"/>
              <a:gd name="connsiteY1" fmla="*/ 547902 h 3592269"/>
              <a:gd name="connsiteX2" fmla="*/ 2372284 w 5281137"/>
              <a:gd name="connsiteY2" fmla="*/ 285318 h 3592269"/>
              <a:gd name="connsiteX3" fmla="*/ 3644493 w 5281137"/>
              <a:gd name="connsiteY3" fmla="*/ 11191 h 3592269"/>
              <a:gd name="connsiteX4" fmla="*/ 4810684 w 5281137"/>
              <a:gd name="connsiteY4" fmla="*/ 501519 h 3592269"/>
              <a:gd name="connsiteX5" fmla="*/ 5201624 w 5281137"/>
              <a:gd name="connsiteY5" fmla="*/ 1024304 h 3592269"/>
              <a:gd name="connsiteX6" fmla="*/ 5281137 w 5281137"/>
              <a:gd name="connsiteY6" fmla="*/ 1555067 h 3592269"/>
              <a:gd name="connsiteX7" fmla="*/ 4863694 w 5281137"/>
              <a:gd name="connsiteY7" fmla="*/ 2269831 h 3592269"/>
              <a:gd name="connsiteX8" fmla="*/ 4830562 w 5281137"/>
              <a:gd name="connsiteY8" fmla="*/ 2800095 h 3592269"/>
              <a:gd name="connsiteX9" fmla="*/ 4752707 w 5281137"/>
              <a:gd name="connsiteY9" fmla="*/ 3343040 h 3592269"/>
              <a:gd name="connsiteX10" fmla="*/ 4462132 w 5281137"/>
              <a:gd name="connsiteY10" fmla="*/ 3573490 h 3592269"/>
              <a:gd name="connsiteX11" fmla="*/ 2547096 w 5281137"/>
              <a:gd name="connsiteY11" fmla="*/ 3587156 h 3592269"/>
              <a:gd name="connsiteX12" fmla="*/ 1721473 w 5281137"/>
              <a:gd name="connsiteY12" fmla="*/ 3583738 h 3592269"/>
              <a:gd name="connsiteX13" fmla="*/ 1184273 w 5281137"/>
              <a:gd name="connsiteY13" fmla="*/ 3568004 h 3592269"/>
              <a:gd name="connsiteX14" fmla="*/ 455688 w 5281137"/>
              <a:gd name="connsiteY14" fmla="*/ 3415052 h 3592269"/>
              <a:gd name="connsiteX15" fmla="*/ 43603 w 5281137"/>
              <a:gd name="connsiteY15" fmla="*/ 2021743 h 3592269"/>
              <a:gd name="connsiteX0" fmla="*/ 26781 w 5264315"/>
              <a:gd name="connsiteY0" fmla="*/ 2021743 h 3592269"/>
              <a:gd name="connsiteX1" fmla="*/ 831462 w 5264315"/>
              <a:gd name="connsiteY1" fmla="*/ 547902 h 3592269"/>
              <a:gd name="connsiteX2" fmla="*/ 2355462 w 5264315"/>
              <a:gd name="connsiteY2" fmla="*/ 285318 h 3592269"/>
              <a:gd name="connsiteX3" fmla="*/ 3627671 w 5264315"/>
              <a:gd name="connsiteY3" fmla="*/ 11191 h 3592269"/>
              <a:gd name="connsiteX4" fmla="*/ 4793862 w 5264315"/>
              <a:gd name="connsiteY4" fmla="*/ 501519 h 3592269"/>
              <a:gd name="connsiteX5" fmla="*/ 5184802 w 5264315"/>
              <a:gd name="connsiteY5" fmla="*/ 1024304 h 3592269"/>
              <a:gd name="connsiteX6" fmla="*/ 5264315 w 5264315"/>
              <a:gd name="connsiteY6" fmla="*/ 1555067 h 3592269"/>
              <a:gd name="connsiteX7" fmla="*/ 4846872 w 5264315"/>
              <a:gd name="connsiteY7" fmla="*/ 2269831 h 3592269"/>
              <a:gd name="connsiteX8" fmla="*/ 4813740 w 5264315"/>
              <a:gd name="connsiteY8" fmla="*/ 2800095 h 3592269"/>
              <a:gd name="connsiteX9" fmla="*/ 4735885 w 5264315"/>
              <a:gd name="connsiteY9" fmla="*/ 3343040 h 3592269"/>
              <a:gd name="connsiteX10" fmla="*/ 4445310 w 5264315"/>
              <a:gd name="connsiteY10" fmla="*/ 3573490 h 3592269"/>
              <a:gd name="connsiteX11" fmla="*/ 2530274 w 5264315"/>
              <a:gd name="connsiteY11" fmla="*/ 3587156 h 3592269"/>
              <a:gd name="connsiteX12" fmla="*/ 1704651 w 5264315"/>
              <a:gd name="connsiteY12" fmla="*/ 3583738 h 3592269"/>
              <a:gd name="connsiteX13" fmla="*/ 1167451 w 5264315"/>
              <a:gd name="connsiteY13" fmla="*/ 3568004 h 3592269"/>
              <a:gd name="connsiteX14" fmla="*/ 438866 w 5264315"/>
              <a:gd name="connsiteY14" fmla="*/ 3415052 h 3592269"/>
              <a:gd name="connsiteX15" fmla="*/ 26781 w 5264315"/>
              <a:gd name="connsiteY15" fmla="*/ 2021743 h 3592269"/>
              <a:gd name="connsiteX0" fmla="*/ 13647 w 5251181"/>
              <a:gd name="connsiteY0" fmla="*/ 2021743 h 3631662"/>
              <a:gd name="connsiteX1" fmla="*/ 818328 w 5251181"/>
              <a:gd name="connsiteY1" fmla="*/ 547902 h 3631662"/>
              <a:gd name="connsiteX2" fmla="*/ 2342328 w 5251181"/>
              <a:gd name="connsiteY2" fmla="*/ 285318 h 3631662"/>
              <a:gd name="connsiteX3" fmla="*/ 3614537 w 5251181"/>
              <a:gd name="connsiteY3" fmla="*/ 11191 h 3631662"/>
              <a:gd name="connsiteX4" fmla="*/ 4780728 w 5251181"/>
              <a:gd name="connsiteY4" fmla="*/ 501519 h 3631662"/>
              <a:gd name="connsiteX5" fmla="*/ 5171668 w 5251181"/>
              <a:gd name="connsiteY5" fmla="*/ 1024304 h 3631662"/>
              <a:gd name="connsiteX6" fmla="*/ 5251181 w 5251181"/>
              <a:gd name="connsiteY6" fmla="*/ 1555067 h 3631662"/>
              <a:gd name="connsiteX7" fmla="*/ 4833738 w 5251181"/>
              <a:gd name="connsiteY7" fmla="*/ 2269831 h 3631662"/>
              <a:gd name="connsiteX8" fmla="*/ 4800606 w 5251181"/>
              <a:gd name="connsiteY8" fmla="*/ 2800095 h 3631662"/>
              <a:gd name="connsiteX9" fmla="*/ 4722751 w 5251181"/>
              <a:gd name="connsiteY9" fmla="*/ 3343040 h 3631662"/>
              <a:gd name="connsiteX10" fmla="*/ 4432176 w 5251181"/>
              <a:gd name="connsiteY10" fmla="*/ 3573490 h 3631662"/>
              <a:gd name="connsiteX11" fmla="*/ 2517140 w 5251181"/>
              <a:gd name="connsiteY11" fmla="*/ 3587156 h 3631662"/>
              <a:gd name="connsiteX12" fmla="*/ 1691517 w 5251181"/>
              <a:gd name="connsiteY12" fmla="*/ 3583738 h 3631662"/>
              <a:gd name="connsiteX13" fmla="*/ 1154317 w 5251181"/>
              <a:gd name="connsiteY13" fmla="*/ 3568004 h 3631662"/>
              <a:gd name="connsiteX14" fmla="*/ 613991 w 5251181"/>
              <a:gd name="connsiteY14" fmla="*/ 3529352 h 3631662"/>
              <a:gd name="connsiteX15" fmla="*/ 13647 w 5251181"/>
              <a:gd name="connsiteY15" fmla="*/ 2021743 h 3631662"/>
              <a:gd name="connsiteX0" fmla="*/ 12487 w 5250021"/>
              <a:gd name="connsiteY0" fmla="*/ 2021743 h 3622649"/>
              <a:gd name="connsiteX1" fmla="*/ 817168 w 5250021"/>
              <a:gd name="connsiteY1" fmla="*/ 547902 h 3622649"/>
              <a:gd name="connsiteX2" fmla="*/ 2341168 w 5250021"/>
              <a:gd name="connsiteY2" fmla="*/ 285318 h 3622649"/>
              <a:gd name="connsiteX3" fmla="*/ 3613377 w 5250021"/>
              <a:gd name="connsiteY3" fmla="*/ 11191 h 3622649"/>
              <a:gd name="connsiteX4" fmla="*/ 4779568 w 5250021"/>
              <a:gd name="connsiteY4" fmla="*/ 501519 h 3622649"/>
              <a:gd name="connsiteX5" fmla="*/ 5170508 w 5250021"/>
              <a:gd name="connsiteY5" fmla="*/ 1024304 h 3622649"/>
              <a:gd name="connsiteX6" fmla="*/ 5250021 w 5250021"/>
              <a:gd name="connsiteY6" fmla="*/ 1555067 h 3622649"/>
              <a:gd name="connsiteX7" fmla="*/ 4832578 w 5250021"/>
              <a:gd name="connsiteY7" fmla="*/ 2269831 h 3622649"/>
              <a:gd name="connsiteX8" fmla="*/ 4799446 w 5250021"/>
              <a:gd name="connsiteY8" fmla="*/ 2800095 h 3622649"/>
              <a:gd name="connsiteX9" fmla="*/ 4721591 w 5250021"/>
              <a:gd name="connsiteY9" fmla="*/ 3343040 h 3622649"/>
              <a:gd name="connsiteX10" fmla="*/ 4431016 w 5250021"/>
              <a:gd name="connsiteY10" fmla="*/ 3573490 h 3622649"/>
              <a:gd name="connsiteX11" fmla="*/ 2515980 w 5250021"/>
              <a:gd name="connsiteY11" fmla="*/ 3587156 h 3622649"/>
              <a:gd name="connsiteX12" fmla="*/ 1690357 w 5250021"/>
              <a:gd name="connsiteY12" fmla="*/ 3583738 h 3622649"/>
              <a:gd name="connsiteX13" fmla="*/ 1153157 w 5250021"/>
              <a:gd name="connsiteY13" fmla="*/ 3568004 h 3622649"/>
              <a:gd name="connsiteX14" fmla="*/ 619554 w 5250021"/>
              <a:gd name="connsiteY14" fmla="*/ 3515905 h 3622649"/>
              <a:gd name="connsiteX15" fmla="*/ 12487 w 5250021"/>
              <a:gd name="connsiteY15" fmla="*/ 2021743 h 3622649"/>
              <a:gd name="connsiteX0" fmla="*/ 12487 w 5250021"/>
              <a:gd name="connsiteY0" fmla="*/ 2021743 h 3592269"/>
              <a:gd name="connsiteX1" fmla="*/ 817168 w 5250021"/>
              <a:gd name="connsiteY1" fmla="*/ 547902 h 3592269"/>
              <a:gd name="connsiteX2" fmla="*/ 2341168 w 5250021"/>
              <a:gd name="connsiteY2" fmla="*/ 285318 h 3592269"/>
              <a:gd name="connsiteX3" fmla="*/ 3613377 w 5250021"/>
              <a:gd name="connsiteY3" fmla="*/ 11191 h 3592269"/>
              <a:gd name="connsiteX4" fmla="*/ 4779568 w 5250021"/>
              <a:gd name="connsiteY4" fmla="*/ 501519 h 3592269"/>
              <a:gd name="connsiteX5" fmla="*/ 5170508 w 5250021"/>
              <a:gd name="connsiteY5" fmla="*/ 1024304 h 3592269"/>
              <a:gd name="connsiteX6" fmla="*/ 5250021 w 5250021"/>
              <a:gd name="connsiteY6" fmla="*/ 1555067 h 3592269"/>
              <a:gd name="connsiteX7" fmla="*/ 4832578 w 5250021"/>
              <a:gd name="connsiteY7" fmla="*/ 2269831 h 3592269"/>
              <a:gd name="connsiteX8" fmla="*/ 4799446 w 5250021"/>
              <a:gd name="connsiteY8" fmla="*/ 2800095 h 3592269"/>
              <a:gd name="connsiteX9" fmla="*/ 4721591 w 5250021"/>
              <a:gd name="connsiteY9" fmla="*/ 3343040 h 3592269"/>
              <a:gd name="connsiteX10" fmla="*/ 4431016 w 5250021"/>
              <a:gd name="connsiteY10" fmla="*/ 3573490 h 3592269"/>
              <a:gd name="connsiteX11" fmla="*/ 2515980 w 5250021"/>
              <a:gd name="connsiteY11" fmla="*/ 3587156 h 3592269"/>
              <a:gd name="connsiteX12" fmla="*/ 1690357 w 5250021"/>
              <a:gd name="connsiteY12" fmla="*/ 3583738 h 3592269"/>
              <a:gd name="connsiteX13" fmla="*/ 1153157 w 5250021"/>
              <a:gd name="connsiteY13" fmla="*/ 3568004 h 3592269"/>
              <a:gd name="connsiteX14" fmla="*/ 619554 w 5250021"/>
              <a:gd name="connsiteY14" fmla="*/ 3515905 h 3592269"/>
              <a:gd name="connsiteX15" fmla="*/ 12487 w 5250021"/>
              <a:gd name="connsiteY15" fmla="*/ 2021743 h 3592269"/>
              <a:gd name="connsiteX0" fmla="*/ 1679 w 5239213"/>
              <a:gd name="connsiteY0" fmla="*/ 2021743 h 3632155"/>
              <a:gd name="connsiteX1" fmla="*/ 806360 w 5239213"/>
              <a:gd name="connsiteY1" fmla="*/ 547902 h 3632155"/>
              <a:gd name="connsiteX2" fmla="*/ 2330360 w 5239213"/>
              <a:gd name="connsiteY2" fmla="*/ 285318 h 3632155"/>
              <a:gd name="connsiteX3" fmla="*/ 3602569 w 5239213"/>
              <a:gd name="connsiteY3" fmla="*/ 11191 h 3632155"/>
              <a:gd name="connsiteX4" fmla="*/ 4768760 w 5239213"/>
              <a:gd name="connsiteY4" fmla="*/ 501519 h 3632155"/>
              <a:gd name="connsiteX5" fmla="*/ 5159700 w 5239213"/>
              <a:gd name="connsiteY5" fmla="*/ 1024304 h 3632155"/>
              <a:gd name="connsiteX6" fmla="*/ 5239213 w 5239213"/>
              <a:gd name="connsiteY6" fmla="*/ 1555067 h 3632155"/>
              <a:gd name="connsiteX7" fmla="*/ 4821770 w 5239213"/>
              <a:gd name="connsiteY7" fmla="*/ 2269831 h 3632155"/>
              <a:gd name="connsiteX8" fmla="*/ 4788638 w 5239213"/>
              <a:gd name="connsiteY8" fmla="*/ 2800095 h 3632155"/>
              <a:gd name="connsiteX9" fmla="*/ 4710783 w 5239213"/>
              <a:gd name="connsiteY9" fmla="*/ 3343040 h 3632155"/>
              <a:gd name="connsiteX10" fmla="*/ 4420208 w 5239213"/>
              <a:gd name="connsiteY10" fmla="*/ 3573490 h 3632155"/>
              <a:gd name="connsiteX11" fmla="*/ 2505172 w 5239213"/>
              <a:gd name="connsiteY11" fmla="*/ 3587156 h 3632155"/>
              <a:gd name="connsiteX12" fmla="*/ 1679549 w 5239213"/>
              <a:gd name="connsiteY12" fmla="*/ 3583738 h 3632155"/>
              <a:gd name="connsiteX13" fmla="*/ 1142349 w 5239213"/>
              <a:gd name="connsiteY13" fmla="*/ 3568004 h 3632155"/>
              <a:gd name="connsiteX14" fmla="*/ 716322 w 5239213"/>
              <a:gd name="connsiteY14" fmla="*/ 3583141 h 3632155"/>
              <a:gd name="connsiteX15" fmla="*/ 1679 w 5239213"/>
              <a:gd name="connsiteY15" fmla="*/ 2021743 h 3632155"/>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42349 w 5239213"/>
              <a:gd name="connsiteY13" fmla="*/ 356800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42349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39213" h="3592269">
                <a:moveTo>
                  <a:pt x="1679" y="2021743"/>
                </a:moveTo>
                <a:cubicBezTo>
                  <a:pt x="16685" y="1515870"/>
                  <a:pt x="375664" y="904054"/>
                  <a:pt x="806360" y="547902"/>
                </a:cubicBezTo>
                <a:cubicBezTo>
                  <a:pt x="1237056" y="191750"/>
                  <a:pt x="1864325" y="374770"/>
                  <a:pt x="2330360" y="285318"/>
                </a:cubicBezTo>
                <a:cubicBezTo>
                  <a:pt x="2796395" y="195866"/>
                  <a:pt x="3258013" y="-55764"/>
                  <a:pt x="3602569" y="11191"/>
                </a:cubicBezTo>
                <a:cubicBezTo>
                  <a:pt x="4145908" y="64894"/>
                  <a:pt x="4544577" y="303841"/>
                  <a:pt x="4768760" y="501519"/>
                </a:cubicBezTo>
                <a:cubicBezTo>
                  <a:pt x="4996256" y="663745"/>
                  <a:pt x="5108900" y="857548"/>
                  <a:pt x="5159700" y="1024304"/>
                </a:cubicBezTo>
                <a:cubicBezTo>
                  <a:pt x="5210500" y="1191061"/>
                  <a:pt x="5227065" y="1358523"/>
                  <a:pt x="5239213" y="1555067"/>
                </a:cubicBezTo>
                <a:cubicBezTo>
                  <a:pt x="5239212" y="1956908"/>
                  <a:pt x="4893553" y="2061110"/>
                  <a:pt x="4821770" y="2269831"/>
                </a:cubicBezTo>
                <a:cubicBezTo>
                  <a:pt x="4749987" y="2483962"/>
                  <a:pt x="4765447" y="2614423"/>
                  <a:pt x="4788638" y="2800095"/>
                </a:cubicBezTo>
                <a:cubicBezTo>
                  <a:pt x="4791951" y="3058654"/>
                  <a:pt x="4842201" y="3162918"/>
                  <a:pt x="4710783" y="3343040"/>
                </a:cubicBezTo>
                <a:cubicBezTo>
                  <a:pt x="4491472" y="3543917"/>
                  <a:pt x="4677520" y="3370984"/>
                  <a:pt x="4420208" y="3573490"/>
                </a:cubicBezTo>
                <a:cubicBezTo>
                  <a:pt x="3915001" y="3606641"/>
                  <a:pt x="2961948" y="3585448"/>
                  <a:pt x="2505172" y="3587156"/>
                </a:cubicBezTo>
                <a:cubicBezTo>
                  <a:pt x="2048396" y="3588864"/>
                  <a:pt x="2695580" y="3591412"/>
                  <a:pt x="1679549" y="3583738"/>
                </a:cubicBezTo>
                <a:cubicBezTo>
                  <a:pt x="1113995" y="3596235"/>
                  <a:pt x="1794827" y="3573706"/>
                  <a:pt x="1196137" y="3588174"/>
                </a:cubicBezTo>
                <a:cubicBezTo>
                  <a:pt x="738644" y="3582472"/>
                  <a:pt x="1141756" y="3589842"/>
                  <a:pt x="716322" y="3583141"/>
                </a:cubicBezTo>
                <a:cubicBezTo>
                  <a:pt x="60339" y="3034832"/>
                  <a:pt x="-13327" y="2527616"/>
                  <a:pt x="1679" y="2021743"/>
                </a:cubicBezTo>
                <a:close/>
              </a:path>
            </a:pathLst>
          </a:custGeom>
          <a:solidFill>
            <a:srgbClr val="D8D2CA"/>
          </a:solidFill>
          <a:ln>
            <a:noFill/>
          </a:ln>
          <a:scene3d>
            <a:camera prst="orthographicFront">
              <a:rot lat="0" lon="0" rev="10799999"/>
            </a:camera>
            <a:lightRig rig="threePt" dir="t"/>
          </a:scene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A1B8B5BE-2766-3344-A90C-B28F80FE180B}"/>
              </a:ext>
            </a:extLst>
          </p:cNvPr>
          <p:cNvSpPr txBox="1"/>
          <p:nvPr/>
        </p:nvSpPr>
        <p:spPr>
          <a:xfrm>
            <a:off x="808578" y="118694"/>
            <a:ext cx="4150986" cy="4062651"/>
          </a:xfrm>
          <a:prstGeom prst="rect">
            <a:avLst/>
          </a:prstGeom>
          <a:noFill/>
        </p:spPr>
        <p:txBody>
          <a:bodyPr wrap="square" numCol="2" rtlCol="0">
            <a:spAutoFit/>
          </a:bodyPr>
          <a:lstStyle/>
          <a:p>
            <a:pPr lvl="1" fontAlgn="base"/>
            <a:r>
              <a:rPr lang="en-AU" sz="1500" b="1" dirty="0">
                <a:solidFill>
                  <a:srgbClr val="377DAF"/>
                </a:solidFill>
                <a:latin typeface="Corbel" panose="020B0503020204020204" pitchFamily="34" charset="0"/>
                <a:ea typeface="Tahoma" panose="020B0604030504040204" pitchFamily="34" charset="0"/>
                <a:cs typeface="Tahoma" panose="020B0604030504040204" pitchFamily="34" charset="0"/>
              </a:rPr>
              <a:t>This means:</a:t>
            </a:r>
          </a:p>
          <a:p>
            <a:pPr lvl="1" fontAlgn="base"/>
            <a:endParaRPr lang="en-AU" sz="600" b="1" dirty="0">
              <a:solidFill>
                <a:srgbClr val="70C7C7"/>
              </a:solidFill>
              <a:latin typeface="Corbel" panose="020B0503020204020204" pitchFamily="34" charset="0"/>
              <a:ea typeface="Tahoma" panose="020B0604030504040204" pitchFamily="34" charset="0"/>
              <a:cs typeface="Tahoma" panose="020B0604030504040204" pitchFamily="34" charset="0"/>
            </a:endParaRPr>
          </a:p>
          <a:p>
            <a:pPr marL="171450" indent="-171450" fontAlgn="base">
              <a:buBlip>
                <a:blip r:embed="rId3"/>
              </a:buBlip>
            </a:pPr>
            <a:r>
              <a:rPr lang="en-AU" sz="950" dirty="0">
                <a:solidFill>
                  <a:srgbClr val="58595B"/>
                </a:solidFill>
                <a:latin typeface="Corbel" panose="020B0503020204020204" pitchFamily="34" charset="0"/>
                <a:ea typeface="Tahoma" panose="020B0604030504040204" pitchFamily="34" charset="0"/>
                <a:cs typeface="Tahoma" panose="020B0604030504040204" pitchFamily="34" charset="0"/>
              </a:rPr>
              <a:t>We will make sure you have access to your story and help find the right people to help you understand your family, country, community and culture.</a:t>
            </a:r>
          </a:p>
          <a:p>
            <a:pPr fontAlgn="base"/>
            <a:endParaRPr lang="en-AU" sz="95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marL="171450" indent="-171450" fontAlgn="base">
              <a:buBlip>
                <a:blip r:embed="rId4"/>
              </a:buBlip>
            </a:pPr>
            <a:r>
              <a:rPr lang="en-AU" sz="950" dirty="0">
                <a:solidFill>
                  <a:srgbClr val="58595B"/>
                </a:solidFill>
                <a:latin typeface="Corbel" panose="020B0503020204020204" pitchFamily="34" charset="0"/>
                <a:ea typeface="Tahoma" panose="020B0604030504040204" pitchFamily="34" charset="0"/>
                <a:cs typeface="Tahoma" panose="020B0604030504040204" pitchFamily="34" charset="0"/>
              </a:rPr>
              <a:t>Coaches will be trained to understand how trauma impacts, racism and unconscious bias so that they can be aware.</a:t>
            </a:r>
          </a:p>
          <a:p>
            <a:pPr fontAlgn="base"/>
            <a:endParaRPr lang="en-AU" sz="95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marL="171450" indent="-171450" fontAlgn="base">
              <a:buBlip>
                <a:blip r:embed="rId4"/>
              </a:buBlip>
            </a:pPr>
            <a:r>
              <a:rPr lang="en-AU" sz="950" dirty="0">
                <a:solidFill>
                  <a:srgbClr val="58595B"/>
                </a:solidFill>
                <a:latin typeface="Corbel" panose="020B0503020204020204" pitchFamily="34" charset="0"/>
                <a:ea typeface="Tahoma" panose="020B0604030504040204" pitchFamily="34" charset="0"/>
                <a:cs typeface="Tahoma" panose="020B0604030504040204" pitchFamily="34" charset="0"/>
              </a:rPr>
              <a:t>Your coach is a shoulder for you to lean on. They will check in with you and help you be the best person you can be. </a:t>
            </a:r>
          </a:p>
          <a:p>
            <a:pPr fontAlgn="base"/>
            <a:endParaRPr lang="en-AU" sz="95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marL="171450" indent="-171450" fontAlgn="base">
              <a:buBlip>
                <a:blip r:embed="rId5"/>
              </a:buBlip>
            </a:pPr>
            <a:r>
              <a:rPr lang="en-AU" sz="950" dirty="0">
                <a:solidFill>
                  <a:srgbClr val="58595B"/>
                </a:solidFill>
                <a:latin typeface="Corbel" panose="020B0503020204020204" pitchFamily="34" charset="0"/>
                <a:ea typeface="Tahoma" panose="020B0604030504040204" pitchFamily="34" charset="0"/>
                <a:cs typeface="Tahoma" panose="020B0604030504040204" pitchFamily="34" charset="0"/>
              </a:rPr>
              <a:t>We recognise that Aboriginal and Torres Straight Islander people are the experts in providing</a:t>
            </a:r>
          </a:p>
          <a:p>
            <a:pPr marL="285750" indent="-285750" fontAlgn="base">
              <a:buBlip>
                <a:blip r:embed="rId5"/>
              </a:buBlip>
            </a:pPr>
            <a:endParaRPr lang="en-AU" sz="95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marL="285750" indent="-285750" fontAlgn="base">
              <a:buBlip>
                <a:blip r:embed="rId5"/>
              </a:buBlip>
            </a:pPr>
            <a:endParaRPr lang="en-AU" sz="95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marL="285750" indent="-285750" fontAlgn="base">
              <a:buBlip>
                <a:blip r:embed="rId5"/>
              </a:buBlip>
            </a:pPr>
            <a:endParaRPr lang="en-AU" sz="95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fontAlgn="base"/>
            <a:endParaRPr lang="en-AU" sz="95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fontAlgn="base"/>
            <a:endParaRPr lang="en-AU" sz="95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fontAlgn="base"/>
            <a:endParaRPr lang="en-AU" sz="95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fontAlgn="base"/>
            <a:r>
              <a:rPr lang="en-AU" sz="950" dirty="0">
                <a:solidFill>
                  <a:srgbClr val="58595B"/>
                </a:solidFill>
                <a:latin typeface="Corbel" panose="020B0503020204020204" pitchFamily="34" charset="0"/>
                <a:ea typeface="Tahoma" panose="020B0604030504040204" pitchFamily="34" charset="0"/>
                <a:cs typeface="Tahoma" panose="020B0604030504040204" pitchFamily="34" charset="0"/>
              </a:rPr>
              <a:t> </a:t>
            </a:r>
          </a:p>
          <a:p>
            <a:pPr fontAlgn="base"/>
            <a:endParaRPr lang="en-AU" sz="95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fontAlgn="base"/>
            <a:r>
              <a:rPr lang="en-AU" sz="950" dirty="0">
                <a:solidFill>
                  <a:srgbClr val="58595B"/>
                </a:solidFill>
                <a:latin typeface="Corbel" panose="020B0503020204020204" pitchFamily="34" charset="0"/>
                <a:ea typeface="Tahoma" panose="020B0604030504040204" pitchFamily="34" charset="0"/>
                <a:cs typeface="Tahoma" panose="020B0604030504040204" pitchFamily="34" charset="0"/>
              </a:rPr>
              <a:t>        culturally responsive services to  </a:t>
            </a:r>
          </a:p>
          <a:p>
            <a:pPr fontAlgn="base"/>
            <a:r>
              <a:rPr lang="en-AU" sz="950" dirty="0">
                <a:solidFill>
                  <a:srgbClr val="58595B"/>
                </a:solidFill>
                <a:latin typeface="Corbel" panose="020B0503020204020204" pitchFamily="34" charset="0"/>
                <a:ea typeface="Tahoma" panose="020B0604030504040204" pitchFamily="34" charset="0"/>
                <a:cs typeface="Tahoma" panose="020B0604030504040204" pitchFamily="34" charset="0"/>
              </a:rPr>
              <a:t>       Aboriginal families</a:t>
            </a:r>
            <a:r>
              <a:rPr lang="en-AU" sz="1000" dirty="0">
                <a:solidFill>
                  <a:srgbClr val="58595B"/>
                </a:solidFill>
                <a:latin typeface="Corbel" panose="020B0503020204020204" pitchFamily="34" charset="0"/>
                <a:ea typeface="Tahoma" panose="020B0604030504040204" pitchFamily="34" charset="0"/>
                <a:cs typeface="Tahoma" panose="020B0604030504040204" pitchFamily="34" charset="0"/>
              </a:rPr>
              <a:t>. </a:t>
            </a:r>
          </a:p>
          <a:p>
            <a:pPr fontAlgn="base"/>
            <a:endParaRPr lang="en-AU" sz="100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marL="171450" indent="-171450" fontAlgn="base">
              <a:buBlip>
                <a:blip r:embed="rId5"/>
              </a:buBlip>
            </a:pPr>
            <a:r>
              <a:rPr lang="en-AU" sz="950" dirty="0">
                <a:solidFill>
                  <a:srgbClr val="58595B"/>
                </a:solidFill>
                <a:latin typeface="Corbel" panose="020B0503020204020204" pitchFamily="34" charset="0"/>
                <a:ea typeface="Tahoma" panose="020B0604030504040204" pitchFamily="34" charset="0"/>
                <a:cs typeface="Tahoma" panose="020B0604030504040204" pitchFamily="34" charset="0"/>
              </a:rPr>
              <a:t>You will be given information that will help you choose which Agency will best support your needs.</a:t>
            </a:r>
          </a:p>
          <a:p>
            <a:pPr fontAlgn="base"/>
            <a:endParaRPr lang="en-AU" sz="95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marL="171450" indent="-171450" fontAlgn="base">
              <a:buBlip>
                <a:blip r:embed="rId4"/>
              </a:buBlip>
            </a:pPr>
            <a:r>
              <a:rPr lang="en-AU" sz="950" dirty="0">
                <a:solidFill>
                  <a:srgbClr val="58595B"/>
                </a:solidFill>
                <a:latin typeface="Corbel" panose="020B0503020204020204" pitchFamily="34" charset="0"/>
                <a:ea typeface="Tahoma" panose="020B0604030504040204" pitchFamily="34" charset="0"/>
                <a:cs typeface="Tahoma" panose="020B0604030504040204" pitchFamily="34" charset="0"/>
              </a:rPr>
              <a:t>You will have the option of the support of an Aboriginal Community led Agency.</a:t>
            </a:r>
          </a:p>
          <a:p>
            <a:pPr fontAlgn="base"/>
            <a:endParaRPr lang="en-AU" sz="95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marL="171450" indent="-171450" fontAlgn="base">
              <a:buBlip>
                <a:blip r:embed="rId3"/>
              </a:buBlip>
            </a:pPr>
            <a:r>
              <a:rPr lang="en-AU" sz="950" dirty="0">
                <a:solidFill>
                  <a:srgbClr val="58595B"/>
                </a:solidFill>
                <a:latin typeface="Corbel" panose="020B0503020204020204" pitchFamily="34" charset="0"/>
                <a:ea typeface="Tahoma" panose="020B0604030504040204" pitchFamily="34" charset="0"/>
                <a:cs typeface="Tahoma" panose="020B0604030504040204" pitchFamily="34" charset="0"/>
              </a:rPr>
              <a:t>Coaches will help you to understand how you move between and join your different worlds.</a:t>
            </a:r>
          </a:p>
          <a:p>
            <a:pPr lvl="1" fontAlgn="base"/>
            <a:endParaRPr lang="en-AU" sz="1000" b="1"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fontAlgn="base"/>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6">
            <a:extLst>
              <a:ext uri="{FF2B5EF4-FFF2-40B4-BE49-F238E27FC236}">
                <a16:creationId xmlns:a16="http://schemas.microsoft.com/office/drawing/2014/main" id="{569D1E55-2774-42A4-93A6-58D36F0D49F2}"/>
              </a:ext>
            </a:extLst>
          </p:cNvPr>
          <p:cNvPicPr>
            <a:picLocks noChangeAspect="1"/>
          </p:cNvPicPr>
          <p:nvPr/>
        </p:nvPicPr>
        <p:blipFill>
          <a:blip r:embed="rId6"/>
          <a:stretch>
            <a:fillRect/>
          </a:stretch>
        </p:blipFill>
        <p:spPr>
          <a:xfrm rot="14249433">
            <a:off x="1540173" y="-1262547"/>
            <a:ext cx="869298" cy="4239533"/>
          </a:xfrm>
          <a:prstGeom prst="rect">
            <a:avLst/>
          </a:prstGeom>
        </p:spPr>
      </p:pic>
    </p:spTree>
    <p:extLst>
      <p:ext uri="{BB962C8B-B14F-4D97-AF65-F5344CB8AC3E}">
        <p14:creationId xmlns:p14="http://schemas.microsoft.com/office/powerpoint/2010/main" val="3303614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40668-CE9A-E044-87FD-E7FD36C085BF}"/>
              </a:ext>
            </a:extLst>
          </p:cNvPr>
          <p:cNvSpPr>
            <a:spLocks noGrp="1"/>
          </p:cNvSpPr>
          <p:nvPr>
            <p:ph type="title"/>
          </p:nvPr>
        </p:nvSpPr>
        <p:spPr/>
        <p:txBody>
          <a:bodyPr/>
          <a:lstStyle/>
          <a:p>
            <a:endParaRPr lang="en-US"/>
          </a:p>
        </p:txBody>
      </p:sp>
      <p:pic>
        <p:nvPicPr>
          <p:cNvPr id="8" name="Content Placeholder 7">
            <a:extLst>
              <a:ext uri="{FF2B5EF4-FFF2-40B4-BE49-F238E27FC236}">
                <a16:creationId xmlns:a16="http://schemas.microsoft.com/office/drawing/2014/main" id="{B461CE5A-F8F9-844F-BF10-8811B52F4A08}"/>
              </a:ext>
            </a:extLst>
          </p:cNvPr>
          <p:cNvPicPr>
            <a:picLocks noGrp="1" noChangeAspect="1"/>
          </p:cNvPicPr>
          <p:nvPr>
            <p:ph idx="1"/>
          </p:nvPr>
        </p:nvPicPr>
        <p:blipFill>
          <a:blip r:embed="rId3"/>
          <a:stretch>
            <a:fillRect/>
          </a:stretch>
        </p:blipFill>
        <p:spPr>
          <a:xfrm>
            <a:off x="920548" y="931863"/>
            <a:ext cx="3394479" cy="2398712"/>
          </a:xfrm>
        </p:spPr>
      </p:pic>
      <p:sp>
        <p:nvSpPr>
          <p:cNvPr id="5" name="Rectangle 4">
            <a:extLst>
              <a:ext uri="{FF2B5EF4-FFF2-40B4-BE49-F238E27FC236}">
                <a16:creationId xmlns:a16="http://schemas.microsoft.com/office/drawing/2014/main" id="{44D1C50D-D66B-CF4D-B4C3-6F5A1033F45F}"/>
              </a:ext>
            </a:extLst>
          </p:cNvPr>
          <p:cNvSpPr/>
          <p:nvPr/>
        </p:nvSpPr>
        <p:spPr>
          <a:xfrm>
            <a:off x="0" y="-1"/>
            <a:ext cx="5327650" cy="3827097"/>
          </a:xfrm>
          <a:prstGeom prst="rect">
            <a:avLst/>
          </a:prstGeom>
          <a:solidFill>
            <a:srgbClr val="D7D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plant&#10;&#10;Description automatically generated">
            <a:extLst>
              <a:ext uri="{FF2B5EF4-FFF2-40B4-BE49-F238E27FC236}">
                <a16:creationId xmlns:a16="http://schemas.microsoft.com/office/drawing/2014/main" id="{5D091617-A14B-4ED5-BFD8-5DCF03827680}"/>
              </a:ext>
            </a:extLst>
          </p:cNvPr>
          <p:cNvPicPr>
            <a:picLocks noChangeAspect="1"/>
          </p:cNvPicPr>
          <p:nvPr/>
        </p:nvPicPr>
        <p:blipFill>
          <a:blip r:embed="rId4"/>
          <a:stretch>
            <a:fillRect/>
          </a:stretch>
        </p:blipFill>
        <p:spPr>
          <a:xfrm rot="5400000">
            <a:off x="756784" y="-814508"/>
            <a:ext cx="3842168" cy="5446588"/>
          </a:xfrm>
          <a:prstGeom prst="rect">
            <a:avLst/>
          </a:prstGeom>
        </p:spPr>
      </p:pic>
      <p:sp>
        <p:nvSpPr>
          <p:cNvPr id="9" name="Oval 3">
            <a:extLst>
              <a:ext uri="{FF2B5EF4-FFF2-40B4-BE49-F238E27FC236}">
                <a16:creationId xmlns:a16="http://schemas.microsoft.com/office/drawing/2014/main" id="{C4482C6B-3B45-0C43-9E57-A05DF136E261}"/>
              </a:ext>
            </a:extLst>
          </p:cNvPr>
          <p:cNvSpPr/>
          <p:nvPr/>
        </p:nvSpPr>
        <p:spPr>
          <a:xfrm>
            <a:off x="0" y="545146"/>
            <a:ext cx="4790990" cy="3294247"/>
          </a:xfrm>
          <a:custGeom>
            <a:avLst/>
            <a:gdLst>
              <a:gd name="connsiteX0" fmla="*/ 0 w 5168347"/>
              <a:gd name="connsiteY0" fmla="*/ 2136913 h 4273826"/>
              <a:gd name="connsiteX1" fmla="*/ 2584174 w 5168347"/>
              <a:gd name="connsiteY1" fmla="*/ 0 h 4273826"/>
              <a:gd name="connsiteX2" fmla="*/ 5168348 w 5168347"/>
              <a:gd name="connsiteY2" fmla="*/ 2136913 h 4273826"/>
              <a:gd name="connsiteX3" fmla="*/ 2584174 w 5168347"/>
              <a:gd name="connsiteY3" fmla="*/ 4273826 h 4273826"/>
              <a:gd name="connsiteX4" fmla="*/ 0 w 5168347"/>
              <a:gd name="connsiteY4" fmla="*/ 2136913 h 4273826"/>
              <a:gd name="connsiteX0" fmla="*/ 0 w 5241571"/>
              <a:gd name="connsiteY0" fmla="*/ 2190515 h 4327428"/>
              <a:gd name="connsiteX1" fmla="*/ 2584174 w 5241571"/>
              <a:gd name="connsiteY1" fmla="*/ 53602 h 4327428"/>
              <a:gd name="connsiteX2" fmla="*/ 4591878 w 5241571"/>
              <a:gd name="connsiteY2" fmla="*/ 773386 h 4327428"/>
              <a:gd name="connsiteX3" fmla="*/ 5168348 w 5241571"/>
              <a:gd name="connsiteY3" fmla="*/ 2190515 h 4327428"/>
              <a:gd name="connsiteX4" fmla="*/ 2584174 w 5241571"/>
              <a:gd name="connsiteY4" fmla="*/ 4327428 h 4327428"/>
              <a:gd name="connsiteX5" fmla="*/ 0 w 5241571"/>
              <a:gd name="connsiteY5" fmla="*/ 2190515 h 4327428"/>
              <a:gd name="connsiteX0" fmla="*/ 0 w 5243947"/>
              <a:gd name="connsiteY0" fmla="*/ 2195585 h 4332498"/>
              <a:gd name="connsiteX1" fmla="*/ 2584174 w 5243947"/>
              <a:gd name="connsiteY1" fmla="*/ 58672 h 4332498"/>
              <a:gd name="connsiteX2" fmla="*/ 4611756 w 5243947"/>
              <a:gd name="connsiteY2" fmla="*/ 738699 h 4332498"/>
              <a:gd name="connsiteX3" fmla="*/ 5168348 w 5243947"/>
              <a:gd name="connsiteY3" fmla="*/ 2195585 h 4332498"/>
              <a:gd name="connsiteX4" fmla="*/ 2584174 w 5243947"/>
              <a:gd name="connsiteY4" fmla="*/ 4332498 h 4332498"/>
              <a:gd name="connsiteX5" fmla="*/ 0 w 5243947"/>
              <a:gd name="connsiteY5" fmla="*/ 2195585 h 4332498"/>
              <a:gd name="connsiteX0" fmla="*/ 37498 w 5281445"/>
              <a:gd name="connsiteY0" fmla="*/ 2149751 h 4286664"/>
              <a:gd name="connsiteX1" fmla="*/ 1190437 w 5281445"/>
              <a:gd name="connsiteY1" fmla="*/ 401318 h 4286664"/>
              <a:gd name="connsiteX2" fmla="*/ 2621672 w 5281445"/>
              <a:gd name="connsiteY2" fmla="*/ 12838 h 4286664"/>
              <a:gd name="connsiteX3" fmla="*/ 4649254 w 5281445"/>
              <a:gd name="connsiteY3" fmla="*/ 692865 h 4286664"/>
              <a:gd name="connsiteX4" fmla="*/ 5205846 w 5281445"/>
              <a:gd name="connsiteY4" fmla="*/ 2149751 h 4286664"/>
              <a:gd name="connsiteX5" fmla="*/ 2621672 w 5281445"/>
              <a:gd name="connsiteY5" fmla="*/ 4286664 h 4286664"/>
              <a:gd name="connsiteX6" fmla="*/ 37498 w 5281445"/>
              <a:gd name="connsiteY6" fmla="*/ 2149751 h 4286664"/>
              <a:gd name="connsiteX0" fmla="*/ 37498 w 5206080"/>
              <a:gd name="connsiteY0" fmla="*/ 2149751 h 4315973"/>
              <a:gd name="connsiteX1" fmla="*/ 1190437 w 5206080"/>
              <a:gd name="connsiteY1" fmla="*/ 401318 h 4315973"/>
              <a:gd name="connsiteX2" fmla="*/ 2621672 w 5206080"/>
              <a:gd name="connsiteY2" fmla="*/ 12838 h 4315973"/>
              <a:gd name="connsiteX3" fmla="*/ 4649254 w 5206080"/>
              <a:gd name="connsiteY3" fmla="*/ 692865 h 4315973"/>
              <a:gd name="connsiteX4" fmla="*/ 5205846 w 5206080"/>
              <a:gd name="connsiteY4" fmla="*/ 2149751 h 4315973"/>
              <a:gd name="connsiteX5" fmla="*/ 4708889 w 5206080"/>
              <a:gd name="connsiteY5" fmla="*/ 3310170 h 4315973"/>
              <a:gd name="connsiteX6" fmla="*/ 2621672 w 5206080"/>
              <a:gd name="connsiteY6" fmla="*/ 4286664 h 4315973"/>
              <a:gd name="connsiteX7" fmla="*/ 37498 w 5206080"/>
              <a:gd name="connsiteY7" fmla="*/ 2149751 h 4315973"/>
              <a:gd name="connsiteX0" fmla="*/ 37498 w 5205951"/>
              <a:gd name="connsiteY0" fmla="*/ 2144216 h 4310438"/>
              <a:gd name="connsiteX1" fmla="*/ 1190437 w 5205951"/>
              <a:gd name="connsiteY1" fmla="*/ 395783 h 4310438"/>
              <a:gd name="connsiteX2" fmla="*/ 2621672 w 5205951"/>
              <a:gd name="connsiteY2" fmla="*/ 7303 h 4310438"/>
              <a:gd name="connsiteX3" fmla="*/ 3668593 w 5205951"/>
              <a:gd name="connsiteY3" fmla="*/ 183748 h 4310438"/>
              <a:gd name="connsiteX4" fmla="*/ 4649254 w 5205951"/>
              <a:gd name="connsiteY4" fmla="*/ 687330 h 4310438"/>
              <a:gd name="connsiteX5" fmla="*/ 5205846 w 5205951"/>
              <a:gd name="connsiteY5" fmla="*/ 2144216 h 4310438"/>
              <a:gd name="connsiteX6" fmla="*/ 4708889 w 5205951"/>
              <a:gd name="connsiteY6" fmla="*/ 3304635 h 4310438"/>
              <a:gd name="connsiteX7" fmla="*/ 2621672 w 5205951"/>
              <a:gd name="connsiteY7" fmla="*/ 4281129 h 4310438"/>
              <a:gd name="connsiteX8" fmla="*/ 37498 w 5205951"/>
              <a:gd name="connsiteY8" fmla="*/ 2144216 h 4310438"/>
              <a:gd name="connsiteX0" fmla="*/ 37498 w 5220476"/>
              <a:gd name="connsiteY0" fmla="*/ 2144216 h 4310438"/>
              <a:gd name="connsiteX1" fmla="*/ 1190437 w 5220476"/>
              <a:gd name="connsiteY1" fmla="*/ 395783 h 4310438"/>
              <a:gd name="connsiteX2" fmla="*/ 2621672 w 5220476"/>
              <a:gd name="connsiteY2" fmla="*/ 7303 h 4310438"/>
              <a:gd name="connsiteX3" fmla="*/ 3668593 w 5220476"/>
              <a:gd name="connsiteY3" fmla="*/ 183748 h 4310438"/>
              <a:gd name="connsiteX4" fmla="*/ 4649254 w 5220476"/>
              <a:gd name="connsiteY4" fmla="*/ 687330 h 4310438"/>
              <a:gd name="connsiteX5" fmla="*/ 5073325 w 5220476"/>
              <a:gd name="connsiteY5" fmla="*/ 1376443 h 4310438"/>
              <a:gd name="connsiteX6" fmla="*/ 5205846 w 5220476"/>
              <a:gd name="connsiteY6" fmla="*/ 2144216 h 4310438"/>
              <a:gd name="connsiteX7" fmla="*/ 4708889 w 5220476"/>
              <a:gd name="connsiteY7" fmla="*/ 3304635 h 4310438"/>
              <a:gd name="connsiteX8" fmla="*/ 2621672 w 5220476"/>
              <a:gd name="connsiteY8" fmla="*/ 4281129 h 4310438"/>
              <a:gd name="connsiteX9" fmla="*/ 37498 w 5220476"/>
              <a:gd name="connsiteY9" fmla="*/ 2144216 h 4310438"/>
              <a:gd name="connsiteX0" fmla="*/ 37498 w 5206296"/>
              <a:gd name="connsiteY0" fmla="*/ 2144216 h 4307298"/>
              <a:gd name="connsiteX1" fmla="*/ 1190437 w 5206296"/>
              <a:gd name="connsiteY1" fmla="*/ 395783 h 4307298"/>
              <a:gd name="connsiteX2" fmla="*/ 2621672 w 5206296"/>
              <a:gd name="connsiteY2" fmla="*/ 7303 h 4307298"/>
              <a:gd name="connsiteX3" fmla="*/ 3668593 w 5206296"/>
              <a:gd name="connsiteY3" fmla="*/ 183748 h 4307298"/>
              <a:gd name="connsiteX4" fmla="*/ 4649254 w 5206296"/>
              <a:gd name="connsiteY4" fmla="*/ 687330 h 4307298"/>
              <a:gd name="connsiteX5" fmla="*/ 5073325 w 5206296"/>
              <a:gd name="connsiteY5" fmla="*/ 1376443 h 4307298"/>
              <a:gd name="connsiteX6" fmla="*/ 5205846 w 5206296"/>
              <a:gd name="connsiteY6" fmla="*/ 2144216 h 4307298"/>
              <a:gd name="connsiteX7" fmla="*/ 5093202 w 5206296"/>
              <a:gd name="connsiteY7" fmla="*/ 2900443 h 4307298"/>
              <a:gd name="connsiteX8" fmla="*/ 4708889 w 5206296"/>
              <a:gd name="connsiteY8" fmla="*/ 3304635 h 4307298"/>
              <a:gd name="connsiteX9" fmla="*/ 2621672 w 5206296"/>
              <a:gd name="connsiteY9" fmla="*/ 4281129 h 4307298"/>
              <a:gd name="connsiteX10" fmla="*/ 37498 w 5206296"/>
              <a:gd name="connsiteY10" fmla="*/ 2144216 h 4307298"/>
              <a:gd name="connsiteX0" fmla="*/ 37498 w 5206296"/>
              <a:gd name="connsiteY0" fmla="*/ 2144216 h 4311706"/>
              <a:gd name="connsiteX1" fmla="*/ 1190437 w 5206296"/>
              <a:gd name="connsiteY1" fmla="*/ 395783 h 4311706"/>
              <a:gd name="connsiteX2" fmla="*/ 2621672 w 5206296"/>
              <a:gd name="connsiteY2" fmla="*/ 7303 h 4311706"/>
              <a:gd name="connsiteX3" fmla="*/ 3668593 w 5206296"/>
              <a:gd name="connsiteY3" fmla="*/ 183748 h 4311706"/>
              <a:gd name="connsiteX4" fmla="*/ 4649254 w 5206296"/>
              <a:gd name="connsiteY4" fmla="*/ 687330 h 4311706"/>
              <a:gd name="connsiteX5" fmla="*/ 5073325 w 5206296"/>
              <a:gd name="connsiteY5" fmla="*/ 1376443 h 4311706"/>
              <a:gd name="connsiteX6" fmla="*/ 5205846 w 5206296"/>
              <a:gd name="connsiteY6" fmla="*/ 2144216 h 4311706"/>
              <a:gd name="connsiteX7" fmla="*/ 5093202 w 5206296"/>
              <a:gd name="connsiteY7" fmla="*/ 2900443 h 4311706"/>
              <a:gd name="connsiteX8" fmla="*/ 4708889 w 5206296"/>
              <a:gd name="connsiteY8" fmla="*/ 3370896 h 4311706"/>
              <a:gd name="connsiteX9" fmla="*/ 2621672 w 5206296"/>
              <a:gd name="connsiteY9" fmla="*/ 4281129 h 4311706"/>
              <a:gd name="connsiteX10" fmla="*/ 37498 w 5206296"/>
              <a:gd name="connsiteY10" fmla="*/ 2144216 h 4311706"/>
              <a:gd name="connsiteX0" fmla="*/ 37498 w 5206296"/>
              <a:gd name="connsiteY0" fmla="*/ 2144216 h 4313286"/>
              <a:gd name="connsiteX1" fmla="*/ 1190437 w 5206296"/>
              <a:gd name="connsiteY1" fmla="*/ 395783 h 4313286"/>
              <a:gd name="connsiteX2" fmla="*/ 2621672 w 5206296"/>
              <a:gd name="connsiteY2" fmla="*/ 7303 h 4313286"/>
              <a:gd name="connsiteX3" fmla="*/ 3668593 w 5206296"/>
              <a:gd name="connsiteY3" fmla="*/ 183748 h 4313286"/>
              <a:gd name="connsiteX4" fmla="*/ 4649254 w 5206296"/>
              <a:gd name="connsiteY4" fmla="*/ 687330 h 4313286"/>
              <a:gd name="connsiteX5" fmla="*/ 5073325 w 5206296"/>
              <a:gd name="connsiteY5" fmla="*/ 1376443 h 4313286"/>
              <a:gd name="connsiteX6" fmla="*/ 5205846 w 5206296"/>
              <a:gd name="connsiteY6" fmla="*/ 2144216 h 4313286"/>
              <a:gd name="connsiteX7" fmla="*/ 5093202 w 5206296"/>
              <a:gd name="connsiteY7" fmla="*/ 2900443 h 4313286"/>
              <a:gd name="connsiteX8" fmla="*/ 4708889 w 5206296"/>
              <a:gd name="connsiteY8" fmla="*/ 3370896 h 4313286"/>
              <a:gd name="connsiteX9" fmla="*/ 2621672 w 5206296"/>
              <a:gd name="connsiteY9" fmla="*/ 4281129 h 4313286"/>
              <a:gd name="connsiteX10" fmla="*/ 37498 w 5206296"/>
              <a:gd name="connsiteY10" fmla="*/ 2144216 h 4313286"/>
              <a:gd name="connsiteX0" fmla="*/ 37498 w 5206296"/>
              <a:gd name="connsiteY0" fmla="*/ 2144216 h 4323453"/>
              <a:gd name="connsiteX1" fmla="*/ 1190437 w 5206296"/>
              <a:gd name="connsiteY1" fmla="*/ 395783 h 4323453"/>
              <a:gd name="connsiteX2" fmla="*/ 2621672 w 5206296"/>
              <a:gd name="connsiteY2" fmla="*/ 7303 h 4323453"/>
              <a:gd name="connsiteX3" fmla="*/ 3668593 w 5206296"/>
              <a:gd name="connsiteY3" fmla="*/ 183748 h 4323453"/>
              <a:gd name="connsiteX4" fmla="*/ 4649254 w 5206296"/>
              <a:gd name="connsiteY4" fmla="*/ 687330 h 4323453"/>
              <a:gd name="connsiteX5" fmla="*/ 5073325 w 5206296"/>
              <a:gd name="connsiteY5" fmla="*/ 1376443 h 4323453"/>
              <a:gd name="connsiteX6" fmla="*/ 5205846 w 5206296"/>
              <a:gd name="connsiteY6" fmla="*/ 2144216 h 4323453"/>
              <a:gd name="connsiteX7" fmla="*/ 5093202 w 5206296"/>
              <a:gd name="connsiteY7" fmla="*/ 2900443 h 4323453"/>
              <a:gd name="connsiteX8" fmla="*/ 4675758 w 5206296"/>
              <a:gd name="connsiteY8" fmla="*/ 3490165 h 4323453"/>
              <a:gd name="connsiteX9" fmla="*/ 2621672 w 5206296"/>
              <a:gd name="connsiteY9" fmla="*/ 4281129 h 4323453"/>
              <a:gd name="connsiteX10" fmla="*/ 37498 w 5206296"/>
              <a:gd name="connsiteY10" fmla="*/ 2144216 h 4323453"/>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2002 w 5170800"/>
              <a:gd name="connsiteY0" fmla="*/ 2144216 h 4281917"/>
              <a:gd name="connsiteX1" fmla="*/ 1154941 w 5170800"/>
              <a:gd name="connsiteY1" fmla="*/ 395783 h 4281917"/>
              <a:gd name="connsiteX2" fmla="*/ 2586176 w 5170800"/>
              <a:gd name="connsiteY2" fmla="*/ 7303 h 4281917"/>
              <a:gd name="connsiteX3" fmla="*/ 3633097 w 5170800"/>
              <a:gd name="connsiteY3" fmla="*/ 183748 h 4281917"/>
              <a:gd name="connsiteX4" fmla="*/ 4613758 w 5170800"/>
              <a:gd name="connsiteY4" fmla="*/ 687330 h 4281917"/>
              <a:gd name="connsiteX5" fmla="*/ 5037829 w 5170800"/>
              <a:gd name="connsiteY5" fmla="*/ 1376443 h 4281917"/>
              <a:gd name="connsiteX6" fmla="*/ 5170350 w 5170800"/>
              <a:gd name="connsiteY6" fmla="*/ 2144216 h 4281917"/>
              <a:gd name="connsiteX7" fmla="*/ 5057706 w 5170800"/>
              <a:gd name="connsiteY7" fmla="*/ 2900443 h 4281917"/>
              <a:gd name="connsiteX8" fmla="*/ 4746279 w 5170800"/>
              <a:gd name="connsiteY8" fmla="*/ 3563052 h 4281917"/>
              <a:gd name="connsiteX9" fmla="*/ 2586176 w 5170800"/>
              <a:gd name="connsiteY9" fmla="*/ 4281129 h 4281917"/>
              <a:gd name="connsiteX10" fmla="*/ 923028 w 5170800"/>
              <a:gd name="connsiteY10" fmla="*/ 3429854 h 4281917"/>
              <a:gd name="connsiteX11" fmla="*/ 2002 w 5170800"/>
              <a:gd name="connsiteY11" fmla="*/ 2144216 h 4281917"/>
              <a:gd name="connsiteX0" fmla="*/ 4651 w 5173449"/>
              <a:gd name="connsiteY0" fmla="*/ 2144216 h 4281138"/>
              <a:gd name="connsiteX1" fmla="*/ 1157590 w 5173449"/>
              <a:gd name="connsiteY1" fmla="*/ 395783 h 4281138"/>
              <a:gd name="connsiteX2" fmla="*/ 2588825 w 5173449"/>
              <a:gd name="connsiteY2" fmla="*/ 7303 h 4281138"/>
              <a:gd name="connsiteX3" fmla="*/ 3635746 w 5173449"/>
              <a:gd name="connsiteY3" fmla="*/ 183748 h 4281138"/>
              <a:gd name="connsiteX4" fmla="*/ 4616407 w 5173449"/>
              <a:gd name="connsiteY4" fmla="*/ 687330 h 4281138"/>
              <a:gd name="connsiteX5" fmla="*/ 5040478 w 5173449"/>
              <a:gd name="connsiteY5" fmla="*/ 1376443 h 4281138"/>
              <a:gd name="connsiteX6" fmla="*/ 5172999 w 5173449"/>
              <a:gd name="connsiteY6" fmla="*/ 2144216 h 4281138"/>
              <a:gd name="connsiteX7" fmla="*/ 5060355 w 5173449"/>
              <a:gd name="connsiteY7" fmla="*/ 2900443 h 4281138"/>
              <a:gd name="connsiteX8" fmla="*/ 4748928 w 5173449"/>
              <a:gd name="connsiteY8" fmla="*/ 3563052 h 4281138"/>
              <a:gd name="connsiteX9" fmla="*/ 2588825 w 5173449"/>
              <a:gd name="connsiteY9" fmla="*/ 4281129 h 4281138"/>
              <a:gd name="connsiteX10" fmla="*/ 826286 w 5173449"/>
              <a:gd name="connsiteY10" fmla="*/ 3549123 h 4281138"/>
              <a:gd name="connsiteX11" fmla="*/ 4651 w 5173449"/>
              <a:gd name="connsiteY11" fmla="*/ 2144216 h 4281138"/>
              <a:gd name="connsiteX0" fmla="*/ 4651 w 5173449"/>
              <a:gd name="connsiteY0" fmla="*/ 2149708 h 4286630"/>
              <a:gd name="connsiteX1" fmla="*/ 1157590 w 5173449"/>
              <a:gd name="connsiteY1" fmla="*/ 401275 h 4286630"/>
              <a:gd name="connsiteX2" fmla="*/ 2588825 w 5173449"/>
              <a:gd name="connsiteY2" fmla="*/ 12795 h 4286630"/>
              <a:gd name="connsiteX3" fmla="*/ 3861033 w 5173449"/>
              <a:gd name="connsiteY3" fmla="*/ 149484 h 4286630"/>
              <a:gd name="connsiteX4" fmla="*/ 4616407 w 5173449"/>
              <a:gd name="connsiteY4" fmla="*/ 692822 h 4286630"/>
              <a:gd name="connsiteX5" fmla="*/ 5040478 w 5173449"/>
              <a:gd name="connsiteY5" fmla="*/ 1381935 h 4286630"/>
              <a:gd name="connsiteX6" fmla="*/ 5172999 w 5173449"/>
              <a:gd name="connsiteY6" fmla="*/ 2149708 h 4286630"/>
              <a:gd name="connsiteX7" fmla="*/ 5060355 w 5173449"/>
              <a:gd name="connsiteY7" fmla="*/ 2905935 h 4286630"/>
              <a:gd name="connsiteX8" fmla="*/ 4748928 w 5173449"/>
              <a:gd name="connsiteY8" fmla="*/ 3568544 h 4286630"/>
              <a:gd name="connsiteX9" fmla="*/ 2588825 w 5173449"/>
              <a:gd name="connsiteY9" fmla="*/ 4286621 h 4286630"/>
              <a:gd name="connsiteX10" fmla="*/ 826286 w 5173449"/>
              <a:gd name="connsiteY10" fmla="*/ 3554615 h 4286630"/>
              <a:gd name="connsiteX11" fmla="*/ 4651 w 5173449"/>
              <a:gd name="connsiteY11" fmla="*/ 2149708 h 4286630"/>
              <a:gd name="connsiteX0" fmla="*/ 4651 w 5173449"/>
              <a:gd name="connsiteY0" fmla="*/ 2149708 h 4286630"/>
              <a:gd name="connsiteX1" fmla="*/ 1157590 w 5173449"/>
              <a:gd name="connsiteY1" fmla="*/ 401275 h 4286630"/>
              <a:gd name="connsiteX2" fmla="*/ 2588825 w 5173449"/>
              <a:gd name="connsiteY2" fmla="*/ 12795 h 4286630"/>
              <a:gd name="connsiteX3" fmla="*/ 3861033 w 5173449"/>
              <a:gd name="connsiteY3" fmla="*/ 149484 h 4286630"/>
              <a:gd name="connsiteX4" fmla="*/ 4835068 w 5173449"/>
              <a:gd name="connsiteY4" fmla="*/ 672943 h 4286630"/>
              <a:gd name="connsiteX5" fmla="*/ 5040478 w 5173449"/>
              <a:gd name="connsiteY5" fmla="*/ 1381935 h 4286630"/>
              <a:gd name="connsiteX6" fmla="*/ 5172999 w 5173449"/>
              <a:gd name="connsiteY6" fmla="*/ 2149708 h 4286630"/>
              <a:gd name="connsiteX7" fmla="*/ 5060355 w 5173449"/>
              <a:gd name="connsiteY7" fmla="*/ 2905935 h 4286630"/>
              <a:gd name="connsiteX8" fmla="*/ 4748928 w 5173449"/>
              <a:gd name="connsiteY8" fmla="*/ 3568544 h 4286630"/>
              <a:gd name="connsiteX9" fmla="*/ 2588825 w 5173449"/>
              <a:gd name="connsiteY9" fmla="*/ 4286621 h 4286630"/>
              <a:gd name="connsiteX10" fmla="*/ 826286 w 5173449"/>
              <a:gd name="connsiteY10" fmla="*/ 3554615 h 4286630"/>
              <a:gd name="connsiteX11" fmla="*/ 4651 w 5173449"/>
              <a:gd name="connsiteY11" fmla="*/ 2149708 h 4286630"/>
              <a:gd name="connsiteX0" fmla="*/ 4651 w 5252062"/>
              <a:gd name="connsiteY0" fmla="*/ 2149708 h 4286630"/>
              <a:gd name="connsiteX1" fmla="*/ 1157590 w 5252062"/>
              <a:gd name="connsiteY1" fmla="*/ 401275 h 4286630"/>
              <a:gd name="connsiteX2" fmla="*/ 2588825 w 5252062"/>
              <a:gd name="connsiteY2" fmla="*/ 12795 h 4286630"/>
              <a:gd name="connsiteX3" fmla="*/ 3861033 w 5252062"/>
              <a:gd name="connsiteY3" fmla="*/ 149484 h 4286630"/>
              <a:gd name="connsiteX4" fmla="*/ 4835068 w 5252062"/>
              <a:gd name="connsiteY4" fmla="*/ 672943 h 4286630"/>
              <a:gd name="connsiteX5" fmla="*/ 5219382 w 5252062"/>
              <a:gd name="connsiteY5" fmla="*/ 1421691 h 4286630"/>
              <a:gd name="connsiteX6" fmla="*/ 5172999 w 5252062"/>
              <a:gd name="connsiteY6" fmla="*/ 2149708 h 4286630"/>
              <a:gd name="connsiteX7" fmla="*/ 5060355 w 5252062"/>
              <a:gd name="connsiteY7" fmla="*/ 2905935 h 4286630"/>
              <a:gd name="connsiteX8" fmla="*/ 4748928 w 5252062"/>
              <a:gd name="connsiteY8" fmla="*/ 3568544 h 4286630"/>
              <a:gd name="connsiteX9" fmla="*/ 2588825 w 5252062"/>
              <a:gd name="connsiteY9" fmla="*/ 4286621 h 4286630"/>
              <a:gd name="connsiteX10" fmla="*/ 826286 w 5252062"/>
              <a:gd name="connsiteY10" fmla="*/ 3554615 h 4286630"/>
              <a:gd name="connsiteX11" fmla="*/ 4651 w 525206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35068 w 5319892"/>
              <a:gd name="connsiteY4" fmla="*/ 672943 h 4286630"/>
              <a:gd name="connsiteX5" fmla="*/ 5219382 w 5319892"/>
              <a:gd name="connsiteY5" fmla="*/ 1421691 h 4286630"/>
              <a:gd name="connsiteX6" fmla="*/ 5318773 w 5319892"/>
              <a:gd name="connsiteY6" fmla="*/ 2162960 h 4286630"/>
              <a:gd name="connsiteX7" fmla="*/ 5060355 w 5319892"/>
              <a:gd name="connsiteY7" fmla="*/ 2905935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35068 w 5319892"/>
              <a:gd name="connsiteY4" fmla="*/ 672943 h 4286630"/>
              <a:gd name="connsiteX5" fmla="*/ 5219382 w 5319892"/>
              <a:gd name="connsiteY5" fmla="*/ 1421691 h 4286630"/>
              <a:gd name="connsiteX6" fmla="*/ 5318773 w 5319892"/>
              <a:gd name="connsiteY6" fmla="*/ 2162960 h 4286630"/>
              <a:gd name="connsiteX7" fmla="*/ 5212755 w 5319892"/>
              <a:gd name="connsiteY7" fmla="*/ 3018578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88077 w 5319892"/>
              <a:gd name="connsiteY4" fmla="*/ 553674 h 4286630"/>
              <a:gd name="connsiteX5" fmla="*/ 5219382 w 5319892"/>
              <a:gd name="connsiteY5" fmla="*/ 1421691 h 4286630"/>
              <a:gd name="connsiteX6" fmla="*/ 5318773 w 5319892"/>
              <a:gd name="connsiteY6" fmla="*/ 2162960 h 4286630"/>
              <a:gd name="connsiteX7" fmla="*/ 5212755 w 5319892"/>
              <a:gd name="connsiteY7" fmla="*/ 3018578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65310 h 4302232"/>
              <a:gd name="connsiteX1" fmla="*/ 1157590 w 5319892"/>
              <a:gd name="connsiteY1" fmla="*/ 416877 h 4302232"/>
              <a:gd name="connsiteX2" fmla="*/ 2588825 w 5319892"/>
              <a:gd name="connsiteY2" fmla="*/ 28397 h 4302232"/>
              <a:gd name="connsiteX3" fmla="*/ 3867660 w 5319892"/>
              <a:gd name="connsiteY3" fmla="*/ 105452 h 4302232"/>
              <a:gd name="connsiteX4" fmla="*/ 4888077 w 5319892"/>
              <a:gd name="connsiteY4" fmla="*/ 569276 h 4302232"/>
              <a:gd name="connsiteX5" fmla="*/ 5219382 w 5319892"/>
              <a:gd name="connsiteY5" fmla="*/ 1437293 h 4302232"/>
              <a:gd name="connsiteX6" fmla="*/ 5318773 w 5319892"/>
              <a:gd name="connsiteY6" fmla="*/ 2178562 h 4302232"/>
              <a:gd name="connsiteX7" fmla="*/ 5212755 w 5319892"/>
              <a:gd name="connsiteY7" fmla="*/ 3034180 h 4302232"/>
              <a:gd name="connsiteX8" fmla="*/ 4748928 w 5319892"/>
              <a:gd name="connsiteY8" fmla="*/ 3584146 h 4302232"/>
              <a:gd name="connsiteX9" fmla="*/ 2588825 w 5319892"/>
              <a:gd name="connsiteY9" fmla="*/ 4302223 h 4302232"/>
              <a:gd name="connsiteX10" fmla="*/ 826286 w 5319892"/>
              <a:gd name="connsiteY10" fmla="*/ 3570217 h 4302232"/>
              <a:gd name="connsiteX11" fmla="*/ 4651 w 5319892"/>
              <a:gd name="connsiteY11" fmla="*/ 2165310 h 4302232"/>
              <a:gd name="connsiteX0" fmla="*/ 4651 w 5319892"/>
              <a:gd name="connsiteY0" fmla="*/ 2165310 h 4302232"/>
              <a:gd name="connsiteX1" fmla="*/ 1157590 w 5319892"/>
              <a:gd name="connsiteY1" fmla="*/ 416877 h 4302232"/>
              <a:gd name="connsiteX2" fmla="*/ 2588825 w 5319892"/>
              <a:gd name="connsiteY2" fmla="*/ 28397 h 4302232"/>
              <a:gd name="connsiteX3" fmla="*/ 3867660 w 5319892"/>
              <a:gd name="connsiteY3" fmla="*/ 105452 h 4302232"/>
              <a:gd name="connsiteX4" fmla="*/ 4888077 w 5319892"/>
              <a:gd name="connsiteY4" fmla="*/ 569276 h 4302232"/>
              <a:gd name="connsiteX5" fmla="*/ 5219382 w 5319892"/>
              <a:gd name="connsiteY5" fmla="*/ 1437293 h 4302232"/>
              <a:gd name="connsiteX6" fmla="*/ 5318773 w 5319892"/>
              <a:gd name="connsiteY6" fmla="*/ 2178562 h 4302232"/>
              <a:gd name="connsiteX7" fmla="*/ 5133242 w 5319892"/>
              <a:gd name="connsiteY7" fmla="*/ 3067311 h 4302232"/>
              <a:gd name="connsiteX8" fmla="*/ 4748928 w 5319892"/>
              <a:gd name="connsiteY8" fmla="*/ 3584146 h 4302232"/>
              <a:gd name="connsiteX9" fmla="*/ 2588825 w 5319892"/>
              <a:gd name="connsiteY9" fmla="*/ 4302223 h 4302232"/>
              <a:gd name="connsiteX10" fmla="*/ 826286 w 5319892"/>
              <a:gd name="connsiteY10" fmla="*/ 3570217 h 4302232"/>
              <a:gd name="connsiteX11" fmla="*/ 4651 w 5319892"/>
              <a:gd name="connsiteY11" fmla="*/ 2165310 h 4302232"/>
              <a:gd name="connsiteX0" fmla="*/ 4651 w 5371170"/>
              <a:gd name="connsiteY0" fmla="*/ 2165310 h 4302232"/>
              <a:gd name="connsiteX1" fmla="*/ 1157590 w 5371170"/>
              <a:gd name="connsiteY1" fmla="*/ 416877 h 4302232"/>
              <a:gd name="connsiteX2" fmla="*/ 2588825 w 5371170"/>
              <a:gd name="connsiteY2" fmla="*/ 28397 h 4302232"/>
              <a:gd name="connsiteX3" fmla="*/ 3867660 w 5371170"/>
              <a:gd name="connsiteY3" fmla="*/ 105452 h 4302232"/>
              <a:gd name="connsiteX4" fmla="*/ 4888077 w 5371170"/>
              <a:gd name="connsiteY4" fmla="*/ 569276 h 4302232"/>
              <a:gd name="connsiteX5" fmla="*/ 5332026 w 5371170"/>
              <a:gd name="connsiteY5" fmla="*/ 1443919 h 4302232"/>
              <a:gd name="connsiteX6" fmla="*/ 5318773 w 5371170"/>
              <a:gd name="connsiteY6" fmla="*/ 2178562 h 4302232"/>
              <a:gd name="connsiteX7" fmla="*/ 5133242 w 5371170"/>
              <a:gd name="connsiteY7" fmla="*/ 3067311 h 4302232"/>
              <a:gd name="connsiteX8" fmla="*/ 4748928 w 5371170"/>
              <a:gd name="connsiteY8" fmla="*/ 3584146 h 4302232"/>
              <a:gd name="connsiteX9" fmla="*/ 2588825 w 5371170"/>
              <a:gd name="connsiteY9" fmla="*/ 4302223 h 4302232"/>
              <a:gd name="connsiteX10" fmla="*/ 826286 w 5371170"/>
              <a:gd name="connsiteY10" fmla="*/ 3570217 h 4302232"/>
              <a:gd name="connsiteX11" fmla="*/ 4651 w 5371170"/>
              <a:gd name="connsiteY11" fmla="*/ 2165310 h 4302232"/>
              <a:gd name="connsiteX0" fmla="*/ 4651 w 5339123"/>
              <a:gd name="connsiteY0" fmla="*/ 2165310 h 4302232"/>
              <a:gd name="connsiteX1" fmla="*/ 1157590 w 5339123"/>
              <a:gd name="connsiteY1" fmla="*/ 416877 h 4302232"/>
              <a:gd name="connsiteX2" fmla="*/ 2588825 w 5339123"/>
              <a:gd name="connsiteY2" fmla="*/ 28397 h 4302232"/>
              <a:gd name="connsiteX3" fmla="*/ 3867660 w 5339123"/>
              <a:gd name="connsiteY3" fmla="*/ 105452 h 4302232"/>
              <a:gd name="connsiteX4" fmla="*/ 4888077 w 5339123"/>
              <a:gd name="connsiteY4" fmla="*/ 569276 h 4302232"/>
              <a:gd name="connsiteX5" fmla="*/ 5332026 w 5339123"/>
              <a:gd name="connsiteY5" fmla="*/ 1443919 h 4302232"/>
              <a:gd name="connsiteX6" fmla="*/ 5318773 w 5339123"/>
              <a:gd name="connsiteY6" fmla="*/ 2178562 h 4302232"/>
              <a:gd name="connsiteX7" fmla="*/ 5133242 w 5339123"/>
              <a:gd name="connsiteY7" fmla="*/ 3067311 h 4302232"/>
              <a:gd name="connsiteX8" fmla="*/ 4748928 w 5339123"/>
              <a:gd name="connsiteY8" fmla="*/ 3584146 h 4302232"/>
              <a:gd name="connsiteX9" fmla="*/ 2588825 w 5339123"/>
              <a:gd name="connsiteY9" fmla="*/ 4302223 h 4302232"/>
              <a:gd name="connsiteX10" fmla="*/ 826286 w 5339123"/>
              <a:gd name="connsiteY10" fmla="*/ 3570217 h 4302232"/>
              <a:gd name="connsiteX11" fmla="*/ 4651 w 5339123"/>
              <a:gd name="connsiteY11" fmla="*/ 2165310 h 4302232"/>
              <a:gd name="connsiteX0" fmla="*/ 4651 w 5339123"/>
              <a:gd name="connsiteY0" fmla="*/ 2165310 h 4302232"/>
              <a:gd name="connsiteX1" fmla="*/ 1157590 w 5339123"/>
              <a:gd name="connsiteY1" fmla="*/ 416877 h 4302232"/>
              <a:gd name="connsiteX2" fmla="*/ 2588825 w 5339123"/>
              <a:gd name="connsiteY2" fmla="*/ 28397 h 4302232"/>
              <a:gd name="connsiteX3" fmla="*/ 3867660 w 5339123"/>
              <a:gd name="connsiteY3" fmla="*/ 105452 h 4302232"/>
              <a:gd name="connsiteX4" fmla="*/ 5027225 w 5339123"/>
              <a:gd name="connsiteY4" fmla="*/ 443380 h 4302232"/>
              <a:gd name="connsiteX5" fmla="*/ 5332026 w 5339123"/>
              <a:gd name="connsiteY5" fmla="*/ 1443919 h 4302232"/>
              <a:gd name="connsiteX6" fmla="*/ 5318773 w 5339123"/>
              <a:gd name="connsiteY6" fmla="*/ 2178562 h 4302232"/>
              <a:gd name="connsiteX7" fmla="*/ 5133242 w 5339123"/>
              <a:gd name="connsiteY7" fmla="*/ 3067311 h 4302232"/>
              <a:gd name="connsiteX8" fmla="*/ 4748928 w 5339123"/>
              <a:gd name="connsiteY8" fmla="*/ 3584146 h 4302232"/>
              <a:gd name="connsiteX9" fmla="*/ 2588825 w 5339123"/>
              <a:gd name="connsiteY9" fmla="*/ 4302223 h 4302232"/>
              <a:gd name="connsiteX10" fmla="*/ 826286 w 5339123"/>
              <a:gd name="connsiteY10" fmla="*/ 3570217 h 4302232"/>
              <a:gd name="connsiteX11" fmla="*/ 4651 w 5339123"/>
              <a:gd name="connsiteY11" fmla="*/ 2165310 h 4302232"/>
              <a:gd name="connsiteX0" fmla="*/ 4651 w 5339123"/>
              <a:gd name="connsiteY0" fmla="*/ 2206501 h 4343423"/>
              <a:gd name="connsiteX1" fmla="*/ 1157590 w 5339123"/>
              <a:gd name="connsiteY1" fmla="*/ 458068 h 4343423"/>
              <a:gd name="connsiteX2" fmla="*/ 2588825 w 5339123"/>
              <a:gd name="connsiteY2" fmla="*/ 69588 h 4343423"/>
              <a:gd name="connsiteX3" fmla="*/ 3880913 w 5339123"/>
              <a:gd name="connsiteY3" fmla="*/ 67130 h 4343423"/>
              <a:gd name="connsiteX4" fmla="*/ 5027225 w 5339123"/>
              <a:gd name="connsiteY4" fmla="*/ 484571 h 4343423"/>
              <a:gd name="connsiteX5" fmla="*/ 5332026 w 5339123"/>
              <a:gd name="connsiteY5" fmla="*/ 1485110 h 4343423"/>
              <a:gd name="connsiteX6" fmla="*/ 5318773 w 5339123"/>
              <a:gd name="connsiteY6" fmla="*/ 2219753 h 4343423"/>
              <a:gd name="connsiteX7" fmla="*/ 5133242 w 5339123"/>
              <a:gd name="connsiteY7" fmla="*/ 3108502 h 4343423"/>
              <a:gd name="connsiteX8" fmla="*/ 4748928 w 5339123"/>
              <a:gd name="connsiteY8" fmla="*/ 3625337 h 4343423"/>
              <a:gd name="connsiteX9" fmla="*/ 2588825 w 5339123"/>
              <a:gd name="connsiteY9" fmla="*/ 4343414 h 4343423"/>
              <a:gd name="connsiteX10" fmla="*/ 826286 w 5339123"/>
              <a:gd name="connsiteY10" fmla="*/ 3611408 h 4343423"/>
              <a:gd name="connsiteX11" fmla="*/ 4651 w 5339123"/>
              <a:gd name="connsiteY11" fmla="*/ 2206501 h 4343423"/>
              <a:gd name="connsiteX0" fmla="*/ 4651 w 5339123"/>
              <a:gd name="connsiteY0" fmla="*/ 2206501 h 4343423"/>
              <a:gd name="connsiteX1" fmla="*/ 1157590 w 5339123"/>
              <a:gd name="connsiteY1" fmla="*/ 458068 h 4343423"/>
              <a:gd name="connsiteX2" fmla="*/ 2588825 w 5339123"/>
              <a:gd name="connsiteY2" fmla="*/ 69588 h 4343423"/>
              <a:gd name="connsiteX3" fmla="*/ 3880913 w 5339123"/>
              <a:gd name="connsiteY3" fmla="*/ 67130 h 4343423"/>
              <a:gd name="connsiteX4" fmla="*/ 5027225 w 5339123"/>
              <a:gd name="connsiteY4" fmla="*/ 484571 h 4343423"/>
              <a:gd name="connsiteX5" fmla="*/ 5332026 w 5339123"/>
              <a:gd name="connsiteY5" fmla="*/ 1485110 h 4343423"/>
              <a:gd name="connsiteX6" fmla="*/ 5318773 w 5339123"/>
              <a:gd name="connsiteY6" fmla="*/ 2219753 h 4343423"/>
              <a:gd name="connsiteX7" fmla="*/ 5133242 w 5339123"/>
              <a:gd name="connsiteY7" fmla="*/ 3108502 h 4343423"/>
              <a:gd name="connsiteX8" fmla="*/ 4748928 w 5339123"/>
              <a:gd name="connsiteY8" fmla="*/ 3625337 h 4343423"/>
              <a:gd name="connsiteX9" fmla="*/ 2588825 w 5339123"/>
              <a:gd name="connsiteY9" fmla="*/ 4343414 h 4343423"/>
              <a:gd name="connsiteX10" fmla="*/ 826286 w 5339123"/>
              <a:gd name="connsiteY10" fmla="*/ 3611408 h 4343423"/>
              <a:gd name="connsiteX11" fmla="*/ 4651 w 5339123"/>
              <a:gd name="connsiteY11" fmla="*/ 2206501 h 4343423"/>
              <a:gd name="connsiteX0" fmla="*/ 4651 w 5339123"/>
              <a:gd name="connsiteY0" fmla="*/ 2187716 h 4324638"/>
              <a:gd name="connsiteX1" fmla="*/ 1157590 w 5339123"/>
              <a:gd name="connsiteY1" fmla="*/ 439283 h 4324638"/>
              <a:gd name="connsiteX2" fmla="*/ 2588825 w 5339123"/>
              <a:gd name="connsiteY2" fmla="*/ 50803 h 4324638"/>
              <a:gd name="connsiteX3" fmla="*/ 3880913 w 5339123"/>
              <a:gd name="connsiteY3" fmla="*/ 48345 h 4324638"/>
              <a:gd name="connsiteX4" fmla="*/ 5027225 w 5339123"/>
              <a:gd name="connsiteY4" fmla="*/ 465786 h 4324638"/>
              <a:gd name="connsiteX5" fmla="*/ 5332026 w 5339123"/>
              <a:gd name="connsiteY5" fmla="*/ 1466325 h 4324638"/>
              <a:gd name="connsiteX6" fmla="*/ 5318773 w 5339123"/>
              <a:gd name="connsiteY6" fmla="*/ 2200968 h 4324638"/>
              <a:gd name="connsiteX7" fmla="*/ 5133242 w 5339123"/>
              <a:gd name="connsiteY7" fmla="*/ 3089717 h 4324638"/>
              <a:gd name="connsiteX8" fmla="*/ 4748928 w 5339123"/>
              <a:gd name="connsiteY8" fmla="*/ 3606552 h 4324638"/>
              <a:gd name="connsiteX9" fmla="*/ 2588825 w 5339123"/>
              <a:gd name="connsiteY9" fmla="*/ 4324629 h 4324638"/>
              <a:gd name="connsiteX10" fmla="*/ 826286 w 5339123"/>
              <a:gd name="connsiteY10" fmla="*/ 3592623 h 4324638"/>
              <a:gd name="connsiteX11" fmla="*/ 4651 w 5339123"/>
              <a:gd name="connsiteY11" fmla="*/ 2187716 h 4324638"/>
              <a:gd name="connsiteX0" fmla="*/ 4651 w 5339123"/>
              <a:gd name="connsiteY0" fmla="*/ 2187716 h 4324638"/>
              <a:gd name="connsiteX1" fmla="*/ 1157590 w 5339123"/>
              <a:gd name="connsiteY1" fmla="*/ 439283 h 4324638"/>
              <a:gd name="connsiteX2" fmla="*/ 2588825 w 5339123"/>
              <a:gd name="connsiteY2" fmla="*/ 50803 h 4324638"/>
              <a:gd name="connsiteX3" fmla="*/ 3880913 w 5339123"/>
              <a:gd name="connsiteY3" fmla="*/ 48345 h 4324638"/>
              <a:gd name="connsiteX4" fmla="*/ 5027225 w 5339123"/>
              <a:gd name="connsiteY4" fmla="*/ 465786 h 4324638"/>
              <a:gd name="connsiteX5" fmla="*/ 5292269 w 5339123"/>
              <a:gd name="connsiteY5" fmla="*/ 1041580 h 4324638"/>
              <a:gd name="connsiteX6" fmla="*/ 5332026 w 5339123"/>
              <a:gd name="connsiteY6" fmla="*/ 1466325 h 4324638"/>
              <a:gd name="connsiteX7" fmla="*/ 5318773 w 5339123"/>
              <a:gd name="connsiteY7" fmla="*/ 2200968 h 4324638"/>
              <a:gd name="connsiteX8" fmla="*/ 5133242 w 5339123"/>
              <a:gd name="connsiteY8" fmla="*/ 3089717 h 4324638"/>
              <a:gd name="connsiteX9" fmla="*/ 4748928 w 5339123"/>
              <a:gd name="connsiteY9" fmla="*/ 3606552 h 4324638"/>
              <a:gd name="connsiteX10" fmla="*/ 2588825 w 5339123"/>
              <a:gd name="connsiteY10" fmla="*/ 4324629 h 4324638"/>
              <a:gd name="connsiteX11" fmla="*/ 826286 w 5339123"/>
              <a:gd name="connsiteY11" fmla="*/ 3592623 h 4324638"/>
              <a:gd name="connsiteX12" fmla="*/ 4651 w 5339123"/>
              <a:gd name="connsiteY12" fmla="*/ 2187716 h 4324638"/>
              <a:gd name="connsiteX0" fmla="*/ 4651 w 5440057"/>
              <a:gd name="connsiteY0" fmla="*/ 2187716 h 4324638"/>
              <a:gd name="connsiteX1" fmla="*/ 1157590 w 5440057"/>
              <a:gd name="connsiteY1" fmla="*/ 439283 h 4324638"/>
              <a:gd name="connsiteX2" fmla="*/ 2588825 w 5440057"/>
              <a:gd name="connsiteY2" fmla="*/ 50803 h 4324638"/>
              <a:gd name="connsiteX3" fmla="*/ 3880913 w 5440057"/>
              <a:gd name="connsiteY3" fmla="*/ 48345 h 4324638"/>
              <a:gd name="connsiteX4" fmla="*/ 5027225 w 5440057"/>
              <a:gd name="connsiteY4" fmla="*/ 465786 h 4324638"/>
              <a:gd name="connsiteX5" fmla="*/ 5292269 w 5440057"/>
              <a:gd name="connsiteY5" fmla="*/ 1041580 h 4324638"/>
              <a:gd name="connsiteX6" fmla="*/ 5438043 w 5440057"/>
              <a:gd name="connsiteY6" fmla="*/ 1472952 h 4324638"/>
              <a:gd name="connsiteX7" fmla="*/ 5318773 w 5440057"/>
              <a:gd name="connsiteY7" fmla="*/ 2200968 h 4324638"/>
              <a:gd name="connsiteX8" fmla="*/ 5133242 w 5440057"/>
              <a:gd name="connsiteY8" fmla="*/ 3089717 h 4324638"/>
              <a:gd name="connsiteX9" fmla="*/ 4748928 w 5440057"/>
              <a:gd name="connsiteY9" fmla="*/ 3606552 h 4324638"/>
              <a:gd name="connsiteX10" fmla="*/ 2588825 w 5440057"/>
              <a:gd name="connsiteY10" fmla="*/ 4324629 h 4324638"/>
              <a:gd name="connsiteX11" fmla="*/ 826286 w 5440057"/>
              <a:gd name="connsiteY11" fmla="*/ 3592623 h 4324638"/>
              <a:gd name="connsiteX12" fmla="*/ 4651 w 5440057"/>
              <a:gd name="connsiteY12" fmla="*/ 2187716 h 4324638"/>
              <a:gd name="connsiteX0" fmla="*/ 4651 w 5440057"/>
              <a:gd name="connsiteY0" fmla="*/ 2187716 h 4324638"/>
              <a:gd name="connsiteX1" fmla="*/ 1157590 w 5440057"/>
              <a:gd name="connsiteY1" fmla="*/ 439283 h 4324638"/>
              <a:gd name="connsiteX2" fmla="*/ 2588825 w 5440057"/>
              <a:gd name="connsiteY2" fmla="*/ 50803 h 4324638"/>
              <a:gd name="connsiteX3" fmla="*/ 3880913 w 5440057"/>
              <a:gd name="connsiteY3" fmla="*/ 48345 h 4324638"/>
              <a:gd name="connsiteX4" fmla="*/ 5027225 w 5440057"/>
              <a:gd name="connsiteY4" fmla="*/ 465786 h 4324638"/>
              <a:gd name="connsiteX5" fmla="*/ 5385034 w 5440057"/>
              <a:gd name="connsiteY5" fmla="*/ 988571 h 4324638"/>
              <a:gd name="connsiteX6" fmla="*/ 5438043 w 5440057"/>
              <a:gd name="connsiteY6" fmla="*/ 1472952 h 4324638"/>
              <a:gd name="connsiteX7" fmla="*/ 5318773 w 5440057"/>
              <a:gd name="connsiteY7" fmla="*/ 2200968 h 4324638"/>
              <a:gd name="connsiteX8" fmla="*/ 5133242 w 5440057"/>
              <a:gd name="connsiteY8" fmla="*/ 3089717 h 4324638"/>
              <a:gd name="connsiteX9" fmla="*/ 4748928 w 5440057"/>
              <a:gd name="connsiteY9" fmla="*/ 3606552 h 4324638"/>
              <a:gd name="connsiteX10" fmla="*/ 2588825 w 5440057"/>
              <a:gd name="connsiteY10" fmla="*/ 4324629 h 4324638"/>
              <a:gd name="connsiteX11" fmla="*/ 826286 w 5440057"/>
              <a:gd name="connsiteY11" fmla="*/ 3592623 h 4324638"/>
              <a:gd name="connsiteX12" fmla="*/ 4651 w 5440057"/>
              <a:gd name="connsiteY12" fmla="*/ 2187716 h 4324638"/>
              <a:gd name="connsiteX0" fmla="*/ 4651 w 5440057"/>
              <a:gd name="connsiteY0" fmla="*/ 2262587 h 4399509"/>
              <a:gd name="connsiteX1" fmla="*/ 1157590 w 5440057"/>
              <a:gd name="connsiteY1" fmla="*/ 514154 h 4399509"/>
              <a:gd name="connsiteX2" fmla="*/ 2588825 w 5440057"/>
              <a:gd name="connsiteY2" fmla="*/ 125674 h 4399509"/>
              <a:gd name="connsiteX3" fmla="*/ 3900791 w 5440057"/>
              <a:gd name="connsiteY3" fmla="*/ 23824 h 4399509"/>
              <a:gd name="connsiteX4" fmla="*/ 5027225 w 5440057"/>
              <a:gd name="connsiteY4" fmla="*/ 540657 h 4399509"/>
              <a:gd name="connsiteX5" fmla="*/ 5385034 w 5440057"/>
              <a:gd name="connsiteY5" fmla="*/ 1063442 h 4399509"/>
              <a:gd name="connsiteX6" fmla="*/ 5438043 w 5440057"/>
              <a:gd name="connsiteY6" fmla="*/ 1547823 h 4399509"/>
              <a:gd name="connsiteX7" fmla="*/ 5318773 w 5440057"/>
              <a:gd name="connsiteY7" fmla="*/ 2275839 h 4399509"/>
              <a:gd name="connsiteX8" fmla="*/ 5133242 w 5440057"/>
              <a:gd name="connsiteY8" fmla="*/ 3164588 h 4399509"/>
              <a:gd name="connsiteX9" fmla="*/ 4748928 w 5440057"/>
              <a:gd name="connsiteY9" fmla="*/ 3681423 h 4399509"/>
              <a:gd name="connsiteX10" fmla="*/ 2588825 w 5440057"/>
              <a:gd name="connsiteY10" fmla="*/ 4399500 h 4399509"/>
              <a:gd name="connsiteX11" fmla="*/ 826286 w 5440057"/>
              <a:gd name="connsiteY11" fmla="*/ 3667494 h 4399509"/>
              <a:gd name="connsiteX12" fmla="*/ 4651 w 5440057"/>
              <a:gd name="connsiteY12" fmla="*/ 2262587 h 4399509"/>
              <a:gd name="connsiteX0" fmla="*/ 2824 w 5438230"/>
              <a:gd name="connsiteY0" fmla="*/ 2261833 h 4398755"/>
              <a:gd name="connsiteX1" fmla="*/ 1076250 w 5438230"/>
              <a:gd name="connsiteY1" fmla="*/ 480269 h 4398755"/>
              <a:gd name="connsiteX2" fmla="*/ 2586998 w 5438230"/>
              <a:gd name="connsiteY2" fmla="*/ 124920 h 4398755"/>
              <a:gd name="connsiteX3" fmla="*/ 3898964 w 5438230"/>
              <a:gd name="connsiteY3" fmla="*/ 23070 h 4398755"/>
              <a:gd name="connsiteX4" fmla="*/ 5025398 w 5438230"/>
              <a:gd name="connsiteY4" fmla="*/ 539903 h 4398755"/>
              <a:gd name="connsiteX5" fmla="*/ 5383207 w 5438230"/>
              <a:gd name="connsiteY5" fmla="*/ 1062688 h 4398755"/>
              <a:gd name="connsiteX6" fmla="*/ 5436216 w 5438230"/>
              <a:gd name="connsiteY6" fmla="*/ 1547069 h 4398755"/>
              <a:gd name="connsiteX7" fmla="*/ 5316946 w 5438230"/>
              <a:gd name="connsiteY7" fmla="*/ 2275085 h 4398755"/>
              <a:gd name="connsiteX8" fmla="*/ 5131415 w 5438230"/>
              <a:gd name="connsiteY8" fmla="*/ 3163834 h 4398755"/>
              <a:gd name="connsiteX9" fmla="*/ 4747101 w 5438230"/>
              <a:gd name="connsiteY9" fmla="*/ 3680669 h 4398755"/>
              <a:gd name="connsiteX10" fmla="*/ 2586998 w 5438230"/>
              <a:gd name="connsiteY10" fmla="*/ 4398746 h 4398755"/>
              <a:gd name="connsiteX11" fmla="*/ 824459 w 5438230"/>
              <a:gd name="connsiteY11" fmla="*/ 3666740 h 4398755"/>
              <a:gd name="connsiteX12" fmla="*/ 2824 w 5438230"/>
              <a:gd name="connsiteY12" fmla="*/ 2261833 h 4398755"/>
              <a:gd name="connsiteX0" fmla="*/ 2824 w 5438230"/>
              <a:gd name="connsiteY0" fmla="*/ 2261833 h 4398755"/>
              <a:gd name="connsiteX1" fmla="*/ 1076250 w 5438230"/>
              <a:gd name="connsiteY1" fmla="*/ 480269 h 4398755"/>
              <a:gd name="connsiteX2" fmla="*/ 2586998 w 5438230"/>
              <a:gd name="connsiteY2" fmla="*/ 124920 h 4398755"/>
              <a:gd name="connsiteX3" fmla="*/ 3898964 w 5438230"/>
              <a:gd name="connsiteY3" fmla="*/ 23070 h 4398755"/>
              <a:gd name="connsiteX4" fmla="*/ 5025398 w 5438230"/>
              <a:gd name="connsiteY4" fmla="*/ 539903 h 4398755"/>
              <a:gd name="connsiteX5" fmla="*/ 5383207 w 5438230"/>
              <a:gd name="connsiteY5" fmla="*/ 1062688 h 4398755"/>
              <a:gd name="connsiteX6" fmla="*/ 5436216 w 5438230"/>
              <a:gd name="connsiteY6" fmla="*/ 1547069 h 4398755"/>
              <a:gd name="connsiteX7" fmla="*/ 5316946 w 5438230"/>
              <a:gd name="connsiteY7" fmla="*/ 2275085 h 4398755"/>
              <a:gd name="connsiteX8" fmla="*/ 4892876 w 5438230"/>
              <a:gd name="connsiteY8" fmla="*/ 3150582 h 4398755"/>
              <a:gd name="connsiteX9" fmla="*/ 4747101 w 5438230"/>
              <a:gd name="connsiteY9" fmla="*/ 3680669 h 4398755"/>
              <a:gd name="connsiteX10" fmla="*/ 2586998 w 5438230"/>
              <a:gd name="connsiteY10" fmla="*/ 4398746 h 4398755"/>
              <a:gd name="connsiteX11" fmla="*/ 824459 w 5438230"/>
              <a:gd name="connsiteY11" fmla="*/ 3666740 h 4398755"/>
              <a:gd name="connsiteX12" fmla="*/ 2824 w 5438230"/>
              <a:gd name="connsiteY12" fmla="*/ 2261833 h 4398755"/>
              <a:gd name="connsiteX0" fmla="*/ 2824 w 5438230"/>
              <a:gd name="connsiteY0" fmla="*/ 2261833 h 4398766"/>
              <a:gd name="connsiteX1" fmla="*/ 1076250 w 5438230"/>
              <a:gd name="connsiteY1" fmla="*/ 480269 h 4398766"/>
              <a:gd name="connsiteX2" fmla="*/ 2586998 w 5438230"/>
              <a:gd name="connsiteY2" fmla="*/ 124920 h 4398766"/>
              <a:gd name="connsiteX3" fmla="*/ 3898964 w 5438230"/>
              <a:gd name="connsiteY3" fmla="*/ 23070 h 4398766"/>
              <a:gd name="connsiteX4" fmla="*/ 5025398 w 5438230"/>
              <a:gd name="connsiteY4" fmla="*/ 539903 h 4398766"/>
              <a:gd name="connsiteX5" fmla="*/ 5383207 w 5438230"/>
              <a:gd name="connsiteY5" fmla="*/ 1062688 h 4398766"/>
              <a:gd name="connsiteX6" fmla="*/ 5436216 w 5438230"/>
              <a:gd name="connsiteY6" fmla="*/ 1547069 h 4398766"/>
              <a:gd name="connsiteX7" fmla="*/ 5316946 w 5438230"/>
              <a:gd name="connsiteY7" fmla="*/ 2275085 h 4398766"/>
              <a:gd name="connsiteX8" fmla="*/ 4892876 w 5438230"/>
              <a:gd name="connsiteY8" fmla="*/ 3150582 h 4398766"/>
              <a:gd name="connsiteX9" fmla="*/ 4442301 w 5438230"/>
              <a:gd name="connsiteY9" fmla="*/ 3687295 h 4398766"/>
              <a:gd name="connsiteX10" fmla="*/ 2586998 w 5438230"/>
              <a:gd name="connsiteY10" fmla="*/ 4398746 h 4398766"/>
              <a:gd name="connsiteX11" fmla="*/ 824459 w 5438230"/>
              <a:gd name="connsiteY11" fmla="*/ 3666740 h 4398766"/>
              <a:gd name="connsiteX12" fmla="*/ 2824 w 5438230"/>
              <a:gd name="connsiteY12" fmla="*/ 2261833 h 4398766"/>
              <a:gd name="connsiteX0" fmla="*/ 2824 w 5438230"/>
              <a:gd name="connsiteY0" fmla="*/ 2256480 h 4393413"/>
              <a:gd name="connsiteX1" fmla="*/ 1076250 w 5438230"/>
              <a:gd name="connsiteY1" fmla="*/ 474916 h 4393413"/>
              <a:gd name="connsiteX2" fmla="*/ 2586998 w 5438230"/>
              <a:gd name="connsiteY2" fmla="*/ 165949 h 4393413"/>
              <a:gd name="connsiteX3" fmla="*/ 3898964 w 5438230"/>
              <a:gd name="connsiteY3" fmla="*/ 17717 h 4393413"/>
              <a:gd name="connsiteX4" fmla="*/ 5025398 w 5438230"/>
              <a:gd name="connsiteY4" fmla="*/ 534550 h 4393413"/>
              <a:gd name="connsiteX5" fmla="*/ 5383207 w 5438230"/>
              <a:gd name="connsiteY5" fmla="*/ 1057335 h 4393413"/>
              <a:gd name="connsiteX6" fmla="*/ 5436216 w 5438230"/>
              <a:gd name="connsiteY6" fmla="*/ 1541716 h 4393413"/>
              <a:gd name="connsiteX7" fmla="*/ 5316946 w 5438230"/>
              <a:gd name="connsiteY7" fmla="*/ 2269732 h 4393413"/>
              <a:gd name="connsiteX8" fmla="*/ 4892876 w 5438230"/>
              <a:gd name="connsiteY8" fmla="*/ 3145229 h 4393413"/>
              <a:gd name="connsiteX9" fmla="*/ 4442301 w 5438230"/>
              <a:gd name="connsiteY9" fmla="*/ 3681942 h 4393413"/>
              <a:gd name="connsiteX10" fmla="*/ 2586998 w 5438230"/>
              <a:gd name="connsiteY10" fmla="*/ 4393393 h 4393413"/>
              <a:gd name="connsiteX11" fmla="*/ 824459 w 5438230"/>
              <a:gd name="connsiteY11" fmla="*/ 3661387 h 4393413"/>
              <a:gd name="connsiteX12" fmla="*/ 2824 w 5438230"/>
              <a:gd name="connsiteY12" fmla="*/ 2256480 h 4393413"/>
              <a:gd name="connsiteX0" fmla="*/ 2824 w 5437748"/>
              <a:gd name="connsiteY0" fmla="*/ 2256480 h 4393413"/>
              <a:gd name="connsiteX1" fmla="*/ 1076250 w 5437748"/>
              <a:gd name="connsiteY1" fmla="*/ 474916 h 4393413"/>
              <a:gd name="connsiteX2" fmla="*/ 2586998 w 5437748"/>
              <a:gd name="connsiteY2" fmla="*/ 165949 h 4393413"/>
              <a:gd name="connsiteX3" fmla="*/ 3898964 w 5437748"/>
              <a:gd name="connsiteY3" fmla="*/ 17717 h 4393413"/>
              <a:gd name="connsiteX4" fmla="*/ 5025398 w 5437748"/>
              <a:gd name="connsiteY4" fmla="*/ 534550 h 4393413"/>
              <a:gd name="connsiteX5" fmla="*/ 5383207 w 5437748"/>
              <a:gd name="connsiteY5" fmla="*/ 1057335 h 4393413"/>
              <a:gd name="connsiteX6" fmla="*/ 5436216 w 5437748"/>
              <a:gd name="connsiteY6" fmla="*/ 1541716 h 4393413"/>
              <a:gd name="connsiteX7" fmla="*/ 5270564 w 5437748"/>
              <a:gd name="connsiteY7" fmla="*/ 2309488 h 4393413"/>
              <a:gd name="connsiteX8" fmla="*/ 4892876 w 5437748"/>
              <a:gd name="connsiteY8" fmla="*/ 3145229 h 4393413"/>
              <a:gd name="connsiteX9" fmla="*/ 4442301 w 5437748"/>
              <a:gd name="connsiteY9" fmla="*/ 3681942 h 4393413"/>
              <a:gd name="connsiteX10" fmla="*/ 2586998 w 5437748"/>
              <a:gd name="connsiteY10" fmla="*/ 4393393 h 4393413"/>
              <a:gd name="connsiteX11" fmla="*/ 824459 w 5437748"/>
              <a:gd name="connsiteY11" fmla="*/ 3661387 h 4393413"/>
              <a:gd name="connsiteX12" fmla="*/ 2824 w 5437748"/>
              <a:gd name="connsiteY12" fmla="*/ 2256480 h 4393413"/>
              <a:gd name="connsiteX0" fmla="*/ 2824 w 5438511"/>
              <a:gd name="connsiteY0" fmla="*/ 2256480 h 4393413"/>
              <a:gd name="connsiteX1" fmla="*/ 1076250 w 5438511"/>
              <a:gd name="connsiteY1" fmla="*/ 474916 h 4393413"/>
              <a:gd name="connsiteX2" fmla="*/ 2586998 w 5438511"/>
              <a:gd name="connsiteY2" fmla="*/ 165949 h 4393413"/>
              <a:gd name="connsiteX3" fmla="*/ 3898964 w 5438511"/>
              <a:gd name="connsiteY3" fmla="*/ 17717 h 4393413"/>
              <a:gd name="connsiteX4" fmla="*/ 5025398 w 5438511"/>
              <a:gd name="connsiteY4" fmla="*/ 534550 h 4393413"/>
              <a:gd name="connsiteX5" fmla="*/ 5383207 w 5438511"/>
              <a:gd name="connsiteY5" fmla="*/ 1057335 h 4393413"/>
              <a:gd name="connsiteX6" fmla="*/ 5436216 w 5438511"/>
              <a:gd name="connsiteY6" fmla="*/ 1541716 h 4393413"/>
              <a:gd name="connsiteX7" fmla="*/ 5270564 w 5438511"/>
              <a:gd name="connsiteY7" fmla="*/ 2309488 h 4393413"/>
              <a:gd name="connsiteX8" fmla="*/ 4892876 w 5438511"/>
              <a:gd name="connsiteY8" fmla="*/ 3145229 h 4393413"/>
              <a:gd name="connsiteX9" fmla="*/ 4442301 w 5438511"/>
              <a:gd name="connsiteY9" fmla="*/ 3681942 h 4393413"/>
              <a:gd name="connsiteX10" fmla="*/ 2586998 w 5438511"/>
              <a:gd name="connsiteY10" fmla="*/ 4393393 h 4393413"/>
              <a:gd name="connsiteX11" fmla="*/ 824459 w 5438511"/>
              <a:gd name="connsiteY11" fmla="*/ 3661387 h 4393413"/>
              <a:gd name="connsiteX12" fmla="*/ 2824 w 5438511"/>
              <a:gd name="connsiteY12" fmla="*/ 2256480 h 4393413"/>
              <a:gd name="connsiteX0" fmla="*/ 2824 w 5464629"/>
              <a:gd name="connsiteY0" fmla="*/ 2256480 h 4393413"/>
              <a:gd name="connsiteX1" fmla="*/ 1076250 w 5464629"/>
              <a:gd name="connsiteY1" fmla="*/ 474916 h 4393413"/>
              <a:gd name="connsiteX2" fmla="*/ 2586998 w 5464629"/>
              <a:gd name="connsiteY2" fmla="*/ 165949 h 4393413"/>
              <a:gd name="connsiteX3" fmla="*/ 3898964 w 5464629"/>
              <a:gd name="connsiteY3" fmla="*/ 17717 h 4393413"/>
              <a:gd name="connsiteX4" fmla="*/ 5025398 w 5464629"/>
              <a:gd name="connsiteY4" fmla="*/ 534550 h 4393413"/>
              <a:gd name="connsiteX5" fmla="*/ 5383207 w 5464629"/>
              <a:gd name="connsiteY5" fmla="*/ 1057335 h 4393413"/>
              <a:gd name="connsiteX6" fmla="*/ 5462720 w 5464629"/>
              <a:gd name="connsiteY6" fmla="*/ 1554968 h 4393413"/>
              <a:gd name="connsiteX7" fmla="*/ 5270564 w 5464629"/>
              <a:gd name="connsiteY7" fmla="*/ 2309488 h 4393413"/>
              <a:gd name="connsiteX8" fmla="*/ 4892876 w 5464629"/>
              <a:gd name="connsiteY8" fmla="*/ 3145229 h 4393413"/>
              <a:gd name="connsiteX9" fmla="*/ 4442301 w 5464629"/>
              <a:gd name="connsiteY9" fmla="*/ 3681942 h 4393413"/>
              <a:gd name="connsiteX10" fmla="*/ 2586998 w 5464629"/>
              <a:gd name="connsiteY10" fmla="*/ 4393393 h 4393413"/>
              <a:gd name="connsiteX11" fmla="*/ 824459 w 5464629"/>
              <a:gd name="connsiteY11" fmla="*/ 3661387 h 4393413"/>
              <a:gd name="connsiteX12" fmla="*/ 2824 w 5464629"/>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5051902 w 5462720"/>
              <a:gd name="connsiteY8" fmla="*/ 2740361 h 4393413"/>
              <a:gd name="connsiteX9" fmla="*/ 4892876 w 5462720"/>
              <a:gd name="connsiteY9" fmla="*/ 3145229 h 4393413"/>
              <a:gd name="connsiteX10" fmla="*/ 4442301 w 5462720"/>
              <a:gd name="connsiteY10" fmla="*/ 3681942 h 4393413"/>
              <a:gd name="connsiteX11" fmla="*/ 2586998 w 5462720"/>
              <a:gd name="connsiteY11" fmla="*/ 4393393 h 4393413"/>
              <a:gd name="connsiteX12" fmla="*/ 824459 w 5462720"/>
              <a:gd name="connsiteY12" fmla="*/ 3661387 h 4393413"/>
              <a:gd name="connsiteX13" fmla="*/ 2824 w 5462720"/>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383207 w 5495851"/>
              <a:gd name="connsiteY5" fmla="*/ 1057335 h 4393413"/>
              <a:gd name="connsiteX6" fmla="*/ 5495851 w 5495851"/>
              <a:gd name="connsiteY6" fmla="*/ 1588098 h 4393413"/>
              <a:gd name="connsiteX7" fmla="*/ 5270564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270564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853120 w 5495851"/>
              <a:gd name="connsiteY9" fmla="*/ 3363890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045276 w 5495851"/>
              <a:gd name="connsiteY8" fmla="*/ 2833126 h 4393413"/>
              <a:gd name="connsiteX9" fmla="*/ 4853120 w 5495851"/>
              <a:gd name="connsiteY9" fmla="*/ 3363890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363890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363890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450029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32237 h 4369983"/>
              <a:gd name="connsiteX1" fmla="*/ 1076250 w 5495851"/>
              <a:gd name="connsiteY1" fmla="*/ 450673 h 4369983"/>
              <a:gd name="connsiteX2" fmla="*/ 2586998 w 5495851"/>
              <a:gd name="connsiteY2" fmla="*/ 141706 h 4369983"/>
              <a:gd name="connsiteX3" fmla="*/ 3859207 w 5495851"/>
              <a:gd name="connsiteY3" fmla="*/ 19979 h 4369983"/>
              <a:gd name="connsiteX4" fmla="*/ 5025398 w 5495851"/>
              <a:gd name="connsiteY4" fmla="*/ 510307 h 4369983"/>
              <a:gd name="connsiteX5" fmla="*/ 5416338 w 5495851"/>
              <a:gd name="connsiteY5" fmla="*/ 1033092 h 4369983"/>
              <a:gd name="connsiteX6" fmla="*/ 5495851 w 5495851"/>
              <a:gd name="connsiteY6" fmla="*/ 1563855 h 4369983"/>
              <a:gd name="connsiteX7" fmla="*/ 5144668 w 5495851"/>
              <a:gd name="connsiteY7" fmla="*/ 2285245 h 4369983"/>
              <a:gd name="connsiteX8" fmla="*/ 5045276 w 5495851"/>
              <a:gd name="connsiteY8" fmla="*/ 2808883 h 4369983"/>
              <a:gd name="connsiteX9" fmla="*/ 4853120 w 5495851"/>
              <a:gd name="connsiteY9" fmla="*/ 3425786 h 4369983"/>
              <a:gd name="connsiteX10" fmla="*/ 4495310 w 5495851"/>
              <a:gd name="connsiteY10" fmla="*/ 3757091 h 4369983"/>
              <a:gd name="connsiteX11" fmla="*/ 2586998 w 5495851"/>
              <a:gd name="connsiteY11" fmla="*/ 4369150 h 4369983"/>
              <a:gd name="connsiteX12" fmla="*/ 824459 w 5495851"/>
              <a:gd name="connsiteY12" fmla="*/ 3637144 h 4369983"/>
              <a:gd name="connsiteX13" fmla="*/ 2824 w 5495851"/>
              <a:gd name="connsiteY13" fmla="*/ 2232237 h 4369983"/>
              <a:gd name="connsiteX0" fmla="*/ 2824 w 5495851"/>
              <a:gd name="connsiteY0" fmla="*/ 2232237 h 4369983"/>
              <a:gd name="connsiteX1" fmla="*/ 1076250 w 5495851"/>
              <a:gd name="connsiteY1" fmla="*/ 450673 h 4369983"/>
              <a:gd name="connsiteX2" fmla="*/ 2586998 w 5495851"/>
              <a:gd name="connsiteY2" fmla="*/ 141706 h 4369983"/>
              <a:gd name="connsiteX3" fmla="*/ 3859207 w 5495851"/>
              <a:gd name="connsiteY3" fmla="*/ 19979 h 4369983"/>
              <a:gd name="connsiteX4" fmla="*/ 5025398 w 5495851"/>
              <a:gd name="connsiteY4" fmla="*/ 510307 h 4369983"/>
              <a:gd name="connsiteX5" fmla="*/ 5416338 w 5495851"/>
              <a:gd name="connsiteY5" fmla="*/ 1033092 h 4369983"/>
              <a:gd name="connsiteX6" fmla="*/ 5495851 w 5495851"/>
              <a:gd name="connsiteY6" fmla="*/ 1563855 h 4369983"/>
              <a:gd name="connsiteX7" fmla="*/ 5144668 w 5495851"/>
              <a:gd name="connsiteY7" fmla="*/ 2285245 h 4369983"/>
              <a:gd name="connsiteX8" fmla="*/ 5045276 w 5495851"/>
              <a:gd name="connsiteY8" fmla="*/ 2808883 h 4369983"/>
              <a:gd name="connsiteX9" fmla="*/ 4853120 w 5495851"/>
              <a:gd name="connsiteY9" fmla="*/ 3425786 h 4369983"/>
              <a:gd name="connsiteX10" fmla="*/ 4495310 w 5495851"/>
              <a:gd name="connsiteY10" fmla="*/ 3757091 h 4369983"/>
              <a:gd name="connsiteX11" fmla="*/ 2586998 w 5495851"/>
              <a:gd name="connsiteY11" fmla="*/ 4369150 h 4369983"/>
              <a:gd name="connsiteX12" fmla="*/ 824459 w 5495851"/>
              <a:gd name="connsiteY12" fmla="*/ 3637144 h 4369983"/>
              <a:gd name="connsiteX13" fmla="*/ 2824 w 5495851"/>
              <a:gd name="connsiteY13" fmla="*/ 2232237 h 4369983"/>
              <a:gd name="connsiteX0" fmla="*/ 3245 w 5496272"/>
              <a:gd name="connsiteY0" fmla="*/ 2234224 h 4371970"/>
              <a:gd name="connsiteX1" fmla="*/ 1096549 w 5496272"/>
              <a:gd name="connsiteY1" fmla="*/ 558677 h 4371970"/>
              <a:gd name="connsiteX2" fmla="*/ 2587419 w 5496272"/>
              <a:gd name="connsiteY2" fmla="*/ 143693 h 4371970"/>
              <a:gd name="connsiteX3" fmla="*/ 3859628 w 5496272"/>
              <a:gd name="connsiteY3" fmla="*/ 21966 h 4371970"/>
              <a:gd name="connsiteX4" fmla="*/ 5025819 w 5496272"/>
              <a:gd name="connsiteY4" fmla="*/ 512294 h 4371970"/>
              <a:gd name="connsiteX5" fmla="*/ 5416759 w 5496272"/>
              <a:gd name="connsiteY5" fmla="*/ 1035079 h 4371970"/>
              <a:gd name="connsiteX6" fmla="*/ 5496272 w 5496272"/>
              <a:gd name="connsiteY6" fmla="*/ 1565842 h 4371970"/>
              <a:gd name="connsiteX7" fmla="*/ 5145089 w 5496272"/>
              <a:gd name="connsiteY7" fmla="*/ 2287232 h 4371970"/>
              <a:gd name="connsiteX8" fmla="*/ 5045697 w 5496272"/>
              <a:gd name="connsiteY8" fmla="*/ 2810870 h 4371970"/>
              <a:gd name="connsiteX9" fmla="*/ 4853541 w 5496272"/>
              <a:gd name="connsiteY9" fmla="*/ 3427773 h 4371970"/>
              <a:gd name="connsiteX10" fmla="*/ 4495731 w 5496272"/>
              <a:gd name="connsiteY10" fmla="*/ 3759078 h 4371970"/>
              <a:gd name="connsiteX11" fmla="*/ 2587419 w 5496272"/>
              <a:gd name="connsiteY11" fmla="*/ 4371137 h 4371970"/>
              <a:gd name="connsiteX12" fmla="*/ 824880 w 5496272"/>
              <a:gd name="connsiteY12" fmla="*/ 3639131 h 4371970"/>
              <a:gd name="connsiteX13" fmla="*/ 3245 w 5496272"/>
              <a:gd name="connsiteY13" fmla="*/ 2234224 h 4371970"/>
              <a:gd name="connsiteX0" fmla="*/ 2557 w 5495584"/>
              <a:gd name="connsiteY0" fmla="*/ 2234224 h 4371970"/>
              <a:gd name="connsiteX1" fmla="*/ 1062731 w 5495584"/>
              <a:gd name="connsiteY1" fmla="*/ 558677 h 4371970"/>
              <a:gd name="connsiteX2" fmla="*/ 2586731 w 5495584"/>
              <a:gd name="connsiteY2" fmla="*/ 143693 h 4371970"/>
              <a:gd name="connsiteX3" fmla="*/ 3858940 w 5495584"/>
              <a:gd name="connsiteY3" fmla="*/ 21966 h 4371970"/>
              <a:gd name="connsiteX4" fmla="*/ 5025131 w 5495584"/>
              <a:gd name="connsiteY4" fmla="*/ 512294 h 4371970"/>
              <a:gd name="connsiteX5" fmla="*/ 5416071 w 5495584"/>
              <a:gd name="connsiteY5" fmla="*/ 1035079 h 4371970"/>
              <a:gd name="connsiteX6" fmla="*/ 5495584 w 5495584"/>
              <a:gd name="connsiteY6" fmla="*/ 1565842 h 4371970"/>
              <a:gd name="connsiteX7" fmla="*/ 5144401 w 5495584"/>
              <a:gd name="connsiteY7" fmla="*/ 2287232 h 4371970"/>
              <a:gd name="connsiteX8" fmla="*/ 5045009 w 5495584"/>
              <a:gd name="connsiteY8" fmla="*/ 2810870 h 4371970"/>
              <a:gd name="connsiteX9" fmla="*/ 4852853 w 5495584"/>
              <a:gd name="connsiteY9" fmla="*/ 3427773 h 4371970"/>
              <a:gd name="connsiteX10" fmla="*/ 4495043 w 5495584"/>
              <a:gd name="connsiteY10" fmla="*/ 3759078 h 4371970"/>
              <a:gd name="connsiteX11" fmla="*/ 2586731 w 5495584"/>
              <a:gd name="connsiteY11" fmla="*/ 4371137 h 4371970"/>
              <a:gd name="connsiteX12" fmla="*/ 824192 w 5495584"/>
              <a:gd name="connsiteY12" fmla="*/ 3639131 h 4371970"/>
              <a:gd name="connsiteX13" fmla="*/ 2557 w 5495584"/>
              <a:gd name="connsiteY13" fmla="*/ 2234224 h 4371970"/>
              <a:gd name="connsiteX0" fmla="*/ 2557 w 5495584"/>
              <a:gd name="connsiteY0" fmla="*/ 2223449 h 4361195"/>
              <a:gd name="connsiteX1" fmla="*/ 1062731 w 5495584"/>
              <a:gd name="connsiteY1" fmla="*/ 547902 h 4361195"/>
              <a:gd name="connsiteX2" fmla="*/ 2586731 w 5495584"/>
              <a:gd name="connsiteY2" fmla="*/ 285318 h 4361195"/>
              <a:gd name="connsiteX3" fmla="*/ 3858940 w 5495584"/>
              <a:gd name="connsiteY3" fmla="*/ 11191 h 4361195"/>
              <a:gd name="connsiteX4" fmla="*/ 5025131 w 5495584"/>
              <a:gd name="connsiteY4" fmla="*/ 501519 h 4361195"/>
              <a:gd name="connsiteX5" fmla="*/ 5416071 w 5495584"/>
              <a:gd name="connsiteY5" fmla="*/ 1024304 h 4361195"/>
              <a:gd name="connsiteX6" fmla="*/ 5495584 w 5495584"/>
              <a:gd name="connsiteY6" fmla="*/ 1555067 h 4361195"/>
              <a:gd name="connsiteX7" fmla="*/ 5144401 w 5495584"/>
              <a:gd name="connsiteY7" fmla="*/ 2276457 h 4361195"/>
              <a:gd name="connsiteX8" fmla="*/ 5045009 w 5495584"/>
              <a:gd name="connsiteY8" fmla="*/ 2800095 h 4361195"/>
              <a:gd name="connsiteX9" fmla="*/ 4852853 w 5495584"/>
              <a:gd name="connsiteY9" fmla="*/ 3416998 h 4361195"/>
              <a:gd name="connsiteX10" fmla="*/ 4495043 w 5495584"/>
              <a:gd name="connsiteY10" fmla="*/ 3748303 h 4361195"/>
              <a:gd name="connsiteX11" fmla="*/ 2586731 w 5495584"/>
              <a:gd name="connsiteY11" fmla="*/ 4360362 h 4361195"/>
              <a:gd name="connsiteX12" fmla="*/ 824192 w 5495584"/>
              <a:gd name="connsiteY12" fmla="*/ 3628356 h 4361195"/>
              <a:gd name="connsiteX13" fmla="*/ 2557 w 5495584"/>
              <a:gd name="connsiteY13" fmla="*/ 2223449 h 4361195"/>
              <a:gd name="connsiteX0" fmla="*/ 2557 w 5495584"/>
              <a:gd name="connsiteY0" fmla="*/ 2223449 h 4361195"/>
              <a:gd name="connsiteX1" fmla="*/ 1062731 w 5495584"/>
              <a:gd name="connsiteY1" fmla="*/ 547902 h 4361195"/>
              <a:gd name="connsiteX2" fmla="*/ 2586731 w 5495584"/>
              <a:gd name="connsiteY2" fmla="*/ 285318 h 4361195"/>
              <a:gd name="connsiteX3" fmla="*/ 3858940 w 5495584"/>
              <a:gd name="connsiteY3" fmla="*/ 11191 h 4361195"/>
              <a:gd name="connsiteX4" fmla="*/ 5025131 w 5495584"/>
              <a:gd name="connsiteY4" fmla="*/ 501519 h 4361195"/>
              <a:gd name="connsiteX5" fmla="*/ 5416071 w 5495584"/>
              <a:gd name="connsiteY5" fmla="*/ 1024304 h 4361195"/>
              <a:gd name="connsiteX6" fmla="*/ 5495584 w 5495584"/>
              <a:gd name="connsiteY6" fmla="*/ 1555067 h 4361195"/>
              <a:gd name="connsiteX7" fmla="*/ 5078141 w 5495584"/>
              <a:gd name="connsiteY7" fmla="*/ 2269831 h 4361195"/>
              <a:gd name="connsiteX8" fmla="*/ 5045009 w 5495584"/>
              <a:gd name="connsiteY8" fmla="*/ 2800095 h 4361195"/>
              <a:gd name="connsiteX9" fmla="*/ 4852853 w 5495584"/>
              <a:gd name="connsiteY9" fmla="*/ 3416998 h 4361195"/>
              <a:gd name="connsiteX10" fmla="*/ 4495043 w 5495584"/>
              <a:gd name="connsiteY10" fmla="*/ 3748303 h 4361195"/>
              <a:gd name="connsiteX11" fmla="*/ 2586731 w 5495584"/>
              <a:gd name="connsiteY11" fmla="*/ 4360362 h 4361195"/>
              <a:gd name="connsiteX12" fmla="*/ 824192 w 5495584"/>
              <a:gd name="connsiteY12" fmla="*/ 3628356 h 4361195"/>
              <a:gd name="connsiteX13" fmla="*/ 2557 w 5495584"/>
              <a:gd name="connsiteY13" fmla="*/ 2223449 h 4361195"/>
              <a:gd name="connsiteX0" fmla="*/ 2557 w 5495584"/>
              <a:gd name="connsiteY0" fmla="*/ 2223449 h 4363120"/>
              <a:gd name="connsiteX1" fmla="*/ 1062731 w 5495584"/>
              <a:gd name="connsiteY1" fmla="*/ 547902 h 4363120"/>
              <a:gd name="connsiteX2" fmla="*/ 2586731 w 5495584"/>
              <a:gd name="connsiteY2" fmla="*/ 285318 h 4363120"/>
              <a:gd name="connsiteX3" fmla="*/ 3858940 w 5495584"/>
              <a:gd name="connsiteY3" fmla="*/ 11191 h 4363120"/>
              <a:gd name="connsiteX4" fmla="*/ 5025131 w 5495584"/>
              <a:gd name="connsiteY4" fmla="*/ 501519 h 4363120"/>
              <a:gd name="connsiteX5" fmla="*/ 5416071 w 5495584"/>
              <a:gd name="connsiteY5" fmla="*/ 1024304 h 4363120"/>
              <a:gd name="connsiteX6" fmla="*/ 5495584 w 5495584"/>
              <a:gd name="connsiteY6" fmla="*/ 1555067 h 4363120"/>
              <a:gd name="connsiteX7" fmla="*/ 5078141 w 5495584"/>
              <a:gd name="connsiteY7" fmla="*/ 2269831 h 4363120"/>
              <a:gd name="connsiteX8" fmla="*/ 5045009 w 5495584"/>
              <a:gd name="connsiteY8" fmla="*/ 2800095 h 4363120"/>
              <a:gd name="connsiteX9" fmla="*/ 4852853 w 5495584"/>
              <a:gd name="connsiteY9" fmla="*/ 3416998 h 4363120"/>
              <a:gd name="connsiteX10" fmla="*/ 4495043 w 5495584"/>
              <a:gd name="connsiteY10" fmla="*/ 3748303 h 4363120"/>
              <a:gd name="connsiteX11" fmla="*/ 2586731 w 5495584"/>
              <a:gd name="connsiteY11" fmla="*/ 4360362 h 4363120"/>
              <a:gd name="connsiteX12" fmla="*/ 1687149 w 5495584"/>
              <a:gd name="connsiteY12" fmla="*/ 3960255 h 4363120"/>
              <a:gd name="connsiteX13" fmla="*/ 824192 w 5495584"/>
              <a:gd name="connsiteY13" fmla="*/ 3628356 h 4363120"/>
              <a:gd name="connsiteX14" fmla="*/ 2557 w 5495584"/>
              <a:gd name="connsiteY14" fmla="*/ 2223449 h 4363120"/>
              <a:gd name="connsiteX0" fmla="*/ 4140 w 5497167"/>
              <a:gd name="connsiteY0" fmla="*/ 2223449 h 4363120"/>
              <a:gd name="connsiteX1" fmla="*/ 1064314 w 5497167"/>
              <a:gd name="connsiteY1" fmla="*/ 547902 h 4363120"/>
              <a:gd name="connsiteX2" fmla="*/ 2588314 w 5497167"/>
              <a:gd name="connsiteY2" fmla="*/ 285318 h 4363120"/>
              <a:gd name="connsiteX3" fmla="*/ 3860523 w 5497167"/>
              <a:gd name="connsiteY3" fmla="*/ 11191 h 4363120"/>
              <a:gd name="connsiteX4" fmla="*/ 5026714 w 5497167"/>
              <a:gd name="connsiteY4" fmla="*/ 501519 h 4363120"/>
              <a:gd name="connsiteX5" fmla="*/ 5417654 w 5497167"/>
              <a:gd name="connsiteY5" fmla="*/ 1024304 h 4363120"/>
              <a:gd name="connsiteX6" fmla="*/ 5497167 w 5497167"/>
              <a:gd name="connsiteY6" fmla="*/ 1555067 h 4363120"/>
              <a:gd name="connsiteX7" fmla="*/ 5079724 w 5497167"/>
              <a:gd name="connsiteY7" fmla="*/ 2269831 h 4363120"/>
              <a:gd name="connsiteX8" fmla="*/ 5046592 w 5497167"/>
              <a:gd name="connsiteY8" fmla="*/ 2800095 h 4363120"/>
              <a:gd name="connsiteX9" fmla="*/ 4854436 w 5497167"/>
              <a:gd name="connsiteY9" fmla="*/ 3416998 h 4363120"/>
              <a:gd name="connsiteX10" fmla="*/ 4496626 w 5497167"/>
              <a:gd name="connsiteY10" fmla="*/ 3748303 h 4363120"/>
              <a:gd name="connsiteX11" fmla="*/ 2588314 w 5497167"/>
              <a:gd name="connsiteY11" fmla="*/ 4360362 h 4363120"/>
              <a:gd name="connsiteX12" fmla="*/ 1688732 w 5497167"/>
              <a:gd name="connsiteY12" fmla="*/ 3960255 h 4363120"/>
              <a:gd name="connsiteX13" fmla="*/ 772766 w 5497167"/>
              <a:gd name="connsiteY13" fmla="*/ 3681364 h 4363120"/>
              <a:gd name="connsiteX14" fmla="*/ 4140 w 5497167"/>
              <a:gd name="connsiteY14" fmla="*/ 2223449 h 4363120"/>
              <a:gd name="connsiteX0" fmla="*/ 4140 w 5497167"/>
              <a:gd name="connsiteY0" fmla="*/ 2223449 h 4363120"/>
              <a:gd name="connsiteX1" fmla="*/ 1064314 w 5497167"/>
              <a:gd name="connsiteY1" fmla="*/ 547902 h 4363120"/>
              <a:gd name="connsiteX2" fmla="*/ 2588314 w 5497167"/>
              <a:gd name="connsiteY2" fmla="*/ 285318 h 4363120"/>
              <a:gd name="connsiteX3" fmla="*/ 3860523 w 5497167"/>
              <a:gd name="connsiteY3" fmla="*/ 11191 h 4363120"/>
              <a:gd name="connsiteX4" fmla="*/ 5026714 w 5497167"/>
              <a:gd name="connsiteY4" fmla="*/ 501519 h 4363120"/>
              <a:gd name="connsiteX5" fmla="*/ 5417654 w 5497167"/>
              <a:gd name="connsiteY5" fmla="*/ 1024304 h 4363120"/>
              <a:gd name="connsiteX6" fmla="*/ 5497167 w 5497167"/>
              <a:gd name="connsiteY6" fmla="*/ 1555067 h 4363120"/>
              <a:gd name="connsiteX7" fmla="*/ 5079724 w 5497167"/>
              <a:gd name="connsiteY7" fmla="*/ 2269831 h 4363120"/>
              <a:gd name="connsiteX8" fmla="*/ 5046592 w 5497167"/>
              <a:gd name="connsiteY8" fmla="*/ 2800095 h 4363120"/>
              <a:gd name="connsiteX9" fmla="*/ 4854436 w 5497167"/>
              <a:gd name="connsiteY9" fmla="*/ 3416998 h 4363120"/>
              <a:gd name="connsiteX10" fmla="*/ 4496626 w 5497167"/>
              <a:gd name="connsiteY10" fmla="*/ 3748303 h 4363120"/>
              <a:gd name="connsiteX11" fmla="*/ 2588314 w 5497167"/>
              <a:gd name="connsiteY11" fmla="*/ 4360362 h 4363120"/>
              <a:gd name="connsiteX12" fmla="*/ 1688732 w 5497167"/>
              <a:gd name="connsiteY12" fmla="*/ 3960255 h 4363120"/>
              <a:gd name="connsiteX13" fmla="*/ 772766 w 5497167"/>
              <a:gd name="connsiteY13" fmla="*/ 3681364 h 4363120"/>
              <a:gd name="connsiteX14" fmla="*/ 4140 w 5497167"/>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68111 h 4363120"/>
              <a:gd name="connsiteX14" fmla="*/ 3091 w 5496118"/>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21728 h 4363120"/>
              <a:gd name="connsiteX14" fmla="*/ 3091 w 5496118"/>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21728 h 4363120"/>
              <a:gd name="connsiteX14" fmla="*/ 3091 w 5496118"/>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8553 w 5501580"/>
              <a:gd name="connsiteY0" fmla="*/ 2223449 h 4363120"/>
              <a:gd name="connsiteX1" fmla="*/ 1068727 w 5501580"/>
              <a:gd name="connsiteY1" fmla="*/ 547902 h 4363120"/>
              <a:gd name="connsiteX2" fmla="*/ 2592727 w 5501580"/>
              <a:gd name="connsiteY2" fmla="*/ 285318 h 4363120"/>
              <a:gd name="connsiteX3" fmla="*/ 3864936 w 5501580"/>
              <a:gd name="connsiteY3" fmla="*/ 11191 h 4363120"/>
              <a:gd name="connsiteX4" fmla="*/ 5031127 w 5501580"/>
              <a:gd name="connsiteY4" fmla="*/ 501519 h 4363120"/>
              <a:gd name="connsiteX5" fmla="*/ 5422067 w 5501580"/>
              <a:gd name="connsiteY5" fmla="*/ 1024304 h 4363120"/>
              <a:gd name="connsiteX6" fmla="*/ 5501580 w 5501580"/>
              <a:gd name="connsiteY6" fmla="*/ 1555067 h 4363120"/>
              <a:gd name="connsiteX7" fmla="*/ 5084137 w 5501580"/>
              <a:gd name="connsiteY7" fmla="*/ 2269831 h 4363120"/>
              <a:gd name="connsiteX8" fmla="*/ 5051005 w 5501580"/>
              <a:gd name="connsiteY8" fmla="*/ 2800095 h 4363120"/>
              <a:gd name="connsiteX9" fmla="*/ 4858849 w 5501580"/>
              <a:gd name="connsiteY9" fmla="*/ 3416998 h 4363120"/>
              <a:gd name="connsiteX10" fmla="*/ 4501039 w 5501580"/>
              <a:gd name="connsiteY10" fmla="*/ 3748303 h 4363120"/>
              <a:gd name="connsiteX11" fmla="*/ 2592727 w 5501580"/>
              <a:gd name="connsiteY11" fmla="*/ 4360362 h 4363120"/>
              <a:gd name="connsiteX12" fmla="*/ 1693145 w 5501580"/>
              <a:gd name="connsiteY12" fmla="*/ 3960255 h 4363120"/>
              <a:gd name="connsiteX13" fmla="*/ 770553 w 5501580"/>
              <a:gd name="connsiteY13" fmla="*/ 3542215 h 4363120"/>
              <a:gd name="connsiteX14" fmla="*/ 8553 w 5501580"/>
              <a:gd name="connsiteY14" fmla="*/ 2223449 h 4363120"/>
              <a:gd name="connsiteX0" fmla="*/ 8553 w 5501580"/>
              <a:gd name="connsiteY0" fmla="*/ 2223449 h 4363120"/>
              <a:gd name="connsiteX1" fmla="*/ 1068727 w 5501580"/>
              <a:gd name="connsiteY1" fmla="*/ 547902 h 4363120"/>
              <a:gd name="connsiteX2" fmla="*/ 2592727 w 5501580"/>
              <a:gd name="connsiteY2" fmla="*/ 285318 h 4363120"/>
              <a:gd name="connsiteX3" fmla="*/ 3864936 w 5501580"/>
              <a:gd name="connsiteY3" fmla="*/ 11191 h 4363120"/>
              <a:gd name="connsiteX4" fmla="*/ 5031127 w 5501580"/>
              <a:gd name="connsiteY4" fmla="*/ 501519 h 4363120"/>
              <a:gd name="connsiteX5" fmla="*/ 5422067 w 5501580"/>
              <a:gd name="connsiteY5" fmla="*/ 1024304 h 4363120"/>
              <a:gd name="connsiteX6" fmla="*/ 5501580 w 5501580"/>
              <a:gd name="connsiteY6" fmla="*/ 1555067 h 4363120"/>
              <a:gd name="connsiteX7" fmla="*/ 5084137 w 5501580"/>
              <a:gd name="connsiteY7" fmla="*/ 2269831 h 4363120"/>
              <a:gd name="connsiteX8" fmla="*/ 5051005 w 5501580"/>
              <a:gd name="connsiteY8" fmla="*/ 2800095 h 4363120"/>
              <a:gd name="connsiteX9" fmla="*/ 4858849 w 5501580"/>
              <a:gd name="connsiteY9" fmla="*/ 3416998 h 4363120"/>
              <a:gd name="connsiteX10" fmla="*/ 4501039 w 5501580"/>
              <a:gd name="connsiteY10" fmla="*/ 3748303 h 4363120"/>
              <a:gd name="connsiteX11" fmla="*/ 2592727 w 5501580"/>
              <a:gd name="connsiteY11" fmla="*/ 4360362 h 4363120"/>
              <a:gd name="connsiteX12" fmla="*/ 1693145 w 5501580"/>
              <a:gd name="connsiteY12" fmla="*/ 3960255 h 4363120"/>
              <a:gd name="connsiteX13" fmla="*/ 770553 w 5501580"/>
              <a:gd name="connsiteY13" fmla="*/ 3542215 h 4363120"/>
              <a:gd name="connsiteX14" fmla="*/ 8553 w 5501580"/>
              <a:gd name="connsiteY14" fmla="*/ 2223449 h 4363120"/>
              <a:gd name="connsiteX0" fmla="*/ 7091 w 5500118"/>
              <a:gd name="connsiteY0" fmla="*/ 2223449 h 4363120"/>
              <a:gd name="connsiteX1" fmla="*/ 1067265 w 5500118"/>
              <a:gd name="connsiteY1" fmla="*/ 547902 h 4363120"/>
              <a:gd name="connsiteX2" fmla="*/ 2591265 w 5500118"/>
              <a:gd name="connsiteY2" fmla="*/ 285318 h 4363120"/>
              <a:gd name="connsiteX3" fmla="*/ 3863474 w 5500118"/>
              <a:gd name="connsiteY3" fmla="*/ 11191 h 4363120"/>
              <a:gd name="connsiteX4" fmla="*/ 5029665 w 5500118"/>
              <a:gd name="connsiteY4" fmla="*/ 501519 h 4363120"/>
              <a:gd name="connsiteX5" fmla="*/ 5420605 w 5500118"/>
              <a:gd name="connsiteY5" fmla="*/ 1024304 h 4363120"/>
              <a:gd name="connsiteX6" fmla="*/ 5500118 w 5500118"/>
              <a:gd name="connsiteY6" fmla="*/ 1555067 h 4363120"/>
              <a:gd name="connsiteX7" fmla="*/ 5082675 w 5500118"/>
              <a:gd name="connsiteY7" fmla="*/ 2269831 h 4363120"/>
              <a:gd name="connsiteX8" fmla="*/ 5049543 w 5500118"/>
              <a:gd name="connsiteY8" fmla="*/ 2800095 h 4363120"/>
              <a:gd name="connsiteX9" fmla="*/ 4857387 w 5500118"/>
              <a:gd name="connsiteY9" fmla="*/ 3416998 h 4363120"/>
              <a:gd name="connsiteX10" fmla="*/ 4499577 w 5500118"/>
              <a:gd name="connsiteY10" fmla="*/ 3748303 h 4363120"/>
              <a:gd name="connsiteX11" fmla="*/ 2591265 w 5500118"/>
              <a:gd name="connsiteY11" fmla="*/ 4360362 h 4363120"/>
              <a:gd name="connsiteX12" fmla="*/ 1691683 w 5500118"/>
              <a:gd name="connsiteY12" fmla="*/ 3960255 h 4363120"/>
              <a:gd name="connsiteX13" fmla="*/ 788969 w 5500118"/>
              <a:gd name="connsiteY13" fmla="*/ 3502458 h 4363120"/>
              <a:gd name="connsiteX14" fmla="*/ 7091 w 5500118"/>
              <a:gd name="connsiteY14" fmla="*/ 2223449 h 4363120"/>
              <a:gd name="connsiteX0" fmla="*/ 7091 w 5500118"/>
              <a:gd name="connsiteY0" fmla="*/ 2223449 h 3981315"/>
              <a:gd name="connsiteX1" fmla="*/ 1067265 w 5500118"/>
              <a:gd name="connsiteY1" fmla="*/ 547902 h 3981315"/>
              <a:gd name="connsiteX2" fmla="*/ 2591265 w 5500118"/>
              <a:gd name="connsiteY2" fmla="*/ 285318 h 3981315"/>
              <a:gd name="connsiteX3" fmla="*/ 3863474 w 5500118"/>
              <a:gd name="connsiteY3" fmla="*/ 11191 h 3981315"/>
              <a:gd name="connsiteX4" fmla="*/ 5029665 w 5500118"/>
              <a:gd name="connsiteY4" fmla="*/ 501519 h 3981315"/>
              <a:gd name="connsiteX5" fmla="*/ 5420605 w 5500118"/>
              <a:gd name="connsiteY5" fmla="*/ 1024304 h 3981315"/>
              <a:gd name="connsiteX6" fmla="*/ 5500118 w 5500118"/>
              <a:gd name="connsiteY6" fmla="*/ 1555067 h 3981315"/>
              <a:gd name="connsiteX7" fmla="*/ 5082675 w 5500118"/>
              <a:gd name="connsiteY7" fmla="*/ 2269831 h 3981315"/>
              <a:gd name="connsiteX8" fmla="*/ 5049543 w 5500118"/>
              <a:gd name="connsiteY8" fmla="*/ 2800095 h 3981315"/>
              <a:gd name="connsiteX9" fmla="*/ 4857387 w 5500118"/>
              <a:gd name="connsiteY9" fmla="*/ 3416998 h 3981315"/>
              <a:gd name="connsiteX10" fmla="*/ 4499577 w 5500118"/>
              <a:gd name="connsiteY10" fmla="*/ 3748303 h 3981315"/>
              <a:gd name="connsiteX11" fmla="*/ 2766077 w 5500118"/>
              <a:gd name="connsiteY11" fmla="*/ 3600603 h 3981315"/>
              <a:gd name="connsiteX12" fmla="*/ 1691683 w 5500118"/>
              <a:gd name="connsiteY12" fmla="*/ 3960255 h 3981315"/>
              <a:gd name="connsiteX13" fmla="*/ 788969 w 5500118"/>
              <a:gd name="connsiteY13" fmla="*/ 3502458 h 3981315"/>
              <a:gd name="connsiteX14" fmla="*/ 7091 w 5500118"/>
              <a:gd name="connsiteY14" fmla="*/ 2223449 h 3981315"/>
              <a:gd name="connsiteX0" fmla="*/ 7091 w 5500118"/>
              <a:gd name="connsiteY0" fmla="*/ 2223449 h 3850120"/>
              <a:gd name="connsiteX1" fmla="*/ 1067265 w 5500118"/>
              <a:gd name="connsiteY1" fmla="*/ 547902 h 3850120"/>
              <a:gd name="connsiteX2" fmla="*/ 2591265 w 5500118"/>
              <a:gd name="connsiteY2" fmla="*/ 285318 h 3850120"/>
              <a:gd name="connsiteX3" fmla="*/ 3863474 w 5500118"/>
              <a:gd name="connsiteY3" fmla="*/ 11191 h 3850120"/>
              <a:gd name="connsiteX4" fmla="*/ 5029665 w 5500118"/>
              <a:gd name="connsiteY4" fmla="*/ 501519 h 3850120"/>
              <a:gd name="connsiteX5" fmla="*/ 5420605 w 5500118"/>
              <a:gd name="connsiteY5" fmla="*/ 1024304 h 3850120"/>
              <a:gd name="connsiteX6" fmla="*/ 5500118 w 5500118"/>
              <a:gd name="connsiteY6" fmla="*/ 1555067 h 3850120"/>
              <a:gd name="connsiteX7" fmla="*/ 5082675 w 5500118"/>
              <a:gd name="connsiteY7" fmla="*/ 2269831 h 3850120"/>
              <a:gd name="connsiteX8" fmla="*/ 5049543 w 5500118"/>
              <a:gd name="connsiteY8" fmla="*/ 2800095 h 3850120"/>
              <a:gd name="connsiteX9" fmla="*/ 4857387 w 5500118"/>
              <a:gd name="connsiteY9" fmla="*/ 3416998 h 3850120"/>
              <a:gd name="connsiteX10" fmla="*/ 4499577 w 5500118"/>
              <a:gd name="connsiteY10" fmla="*/ 3748303 h 3850120"/>
              <a:gd name="connsiteX11" fmla="*/ 2766077 w 5500118"/>
              <a:gd name="connsiteY11" fmla="*/ 3600603 h 3850120"/>
              <a:gd name="connsiteX12" fmla="*/ 1799260 w 5500118"/>
              <a:gd name="connsiteY12" fmla="*/ 3617355 h 3850120"/>
              <a:gd name="connsiteX13" fmla="*/ 788969 w 5500118"/>
              <a:gd name="connsiteY13" fmla="*/ 3502458 h 3850120"/>
              <a:gd name="connsiteX14" fmla="*/ 7091 w 5500118"/>
              <a:gd name="connsiteY14" fmla="*/ 2223449 h 3850120"/>
              <a:gd name="connsiteX0" fmla="*/ 7091 w 5500118"/>
              <a:gd name="connsiteY0" fmla="*/ 2223449 h 3855916"/>
              <a:gd name="connsiteX1" fmla="*/ 1067265 w 5500118"/>
              <a:gd name="connsiteY1" fmla="*/ 547902 h 3855916"/>
              <a:gd name="connsiteX2" fmla="*/ 2591265 w 5500118"/>
              <a:gd name="connsiteY2" fmla="*/ 285318 h 3855916"/>
              <a:gd name="connsiteX3" fmla="*/ 3863474 w 5500118"/>
              <a:gd name="connsiteY3" fmla="*/ 11191 h 3855916"/>
              <a:gd name="connsiteX4" fmla="*/ 5029665 w 5500118"/>
              <a:gd name="connsiteY4" fmla="*/ 501519 h 3855916"/>
              <a:gd name="connsiteX5" fmla="*/ 5420605 w 5500118"/>
              <a:gd name="connsiteY5" fmla="*/ 1024304 h 3855916"/>
              <a:gd name="connsiteX6" fmla="*/ 5500118 w 5500118"/>
              <a:gd name="connsiteY6" fmla="*/ 1555067 h 3855916"/>
              <a:gd name="connsiteX7" fmla="*/ 5082675 w 5500118"/>
              <a:gd name="connsiteY7" fmla="*/ 2269831 h 3855916"/>
              <a:gd name="connsiteX8" fmla="*/ 5049543 w 5500118"/>
              <a:gd name="connsiteY8" fmla="*/ 2800095 h 3855916"/>
              <a:gd name="connsiteX9" fmla="*/ 4857387 w 5500118"/>
              <a:gd name="connsiteY9" fmla="*/ 3416998 h 3855916"/>
              <a:gd name="connsiteX10" fmla="*/ 4486130 w 5500118"/>
              <a:gd name="connsiteY10" fmla="*/ 3755026 h 3855916"/>
              <a:gd name="connsiteX11" fmla="*/ 2766077 w 5500118"/>
              <a:gd name="connsiteY11" fmla="*/ 3600603 h 3855916"/>
              <a:gd name="connsiteX12" fmla="*/ 1799260 w 5500118"/>
              <a:gd name="connsiteY12" fmla="*/ 3617355 h 3855916"/>
              <a:gd name="connsiteX13" fmla="*/ 788969 w 5500118"/>
              <a:gd name="connsiteY13" fmla="*/ 3502458 h 3855916"/>
              <a:gd name="connsiteX14" fmla="*/ 7091 w 5500118"/>
              <a:gd name="connsiteY14" fmla="*/ 2223449 h 3855916"/>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683828"/>
              <a:gd name="connsiteX1" fmla="*/ 1067265 w 5500118"/>
              <a:gd name="connsiteY1" fmla="*/ 547902 h 3683828"/>
              <a:gd name="connsiteX2" fmla="*/ 2591265 w 5500118"/>
              <a:gd name="connsiteY2" fmla="*/ 285318 h 3683828"/>
              <a:gd name="connsiteX3" fmla="*/ 3863474 w 5500118"/>
              <a:gd name="connsiteY3" fmla="*/ 11191 h 3683828"/>
              <a:gd name="connsiteX4" fmla="*/ 5029665 w 5500118"/>
              <a:gd name="connsiteY4" fmla="*/ 501519 h 3683828"/>
              <a:gd name="connsiteX5" fmla="*/ 5420605 w 5500118"/>
              <a:gd name="connsiteY5" fmla="*/ 1024304 h 3683828"/>
              <a:gd name="connsiteX6" fmla="*/ 5500118 w 5500118"/>
              <a:gd name="connsiteY6" fmla="*/ 1555067 h 3683828"/>
              <a:gd name="connsiteX7" fmla="*/ 5082675 w 5500118"/>
              <a:gd name="connsiteY7" fmla="*/ 2269831 h 3683828"/>
              <a:gd name="connsiteX8" fmla="*/ 5049543 w 5500118"/>
              <a:gd name="connsiteY8" fmla="*/ 2800095 h 3683828"/>
              <a:gd name="connsiteX9" fmla="*/ 4857387 w 5500118"/>
              <a:gd name="connsiteY9" fmla="*/ 3416998 h 3683828"/>
              <a:gd name="connsiteX10" fmla="*/ 4667665 w 5500118"/>
              <a:gd name="connsiteY10" fmla="*/ 3607108 h 3683828"/>
              <a:gd name="connsiteX11" fmla="*/ 2766077 w 5500118"/>
              <a:gd name="connsiteY11" fmla="*/ 3600603 h 3683828"/>
              <a:gd name="connsiteX12" fmla="*/ 1799260 w 5500118"/>
              <a:gd name="connsiteY12" fmla="*/ 3617355 h 3683828"/>
              <a:gd name="connsiteX13" fmla="*/ 1342742 w 5500118"/>
              <a:gd name="connsiteY13" fmla="*/ 3662134 h 3683828"/>
              <a:gd name="connsiteX14" fmla="*/ 788969 w 5500118"/>
              <a:gd name="connsiteY14" fmla="*/ 3502458 h 3683828"/>
              <a:gd name="connsiteX15" fmla="*/ 7091 w 5500118"/>
              <a:gd name="connsiteY15" fmla="*/ 2223449 h 3683828"/>
              <a:gd name="connsiteX0" fmla="*/ 7091 w 5500118"/>
              <a:gd name="connsiteY0" fmla="*/ 2223449 h 3692752"/>
              <a:gd name="connsiteX1" fmla="*/ 1067265 w 5500118"/>
              <a:gd name="connsiteY1" fmla="*/ 547902 h 3692752"/>
              <a:gd name="connsiteX2" fmla="*/ 2591265 w 5500118"/>
              <a:gd name="connsiteY2" fmla="*/ 285318 h 3692752"/>
              <a:gd name="connsiteX3" fmla="*/ 3863474 w 5500118"/>
              <a:gd name="connsiteY3" fmla="*/ 11191 h 3692752"/>
              <a:gd name="connsiteX4" fmla="*/ 5029665 w 5500118"/>
              <a:gd name="connsiteY4" fmla="*/ 501519 h 3692752"/>
              <a:gd name="connsiteX5" fmla="*/ 5420605 w 5500118"/>
              <a:gd name="connsiteY5" fmla="*/ 1024304 h 3692752"/>
              <a:gd name="connsiteX6" fmla="*/ 5500118 w 5500118"/>
              <a:gd name="connsiteY6" fmla="*/ 1555067 h 3692752"/>
              <a:gd name="connsiteX7" fmla="*/ 5082675 w 5500118"/>
              <a:gd name="connsiteY7" fmla="*/ 2269831 h 3692752"/>
              <a:gd name="connsiteX8" fmla="*/ 5049543 w 5500118"/>
              <a:gd name="connsiteY8" fmla="*/ 2800095 h 3692752"/>
              <a:gd name="connsiteX9" fmla="*/ 4857387 w 5500118"/>
              <a:gd name="connsiteY9" fmla="*/ 3416998 h 3692752"/>
              <a:gd name="connsiteX10" fmla="*/ 4667665 w 5500118"/>
              <a:gd name="connsiteY10" fmla="*/ 3607108 h 3692752"/>
              <a:gd name="connsiteX11" fmla="*/ 2766077 w 5500118"/>
              <a:gd name="connsiteY11" fmla="*/ 3600603 h 3692752"/>
              <a:gd name="connsiteX12" fmla="*/ 1799260 w 5500118"/>
              <a:gd name="connsiteY12" fmla="*/ 3617355 h 3692752"/>
              <a:gd name="connsiteX13" fmla="*/ 1342742 w 5500118"/>
              <a:gd name="connsiteY13" fmla="*/ 3675581 h 3692752"/>
              <a:gd name="connsiteX14" fmla="*/ 788969 w 5500118"/>
              <a:gd name="connsiteY14" fmla="*/ 3502458 h 3692752"/>
              <a:gd name="connsiteX15" fmla="*/ 7091 w 5500118"/>
              <a:gd name="connsiteY15" fmla="*/ 2223449 h 3692752"/>
              <a:gd name="connsiteX0" fmla="*/ 7091 w 5500118"/>
              <a:gd name="connsiteY0" fmla="*/ 2223449 h 3675581"/>
              <a:gd name="connsiteX1" fmla="*/ 1067265 w 5500118"/>
              <a:gd name="connsiteY1" fmla="*/ 547902 h 3675581"/>
              <a:gd name="connsiteX2" fmla="*/ 2591265 w 5500118"/>
              <a:gd name="connsiteY2" fmla="*/ 285318 h 3675581"/>
              <a:gd name="connsiteX3" fmla="*/ 3863474 w 5500118"/>
              <a:gd name="connsiteY3" fmla="*/ 11191 h 3675581"/>
              <a:gd name="connsiteX4" fmla="*/ 5029665 w 5500118"/>
              <a:gd name="connsiteY4" fmla="*/ 501519 h 3675581"/>
              <a:gd name="connsiteX5" fmla="*/ 5420605 w 5500118"/>
              <a:gd name="connsiteY5" fmla="*/ 1024304 h 3675581"/>
              <a:gd name="connsiteX6" fmla="*/ 5500118 w 5500118"/>
              <a:gd name="connsiteY6" fmla="*/ 1555067 h 3675581"/>
              <a:gd name="connsiteX7" fmla="*/ 5082675 w 5500118"/>
              <a:gd name="connsiteY7" fmla="*/ 2269831 h 3675581"/>
              <a:gd name="connsiteX8" fmla="*/ 5049543 w 5500118"/>
              <a:gd name="connsiteY8" fmla="*/ 2800095 h 3675581"/>
              <a:gd name="connsiteX9" fmla="*/ 4857387 w 5500118"/>
              <a:gd name="connsiteY9" fmla="*/ 3416998 h 3675581"/>
              <a:gd name="connsiteX10" fmla="*/ 4667665 w 5500118"/>
              <a:gd name="connsiteY10" fmla="*/ 3607108 h 3675581"/>
              <a:gd name="connsiteX11" fmla="*/ 2766077 w 5500118"/>
              <a:gd name="connsiteY11" fmla="*/ 3600603 h 3675581"/>
              <a:gd name="connsiteX12" fmla="*/ 1799260 w 5500118"/>
              <a:gd name="connsiteY12" fmla="*/ 3617355 h 3675581"/>
              <a:gd name="connsiteX13" fmla="*/ 1342742 w 5500118"/>
              <a:gd name="connsiteY13" fmla="*/ 3675581 h 3675581"/>
              <a:gd name="connsiteX14" fmla="*/ 788969 w 5500118"/>
              <a:gd name="connsiteY14" fmla="*/ 3502458 h 3675581"/>
              <a:gd name="connsiteX15" fmla="*/ 7091 w 5500118"/>
              <a:gd name="connsiteY15" fmla="*/ 2223449 h 3675581"/>
              <a:gd name="connsiteX0" fmla="*/ 7091 w 5500118"/>
              <a:gd name="connsiteY0" fmla="*/ 2223449 h 3694446"/>
              <a:gd name="connsiteX1" fmla="*/ 1067265 w 5500118"/>
              <a:gd name="connsiteY1" fmla="*/ 547902 h 3694446"/>
              <a:gd name="connsiteX2" fmla="*/ 2591265 w 5500118"/>
              <a:gd name="connsiteY2" fmla="*/ 285318 h 3694446"/>
              <a:gd name="connsiteX3" fmla="*/ 3863474 w 5500118"/>
              <a:gd name="connsiteY3" fmla="*/ 11191 h 3694446"/>
              <a:gd name="connsiteX4" fmla="*/ 5029665 w 5500118"/>
              <a:gd name="connsiteY4" fmla="*/ 501519 h 3694446"/>
              <a:gd name="connsiteX5" fmla="*/ 5420605 w 5500118"/>
              <a:gd name="connsiteY5" fmla="*/ 1024304 h 3694446"/>
              <a:gd name="connsiteX6" fmla="*/ 5500118 w 5500118"/>
              <a:gd name="connsiteY6" fmla="*/ 1555067 h 3694446"/>
              <a:gd name="connsiteX7" fmla="*/ 5082675 w 5500118"/>
              <a:gd name="connsiteY7" fmla="*/ 2269831 h 3694446"/>
              <a:gd name="connsiteX8" fmla="*/ 5049543 w 5500118"/>
              <a:gd name="connsiteY8" fmla="*/ 2800095 h 3694446"/>
              <a:gd name="connsiteX9" fmla="*/ 4857387 w 5500118"/>
              <a:gd name="connsiteY9" fmla="*/ 3416998 h 3694446"/>
              <a:gd name="connsiteX10" fmla="*/ 4667665 w 5500118"/>
              <a:gd name="connsiteY10" fmla="*/ 3607108 h 3694446"/>
              <a:gd name="connsiteX11" fmla="*/ 2766077 w 5500118"/>
              <a:gd name="connsiteY11" fmla="*/ 3600603 h 3694446"/>
              <a:gd name="connsiteX12" fmla="*/ 1799260 w 5500118"/>
              <a:gd name="connsiteY12" fmla="*/ 3617355 h 3694446"/>
              <a:gd name="connsiteX13" fmla="*/ 1342742 w 5500118"/>
              <a:gd name="connsiteY13" fmla="*/ 3675581 h 3694446"/>
              <a:gd name="connsiteX14" fmla="*/ 788969 w 5500118"/>
              <a:gd name="connsiteY14" fmla="*/ 3502458 h 3694446"/>
              <a:gd name="connsiteX15" fmla="*/ 7091 w 5500118"/>
              <a:gd name="connsiteY15" fmla="*/ 2223449 h 3694446"/>
              <a:gd name="connsiteX0" fmla="*/ 7091 w 5500118"/>
              <a:gd name="connsiteY0" fmla="*/ 2223449 h 3743074"/>
              <a:gd name="connsiteX1" fmla="*/ 1067265 w 5500118"/>
              <a:gd name="connsiteY1" fmla="*/ 547902 h 3743074"/>
              <a:gd name="connsiteX2" fmla="*/ 2591265 w 5500118"/>
              <a:gd name="connsiteY2" fmla="*/ 285318 h 3743074"/>
              <a:gd name="connsiteX3" fmla="*/ 3863474 w 5500118"/>
              <a:gd name="connsiteY3" fmla="*/ 11191 h 3743074"/>
              <a:gd name="connsiteX4" fmla="*/ 5029665 w 5500118"/>
              <a:gd name="connsiteY4" fmla="*/ 501519 h 3743074"/>
              <a:gd name="connsiteX5" fmla="*/ 5420605 w 5500118"/>
              <a:gd name="connsiteY5" fmla="*/ 1024304 h 3743074"/>
              <a:gd name="connsiteX6" fmla="*/ 5500118 w 5500118"/>
              <a:gd name="connsiteY6" fmla="*/ 1555067 h 3743074"/>
              <a:gd name="connsiteX7" fmla="*/ 5082675 w 5500118"/>
              <a:gd name="connsiteY7" fmla="*/ 2269831 h 3743074"/>
              <a:gd name="connsiteX8" fmla="*/ 5049543 w 5500118"/>
              <a:gd name="connsiteY8" fmla="*/ 2800095 h 3743074"/>
              <a:gd name="connsiteX9" fmla="*/ 4857387 w 5500118"/>
              <a:gd name="connsiteY9" fmla="*/ 3416998 h 3743074"/>
              <a:gd name="connsiteX10" fmla="*/ 4667665 w 5500118"/>
              <a:gd name="connsiteY10" fmla="*/ 3607108 h 3743074"/>
              <a:gd name="connsiteX11" fmla="*/ 2766077 w 5500118"/>
              <a:gd name="connsiteY11" fmla="*/ 3600603 h 3743074"/>
              <a:gd name="connsiteX12" fmla="*/ 1799260 w 5500118"/>
              <a:gd name="connsiteY12" fmla="*/ 3617355 h 3743074"/>
              <a:gd name="connsiteX13" fmla="*/ 1255337 w 5500118"/>
              <a:gd name="connsiteY13" fmla="*/ 3729369 h 3743074"/>
              <a:gd name="connsiteX14" fmla="*/ 788969 w 5500118"/>
              <a:gd name="connsiteY14" fmla="*/ 3502458 h 3743074"/>
              <a:gd name="connsiteX15" fmla="*/ 7091 w 5500118"/>
              <a:gd name="connsiteY15" fmla="*/ 2223449 h 3743074"/>
              <a:gd name="connsiteX0" fmla="*/ 7091 w 5500118"/>
              <a:gd name="connsiteY0" fmla="*/ 2223449 h 3729369"/>
              <a:gd name="connsiteX1" fmla="*/ 1067265 w 5500118"/>
              <a:gd name="connsiteY1" fmla="*/ 547902 h 3729369"/>
              <a:gd name="connsiteX2" fmla="*/ 2591265 w 5500118"/>
              <a:gd name="connsiteY2" fmla="*/ 285318 h 3729369"/>
              <a:gd name="connsiteX3" fmla="*/ 3863474 w 5500118"/>
              <a:gd name="connsiteY3" fmla="*/ 11191 h 3729369"/>
              <a:gd name="connsiteX4" fmla="*/ 5029665 w 5500118"/>
              <a:gd name="connsiteY4" fmla="*/ 501519 h 3729369"/>
              <a:gd name="connsiteX5" fmla="*/ 5420605 w 5500118"/>
              <a:gd name="connsiteY5" fmla="*/ 1024304 h 3729369"/>
              <a:gd name="connsiteX6" fmla="*/ 5500118 w 5500118"/>
              <a:gd name="connsiteY6" fmla="*/ 1555067 h 3729369"/>
              <a:gd name="connsiteX7" fmla="*/ 5082675 w 5500118"/>
              <a:gd name="connsiteY7" fmla="*/ 2269831 h 3729369"/>
              <a:gd name="connsiteX8" fmla="*/ 5049543 w 5500118"/>
              <a:gd name="connsiteY8" fmla="*/ 2800095 h 3729369"/>
              <a:gd name="connsiteX9" fmla="*/ 4857387 w 5500118"/>
              <a:gd name="connsiteY9" fmla="*/ 3416998 h 3729369"/>
              <a:gd name="connsiteX10" fmla="*/ 4667665 w 5500118"/>
              <a:gd name="connsiteY10" fmla="*/ 3607108 h 3729369"/>
              <a:gd name="connsiteX11" fmla="*/ 2766077 w 5500118"/>
              <a:gd name="connsiteY11" fmla="*/ 3600603 h 3729369"/>
              <a:gd name="connsiteX12" fmla="*/ 1799260 w 5500118"/>
              <a:gd name="connsiteY12" fmla="*/ 3617355 h 3729369"/>
              <a:gd name="connsiteX13" fmla="*/ 1255337 w 5500118"/>
              <a:gd name="connsiteY13" fmla="*/ 3729369 h 3729369"/>
              <a:gd name="connsiteX14" fmla="*/ 788969 w 5500118"/>
              <a:gd name="connsiteY14" fmla="*/ 3502458 h 3729369"/>
              <a:gd name="connsiteX15" fmla="*/ 7091 w 5500118"/>
              <a:gd name="connsiteY15" fmla="*/ 2223449 h 3729369"/>
              <a:gd name="connsiteX0" fmla="*/ 7091 w 5500118"/>
              <a:gd name="connsiteY0" fmla="*/ 2223449 h 3729369"/>
              <a:gd name="connsiteX1" fmla="*/ 1067265 w 5500118"/>
              <a:gd name="connsiteY1" fmla="*/ 547902 h 3729369"/>
              <a:gd name="connsiteX2" fmla="*/ 2591265 w 5500118"/>
              <a:gd name="connsiteY2" fmla="*/ 285318 h 3729369"/>
              <a:gd name="connsiteX3" fmla="*/ 3863474 w 5500118"/>
              <a:gd name="connsiteY3" fmla="*/ 11191 h 3729369"/>
              <a:gd name="connsiteX4" fmla="*/ 5029665 w 5500118"/>
              <a:gd name="connsiteY4" fmla="*/ 501519 h 3729369"/>
              <a:gd name="connsiteX5" fmla="*/ 5420605 w 5500118"/>
              <a:gd name="connsiteY5" fmla="*/ 1024304 h 3729369"/>
              <a:gd name="connsiteX6" fmla="*/ 5500118 w 5500118"/>
              <a:gd name="connsiteY6" fmla="*/ 1555067 h 3729369"/>
              <a:gd name="connsiteX7" fmla="*/ 5082675 w 5500118"/>
              <a:gd name="connsiteY7" fmla="*/ 2269831 h 3729369"/>
              <a:gd name="connsiteX8" fmla="*/ 5049543 w 5500118"/>
              <a:gd name="connsiteY8" fmla="*/ 2800095 h 3729369"/>
              <a:gd name="connsiteX9" fmla="*/ 4857387 w 5500118"/>
              <a:gd name="connsiteY9" fmla="*/ 3416998 h 3729369"/>
              <a:gd name="connsiteX10" fmla="*/ 4667665 w 5500118"/>
              <a:gd name="connsiteY10" fmla="*/ 3607108 h 3729369"/>
              <a:gd name="connsiteX11" fmla="*/ 2766077 w 5500118"/>
              <a:gd name="connsiteY11" fmla="*/ 3600603 h 3729369"/>
              <a:gd name="connsiteX12" fmla="*/ 1799260 w 5500118"/>
              <a:gd name="connsiteY12" fmla="*/ 3617355 h 3729369"/>
              <a:gd name="connsiteX13" fmla="*/ 1255337 w 5500118"/>
              <a:gd name="connsiteY13" fmla="*/ 3729369 h 3729369"/>
              <a:gd name="connsiteX14" fmla="*/ 788969 w 5500118"/>
              <a:gd name="connsiteY14" fmla="*/ 3502458 h 3729369"/>
              <a:gd name="connsiteX15" fmla="*/ 7091 w 5500118"/>
              <a:gd name="connsiteY15" fmla="*/ 2223449 h 3729369"/>
              <a:gd name="connsiteX0" fmla="*/ 7091 w 5500118"/>
              <a:gd name="connsiteY0" fmla="*/ 2223449 h 3636243"/>
              <a:gd name="connsiteX1" fmla="*/ 1067265 w 5500118"/>
              <a:gd name="connsiteY1" fmla="*/ 547902 h 3636243"/>
              <a:gd name="connsiteX2" fmla="*/ 2591265 w 5500118"/>
              <a:gd name="connsiteY2" fmla="*/ 285318 h 3636243"/>
              <a:gd name="connsiteX3" fmla="*/ 3863474 w 5500118"/>
              <a:gd name="connsiteY3" fmla="*/ 11191 h 3636243"/>
              <a:gd name="connsiteX4" fmla="*/ 5029665 w 5500118"/>
              <a:gd name="connsiteY4" fmla="*/ 501519 h 3636243"/>
              <a:gd name="connsiteX5" fmla="*/ 5420605 w 5500118"/>
              <a:gd name="connsiteY5" fmla="*/ 1024304 h 3636243"/>
              <a:gd name="connsiteX6" fmla="*/ 5500118 w 5500118"/>
              <a:gd name="connsiteY6" fmla="*/ 1555067 h 3636243"/>
              <a:gd name="connsiteX7" fmla="*/ 5082675 w 5500118"/>
              <a:gd name="connsiteY7" fmla="*/ 2269831 h 3636243"/>
              <a:gd name="connsiteX8" fmla="*/ 5049543 w 5500118"/>
              <a:gd name="connsiteY8" fmla="*/ 2800095 h 3636243"/>
              <a:gd name="connsiteX9" fmla="*/ 4857387 w 5500118"/>
              <a:gd name="connsiteY9" fmla="*/ 3416998 h 3636243"/>
              <a:gd name="connsiteX10" fmla="*/ 4667665 w 5500118"/>
              <a:gd name="connsiteY10" fmla="*/ 3607108 h 3636243"/>
              <a:gd name="connsiteX11" fmla="*/ 2766077 w 5500118"/>
              <a:gd name="connsiteY11" fmla="*/ 3600603 h 3636243"/>
              <a:gd name="connsiteX12" fmla="*/ 1799260 w 5500118"/>
              <a:gd name="connsiteY12" fmla="*/ 3617355 h 3636243"/>
              <a:gd name="connsiteX13" fmla="*/ 1262060 w 5500118"/>
              <a:gd name="connsiteY13" fmla="*/ 3581452 h 3636243"/>
              <a:gd name="connsiteX14" fmla="*/ 788969 w 5500118"/>
              <a:gd name="connsiteY14" fmla="*/ 3502458 h 3636243"/>
              <a:gd name="connsiteX15" fmla="*/ 7091 w 5500118"/>
              <a:gd name="connsiteY15" fmla="*/ 2223449 h 3636243"/>
              <a:gd name="connsiteX0" fmla="*/ 7091 w 5500118"/>
              <a:gd name="connsiteY0" fmla="*/ 2223449 h 3620738"/>
              <a:gd name="connsiteX1" fmla="*/ 1067265 w 5500118"/>
              <a:gd name="connsiteY1" fmla="*/ 547902 h 3620738"/>
              <a:gd name="connsiteX2" fmla="*/ 2591265 w 5500118"/>
              <a:gd name="connsiteY2" fmla="*/ 285318 h 3620738"/>
              <a:gd name="connsiteX3" fmla="*/ 3863474 w 5500118"/>
              <a:gd name="connsiteY3" fmla="*/ 11191 h 3620738"/>
              <a:gd name="connsiteX4" fmla="*/ 5029665 w 5500118"/>
              <a:gd name="connsiteY4" fmla="*/ 501519 h 3620738"/>
              <a:gd name="connsiteX5" fmla="*/ 5420605 w 5500118"/>
              <a:gd name="connsiteY5" fmla="*/ 1024304 h 3620738"/>
              <a:gd name="connsiteX6" fmla="*/ 5500118 w 5500118"/>
              <a:gd name="connsiteY6" fmla="*/ 1555067 h 3620738"/>
              <a:gd name="connsiteX7" fmla="*/ 5082675 w 5500118"/>
              <a:gd name="connsiteY7" fmla="*/ 2269831 h 3620738"/>
              <a:gd name="connsiteX8" fmla="*/ 5049543 w 5500118"/>
              <a:gd name="connsiteY8" fmla="*/ 2800095 h 3620738"/>
              <a:gd name="connsiteX9" fmla="*/ 4857387 w 5500118"/>
              <a:gd name="connsiteY9" fmla="*/ 3416998 h 3620738"/>
              <a:gd name="connsiteX10" fmla="*/ 4667665 w 5500118"/>
              <a:gd name="connsiteY10" fmla="*/ 3607108 h 3620738"/>
              <a:gd name="connsiteX11" fmla="*/ 2766077 w 5500118"/>
              <a:gd name="connsiteY11" fmla="*/ 3600603 h 3620738"/>
              <a:gd name="connsiteX12" fmla="*/ 1799260 w 5500118"/>
              <a:gd name="connsiteY12" fmla="*/ 3617355 h 3620738"/>
              <a:gd name="connsiteX13" fmla="*/ 1262060 w 5500118"/>
              <a:gd name="connsiteY13" fmla="*/ 3581452 h 3620738"/>
              <a:gd name="connsiteX14" fmla="*/ 788969 w 5500118"/>
              <a:gd name="connsiteY14" fmla="*/ 3502458 h 3620738"/>
              <a:gd name="connsiteX15" fmla="*/ 7091 w 5500118"/>
              <a:gd name="connsiteY15" fmla="*/ 2223449 h 3620738"/>
              <a:gd name="connsiteX0" fmla="*/ 7091 w 5500118"/>
              <a:gd name="connsiteY0" fmla="*/ 2223449 h 3620738"/>
              <a:gd name="connsiteX1" fmla="*/ 1067265 w 5500118"/>
              <a:gd name="connsiteY1" fmla="*/ 547902 h 3620738"/>
              <a:gd name="connsiteX2" fmla="*/ 2591265 w 5500118"/>
              <a:gd name="connsiteY2" fmla="*/ 285318 h 3620738"/>
              <a:gd name="connsiteX3" fmla="*/ 3863474 w 5500118"/>
              <a:gd name="connsiteY3" fmla="*/ 11191 h 3620738"/>
              <a:gd name="connsiteX4" fmla="*/ 5029665 w 5500118"/>
              <a:gd name="connsiteY4" fmla="*/ 501519 h 3620738"/>
              <a:gd name="connsiteX5" fmla="*/ 5420605 w 5500118"/>
              <a:gd name="connsiteY5" fmla="*/ 1024304 h 3620738"/>
              <a:gd name="connsiteX6" fmla="*/ 5500118 w 5500118"/>
              <a:gd name="connsiteY6" fmla="*/ 1555067 h 3620738"/>
              <a:gd name="connsiteX7" fmla="*/ 5082675 w 5500118"/>
              <a:gd name="connsiteY7" fmla="*/ 2269831 h 3620738"/>
              <a:gd name="connsiteX8" fmla="*/ 5049543 w 5500118"/>
              <a:gd name="connsiteY8" fmla="*/ 2800095 h 3620738"/>
              <a:gd name="connsiteX9" fmla="*/ 4857387 w 5500118"/>
              <a:gd name="connsiteY9" fmla="*/ 3416998 h 3620738"/>
              <a:gd name="connsiteX10" fmla="*/ 4667665 w 5500118"/>
              <a:gd name="connsiteY10" fmla="*/ 3607108 h 3620738"/>
              <a:gd name="connsiteX11" fmla="*/ 2766077 w 5500118"/>
              <a:gd name="connsiteY11" fmla="*/ 3600603 h 3620738"/>
              <a:gd name="connsiteX12" fmla="*/ 1799260 w 5500118"/>
              <a:gd name="connsiteY12" fmla="*/ 3617355 h 3620738"/>
              <a:gd name="connsiteX13" fmla="*/ 1262060 w 5500118"/>
              <a:gd name="connsiteY13" fmla="*/ 3581452 h 3620738"/>
              <a:gd name="connsiteX14" fmla="*/ 788969 w 5500118"/>
              <a:gd name="connsiteY14" fmla="*/ 3502458 h 3620738"/>
              <a:gd name="connsiteX15" fmla="*/ 7091 w 5500118"/>
              <a:gd name="connsiteY15" fmla="*/ 2223449 h 3620738"/>
              <a:gd name="connsiteX0" fmla="*/ 7091 w 5500118"/>
              <a:gd name="connsiteY0" fmla="*/ 2223449 h 3620258"/>
              <a:gd name="connsiteX1" fmla="*/ 1067265 w 5500118"/>
              <a:gd name="connsiteY1" fmla="*/ 547902 h 3620258"/>
              <a:gd name="connsiteX2" fmla="*/ 2591265 w 5500118"/>
              <a:gd name="connsiteY2" fmla="*/ 285318 h 3620258"/>
              <a:gd name="connsiteX3" fmla="*/ 3863474 w 5500118"/>
              <a:gd name="connsiteY3" fmla="*/ 11191 h 3620258"/>
              <a:gd name="connsiteX4" fmla="*/ 5029665 w 5500118"/>
              <a:gd name="connsiteY4" fmla="*/ 501519 h 3620258"/>
              <a:gd name="connsiteX5" fmla="*/ 5420605 w 5500118"/>
              <a:gd name="connsiteY5" fmla="*/ 1024304 h 3620258"/>
              <a:gd name="connsiteX6" fmla="*/ 5500118 w 5500118"/>
              <a:gd name="connsiteY6" fmla="*/ 1555067 h 3620258"/>
              <a:gd name="connsiteX7" fmla="*/ 5082675 w 5500118"/>
              <a:gd name="connsiteY7" fmla="*/ 2269831 h 3620258"/>
              <a:gd name="connsiteX8" fmla="*/ 5049543 w 5500118"/>
              <a:gd name="connsiteY8" fmla="*/ 2800095 h 3620258"/>
              <a:gd name="connsiteX9" fmla="*/ 4857387 w 5500118"/>
              <a:gd name="connsiteY9" fmla="*/ 3416998 h 3620258"/>
              <a:gd name="connsiteX10" fmla="*/ 4667665 w 5500118"/>
              <a:gd name="connsiteY10" fmla="*/ 3607108 h 3620258"/>
              <a:gd name="connsiteX11" fmla="*/ 2766077 w 5500118"/>
              <a:gd name="connsiteY11" fmla="*/ 3600603 h 3620258"/>
              <a:gd name="connsiteX12" fmla="*/ 1799260 w 5500118"/>
              <a:gd name="connsiteY12" fmla="*/ 3617355 h 3620258"/>
              <a:gd name="connsiteX13" fmla="*/ 1403254 w 5500118"/>
              <a:gd name="connsiteY13" fmla="*/ 3568004 h 3620258"/>
              <a:gd name="connsiteX14" fmla="*/ 788969 w 5500118"/>
              <a:gd name="connsiteY14" fmla="*/ 3502458 h 3620258"/>
              <a:gd name="connsiteX15" fmla="*/ 7091 w 5500118"/>
              <a:gd name="connsiteY15" fmla="*/ 2223449 h 3620258"/>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57387 w 5500118"/>
              <a:gd name="connsiteY9" fmla="*/ 3416998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77558 w 5500118"/>
              <a:gd name="connsiteY9" fmla="*/ 3423722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77558 w 5500118"/>
              <a:gd name="connsiteY9" fmla="*/ 3423722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00659"/>
              <a:gd name="connsiteX1" fmla="*/ 1067265 w 5500118"/>
              <a:gd name="connsiteY1" fmla="*/ 547902 h 3600659"/>
              <a:gd name="connsiteX2" fmla="*/ 2591265 w 5500118"/>
              <a:gd name="connsiteY2" fmla="*/ 285318 h 3600659"/>
              <a:gd name="connsiteX3" fmla="*/ 3863474 w 5500118"/>
              <a:gd name="connsiteY3" fmla="*/ 11191 h 3600659"/>
              <a:gd name="connsiteX4" fmla="*/ 5029665 w 5500118"/>
              <a:gd name="connsiteY4" fmla="*/ 501519 h 3600659"/>
              <a:gd name="connsiteX5" fmla="*/ 5420605 w 5500118"/>
              <a:gd name="connsiteY5" fmla="*/ 1024304 h 3600659"/>
              <a:gd name="connsiteX6" fmla="*/ 5500118 w 5500118"/>
              <a:gd name="connsiteY6" fmla="*/ 1555067 h 3600659"/>
              <a:gd name="connsiteX7" fmla="*/ 5082675 w 5500118"/>
              <a:gd name="connsiteY7" fmla="*/ 2269831 h 3600659"/>
              <a:gd name="connsiteX8" fmla="*/ 5049543 w 5500118"/>
              <a:gd name="connsiteY8" fmla="*/ 2800095 h 3600659"/>
              <a:gd name="connsiteX9" fmla="*/ 4877558 w 5500118"/>
              <a:gd name="connsiteY9" fmla="*/ 3423722 h 3600659"/>
              <a:gd name="connsiteX10" fmla="*/ 4681113 w 5500118"/>
              <a:gd name="connsiteY10" fmla="*/ 3573490 h 3600659"/>
              <a:gd name="connsiteX11" fmla="*/ 2766077 w 5500118"/>
              <a:gd name="connsiteY11" fmla="*/ 3600603 h 3600659"/>
              <a:gd name="connsiteX12" fmla="*/ 1940454 w 5500118"/>
              <a:gd name="connsiteY12" fmla="*/ 3583738 h 3600659"/>
              <a:gd name="connsiteX13" fmla="*/ 1403254 w 5500118"/>
              <a:gd name="connsiteY13" fmla="*/ 3568004 h 3600659"/>
              <a:gd name="connsiteX14" fmla="*/ 788969 w 5500118"/>
              <a:gd name="connsiteY14" fmla="*/ 3502458 h 3600659"/>
              <a:gd name="connsiteX15" fmla="*/ 7091 w 5500118"/>
              <a:gd name="connsiteY15" fmla="*/ 2223449 h 360065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877558 w 5500118"/>
              <a:gd name="connsiteY9" fmla="*/ 3423722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64964 w 5500118"/>
              <a:gd name="connsiteY9" fmla="*/ 3470787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44794 w 5500118"/>
              <a:gd name="connsiteY9" fmla="*/ 3316146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71688 w 5500118"/>
              <a:gd name="connsiteY9" fmla="*/ 3343040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9692 w 5502719"/>
              <a:gd name="connsiteY0" fmla="*/ 2223449 h 3592269"/>
              <a:gd name="connsiteX1" fmla="*/ 1069866 w 5502719"/>
              <a:gd name="connsiteY1" fmla="*/ 547902 h 3592269"/>
              <a:gd name="connsiteX2" fmla="*/ 2593866 w 5502719"/>
              <a:gd name="connsiteY2" fmla="*/ 285318 h 3592269"/>
              <a:gd name="connsiteX3" fmla="*/ 3866075 w 5502719"/>
              <a:gd name="connsiteY3" fmla="*/ 11191 h 3592269"/>
              <a:gd name="connsiteX4" fmla="*/ 5032266 w 5502719"/>
              <a:gd name="connsiteY4" fmla="*/ 501519 h 3592269"/>
              <a:gd name="connsiteX5" fmla="*/ 5423206 w 5502719"/>
              <a:gd name="connsiteY5" fmla="*/ 1024304 h 3592269"/>
              <a:gd name="connsiteX6" fmla="*/ 5502719 w 5502719"/>
              <a:gd name="connsiteY6" fmla="*/ 1555067 h 3592269"/>
              <a:gd name="connsiteX7" fmla="*/ 5085276 w 5502719"/>
              <a:gd name="connsiteY7" fmla="*/ 2269831 h 3592269"/>
              <a:gd name="connsiteX8" fmla="*/ 5052144 w 5502719"/>
              <a:gd name="connsiteY8" fmla="*/ 2800095 h 3592269"/>
              <a:gd name="connsiteX9" fmla="*/ 4974289 w 5502719"/>
              <a:gd name="connsiteY9" fmla="*/ 3343040 h 3592269"/>
              <a:gd name="connsiteX10" fmla="*/ 4683714 w 5502719"/>
              <a:gd name="connsiteY10" fmla="*/ 3573490 h 3592269"/>
              <a:gd name="connsiteX11" fmla="*/ 2768678 w 5502719"/>
              <a:gd name="connsiteY11" fmla="*/ 3587156 h 3592269"/>
              <a:gd name="connsiteX12" fmla="*/ 1943055 w 5502719"/>
              <a:gd name="connsiteY12" fmla="*/ 3583738 h 3592269"/>
              <a:gd name="connsiteX13" fmla="*/ 1405855 w 5502719"/>
              <a:gd name="connsiteY13" fmla="*/ 3568004 h 3592269"/>
              <a:gd name="connsiteX14" fmla="*/ 757952 w 5502719"/>
              <a:gd name="connsiteY14" fmla="*/ 3455393 h 3592269"/>
              <a:gd name="connsiteX15" fmla="*/ 9692 w 5502719"/>
              <a:gd name="connsiteY15" fmla="*/ 2223449 h 3592269"/>
              <a:gd name="connsiteX0" fmla="*/ 9692 w 5502719"/>
              <a:gd name="connsiteY0" fmla="*/ 2223449 h 3592269"/>
              <a:gd name="connsiteX1" fmla="*/ 1069866 w 5502719"/>
              <a:gd name="connsiteY1" fmla="*/ 547902 h 3592269"/>
              <a:gd name="connsiteX2" fmla="*/ 2593866 w 5502719"/>
              <a:gd name="connsiteY2" fmla="*/ 285318 h 3592269"/>
              <a:gd name="connsiteX3" fmla="*/ 3866075 w 5502719"/>
              <a:gd name="connsiteY3" fmla="*/ 11191 h 3592269"/>
              <a:gd name="connsiteX4" fmla="*/ 5032266 w 5502719"/>
              <a:gd name="connsiteY4" fmla="*/ 501519 h 3592269"/>
              <a:gd name="connsiteX5" fmla="*/ 5423206 w 5502719"/>
              <a:gd name="connsiteY5" fmla="*/ 1024304 h 3592269"/>
              <a:gd name="connsiteX6" fmla="*/ 5502719 w 5502719"/>
              <a:gd name="connsiteY6" fmla="*/ 1555067 h 3592269"/>
              <a:gd name="connsiteX7" fmla="*/ 5085276 w 5502719"/>
              <a:gd name="connsiteY7" fmla="*/ 2269831 h 3592269"/>
              <a:gd name="connsiteX8" fmla="*/ 5052144 w 5502719"/>
              <a:gd name="connsiteY8" fmla="*/ 2800095 h 3592269"/>
              <a:gd name="connsiteX9" fmla="*/ 4974289 w 5502719"/>
              <a:gd name="connsiteY9" fmla="*/ 3343040 h 3592269"/>
              <a:gd name="connsiteX10" fmla="*/ 4683714 w 5502719"/>
              <a:gd name="connsiteY10" fmla="*/ 3573490 h 3592269"/>
              <a:gd name="connsiteX11" fmla="*/ 2768678 w 5502719"/>
              <a:gd name="connsiteY11" fmla="*/ 3587156 h 3592269"/>
              <a:gd name="connsiteX12" fmla="*/ 1943055 w 5502719"/>
              <a:gd name="connsiteY12" fmla="*/ 3583738 h 3592269"/>
              <a:gd name="connsiteX13" fmla="*/ 1405855 w 5502719"/>
              <a:gd name="connsiteY13" fmla="*/ 3568004 h 3592269"/>
              <a:gd name="connsiteX14" fmla="*/ 757952 w 5502719"/>
              <a:gd name="connsiteY14" fmla="*/ 3455393 h 3592269"/>
              <a:gd name="connsiteX15" fmla="*/ 9692 w 5502719"/>
              <a:gd name="connsiteY15" fmla="*/ 2223449 h 3592269"/>
              <a:gd name="connsiteX0" fmla="*/ 18940 w 5511967"/>
              <a:gd name="connsiteY0" fmla="*/ 2223449 h 3592269"/>
              <a:gd name="connsiteX1" fmla="*/ 1079114 w 5511967"/>
              <a:gd name="connsiteY1" fmla="*/ 547902 h 3592269"/>
              <a:gd name="connsiteX2" fmla="*/ 2603114 w 5511967"/>
              <a:gd name="connsiteY2" fmla="*/ 285318 h 3592269"/>
              <a:gd name="connsiteX3" fmla="*/ 3875323 w 5511967"/>
              <a:gd name="connsiteY3" fmla="*/ 11191 h 3592269"/>
              <a:gd name="connsiteX4" fmla="*/ 5041514 w 5511967"/>
              <a:gd name="connsiteY4" fmla="*/ 501519 h 3592269"/>
              <a:gd name="connsiteX5" fmla="*/ 5432454 w 5511967"/>
              <a:gd name="connsiteY5" fmla="*/ 1024304 h 3592269"/>
              <a:gd name="connsiteX6" fmla="*/ 5511967 w 5511967"/>
              <a:gd name="connsiteY6" fmla="*/ 1555067 h 3592269"/>
              <a:gd name="connsiteX7" fmla="*/ 5094524 w 5511967"/>
              <a:gd name="connsiteY7" fmla="*/ 2269831 h 3592269"/>
              <a:gd name="connsiteX8" fmla="*/ 5061392 w 5511967"/>
              <a:gd name="connsiteY8" fmla="*/ 2800095 h 3592269"/>
              <a:gd name="connsiteX9" fmla="*/ 4983537 w 5511967"/>
              <a:gd name="connsiteY9" fmla="*/ 3343040 h 3592269"/>
              <a:gd name="connsiteX10" fmla="*/ 4692962 w 5511967"/>
              <a:gd name="connsiteY10" fmla="*/ 3573490 h 3592269"/>
              <a:gd name="connsiteX11" fmla="*/ 2777926 w 5511967"/>
              <a:gd name="connsiteY11" fmla="*/ 3587156 h 3592269"/>
              <a:gd name="connsiteX12" fmla="*/ 1952303 w 5511967"/>
              <a:gd name="connsiteY12" fmla="*/ 3583738 h 3592269"/>
              <a:gd name="connsiteX13" fmla="*/ 1415103 w 5511967"/>
              <a:gd name="connsiteY13" fmla="*/ 3568004 h 3592269"/>
              <a:gd name="connsiteX14" fmla="*/ 686518 w 5511967"/>
              <a:gd name="connsiteY14" fmla="*/ 3415052 h 3592269"/>
              <a:gd name="connsiteX15" fmla="*/ 18940 w 5511967"/>
              <a:gd name="connsiteY15" fmla="*/ 2223449 h 3592269"/>
              <a:gd name="connsiteX0" fmla="*/ 18940 w 5511967"/>
              <a:gd name="connsiteY0" fmla="*/ 2223449 h 3592269"/>
              <a:gd name="connsiteX1" fmla="*/ 1079114 w 5511967"/>
              <a:gd name="connsiteY1" fmla="*/ 547902 h 3592269"/>
              <a:gd name="connsiteX2" fmla="*/ 2603114 w 5511967"/>
              <a:gd name="connsiteY2" fmla="*/ 285318 h 3592269"/>
              <a:gd name="connsiteX3" fmla="*/ 3875323 w 5511967"/>
              <a:gd name="connsiteY3" fmla="*/ 11191 h 3592269"/>
              <a:gd name="connsiteX4" fmla="*/ 5041514 w 5511967"/>
              <a:gd name="connsiteY4" fmla="*/ 501519 h 3592269"/>
              <a:gd name="connsiteX5" fmla="*/ 5432454 w 5511967"/>
              <a:gd name="connsiteY5" fmla="*/ 1024304 h 3592269"/>
              <a:gd name="connsiteX6" fmla="*/ 5511967 w 5511967"/>
              <a:gd name="connsiteY6" fmla="*/ 1555067 h 3592269"/>
              <a:gd name="connsiteX7" fmla="*/ 5094524 w 5511967"/>
              <a:gd name="connsiteY7" fmla="*/ 2269831 h 3592269"/>
              <a:gd name="connsiteX8" fmla="*/ 5061392 w 5511967"/>
              <a:gd name="connsiteY8" fmla="*/ 2800095 h 3592269"/>
              <a:gd name="connsiteX9" fmla="*/ 4983537 w 5511967"/>
              <a:gd name="connsiteY9" fmla="*/ 3343040 h 3592269"/>
              <a:gd name="connsiteX10" fmla="*/ 4692962 w 5511967"/>
              <a:gd name="connsiteY10" fmla="*/ 3573490 h 3592269"/>
              <a:gd name="connsiteX11" fmla="*/ 2777926 w 5511967"/>
              <a:gd name="connsiteY11" fmla="*/ 3587156 h 3592269"/>
              <a:gd name="connsiteX12" fmla="*/ 1952303 w 5511967"/>
              <a:gd name="connsiteY12" fmla="*/ 3583738 h 3592269"/>
              <a:gd name="connsiteX13" fmla="*/ 1415103 w 5511967"/>
              <a:gd name="connsiteY13" fmla="*/ 3568004 h 3592269"/>
              <a:gd name="connsiteX14" fmla="*/ 686518 w 5511967"/>
              <a:gd name="connsiteY14" fmla="*/ 3415052 h 3592269"/>
              <a:gd name="connsiteX15" fmla="*/ 18940 w 5511967"/>
              <a:gd name="connsiteY15" fmla="*/ 2223449 h 3592269"/>
              <a:gd name="connsiteX0" fmla="*/ 32548 w 5417999"/>
              <a:gd name="connsiteY0" fmla="*/ 2021743 h 3592269"/>
              <a:gd name="connsiteX1" fmla="*/ 985146 w 5417999"/>
              <a:gd name="connsiteY1" fmla="*/ 547902 h 3592269"/>
              <a:gd name="connsiteX2" fmla="*/ 2509146 w 5417999"/>
              <a:gd name="connsiteY2" fmla="*/ 285318 h 3592269"/>
              <a:gd name="connsiteX3" fmla="*/ 3781355 w 5417999"/>
              <a:gd name="connsiteY3" fmla="*/ 11191 h 3592269"/>
              <a:gd name="connsiteX4" fmla="*/ 4947546 w 5417999"/>
              <a:gd name="connsiteY4" fmla="*/ 501519 h 3592269"/>
              <a:gd name="connsiteX5" fmla="*/ 5338486 w 5417999"/>
              <a:gd name="connsiteY5" fmla="*/ 1024304 h 3592269"/>
              <a:gd name="connsiteX6" fmla="*/ 5417999 w 5417999"/>
              <a:gd name="connsiteY6" fmla="*/ 1555067 h 3592269"/>
              <a:gd name="connsiteX7" fmla="*/ 5000556 w 5417999"/>
              <a:gd name="connsiteY7" fmla="*/ 2269831 h 3592269"/>
              <a:gd name="connsiteX8" fmla="*/ 4967424 w 5417999"/>
              <a:gd name="connsiteY8" fmla="*/ 2800095 h 3592269"/>
              <a:gd name="connsiteX9" fmla="*/ 4889569 w 5417999"/>
              <a:gd name="connsiteY9" fmla="*/ 3343040 h 3592269"/>
              <a:gd name="connsiteX10" fmla="*/ 4598994 w 5417999"/>
              <a:gd name="connsiteY10" fmla="*/ 3573490 h 3592269"/>
              <a:gd name="connsiteX11" fmla="*/ 2683958 w 5417999"/>
              <a:gd name="connsiteY11" fmla="*/ 3587156 h 3592269"/>
              <a:gd name="connsiteX12" fmla="*/ 1858335 w 5417999"/>
              <a:gd name="connsiteY12" fmla="*/ 3583738 h 3592269"/>
              <a:gd name="connsiteX13" fmla="*/ 1321135 w 5417999"/>
              <a:gd name="connsiteY13" fmla="*/ 3568004 h 3592269"/>
              <a:gd name="connsiteX14" fmla="*/ 592550 w 5417999"/>
              <a:gd name="connsiteY14" fmla="*/ 3415052 h 3592269"/>
              <a:gd name="connsiteX15" fmla="*/ 32548 w 5417999"/>
              <a:gd name="connsiteY15" fmla="*/ 2021743 h 3592269"/>
              <a:gd name="connsiteX0" fmla="*/ 4189 w 5389640"/>
              <a:gd name="connsiteY0" fmla="*/ 2021743 h 3592269"/>
              <a:gd name="connsiteX1" fmla="*/ 956787 w 5389640"/>
              <a:gd name="connsiteY1" fmla="*/ 547902 h 3592269"/>
              <a:gd name="connsiteX2" fmla="*/ 2480787 w 5389640"/>
              <a:gd name="connsiteY2" fmla="*/ 285318 h 3592269"/>
              <a:gd name="connsiteX3" fmla="*/ 3752996 w 5389640"/>
              <a:gd name="connsiteY3" fmla="*/ 11191 h 3592269"/>
              <a:gd name="connsiteX4" fmla="*/ 4919187 w 5389640"/>
              <a:gd name="connsiteY4" fmla="*/ 501519 h 3592269"/>
              <a:gd name="connsiteX5" fmla="*/ 5310127 w 5389640"/>
              <a:gd name="connsiteY5" fmla="*/ 1024304 h 3592269"/>
              <a:gd name="connsiteX6" fmla="*/ 5389640 w 5389640"/>
              <a:gd name="connsiteY6" fmla="*/ 1555067 h 3592269"/>
              <a:gd name="connsiteX7" fmla="*/ 4972197 w 5389640"/>
              <a:gd name="connsiteY7" fmla="*/ 2269831 h 3592269"/>
              <a:gd name="connsiteX8" fmla="*/ 4939065 w 5389640"/>
              <a:gd name="connsiteY8" fmla="*/ 2800095 h 3592269"/>
              <a:gd name="connsiteX9" fmla="*/ 4861210 w 5389640"/>
              <a:gd name="connsiteY9" fmla="*/ 3343040 h 3592269"/>
              <a:gd name="connsiteX10" fmla="*/ 4570635 w 5389640"/>
              <a:gd name="connsiteY10" fmla="*/ 3573490 h 3592269"/>
              <a:gd name="connsiteX11" fmla="*/ 2655599 w 5389640"/>
              <a:gd name="connsiteY11" fmla="*/ 3587156 h 3592269"/>
              <a:gd name="connsiteX12" fmla="*/ 1829976 w 5389640"/>
              <a:gd name="connsiteY12" fmla="*/ 3583738 h 3592269"/>
              <a:gd name="connsiteX13" fmla="*/ 1292776 w 5389640"/>
              <a:gd name="connsiteY13" fmla="*/ 3568004 h 3592269"/>
              <a:gd name="connsiteX14" fmla="*/ 564191 w 5389640"/>
              <a:gd name="connsiteY14" fmla="*/ 3415052 h 3592269"/>
              <a:gd name="connsiteX15" fmla="*/ 4189 w 5389640"/>
              <a:gd name="connsiteY15" fmla="*/ 2021743 h 3592269"/>
              <a:gd name="connsiteX0" fmla="*/ 43603 w 5281137"/>
              <a:gd name="connsiteY0" fmla="*/ 2021743 h 3592269"/>
              <a:gd name="connsiteX1" fmla="*/ 848284 w 5281137"/>
              <a:gd name="connsiteY1" fmla="*/ 547902 h 3592269"/>
              <a:gd name="connsiteX2" fmla="*/ 2372284 w 5281137"/>
              <a:gd name="connsiteY2" fmla="*/ 285318 h 3592269"/>
              <a:gd name="connsiteX3" fmla="*/ 3644493 w 5281137"/>
              <a:gd name="connsiteY3" fmla="*/ 11191 h 3592269"/>
              <a:gd name="connsiteX4" fmla="*/ 4810684 w 5281137"/>
              <a:gd name="connsiteY4" fmla="*/ 501519 h 3592269"/>
              <a:gd name="connsiteX5" fmla="*/ 5201624 w 5281137"/>
              <a:gd name="connsiteY5" fmla="*/ 1024304 h 3592269"/>
              <a:gd name="connsiteX6" fmla="*/ 5281137 w 5281137"/>
              <a:gd name="connsiteY6" fmla="*/ 1555067 h 3592269"/>
              <a:gd name="connsiteX7" fmla="*/ 4863694 w 5281137"/>
              <a:gd name="connsiteY7" fmla="*/ 2269831 h 3592269"/>
              <a:gd name="connsiteX8" fmla="*/ 4830562 w 5281137"/>
              <a:gd name="connsiteY8" fmla="*/ 2800095 h 3592269"/>
              <a:gd name="connsiteX9" fmla="*/ 4752707 w 5281137"/>
              <a:gd name="connsiteY9" fmla="*/ 3343040 h 3592269"/>
              <a:gd name="connsiteX10" fmla="*/ 4462132 w 5281137"/>
              <a:gd name="connsiteY10" fmla="*/ 3573490 h 3592269"/>
              <a:gd name="connsiteX11" fmla="*/ 2547096 w 5281137"/>
              <a:gd name="connsiteY11" fmla="*/ 3587156 h 3592269"/>
              <a:gd name="connsiteX12" fmla="*/ 1721473 w 5281137"/>
              <a:gd name="connsiteY12" fmla="*/ 3583738 h 3592269"/>
              <a:gd name="connsiteX13" fmla="*/ 1184273 w 5281137"/>
              <a:gd name="connsiteY13" fmla="*/ 3568004 h 3592269"/>
              <a:gd name="connsiteX14" fmla="*/ 455688 w 5281137"/>
              <a:gd name="connsiteY14" fmla="*/ 3415052 h 3592269"/>
              <a:gd name="connsiteX15" fmla="*/ 43603 w 5281137"/>
              <a:gd name="connsiteY15" fmla="*/ 2021743 h 3592269"/>
              <a:gd name="connsiteX0" fmla="*/ 26781 w 5264315"/>
              <a:gd name="connsiteY0" fmla="*/ 2021743 h 3592269"/>
              <a:gd name="connsiteX1" fmla="*/ 831462 w 5264315"/>
              <a:gd name="connsiteY1" fmla="*/ 547902 h 3592269"/>
              <a:gd name="connsiteX2" fmla="*/ 2355462 w 5264315"/>
              <a:gd name="connsiteY2" fmla="*/ 285318 h 3592269"/>
              <a:gd name="connsiteX3" fmla="*/ 3627671 w 5264315"/>
              <a:gd name="connsiteY3" fmla="*/ 11191 h 3592269"/>
              <a:gd name="connsiteX4" fmla="*/ 4793862 w 5264315"/>
              <a:gd name="connsiteY4" fmla="*/ 501519 h 3592269"/>
              <a:gd name="connsiteX5" fmla="*/ 5184802 w 5264315"/>
              <a:gd name="connsiteY5" fmla="*/ 1024304 h 3592269"/>
              <a:gd name="connsiteX6" fmla="*/ 5264315 w 5264315"/>
              <a:gd name="connsiteY6" fmla="*/ 1555067 h 3592269"/>
              <a:gd name="connsiteX7" fmla="*/ 4846872 w 5264315"/>
              <a:gd name="connsiteY7" fmla="*/ 2269831 h 3592269"/>
              <a:gd name="connsiteX8" fmla="*/ 4813740 w 5264315"/>
              <a:gd name="connsiteY8" fmla="*/ 2800095 h 3592269"/>
              <a:gd name="connsiteX9" fmla="*/ 4735885 w 5264315"/>
              <a:gd name="connsiteY9" fmla="*/ 3343040 h 3592269"/>
              <a:gd name="connsiteX10" fmla="*/ 4445310 w 5264315"/>
              <a:gd name="connsiteY10" fmla="*/ 3573490 h 3592269"/>
              <a:gd name="connsiteX11" fmla="*/ 2530274 w 5264315"/>
              <a:gd name="connsiteY11" fmla="*/ 3587156 h 3592269"/>
              <a:gd name="connsiteX12" fmla="*/ 1704651 w 5264315"/>
              <a:gd name="connsiteY12" fmla="*/ 3583738 h 3592269"/>
              <a:gd name="connsiteX13" fmla="*/ 1167451 w 5264315"/>
              <a:gd name="connsiteY13" fmla="*/ 3568004 h 3592269"/>
              <a:gd name="connsiteX14" fmla="*/ 438866 w 5264315"/>
              <a:gd name="connsiteY14" fmla="*/ 3415052 h 3592269"/>
              <a:gd name="connsiteX15" fmla="*/ 26781 w 5264315"/>
              <a:gd name="connsiteY15" fmla="*/ 2021743 h 3592269"/>
              <a:gd name="connsiteX0" fmla="*/ 13647 w 5251181"/>
              <a:gd name="connsiteY0" fmla="*/ 2021743 h 3631662"/>
              <a:gd name="connsiteX1" fmla="*/ 818328 w 5251181"/>
              <a:gd name="connsiteY1" fmla="*/ 547902 h 3631662"/>
              <a:gd name="connsiteX2" fmla="*/ 2342328 w 5251181"/>
              <a:gd name="connsiteY2" fmla="*/ 285318 h 3631662"/>
              <a:gd name="connsiteX3" fmla="*/ 3614537 w 5251181"/>
              <a:gd name="connsiteY3" fmla="*/ 11191 h 3631662"/>
              <a:gd name="connsiteX4" fmla="*/ 4780728 w 5251181"/>
              <a:gd name="connsiteY4" fmla="*/ 501519 h 3631662"/>
              <a:gd name="connsiteX5" fmla="*/ 5171668 w 5251181"/>
              <a:gd name="connsiteY5" fmla="*/ 1024304 h 3631662"/>
              <a:gd name="connsiteX6" fmla="*/ 5251181 w 5251181"/>
              <a:gd name="connsiteY6" fmla="*/ 1555067 h 3631662"/>
              <a:gd name="connsiteX7" fmla="*/ 4833738 w 5251181"/>
              <a:gd name="connsiteY7" fmla="*/ 2269831 h 3631662"/>
              <a:gd name="connsiteX8" fmla="*/ 4800606 w 5251181"/>
              <a:gd name="connsiteY8" fmla="*/ 2800095 h 3631662"/>
              <a:gd name="connsiteX9" fmla="*/ 4722751 w 5251181"/>
              <a:gd name="connsiteY9" fmla="*/ 3343040 h 3631662"/>
              <a:gd name="connsiteX10" fmla="*/ 4432176 w 5251181"/>
              <a:gd name="connsiteY10" fmla="*/ 3573490 h 3631662"/>
              <a:gd name="connsiteX11" fmla="*/ 2517140 w 5251181"/>
              <a:gd name="connsiteY11" fmla="*/ 3587156 h 3631662"/>
              <a:gd name="connsiteX12" fmla="*/ 1691517 w 5251181"/>
              <a:gd name="connsiteY12" fmla="*/ 3583738 h 3631662"/>
              <a:gd name="connsiteX13" fmla="*/ 1154317 w 5251181"/>
              <a:gd name="connsiteY13" fmla="*/ 3568004 h 3631662"/>
              <a:gd name="connsiteX14" fmla="*/ 613991 w 5251181"/>
              <a:gd name="connsiteY14" fmla="*/ 3529352 h 3631662"/>
              <a:gd name="connsiteX15" fmla="*/ 13647 w 5251181"/>
              <a:gd name="connsiteY15" fmla="*/ 2021743 h 3631662"/>
              <a:gd name="connsiteX0" fmla="*/ 12487 w 5250021"/>
              <a:gd name="connsiteY0" fmla="*/ 2021743 h 3622649"/>
              <a:gd name="connsiteX1" fmla="*/ 817168 w 5250021"/>
              <a:gd name="connsiteY1" fmla="*/ 547902 h 3622649"/>
              <a:gd name="connsiteX2" fmla="*/ 2341168 w 5250021"/>
              <a:gd name="connsiteY2" fmla="*/ 285318 h 3622649"/>
              <a:gd name="connsiteX3" fmla="*/ 3613377 w 5250021"/>
              <a:gd name="connsiteY3" fmla="*/ 11191 h 3622649"/>
              <a:gd name="connsiteX4" fmla="*/ 4779568 w 5250021"/>
              <a:gd name="connsiteY4" fmla="*/ 501519 h 3622649"/>
              <a:gd name="connsiteX5" fmla="*/ 5170508 w 5250021"/>
              <a:gd name="connsiteY5" fmla="*/ 1024304 h 3622649"/>
              <a:gd name="connsiteX6" fmla="*/ 5250021 w 5250021"/>
              <a:gd name="connsiteY6" fmla="*/ 1555067 h 3622649"/>
              <a:gd name="connsiteX7" fmla="*/ 4832578 w 5250021"/>
              <a:gd name="connsiteY7" fmla="*/ 2269831 h 3622649"/>
              <a:gd name="connsiteX8" fmla="*/ 4799446 w 5250021"/>
              <a:gd name="connsiteY8" fmla="*/ 2800095 h 3622649"/>
              <a:gd name="connsiteX9" fmla="*/ 4721591 w 5250021"/>
              <a:gd name="connsiteY9" fmla="*/ 3343040 h 3622649"/>
              <a:gd name="connsiteX10" fmla="*/ 4431016 w 5250021"/>
              <a:gd name="connsiteY10" fmla="*/ 3573490 h 3622649"/>
              <a:gd name="connsiteX11" fmla="*/ 2515980 w 5250021"/>
              <a:gd name="connsiteY11" fmla="*/ 3587156 h 3622649"/>
              <a:gd name="connsiteX12" fmla="*/ 1690357 w 5250021"/>
              <a:gd name="connsiteY12" fmla="*/ 3583738 h 3622649"/>
              <a:gd name="connsiteX13" fmla="*/ 1153157 w 5250021"/>
              <a:gd name="connsiteY13" fmla="*/ 3568004 h 3622649"/>
              <a:gd name="connsiteX14" fmla="*/ 619554 w 5250021"/>
              <a:gd name="connsiteY14" fmla="*/ 3515905 h 3622649"/>
              <a:gd name="connsiteX15" fmla="*/ 12487 w 5250021"/>
              <a:gd name="connsiteY15" fmla="*/ 2021743 h 3622649"/>
              <a:gd name="connsiteX0" fmla="*/ 12487 w 5250021"/>
              <a:gd name="connsiteY0" fmla="*/ 2021743 h 3592269"/>
              <a:gd name="connsiteX1" fmla="*/ 817168 w 5250021"/>
              <a:gd name="connsiteY1" fmla="*/ 547902 h 3592269"/>
              <a:gd name="connsiteX2" fmla="*/ 2341168 w 5250021"/>
              <a:gd name="connsiteY2" fmla="*/ 285318 h 3592269"/>
              <a:gd name="connsiteX3" fmla="*/ 3613377 w 5250021"/>
              <a:gd name="connsiteY3" fmla="*/ 11191 h 3592269"/>
              <a:gd name="connsiteX4" fmla="*/ 4779568 w 5250021"/>
              <a:gd name="connsiteY4" fmla="*/ 501519 h 3592269"/>
              <a:gd name="connsiteX5" fmla="*/ 5170508 w 5250021"/>
              <a:gd name="connsiteY5" fmla="*/ 1024304 h 3592269"/>
              <a:gd name="connsiteX6" fmla="*/ 5250021 w 5250021"/>
              <a:gd name="connsiteY6" fmla="*/ 1555067 h 3592269"/>
              <a:gd name="connsiteX7" fmla="*/ 4832578 w 5250021"/>
              <a:gd name="connsiteY7" fmla="*/ 2269831 h 3592269"/>
              <a:gd name="connsiteX8" fmla="*/ 4799446 w 5250021"/>
              <a:gd name="connsiteY8" fmla="*/ 2800095 h 3592269"/>
              <a:gd name="connsiteX9" fmla="*/ 4721591 w 5250021"/>
              <a:gd name="connsiteY9" fmla="*/ 3343040 h 3592269"/>
              <a:gd name="connsiteX10" fmla="*/ 4431016 w 5250021"/>
              <a:gd name="connsiteY10" fmla="*/ 3573490 h 3592269"/>
              <a:gd name="connsiteX11" fmla="*/ 2515980 w 5250021"/>
              <a:gd name="connsiteY11" fmla="*/ 3587156 h 3592269"/>
              <a:gd name="connsiteX12" fmla="*/ 1690357 w 5250021"/>
              <a:gd name="connsiteY12" fmla="*/ 3583738 h 3592269"/>
              <a:gd name="connsiteX13" fmla="*/ 1153157 w 5250021"/>
              <a:gd name="connsiteY13" fmla="*/ 3568004 h 3592269"/>
              <a:gd name="connsiteX14" fmla="*/ 619554 w 5250021"/>
              <a:gd name="connsiteY14" fmla="*/ 3515905 h 3592269"/>
              <a:gd name="connsiteX15" fmla="*/ 12487 w 5250021"/>
              <a:gd name="connsiteY15" fmla="*/ 2021743 h 3592269"/>
              <a:gd name="connsiteX0" fmla="*/ 1679 w 5239213"/>
              <a:gd name="connsiteY0" fmla="*/ 2021743 h 3632155"/>
              <a:gd name="connsiteX1" fmla="*/ 806360 w 5239213"/>
              <a:gd name="connsiteY1" fmla="*/ 547902 h 3632155"/>
              <a:gd name="connsiteX2" fmla="*/ 2330360 w 5239213"/>
              <a:gd name="connsiteY2" fmla="*/ 285318 h 3632155"/>
              <a:gd name="connsiteX3" fmla="*/ 3602569 w 5239213"/>
              <a:gd name="connsiteY3" fmla="*/ 11191 h 3632155"/>
              <a:gd name="connsiteX4" fmla="*/ 4768760 w 5239213"/>
              <a:gd name="connsiteY4" fmla="*/ 501519 h 3632155"/>
              <a:gd name="connsiteX5" fmla="*/ 5159700 w 5239213"/>
              <a:gd name="connsiteY5" fmla="*/ 1024304 h 3632155"/>
              <a:gd name="connsiteX6" fmla="*/ 5239213 w 5239213"/>
              <a:gd name="connsiteY6" fmla="*/ 1555067 h 3632155"/>
              <a:gd name="connsiteX7" fmla="*/ 4821770 w 5239213"/>
              <a:gd name="connsiteY7" fmla="*/ 2269831 h 3632155"/>
              <a:gd name="connsiteX8" fmla="*/ 4788638 w 5239213"/>
              <a:gd name="connsiteY8" fmla="*/ 2800095 h 3632155"/>
              <a:gd name="connsiteX9" fmla="*/ 4710783 w 5239213"/>
              <a:gd name="connsiteY9" fmla="*/ 3343040 h 3632155"/>
              <a:gd name="connsiteX10" fmla="*/ 4420208 w 5239213"/>
              <a:gd name="connsiteY10" fmla="*/ 3573490 h 3632155"/>
              <a:gd name="connsiteX11" fmla="*/ 2505172 w 5239213"/>
              <a:gd name="connsiteY11" fmla="*/ 3587156 h 3632155"/>
              <a:gd name="connsiteX12" fmla="*/ 1679549 w 5239213"/>
              <a:gd name="connsiteY12" fmla="*/ 3583738 h 3632155"/>
              <a:gd name="connsiteX13" fmla="*/ 1142349 w 5239213"/>
              <a:gd name="connsiteY13" fmla="*/ 3568004 h 3632155"/>
              <a:gd name="connsiteX14" fmla="*/ 716322 w 5239213"/>
              <a:gd name="connsiteY14" fmla="*/ 3583141 h 3632155"/>
              <a:gd name="connsiteX15" fmla="*/ 1679 w 5239213"/>
              <a:gd name="connsiteY15" fmla="*/ 2021743 h 3632155"/>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42349 w 5239213"/>
              <a:gd name="connsiteY13" fmla="*/ 356800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42349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026 w 5309106"/>
              <a:gd name="connsiteY0" fmla="*/ 2239150 h 3592269"/>
              <a:gd name="connsiteX1" fmla="*/ 876253 w 5309106"/>
              <a:gd name="connsiteY1" fmla="*/ 547902 h 3592269"/>
              <a:gd name="connsiteX2" fmla="*/ 2400253 w 5309106"/>
              <a:gd name="connsiteY2" fmla="*/ 285318 h 3592269"/>
              <a:gd name="connsiteX3" fmla="*/ 3672462 w 5309106"/>
              <a:gd name="connsiteY3" fmla="*/ 11191 h 3592269"/>
              <a:gd name="connsiteX4" fmla="*/ 4838653 w 5309106"/>
              <a:gd name="connsiteY4" fmla="*/ 501519 h 3592269"/>
              <a:gd name="connsiteX5" fmla="*/ 5229593 w 5309106"/>
              <a:gd name="connsiteY5" fmla="*/ 1024304 h 3592269"/>
              <a:gd name="connsiteX6" fmla="*/ 5309106 w 5309106"/>
              <a:gd name="connsiteY6" fmla="*/ 1555067 h 3592269"/>
              <a:gd name="connsiteX7" fmla="*/ 4891663 w 5309106"/>
              <a:gd name="connsiteY7" fmla="*/ 2269831 h 3592269"/>
              <a:gd name="connsiteX8" fmla="*/ 4858531 w 5309106"/>
              <a:gd name="connsiteY8" fmla="*/ 2800095 h 3592269"/>
              <a:gd name="connsiteX9" fmla="*/ 4780676 w 5309106"/>
              <a:gd name="connsiteY9" fmla="*/ 3343040 h 3592269"/>
              <a:gd name="connsiteX10" fmla="*/ 4490101 w 5309106"/>
              <a:gd name="connsiteY10" fmla="*/ 3573490 h 3592269"/>
              <a:gd name="connsiteX11" fmla="*/ 2575065 w 5309106"/>
              <a:gd name="connsiteY11" fmla="*/ 3587156 h 3592269"/>
              <a:gd name="connsiteX12" fmla="*/ 1749442 w 5309106"/>
              <a:gd name="connsiteY12" fmla="*/ 3583738 h 3592269"/>
              <a:gd name="connsiteX13" fmla="*/ 1266030 w 5309106"/>
              <a:gd name="connsiteY13" fmla="*/ 3588174 h 3592269"/>
              <a:gd name="connsiteX14" fmla="*/ 786215 w 5309106"/>
              <a:gd name="connsiteY14" fmla="*/ 3583141 h 3592269"/>
              <a:gd name="connsiteX15" fmla="*/ 1026 w 5309106"/>
              <a:gd name="connsiteY15" fmla="*/ 2239150 h 3592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09106" h="3592269">
                <a:moveTo>
                  <a:pt x="1026" y="2239150"/>
                </a:moveTo>
                <a:cubicBezTo>
                  <a:pt x="16032" y="1733277"/>
                  <a:pt x="445557" y="904054"/>
                  <a:pt x="876253" y="547902"/>
                </a:cubicBezTo>
                <a:cubicBezTo>
                  <a:pt x="1306949" y="191750"/>
                  <a:pt x="1934218" y="374770"/>
                  <a:pt x="2400253" y="285318"/>
                </a:cubicBezTo>
                <a:cubicBezTo>
                  <a:pt x="2866288" y="195866"/>
                  <a:pt x="3327906" y="-55764"/>
                  <a:pt x="3672462" y="11191"/>
                </a:cubicBezTo>
                <a:cubicBezTo>
                  <a:pt x="4215801" y="64894"/>
                  <a:pt x="4614470" y="303841"/>
                  <a:pt x="4838653" y="501519"/>
                </a:cubicBezTo>
                <a:cubicBezTo>
                  <a:pt x="5066149" y="663745"/>
                  <a:pt x="5178793" y="857548"/>
                  <a:pt x="5229593" y="1024304"/>
                </a:cubicBezTo>
                <a:cubicBezTo>
                  <a:pt x="5280393" y="1191061"/>
                  <a:pt x="5296958" y="1358523"/>
                  <a:pt x="5309106" y="1555067"/>
                </a:cubicBezTo>
                <a:cubicBezTo>
                  <a:pt x="5309105" y="1956908"/>
                  <a:pt x="4963446" y="2061110"/>
                  <a:pt x="4891663" y="2269831"/>
                </a:cubicBezTo>
                <a:cubicBezTo>
                  <a:pt x="4819880" y="2483962"/>
                  <a:pt x="4835340" y="2614423"/>
                  <a:pt x="4858531" y="2800095"/>
                </a:cubicBezTo>
                <a:cubicBezTo>
                  <a:pt x="4861844" y="3058654"/>
                  <a:pt x="4912094" y="3162918"/>
                  <a:pt x="4780676" y="3343040"/>
                </a:cubicBezTo>
                <a:cubicBezTo>
                  <a:pt x="4561365" y="3543917"/>
                  <a:pt x="4747413" y="3370984"/>
                  <a:pt x="4490101" y="3573490"/>
                </a:cubicBezTo>
                <a:cubicBezTo>
                  <a:pt x="3984894" y="3606641"/>
                  <a:pt x="3031841" y="3585448"/>
                  <a:pt x="2575065" y="3587156"/>
                </a:cubicBezTo>
                <a:cubicBezTo>
                  <a:pt x="2118289" y="3588864"/>
                  <a:pt x="2765473" y="3591412"/>
                  <a:pt x="1749442" y="3583738"/>
                </a:cubicBezTo>
                <a:cubicBezTo>
                  <a:pt x="1183888" y="3596235"/>
                  <a:pt x="1864720" y="3573706"/>
                  <a:pt x="1266030" y="3588174"/>
                </a:cubicBezTo>
                <a:cubicBezTo>
                  <a:pt x="808537" y="3582472"/>
                  <a:pt x="1211649" y="3589842"/>
                  <a:pt x="786215" y="3583141"/>
                </a:cubicBezTo>
                <a:cubicBezTo>
                  <a:pt x="130232" y="3034832"/>
                  <a:pt x="-13980" y="2745023"/>
                  <a:pt x="1026" y="2239150"/>
                </a:cubicBezTo>
                <a:close/>
              </a:path>
            </a:pathLst>
          </a:custGeom>
          <a:solidFill>
            <a:schemeClr val="bg1">
              <a:alpha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784EDFD5-DBD7-0140-B3C2-E9CD2C44DC51}"/>
              </a:ext>
            </a:extLst>
          </p:cNvPr>
          <p:cNvSpPr txBox="1"/>
          <p:nvPr/>
        </p:nvSpPr>
        <p:spPr>
          <a:xfrm>
            <a:off x="990295" y="1476983"/>
            <a:ext cx="3254984" cy="2308324"/>
          </a:xfrm>
          <a:prstGeom prst="rect">
            <a:avLst/>
          </a:prstGeom>
          <a:noFill/>
        </p:spPr>
        <p:txBody>
          <a:bodyPr wrap="square" rtlCol="0">
            <a:spAutoFit/>
          </a:bodyPr>
          <a:lstStyle/>
          <a:p>
            <a:r>
              <a:rPr lang="en-AU" sz="3100" dirty="0">
                <a:solidFill>
                  <a:srgbClr val="377DAF"/>
                </a:solidFill>
                <a:latin typeface="Impact" panose="020B0806030902050204" pitchFamily="34" charset="0"/>
              </a:rPr>
              <a:t>Know your mob</a:t>
            </a:r>
          </a:p>
          <a:p>
            <a:r>
              <a:rPr lang="en-AU" sz="3100" dirty="0">
                <a:solidFill>
                  <a:srgbClr val="377DAF"/>
                </a:solidFill>
                <a:latin typeface="Impact" panose="020B0806030902050204" pitchFamily="34" charset="0"/>
                <a:ea typeface="Tahoma" panose="020B0604030504040204" pitchFamily="34" charset="0"/>
                <a:cs typeface="Tahoma" panose="020B0604030504040204" pitchFamily="34" charset="0"/>
              </a:rPr>
              <a:t>to know your place</a:t>
            </a:r>
          </a:p>
          <a:p>
            <a:endParaRPr lang="en-AU" sz="1000" dirty="0">
              <a:solidFill>
                <a:srgbClr val="298FC2"/>
              </a:solidFill>
              <a:latin typeface="Corbel" panose="020B0503020204020204" pitchFamily="34" charset="0"/>
              <a:ea typeface="Tahoma" panose="020B0604030504040204" pitchFamily="34" charset="0"/>
              <a:cs typeface="Tahoma" panose="020B0604030504040204" pitchFamily="34" charset="0"/>
            </a:endParaRPr>
          </a:p>
          <a:p>
            <a:r>
              <a:rPr lang="en-AU" sz="1400" dirty="0">
                <a:solidFill>
                  <a:srgbClr val="58595B"/>
                </a:solidFill>
                <a:latin typeface="Tahoma" panose="020B0604030504040204" pitchFamily="34" charset="0"/>
                <a:ea typeface="Tahoma" panose="020B0604030504040204" pitchFamily="34" charset="0"/>
                <a:cs typeface="Tahoma" panose="020B0604030504040204" pitchFamily="34" charset="0"/>
              </a:rPr>
              <a:t>When you’re ready we will help you find ways to build your connection </a:t>
            </a:r>
          </a:p>
          <a:p>
            <a:r>
              <a:rPr lang="en-AU" sz="1400" dirty="0">
                <a:solidFill>
                  <a:srgbClr val="58595B"/>
                </a:solidFill>
                <a:latin typeface="Tahoma" panose="020B0604030504040204" pitchFamily="34" charset="0"/>
                <a:ea typeface="Tahoma" panose="020B0604030504040204" pitchFamily="34" charset="0"/>
                <a:cs typeface="Tahoma" panose="020B0604030504040204" pitchFamily="34" charset="0"/>
              </a:rPr>
              <a:t>to family and culture.</a:t>
            </a:r>
            <a:endParaRPr lang="en-US" sz="1400" dirty="0">
              <a:solidFill>
                <a:srgbClr val="58595B"/>
              </a:solidFill>
              <a:latin typeface="Tahoma" panose="020B0604030504040204" pitchFamily="34" charset="0"/>
              <a:ea typeface="Tahoma" panose="020B0604030504040204" pitchFamily="34" charset="0"/>
              <a:cs typeface="Tahoma" panose="020B0604030504040204" pitchFamily="34" charset="0"/>
            </a:endParaRPr>
          </a:p>
          <a:p>
            <a:endParaRPr lang="en-US" sz="3000" dirty="0">
              <a:solidFill>
                <a:srgbClr val="298FC2"/>
              </a:solidFill>
              <a:latin typeface="Impact" panose="020B080603090205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11303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F4EC062-5208-D44D-A785-9EE647053692}"/>
              </a:ext>
            </a:extLst>
          </p:cNvPr>
          <p:cNvSpPr/>
          <p:nvPr/>
        </p:nvSpPr>
        <p:spPr>
          <a:xfrm>
            <a:off x="0" y="-84914"/>
            <a:ext cx="5327650" cy="3779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F6757532-0435-469B-B8A8-6C0F47504203}"/>
              </a:ext>
            </a:extLst>
          </p:cNvPr>
          <p:cNvPicPr>
            <a:picLocks noChangeAspect="1"/>
          </p:cNvPicPr>
          <p:nvPr/>
        </p:nvPicPr>
        <p:blipFill>
          <a:blip r:embed="rId3"/>
          <a:stretch>
            <a:fillRect/>
          </a:stretch>
        </p:blipFill>
        <p:spPr>
          <a:xfrm>
            <a:off x="-150483" y="-84914"/>
            <a:ext cx="5478133" cy="3864752"/>
          </a:xfrm>
          <a:prstGeom prst="rect">
            <a:avLst/>
          </a:prstGeom>
        </p:spPr>
      </p:pic>
      <mc:AlternateContent xmlns:mc="http://schemas.openxmlformats.org/markup-compatibility/2006" xmlns:p14="http://schemas.microsoft.com/office/powerpoint/2010/main">
        <mc:Choice Requires="p14">
          <p:contentPart p14:bwMode="auto" r:id="rId4">
            <p14:nvContentPartPr>
              <p14:cNvPr id="29" name="Ink 28">
                <a:extLst>
                  <a:ext uri="{FF2B5EF4-FFF2-40B4-BE49-F238E27FC236}">
                    <a16:creationId xmlns:a16="http://schemas.microsoft.com/office/drawing/2014/main" id="{56A0891D-24AF-6548-BA7F-EB826A3C8DB5}"/>
                  </a:ext>
                </a:extLst>
              </p14:cNvPr>
              <p14:cNvContentPartPr/>
              <p14:nvPr/>
            </p14:nvContentPartPr>
            <p14:xfrm>
              <a:off x="-1829734" y="394642"/>
              <a:ext cx="360" cy="360"/>
            </p14:xfrm>
          </p:contentPart>
        </mc:Choice>
        <mc:Fallback xmlns="">
          <p:pic>
            <p:nvPicPr>
              <p:cNvPr id="29" name="Ink 28">
                <a:extLst>
                  <a:ext uri="{FF2B5EF4-FFF2-40B4-BE49-F238E27FC236}">
                    <a16:creationId xmlns:a16="http://schemas.microsoft.com/office/drawing/2014/main" id="{56A0891D-24AF-6548-BA7F-EB826A3C8DB5}"/>
                  </a:ext>
                </a:extLst>
              </p:cNvPr>
              <p:cNvPicPr/>
              <p:nvPr/>
            </p:nvPicPr>
            <p:blipFill>
              <a:blip r:embed="rId5"/>
              <a:stretch>
                <a:fillRect/>
              </a:stretch>
            </p:blipFill>
            <p:spPr>
              <a:xfrm>
                <a:off x="-1892734" y="331642"/>
                <a:ext cx="126000" cy="126000"/>
              </a:xfrm>
              <a:prstGeom prst="rect">
                <a:avLst/>
              </a:prstGeom>
            </p:spPr>
          </p:pic>
        </mc:Fallback>
      </mc:AlternateContent>
      <p:sp>
        <p:nvSpPr>
          <p:cNvPr id="9" name="Oval 3">
            <a:extLst>
              <a:ext uri="{FF2B5EF4-FFF2-40B4-BE49-F238E27FC236}">
                <a16:creationId xmlns:a16="http://schemas.microsoft.com/office/drawing/2014/main" id="{DAF7685D-D373-7643-9B10-877ED88E8CC5}"/>
              </a:ext>
            </a:extLst>
          </p:cNvPr>
          <p:cNvSpPr/>
          <p:nvPr/>
        </p:nvSpPr>
        <p:spPr>
          <a:xfrm rot="10800000">
            <a:off x="0" y="-123989"/>
            <a:ext cx="5185386" cy="3864751"/>
          </a:xfrm>
          <a:custGeom>
            <a:avLst/>
            <a:gdLst>
              <a:gd name="connsiteX0" fmla="*/ 0 w 5168347"/>
              <a:gd name="connsiteY0" fmla="*/ 2136913 h 4273826"/>
              <a:gd name="connsiteX1" fmla="*/ 2584174 w 5168347"/>
              <a:gd name="connsiteY1" fmla="*/ 0 h 4273826"/>
              <a:gd name="connsiteX2" fmla="*/ 5168348 w 5168347"/>
              <a:gd name="connsiteY2" fmla="*/ 2136913 h 4273826"/>
              <a:gd name="connsiteX3" fmla="*/ 2584174 w 5168347"/>
              <a:gd name="connsiteY3" fmla="*/ 4273826 h 4273826"/>
              <a:gd name="connsiteX4" fmla="*/ 0 w 5168347"/>
              <a:gd name="connsiteY4" fmla="*/ 2136913 h 4273826"/>
              <a:gd name="connsiteX0" fmla="*/ 0 w 5241571"/>
              <a:gd name="connsiteY0" fmla="*/ 2190515 h 4327428"/>
              <a:gd name="connsiteX1" fmla="*/ 2584174 w 5241571"/>
              <a:gd name="connsiteY1" fmla="*/ 53602 h 4327428"/>
              <a:gd name="connsiteX2" fmla="*/ 4591878 w 5241571"/>
              <a:gd name="connsiteY2" fmla="*/ 773386 h 4327428"/>
              <a:gd name="connsiteX3" fmla="*/ 5168348 w 5241571"/>
              <a:gd name="connsiteY3" fmla="*/ 2190515 h 4327428"/>
              <a:gd name="connsiteX4" fmla="*/ 2584174 w 5241571"/>
              <a:gd name="connsiteY4" fmla="*/ 4327428 h 4327428"/>
              <a:gd name="connsiteX5" fmla="*/ 0 w 5241571"/>
              <a:gd name="connsiteY5" fmla="*/ 2190515 h 4327428"/>
              <a:gd name="connsiteX0" fmla="*/ 0 w 5243947"/>
              <a:gd name="connsiteY0" fmla="*/ 2195585 h 4332498"/>
              <a:gd name="connsiteX1" fmla="*/ 2584174 w 5243947"/>
              <a:gd name="connsiteY1" fmla="*/ 58672 h 4332498"/>
              <a:gd name="connsiteX2" fmla="*/ 4611756 w 5243947"/>
              <a:gd name="connsiteY2" fmla="*/ 738699 h 4332498"/>
              <a:gd name="connsiteX3" fmla="*/ 5168348 w 5243947"/>
              <a:gd name="connsiteY3" fmla="*/ 2195585 h 4332498"/>
              <a:gd name="connsiteX4" fmla="*/ 2584174 w 5243947"/>
              <a:gd name="connsiteY4" fmla="*/ 4332498 h 4332498"/>
              <a:gd name="connsiteX5" fmla="*/ 0 w 5243947"/>
              <a:gd name="connsiteY5" fmla="*/ 2195585 h 4332498"/>
              <a:gd name="connsiteX0" fmla="*/ 37498 w 5281445"/>
              <a:gd name="connsiteY0" fmla="*/ 2149751 h 4286664"/>
              <a:gd name="connsiteX1" fmla="*/ 1190437 w 5281445"/>
              <a:gd name="connsiteY1" fmla="*/ 401318 h 4286664"/>
              <a:gd name="connsiteX2" fmla="*/ 2621672 w 5281445"/>
              <a:gd name="connsiteY2" fmla="*/ 12838 h 4286664"/>
              <a:gd name="connsiteX3" fmla="*/ 4649254 w 5281445"/>
              <a:gd name="connsiteY3" fmla="*/ 692865 h 4286664"/>
              <a:gd name="connsiteX4" fmla="*/ 5205846 w 5281445"/>
              <a:gd name="connsiteY4" fmla="*/ 2149751 h 4286664"/>
              <a:gd name="connsiteX5" fmla="*/ 2621672 w 5281445"/>
              <a:gd name="connsiteY5" fmla="*/ 4286664 h 4286664"/>
              <a:gd name="connsiteX6" fmla="*/ 37498 w 5281445"/>
              <a:gd name="connsiteY6" fmla="*/ 2149751 h 4286664"/>
              <a:gd name="connsiteX0" fmla="*/ 37498 w 5206080"/>
              <a:gd name="connsiteY0" fmla="*/ 2149751 h 4315973"/>
              <a:gd name="connsiteX1" fmla="*/ 1190437 w 5206080"/>
              <a:gd name="connsiteY1" fmla="*/ 401318 h 4315973"/>
              <a:gd name="connsiteX2" fmla="*/ 2621672 w 5206080"/>
              <a:gd name="connsiteY2" fmla="*/ 12838 h 4315973"/>
              <a:gd name="connsiteX3" fmla="*/ 4649254 w 5206080"/>
              <a:gd name="connsiteY3" fmla="*/ 692865 h 4315973"/>
              <a:gd name="connsiteX4" fmla="*/ 5205846 w 5206080"/>
              <a:gd name="connsiteY4" fmla="*/ 2149751 h 4315973"/>
              <a:gd name="connsiteX5" fmla="*/ 4708889 w 5206080"/>
              <a:gd name="connsiteY5" fmla="*/ 3310170 h 4315973"/>
              <a:gd name="connsiteX6" fmla="*/ 2621672 w 5206080"/>
              <a:gd name="connsiteY6" fmla="*/ 4286664 h 4315973"/>
              <a:gd name="connsiteX7" fmla="*/ 37498 w 5206080"/>
              <a:gd name="connsiteY7" fmla="*/ 2149751 h 4315973"/>
              <a:gd name="connsiteX0" fmla="*/ 37498 w 5205951"/>
              <a:gd name="connsiteY0" fmla="*/ 2144216 h 4310438"/>
              <a:gd name="connsiteX1" fmla="*/ 1190437 w 5205951"/>
              <a:gd name="connsiteY1" fmla="*/ 395783 h 4310438"/>
              <a:gd name="connsiteX2" fmla="*/ 2621672 w 5205951"/>
              <a:gd name="connsiteY2" fmla="*/ 7303 h 4310438"/>
              <a:gd name="connsiteX3" fmla="*/ 3668593 w 5205951"/>
              <a:gd name="connsiteY3" fmla="*/ 183748 h 4310438"/>
              <a:gd name="connsiteX4" fmla="*/ 4649254 w 5205951"/>
              <a:gd name="connsiteY4" fmla="*/ 687330 h 4310438"/>
              <a:gd name="connsiteX5" fmla="*/ 5205846 w 5205951"/>
              <a:gd name="connsiteY5" fmla="*/ 2144216 h 4310438"/>
              <a:gd name="connsiteX6" fmla="*/ 4708889 w 5205951"/>
              <a:gd name="connsiteY6" fmla="*/ 3304635 h 4310438"/>
              <a:gd name="connsiteX7" fmla="*/ 2621672 w 5205951"/>
              <a:gd name="connsiteY7" fmla="*/ 4281129 h 4310438"/>
              <a:gd name="connsiteX8" fmla="*/ 37498 w 5205951"/>
              <a:gd name="connsiteY8" fmla="*/ 2144216 h 4310438"/>
              <a:gd name="connsiteX0" fmla="*/ 37498 w 5220476"/>
              <a:gd name="connsiteY0" fmla="*/ 2144216 h 4310438"/>
              <a:gd name="connsiteX1" fmla="*/ 1190437 w 5220476"/>
              <a:gd name="connsiteY1" fmla="*/ 395783 h 4310438"/>
              <a:gd name="connsiteX2" fmla="*/ 2621672 w 5220476"/>
              <a:gd name="connsiteY2" fmla="*/ 7303 h 4310438"/>
              <a:gd name="connsiteX3" fmla="*/ 3668593 w 5220476"/>
              <a:gd name="connsiteY3" fmla="*/ 183748 h 4310438"/>
              <a:gd name="connsiteX4" fmla="*/ 4649254 w 5220476"/>
              <a:gd name="connsiteY4" fmla="*/ 687330 h 4310438"/>
              <a:gd name="connsiteX5" fmla="*/ 5073325 w 5220476"/>
              <a:gd name="connsiteY5" fmla="*/ 1376443 h 4310438"/>
              <a:gd name="connsiteX6" fmla="*/ 5205846 w 5220476"/>
              <a:gd name="connsiteY6" fmla="*/ 2144216 h 4310438"/>
              <a:gd name="connsiteX7" fmla="*/ 4708889 w 5220476"/>
              <a:gd name="connsiteY7" fmla="*/ 3304635 h 4310438"/>
              <a:gd name="connsiteX8" fmla="*/ 2621672 w 5220476"/>
              <a:gd name="connsiteY8" fmla="*/ 4281129 h 4310438"/>
              <a:gd name="connsiteX9" fmla="*/ 37498 w 5220476"/>
              <a:gd name="connsiteY9" fmla="*/ 2144216 h 4310438"/>
              <a:gd name="connsiteX0" fmla="*/ 37498 w 5206296"/>
              <a:gd name="connsiteY0" fmla="*/ 2144216 h 4307298"/>
              <a:gd name="connsiteX1" fmla="*/ 1190437 w 5206296"/>
              <a:gd name="connsiteY1" fmla="*/ 395783 h 4307298"/>
              <a:gd name="connsiteX2" fmla="*/ 2621672 w 5206296"/>
              <a:gd name="connsiteY2" fmla="*/ 7303 h 4307298"/>
              <a:gd name="connsiteX3" fmla="*/ 3668593 w 5206296"/>
              <a:gd name="connsiteY3" fmla="*/ 183748 h 4307298"/>
              <a:gd name="connsiteX4" fmla="*/ 4649254 w 5206296"/>
              <a:gd name="connsiteY4" fmla="*/ 687330 h 4307298"/>
              <a:gd name="connsiteX5" fmla="*/ 5073325 w 5206296"/>
              <a:gd name="connsiteY5" fmla="*/ 1376443 h 4307298"/>
              <a:gd name="connsiteX6" fmla="*/ 5205846 w 5206296"/>
              <a:gd name="connsiteY6" fmla="*/ 2144216 h 4307298"/>
              <a:gd name="connsiteX7" fmla="*/ 5093202 w 5206296"/>
              <a:gd name="connsiteY7" fmla="*/ 2900443 h 4307298"/>
              <a:gd name="connsiteX8" fmla="*/ 4708889 w 5206296"/>
              <a:gd name="connsiteY8" fmla="*/ 3304635 h 4307298"/>
              <a:gd name="connsiteX9" fmla="*/ 2621672 w 5206296"/>
              <a:gd name="connsiteY9" fmla="*/ 4281129 h 4307298"/>
              <a:gd name="connsiteX10" fmla="*/ 37498 w 5206296"/>
              <a:gd name="connsiteY10" fmla="*/ 2144216 h 4307298"/>
              <a:gd name="connsiteX0" fmla="*/ 37498 w 5206296"/>
              <a:gd name="connsiteY0" fmla="*/ 2144216 h 4311706"/>
              <a:gd name="connsiteX1" fmla="*/ 1190437 w 5206296"/>
              <a:gd name="connsiteY1" fmla="*/ 395783 h 4311706"/>
              <a:gd name="connsiteX2" fmla="*/ 2621672 w 5206296"/>
              <a:gd name="connsiteY2" fmla="*/ 7303 h 4311706"/>
              <a:gd name="connsiteX3" fmla="*/ 3668593 w 5206296"/>
              <a:gd name="connsiteY3" fmla="*/ 183748 h 4311706"/>
              <a:gd name="connsiteX4" fmla="*/ 4649254 w 5206296"/>
              <a:gd name="connsiteY4" fmla="*/ 687330 h 4311706"/>
              <a:gd name="connsiteX5" fmla="*/ 5073325 w 5206296"/>
              <a:gd name="connsiteY5" fmla="*/ 1376443 h 4311706"/>
              <a:gd name="connsiteX6" fmla="*/ 5205846 w 5206296"/>
              <a:gd name="connsiteY6" fmla="*/ 2144216 h 4311706"/>
              <a:gd name="connsiteX7" fmla="*/ 5093202 w 5206296"/>
              <a:gd name="connsiteY7" fmla="*/ 2900443 h 4311706"/>
              <a:gd name="connsiteX8" fmla="*/ 4708889 w 5206296"/>
              <a:gd name="connsiteY8" fmla="*/ 3370896 h 4311706"/>
              <a:gd name="connsiteX9" fmla="*/ 2621672 w 5206296"/>
              <a:gd name="connsiteY9" fmla="*/ 4281129 h 4311706"/>
              <a:gd name="connsiteX10" fmla="*/ 37498 w 5206296"/>
              <a:gd name="connsiteY10" fmla="*/ 2144216 h 4311706"/>
              <a:gd name="connsiteX0" fmla="*/ 37498 w 5206296"/>
              <a:gd name="connsiteY0" fmla="*/ 2144216 h 4313286"/>
              <a:gd name="connsiteX1" fmla="*/ 1190437 w 5206296"/>
              <a:gd name="connsiteY1" fmla="*/ 395783 h 4313286"/>
              <a:gd name="connsiteX2" fmla="*/ 2621672 w 5206296"/>
              <a:gd name="connsiteY2" fmla="*/ 7303 h 4313286"/>
              <a:gd name="connsiteX3" fmla="*/ 3668593 w 5206296"/>
              <a:gd name="connsiteY3" fmla="*/ 183748 h 4313286"/>
              <a:gd name="connsiteX4" fmla="*/ 4649254 w 5206296"/>
              <a:gd name="connsiteY4" fmla="*/ 687330 h 4313286"/>
              <a:gd name="connsiteX5" fmla="*/ 5073325 w 5206296"/>
              <a:gd name="connsiteY5" fmla="*/ 1376443 h 4313286"/>
              <a:gd name="connsiteX6" fmla="*/ 5205846 w 5206296"/>
              <a:gd name="connsiteY6" fmla="*/ 2144216 h 4313286"/>
              <a:gd name="connsiteX7" fmla="*/ 5093202 w 5206296"/>
              <a:gd name="connsiteY7" fmla="*/ 2900443 h 4313286"/>
              <a:gd name="connsiteX8" fmla="*/ 4708889 w 5206296"/>
              <a:gd name="connsiteY8" fmla="*/ 3370896 h 4313286"/>
              <a:gd name="connsiteX9" fmla="*/ 2621672 w 5206296"/>
              <a:gd name="connsiteY9" fmla="*/ 4281129 h 4313286"/>
              <a:gd name="connsiteX10" fmla="*/ 37498 w 5206296"/>
              <a:gd name="connsiteY10" fmla="*/ 2144216 h 4313286"/>
              <a:gd name="connsiteX0" fmla="*/ 37498 w 5206296"/>
              <a:gd name="connsiteY0" fmla="*/ 2144216 h 4323453"/>
              <a:gd name="connsiteX1" fmla="*/ 1190437 w 5206296"/>
              <a:gd name="connsiteY1" fmla="*/ 395783 h 4323453"/>
              <a:gd name="connsiteX2" fmla="*/ 2621672 w 5206296"/>
              <a:gd name="connsiteY2" fmla="*/ 7303 h 4323453"/>
              <a:gd name="connsiteX3" fmla="*/ 3668593 w 5206296"/>
              <a:gd name="connsiteY3" fmla="*/ 183748 h 4323453"/>
              <a:gd name="connsiteX4" fmla="*/ 4649254 w 5206296"/>
              <a:gd name="connsiteY4" fmla="*/ 687330 h 4323453"/>
              <a:gd name="connsiteX5" fmla="*/ 5073325 w 5206296"/>
              <a:gd name="connsiteY5" fmla="*/ 1376443 h 4323453"/>
              <a:gd name="connsiteX6" fmla="*/ 5205846 w 5206296"/>
              <a:gd name="connsiteY6" fmla="*/ 2144216 h 4323453"/>
              <a:gd name="connsiteX7" fmla="*/ 5093202 w 5206296"/>
              <a:gd name="connsiteY7" fmla="*/ 2900443 h 4323453"/>
              <a:gd name="connsiteX8" fmla="*/ 4675758 w 5206296"/>
              <a:gd name="connsiteY8" fmla="*/ 3490165 h 4323453"/>
              <a:gd name="connsiteX9" fmla="*/ 2621672 w 5206296"/>
              <a:gd name="connsiteY9" fmla="*/ 4281129 h 4323453"/>
              <a:gd name="connsiteX10" fmla="*/ 37498 w 5206296"/>
              <a:gd name="connsiteY10" fmla="*/ 2144216 h 4323453"/>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2002 w 5170800"/>
              <a:gd name="connsiteY0" fmla="*/ 2144216 h 4281917"/>
              <a:gd name="connsiteX1" fmla="*/ 1154941 w 5170800"/>
              <a:gd name="connsiteY1" fmla="*/ 395783 h 4281917"/>
              <a:gd name="connsiteX2" fmla="*/ 2586176 w 5170800"/>
              <a:gd name="connsiteY2" fmla="*/ 7303 h 4281917"/>
              <a:gd name="connsiteX3" fmla="*/ 3633097 w 5170800"/>
              <a:gd name="connsiteY3" fmla="*/ 183748 h 4281917"/>
              <a:gd name="connsiteX4" fmla="*/ 4613758 w 5170800"/>
              <a:gd name="connsiteY4" fmla="*/ 687330 h 4281917"/>
              <a:gd name="connsiteX5" fmla="*/ 5037829 w 5170800"/>
              <a:gd name="connsiteY5" fmla="*/ 1376443 h 4281917"/>
              <a:gd name="connsiteX6" fmla="*/ 5170350 w 5170800"/>
              <a:gd name="connsiteY6" fmla="*/ 2144216 h 4281917"/>
              <a:gd name="connsiteX7" fmla="*/ 5057706 w 5170800"/>
              <a:gd name="connsiteY7" fmla="*/ 2900443 h 4281917"/>
              <a:gd name="connsiteX8" fmla="*/ 4746279 w 5170800"/>
              <a:gd name="connsiteY8" fmla="*/ 3563052 h 4281917"/>
              <a:gd name="connsiteX9" fmla="*/ 2586176 w 5170800"/>
              <a:gd name="connsiteY9" fmla="*/ 4281129 h 4281917"/>
              <a:gd name="connsiteX10" fmla="*/ 923028 w 5170800"/>
              <a:gd name="connsiteY10" fmla="*/ 3429854 h 4281917"/>
              <a:gd name="connsiteX11" fmla="*/ 2002 w 5170800"/>
              <a:gd name="connsiteY11" fmla="*/ 2144216 h 4281917"/>
              <a:gd name="connsiteX0" fmla="*/ 4651 w 5173449"/>
              <a:gd name="connsiteY0" fmla="*/ 2144216 h 4281138"/>
              <a:gd name="connsiteX1" fmla="*/ 1157590 w 5173449"/>
              <a:gd name="connsiteY1" fmla="*/ 395783 h 4281138"/>
              <a:gd name="connsiteX2" fmla="*/ 2588825 w 5173449"/>
              <a:gd name="connsiteY2" fmla="*/ 7303 h 4281138"/>
              <a:gd name="connsiteX3" fmla="*/ 3635746 w 5173449"/>
              <a:gd name="connsiteY3" fmla="*/ 183748 h 4281138"/>
              <a:gd name="connsiteX4" fmla="*/ 4616407 w 5173449"/>
              <a:gd name="connsiteY4" fmla="*/ 687330 h 4281138"/>
              <a:gd name="connsiteX5" fmla="*/ 5040478 w 5173449"/>
              <a:gd name="connsiteY5" fmla="*/ 1376443 h 4281138"/>
              <a:gd name="connsiteX6" fmla="*/ 5172999 w 5173449"/>
              <a:gd name="connsiteY6" fmla="*/ 2144216 h 4281138"/>
              <a:gd name="connsiteX7" fmla="*/ 5060355 w 5173449"/>
              <a:gd name="connsiteY7" fmla="*/ 2900443 h 4281138"/>
              <a:gd name="connsiteX8" fmla="*/ 4748928 w 5173449"/>
              <a:gd name="connsiteY8" fmla="*/ 3563052 h 4281138"/>
              <a:gd name="connsiteX9" fmla="*/ 2588825 w 5173449"/>
              <a:gd name="connsiteY9" fmla="*/ 4281129 h 4281138"/>
              <a:gd name="connsiteX10" fmla="*/ 826286 w 5173449"/>
              <a:gd name="connsiteY10" fmla="*/ 3549123 h 4281138"/>
              <a:gd name="connsiteX11" fmla="*/ 4651 w 5173449"/>
              <a:gd name="connsiteY11" fmla="*/ 2144216 h 4281138"/>
              <a:gd name="connsiteX0" fmla="*/ 4651 w 5173449"/>
              <a:gd name="connsiteY0" fmla="*/ 2149708 h 4286630"/>
              <a:gd name="connsiteX1" fmla="*/ 1157590 w 5173449"/>
              <a:gd name="connsiteY1" fmla="*/ 401275 h 4286630"/>
              <a:gd name="connsiteX2" fmla="*/ 2588825 w 5173449"/>
              <a:gd name="connsiteY2" fmla="*/ 12795 h 4286630"/>
              <a:gd name="connsiteX3" fmla="*/ 3861033 w 5173449"/>
              <a:gd name="connsiteY3" fmla="*/ 149484 h 4286630"/>
              <a:gd name="connsiteX4" fmla="*/ 4616407 w 5173449"/>
              <a:gd name="connsiteY4" fmla="*/ 692822 h 4286630"/>
              <a:gd name="connsiteX5" fmla="*/ 5040478 w 5173449"/>
              <a:gd name="connsiteY5" fmla="*/ 1381935 h 4286630"/>
              <a:gd name="connsiteX6" fmla="*/ 5172999 w 5173449"/>
              <a:gd name="connsiteY6" fmla="*/ 2149708 h 4286630"/>
              <a:gd name="connsiteX7" fmla="*/ 5060355 w 5173449"/>
              <a:gd name="connsiteY7" fmla="*/ 2905935 h 4286630"/>
              <a:gd name="connsiteX8" fmla="*/ 4748928 w 5173449"/>
              <a:gd name="connsiteY8" fmla="*/ 3568544 h 4286630"/>
              <a:gd name="connsiteX9" fmla="*/ 2588825 w 5173449"/>
              <a:gd name="connsiteY9" fmla="*/ 4286621 h 4286630"/>
              <a:gd name="connsiteX10" fmla="*/ 826286 w 5173449"/>
              <a:gd name="connsiteY10" fmla="*/ 3554615 h 4286630"/>
              <a:gd name="connsiteX11" fmla="*/ 4651 w 5173449"/>
              <a:gd name="connsiteY11" fmla="*/ 2149708 h 4286630"/>
              <a:gd name="connsiteX0" fmla="*/ 4651 w 5173449"/>
              <a:gd name="connsiteY0" fmla="*/ 2149708 h 4286630"/>
              <a:gd name="connsiteX1" fmla="*/ 1157590 w 5173449"/>
              <a:gd name="connsiteY1" fmla="*/ 401275 h 4286630"/>
              <a:gd name="connsiteX2" fmla="*/ 2588825 w 5173449"/>
              <a:gd name="connsiteY2" fmla="*/ 12795 h 4286630"/>
              <a:gd name="connsiteX3" fmla="*/ 3861033 w 5173449"/>
              <a:gd name="connsiteY3" fmla="*/ 149484 h 4286630"/>
              <a:gd name="connsiteX4" fmla="*/ 4835068 w 5173449"/>
              <a:gd name="connsiteY4" fmla="*/ 672943 h 4286630"/>
              <a:gd name="connsiteX5" fmla="*/ 5040478 w 5173449"/>
              <a:gd name="connsiteY5" fmla="*/ 1381935 h 4286630"/>
              <a:gd name="connsiteX6" fmla="*/ 5172999 w 5173449"/>
              <a:gd name="connsiteY6" fmla="*/ 2149708 h 4286630"/>
              <a:gd name="connsiteX7" fmla="*/ 5060355 w 5173449"/>
              <a:gd name="connsiteY7" fmla="*/ 2905935 h 4286630"/>
              <a:gd name="connsiteX8" fmla="*/ 4748928 w 5173449"/>
              <a:gd name="connsiteY8" fmla="*/ 3568544 h 4286630"/>
              <a:gd name="connsiteX9" fmla="*/ 2588825 w 5173449"/>
              <a:gd name="connsiteY9" fmla="*/ 4286621 h 4286630"/>
              <a:gd name="connsiteX10" fmla="*/ 826286 w 5173449"/>
              <a:gd name="connsiteY10" fmla="*/ 3554615 h 4286630"/>
              <a:gd name="connsiteX11" fmla="*/ 4651 w 5173449"/>
              <a:gd name="connsiteY11" fmla="*/ 2149708 h 4286630"/>
              <a:gd name="connsiteX0" fmla="*/ 4651 w 5252062"/>
              <a:gd name="connsiteY0" fmla="*/ 2149708 h 4286630"/>
              <a:gd name="connsiteX1" fmla="*/ 1157590 w 5252062"/>
              <a:gd name="connsiteY1" fmla="*/ 401275 h 4286630"/>
              <a:gd name="connsiteX2" fmla="*/ 2588825 w 5252062"/>
              <a:gd name="connsiteY2" fmla="*/ 12795 h 4286630"/>
              <a:gd name="connsiteX3" fmla="*/ 3861033 w 5252062"/>
              <a:gd name="connsiteY3" fmla="*/ 149484 h 4286630"/>
              <a:gd name="connsiteX4" fmla="*/ 4835068 w 5252062"/>
              <a:gd name="connsiteY4" fmla="*/ 672943 h 4286630"/>
              <a:gd name="connsiteX5" fmla="*/ 5219382 w 5252062"/>
              <a:gd name="connsiteY5" fmla="*/ 1421691 h 4286630"/>
              <a:gd name="connsiteX6" fmla="*/ 5172999 w 5252062"/>
              <a:gd name="connsiteY6" fmla="*/ 2149708 h 4286630"/>
              <a:gd name="connsiteX7" fmla="*/ 5060355 w 5252062"/>
              <a:gd name="connsiteY7" fmla="*/ 2905935 h 4286630"/>
              <a:gd name="connsiteX8" fmla="*/ 4748928 w 5252062"/>
              <a:gd name="connsiteY8" fmla="*/ 3568544 h 4286630"/>
              <a:gd name="connsiteX9" fmla="*/ 2588825 w 5252062"/>
              <a:gd name="connsiteY9" fmla="*/ 4286621 h 4286630"/>
              <a:gd name="connsiteX10" fmla="*/ 826286 w 5252062"/>
              <a:gd name="connsiteY10" fmla="*/ 3554615 h 4286630"/>
              <a:gd name="connsiteX11" fmla="*/ 4651 w 525206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35068 w 5319892"/>
              <a:gd name="connsiteY4" fmla="*/ 672943 h 4286630"/>
              <a:gd name="connsiteX5" fmla="*/ 5219382 w 5319892"/>
              <a:gd name="connsiteY5" fmla="*/ 1421691 h 4286630"/>
              <a:gd name="connsiteX6" fmla="*/ 5318773 w 5319892"/>
              <a:gd name="connsiteY6" fmla="*/ 2162960 h 4286630"/>
              <a:gd name="connsiteX7" fmla="*/ 5060355 w 5319892"/>
              <a:gd name="connsiteY7" fmla="*/ 2905935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35068 w 5319892"/>
              <a:gd name="connsiteY4" fmla="*/ 672943 h 4286630"/>
              <a:gd name="connsiteX5" fmla="*/ 5219382 w 5319892"/>
              <a:gd name="connsiteY5" fmla="*/ 1421691 h 4286630"/>
              <a:gd name="connsiteX6" fmla="*/ 5318773 w 5319892"/>
              <a:gd name="connsiteY6" fmla="*/ 2162960 h 4286630"/>
              <a:gd name="connsiteX7" fmla="*/ 5212755 w 5319892"/>
              <a:gd name="connsiteY7" fmla="*/ 3018578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88077 w 5319892"/>
              <a:gd name="connsiteY4" fmla="*/ 553674 h 4286630"/>
              <a:gd name="connsiteX5" fmla="*/ 5219382 w 5319892"/>
              <a:gd name="connsiteY5" fmla="*/ 1421691 h 4286630"/>
              <a:gd name="connsiteX6" fmla="*/ 5318773 w 5319892"/>
              <a:gd name="connsiteY6" fmla="*/ 2162960 h 4286630"/>
              <a:gd name="connsiteX7" fmla="*/ 5212755 w 5319892"/>
              <a:gd name="connsiteY7" fmla="*/ 3018578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65310 h 4302232"/>
              <a:gd name="connsiteX1" fmla="*/ 1157590 w 5319892"/>
              <a:gd name="connsiteY1" fmla="*/ 416877 h 4302232"/>
              <a:gd name="connsiteX2" fmla="*/ 2588825 w 5319892"/>
              <a:gd name="connsiteY2" fmla="*/ 28397 h 4302232"/>
              <a:gd name="connsiteX3" fmla="*/ 3867660 w 5319892"/>
              <a:gd name="connsiteY3" fmla="*/ 105452 h 4302232"/>
              <a:gd name="connsiteX4" fmla="*/ 4888077 w 5319892"/>
              <a:gd name="connsiteY4" fmla="*/ 569276 h 4302232"/>
              <a:gd name="connsiteX5" fmla="*/ 5219382 w 5319892"/>
              <a:gd name="connsiteY5" fmla="*/ 1437293 h 4302232"/>
              <a:gd name="connsiteX6" fmla="*/ 5318773 w 5319892"/>
              <a:gd name="connsiteY6" fmla="*/ 2178562 h 4302232"/>
              <a:gd name="connsiteX7" fmla="*/ 5212755 w 5319892"/>
              <a:gd name="connsiteY7" fmla="*/ 3034180 h 4302232"/>
              <a:gd name="connsiteX8" fmla="*/ 4748928 w 5319892"/>
              <a:gd name="connsiteY8" fmla="*/ 3584146 h 4302232"/>
              <a:gd name="connsiteX9" fmla="*/ 2588825 w 5319892"/>
              <a:gd name="connsiteY9" fmla="*/ 4302223 h 4302232"/>
              <a:gd name="connsiteX10" fmla="*/ 826286 w 5319892"/>
              <a:gd name="connsiteY10" fmla="*/ 3570217 h 4302232"/>
              <a:gd name="connsiteX11" fmla="*/ 4651 w 5319892"/>
              <a:gd name="connsiteY11" fmla="*/ 2165310 h 4302232"/>
              <a:gd name="connsiteX0" fmla="*/ 4651 w 5319892"/>
              <a:gd name="connsiteY0" fmla="*/ 2165310 h 4302232"/>
              <a:gd name="connsiteX1" fmla="*/ 1157590 w 5319892"/>
              <a:gd name="connsiteY1" fmla="*/ 416877 h 4302232"/>
              <a:gd name="connsiteX2" fmla="*/ 2588825 w 5319892"/>
              <a:gd name="connsiteY2" fmla="*/ 28397 h 4302232"/>
              <a:gd name="connsiteX3" fmla="*/ 3867660 w 5319892"/>
              <a:gd name="connsiteY3" fmla="*/ 105452 h 4302232"/>
              <a:gd name="connsiteX4" fmla="*/ 4888077 w 5319892"/>
              <a:gd name="connsiteY4" fmla="*/ 569276 h 4302232"/>
              <a:gd name="connsiteX5" fmla="*/ 5219382 w 5319892"/>
              <a:gd name="connsiteY5" fmla="*/ 1437293 h 4302232"/>
              <a:gd name="connsiteX6" fmla="*/ 5318773 w 5319892"/>
              <a:gd name="connsiteY6" fmla="*/ 2178562 h 4302232"/>
              <a:gd name="connsiteX7" fmla="*/ 5133242 w 5319892"/>
              <a:gd name="connsiteY7" fmla="*/ 3067311 h 4302232"/>
              <a:gd name="connsiteX8" fmla="*/ 4748928 w 5319892"/>
              <a:gd name="connsiteY8" fmla="*/ 3584146 h 4302232"/>
              <a:gd name="connsiteX9" fmla="*/ 2588825 w 5319892"/>
              <a:gd name="connsiteY9" fmla="*/ 4302223 h 4302232"/>
              <a:gd name="connsiteX10" fmla="*/ 826286 w 5319892"/>
              <a:gd name="connsiteY10" fmla="*/ 3570217 h 4302232"/>
              <a:gd name="connsiteX11" fmla="*/ 4651 w 5319892"/>
              <a:gd name="connsiteY11" fmla="*/ 2165310 h 4302232"/>
              <a:gd name="connsiteX0" fmla="*/ 4651 w 5371170"/>
              <a:gd name="connsiteY0" fmla="*/ 2165310 h 4302232"/>
              <a:gd name="connsiteX1" fmla="*/ 1157590 w 5371170"/>
              <a:gd name="connsiteY1" fmla="*/ 416877 h 4302232"/>
              <a:gd name="connsiteX2" fmla="*/ 2588825 w 5371170"/>
              <a:gd name="connsiteY2" fmla="*/ 28397 h 4302232"/>
              <a:gd name="connsiteX3" fmla="*/ 3867660 w 5371170"/>
              <a:gd name="connsiteY3" fmla="*/ 105452 h 4302232"/>
              <a:gd name="connsiteX4" fmla="*/ 4888077 w 5371170"/>
              <a:gd name="connsiteY4" fmla="*/ 569276 h 4302232"/>
              <a:gd name="connsiteX5" fmla="*/ 5332026 w 5371170"/>
              <a:gd name="connsiteY5" fmla="*/ 1443919 h 4302232"/>
              <a:gd name="connsiteX6" fmla="*/ 5318773 w 5371170"/>
              <a:gd name="connsiteY6" fmla="*/ 2178562 h 4302232"/>
              <a:gd name="connsiteX7" fmla="*/ 5133242 w 5371170"/>
              <a:gd name="connsiteY7" fmla="*/ 3067311 h 4302232"/>
              <a:gd name="connsiteX8" fmla="*/ 4748928 w 5371170"/>
              <a:gd name="connsiteY8" fmla="*/ 3584146 h 4302232"/>
              <a:gd name="connsiteX9" fmla="*/ 2588825 w 5371170"/>
              <a:gd name="connsiteY9" fmla="*/ 4302223 h 4302232"/>
              <a:gd name="connsiteX10" fmla="*/ 826286 w 5371170"/>
              <a:gd name="connsiteY10" fmla="*/ 3570217 h 4302232"/>
              <a:gd name="connsiteX11" fmla="*/ 4651 w 5371170"/>
              <a:gd name="connsiteY11" fmla="*/ 2165310 h 4302232"/>
              <a:gd name="connsiteX0" fmla="*/ 4651 w 5339123"/>
              <a:gd name="connsiteY0" fmla="*/ 2165310 h 4302232"/>
              <a:gd name="connsiteX1" fmla="*/ 1157590 w 5339123"/>
              <a:gd name="connsiteY1" fmla="*/ 416877 h 4302232"/>
              <a:gd name="connsiteX2" fmla="*/ 2588825 w 5339123"/>
              <a:gd name="connsiteY2" fmla="*/ 28397 h 4302232"/>
              <a:gd name="connsiteX3" fmla="*/ 3867660 w 5339123"/>
              <a:gd name="connsiteY3" fmla="*/ 105452 h 4302232"/>
              <a:gd name="connsiteX4" fmla="*/ 4888077 w 5339123"/>
              <a:gd name="connsiteY4" fmla="*/ 569276 h 4302232"/>
              <a:gd name="connsiteX5" fmla="*/ 5332026 w 5339123"/>
              <a:gd name="connsiteY5" fmla="*/ 1443919 h 4302232"/>
              <a:gd name="connsiteX6" fmla="*/ 5318773 w 5339123"/>
              <a:gd name="connsiteY6" fmla="*/ 2178562 h 4302232"/>
              <a:gd name="connsiteX7" fmla="*/ 5133242 w 5339123"/>
              <a:gd name="connsiteY7" fmla="*/ 3067311 h 4302232"/>
              <a:gd name="connsiteX8" fmla="*/ 4748928 w 5339123"/>
              <a:gd name="connsiteY8" fmla="*/ 3584146 h 4302232"/>
              <a:gd name="connsiteX9" fmla="*/ 2588825 w 5339123"/>
              <a:gd name="connsiteY9" fmla="*/ 4302223 h 4302232"/>
              <a:gd name="connsiteX10" fmla="*/ 826286 w 5339123"/>
              <a:gd name="connsiteY10" fmla="*/ 3570217 h 4302232"/>
              <a:gd name="connsiteX11" fmla="*/ 4651 w 5339123"/>
              <a:gd name="connsiteY11" fmla="*/ 2165310 h 4302232"/>
              <a:gd name="connsiteX0" fmla="*/ 4651 w 5339123"/>
              <a:gd name="connsiteY0" fmla="*/ 2165310 h 4302232"/>
              <a:gd name="connsiteX1" fmla="*/ 1157590 w 5339123"/>
              <a:gd name="connsiteY1" fmla="*/ 416877 h 4302232"/>
              <a:gd name="connsiteX2" fmla="*/ 2588825 w 5339123"/>
              <a:gd name="connsiteY2" fmla="*/ 28397 h 4302232"/>
              <a:gd name="connsiteX3" fmla="*/ 3867660 w 5339123"/>
              <a:gd name="connsiteY3" fmla="*/ 105452 h 4302232"/>
              <a:gd name="connsiteX4" fmla="*/ 5027225 w 5339123"/>
              <a:gd name="connsiteY4" fmla="*/ 443380 h 4302232"/>
              <a:gd name="connsiteX5" fmla="*/ 5332026 w 5339123"/>
              <a:gd name="connsiteY5" fmla="*/ 1443919 h 4302232"/>
              <a:gd name="connsiteX6" fmla="*/ 5318773 w 5339123"/>
              <a:gd name="connsiteY6" fmla="*/ 2178562 h 4302232"/>
              <a:gd name="connsiteX7" fmla="*/ 5133242 w 5339123"/>
              <a:gd name="connsiteY7" fmla="*/ 3067311 h 4302232"/>
              <a:gd name="connsiteX8" fmla="*/ 4748928 w 5339123"/>
              <a:gd name="connsiteY8" fmla="*/ 3584146 h 4302232"/>
              <a:gd name="connsiteX9" fmla="*/ 2588825 w 5339123"/>
              <a:gd name="connsiteY9" fmla="*/ 4302223 h 4302232"/>
              <a:gd name="connsiteX10" fmla="*/ 826286 w 5339123"/>
              <a:gd name="connsiteY10" fmla="*/ 3570217 h 4302232"/>
              <a:gd name="connsiteX11" fmla="*/ 4651 w 5339123"/>
              <a:gd name="connsiteY11" fmla="*/ 2165310 h 4302232"/>
              <a:gd name="connsiteX0" fmla="*/ 4651 w 5339123"/>
              <a:gd name="connsiteY0" fmla="*/ 2206501 h 4343423"/>
              <a:gd name="connsiteX1" fmla="*/ 1157590 w 5339123"/>
              <a:gd name="connsiteY1" fmla="*/ 458068 h 4343423"/>
              <a:gd name="connsiteX2" fmla="*/ 2588825 w 5339123"/>
              <a:gd name="connsiteY2" fmla="*/ 69588 h 4343423"/>
              <a:gd name="connsiteX3" fmla="*/ 3880913 w 5339123"/>
              <a:gd name="connsiteY3" fmla="*/ 67130 h 4343423"/>
              <a:gd name="connsiteX4" fmla="*/ 5027225 w 5339123"/>
              <a:gd name="connsiteY4" fmla="*/ 484571 h 4343423"/>
              <a:gd name="connsiteX5" fmla="*/ 5332026 w 5339123"/>
              <a:gd name="connsiteY5" fmla="*/ 1485110 h 4343423"/>
              <a:gd name="connsiteX6" fmla="*/ 5318773 w 5339123"/>
              <a:gd name="connsiteY6" fmla="*/ 2219753 h 4343423"/>
              <a:gd name="connsiteX7" fmla="*/ 5133242 w 5339123"/>
              <a:gd name="connsiteY7" fmla="*/ 3108502 h 4343423"/>
              <a:gd name="connsiteX8" fmla="*/ 4748928 w 5339123"/>
              <a:gd name="connsiteY8" fmla="*/ 3625337 h 4343423"/>
              <a:gd name="connsiteX9" fmla="*/ 2588825 w 5339123"/>
              <a:gd name="connsiteY9" fmla="*/ 4343414 h 4343423"/>
              <a:gd name="connsiteX10" fmla="*/ 826286 w 5339123"/>
              <a:gd name="connsiteY10" fmla="*/ 3611408 h 4343423"/>
              <a:gd name="connsiteX11" fmla="*/ 4651 w 5339123"/>
              <a:gd name="connsiteY11" fmla="*/ 2206501 h 4343423"/>
              <a:gd name="connsiteX0" fmla="*/ 4651 w 5339123"/>
              <a:gd name="connsiteY0" fmla="*/ 2206501 h 4343423"/>
              <a:gd name="connsiteX1" fmla="*/ 1157590 w 5339123"/>
              <a:gd name="connsiteY1" fmla="*/ 458068 h 4343423"/>
              <a:gd name="connsiteX2" fmla="*/ 2588825 w 5339123"/>
              <a:gd name="connsiteY2" fmla="*/ 69588 h 4343423"/>
              <a:gd name="connsiteX3" fmla="*/ 3880913 w 5339123"/>
              <a:gd name="connsiteY3" fmla="*/ 67130 h 4343423"/>
              <a:gd name="connsiteX4" fmla="*/ 5027225 w 5339123"/>
              <a:gd name="connsiteY4" fmla="*/ 484571 h 4343423"/>
              <a:gd name="connsiteX5" fmla="*/ 5332026 w 5339123"/>
              <a:gd name="connsiteY5" fmla="*/ 1485110 h 4343423"/>
              <a:gd name="connsiteX6" fmla="*/ 5318773 w 5339123"/>
              <a:gd name="connsiteY6" fmla="*/ 2219753 h 4343423"/>
              <a:gd name="connsiteX7" fmla="*/ 5133242 w 5339123"/>
              <a:gd name="connsiteY7" fmla="*/ 3108502 h 4343423"/>
              <a:gd name="connsiteX8" fmla="*/ 4748928 w 5339123"/>
              <a:gd name="connsiteY8" fmla="*/ 3625337 h 4343423"/>
              <a:gd name="connsiteX9" fmla="*/ 2588825 w 5339123"/>
              <a:gd name="connsiteY9" fmla="*/ 4343414 h 4343423"/>
              <a:gd name="connsiteX10" fmla="*/ 826286 w 5339123"/>
              <a:gd name="connsiteY10" fmla="*/ 3611408 h 4343423"/>
              <a:gd name="connsiteX11" fmla="*/ 4651 w 5339123"/>
              <a:gd name="connsiteY11" fmla="*/ 2206501 h 4343423"/>
              <a:gd name="connsiteX0" fmla="*/ 4651 w 5339123"/>
              <a:gd name="connsiteY0" fmla="*/ 2187716 h 4324638"/>
              <a:gd name="connsiteX1" fmla="*/ 1157590 w 5339123"/>
              <a:gd name="connsiteY1" fmla="*/ 439283 h 4324638"/>
              <a:gd name="connsiteX2" fmla="*/ 2588825 w 5339123"/>
              <a:gd name="connsiteY2" fmla="*/ 50803 h 4324638"/>
              <a:gd name="connsiteX3" fmla="*/ 3880913 w 5339123"/>
              <a:gd name="connsiteY3" fmla="*/ 48345 h 4324638"/>
              <a:gd name="connsiteX4" fmla="*/ 5027225 w 5339123"/>
              <a:gd name="connsiteY4" fmla="*/ 465786 h 4324638"/>
              <a:gd name="connsiteX5" fmla="*/ 5332026 w 5339123"/>
              <a:gd name="connsiteY5" fmla="*/ 1466325 h 4324638"/>
              <a:gd name="connsiteX6" fmla="*/ 5318773 w 5339123"/>
              <a:gd name="connsiteY6" fmla="*/ 2200968 h 4324638"/>
              <a:gd name="connsiteX7" fmla="*/ 5133242 w 5339123"/>
              <a:gd name="connsiteY7" fmla="*/ 3089717 h 4324638"/>
              <a:gd name="connsiteX8" fmla="*/ 4748928 w 5339123"/>
              <a:gd name="connsiteY8" fmla="*/ 3606552 h 4324638"/>
              <a:gd name="connsiteX9" fmla="*/ 2588825 w 5339123"/>
              <a:gd name="connsiteY9" fmla="*/ 4324629 h 4324638"/>
              <a:gd name="connsiteX10" fmla="*/ 826286 w 5339123"/>
              <a:gd name="connsiteY10" fmla="*/ 3592623 h 4324638"/>
              <a:gd name="connsiteX11" fmla="*/ 4651 w 5339123"/>
              <a:gd name="connsiteY11" fmla="*/ 2187716 h 4324638"/>
              <a:gd name="connsiteX0" fmla="*/ 4651 w 5339123"/>
              <a:gd name="connsiteY0" fmla="*/ 2187716 h 4324638"/>
              <a:gd name="connsiteX1" fmla="*/ 1157590 w 5339123"/>
              <a:gd name="connsiteY1" fmla="*/ 439283 h 4324638"/>
              <a:gd name="connsiteX2" fmla="*/ 2588825 w 5339123"/>
              <a:gd name="connsiteY2" fmla="*/ 50803 h 4324638"/>
              <a:gd name="connsiteX3" fmla="*/ 3880913 w 5339123"/>
              <a:gd name="connsiteY3" fmla="*/ 48345 h 4324638"/>
              <a:gd name="connsiteX4" fmla="*/ 5027225 w 5339123"/>
              <a:gd name="connsiteY4" fmla="*/ 465786 h 4324638"/>
              <a:gd name="connsiteX5" fmla="*/ 5292269 w 5339123"/>
              <a:gd name="connsiteY5" fmla="*/ 1041580 h 4324638"/>
              <a:gd name="connsiteX6" fmla="*/ 5332026 w 5339123"/>
              <a:gd name="connsiteY6" fmla="*/ 1466325 h 4324638"/>
              <a:gd name="connsiteX7" fmla="*/ 5318773 w 5339123"/>
              <a:gd name="connsiteY7" fmla="*/ 2200968 h 4324638"/>
              <a:gd name="connsiteX8" fmla="*/ 5133242 w 5339123"/>
              <a:gd name="connsiteY8" fmla="*/ 3089717 h 4324638"/>
              <a:gd name="connsiteX9" fmla="*/ 4748928 w 5339123"/>
              <a:gd name="connsiteY9" fmla="*/ 3606552 h 4324638"/>
              <a:gd name="connsiteX10" fmla="*/ 2588825 w 5339123"/>
              <a:gd name="connsiteY10" fmla="*/ 4324629 h 4324638"/>
              <a:gd name="connsiteX11" fmla="*/ 826286 w 5339123"/>
              <a:gd name="connsiteY11" fmla="*/ 3592623 h 4324638"/>
              <a:gd name="connsiteX12" fmla="*/ 4651 w 5339123"/>
              <a:gd name="connsiteY12" fmla="*/ 2187716 h 4324638"/>
              <a:gd name="connsiteX0" fmla="*/ 4651 w 5440057"/>
              <a:gd name="connsiteY0" fmla="*/ 2187716 h 4324638"/>
              <a:gd name="connsiteX1" fmla="*/ 1157590 w 5440057"/>
              <a:gd name="connsiteY1" fmla="*/ 439283 h 4324638"/>
              <a:gd name="connsiteX2" fmla="*/ 2588825 w 5440057"/>
              <a:gd name="connsiteY2" fmla="*/ 50803 h 4324638"/>
              <a:gd name="connsiteX3" fmla="*/ 3880913 w 5440057"/>
              <a:gd name="connsiteY3" fmla="*/ 48345 h 4324638"/>
              <a:gd name="connsiteX4" fmla="*/ 5027225 w 5440057"/>
              <a:gd name="connsiteY4" fmla="*/ 465786 h 4324638"/>
              <a:gd name="connsiteX5" fmla="*/ 5292269 w 5440057"/>
              <a:gd name="connsiteY5" fmla="*/ 1041580 h 4324638"/>
              <a:gd name="connsiteX6" fmla="*/ 5438043 w 5440057"/>
              <a:gd name="connsiteY6" fmla="*/ 1472952 h 4324638"/>
              <a:gd name="connsiteX7" fmla="*/ 5318773 w 5440057"/>
              <a:gd name="connsiteY7" fmla="*/ 2200968 h 4324638"/>
              <a:gd name="connsiteX8" fmla="*/ 5133242 w 5440057"/>
              <a:gd name="connsiteY8" fmla="*/ 3089717 h 4324638"/>
              <a:gd name="connsiteX9" fmla="*/ 4748928 w 5440057"/>
              <a:gd name="connsiteY9" fmla="*/ 3606552 h 4324638"/>
              <a:gd name="connsiteX10" fmla="*/ 2588825 w 5440057"/>
              <a:gd name="connsiteY10" fmla="*/ 4324629 h 4324638"/>
              <a:gd name="connsiteX11" fmla="*/ 826286 w 5440057"/>
              <a:gd name="connsiteY11" fmla="*/ 3592623 h 4324638"/>
              <a:gd name="connsiteX12" fmla="*/ 4651 w 5440057"/>
              <a:gd name="connsiteY12" fmla="*/ 2187716 h 4324638"/>
              <a:gd name="connsiteX0" fmla="*/ 4651 w 5440057"/>
              <a:gd name="connsiteY0" fmla="*/ 2187716 h 4324638"/>
              <a:gd name="connsiteX1" fmla="*/ 1157590 w 5440057"/>
              <a:gd name="connsiteY1" fmla="*/ 439283 h 4324638"/>
              <a:gd name="connsiteX2" fmla="*/ 2588825 w 5440057"/>
              <a:gd name="connsiteY2" fmla="*/ 50803 h 4324638"/>
              <a:gd name="connsiteX3" fmla="*/ 3880913 w 5440057"/>
              <a:gd name="connsiteY3" fmla="*/ 48345 h 4324638"/>
              <a:gd name="connsiteX4" fmla="*/ 5027225 w 5440057"/>
              <a:gd name="connsiteY4" fmla="*/ 465786 h 4324638"/>
              <a:gd name="connsiteX5" fmla="*/ 5385034 w 5440057"/>
              <a:gd name="connsiteY5" fmla="*/ 988571 h 4324638"/>
              <a:gd name="connsiteX6" fmla="*/ 5438043 w 5440057"/>
              <a:gd name="connsiteY6" fmla="*/ 1472952 h 4324638"/>
              <a:gd name="connsiteX7" fmla="*/ 5318773 w 5440057"/>
              <a:gd name="connsiteY7" fmla="*/ 2200968 h 4324638"/>
              <a:gd name="connsiteX8" fmla="*/ 5133242 w 5440057"/>
              <a:gd name="connsiteY8" fmla="*/ 3089717 h 4324638"/>
              <a:gd name="connsiteX9" fmla="*/ 4748928 w 5440057"/>
              <a:gd name="connsiteY9" fmla="*/ 3606552 h 4324638"/>
              <a:gd name="connsiteX10" fmla="*/ 2588825 w 5440057"/>
              <a:gd name="connsiteY10" fmla="*/ 4324629 h 4324638"/>
              <a:gd name="connsiteX11" fmla="*/ 826286 w 5440057"/>
              <a:gd name="connsiteY11" fmla="*/ 3592623 h 4324638"/>
              <a:gd name="connsiteX12" fmla="*/ 4651 w 5440057"/>
              <a:gd name="connsiteY12" fmla="*/ 2187716 h 4324638"/>
              <a:gd name="connsiteX0" fmla="*/ 4651 w 5440057"/>
              <a:gd name="connsiteY0" fmla="*/ 2262587 h 4399509"/>
              <a:gd name="connsiteX1" fmla="*/ 1157590 w 5440057"/>
              <a:gd name="connsiteY1" fmla="*/ 514154 h 4399509"/>
              <a:gd name="connsiteX2" fmla="*/ 2588825 w 5440057"/>
              <a:gd name="connsiteY2" fmla="*/ 125674 h 4399509"/>
              <a:gd name="connsiteX3" fmla="*/ 3900791 w 5440057"/>
              <a:gd name="connsiteY3" fmla="*/ 23824 h 4399509"/>
              <a:gd name="connsiteX4" fmla="*/ 5027225 w 5440057"/>
              <a:gd name="connsiteY4" fmla="*/ 540657 h 4399509"/>
              <a:gd name="connsiteX5" fmla="*/ 5385034 w 5440057"/>
              <a:gd name="connsiteY5" fmla="*/ 1063442 h 4399509"/>
              <a:gd name="connsiteX6" fmla="*/ 5438043 w 5440057"/>
              <a:gd name="connsiteY6" fmla="*/ 1547823 h 4399509"/>
              <a:gd name="connsiteX7" fmla="*/ 5318773 w 5440057"/>
              <a:gd name="connsiteY7" fmla="*/ 2275839 h 4399509"/>
              <a:gd name="connsiteX8" fmla="*/ 5133242 w 5440057"/>
              <a:gd name="connsiteY8" fmla="*/ 3164588 h 4399509"/>
              <a:gd name="connsiteX9" fmla="*/ 4748928 w 5440057"/>
              <a:gd name="connsiteY9" fmla="*/ 3681423 h 4399509"/>
              <a:gd name="connsiteX10" fmla="*/ 2588825 w 5440057"/>
              <a:gd name="connsiteY10" fmla="*/ 4399500 h 4399509"/>
              <a:gd name="connsiteX11" fmla="*/ 826286 w 5440057"/>
              <a:gd name="connsiteY11" fmla="*/ 3667494 h 4399509"/>
              <a:gd name="connsiteX12" fmla="*/ 4651 w 5440057"/>
              <a:gd name="connsiteY12" fmla="*/ 2262587 h 4399509"/>
              <a:gd name="connsiteX0" fmla="*/ 2824 w 5438230"/>
              <a:gd name="connsiteY0" fmla="*/ 2261833 h 4398755"/>
              <a:gd name="connsiteX1" fmla="*/ 1076250 w 5438230"/>
              <a:gd name="connsiteY1" fmla="*/ 480269 h 4398755"/>
              <a:gd name="connsiteX2" fmla="*/ 2586998 w 5438230"/>
              <a:gd name="connsiteY2" fmla="*/ 124920 h 4398755"/>
              <a:gd name="connsiteX3" fmla="*/ 3898964 w 5438230"/>
              <a:gd name="connsiteY3" fmla="*/ 23070 h 4398755"/>
              <a:gd name="connsiteX4" fmla="*/ 5025398 w 5438230"/>
              <a:gd name="connsiteY4" fmla="*/ 539903 h 4398755"/>
              <a:gd name="connsiteX5" fmla="*/ 5383207 w 5438230"/>
              <a:gd name="connsiteY5" fmla="*/ 1062688 h 4398755"/>
              <a:gd name="connsiteX6" fmla="*/ 5436216 w 5438230"/>
              <a:gd name="connsiteY6" fmla="*/ 1547069 h 4398755"/>
              <a:gd name="connsiteX7" fmla="*/ 5316946 w 5438230"/>
              <a:gd name="connsiteY7" fmla="*/ 2275085 h 4398755"/>
              <a:gd name="connsiteX8" fmla="*/ 5131415 w 5438230"/>
              <a:gd name="connsiteY8" fmla="*/ 3163834 h 4398755"/>
              <a:gd name="connsiteX9" fmla="*/ 4747101 w 5438230"/>
              <a:gd name="connsiteY9" fmla="*/ 3680669 h 4398755"/>
              <a:gd name="connsiteX10" fmla="*/ 2586998 w 5438230"/>
              <a:gd name="connsiteY10" fmla="*/ 4398746 h 4398755"/>
              <a:gd name="connsiteX11" fmla="*/ 824459 w 5438230"/>
              <a:gd name="connsiteY11" fmla="*/ 3666740 h 4398755"/>
              <a:gd name="connsiteX12" fmla="*/ 2824 w 5438230"/>
              <a:gd name="connsiteY12" fmla="*/ 2261833 h 4398755"/>
              <a:gd name="connsiteX0" fmla="*/ 2824 w 5438230"/>
              <a:gd name="connsiteY0" fmla="*/ 2261833 h 4398755"/>
              <a:gd name="connsiteX1" fmla="*/ 1076250 w 5438230"/>
              <a:gd name="connsiteY1" fmla="*/ 480269 h 4398755"/>
              <a:gd name="connsiteX2" fmla="*/ 2586998 w 5438230"/>
              <a:gd name="connsiteY2" fmla="*/ 124920 h 4398755"/>
              <a:gd name="connsiteX3" fmla="*/ 3898964 w 5438230"/>
              <a:gd name="connsiteY3" fmla="*/ 23070 h 4398755"/>
              <a:gd name="connsiteX4" fmla="*/ 5025398 w 5438230"/>
              <a:gd name="connsiteY4" fmla="*/ 539903 h 4398755"/>
              <a:gd name="connsiteX5" fmla="*/ 5383207 w 5438230"/>
              <a:gd name="connsiteY5" fmla="*/ 1062688 h 4398755"/>
              <a:gd name="connsiteX6" fmla="*/ 5436216 w 5438230"/>
              <a:gd name="connsiteY6" fmla="*/ 1547069 h 4398755"/>
              <a:gd name="connsiteX7" fmla="*/ 5316946 w 5438230"/>
              <a:gd name="connsiteY7" fmla="*/ 2275085 h 4398755"/>
              <a:gd name="connsiteX8" fmla="*/ 4892876 w 5438230"/>
              <a:gd name="connsiteY8" fmla="*/ 3150582 h 4398755"/>
              <a:gd name="connsiteX9" fmla="*/ 4747101 w 5438230"/>
              <a:gd name="connsiteY9" fmla="*/ 3680669 h 4398755"/>
              <a:gd name="connsiteX10" fmla="*/ 2586998 w 5438230"/>
              <a:gd name="connsiteY10" fmla="*/ 4398746 h 4398755"/>
              <a:gd name="connsiteX11" fmla="*/ 824459 w 5438230"/>
              <a:gd name="connsiteY11" fmla="*/ 3666740 h 4398755"/>
              <a:gd name="connsiteX12" fmla="*/ 2824 w 5438230"/>
              <a:gd name="connsiteY12" fmla="*/ 2261833 h 4398755"/>
              <a:gd name="connsiteX0" fmla="*/ 2824 w 5438230"/>
              <a:gd name="connsiteY0" fmla="*/ 2261833 h 4398766"/>
              <a:gd name="connsiteX1" fmla="*/ 1076250 w 5438230"/>
              <a:gd name="connsiteY1" fmla="*/ 480269 h 4398766"/>
              <a:gd name="connsiteX2" fmla="*/ 2586998 w 5438230"/>
              <a:gd name="connsiteY2" fmla="*/ 124920 h 4398766"/>
              <a:gd name="connsiteX3" fmla="*/ 3898964 w 5438230"/>
              <a:gd name="connsiteY3" fmla="*/ 23070 h 4398766"/>
              <a:gd name="connsiteX4" fmla="*/ 5025398 w 5438230"/>
              <a:gd name="connsiteY4" fmla="*/ 539903 h 4398766"/>
              <a:gd name="connsiteX5" fmla="*/ 5383207 w 5438230"/>
              <a:gd name="connsiteY5" fmla="*/ 1062688 h 4398766"/>
              <a:gd name="connsiteX6" fmla="*/ 5436216 w 5438230"/>
              <a:gd name="connsiteY6" fmla="*/ 1547069 h 4398766"/>
              <a:gd name="connsiteX7" fmla="*/ 5316946 w 5438230"/>
              <a:gd name="connsiteY7" fmla="*/ 2275085 h 4398766"/>
              <a:gd name="connsiteX8" fmla="*/ 4892876 w 5438230"/>
              <a:gd name="connsiteY8" fmla="*/ 3150582 h 4398766"/>
              <a:gd name="connsiteX9" fmla="*/ 4442301 w 5438230"/>
              <a:gd name="connsiteY9" fmla="*/ 3687295 h 4398766"/>
              <a:gd name="connsiteX10" fmla="*/ 2586998 w 5438230"/>
              <a:gd name="connsiteY10" fmla="*/ 4398746 h 4398766"/>
              <a:gd name="connsiteX11" fmla="*/ 824459 w 5438230"/>
              <a:gd name="connsiteY11" fmla="*/ 3666740 h 4398766"/>
              <a:gd name="connsiteX12" fmla="*/ 2824 w 5438230"/>
              <a:gd name="connsiteY12" fmla="*/ 2261833 h 4398766"/>
              <a:gd name="connsiteX0" fmla="*/ 2824 w 5438230"/>
              <a:gd name="connsiteY0" fmla="*/ 2256480 h 4393413"/>
              <a:gd name="connsiteX1" fmla="*/ 1076250 w 5438230"/>
              <a:gd name="connsiteY1" fmla="*/ 474916 h 4393413"/>
              <a:gd name="connsiteX2" fmla="*/ 2586998 w 5438230"/>
              <a:gd name="connsiteY2" fmla="*/ 165949 h 4393413"/>
              <a:gd name="connsiteX3" fmla="*/ 3898964 w 5438230"/>
              <a:gd name="connsiteY3" fmla="*/ 17717 h 4393413"/>
              <a:gd name="connsiteX4" fmla="*/ 5025398 w 5438230"/>
              <a:gd name="connsiteY4" fmla="*/ 534550 h 4393413"/>
              <a:gd name="connsiteX5" fmla="*/ 5383207 w 5438230"/>
              <a:gd name="connsiteY5" fmla="*/ 1057335 h 4393413"/>
              <a:gd name="connsiteX6" fmla="*/ 5436216 w 5438230"/>
              <a:gd name="connsiteY6" fmla="*/ 1541716 h 4393413"/>
              <a:gd name="connsiteX7" fmla="*/ 5316946 w 5438230"/>
              <a:gd name="connsiteY7" fmla="*/ 2269732 h 4393413"/>
              <a:gd name="connsiteX8" fmla="*/ 4892876 w 5438230"/>
              <a:gd name="connsiteY8" fmla="*/ 3145229 h 4393413"/>
              <a:gd name="connsiteX9" fmla="*/ 4442301 w 5438230"/>
              <a:gd name="connsiteY9" fmla="*/ 3681942 h 4393413"/>
              <a:gd name="connsiteX10" fmla="*/ 2586998 w 5438230"/>
              <a:gd name="connsiteY10" fmla="*/ 4393393 h 4393413"/>
              <a:gd name="connsiteX11" fmla="*/ 824459 w 5438230"/>
              <a:gd name="connsiteY11" fmla="*/ 3661387 h 4393413"/>
              <a:gd name="connsiteX12" fmla="*/ 2824 w 5438230"/>
              <a:gd name="connsiteY12" fmla="*/ 2256480 h 4393413"/>
              <a:gd name="connsiteX0" fmla="*/ 2824 w 5437748"/>
              <a:gd name="connsiteY0" fmla="*/ 2256480 h 4393413"/>
              <a:gd name="connsiteX1" fmla="*/ 1076250 w 5437748"/>
              <a:gd name="connsiteY1" fmla="*/ 474916 h 4393413"/>
              <a:gd name="connsiteX2" fmla="*/ 2586998 w 5437748"/>
              <a:gd name="connsiteY2" fmla="*/ 165949 h 4393413"/>
              <a:gd name="connsiteX3" fmla="*/ 3898964 w 5437748"/>
              <a:gd name="connsiteY3" fmla="*/ 17717 h 4393413"/>
              <a:gd name="connsiteX4" fmla="*/ 5025398 w 5437748"/>
              <a:gd name="connsiteY4" fmla="*/ 534550 h 4393413"/>
              <a:gd name="connsiteX5" fmla="*/ 5383207 w 5437748"/>
              <a:gd name="connsiteY5" fmla="*/ 1057335 h 4393413"/>
              <a:gd name="connsiteX6" fmla="*/ 5436216 w 5437748"/>
              <a:gd name="connsiteY6" fmla="*/ 1541716 h 4393413"/>
              <a:gd name="connsiteX7" fmla="*/ 5270564 w 5437748"/>
              <a:gd name="connsiteY7" fmla="*/ 2309488 h 4393413"/>
              <a:gd name="connsiteX8" fmla="*/ 4892876 w 5437748"/>
              <a:gd name="connsiteY8" fmla="*/ 3145229 h 4393413"/>
              <a:gd name="connsiteX9" fmla="*/ 4442301 w 5437748"/>
              <a:gd name="connsiteY9" fmla="*/ 3681942 h 4393413"/>
              <a:gd name="connsiteX10" fmla="*/ 2586998 w 5437748"/>
              <a:gd name="connsiteY10" fmla="*/ 4393393 h 4393413"/>
              <a:gd name="connsiteX11" fmla="*/ 824459 w 5437748"/>
              <a:gd name="connsiteY11" fmla="*/ 3661387 h 4393413"/>
              <a:gd name="connsiteX12" fmla="*/ 2824 w 5437748"/>
              <a:gd name="connsiteY12" fmla="*/ 2256480 h 4393413"/>
              <a:gd name="connsiteX0" fmla="*/ 2824 w 5438511"/>
              <a:gd name="connsiteY0" fmla="*/ 2256480 h 4393413"/>
              <a:gd name="connsiteX1" fmla="*/ 1076250 w 5438511"/>
              <a:gd name="connsiteY1" fmla="*/ 474916 h 4393413"/>
              <a:gd name="connsiteX2" fmla="*/ 2586998 w 5438511"/>
              <a:gd name="connsiteY2" fmla="*/ 165949 h 4393413"/>
              <a:gd name="connsiteX3" fmla="*/ 3898964 w 5438511"/>
              <a:gd name="connsiteY3" fmla="*/ 17717 h 4393413"/>
              <a:gd name="connsiteX4" fmla="*/ 5025398 w 5438511"/>
              <a:gd name="connsiteY4" fmla="*/ 534550 h 4393413"/>
              <a:gd name="connsiteX5" fmla="*/ 5383207 w 5438511"/>
              <a:gd name="connsiteY5" fmla="*/ 1057335 h 4393413"/>
              <a:gd name="connsiteX6" fmla="*/ 5436216 w 5438511"/>
              <a:gd name="connsiteY6" fmla="*/ 1541716 h 4393413"/>
              <a:gd name="connsiteX7" fmla="*/ 5270564 w 5438511"/>
              <a:gd name="connsiteY7" fmla="*/ 2309488 h 4393413"/>
              <a:gd name="connsiteX8" fmla="*/ 4892876 w 5438511"/>
              <a:gd name="connsiteY8" fmla="*/ 3145229 h 4393413"/>
              <a:gd name="connsiteX9" fmla="*/ 4442301 w 5438511"/>
              <a:gd name="connsiteY9" fmla="*/ 3681942 h 4393413"/>
              <a:gd name="connsiteX10" fmla="*/ 2586998 w 5438511"/>
              <a:gd name="connsiteY10" fmla="*/ 4393393 h 4393413"/>
              <a:gd name="connsiteX11" fmla="*/ 824459 w 5438511"/>
              <a:gd name="connsiteY11" fmla="*/ 3661387 h 4393413"/>
              <a:gd name="connsiteX12" fmla="*/ 2824 w 5438511"/>
              <a:gd name="connsiteY12" fmla="*/ 2256480 h 4393413"/>
              <a:gd name="connsiteX0" fmla="*/ 2824 w 5464629"/>
              <a:gd name="connsiteY0" fmla="*/ 2256480 h 4393413"/>
              <a:gd name="connsiteX1" fmla="*/ 1076250 w 5464629"/>
              <a:gd name="connsiteY1" fmla="*/ 474916 h 4393413"/>
              <a:gd name="connsiteX2" fmla="*/ 2586998 w 5464629"/>
              <a:gd name="connsiteY2" fmla="*/ 165949 h 4393413"/>
              <a:gd name="connsiteX3" fmla="*/ 3898964 w 5464629"/>
              <a:gd name="connsiteY3" fmla="*/ 17717 h 4393413"/>
              <a:gd name="connsiteX4" fmla="*/ 5025398 w 5464629"/>
              <a:gd name="connsiteY4" fmla="*/ 534550 h 4393413"/>
              <a:gd name="connsiteX5" fmla="*/ 5383207 w 5464629"/>
              <a:gd name="connsiteY5" fmla="*/ 1057335 h 4393413"/>
              <a:gd name="connsiteX6" fmla="*/ 5462720 w 5464629"/>
              <a:gd name="connsiteY6" fmla="*/ 1554968 h 4393413"/>
              <a:gd name="connsiteX7" fmla="*/ 5270564 w 5464629"/>
              <a:gd name="connsiteY7" fmla="*/ 2309488 h 4393413"/>
              <a:gd name="connsiteX8" fmla="*/ 4892876 w 5464629"/>
              <a:gd name="connsiteY8" fmla="*/ 3145229 h 4393413"/>
              <a:gd name="connsiteX9" fmla="*/ 4442301 w 5464629"/>
              <a:gd name="connsiteY9" fmla="*/ 3681942 h 4393413"/>
              <a:gd name="connsiteX10" fmla="*/ 2586998 w 5464629"/>
              <a:gd name="connsiteY10" fmla="*/ 4393393 h 4393413"/>
              <a:gd name="connsiteX11" fmla="*/ 824459 w 5464629"/>
              <a:gd name="connsiteY11" fmla="*/ 3661387 h 4393413"/>
              <a:gd name="connsiteX12" fmla="*/ 2824 w 5464629"/>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5051902 w 5462720"/>
              <a:gd name="connsiteY8" fmla="*/ 2740361 h 4393413"/>
              <a:gd name="connsiteX9" fmla="*/ 4892876 w 5462720"/>
              <a:gd name="connsiteY9" fmla="*/ 3145229 h 4393413"/>
              <a:gd name="connsiteX10" fmla="*/ 4442301 w 5462720"/>
              <a:gd name="connsiteY10" fmla="*/ 3681942 h 4393413"/>
              <a:gd name="connsiteX11" fmla="*/ 2586998 w 5462720"/>
              <a:gd name="connsiteY11" fmla="*/ 4393393 h 4393413"/>
              <a:gd name="connsiteX12" fmla="*/ 824459 w 5462720"/>
              <a:gd name="connsiteY12" fmla="*/ 3661387 h 4393413"/>
              <a:gd name="connsiteX13" fmla="*/ 2824 w 5462720"/>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383207 w 5495851"/>
              <a:gd name="connsiteY5" fmla="*/ 1057335 h 4393413"/>
              <a:gd name="connsiteX6" fmla="*/ 5495851 w 5495851"/>
              <a:gd name="connsiteY6" fmla="*/ 1588098 h 4393413"/>
              <a:gd name="connsiteX7" fmla="*/ 5270564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270564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853120 w 5495851"/>
              <a:gd name="connsiteY9" fmla="*/ 3363890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045276 w 5495851"/>
              <a:gd name="connsiteY8" fmla="*/ 2833126 h 4393413"/>
              <a:gd name="connsiteX9" fmla="*/ 4853120 w 5495851"/>
              <a:gd name="connsiteY9" fmla="*/ 3363890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363890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363890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450029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32237 h 4369983"/>
              <a:gd name="connsiteX1" fmla="*/ 1076250 w 5495851"/>
              <a:gd name="connsiteY1" fmla="*/ 450673 h 4369983"/>
              <a:gd name="connsiteX2" fmla="*/ 2586998 w 5495851"/>
              <a:gd name="connsiteY2" fmla="*/ 141706 h 4369983"/>
              <a:gd name="connsiteX3" fmla="*/ 3859207 w 5495851"/>
              <a:gd name="connsiteY3" fmla="*/ 19979 h 4369983"/>
              <a:gd name="connsiteX4" fmla="*/ 5025398 w 5495851"/>
              <a:gd name="connsiteY4" fmla="*/ 510307 h 4369983"/>
              <a:gd name="connsiteX5" fmla="*/ 5416338 w 5495851"/>
              <a:gd name="connsiteY5" fmla="*/ 1033092 h 4369983"/>
              <a:gd name="connsiteX6" fmla="*/ 5495851 w 5495851"/>
              <a:gd name="connsiteY6" fmla="*/ 1563855 h 4369983"/>
              <a:gd name="connsiteX7" fmla="*/ 5144668 w 5495851"/>
              <a:gd name="connsiteY7" fmla="*/ 2285245 h 4369983"/>
              <a:gd name="connsiteX8" fmla="*/ 5045276 w 5495851"/>
              <a:gd name="connsiteY8" fmla="*/ 2808883 h 4369983"/>
              <a:gd name="connsiteX9" fmla="*/ 4853120 w 5495851"/>
              <a:gd name="connsiteY9" fmla="*/ 3425786 h 4369983"/>
              <a:gd name="connsiteX10" fmla="*/ 4495310 w 5495851"/>
              <a:gd name="connsiteY10" fmla="*/ 3757091 h 4369983"/>
              <a:gd name="connsiteX11" fmla="*/ 2586998 w 5495851"/>
              <a:gd name="connsiteY11" fmla="*/ 4369150 h 4369983"/>
              <a:gd name="connsiteX12" fmla="*/ 824459 w 5495851"/>
              <a:gd name="connsiteY12" fmla="*/ 3637144 h 4369983"/>
              <a:gd name="connsiteX13" fmla="*/ 2824 w 5495851"/>
              <a:gd name="connsiteY13" fmla="*/ 2232237 h 4369983"/>
              <a:gd name="connsiteX0" fmla="*/ 2824 w 5495851"/>
              <a:gd name="connsiteY0" fmla="*/ 2232237 h 4369983"/>
              <a:gd name="connsiteX1" fmla="*/ 1076250 w 5495851"/>
              <a:gd name="connsiteY1" fmla="*/ 450673 h 4369983"/>
              <a:gd name="connsiteX2" fmla="*/ 2586998 w 5495851"/>
              <a:gd name="connsiteY2" fmla="*/ 141706 h 4369983"/>
              <a:gd name="connsiteX3" fmla="*/ 3859207 w 5495851"/>
              <a:gd name="connsiteY3" fmla="*/ 19979 h 4369983"/>
              <a:gd name="connsiteX4" fmla="*/ 5025398 w 5495851"/>
              <a:gd name="connsiteY4" fmla="*/ 510307 h 4369983"/>
              <a:gd name="connsiteX5" fmla="*/ 5416338 w 5495851"/>
              <a:gd name="connsiteY5" fmla="*/ 1033092 h 4369983"/>
              <a:gd name="connsiteX6" fmla="*/ 5495851 w 5495851"/>
              <a:gd name="connsiteY6" fmla="*/ 1563855 h 4369983"/>
              <a:gd name="connsiteX7" fmla="*/ 5144668 w 5495851"/>
              <a:gd name="connsiteY7" fmla="*/ 2285245 h 4369983"/>
              <a:gd name="connsiteX8" fmla="*/ 5045276 w 5495851"/>
              <a:gd name="connsiteY8" fmla="*/ 2808883 h 4369983"/>
              <a:gd name="connsiteX9" fmla="*/ 4853120 w 5495851"/>
              <a:gd name="connsiteY9" fmla="*/ 3425786 h 4369983"/>
              <a:gd name="connsiteX10" fmla="*/ 4495310 w 5495851"/>
              <a:gd name="connsiteY10" fmla="*/ 3757091 h 4369983"/>
              <a:gd name="connsiteX11" fmla="*/ 2586998 w 5495851"/>
              <a:gd name="connsiteY11" fmla="*/ 4369150 h 4369983"/>
              <a:gd name="connsiteX12" fmla="*/ 824459 w 5495851"/>
              <a:gd name="connsiteY12" fmla="*/ 3637144 h 4369983"/>
              <a:gd name="connsiteX13" fmla="*/ 2824 w 5495851"/>
              <a:gd name="connsiteY13" fmla="*/ 2232237 h 4369983"/>
              <a:gd name="connsiteX0" fmla="*/ 3245 w 5496272"/>
              <a:gd name="connsiteY0" fmla="*/ 2234224 h 4371970"/>
              <a:gd name="connsiteX1" fmla="*/ 1096549 w 5496272"/>
              <a:gd name="connsiteY1" fmla="*/ 558677 h 4371970"/>
              <a:gd name="connsiteX2" fmla="*/ 2587419 w 5496272"/>
              <a:gd name="connsiteY2" fmla="*/ 143693 h 4371970"/>
              <a:gd name="connsiteX3" fmla="*/ 3859628 w 5496272"/>
              <a:gd name="connsiteY3" fmla="*/ 21966 h 4371970"/>
              <a:gd name="connsiteX4" fmla="*/ 5025819 w 5496272"/>
              <a:gd name="connsiteY4" fmla="*/ 512294 h 4371970"/>
              <a:gd name="connsiteX5" fmla="*/ 5416759 w 5496272"/>
              <a:gd name="connsiteY5" fmla="*/ 1035079 h 4371970"/>
              <a:gd name="connsiteX6" fmla="*/ 5496272 w 5496272"/>
              <a:gd name="connsiteY6" fmla="*/ 1565842 h 4371970"/>
              <a:gd name="connsiteX7" fmla="*/ 5145089 w 5496272"/>
              <a:gd name="connsiteY7" fmla="*/ 2287232 h 4371970"/>
              <a:gd name="connsiteX8" fmla="*/ 5045697 w 5496272"/>
              <a:gd name="connsiteY8" fmla="*/ 2810870 h 4371970"/>
              <a:gd name="connsiteX9" fmla="*/ 4853541 w 5496272"/>
              <a:gd name="connsiteY9" fmla="*/ 3427773 h 4371970"/>
              <a:gd name="connsiteX10" fmla="*/ 4495731 w 5496272"/>
              <a:gd name="connsiteY10" fmla="*/ 3759078 h 4371970"/>
              <a:gd name="connsiteX11" fmla="*/ 2587419 w 5496272"/>
              <a:gd name="connsiteY11" fmla="*/ 4371137 h 4371970"/>
              <a:gd name="connsiteX12" fmla="*/ 824880 w 5496272"/>
              <a:gd name="connsiteY12" fmla="*/ 3639131 h 4371970"/>
              <a:gd name="connsiteX13" fmla="*/ 3245 w 5496272"/>
              <a:gd name="connsiteY13" fmla="*/ 2234224 h 4371970"/>
              <a:gd name="connsiteX0" fmla="*/ 2557 w 5495584"/>
              <a:gd name="connsiteY0" fmla="*/ 2234224 h 4371970"/>
              <a:gd name="connsiteX1" fmla="*/ 1062731 w 5495584"/>
              <a:gd name="connsiteY1" fmla="*/ 558677 h 4371970"/>
              <a:gd name="connsiteX2" fmla="*/ 2586731 w 5495584"/>
              <a:gd name="connsiteY2" fmla="*/ 143693 h 4371970"/>
              <a:gd name="connsiteX3" fmla="*/ 3858940 w 5495584"/>
              <a:gd name="connsiteY3" fmla="*/ 21966 h 4371970"/>
              <a:gd name="connsiteX4" fmla="*/ 5025131 w 5495584"/>
              <a:gd name="connsiteY4" fmla="*/ 512294 h 4371970"/>
              <a:gd name="connsiteX5" fmla="*/ 5416071 w 5495584"/>
              <a:gd name="connsiteY5" fmla="*/ 1035079 h 4371970"/>
              <a:gd name="connsiteX6" fmla="*/ 5495584 w 5495584"/>
              <a:gd name="connsiteY6" fmla="*/ 1565842 h 4371970"/>
              <a:gd name="connsiteX7" fmla="*/ 5144401 w 5495584"/>
              <a:gd name="connsiteY7" fmla="*/ 2287232 h 4371970"/>
              <a:gd name="connsiteX8" fmla="*/ 5045009 w 5495584"/>
              <a:gd name="connsiteY8" fmla="*/ 2810870 h 4371970"/>
              <a:gd name="connsiteX9" fmla="*/ 4852853 w 5495584"/>
              <a:gd name="connsiteY9" fmla="*/ 3427773 h 4371970"/>
              <a:gd name="connsiteX10" fmla="*/ 4495043 w 5495584"/>
              <a:gd name="connsiteY10" fmla="*/ 3759078 h 4371970"/>
              <a:gd name="connsiteX11" fmla="*/ 2586731 w 5495584"/>
              <a:gd name="connsiteY11" fmla="*/ 4371137 h 4371970"/>
              <a:gd name="connsiteX12" fmla="*/ 824192 w 5495584"/>
              <a:gd name="connsiteY12" fmla="*/ 3639131 h 4371970"/>
              <a:gd name="connsiteX13" fmla="*/ 2557 w 5495584"/>
              <a:gd name="connsiteY13" fmla="*/ 2234224 h 4371970"/>
              <a:gd name="connsiteX0" fmla="*/ 2557 w 5495584"/>
              <a:gd name="connsiteY0" fmla="*/ 2223449 h 4361195"/>
              <a:gd name="connsiteX1" fmla="*/ 1062731 w 5495584"/>
              <a:gd name="connsiteY1" fmla="*/ 547902 h 4361195"/>
              <a:gd name="connsiteX2" fmla="*/ 2586731 w 5495584"/>
              <a:gd name="connsiteY2" fmla="*/ 285318 h 4361195"/>
              <a:gd name="connsiteX3" fmla="*/ 3858940 w 5495584"/>
              <a:gd name="connsiteY3" fmla="*/ 11191 h 4361195"/>
              <a:gd name="connsiteX4" fmla="*/ 5025131 w 5495584"/>
              <a:gd name="connsiteY4" fmla="*/ 501519 h 4361195"/>
              <a:gd name="connsiteX5" fmla="*/ 5416071 w 5495584"/>
              <a:gd name="connsiteY5" fmla="*/ 1024304 h 4361195"/>
              <a:gd name="connsiteX6" fmla="*/ 5495584 w 5495584"/>
              <a:gd name="connsiteY6" fmla="*/ 1555067 h 4361195"/>
              <a:gd name="connsiteX7" fmla="*/ 5144401 w 5495584"/>
              <a:gd name="connsiteY7" fmla="*/ 2276457 h 4361195"/>
              <a:gd name="connsiteX8" fmla="*/ 5045009 w 5495584"/>
              <a:gd name="connsiteY8" fmla="*/ 2800095 h 4361195"/>
              <a:gd name="connsiteX9" fmla="*/ 4852853 w 5495584"/>
              <a:gd name="connsiteY9" fmla="*/ 3416998 h 4361195"/>
              <a:gd name="connsiteX10" fmla="*/ 4495043 w 5495584"/>
              <a:gd name="connsiteY10" fmla="*/ 3748303 h 4361195"/>
              <a:gd name="connsiteX11" fmla="*/ 2586731 w 5495584"/>
              <a:gd name="connsiteY11" fmla="*/ 4360362 h 4361195"/>
              <a:gd name="connsiteX12" fmla="*/ 824192 w 5495584"/>
              <a:gd name="connsiteY12" fmla="*/ 3628356 h 4361195"/>
              <a:gd name="connsiteX13" fmla="*/ 2557 w 5495584"/>
              <a:gd name="connsiteY13" fmla="*/ 2223449 h 4361195"/>
              <a:gd name="connsiteX0" fmla="*/ 2557 w 5495584"/>
              <a:gd name="connsiteY0" fmla="*/ 2223449 h 4361195"/>
              <a:gd name="connsiteX1" fmla="*/ 1062731 w 5495584"/>
              <a:gd name="connsiteY1" fmla="*/ 547902 h 4361195"/>
              <a:gd name="connsiteX2" fmla="*/ 2586731 w 5495584"/>
              <a:gd name="connsiteY2" fmla="*/ 285318 h 4361195"/>
              <a:gd name="connsiteX3" fmla="*/ 3858940 w 5495584"/>
              <a:gd name="connsiteY3" fmla="*/ 11191 h 4361195"/>
              <a:gd name="connsiteX4" fmla="*/ 5025131 w 5495584"/>
              <a:gd name="connsiteY4" fmla="*/ 501519 h 4361195"/>
              <a:gd name="connsiteX5" fmla="*/ 5416071 w 5495584"/>
              <a:gd name="connsiteY5" fmla="*/ 1024304 h 4361195"/>
              <a:gd name="connsiteX6" fmla="*/ 5495584 w 5495584"/>
              <a:gd name="connsiteY6" fmla="*/ 1555067 h 4361195"/>
              <a:gd name="connsiteX7" fmla="*/ 5078141 w 5495584"/>
              <a:gd name="connsiteY7" fmla="*/ 2269831 h 4361195"/>
              <a:gd name="connsiteX8" fmla="*/ 5045009 w 5495584"/>
              <a:gd name="connsiteY8" fmla="*/ 2800095 h 4361195"/>
              <a:gd name="connsiteX9" fmla="*/ 4852853 w 5495584"/>
              <a:gd name="connsiteY9" fmla="*/ 3416998 h 4361195"/>
              <a:gd name="connsiteX10" fmla="*/ 4495043 w 5495584"/>
              <a:gd name="connsiteY10" fmla="*/ 3748303 h 4361195"/>
              <a:gd name="connsiteX11" fmla="*/ 2586731 w 5495584"/>
              <a:gd name="connsiteY11" fmla="*/ 4360362 h 4361195"/>
              <a:gd name="connsiteX12" fmla="*/ 824192 w 5495584"/>
              <a:gd name="connsiteY12" fmla="*/ 3628356 h 4361195"/>
              <a:gd name="connsiteX13" fmla="*/ 2557 w 5495584"/>
              <a:gd name="connsiteY13" fmla="*/ 2223449 h 4361195"/>
              <a:gd name="connsiteX0" fmla="*/ 2557 w 5495584"/>
              <a:gd name="connsiteY0" fmla="*/ 2223449 h 4363120"/>
              <a:gd name="connsiteX1" fmla="*/ 1062731 w 5495584"/>
              <a:gd name="connsiteY1" fmla="*/ 547902 h 4363120"/>
              <a:gd name="connsiteX2" fmla="*/ 2586731 w 5495584"/>
              <a:gd name="connsiteY2" fmla="*/ 285318 h 4363120"/>
              <a:gd name="connsiteX3" fmla="*/ 3858940 w 5495584"/>
              <a:gd name="connsiteY3" fmla="*/ 11191 h 4363120"/>
              <a:gd name="connsiteX4" fmla="*/ 5025131 w 5495584"/>
              <a:gd name="connsiteY4" fmla="*/ 501519 h 4363120"/>
              <a:gd name="connsiteX5" fmla="*/ 5416071 w 5495584"/>
              <a:gd name="connsiteY5" fmla="*/ 1024304 h 4363120"/>
              <a:gd name="connsiteX6" fmla="*/ 5495584 w 5495584"/>
              <a:gd name="connsiteY6" fmla="*/ 1555067 h 4363120"/>
              <a:gd name="connsiteX7" fmla="*/ 5078141 w 5495584"/>
              <a:gd name="connsiteY7" fmla="*/ 2269831 h 4363120"/>
              <a:gd name="connsiteX8" fmla="*/ 5045009 w 5495584"/>
              <a:gd name="connsiteY8" fmla="*/ 2800095 h 4363120"/>
              <a:gd name="connsiteX9" fmla="*/ 4852853 w 5495584"/>
              <a:gd name="connsiteY9" fmla="*/ 3416998 h 4363120"/>
              <a:gd name="connsiteX10" fmla="*/ 4495043 w 5495584"/>
              <a:gd name="connsiteY10" fmla="*/ 3748303 h 4363120"/>
              <a:gd name="connsiteX11" fmla="*/ 2586731 w 5495584"/>
              <a:gd name="connsiteY11" fmla="*/ 4360362 h 4363120"/>
              <a:gd name="connsiteX12" fmla="*/ 1687149 w 5495584"/>
              <a:gd name="connsiteY12" fmla="*/ 3960255 h 4363120"/>
              <a:gd name="connsiteX13" fmla="*/ 824192 w 5495584"/>
              <a:gd name="connsiteY13" fmla="*/ 3628356 h 4363120"/>
              <a:gd name="connsiteX14" fmla="*/ 2557 w 5495584"/>
              <a:gd name="connsiteY14" fmla="*/ 2223449 h 4363120"/>
              <a:gd name="connsiteX0" fmla="*/ 4140 w 5497167"/>
              <a:gd name="connsiteY0" fmla="*/ 2223449 h 4363120"/>
              <a:gd name="connsiteX1" fmla="*/ 1064314 w 5497167"/>
              <a:gd name="connsiteY1" fmla="*/ 547902 h 4363120"/>
              <a:gd name="connsiteX2" fmla="*/ 2588314 w 5497167"/>
              <a:gd name="connsiteY2" fmla="*/ 285318 h 4363120"/>
              <a:gd name="connsiteX3" fmla="*/ 3860523 w 5497167"/>
              <a:gd name="connsiteY3" fmla="*/ 11191 h 4363120"/>
              <a:gd name="connsiteX4" fmla="*/ 5026714 w 5497167"/>
              <a:gd name="connsiteY4" fmla="*/ 501519 h 4363120"/>
              <a:gd name="connsiteX5" fmla="*/ 5417654 w 5497167"/>
              <a:gd name="connsiteY5" fmla="*/ 1024304 h 4363120"/>
              <a:gd name="connsiteX6" fmla="*/ 5497167 w 5497167"/>
              <a:gd name="connsiteY6" fmla="*/ 1555067 h 4363120"/>
              <a:gd name="connsiteX7" fmla="*/ 5079724 w 5497167"/>
              <a:gd name="connsiteY7" fmla="*/ 2269831 h 4363120"/>
              <a:gd name="connsiteX8" fmla="*/ 5046592 w 5497167"/>
              <a:gd name="connsiteY8" fmla="*/ 2800095 h 4363120"/>
              <a:gd name="connsiteX9" fmla="*/ 4854436 w 5497167"/>
              <a:gd name="connsiteY9" fmla="*/ 3416998 h 4363120"/>
              <a:gd name="connsiteX10" fmla="*/ 4496626 w 5497167"/>
              <a:gd name="connsiteY10" fmla="*/ 3748303 h 4363120"/>
              <a:gd name="connsiteX11" fmla="*/ 2588314 w 5497167"/>
              <a:gd name="connsiteY11" fmla="*/ 4360362 h 4363120"/>
              <a:gd name="connsiteX12" fmla="*/ 1688732 w 5497167"/>
              <a:gd name="connsiteY12" fmla="*/ 3960255 h 4363120"/>
              <a:gd name="connsiteX13" fmla="*/ 772766 w 5497167"/>
              <a:gd name="connsiteY13" fmla="*/ 3681364 h 4363120"/>
              <a:gd name="connsiteX14" fmla="*/ 4140 w 5497167"/>
              <a:gd name="connsiteY14" fmla="*/ 2223449 h 4363120"/>
              <a:gd name="connsiteX0" fmla="*/ 4140 w 5497167"/>
              <a:gd name="connsiteY0" fmla="*/ 2223449 h 4363120"/>
              <a:gd name="connsiteX1" fmla="*/ 1064314 w 5497167"/>
              <a:gd name="connsiteY1" fmla="*/ 547902 h 4363120"/>
              <a:gd name="connsiteX2" fmla="*/ 2588314 w 5497167"/>
              <a:gd name="connsiteY2" fmla="*/ 285318 h 4363120"/>
              <a:gd name="connsiteX3" fmla="*/ 3860523 w 5497167"/>
              <a:gd name="connsiteY3" fmla="*/ 11191 h 4363120"/>
              <a:gd name="connsiteX4" fmla="*/ 5026714 w 5497167"/>
              <a:gd name="connsiteY4" fmla="*/ 501519 h 4363120"/>
              <a:gd name="connsiteX5" fmla="*/ 5417654 w 5497167"/>
              <a:gd name="connsiteY5" fmla="*/ 1024304 h 4363120"/>
              <a:gd name="connsiteX6" fmla="*/ 5497167 w 5497167"/>
              <a:gd name="connsiteY6" fmla="*/ 1555067 h 4363120"/>
              <a:gd name="connsiteX7" fmla="*/ 5079724 w 5497167"/>
              <a:gd name="connsiteY7" fmla="*/ 2269831 h 4363120"/>
              <a:gd name="connsiteX8" fmla="*/ 5046592 w 5497167"/>
              <a:gd name="connsiteY8" fmla="*/ 2800095 h 4363120"/>
              <a:gd name="connsiteX9" fmla="*/ 4854436 w 5497167"/>
              <a:gd name="connsiteY9" fmla="*/ 3416998 h 4363120"/>
              <a:gd name="connsiteX10" fmla="*/ 4496626 w 5497167"/>
              <a:gd name="connsiteY10" fmla="*/ 3748303 h 4363120"/>
              <a:gd name="connsiteX11" fmla="*/ 2588314 w 5497167"/>
              <a:gd name="connsiteY11" fmla="*/ 4360362 h 4363120"/>
              <a:gd name="connsiteX12" fmla="*/ 1688732 w 5497167"/>
              <a:gd name="connsiteY12" fmla="*/ 3960255 h 4363120"/>
              <a:gd name="connsiteX13" fmla="*/ 772766 w 5497167"/>
              <a:gd name="connsiteY13" fmla="*/ 3681364 h 4363120"/>
              <a:gd name="connsiteX14" fmla="*/ 4140 w 5497167"/>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68111 h 4363120"/>
              <a:gd name="connsiteX14" fmla="*/ 3091 w 5496118"/>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21728 h 4363120"/>
              <a:gd name="connsiteX14" fmla="*/ 3091 w 5496118"/>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21728 h 4363120"/>
              <a:gd name="connsiteX14" fmla="*/ 3091 w 5496118"/>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8553 w 5501580"/>
              <a:gd name="connsiteY0" fmla="*/ 2223449 h 4363120"/>
              <a:gd name="connsiteX1" fmla="*/ 1068727 w 5501580"/>
              <a:gd name="connsiteY1" fmla="*/ 547902 h 4363120"/>
              <a:gd name="connsiteX2" fmla="*/ 2592727 w 5501580"/>
              <a:gd name="connsiteY2" fmla="*/ 285318 h 4363120"/>
              <a:gd name="connsiteX3" fmla="*/ 3864936 w 5501580"/>
              <a:gd name="connsiteY3" fmla="*/ 11191 h 4363120"/>
              <a:gd name="connsiteX4" fmla="*/ 5031127 w 5501580"/>
              <a:gd name="connsiteY4" fmla="*/ 501519 h 4363120"/>
              <a:gd name="connsiteX5" fmla="*/ 5422067 w 5501580"/>
              <a:gd name="connsiteY5" fmla="*/ 1024304 h 4363120"/>
              <a:gd name="connsiteX6" fmla="*/ 5501580 w 5501580"/>
              <a:gd name="connsiteY6" fmla="*/ 1555067 h 4363120"/>
              <a:gd name="connsiteX7" fmla="*/ 5084137 w 5501580"/>
              <a:gd name="connsiteY7" fmla="*/ 2269831 h 4363120"/>
              <a:gd name="connsiteX8" fmla="*/ 5051005 w 5501580"/>
              <a:gd name="connsiteY8" fmla="*/ 2800095 h 4363120"/>
              <a:gd name="connsiteX9" fmla="*/ 4858849 w 5501580"/>
              <a:gd name="connsiteY9" fmla="*/ 3416998 h 4363120"/>
              <a:gd name="connsiteX10" fmla="*/ 4501039 w 5501580"/>
              <a:gd name="connsiteY10" fmla="*/ 3748303 h 4363120"/>
              <a:gd name="connsiteX11" fmla="*/ 2592727 w 5501580"/>
              <a:gd name="connsiteY11" fmla="*/ 4360362 h 4363120"/>
              <a:gd name="connsiteX12" fmla="*/ 1693145 w 5501580"/>
              <a:gd name="connsiteY12" fmla="*/ 3960255 h 4363120"/>
              <a:gd name="connsiteX13" fmla="*/ 770553 w 5501580"/>
              <a:gd name="connsiteY13" fmla="*/ 3542215 h 4363120"/>
              <a:gd name="connsiteX14" fmla="*/ 8553 w 5501580"/>
              <a:gd name="connsiteY14" fmla="*/ 2223449 h 4363120"/>
              <a:gd name="connsiteX0" fmla="*/ 8553 w 5501580"/>
              <a:gd name="connsiteY0" fmla="*/ 2223449 h 4363120"/>
              <a:gd name="connsiteX1" fmla="*/ 1068727 w 5501580"/>
              <a:gd name="connsiteY1" fmla="*/ 547902 h 4363120"/>
              <a:gd name="connsiteX2" fmla="*/ 2592727 w 5501580"/>
              <a:gd name="connsiteY2" fmla="*/ 285318 h 4363120"/>
              <a:gd name="connsiteX3" fmla="*/ 3864936 w 5501580"/>
              <a:gd name="connsiteY3" fmla="*/ 11191 h 4363120"/>
              <a:gd name="connsiteX4" fmla="*/ 5031127 w 5501580"/>
              <a:gd name="connsiteY4" fmla="*/ 501519 h 4363120"/>
              <a:gd name="connsiteX5" fmla="*/ 5422067 w 5501580"/>
              <a:gd name="connsiteY5" fmla="*/ 1024304 h 4363120"/>
              <a:gd name="connsiteX6" fmla="*/ 5501580 w 5501580"/>
              <a:gd name="connsiteY6" fmla="*/ 1555067 h 4363120"/>
              <a:gd name="connsiteX7" fmla="*/ 5084137 w 5501580"/>
              <a:gd name="connsiteY7" fmla="*/ 2269831 h 4363120"/>
              <a:gd name="connsiteX8" fmla="*/ 5051005 w 5501580"/>
              <a:gd name="connsiteY8" fmla="*/ 2800095 h 4363120"/>
              <a:gd name="connsiteX9" fmla="*/ 4858849 w 5501580"/>
              <a:gd name="connsiteY9" fmla="*/ 3416998 h 4363120"/>
              <a:gd name="connsiteX10" fmla="*/ 4501039 w 5501580"/>
              <a:gd name="connsiteY10" fmla="*/ 3748303 h 4363120"/>
              <a:gd name="connsiteX11" fmla="*/ 2592727 w 5501580"/>
              <a:gd name="connsiteY11" fmla="*/ 4360362 h 4363120"/>
              <a:gd name="connsiteX12" fmla="*/ 1693145 w 5501580"/>
              <a:gd name="connsiteY12" fmla="*/ 3960255 h 4363120"/>
              <a:gd name="connsiteX13" fmla="*/ 770553 w 5501580"/>
              <a:gd name="connsiteY13" fmla="*/ 3542215 h 4363120"/>
              <a:gd name="connsiteX14" fmla="*/ 8553 w 5501580"/>
              <a:gd name="connsiteY14" fmla="*/ 2223449 h 4363120"/>
              <a:gd name="connsiteX0" fmla="*/ 7091 w 5500118"/>
              <a:gd name="connsiteY0" fmla="*/ 2223449 h 4363120"/>
              <a:gd name="connsiteX1" fmla="*/ 1067265 w 5500118"/>
              <a:gd name="connsiteY1" fmla="*/ 547902 h 4363120"/>
              <a:gd name="connsiteX2" fmla="*/ 2591265 w 5500118"/>
              <a:gd name="connsiteY2" fmla="*/ 285318 h 4363120"/>
              <a:gd name="connsiteX3" fmla="*/ 3863474 w 5500118"/>
              <a:gd name="connsiteY3" fmla="*/ 11191 h 4363120"/>
              <a:gd name="connsiteX4" fmla="*/ 5029665 w 5500118"/>
              <a:gd name="connsiteY4" fmla="*/ 501519 h 4363120"/>
              <a:gd name="connsiteX5" fmla="*/ 5420605 w 5500118"/>
              <a:gd name="connsiteY5" fmla="*/ 1024304 h 4363120"/>
              <a:gd name="connsiteX6" fmla="*/ 5500118 w 5500118"/>
              <a:gd name="connsiteY6" fmla="*/ 1555067 h 4363120"/>
              <a:gd name="connsiteX7" fmla="*/ 5082675 w 5500118"/>
              <a:gd name="connsiteY7" fmla="*/ 2269831 h 4363120"/>
              <a:gd name="connsiteX8" fmla="*/ 5049543 w 5500118"/>
              <a:gd name="connsiteY8" fmla="*/ 2800095 h 4363120"/>
              <a:gd name="connsiteX9" fmla="*/ 4857387 w 5500118"/>
              <a:gd name="connsiteY9" fmla="*/ 3416998 h 4363120"/>
              <a:gd name="connsiteX10" fmla="*/ 4499577 w 5500118"/>
              <a:gd name="connsiteY10" fmla="*/ 3748303 h 4363120"/>
              <a:gd name="connsiteX11" fmla="*/ 2591265 w 5500118"/>
              <a:gd name="connsiteY11" fmla="*/ 4360362 h 4363120"/>
              <a:gd name="connsiteX12" fmla="*/ 1691683 w 5500118"/>
              <a:gd name="connsiteY12" fmla="*/ 3960255 h 4363120"/>
              <a:gd name="connsiteX13" fmla="*/ 788969 w 5500118"/>
              <a:gd name="connsiteY13" fmla="*/ 3502458 h 4363120"/>
              <a:gd name="connsiteX14" fmla="*/ 7091 w 5500118"/>
              <a:gd name="connsiteY14" fmla="*/ 2223449 h 4363120"/>
              <a:gd name="connsiteX0" fmla="*/ 7091 w 5500118"/>
              <a:gd name="connsiteY0" fmla="*/ 2223449 h 3981315"/>
              <a:gd name="connsiteX1" fmla="*/ 1067265 w 5500118"/>
              <a:gd name="connsiteY1" fmla="*/ 547902 h 3981315"/>
              <a:gd name="connsiteX2" fmla="*/ 2591265 w 5500118"/>
              <a:gd name="connsiteY2" fmla="*/ 285318 h 3981315"/>
              <a:gd name="connsiteX3" fmla="*/ 3863474 w 5500118"/>
              <a:gd name="connsiteY3" fmla="*/ 11191 h 3981315"/>
              <a:gd name="connsiteX4" fmla="*/ 5029665 w 5500118"/>
              <a:gd name="connsiteY4" fmla="*/ 501519 h 3981315"/>
              <a:gd name="connsiteX5" fmla="*/ 5420605 w 5500118"/>
              <a:gd name="connsiteY5" fmla="*/ 1024304 h 3981315"/>
              <a:gd name="connsiteX6" fmla="*/ 5500118 w 5500118"/>
              <a:gd name="connsiteY6" fmla="*/ 1555067 h 3981315"/>
              <a:gd name="connsiteX7" fmla="*/ 5082675 w 5500118"/>
              <a:gd name="connsiteY7" fmla="*/ 2269831 h 3981315"/>
              <a:gd name="connsiteX8" fmla="*/ 5049543 w 5500118"/>
              <a:gd name="connsiteY8" fmla="*/ 2800095 h 3981315"/>
              <a:gd name="connsiteX9" fmla="*/ 4857387 w 5500118"/>
              <a:gd name="connsiteY9" fmla="*/ 3416998 h 3981315"/>
              <a:gd name="connsiteX10" fmla="*/ 4499577 w 5500118"/>
              <a:gd name="connsiteY10" fmla="*/ 3748303 h 3981315"/>
              <a:gd name="connsiteX11" fmla="*/ 2766077 w 5500118"/>
              <a:gd name="connsiteY11" fmla="*/ 3600603 h 3981315"/>
              <a:gd name="connsiteX12" fmla="*/ 1691683 w 5500118"/>
              <a:gd name="connsiteY12" fmla="*/ 3960255 h 3981315"/>
              <a:gd name="connsiteX13" fmla="*/ 788969 w 5500118"/>
              <a:gd name="connsiteY13" fmla="*/ 3502458 h 3981315"/>
              <a:gd name="connsiteX14" fmla="*/ 7091 w 5500118"/>
              <a:gd name="connsiteY14" fmla="*/ 2223449 h 3981315"/>
              <a:gd name="connsiteX0" fmla="*/ 7091 w 5500118"/>
              <a:gd name="connsiteY0" fmla="*/ 2223449 h 3850120"/>
              <a:gd name="connsiteX1" fmla="*/ 1067265 w 5500118"/>
              <a:gd name="connsiteY1" fmla="*/ 547902 h 3850120"/>
              <a:gd name="connsiteX2" fmla="*/ 2591265 w 5500118"/>
              <a:gd name="connsiteY2" fmla="*/ 285318 h 3850120"/>
              <a:gd name="connsiteX3" fmla="*/ 3863474 w 5500118"/>
              <a:gd name="connsiteY3" fmla="*/ 11191 h 3850120"/>
              <a:gd name="connsiteX4" fmla="*/ 5029665 w 5500118"/>
              <a:gd name="connsiteY4" fmla="*/ 501519 h 3850120"/>
              <a:gd name="connsiteX5" fmla="*/ 5420605 w 5500118"/>
              <a:gd name="connsiteY5" fmla="*/ 1024304 h 3850120"/>
              <a:gd name="connsiteX6" fmla="*/ 5500118 w 5500118"/>
              <a:gd name="connsiteY6" fmla="*/ 1555067 h 3850120"/>
              <a:gd name="connsiteX7" fmla="*/ 5082675 w 5500118"/>
              <a:gd name="connsiteY7" fmla="*/ 2269831 h 3850120"/>
              <a:gd name="connsiteX8" fmla="*/ 5049543 w 5500118"/>
              <a:gd name="connsiteY8" fmla="*/ 2800095 h 3850120"/>
              <a:gd name="connsiteX9" fmla="*/ 4857387 w 5500118"/>
              <a:gd name="connsiteY9" fmla="*/ 3416998 h 3850120"/>
              <a:gd name="connsiteX10" fmla="*/ 4499577 w 5500118"/>
              <a:gd name="connsiteY10" fmla="*/ 3748303 h 3850120"/>
              <a:gd name="connsiteX11" fmla="*/ 2766077 w 5500118"/>
              <a:gd name="connsiteY11" fmla="*/ 3600603 h 3850120"/>
              <a:gd name="connsiteX12" fmla="*/ 1799260 w 5500118"/>
              <a:gd name="connsiteY12" fmla="*/ 3617355 h 3850120"/>
              <a:gd name="connsiteX13" fmla="*/ 788969 w 5500118"/>
              <a:gd name="connsiteY13" fmla="*/ 3502458 h 3850120"/>
              <a:gd name="connsiteX14" fmla="*/ 7091 w 5500118"/>
              <a:gd name="connsiteY14" fmla="*/ 2223449 h 3850120"/>
              <a:gd name="connsiteX0" fmla="*/ 7091 w 5500118"/>
              <a:gd name="connsiteY0" fmla="*/ 2223449 h 3855916"/>
              <a:gd name="connsiteX1" fmla="*/ 1067265 w 5500118"/>
              <a:gd name="connsiteY1" fmla="*/ 547902 h 3855916"/>
              <a:gd name="connsiteX2" fmla="*/ 2591265 w 5500118"/>
              <a:gd name="connsiteY2" fmla="*/ 285318 h 3855916"/>
              <a:gd name="connsiteX3" fmla="*/ 3863474 w 5500118"/>
              <a:gd name="connsiteY3" fmla="*/ 11191 h 3855916"/>
              <a:gd name="connsiteX4" fmla="*/ 5029665 w 5500118"/>
              <a:gd name="connsiteY4" fmla="*/ 501519 h 3855916"/>
              <a:gd name="connsiteX5" fmla="*/ 5420605 w 5500118"/>
              <a:gd name="connsiteY5" fmla="*/ 1024304 h 3855916"/>
              <a:gd name="connsiteX6" fmla="*/ 5500118 w 5500118"/>
              <a:gd name="connsiteY6" fmla="*/ 1555067 h 3855916"/>
              <a:gd name="connsiteX7" fmla="*/ 5082675 w 5500118"/>
              <a:gd name="connsiteY7" fmla="*/ 2269831 h 3855916"/>
              <a:gd name="connsiteX8" fmla="*/ 5049543 w 5500118"/>
              <a:gd name="connsiteY8" fmla="*/ 2800095 h 3855916"/>
              <a:gd name="connsiteX9" fmla="*/ 4857387 w 5500118"/>
              <a:gd name="connsiteY9" fmla="*/ 3416998 h 3855916"/>
              <a:gd name="connsiteX10" fmla="*/ 4486130 w 5500118"/>
              <a:gd name="connsiteY10" fmla="*/ 3755026 h 3855916"/>
              <a:gd name="connsiteX11" fmla="*/ 2766077 w 5500118"/>
              <a:gd name="connsiteY11" fmla="*/ 3600603 h 3855916"/>
              <a:gd name="connsiteX12" fmla="*/ 1799260 w 5500118"/>
              <a:gd name="connsiteY12" fmla="*/ 3617355 h 3855916"/>
              <a:gd name="connsiteX13" fmla="*/ 788969 w 5500118"/>
              <a:gd name="connsiteY13" fmla="*/ 3502458 h 3855916"/>
              <a:gd name="connsiteX14" fmla="*/ 7091 w 5500118"/>
              <a:gd name="connsiteY14" fmla="*/ 2223449 h 3855916"/>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683828"/>
              <a:gd name="connsiteX1" fmla="*/ 1067265 w 5500118"/>
              <a:gd name="connsiteY1" fmla="*/ 547902 h 3683828"/>
              <a:gd name="connsiteX2" fmla="*/ 2591265 w 5500118"/>
              <a:gd name="connsiteY2" fmla="*/ 285318 h 3683828"/>
              <a:gd name="connsiteX3" fmla="*/ 3863474 w 5500118"/>
              <a:gd name="connsiteY3" fmla="*/ 11191 h 3683828"/>
              <a:gd name="connsiteX4" fmla="*/ 5029665 w 5500118"/>
              <a:gd name="connsiteY4" fmla="*/ 501519 h 3683828"/>
              <a:gd name="connsiteX5" fmla="*/ 5420605 w 5500118"/>
              <a:gd name="connsiteY5" fmla="*/ 1024304 h 3683828"/>
              <a:gd name="connsiteX6" fmla="*/ 5500118 w 5500118"/>
              <a:gd name="connsiteY6" fmla="*/ 1555067 h 3683828"/>
              <a:gd name="connsiteX7" fmla="*/ 5082675 w 5500118"/>
              <a:gd name="connsiteY7" fmla="*/ 2269831 h 3683828"/>
              <a:gd name="connsiteX8" fmla="*/ 5049543 w 5500118"/>
              <a:gd name="connsiteY8" fmla="*/ 2800095 h 3683828"/>
              <a:gd name="connsiteX9" fmla="*/ 4857387 w 5500118"/>
              <a:gd name="connsiteY9" fmla="*/ 3416998 h 3683828"/>
              <a:gd name="connsiteX10" fmla="*/ 4667665 w 5500118"/>
              <a:gd name="connsiteY10" fmla="*/ 3607108 h 3683828"/>
              <a:gd name="connsiteX11" fmla="*/ 2766077 w 5500118"/>
              <a:gd name="connsiteY11" fmla="*/ 3600603 h 3683828"/>
              <a:gd name="connsiteX12" fmla="*/ 1799260 w 5500118"/>
              <a:gd name="connsiteY12" fmla="*/ 3617355 h 3683828"/>
              <a:gd name="connsiteX13" fmla="*/ 1342742 w 5500118"/>
              <a:gd name="connsiteY13" fmla="*/ 3662134 h 3683828"/>
              <a:gd name="connsiteX14" fmla="*/ 788969 w 5500118"/>
              <a:gd name="connsiteY14" fmla="*/ 3502458 h 3683828"/>
              <a:gd name="connsiteX15" fmla="*/ 7091 w 5500118"/>
              <a:gd name="connsiteY15" fmla="*/ 2223449 h 3683828"/>
              <a:gd name="connsiteX0" fmla="*/ 7091 w 5500118"/>
              <a:gd name="connsiteY0" fmla="*/ 2223449 h 3692752"/>
              <a:gd name="connsiteX1" fmla="*/ 1067265 w 5500118"/>
              <a:gd name="connsiteY1" fmla="*/ 547902 h 3692752"/>
              <a:gd name="connsiteX2" fmla="*/ 2591265 w 5500118"/>
              <a:gd name="connsiteY2" fmla="*/ 285318 h 3692752"/>
              <a:gd name="connsiteX3" fmla="*/ 3863474 w 5500118"/>
              <a:gd name="connsiteY3" fmla="*/ 11191 h 3692752"/>
              <a:gd name="connsiteX4" fmla="*/ 5029665 w 5500118"/>
              <a:gd name="connsiteY4" fmla="*/ 501519 h 3692752"/>
              <a:gd name="connsiteX5" fmla="*/ 5420605 w 5500118"/>
              <a:gd name="connsiteY5" fmla="*/ 1024304 h 3692752"/>
              <a:gd name="connsiteX6" fmla="*/ 5500118 w 5500118"/>
              <a:gd name="connsiteY6" fmla="*/ 1555067 h 3692752"/>
              <a:gd name="connsiteX7" fmla="*/ 5082675 w 5500118"/>
              <a:gd name="connsiteY7" fmla="*/ 2269831 h 3692752"/>
              <a:gd name="connsiteX8" fmla="*/ 5049543 w 5500118"/>
              <a:gd name="connsiteY8" fmla="*/ 2800095 h 3692752"/>
              <a:gd name="connsiteX9" fmla="*/ 4857387 w 5500118"/>
              <a:gd name="connsiteY9" fmla="*/ 3416998 h 3692752"/>
              <a:gd name="connsiteX10" fmla="*/ 4667665 w 5500118"/>
              <a:gd name="connsiteY10" fmla="*/ 3607108 h 3692752"/>
              <a:gd name="connsiteX11" fmla="*/ 2766077 w 5500118"/>
              <a:gd name="connsiteY11" fmla="*/ 3600603 h 3692752"/>
              <a:gd name="connsiteX12" fmla="*/ 1799260 w 5500118"/>
              <a:gd name="connsiteY12" fmla="*/ 3617355 h 3692752"/>
              <a:gd name="connsiteX13" fmla="*/ 1342742 w 5500118"/>
              <a:gd name="connsiteY13" fmla="*/ 3675581 h 3692752"/>
              <a:gd name="connsiteX14" fmla="*/ 788969 w 5500118"/>
              <a:gd name="connsiteY14" fmla="*/ 3502458 h 3692752"/>
              <a:gd name="connsiteX15" fmla="*/ 7091 w 5500118"/>
              <a:gd name="connsiteY15" fmla="*/ 2223449 h 3692752"/>
              <a:gd name="connsiteX0" fmla="*/ 7091 w 5500118"/>
              <a:gd name="connsiteY0" fmla="*/ 2223449 h 3675581"/>
              <a:gd name="connsiteX1" fmla="*/ 1067265 w 5500118"/>
              <a:gd name="connsiteY1" fmla="*/ 547902 h 3675581"/>
              <a:gd name="connsiteX2" fmla="*/ 2591265 w 5500118"/>
              <a:gd name="connsiteY2" fmla="*/ 285318 h 3675581"/>
              <a:gd name="connsiteX3" fmla="*/ 3863474 w 5500118"/>
              <a:gd name="connsiteY3" fmla="*/ 11191 h 3675581"/>
              <a:gd name="connsiteX4" fmla="*/ 5029665 w 5500118"/>
              <a:gd name="connsiteY4" fmla="*/ 501519 h 3675581"/>
              <a:gd name="connsiteX5" fmla="*/ 5420605 w 5500118"/>
              <a:gd name="connsiteY5" fmla="*/ 1024304 h 3675581"/>
              <a:gd name="connsiteX6" fmla="*/ 5500118 w 5500118"/>
              <a:gd name="connsiteY6" fmla="*/ 1555067 h 3675581"/>
              <a:gd name="connsiteX7" fmla="*/ 5082675 w 5500118"/>
              <a:gd name="connsiteY7" fmla="*/ 2269831 h 3675581"/>
              <a:gd name="connsiteX8" fmla="*/ 5049543 w 5500118"/>
              <a:gd name="connsiteY8" fmla="*/ 2800095 h 3675581"/>
              <a:gd name="connsiteX9" fmla="*/ 4857387 w 5500118"/>
              <a:gd name="connsiteY9" fmla="*/ 3416998 h 3675581"/>
              <a:gd name="connsiteX10" fmla="*/ 4667665 w 5500118"/>
              <a:gd name="connsiteY10" fmla="*/ 3607108 h 3675581"/>
              <a:gd name="connsiteX11" fmla="*/ 2766077 w 5500118"/>
              <a:gd name="connsiteY11" fmla="*/ 3600603 h 3675581"/>
              <a:gd name="connsiteX12" fmla="*/ 1799260 w 5500118"/>
              <a:gd name="connsiteY12" fmla="*/ 3617355 h 3675581"/>
              <a:gd name="connsiteX13" fmla="*/ 1342742 w 5500118"/>
              <a:gd name="connsiteY13" fmla="*/ 3675581 h 3675581"/>
              <a:gd name="connsiteX14" fmla="*/ 788969 w 5500118"/>
              <a:gd name="connsiteY14" fmla="*/ 3502458 h 3675581"/>
              <a:gd name="connsiteX15" fmla="*/ 7091 w 5500118"/>
              <a:gd name="connsiteY15" fmla="*/ 2223449 h 3675581"/>
              <a:gd name="connsiteX0" fmla="*/ 7091 w 5500118"/>
              <a:gd name="connsiteY0" fmla="*/ 2223449 h 3694446"/>
              <a:gd name="connsiteX1" fmla="*/ 1067265 w 5500118"/>
              <a:gd name="connsiteY1" fmla="*/ 547902 h 3694446"/>
              <a:gd name="connsiteX2" fmla="*/ 2591265 w 5500118"/>
              <a:gd name="connsiteY2" fmla="*/ 285318 h 3694446"/>
              <a:gd name="connsiteX3" fmla="*/ 3863474 w 5500118"/>
              <a:gd name="connsiteY3" fmla="*/ 11191 h 3694446"/>
              <a:gd name="connsiteX4" fmla="*/ 5029665 w 5500118"/>
              <a:gd name="connsiteY4" fmla="*/ 501519 h 3694446"/>
              <a:gd name="connsiteX5" fmla="*/ 5420605 w 5500118"/>
              <a:gd name="connsiteY5" fmla="*/ 1024304 h 3694446"/>
              <a:gd name="connsiteX6" fmla="*/ 5500118 w 5500118"/>
              <a:gd name="connsiteY6" fmla="*/ 1555067 h 3694446"/>
              <a:gd name="connsiteX7" fmla="*/ 5082675 w 5500118"/>
              <a:gd name="connsiteY7" fmla="*/ 2269831 h 3694446"/>
              <a:gd name="connsiteX8" fmla="*/ 5049543 w 5500118"/>
              <a:gd name="connsiteY8" fmla="*/ 2800095 h 3694446"/>
              <a:gd name="connsiteX9" fmla="*/ 4857387 w 5500118"/>
              <a:gd name="connsiteY9" fmla="*/ 3416998 h 3694446"/>
              <a:gd name="connsiteX10" fmla="*/ 4667665 w 5500118"/>
              <a:gd name="connsiteY10" fmla="*/ 3607108 h 3694446"/>
              <a:gd name="connsiteX11" fmla="*/ 2766077 w 5500118"/>
              <a:gd name="connsiteY11" fmla="*/ 3600603 h 3694446"/>
              <a:gd name="connsiteX12" fmla="*/ 1799260 w 5500118"/>
              <a:gd name="connsiteY12" fmla="*/ 3617355 h 3694446"/>
              <a:gd name="connsiteX13" fmla="*/ 1342742 w 5500118"/>
              <a:gd name="connsiteY13" fmla="*/ 3675581 h 3694446"/>
              <a:gd name="connsiteX14" fmla="*/ 788969 w 5500118"/>
              <a:gd name="connsiteY14" fmla="*/ 3502458 h 3694446"/>
              <a:gd name="connsiteX15" fmla="*/ 7091 w 5500118"/>
              <a:gd name="connsiteY15" fmla="*/ 2223449 h 3694446"/>
              <a:gd name="connsiteX0" fmla="*/ 7091 w 5500118"/>
              <a:gd name="connsiteY0" fmla="*/ 2223449 h 3743074"/>
              <a:gd name="connsiteX1" fmla="*/ 1067265 w 5500118"/>
              <a:gd name="connsiteY1" fmla="*/ 547902 h 3743074"/>
              <a:gd name="connsiteX2" fmla="*/ 2591265 w 5500118"/>
              <a:gd name="connsiteY2" fmla="*/ 285318 h 3743074"/>
              <a:gd name="connsiteX3" fmla="*/ 3863474 w 5500118"/>
              <a:gd name="connsiteY3" fmla="*/ 11191 h 3743074"/>
              <a:gd name="connsiteX4" fmla="*/ 5029665 w 5500118"/>
              <a:gd name="connsiteY4" fmla="*/ 501519 h 3743074"/>
              <a:gd name="connsiteX5" fmla="*/ 5420605 w 5500118"/>
              <a:gd name="connsiteY5" fmla="*/ 1024304 h 3743074"/>
              <a:gd name="connsiteX6" fmla="*/ 5500118 w 5500118"/>
              <a:gd name="connsiteY6" fmla="*/ 1555067 h 3743074"/>
              <a:gd name="connsiteX7" fmla="*/ 5082675 w 5500118"/>
              <a:gd name="connsiteY7" fmla="*/ 2269831 h 3743074"/>
              <a:gd name="connsiteX8" fmla="*/ 5049543 w 5500118"/>
              <a:gd name="connsiteY8" fmla="*/ 2800095 h 3743074"/>
              <a:gd name="connsiteX9" fmla="*/ 4857387 w 5500118"/>
              <a:gd name="connsiteY9" fmla="*/ 3416998 h 3743074"/>
              <a:gd name="connsiteX10" fmla="*/ 4667665 w 5500118"/>
              <a:gd name="connsiteY10" fmla="*/ 3607108 h 3743074"/>
              <a:gd name="connsiteX11" fmla="*/ 2766077 w 5500118"/>
              <a:gd name="connsiteY11" fmla="*/ 3600603 h 3743074"/>
              <a:gd name="connsiteX12" fmla="*/ 1799260 w 5500118"/>
              <a:gd name="connsiteY12" fmla="*/ 3617355 h 3743074"/>
              <a:gd name="connsiteX13" fmla="*/ 1255337 w 5500118"/>
              <a:gd name="connsiteY13" fmla="*/ 3729369 h 3743074"/>
              <a:gd name="connsiteX14" fmla="*/ 788969 w 5500118"/>
              <a:gd name="connsiteY14" fmla="*/ 3502458 h 3743074"/>
              <a:gd name="connsiteX15" fmla="*/ 7091 w 5500118"/>
              <a:gd name="connsiteY15" fmla="*/ 2223449 h 3743074"/>
              <a:gd name="connsiteX0" fmla="*/ 7091 w 5500118"/>
              <a:gd name="connsiteY0" fmla="*/ 2223449 h 3729369"/>
              <a:gd name="connsiteX1" fmla="*/ 1067265 w 5500118"/>
              <a:gd name="connsiteY1" fmla="*/ 547902 h 3729369"/>
              <a:gd name="connsiteX2" fmla="*/ 2591265 w 5500118"/>
              <a:gd name="connsiteY2" fmla="*/ 285318 h 3729369"/>
              <a:gd name="connsiteX3" fmla="*/ 3863474 w 5500118"/>
              <a:gd name="connsiteY3" fmla="*/ 11191 h 3729369"/>
              <a:gd name="connsiteX4" fmla="*/ 5029665 w 5500118"/>
              <a:gd name="connsiteY4" fmla="*/ 501519 h 3729369"/>
              <a:gd name="connsiteX5" fmla="*/ 5420605 w 5500118"/>
              <a:gd name="connsiteY5" fmla="*/ 1024304 h 3729369"/>
              <a:gd name="connsiteX6" fmla="*/ 5500118 w 5500118"/>
              <a:gd name="connsiteY6" fmla="*/ 1555067 h 3729369"/>
              <a:gd name="connsiteX7" fmla="*/ 5082675 w 5500118"/>
              <a:gd name="connsiteY7" fmla="*/ 2269831 h 3729369"/>
              <a:gd name="connsiteX8" fmla="*/ 5049543 w 5500118"/>
              <a:gd name="connsiteY8" fmla="*/ 2800095 h 3729369"/>
              <a:gd name="connsiteX9" fmla="*/ 4857387 w 5500118"/>
              <a:gd name="connsiteY9" fmla="*/ 3416998 h 3729369"/>
              <a:gd name="connsiteX10" fmla="*/ 4667665 w 5500118"/>
              <a:gd name="connsiteY10" fmla="*/ 3607108 h 3729369"/>
              <a:gd name="connsiteX11" fmla="*/ 2766077 w 5500118"/>
              <a:gd name="connsiteY11" fmla="*/ 3600603 h 3729369"/>
              <a:gd name="connsiteX12" fmla="*/ 1799260 w 5500118"/>
              <a:gd name="connsiteY12" fmla="*/ 3617355 h 3729369"/>
              <a:gd name="connsiteX13" fmla="*/ 1255337 w 5500118"/>
              <a:gd name="connsiteY13" fmla="*/ 3729369 h 3729369"/>
              <a:gd name="connsiteX14" fmla="*/ 788969 w 5500118"/>
              <a:gd name="connsiteY14" fmla="*/ 3502458 h 3729369"/>
              <a:gd name="connsiteX15" fmla="*/ 7091 w 5500118"/>
              <a:gd name="connsiteY15" fmla="*/ 2223449 h 3729369"/>
              <a:gd name="connsiteX0" fmla="*/ 7091 w 5500118"/>
              <a:gd name="connsiteY0" fmla="*/ 2223449 h 3729369"/>
              <a:gd name="connsiteX1" fmla="*/ 1067265 w 5500118"/>
              <a:gd name="connsiteY1" fmla="*/ 547902 h 3729369"/>
              <a:gd name="connsiteX2" fmla="*/ 2591265 w 5500118"/>
              <a:gd name="connsiteY2" fmla="*/ 285318 h 3729369"/>
              <a:gd name="connsiteX3" fmla="*/ 3863474 w 5500118"/>
              <a:gd name="connsiteY3" fmla="*/ 11191 h 3729369"/>
              <a:gd name="connsiteX4" fmla="*/ 5029665 w 5500118"/>
              <a:gd name="connsiteY4" fmla="*/ 501519 h 3729369"/>
              <a:gd name="connsiteX5" fmla="*/ 5420605 w 5500118"/>
              <a:gd name="connsiteY5" fmla="*/ 1024304 h 3729369"/>
              <a:gd name="connsiteX6" fmla="*/ 5500118 w 5500118"/>
              <a:gd name="connsiteY6" fmla="*/ 1555067 h 3729369"/>
              <a:gd name="connsiteX7" fmla="*/ 5082675 w 5500118"/>
              <a:gd name="connsiteY7" fmla="*/ 2269831 h 3729369"/>
              <a:gd name="connsiteX8" fmla="*/ 5049543 w 5500118"/>
              <a:gd name="connsiteY8" fmla="*/ 2800095 h 3729369"/>
              <a:gd name="connsiteX9" fmla="*/ 4857387 w 5500118"/>
              <a:gd name="connsiteY9" fmla="*/ 3416998 h 3729369"/>
              <a:gd name="connsiteX10" fmla="*/ 4667665 w 5500118"/>
              <a:gd name="connsiteY10" fmla="*/ 3607108 h 3729369"/>
              <a:gd name="connsiteX11" fmla="*/ 2766077 w 5500118"/>
              <a:gd name="connsiteY11" fmla="*/ 3600603 h 3729369"/>
              <a:gd name="connsiteX12" fmla="*/ 1799260 w 5500118"/>
              <a:gd name="connsiteY12" fmla="*/ 3617355 h 3729369"/>
              <a:gd name="connsiteX13" fmla="*/ 1255337 w 5500118"/>
              <a:gd name="connsiteY13" fmla="*/ 3729369 h 3729369"/>
              <a:gd name="connsiteX14" fmla="*/ 788969 w 5500118"/>
              <a:gd name="connsiteY14" fmla="*/ 3502458 h 3729369"/>
              <a:gd name="connsiteX15" fmla="*/ 7091 w 5500118"/>
              <a:gd name="connsiteY15" fmla="*/ 2223449 h 3729369"/>
              <a:gd name="connsiteX0" fmla="*/ 7091 w 5500118"/>
              <a:gd name="connsiteY0" fmla="*/ 2223449 h 3636243"/>
              <a:gd name="connsiteX1" fmla="*/ 1067265 w 5500118"/>
              <a:gd name="connsiteY1" fmla="*/ 547902 h 3636243"/>
              <a:gd name="connsiteX2" fmla="*/ 2591265 w 5500118"/>
              <a:gd name="connsiteY2" fmla="*/ 285318 h 3636243"/>
              <a:gd name="connsiteX3" fmla="*/ 3863474 w 5500118"/>
              <a:gd name="connsiteY3" fmla="*/ 11191 h 3636243"/>
              <a:gd name="connsiteX4" fmla="*/ 5029665 w 5500118"/>
              <a:gd name="connsiteY4" fmla="*/ 501519 h 3636243"/>
              <a:gd name="connsiteX5" fmla="*/ 5420605 w 5500118"/>
              <a:gd name="connsiteY5" fmla="*/ 1024304 h 3636243"/>
              <a:gd name="connsiteX6" fmla="*/ 5500118 w 5500118"/>
              <a:gd name="connsiteY6" fmla="*/ 1555067 h 3636243"/>
              <a:gd name="connsiteX7" fmla="*/ 5082675 w 5500118"/>
              <a:gd name="connsiteY7" fmla="*/ 2269831 h 3636243"/>
              <a:gd name="connsiteX8" fmla="*/ 5049543 w 5500118"/>
              <a:gd name="connsiteY8" fmla="*/ 2800095 h 3636243"/>
              <a:gd name="connsiteX9" fmla="*/ 4857387 w 5500118"/>
              <a:gd name="connsiteY9" fmla="*/ 3416998 h 3636243"/>
              <a:gd name="connsiteX10" fmla="*/ 4667665 w 5500118"/>
              <a:gd name="connsiteY10" fmla="*/ 3607108 h 3636243"/>
              <a:gd name="connsiteX11" fmla="*/ 2766077 w 5500118"/>
              <a:gd name="connsiteY11" fmla="*/ 3600603 h 3636243"/>
              <a:gd name="connsiteX12" fmla="*/ 1799260 w 5500118"/>
              <a:gd name="connsiteY12" fmla="*/ 3617355 h 3636243"/>
              <a:gd name="connsiteX13" fmla="*/ 1262060 w 5500118"/>
              <a:gd name="connsiteY13" fmla="*/ 3581452 h 3636243"/>
              <a:gd name="connsiteX14" fmla="*/ 788969 w 5500118"/>
              <a:gd name="connsiteY14" fmla="*/ 3502458 h 3636243"/>
              <a:gd name="connsiteX15" fmla="*/ 7091 w 5500118"/>
              <a:gd name="connsiteY15" fmla="*/ 2223449 h 3636243"/>
              <a:gd name="connsiteX0" fmla="*/ 7091 w 5500118"/>
              <a:gd name="connsiteY0" fmla="*/ 2223449 h 3620738"/>
              <a:gd name="connsiteX1" fmla="*/ 1067265 w 5500118"/>
              <a:gd name="connsiteY1" fmla="*/ 547902 h 3620738"/>
              <a:gd name="connsiteX2" fmla="*/ 2591265 w 5500118"/>
              <a:gd name="connsiteY2" fmla="*/ 285318 h 3620738"/>
              <a:gd name="connsiteX3" fmla="*/ 3863474 w 5500118"/>
              <a:gd name="connsiteY3" fmla="*/ 11191 h 3620738"/>
              <a:gd name="connsiteX4" fmla="*/ 5029665 w 5500118"/>
              <a:gd name="connsiteY4" fmla="*/ 501519 h 3620738"/>
              <a:gd name="connsiteX5" fmla="*/ 5420605 w 5500118"/>
              <a:gd name="connsiteY5" fmla="*/ 1024304 h 3620738"/>
              <a:gd name="connsiteX6" fmla="*/ 5500118 w 5500118"/>
              <a:gd name="connsiteY6" fmla="*/ 1555067 h 3620738"/>
              <a:gd name="connsiteX7" fmla="*/ 5082675 w 5500118"/>
              <a:gd name="connsiteY7" fmla="*/ 2269831 h 3620738"/>
              <a:gd name="connsiteX8" fmla="*/ 5049543 w 5500118"/>
              <a:gd name="connsiteY8" fmla="*/ 2800095 h 3620738"/>
              <a:gd name="connsiteX9" fmla="*/ 4857387 w 5500118"/>
              <a:gd name="connsiteY9" fmla="*/ 3416998 h 3620738"/>
              <a:gd name="connsiteX10" fmla="*/ 4667665 w 5500118"/>
              <a:gd name="connsiteY10" fmla="*/ 3607108 h 3620738"/>
              <a:gd name="connsiteX11" fmla="*/ 2766077 w 5500118"/>
              <a:gd name="connsiteY11" fmla="*/ 3600603 h 3620738"/>
              <a:gd name="connsiteX12" fmla="*/ 1799260 w 5500118"/>
              <a:gd name="connsiteY12" fmla="*/ 3617355 h 3620738"/>
              <a:gd name="connsiteX13" fmla="*/ 1262060 w 5500118"/>
              <a:gd name="connsiteY13" fmla="*/ 3581452 h 3620738"/>
              <a:gd name="connsiteX14" fmla="*/ 788969 w 5500118"/>
              <a:gd name="connsiteY14" fmla="*/ 3502458 h 3620738"/>
              <a:gd name="connsiteX15" fmla="*/ 7091 w 5500118"/>
              <a:gd name="connsiteY15" fmla="*/ 2223449 h 3620738"/>
              <a:gd name="connsiteX0" fmla="*/ 7091 w 5500118"/>
              <a:gd name="connsiteY0" fmla="*/ 2223449 h 3620738"/>
              <a:gd name="connsiteX1" fmla="*/ 1067265 w 5500118"/>
              <a:gd name="connsiteY1" fmla="*/ 547902 h 3620738"/>
              <a:gd name="connsiteX2" fmla="*/ 2591265 w 5500118"/>
              <a:gd name="connsiteY2" fmla="*/ 285318 h 3620738"/>
              <a:gd name="connsiteX3" fmla="*/ 3863474 w 5500118"/>
              <a:gd name="connsiteY3" fmla="*/ 11191 h 3620738"/>
              <a:gd name="connsiteX4" fmla="*/ 5029665 w 5500118"/>
              <a:gd name="connsiteY4" fmla="*/ 501519 h 3620738"/>
              <a:gd name="connsiteX5" fmla="*/ 5420605 w 5500118"/>
              <a:gd name="connsiteY5" fmla="*/ 1024304 h 3620738"/>
              <a:gd name="connsiteX6" fmla="*/ 5500118 w 5500118"/>
              <a:gd name="connsiteY6" fmla="*/ 1555067 h 3620738"/>
              <a:gd name="connsiteX7" fmla="*/ 5082675 w 5500118"/>
              <a:gd name="connsiteY7" fmla="*/ 2269831 h 3620738"/>
              <a:gd name="connsiteX8" fmla="*/ 5049543 w 5500118"/>
              <a:gd name="connsiteY8" fmla="*/ 2800095 h 3620738"/>
              <a:gd name="connsiteX9" fmla="*/ 4857387 w 5500118"/>
              <a:gd name="connsiteY9" fmla="*/ 3416998 h 3620738"/>
              <a:gd name="connsiteX10" fmla="*/ 4667665 w 5500118"/>
              <a:gd name="connsiteY10" fmla="*/ 3607108 h 3620738"/>
              <a:gd name="connsiteX11" fmla="*/ 2766077 w 5500118"/>
              <a:gd name="connsiteY11" fmla="*/ 3600603 h 3620738"/>
              <a:gd name="connsiteX12" fmla="*/ 1799260 w 5500118"/>
              <a:gd name="connsiteY12" fmla="*/ 3617355 h 3620738"/>
              <a:gd name="connsiteX13" fmla="*/ 1262060 w 5500118"/>
              <a:gd name="connsiteY13" fmla="*/ 3581452 h 3620738"/>
              <a:gd name="connsiteX14" fmla="*/ 788969 w 5500118"/>
              <a:gd name="connsiteY14" fmla="*/ 3502458 h 3620738"/>
              <a:gd name="connsiteX15" fmla="*/ 7091 w 5500118"/>
              <a:gd name="connsiteY15" fmla="*/ 2223449 h 3620738"/>
              <a:gd name="connsiteX0" fmla="*/ 7091 w 5500118"/>
              <a:gd name="connsiteY0" fmla="*/ 2223449 h 3620258"/>
              <a:gd name="connsiteX1" fmla="*/ 1067265 w 5500118"/>
              <a:gd name="connsiteY1" fmla="*/ 547902 h 3620258"/>
              <a:gd name="connsiteX2" fmla="*/ 2591265 w 5500118"/>
              <a:gd name="connsiteY2" fmla="*/ 285318 h 3620258"/>
              <a:gd name="connsiteX3" fmla="*/ 3863474 w 5500118"/>
              <a:gd name="connsiteY3" fmla="*/ 11191 h 3620258"/>
              <a:gd name="connsiteX4" fmla="*/ 5029665 w 5500118"/>
              <a:gd name="connsiteY4" fmla="*/ 501519 h 3620258"/>
              <a:gd name="connsiteX5" fmla="*/ 5420605 w 5500118"/>
              <a:gd name="connsiteY5" fmla="*/ 1024304 h 3620258"/>
              <a:gd name="connsiteX6" fmla="*/ 5500118 w 5500118"/>
              <a:gd name="connsiteY6" fmla="*/ 1555067 h 3620258"/>
              <a:gd name="connsiteX7" fmla="*/ 5082675 w 5500118"/>
              <a:gd name="connsiteY7" fmla="*/ 2269831 h 3620258"/>
              <a:gd name="connsiteX8" fmla="*/ 5049543 w 5500118"/>
              <a:gd name="connsiteY8" fmla="*/ 2800095 h 3620258"/>
              <a:gd name="connsiteX9" fmla="*/ 4857387 w 5500118"/>
              <a:gd name="connsiteY9" fmla="*/ 3416998 h 3620258"/>
              <a:gd name="connsiteX10" fmla="*/ 4667665 w 5500118"/>
              <a:gd name="connsiteY10" fmla="*/ 3607108 h 3620258"/>
              <a:gd name="connsiteX11" fmla="*/ 2766077 w 5500118"/>
              <a:gd name="connsiteY11" fmla="*/ 3600603 h 3620258"/>
              <a:gd name="connsiteX12" fmla="*/ 1799260 w 5500118"/>
              <a:gd name="connsiteY12" fmla="*/ 3617355 h 3620258"/>
              <a:gd name="connsiteX13" fmla="*/ 1403254 w 5500118"/>
              <a:gd name="connsiteY13" fmla="*/ 3568004 h 3620258"/>
              <a:gd name="connsiteX14" fmla="*/ 788969 w 5500118"/>
              <a:gd name="connsiteY14" fmla="*/ 3502458 h 3620258"/>
              <a:gd name="connsiteX15" fmla="*/ 7091 w 5500118"/>
              <a:gd name="connsiteY15" fmla="*/ 2223449 h 3620258"/>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57387 w 5500118"/>
              <a:gd name="connsiteY9" fmla="*/ 3416998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77558 w 5500118"/>
              <a:gd name="connsiteY9" fmla="*/ 3423722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77558 w 5500118"/>
              <a:gd name="connsiteY9" fmla="*/ 3423722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00659"/>
              <a:gd name="connsiteX1" fmla="*/ 1067265 w 5500118"/>
              <a:gd name="connsiteY1" fmla="*/ 547902 h 3600659"/>
              <a:gd name="connsiteX2" fmla="*/ 2591265 w 5500118"/>
              <a:gd name="connsiteY2" fmla="*/ 285318 h 3600659"/>
              <a:gd name="connsiteX3" fmla="*/ 3863474 w 5500118"/>
              <a:gd name="connsiteY3" fmla="*/ 11191 h 3600659"/>
              <a:gd name="connsiteX4" fmla="*/ 5029665 w 5500118"/>
              <a:gd name="connsiteY4" fmla="*/ 501519 h 3600659"/>
              <a:gd name="connsiteX5" fmla="*/ 5420605 w 5500118"/>
              <a:gd name="connsiteY5" fmla="*/ 1024304 h 3600659"/>
              <a:gd name="connsiteX6" fmla="*/ 5500118 w 5500118"/>
              <a:gd name="connsiteY6" fmla="*/ 1555067 h 3600659"/>
              <a:gd name="connsiteX7" fmla="*/ 5082675 w 5500118"/>
              <a:gd name="connsiteY7" fmla="*/ 2269831 h 3600659"/>
              <a:gd name="connsiteX8" fmla="*/ 5049543 w 5500118"/>
              <a:gd name="connsiteY8" fmla="*/ 2800095 h 3600659"/>
              <a:gd name="connsiteX9" fmla="*/ 4877558 w 5500118"/>
              <a:gd name="connsiteY9" fmla="*/ 3423722 h 3600659"/>
              <a:gd name="connsiteX10" fmla="*/ 4681113 w 5500118"/>
              <a:gd name="connsiteY10" fmla="*/ 3573490 h 3600659"/>
              <a:gd name="connsiteX11" fmla="*/ 2766077 w 5500118"/>
              <a:gd name="connsiteY11" fmla="*/ 3600603 h 3600659"/>
              <a:gd name="connsiteX12" fmla="*/ 1940454 w 5500118"/>
              <a:gd name="connsiteY12" fmla="*/ 3583738 h 3600659"/>
              <a:gd name="connsiteX13" fmla="*/ 1403254 w 5500118"/>
              <a:gd name="connsiteY13" fmla="*/ 3568004 h 3600659"/>
              <a:gd name="connsiteX14" fmla="*/ 788969 w 5500118"/>
              <a:gd name="connsiteY14" fmla="*/ 3502458 h 3600659"/>
              <a:gd name="connsiteX15" fmla="*/ 7091 w 5500118"/>
              <a:gd name="connsiteY15" fmla="*/ 2223449 h 360065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877558 w 5500118"/>
              <a:gd name="connsiteY9" fmla="*/ 3423722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64964 w 5500118"/>
              <a:gd name="connsiteY9" fmla="*/ 3470787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44794 w 5500118"/>
              <a:gd name="connsiteY9" fmla="*/ 3316146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71688 w 5500118"/>
              <a:gd name="connsiteY9" fmla="*/ 3343040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9692 w 5502719"/>
              <a:gd name="connsiteY0" fmla="*/ 2223449 h 3592269"/>
              <a:gd name="connsiteX1" fmla="*/ 1069866 w 5502719"/>
              <a:gd name="connsiteY1" fmla="*/ 547902 h 3592269"/>
              <a:gd name="connsiteX2" fmla="*/ 2593866 w 5502719"/>
              <a:gd name="connsiteY2" fmla="*/ 285318 h 3592269"/>
              <a:gd name="connsiteX3" fmla="*/ 3866075 w 5502719"/>
              <a:gd name="connsiteY3" fmla="*/ 11191 h 3592269"/>
              <a:gd name="connsiteX4" fmla="*/ 5032266 w 5502719"/>
              <a:gd name="connsiteY4" fmla="*/ 501519 h 3592269"/>
              <a:gd name="connsiteX5" fmla="*/ 5423206 w 5502719"/>
              <a:gd name="connsiteY5" fmla="*/ 1024304 h 3592269"/>
              <a:gd name="connsiteX6" fmla="*/ 5502719 w 5502719"/>
              <a:gd name="connsiteY6" fmla="*/ 1555067 h 3592269"/>
              <a:gd name="connsiteX7" fmla="*/ 5085276 w 5502719"/>
              <a:gd name="connsiteY7" fmla="*/ 2269831 h 3592269"/>
              <a:gd name="connsiteX8" fmla="*/ 5052144 w 5502719"/>
              <a:gd name="connsiteY8" fmla="*/ 2800095 h 3592269"/>
              <a:gd name="connsiteX9" fmla="*/ 4974289 w 5502719"/>
              <a:gd name="connsiteY9" fmla="*/ 3343040 h 3592269"/>
              <a:gd name="connsiteX10" fmla="*/ 4683714 w 5502719"/>
              <a:gd name="connsiteY10" fmla="*/ 3573490 h 3592269"/>
              <a:gd name="connsiteX11" fmla="*/ 2768678 w 5502719"/>
              <a:gd name="connsiteY11" fmla="*/ 3587156 h 3592269"/>
              <a:gd name="connsiteX12" fmla="*/ 1943055 w 5502719"/>
              <a:gd name="connsiteY12" fmla="*/ 3583738 h 3592269"/>
              <a:gd name="connsiteX13" fmla="*/ 1405855 w 5502719"/>
              <a:gd name="connsiteY13" fmla="*/ 3568004 h 3592269"/>
              <a:gd name="connsiteX14" fmla="*/ 757952 w 5502719"/>
              <a:gd name="connsiteY14" fmla="*/ 3455393 h 3592269"/>
              <a:gd name="connsiteX15" fmla="*/ 9692 w 5502719"/>
              <a:gd name="connsiteY15" fmla="*/ 2223449 h 3592269"/>
              <a:gd name="connsiteX0" fmla="*/ 9692 w 5502719"/>
              <a:gd name="connsiteY0" fmla="*/ 2223449 h 3592269"/>
              <a:gd name="connsiteX1" fmla="*/ 1069866 w 5502719"/>
              <a:gd name="connsiteY1" fmla="*/ 547902 h 3592269"/>
              <a:gd name="connsiteX2" fmla="*/ 2593866 w 5502719"/>
              <a:gd name="connsiteY2" fmla="*/ 285318 h 3592269"/>
              <a:gd name="connsiteX3" fmla="*/ 3866075 w 5502719"/>
              <a:gd name="connsiteY3" fmla="*/ 11191 h 3592269"/>
              <a:gd name="connsiteX4" fmla="*/ 5032266 w 5502719"/>
              <a:gd name="connsiteY4" fmla="*/ 501519 h 3592269"/>
              <a:gd name="connsiteX5" fmla="*/ 5423206 w 5502719"/>
              <a:gd name="connsiteY5" fmla="*/ 1024304 h 3592269"/>
              <a:gd name="connsiteX6" fmla="*/ 5502719 w 5502719"/>
              <a:gd name="connsiteY6" fmla="*/ 1555067 h 3592269"/>
              <a:gd name="connsiteX7" fmla="*/ 5085276 w 5502719"/>
              <a:gd name="connsiteY7" fmla="*/ 2269831 h 3592269"/>
              <a:gd name="connsiteX8" fmla="*/ 5052144 w 5502719"/>
              <a:gd name="connsiteY8" fmla="*/ 2800095 h 3592269"/>
              <a:gd name="connsiteX9" fmla="*/ 4974289 w 5502719"/>
              <a:gd name="connsiteY9" fmla="*/ 3343040 h 3592269"/>
              <a:gd name="connsiteX10" fmla="*/ 4683714 w 5502719"/>
              <a:gd name="connsiteY10" fmla="*/ 3573490 h 3592269"/>
              <a:gd name="connsiteX11" fmla="*/ 2768678 w 5502719"/>
              <a:gd name="connsiteY11" fmla="*/ 3587156 h 3592269"/>
              <a:gd name="connsiteX12" fmla="*/ 1943055 w 5502719"/>
              <a:gd name="connsiteY12" fmla="*/ 3583738 h 3592269"/>
              <a:gd name="connsiteX13" fmla="*/ 1405855 w 5502719"/>
              <a:gd name="connsiteY13" fmla="*/ 3568004 h 3592269"/>
              <a:gd name="connsiteX14" fmla="*/ 757952 w 5502719"/>
              <a:gd name="connsiteY14" fmla="*/ 3455393 h 3592269"/>
              <a:gd name="connsiteX15" fmla="*/ 9692 w 5502719"/>
              <a:gd name="connsiteY15" fmla="*/ 2223449 h 3592269"/>
              <a:gd name="connsiteX0" fmla="*/ 18940 w 5511967"/>
              <a:gd name="connsiteY0" fmla="*/ 2223449 h 3592269"/>
              <a:gd name="connsiteX1" fmla="*/ 1079114 w 5511967"/>
              <a:gd name="connsiteY1" fmla="*/ 547902 h 3592269"/>
              <a:gd name="connsiteX2" fmla="*/ 2603114 w 5511967"/>
              <a:gd name="connsiteY2" fmla="*/ 285318 h 3592269"/>
              <a:gd name="connsiteX3" fmla="*/ 3875323 w 5511967"/>
              <a:gd name="connsiteY3" fmla="*/ 11191 h 3592269"/>
              <a:gd name="connsiteX4" fmla="*/ 5041514 w 5511967"/>
              <a:gd name="connsiteY4" fmla="*/ 501519 h 3592269"/>
              <a:gd name="connsiteX5" fmla="*/ 5432454 w 5511967"/>
              <a:gd name="connsiteY5" fmla="*/ 1024304 h 3592269"/>
              <a:gd name="connsiteX6" fmla="*/ 5511967 w 5511967"/>
              <a:gd name="connsiteY6" fmla="*/ 1555067 h 3592269"/>
              <a:gd name="connsiteX7" fmla="*/ 5094524 w 5511967"/>
              <a:gd name="connsiteY7" fmla="*/ 2269831 h 3592269"/>
              <a:gd name="connsiteX8" fmla="*/ 5061392 w 5511967"/>
              <a:gd name="connsiteY8" fmla="*/ 2800095 h 3592269"/>
              <a:gd name="connsiteX9" fmla="*/ 4983537 w 5511967"/>
              <a:gd name="connsiteY9" fmla="*/ 3343040 h 3592269"/>
              <a:gd name="connsiteX10" fmla="*/ 4692962 w 5511967"/>
              <a:gd name="connsiteY10" fmla="*/ 3573490 h 3592269"/>
              <a:gd name="connsiteX11" fmla="*/ 2777926 w 5511967"/>
              <a:gd name="connsiteY11" fmla="*/ 3587156 h 3592269"/>
              <a:gd name="connsiteX12" fmla="*/ 1952303 w 5511967"/>
              <a:gd name="connsiteY12" fmla="*/ 3583738 h 3592269"/>
              <a:gd name="connsiteX13" fmla="*/ 1415103 w 5511967"/>
              <a:gd name="connsiteY13" fmla="*/ 3568004 h 3592269"/>
              <a:gd name="connsiteX14" fmla="*/ 686518 w 5511967"/>
              <a:gd name="connsiteY14" fmla="*/ 3415052 h 3592269"/>
              <a:gd name="connsiteX15" fmla="*/ 18940 w 5511967"/>
              <a:gd name="connsiteY15" fmla="*/ 2223449 h 3592269"/>
              <a:gd name="connsiteX0" fmla="*/ 18940 w 5511967"/>
              <a:gd name="connsiteY0" fmla="*/ 2223449 h 3592269"/>
              <a:gd name="connsiteX1" fmla="*/ 1079114 w 5511967"/>
              <a:gd name="connsiteY1" fmla="*/ 547902 h 3592269"/>
              <a:gd name="connsiteX2" fmla="*/ 2603114 w 5511967"/>
              <a:gd name="connsiteY2" fmla="*/ 285318 h 3592269"/>
              <a:gd name="connsiteX3" fmla="*/ 3875323 w 5511967"/>
              <a:gd name="connsiteY3" fmla="*/ 11191 h 3592269"/>
              <a:gd name="connsiteX4" fmla="*/ 5041514 w 5511967"/>
              <a:gd name="connsiteY4" fmla="*/ 501519 h 3592269"/>
              <a:gd name="connsiteX5" fmla="*/ 5432454 w 5511967"/>
              <a:gd name="connsiteY5" fmla="*/ 1024304 h 3592269"/>
              <a:gd name="connsiteX6" fmla="*/ 5511967 w 5511967"/>
              <a:gd name="connsiteY6" fmla="*/ 1555067 h 3592269"/>
              <a:gd name="connsiteX7" fmla="*/ 5094524 w 5511967"/>
              <a:gd name="connsiteY7" fmla="*/ 2269831 h 3592269"/>
              <a:gd name="connsiteX8" fmla="*/ 5061392 w 5511967"/>
              <a:gd name="connsiteY8" fmla="*/ 2800095 h 3592269"/>
              <a:gd name="connsiteX9" fmla="*/ 4983537 w 5511967"/>
              <a:gd name="connsiteY9" fmla="*/ 3343040 h 3592269"/>
              <a:gd name="connsiteX10" fmla="*/ 4692962 w 5511967"/>
              <a:gd name="connsiteY10" fmla="*/ 3573490 h 3592269"/>
              <a:gd name="connsiteX11" fmla="*/ 2777926 w 5511967"/>
              <a:gd name="connsiteY11" fmla="*/ 3587156 h 3592269"/>
              <a:gd name="connsiteX12" fmla="*/ 1952303 w 5511967"/>
              <a:gd name="connsiteY12" fmla="*/ 3583738 h 3592269"/>
              <a:gd name="connsiteX13" fmla="*/ 1415103 w 5511967"/>
              <a:gd name="connsiteY13" fmla="*/ 3568004 h 3592269"/>
              <a:gd name="connsiteX14" fmla="*/ 686518 w 5511967"/>
              <a:gd name="connsiteY14" fmla="*/ 3415052 h 3592269"/>
              <a:gd name="connsiteX15" fmla="*/ 18940 w 5511967"/>
              <a:gd name="connsiteY15" fmla="*/ 2223449 h 3592269"/>
              <a:gd name="connsiteX0" fmla="*/ 32548 w 5417999"/>
              <a:gd name="connsiteY0" fmla="*/ 2021743 h 3592269"/>
              <a:gd name="connsiteX1" fmla="*/ 985146 w 5417999"/>
              <a:gd name="connsiteY1" fmla="*/ 547902 h 3592269"/>
              <a:gd name="connsiteX2" fmla="*/ 2509146 w 5417999"/>
              <a:gd name="connsiteY2" fmla="*/ 285318 h 3592269"/>
              <a:gd name="connsiteX3" fmla="*/ 3781355 w 5417999"/>
              <a:gd name="connsiteY3" fmla="*/ 11191 h 3592269"/>
              <a:gd name="connsiteX4" fmla="*/ 4947546 w 5417999"/>
              <a:gd name="connsiteY4" fmla="*/ 501519 h 3592269"/>
              <a:gd name="connsiteX5" fmla="*/ 5338486 w 5417999"/>
              <a:gd name="connsiteY5" fmla="*/ 1024304 h 3592269"/>
              <a:gd name="connsiteX6" fmla="*/ 5417999 w 5417999"/>
              <a:gd name="connsiteY6" fmla="*/ 1555067 h 3592269"/>
              <a:gd name="connsiteX7" fmla="*/ 5000556 w 5417999"/>
              <a:gd name="connsiteY7" fmla="*/ 2269831 h 3592269"/>
              <a:gd name="connsiteX8" fmla="*/ 4967424 w 5417999"/>
              <a:gd name="connsiteY8" fmla="*/ 2800095 h 3592269"/>
              <a:gd name="connsiteX9" fmla="*/ 4889569 w 5417999"/>
              <a:gd name="connsiteY9" fmla="*/ 3343040 h 3592269"/>
              <a:gd name="connsiteX10" fmla="*/ 4598994 w 5417999"/>
              <a:gd name="connsiteY10" fmla="*/ 3573490 h 3592269"/>
              <a:gd name="connsiteX11" fmla="*/ 2683958 w 5417999"/>
              <a:gd name="connsiteY11" fmla="*/ 3587156 h 3592269"/>
              <a:gd name="connsiteX12" fmla="*/ 1858335 w 5417999"/>
              <a:gd name="connsiteY12" fmla="*/ 3583738 h 3592269"/>
              <a:gd name="connsiteX13" fmla="*/ 1321135 w 5417999"/>
              <a:gd name="connsiteY13" fmla="*/ 3568004 h 3592269"/>
              <a:gd name="connsiteX14" fmla="*/ 592550 w 5417999"/>
              <a:gd name="connsiteY14" fmla="*/ 3415052 h 3592269"/>
              <a:gd name="connsiteX15" fmla="*/ 32548 w 5417999"/>
              <a:gd name="connsiteY15" fmla="*/ 2021743 h 3592269"/>
              <a:gd name="connsiteX0" fmla="*/ 4189 w 5389640"/>
              <a:gd name="connsiteY0" fmla="*/ 2021743 h 3592269"/>
              <a:gd name="connsiteX1" fmla="*/ 956787 w 5389640"/>
              <a:gd name="connsiteY1" fmla="*/ 547902 h 3592269"/>
              <a:gd name="connsiteX2" fmla="*/ 2480787 w 5389640"/>
              <a:gd name="connsiteY2" fmla="*/ 285318 h 3592269"/>
              <a:gd name="connsiteX3" fmla="*/ 3752996 w 5389640"/>
              <a:gd name="connsiteY3" fmla="*/ 11191 h 3592269"/>
              <a:gd name="connsiteX4" fmla="*/ 4919187 w 5389640"/>
              <a:gd name="connsiteY4" fmla="*/ 501519 h 3592269"/>
              <a:gd name="connsiteX5" fmla="*/ 5310127 w 5389640"/>
              <a:gd name="connsiteY5" fmla="*/ 1024304 h 3592269"/>
              <a:gd name="connsiteX6" fmla="*/ 5389640 w 5389640"/>
              <a:gd name="connsiteY6" fmla="*/ 1555067 h 3592269"/>
              <a:gd name="connsiteX7" fmla="*/ 4972197 w 5389640"/>
              <a:gd name="connsiteY7" fmla="*/ 2269831 h 3592269"/>
              <a:gd name="connsiteX8" fmla="*/ 4939065 w 5389640"/>
              <a:gd name="connsiteY8" fmla="*/ 2800095 h 3592269"/>
              <a:gd name="connsiteX9" fmla="*/ 4861210 w 5389640"/>
              <a:gd name="connsiteY9" fmla="*/ 3343040 h 3592269"/>
              <a:gd name="connsiteX10" fmla="*/ 4570635 w 5389640"/>
              <a:gd name="connsiteY10" fmla="*/ 3573490 h 3592269"/>
              <a:gd name="connsiteX11" fmla="*/ 2655599 w 5389640"/>
              <a:gd name="connsiteY11" fmla="*/ 3587156 h 3592269"/>
              <a:gd name="connsiteX12" fmla="*/ 1829976 w 5389640"/>
              <a:gd name="connsiteY12" fmla="*/ 3583738 h 3592269"/>
              <a:gd name="connsiteX13" fmla="*/ 1292776 w 5389640"/>
              <a:gd name="connsiteY13" fmla="*/ 3568004 h 3592269"/>
              <a:gd name="connsiteX14" fmla="*/ 564191 w 5389640"/>
              <a:gd name="connsiteY14" fmla="*/ 3415052 h 3592269"/>
              <a:gd name="connsiteX15" fmla="*/ 4189 w 5389640"/>
              <a:gd name="connsiteY15" fmla="*/ 2021743 h 3592269"/>
              <a:gd name="connsiteX0" fmla="*/ 43603 w 5281137"/>
              <a:gd name="connsiteY0" fmla="*/ 2021743 h 3592269"/>
              <a:gd name="connsiteX1" fmla="*/ 848284 w 5281137"/>
              <a:gd name="connsiteY1" fmla="*/ 547902 h 3592269"/>
              <a:gd name="connsiteX2" fmla="*/ 2372284 w 5281137"/>
              <a:gd name="connsiteY2" fmla="*/ 285318 h 3592269"/>
              <a:gd name="connsiteX3" fmla="*/ 3644493 w 5281137"/>
              <a:gd name="connsiteY3" fmla="*/ 11191 h 3592269"/>
              <a:gd name="connsiteX4" fmla="*/ 4810684 w 5281137"/>
              <a:gd name="connsiteY4" fmla="*/ 501519 h 3592269"/>
              <a:gd name="connsiteX5" fmla="*/ 5201624 w 5281137"/>
              <a:gd name="connsiteY5" fmla="*/ 1024304 h 3592269"/>
              <a:gd name="connsiteX6" fmla="*/ 5281137 w 5281137"/>
              <a:gd name="connsiteY6" fmla="*/ 1555067 h 3592269"/>
              <a:gd name="connsiteX7" fmla="*/ 4863694 w 5281137"/>
              <a:gd name="connsiteY7" fmla="*/ 2269831 h 3592269"/>
              <a:gd name="connsiteX8" fmla="*/ 4830562 w 5281137"/>
              <a:gd name="connsiteY8" fmla="*/ 2800095 h 3592269"/>
              <a:gd name="connsiteX9" fmla="*/ 4752707 w 5281137"/>
              <a:gd name="connsiteY9" fmla="*/ 3343040 h 3592269"/>
              <a:gd name="connsiteX10" fmla="*/ 4462132 w 5281137"/>
              <a:gd name="connsiteY10" fmla="*/ 3573490 h 3592269"/>
              <a:gd name="connsiteX11" fmla="*/ 2547096 w 5281137"/>
              <a:gd name="connsiteY11" fmla="*/ 3587156 h 3592269"/>
              <a:gd name="connsiteX12" fmla="*/ 1721473 w 5281137"/>
              <a:gd name="connsiteY12" fmla="*/ 3583738 h 3592269"/>
              <a:gd name="connsiteX13" fmla="*/ 1184273 w 5281137"/>
              <a:gd name="connsiteY13" fmla="*/ 3568004 h 3592269"/>
              <a:gd name="connsiteX14" fmla="*/ 455688 w 5281137"/>
              <a:gd name="connsiteY14" fmla="*/ 3415052 h 3592269"/>
              <a:gd name="connsiteX15" fmla="*/ 43603 w 5281137"/>
              <a:gd name="connsiteY15" fmla="*/ 2021743 h 3592269"/>
              <a:gd name="connsiteX0" fmla="*/ 26781 w 5264315"/>
              <a:gd name="connsiteY0" fmla="*/ 2021743 h 3592269"/>
              <a:gd name="connsiteX1" fmla="*/ 831462 w 5264315"/>
              <a:gd name="connsiteY1" fmla="*/ 547902 h 3592269"/>
              <a:gd name="connsiteX2" fmla="*/ 2355462 w 5264315"/>
              <a:gd name="connsiteY2" fmla="*/ 285318 h 3592269"/>
              <a:gd name="connsiteX3" fmla="*/ 3627671 w 5264315"/>
              <a:gd name="connsiteY3" fmla="*/ 11191 h 3592269"/>
              <a:gd name="connsiteX4" fmla="*/ 4793862 w 5264315"/>
              <a:gd name="connsiteY4" fmla="*/ 501519 h 3592269"/>
              <a:gd name="connsiteX5" fmla="*/ 5184802 w 5264315"/>
              <a:gd name="connsiteY5" fmla="*/ 1024304 h 3592269"/>
              <a:gd name="connsiteX6" fmla="*/ 5264315 w 5264315"/>
              <a:gd name="connsiteY6" fmla="*/ 1555067 h 3592269"/>
              <a:gd name="connsiteX7" fmla="*/ 4846872 w 5264315"/>
              <a:gd name="connsiteY7" fmla="*/ 2269831 h 3592269"/>
              <a:gd name="connsiteX8" fmla="*/ 4813740 w 5264315"/>
              <a:gd name="connsiteY8" fmla="*/ 2800095 h 3592269"/>
              <a:gd name="connsiteX9" fmla="*/ 4735885 w 5264315"/>
              <a:gd name="connsiteY9" fmla="*/ 3343040 h 3592269"/>
              <a:gd name="connsiteX10" fmla="*/ 4445310 w 5264315"/>
              <a:gd name="connsiteY10" fmla="*/ 3573490 h 3592269"/>
              <a:gd name="connsiteX11" fmla="*/ 2530274 w 5264315"/>
              <a:gd name="connsiteY11" fmla="*/ 3587156 h 3592269"/>
              <a:gd name="connsiteX12" fmla="*/ 1704651 w 5264315"/>
              <a:gd name="connsiteY12" fmla="*/ 3583738 h 3592269"/>
              <a:gd name="connsiteX13" fmla="*/ 1167451 w 5264315"/>
              <a:gd name="connsiteY13" fmla="*/ 3568004 h 3592269"/>
              <a:gd name="connsiteX14" fmla="*/ 438866 w 5264315"/>
              <a:gd name="connsiteY14" fmla="*/ 3415052 h 3592269"/>
              <a:gd name="connsiteX15" fmla="*/ 26781 w 5264315"/>
              <a:gd name="connsiteY15" fmla="*/ 2021743 h 3592269"/>
              <a:gd name="connsiteX0" fmla="*/ 13647 w 5251181"/>
              <a:gd name="connsiteY0" fmla="*/ 2021743 h 3631662"/>
              <a:gd name="connsiteX1" fmla="*/ 818328 w 5251181"/>
              <a:gd name="connsiteY1" fmla="*/ 547902 h 3631662"/>
              <a:gd name="connsiteX2" fmla="*/ 2342328 w 5251181"/>
              <a:gd name="connsiteY2" fmla="*/ 285318 h 3631662"/>
              <a:gd name="connsiteX3" fmla="*/ 3614537 w 5251181"/>
              <a:gd name="connsiteY3" fmla="*/ 11191 h 3631662"/>
              <a:gd name="connsiteX4" fmla="*/ 4780728 w 5251181"/>
              <a:gd name="connsiteY4" fmla="*/ 501519 h 3631662"/>
              <a:gd name="connsiteX5" fmla="*/ 5171668 w 5251181"/>
              <a:gd name="connsiteY5" fmla="*/ 1024304 h 3631662"/>
              <a:gd name="connsiteX6" fmla="*/ 5251181 w 5251181"/>
              <a:gd name="connsiteY6" fmla="*/ 1555067 h 3631662"/>
              <a:gd name="connsiteX7" fmla="*/ 4833738 w 5251181"/>
              <a:gd name="connsiteY7" fmla="*/ 2269831 h 3631662"/>
              <a:gd name="connsiteX8" fmla="*/ 4800606 w 5251181"/>
              <a:gd name="connsiteY8" fmla="*/ 2800095 h 3631662"/>
              <a:gd name="connsiteX9" fmla="*/ 4722751 w 5251181"/>
              <a:gd name="connsiteY9" fmla="*/ 3343040 h 3631662"/>
              <a:gd name="connsiteX10" fmla="*/ 4432176 w 5251181"/>
              <a:gd name="connsiteY10" fmla="*/ 3573490 h 3631662"/>
              <a:gd name="connsiteX11" fmla="*/ 2517140 w 5251181"/>
              <a:gd name="connsiteY11" fmla="*/ 3587156 h 3631662"/>
              <a:gd name="connsiteX12" fmla="*/ 1691517 w 5251181"/>
              <a:gd name="connsiteY12" fmla="*/ 3583738 h 3631662"/>
              <a:gd name="connsiteX13" fmla="*/ 1154317 w 5251181"/>
              <a:gd name="connsiteY13" fmla="*/ 3568004 h 3631662"/>
              <a:gd name="connsiteX14" fmla="*/ 613991 w 5251181"/>
              <a:gd name="connsiteY14" fmla="*/ 3529352 h 3631662"/>
              <a:gd name="connsiteX15" fmla="*/ 13647 w 5251181"/>
              <a:gd name="connsiteY15" fmla="*/ 2021743 h 3631662"/>
              <a:gd name="connsiteX0" fmla="*/ 12487 w 5250021"/>
              <a:gd name="connsiteY0" fmla="*/ 2021743 h 3622649"/>
              <a:gd name="connsiteX1" fmla="*/ 817168 w 5250021"/>
              <a:gd name="connsiteY1" fmla="*/ 547902 h 3622649"/>
              <a:gd name="connsiteX2" fmla="*/ 2341168 w 5250021"/>
              <a:gd name="connsiteY2" fmla="*/ 285318 h 3622649"/>
              <a:gd name="connsiteX3" fmla="*/ 3613377 w 5250021"/>
              <a:gd name="connsiteY3" fmla="*/ 11191 h 3622649"/>
              <a:gd name="connsiteX4" fmla="*/ 4779568 w 5250021"/>
              <a:gd name="connsiteY4" fmla="*/ 501519 h 3622649"/>
              <a:gd name="connsiteX5" fmla="*/ 5170508 w 5250021"/>
              <a:gd name="connsiteY5" fmla="*/ 1024304 h 3622649"/>
              <a:gd name="connsiteX6" fmla="*/ 5250021 w 5250021"/>
              <a:gd name="connsiteY6" fmla="*/ 1555067 h 3622649"/>
              <a:gd name="connsiteX7" fmla="*/ 4832578 w 5250021"/>
              <a:gd name="connsiteY7" fmla="*/ 2269831 h 3622649"/>
              <a:gd name="connsiteX8" fmla="*/ 4799446 w 5250021"/>
              <a:gd name="connsiteY8" fmla="*/ 2800095 h 3622649"/>
              <a:gd name="connsiteX9" fmla="*/ 4721591 w 5250021"/>
              <a:gd name="connsiteY9" fmla="*/ 3343040 h 3622649"/>
              <a:gd name="connsiteX10" fmla="*/ 4431016 w 5250021"/>
              <a:gd name="connsiteY10" fmla="*/ 3573490 h 3622649"/>
              <a:gd name="connsiteX11" fmla="*/ 2515980 w 5250021"/>
              <a:gd name="connsiteY11" fmla="*/ 3587156 h 3622649"/>
              <a:gd name="connsiteX12" fmla="*/ 1690357 w 5250021"/>
              <a:gd name="connsiteY12" fmla="*/ 3583738 h 3622649"/>
              <a:gd name="connsiteX13" fmla="*/ 1153157 w 5250021"/>
              <a:gd name="connsiteY13" fmla="*/ 3568004 h 3622649"/>
              <a:gd name="connsiteX14" fmla="*/ 619554 w 5250021"/>
              <a:gd name="connsiteY14" fmla="*/ 3515905 h 3622649"/>
              <a:gd name="connsiteX15" fmla="*/ 12487 w 5250021"/>
              <a:gd name="connsiteY15" fmla="*/ 2021743 h 3622649"/>
              <a:gd name="connsiteX0" fmla="*/ 12487 w 5250021"/>
              <a:gd name="connsiteY0" fmla="*/ 2021743 h 3592269"/>
              <a:gd name="connsiteX1" fmla="*/ 817168 w 5250021"/>
              <a:gd name="connsiteY1" fmla="*/ 547902 h 3592269"/>
              <a:gd name="connsiteX2" fmla="*/ 2341168 w 5250021"/>
              <a:gd name="connsiteY2" fmla="*/ 285318 h 3592269"/>
              <a:gd name="connsiteX3" fmla="*/ 3613377 w 5250021"/>
              <a:gd name="connsiteY3" fmla="*/ 11191 h 3592269"/>
              <a:gd name="connsiteX4" fmla="*/ 4779568 w 5250021"/>
              <a:gd name="connsiteY4" fmla="*/ 501519 h 3592269"/>
              <a:gd name="connsiteX5" fmla="*/ 5170508 w 5250021"/>
              <a:gd name="connsiteY5" fmla="*/ 1024304 h 3592269"/>
              <a:gd name="connsiteX6" fmla="*/ 5250021 w 5250021"/>
              <a:gd name="connsiteY6" fmla="*/ 1555067 h 3592269"/>
              <a:gd name="connsiteX7" fmla="*/ 4832578 w 5250021"/>
              <a:gd name="connsiteY7" fmla="*/ 2269831 h 3592269"/>
              <a:gd name="connsiteX8" fmla="*/ 4799446 w 5250021"/>
              <a:gd name="connsiteY8" fmla="*/ 2800095 h 3592269"/>
              <a:gd name="connsiteX9" fmla="*/ 4721591 w 5250021"/>
              <a:gd name="connsiteY9" fmla="*/ 3343040 h 3592269"/>
              <a:gd name="connsiteX10" fmla="*/ 4431016 w 5250021"/>
              <a:gd name="connsiteY10" fmla="*/ 3573490 h 3592269"/>
              <a:gd name="connsiteX11" fmla="*/ 2515980 w 5250021"/>
              <a:gd name="connsiteY11" fmla="*/ 3587156 h 3592269"/>
              <a:gd name="connsiteX12" fmla="*/ 1690357 w 5250021"/>
              <a:gd name="connsiteY12" fmla="*/ 3583738 h 3592269"/>
              <a:gd name="connsiteX13" fmla="*/ 1153157 w 5250021"/>
              <a:gd name="connsiteY13" fmla="*/ 3568004 h 3592269"/>
              <a:gd name="connsiteX14" fmla="*/ 619554 w 5250021"/>
              <a:gd name="connsiteY14" fmla="*/ 3515905 h 3592269"/>
              <a:gd name="connsiteX15" fmla="*/ 12487 w 5250021"/>
              <a:gd name="connsiteY15" fmla="*/ 2021743 h 3592269"/>
              <a:gd name="connsiteX0" fmla="*/ 1679 w 5239213"/>
              <a:gd name="connsiteY0" fmla="*/ 2021743 h 3632155"/>
              <a:gd name="connsiteX1" fmla="*/ 806360 w 5239213"/>
              <a:gd name="connsiteY1" fmla="*/ 547902 h 3632155"/>
              <a:gd name="connsiteX2" fmla="*/ 2330360 w 5239213"/>
              <a:gd name="connsiteY2" fmla="*/ 285318 h 3632155"/>
              <a:gd name="connsiteX3" fmla="*/ 3602569 w 5239213"/>
              <a:gd name="connsiteY3" fmla="*/ 11191 h 3632155"/>
              <a:gd name="connsiteX4" fmla="*/ 4768760 w 5239213"/>
              <a:gd name="connsiteY4" fmla="*/ 501519 h 3632155"/>
              <a:gd name="connsiteX5" fmla="*/ 5159700 w 5239213"/>
              <a:gd name="connsiteY5" fmla="*/ 1024304 h 3632155"/>
              <a:gd name="connsiteX6" fmla="*/ 5239213 w 5239213"/>
              <a:gd name="connsiteY6" fmla="*/ 1555067 h 3632155"/>
              <a:gd name="connsiteX7" fmla="*/ 4821770 w 5239213"/>
              <a:gd name="connsiteY7" fmla="*/ 2269831 h 3632155"/>
              <a:gd name="connsiteX8" fmla="*/ 4788638 w 5239213"/>
              <a:gd name="connsiteY8" fmla="*/ 2800095 h 3632155"/>
              <a:gd name="connsiteX9" fmla="*/ 4710783 w 5239213"/>
              <a:gd name="connsiteY9" fmla="*/ 3343040 h 3632155"/>
              <a:gd name="connsiteX10" fmla="*/ 4420208 w 5239213"/>
              <a:gd name="connsiteY10" fmla="*/ 3573490 h 3632155"/>
              <a:gd name="connsiteX11" fmla="*/ 2505172 w 5239213"/>
              <a:gd name="connsiteY11" fmla="*/ 3587156 h 3632155"/>
              <a:gd name="connsiteX12" fmla="*/ 1679549 w 5239213"/>
              <a:gd name="connsiteY12" fmla="*/ 3583738 h 3632155"/>
              <a:gd name="connsiteX13" fmla="*/ 1142349 w 5239213"/>
              <a:gd name="connsiteY13" fmla="*/ 3568004 h 3632155"/>
              <a:gd name="connsiteX14" fmla="*/ 716322 w 5239213"/>
              <a:gd name="connsiteY14" fmla="*/ 3583141 h 3632155"/>
              <a:gd name="connsiteX15" fmla="*/ 1679 w 5239213"/>
              <a:gd name="connsiteY15" fmla="*/ 2021743 h 3632155"/>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42349 w 5239213"/>
              <a:gd name="connsiteY13" fmla="*/ 356800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42349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026 w 5309106"/>
              <a:gd name="connsiteY0" fmla="*/ 2239150 h 3592269"/>
              <a:gd name="connsiteX1" fmla="*/ 876253 w 5309106"/>
              <a:gd name="connsiteY1" fmla="*/ 547902 h 3592269"/>
              <a:gd name="connsiteX2" fmla="*/ 2400253 w 5309106"/>
              <a:gd name="connsiteY2" fmla="*/ 285318 h 3592269"/>
              <a:gd name="connsiteX3" fmla="*/ 3672462 w 5309106"/>
              <a:gd name="connsiteY3" fmla="*/ 11191 h 3592269"/>
              <a:gd name="connsiteX4" fmla="*/ 4838653 w 5309106"/>
              <a:gd name="connsiteY4" fmla="*/ 501519 h 3592269"/>
              <a:gd name="connsiteX5" fmla="*/ 5229593 w 5309106"/>
              <a:gd name="connsiteY5" fmla="*/ 1024304 h 3592269"/>
              <a:gd name="connsiteX6" fmla="*/ 5309106 w 5309106"/>
              <a:gd name="connsiteY6" fmla="*/ 1555067 h 3592269"/>
              <a:gd name="connsiteX7" fmla="*/ 4891663 w 5309106"/>
              <a:gd name="connsiteY7" fmla="*/ 2269831 h 3592269"/>
              <a:gd name="connsiteX8" fmla="*/ 4858531 w 5309106"/>
              <a:gd name="connsiteY8" fmla="*/ 2800095 h 3592269"/>
              <a:gd name="connsiteX9" fmla="*/ 4780676 w 5309106"/>
              <a:gd name="connsiteY9" fmla="*/ 3343040 h 3592269"/>
              <a:gd name="connsiteX10" fmla="*/ 4490101 w 5309106"/>
              <a:gd name="connsiteY10" fmla="*/ 3573490 h 3592269"/>
              <a:gd name="connsiteX11" fmla="*/ 2575065 w 5309106"/>
              <a:gd name="connsiteY11" fmla="*/ 3587156 h 3592269"/>
              <a:gd name="connsiteX12" fmla="*/ 1749442 w 5309106"/>
              <a:gd name="connsiteY12" fmla="*/ 3583738 h 3592269"/>
              <a:gd name="connsiteX13" fmla="*/ 1266030 w 5309106"/>
              <a:gd name="connsiteY13" fmla="*/ 3588174 h 3592269"/>
              <a:gd name="connsiteX14" fmla="*/ 786215 w 5309106"/>
              <a:gd name="connsiteY14" fmla="*/ 3583141 h 3592269"/>
              <a:gd name="connsiteX15" fmla="*/ 1026 w 5309106"/>
              <a:gd name="connsiteY15" fmla="*/ 2239150 h 3592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09106" h="3592269">
                <a:moveTo>
                  <a:pt x="1026" y="2239150"/>
                </a:moveTo>
                <a:cubicBezTo>
                  <a:pt x="16032" y="1733277"/>
                  <a:pt x="445557" y="904054"/>
                  <a:pt x="876253" y="547902"/>
                </a:cubicBezTo>
                <a:cubicBezTo>
                  <a:pt x="1306949" y="191750"/>
                  <a:pt x="1934218" y="374770"/>
                  <a:pt x="2400253" y="285318"/>
                </a:cubicBezTo>
                <a:cubicBezTo>
                  <a:pt x="2866288" y="195866"/>
                  <a:pt x="3327906" y="-55764"/>
                  <a:pt x="3672462" y="11191"/>
                </a:cubicBezTo>
                <a:cubicBezTo>
                  <a:pt x="4215801" y="64894"/>
                  <a:pt x="4614470" y="303841"/>
                  <a:pt x="4838653" y="501519"/>
                </a:cubicBezTo>
                <a:cubicBezTo>
                  <a:pt x="5066149" y="663745"/>
                  <a:pt x="5178793" y="857548"/>
                  <a:pt x="5229593" y="1024304"/>
                </a:cubicBezTo>
                <a:cubicBezTo>
                  <a:pt x="5280393" y="1191061"/>
                  <a:pt x="5296958" y="1358523"/>
                  <a:pt x="5309106" y="1555067"/>
                </a:cubicBezTo>
                <a:cubicBezTo>
                  <a:pt x="5309105" y="1956908"/>
                  <a:pt x="4963446" y="2061110"/>
                  <a:pt x="4891663" y="2269831"/>
                </a:cubicBezTo>
                <a:cubicBezTo>
                  <a:pt x="4819880" y="2483962"/>
                  <a:pt x="4835340" y="2614423"/>
                  <a:pt x="4858531" y="2800095"/>
                </a:cubicBezTo>
                <a:cubicBezTo>
                  <a:pt x="4861844" y="3058654"/>
                  <a:pt x="4912094" y="3162918"/>
                  <a:pt x="4780676" y="3343040"/>
                </a:cubicBezTo>
                <a:cubicBezTo>
                  <a:pt x="4561365" y="3543917"/>
                  <a:pt x="4747413" y="3370984"/>
                  <a:pt x="4490101" y="3573490"/>
                </a:cubicBezTo>
                <a:cubicBezTo>
                  <a:pt x="3984894" y="3606641"/>
                  <a:pt x="3031841" y="3585448"/>
                  <a:pt x="2575065" y="3587156"/>
                </a:cubicBezTo>
                <a:cubicBezTo>
                  <a:pt x="2118289" y="3588864"/>
                  <a:pt x="2765473" y="3591412"/>
                  <a:pt x="1749442" y="3583738"/>
                </a:cubicBezTo>
                <a:cubicBezTo>
                  <a:pt x="1183888" y="3596235"/>
                  <a:pt x="1864720" y="3573706"/>
                  <a:pt x="1266030" y="3588174"/>
                </a:cubicBezTo>
                <a:cubicBezTo>
                  <a:pt x="808537" y="3582472"/>
                  <a:pt x="1211649" y="3589842"/>
                  <a:pt x="786215" y="3583141"/>
                </a:cubicBezTo>
                <a:cubicBezTo>
                  <a:pt x="130232" y="3034832"/>
                  <a:pt x="-13980" y="2745023"/>
                  <a:pt x="1026" y="2239150"/>
                </a:cubicBezTo>
                <a:close/>
              </a:path>
            </a:pathLst>
          </a:custGeom>
          <a:solidFill>
            <a:schemeClr val="bg1">
              <a:alpha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78E72E51-B55B-4EC7-A294-72FEEC73249C}"/>
              </a:ext>
            </a:extLst>
          </p:cNvPr>
          <p:cNvSpPr txBox="1"/>
          <p:nvPr/>
        </p:nvSpPr>
        <p:spPr>
          <a:xfrm>
            <a:off x="536660" y="480060"/>
            <a:ext cx="3860377" cy="3308598"/>
          </a:xfrm>
          <a:prstGeom prst="rect">
            <a:avLst/>
          </a:prstGeom>
          <a:noFill/>
        </p:spPr>
        <p:txBody>
          <a:bodyPr wrap="square" numCol="2" rtlCol="0">
            <a:spAutoFit/>
          </a:bodyPr>
          <a:lstStyle/>
          <a:p>
            <a:pPr fontAlgn="base"/>
            <a:endParaRPr lang="en-AU" sz="900" dirty="0">
              <a:solidFill>
                <a:srgbClr val="3A3432"/>
              </a:solidFill>
              <a:ea typeface="Tahoma" panose="020B0604030504040204" pitchFamily="34" charset="0"/>
              <a:cs typeface="Tahoma" panose="020B0604030504040204" pitchFamily="34" charset="0"/>
            </a:endParaRPr>
          </a:p>
          <a:p>
            <a:pPr marL="171450" indent="-171450" fontAlgn="base">
              <a:buBlip>
                <a:blip r:embed="rId6"/>
              </a:buBlip>
            </a:pPr>
            <a:r>
              <a:rPr lang="en-US" sz="900" dirty="0">
                <a:solidFill>
                  <a:srgbClr val="3A3432"/>
                </a:solidFill>
                <a:ea typeface="Tahoma" panose="020B0604030504040204" pitchFamily="34" charset="0"/>
                <a:cs typeface="Tahoma" panose="020B0604030504040204" pitchFamily="34" charset="0"/>
              </a:rPr>
              <a:t>Your mob represents your connection to land, family, identity, culture and community.</a:t>
            </a:r>
          </a:p>
          <a:p>
            <a:pPr fontAlgn="base"/>
            <a:endParaRPr lang="en-AU" sz="900" dirty="0">
              <a:solidFill>
                <a:srgbClr val="3A3432"/>
              </a:solidFill>
              <a:ea typeface="Tahoma" panose="020B0604030504040204" pitchFamily="34" charset="0"/>
              <a:cs typeface="Tahoma" panose="020B0604030504040204" pitchFamily="34" charset="0"/>
            </a:endParaRPr>
          </a:p>
          <a:p>
            <a:pPr marL="171450" indent="-171450" fontAlgn="base">
              <a:buBlip>
                <a:blip r:embed="rId6"/>
              </a:buBlip>
            </a:pPr>
            <a:r>
              <a:rPr lang="en-AU" sz="900" dirty="0">
                <a:solidFill>
                  <a:srgbClr val="3A3432"/>
                </a:solidFill>
                <a:ea typeface="Tahoma" panose="020B0604030504040204" pitchFamily="34" charset="0"/>
                <a:cs typeface="Tahoma" panose="020B0604030504040204" pitchFamily="34" charset="0"/>
              </a:rPr>
              <a:t>Your Coach will help you find out your story when you are ready to hear it.</a:t>
            </a:r>
          </a:p>
          <a:p>
            <a:pPr fontAlgn="base"/>
            <a:endParaRPr lang="en-AU" sz="900" dirty="0">
              <a:solidFill>
                <a:srgbClr val="3A3432"/>
              </a:solidFill>
              <a:ea typeface="Tahoma" panose="020B0604030504040204" pitchFamily="34" charset="0"/>
              <a:cs typeface="Tahoma" panose="020B0604030504040204" pitchFamily="34" charset="0"/>
            </a:endParaRPr>
          </a:p>
          <a:p>
            <a:pPr marL="171450" indent="-171450" fontAlgn="base">
              <a:buBlip>
                <a:blip r:embed="rId6"/>
              </a:buBlip>
            </a:pPr>
            <a:r>
              <a:rPr lang="en-AU" sz="900" dirty="0">
                <a:solidFill>
                  <a:srgbClr val="3A3432"/>
                </a:solidFill>
                <a:ea typeface="Tahoma" panose="020B0604030504040204" pitchFamily="34" charset="0"/>
                <a:cs typeface="Tahoma" panose="020B0604030504040204" pitchFamily="34" charset="0"/>
              </a:rPr>
              <a:t>They will </a:t>
            </a:r>
            <a:r>
              <a:rPr lang="en-US" sz="900" dirty="0">
                <a:solidFill>
                  <a:srgbClr val="3A3432"/>
                </a:solidFill>
                <a:ea typeface="Tahoma" panose="020B0604030504040204" pitchFamily="34" charset="0"/>
                <a:cs typeface="Tahoma" panose="020B0604030504040204" pitchFamily="34" charset="0"/>
              </a:rPr>
              <a:t>walk alongside to help you understand and explore the people, places and connections that are important to you.​</a:t>
            </a:r>
          </a:p>
          <a:p>
            <a:pPr fontAlgn="base"/>
            <a:endParaRPr lang="en-US" sz="900" dirty="0">
              <a:solidFill>
                <a:srgbClr val="3A3432"/>
              </a:solidFill>
              <a:ea typeface="Tahoma" panose="020B0604030504040204" pitchFamily="34" charset="0"/>
              <a:cs typeface="Tahoma" panose="020B0604030504040204" pitchFamily="34" charset="0"/>
            </a:endParaRPr>
          </a:p>
          <a:p>
            <a:pPr marL="171450" indent="-171450" fontAlgn="base">
              <a:buBlip>
                <a:blip r:embed="rId6"/>
              </a:buBlip>
            </a:pPr>
            <a:r>
              <a:rPr lang="en-AU" sz="900" dirty="0">
                <a:solidFill>
                  <a:srgbClr val="3A3432"/>
                </a:solidFill>
                <a:ea typeface="Tahoma" panose="020B0604030504040204" pitchFamily="34" charset="0"/>
                <a:cs typeface="Tahoma" panose="020B0604030504040204" pitchFamily="34" charset="0"/>
              </a:rPr>
              <a:t>Your Coach will offer to map out the connections and relationships that matter, building on the knowledge you have and the genograms and cultural plans that may have been made for you.</a:t>
            </a:r>
          </a:p>
          <a:p>
            <a:pPr fontAlgn="base"/>
            <a:endParaRPr lang="en-AU" sz="900" dirty="0">
              <a:solidFill>
                <a:srgbClr val="3A3432"/>
              </a:solidFill>
              <a:latin typeface="Corbel" panose="020B0503020204020204" pitchFamily="34" charset="0"/>
              <a:ea typeface="Tahoma" panose="020B0604030504040204" pitchFamily="34" charset="0"/>
              <a:cs typeface="Tahoma" panose="020B0604030504040204" pitchFamily="34" charset="0"/>
            </a:endParaRPr>
          </a:p>
          <a:p>
            <a:pPr fontAlgn="base"/>
            <a:endParaRPr lang="en-AU" sz="900" dirty="0">
              <a:solidFill>
                <a:srgbClr val="3A3432"/>
              </a:solidFill>
              <a:latin typeface="Corbel" panose="020B0503020204020204" pitchFamily="34" charset="0"/>
              <a:ea typeface="Tahoma" panose="020B0604030504040204" pitchFamily="34" charset="0"/>
              <a:cs typeface="Tahoma" panose="020B0604030504040204" pitchFamily="34" charset="0"/>
            </a:endParaRPr>
          </a:p>
          <a:p>
            <a:pPr fontAlgn="base"/>
            <a:endParaRPr lang="en-AU" sz="900" dirty="0">
              <a:solidFill>
                <a:srgbClr val="3A3432"/>
              </a:solidFill>
              <a:latin typeface="Corbel" panose="020B0503020204020204" pitchFamily="34" charset="0"/>
              <a:ea typeface="Tahoma" panose="020B0604030504040204" pitchFamily="34" charset="0"/>
              <a:cs typeface="Tahoma" panose="020B0604030504040204" pitchFamily="34" charset="0"/>
            </a:endParaRPr>
          </a:p>
          <a:p>
            <a:pPr fontAlgn="base"/>
            <a:endParaRPr lang="en-AU" sz="900" dirty="0">
              <a:solidFill>
                <a:srgbClr val="3A3432"/>
              </a:solidFill>
              <a:latin typeface="Corbel" panose="020B0503020204020204" pitchFamily="34" charset="0"/>
              <a:ea typeface="Tahoma" panose="020B0604030504040204" pitchFamily="34" charset="0"/>
              <a:cs typeface="Tahoma" panose="020B0604030504040204" pitchFamily="34" charset="0"/>
            </a:endParaRPr>
          </a:p>
          <a:p>
            <a:pPr marL="171450" indent="-171450" fontAlgn="base">
              <a:buBlip>
                <a:blip r:embed="rId6"/>
              </a:buBlip>
            </a:pPr>
            <a:r>
              <a:rPr lang="en-AU" sz="900" dirty="0">
                <a:solidFill>
                  <a:srgbClr val="3A3432"/>
                </a:solidFill>
                <a:ea typeface="Tahoma" panose="020B0604030504040204" pitchFamily="34" charset="0"/>
                <a:cs typeface="Tahoma" panose="020B0604030504040204" pitchFamily="34" charset="0"/>
              </a:rPr>
              <a:t>You will decide who in your birth family you want to connect with, how, when and where.</a:t>
            </a:r>
          </a:p>
          <a:p>
            <a:pPr fontAlgn="base"/>
            <a:r>
              <a:rPr lang="en-AU" sz="900" dirty="0">
                <a:solidFill>
                  <a:srgbClr val="3A3432"/>
                </a:solidFill>
                <a:ea typeface="Tahoma" panose="020B0604030504040204" pitchFamily="34" charset="0"/>
                <a:cs typeface="Tahoma" panose="020B0604030504040204" pitchFamily="34" charset="0"/>
              </a:rPr>
              <a:t> </a:t>
            </a:r>
          </a:p>
          <a:p>
            <a:pPr marL="171450" indent="-171450" fontAlgn="base">
              <a:buBlip>
                <a:blip r:embed="rId6"/>
              </a:buBlip>
            </a:pPr>
            <a:r>
              <a:rPr lang="en-AU" sz="900" dirty="0">
                <a:solidFill>
                  <a:srgbClr val="3A3432"/>
                </a:solidFill>
                <a:ea typeface="Tahoma" panose="020B0604030504040204" pitchFamily="34" charset="0"/>
                <a:cs typeface="Tahoma" panose="020B0604030504040204" pitchFamily="34" charset="0"/>
              </a:rPr>
              <a:t>It is your choice to connect to your family and community. When you are ready your coach will help support you to build connections to people and places.</a:t>
            </a:r>
          </a:p>
          <a:p>
            <a:pPr marL="171450" indent="-171450" fontAlgn="base">
              <a:buBlip>
                <a:blip r:embed="rId6"/>
              </a:buBlip>
            </a:pPr>
            <a:endParaRPr lang="en-AU" sz="900" dirty="0">
              <a:solidFill>
                <a:srgbClr val="3A3432"/>
              </a:solidFill>
              <a:latin typeface="Corbel" panose="020B0503020204020204" pitchFamily="34" charset="0"/>
              <a:ea typeface="Tahoma" panose="020B0604030504040204" pitchFamily="34" charset="0"/>
              <a:cs typeface="Tahoma" panose="020B0604030504040204" pitchFamily="34" charset="0"/>
            </a:endParaRPr>
          </a:p>
          <a:p>
            <a:pPr marL="171450" indent="-171450" fontAlgn="base">
              <a:buBlip>
                <a:blip r:embed="rId6"/>
              </a:buBlip>
            </a:pPr>
            <a:r>
              <a:rPr lang="en-AU" sz="900" dirty="0">
                <a:solidFill>
                  <a:srgbClr val="3A3432"/>
                </a:solidFill>
                <a:ea typeface="Tahoma" panose="020B0604030504040204" pitchFamily="34" charset="0"/>
                <a:cs typeface="Tahoma" panose="020B0604030504040204" pitchFamily="34" charset="0"/>
              </a:rPr>
              <a:t>Your coach will support you in finding culturally safe organisations and programs.</a:t>
            </a:r>
            <a:endParaRPr lang="en-US" sz="900" dirty="0">
              <a:solidFill>
                <a:srgbClr val="3A3432"/>
              </a:solidFill>
              <a:ea typeface="Tahoma" panose="020B0604030504040204" pitchFamily="34" charset="0"/>
              <a:cs typeface="Tahoma" panose="020B0604030504040204" pitchFamily="34" charset="0"/>
            </a:endParaRPr>
          </a:p>
          <a:p>
            <a:pPr marL="171450" indent="-171450" fontAlgn="base">
              <a:buBlip>
                <a:blip r:embed="rId6"/>
              </a:buBlip>
            </a:pPr>
            <a:endParaRPr lang="en-US" sz="900" dirty="0">
              <a:solidFill>
                <a:srgbClr val="3A3432"/>
              </a:solidFill>
              <a:ea typeface="Tahoma" panose="020B0604030504040204" pitchFamily="34" charset="0"/>
              <a:cs typeface="Tahoma" panose="020B0604030504040204" pitchFamily="34" charset="0"/>
            </a:endParaRPr>
          </a:p>
          <a:p>
            <a:pPr marL="171450" indent="-171450" fontAlgn="base">
              <a:buBlip>
                <a:blip r:embed="rId6"/>
              </a:buBlip>
            </a:pPr>
            <a:endParaRPr lang="en-US" sz="1000" dirty="0">
              <a:solidFill>
                <a:srgbClr val="298FC2"/>
              </a:solidFill>
              <a:latin typeface="Corbel" panose="020B0503020204020204" pitchFamily="34" charset="0"/>
              <a:ea typeface="Tahoma" panose="020B0604030504040204" pitchFamily="34" charset="0"/>
              <a:cs typeface="Tahoma" panose="020B0604030504040204" pitchFamily="34" charset="0"/>
            </a:endParaRPr>
          </a:p>
          <a:p>
            <a:pPr fontAlgn="base"/>
            <a:r>
              <a:rPr lang="en-AU" sz="1000" dirty="0">
                <a:solidFill>
                  <a:srgbClr val="298FC2"/>
                </a:solidFill>
                <a:latin typeface="Corbel" panose="020B0503020204020204" pitchFamily="34" charset="0"/>
                <a:ea typeface="Tahoma" panose="020B0604030504040204" pitchFamily="34" charset="0"/>
                <a:cs typeface="Tahoma" panose="020B0604030504040204" pitchFamily="34" charset="0"/>
              </a:rPr>
              <a:t>​</a:t>
            </a:r>
          </a:p>
        </p:txBody>
      </p:sp>
      <p:sp>
        <p:nvSpPr>
          <p:cNvPr id="10" name="TextBox 9">
            <a:extLst>
              <a:ext uri="{FF2B5EF4-FFF2-40B4-BE49-F238E27FC236}">
                <a16:creationId xmlns:a16="http://schemas.microsoft.com/office/drawing/2014/main" id="{E2F65102-B239-4ED3-AE49-562805056ECA}"/>
              </a:ext>
            </a:extLst>
          </p:cNvPr>
          <p:cNvSpPr txBox="1"/>
          <p:nvPr/>
        </p:nvSpPr>
        <p:spPr>
          <a:xfrm>
            <a:off x="866329" y="137358"/>
            <a:ext cx="1529166" cy="646331"/>
          </a:xfrm>
          <a:prstGeom prst="rect">
            <a:avLst/>
          </a:prstGeom>
          <a:noFill/>
        </p:spPr>
        <p:txBody>
          <a:bodyPr wrap="square" rtlCol="0">
            <a:spAutoFit/>
          </a:bodyPr>
          <a:lstStyle/>
          <a:p>
            <a:r>
              <a:rPr lang="en-AU" sz="1800" b="1" dirty="0">
                <a:solidFill>
                  <a:srgbClr val="639963"/>
                </a:solidFill>
                <a:latin typeface="Corbel" panose="020B0503020204020204" pitchFamily="34" charset="0"/>
                <a:ea typeface="Tahoma" panose="020B0604030504040204" pitchFamily="34" charset="0"/>
                <a:cs typeface="Tahoma" panose="020B0604030504040204" pitchFamily="34" charset="0"/>
              </a:rPr>
              <a:t>This means:</a:t>
            </a:r>
          </a:p>
          <a:p>
            <a:endParaRPr lang="en-AU" dirty="0"/>
          </a:p>
        </p:txBody>
      </p:sp>
    </p:spTree>
    <p:extLst>
      <p:ext uri="{BB962C8B-B14F-4D97-AF65-F5344CB8AC3E}">
        <p14:creationId xmlns:p14="http://schemas.microsoft.com/office/powerpoint/2010/main" val="1373347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32E6DCC-0763-4A46-B135-89518B37B6D1}"/>
              </a:ext>
            </a:extLst>
          </p:cNvPr>
          <p:cNvSpPr/>
          <p:nvPr/>
        </p:nvSpPr>
        <p:spPr>
          <a:xfrm>
            <a:off x="-1" y="0"/>
            <a:ext cx="5327650" cy="3779838"/>
          </a:xfrm>
          <a:prstGeom prst="rect">
            <a:avLst/>
          </a:prstGeom>
          <a:solidFill>
            <a:srgbClr val="8065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FE860DF5-825B-4647-ABA7-BE3412B568B8}"/>
              </a:ext>
            </a:extLst>
          </p:cNvPr>
          <p:cNvGrpSpPr/>
          <p:nvPr/>
        </p:nvGrpSpPr>
        <p:grpSpPr>
          <a:xfrm>
            <a:off x="-293075" y="120410"/>
            <a:ext cx="5428647" cy="3688003"/>
            <a:chOff x="-278857" y="165159"/>
            <a:chExt cx="5428647" cy="3688003"/>
          </a:xfrm>
        </p:grpSpPr>
        <p:sp>
          <p:nvSpPr>
            <p:cNvPr id="4" name="Oval 3">
              <a:extLst>
                <a:ext uri="{FF2B5EF4-FFF2-40B4-BE49-F238E27FC236}">
                  <a16:creationId xmlns:a16="http://schemas.microsoft.com/office/drawing/2014/main" id="{EC7D4DB8-846A-124A-AFBA-4D7EF0ABFB49}"/>
                </a:ext>
              </a:extLst>
            </p:cNvPr>
            <p:cNvSpPr/>
            <p:nvPr/>
          </p:nvSpPr>
          <p:spPr>
            <a:xfrm>
              <a:off x="-278857" y="165159"/>
              <a:ext cx="5418503" cy="3688003"/>
            </a:xfrm>
            <a:custGeom>
              <a:avLst/>
              <a:gdLst>
                <a:gd name="connsiteX0" fmla="*/ 0 w 5168347"/>
                <a:gd name="connsiteY0" fmla="*/ 2136913 h 4273826"/>
                <a:gd name="connsiteX1" fmla="*/ 2584174 w 5168347"/>
                <a:gd name="connsiteY1" fmla="*/ 0 h 4273826"/>
                <a:gd name="connsiteX2" fmla="*/ 5168348 w 5168347"/>
                <a:gd name="connsiteY2" fmla="*/ 2136913 h 4273826"/>
                <a:gd name="connsiteX3" fmla="*/ 2584174 w 5168347"/>
                <a:gd name="connsiteY3" fmla="*/ 4273826 h 4273826"/>
                <a:gd name="connsiteX4" fmla="*/ 0 w 5168347"/>
                <a:gd name="connsiteY4" fmla="*/ 2136913 h 4273826"/>
                <a:gd name="connsiteX0" fmla="*/ 0 w 5241571"/>
                <a:gd name="connsiteY0" fmla="*/ 2190515 h 4327428"/>
                <a:gd name="connsiteX1" fmla="*/ 2584174 w 5241571"/>
                <a:gd name="connsiteY1" fmla="*/ 53602 h 4327428"/>
                <a:gd name="connsiteX2" fmla="*/ 4591878 w 5241571"/>
                <a:gd name="connsiteY2" fmla="*/ 773386 h 4327428"/>
                <a:gd name="connsiteX3" fmla="*/ 5168348 w 5241571"/>
                <a:gd name="connsiteY3" fmla="*/ 2190515 h 4327428"/>
                <a:gd name="connsiteX4" fmla="*/ 2584174 w 5241571"/>
                <a:gd name="connsiteY4" fmla="*/ 4327428 h 4327428"/>
                <a:gd name="connsiteX5" fmla="*/ 0 w 5241571"/>
                <a:gd name="connsiteY5" fmla="*/ 2190515 h 4327428"/>
                <a:gd name="connsiteX0" fmla="*/ 0 w 5243947"/>
                <a:gd name="connsiteY0" fmla="*/ 2195585 h 4332498"/>
                <a:gd name="connsiteX1" fmla="*/ 2584174 w 5243947"/>
                <a:gd name="connsiteY1" fmla="*/ 58672 h 4332498"/>
                <a:gd name="connsiteX2" fmla="*/ 4611756 w 5243947"/>
                <a:gd name="connsiteY2" fmla="*/ 738699 h 4332498"/>
                <a:gd name="connsiteX3" fmla="*/ 5168348 w 5243947"/>
                <a:gd name="connsiteY3" fmla="*/ 2195585 h 4332498"/>
                <a:gd name="connsiteX4" fmla="*/ 2584174 w 5243947"/>
                <a:gd name="connsiteY4" fmla="*/ 4332498 h 4332498"/>
                <a:gd name="connsiteX5" fmla="*/ 0 w 5243947"/>
                <a:gd name="connsiteY5" fmla="*/ 2195585 h 4332498"/>
                <a:gd name="connsiteX0" fmla="*/ 37498 w 5281445"/>
                <a:gd name="connsiteY0" fmla="*/ 2149751 h 4286664"/>
                <a:gd name="connsiteX1" fmla="*/ 1190437 w 5281445"/>
                <a:gd name="connsiteY1" fmla="*/ 401318 h 4286664"/>
                <a:gd name="connsiteX2" fmla="*/ 2621672 w 5281445"/>
                <a:gd name="connsiteY2" fmla="*/ 12838 h 4286664"/>
                <a:gd name="connsiteX3" fmla="*/ 4649254 w 5281445"/>
                <a:gd name="connsiteY3" fmla="*/ 692865 h 4286664"/>
                <a:gd name="connsiteX4" fmla="*/ 5205846 w 5281445"/>
                <a:gd name="connsiteY4" fmla="*/ 2149751 h 4286664"/>
                <a:gd name="connsiteX5" fmla="*/ 2621672 w 5281445"/>
                <a:gd name="connsiteY5" fmla="*/ 4286664 h 4286664"/>
                <a:gd name="connsiteX6" fmla="*/ 37498 w 5281445"/>
                <a:gd name="connsiteY6" fmla="*/ 2149751 h 4286664"/>
                <a:gd name="connsiteX0" fmla="*/ 37498 w 5206080"/>
                <a:gd name="connsiteY0" fmla="*/ 2149751 h 4315973"/>
                <a:gd name="connsiteX1" fmla="*/ 1190437 w 5206080"/>
                <a:gd name="connsiteY1" fmla="*/ 401318 h 4315973"/>
                <a:gd name="connsiteX2" fmla="*/ 2621672 w 5206080"/>
                <a:gd name="connsiteY2" fmla="*/ 12838 h 4315973"/>
                <a:gd name="connsiteX3" fmla="*/ 4649254 w 5206080"/>
                <a:gd name="connsiteY3" fmla="*/ 692865 h 4315973"/>
                <a:gd name="connsiteX4" fmla="*/ 5205846 w 5206080"/>
                <a:gd name="connsiteY4" fmla="*/ 2149751 h 4315973"/>
                <a:gd name="connsiteX5" fmla="*/ 4708889 w 5206080"/>
                <a:gd name="connsiteY5" fmla="*/ 3310170 h 4315973"/>
                <a:gd name="connsiteX6" fmla="*/ 2621672 w 5206080"/>
                <a:gd name="connsiteY6" fmla="*/ 4286664 h 4315973"/>
                <a:gd name="connsiteX7" fmla="*/ 37498 w 5206080"/>
                <a:gd name="connsiteY7" fmla="*/ 2149751 h 4315973"/>
                <a:gd name="connsiteX0" fmla="*/ 37498 w 5205951"/>
                <a:gd name="connsiteY0" fmla="*/ 2144216 h 4310438"/>
                <a:gd name="connsiteX1" fmla="*/ 1190437 w 5205951"/>
                <a:gd name="connsiteY1" fmla="*/ 395783 h 4310438"/>
                <a:gd name="connsiteX2" fmla="*/ 2621672 w 5205951"/>
                <a:gd name="connsiteY2" fmla="*/ 7303 h 4310438"/>
                <a:gd name="connsiteX3" fmla="*/ 3668593 w 5205951"/>
                <a:gd name="connsiteY3" fmla="*/ 183748 h 4310438"/>
                <a:gd name="connsiteX4" fmla="*/ 4649254 w 5205951"/>
                <a:gd name="connsiteY4" fmla="*/ 687330 h 4310438"/>
                <a:gd name="connsiteX5" fmla="*/ 5205846 w 5205951"/>
                <a:gd name="connsiteY5" fmla="*/ 2144216 h 4310438"/>
                <a:gd name="connsiteX6" fmla="*/ 4708889 w 5205951"/>
                <a:gd name="connsiteY6" fmla="*/ 3304635 h 4310438"/>
                <a:gd name="connsiteX7" fmla="*/ 2621672 w 5205951"/>
                <a:gd name="connsiteY7" fmla="*/ 4281129 h 4310438"/>
                <a:gd name="connsiteX8" fmla="*/ 37498 w 5205951"/>
                <a:gd name="connsiteY8" fmla="*/ 2144216 h 4310438"/>
                <a:gd name="connsiteX0" fmla="*/ 37498 w 5220476"/>
                <a:gd name="connsiteY0" fmla="*/ 2144216 h 4310438"/>
                <a:gd name="connsiteX1" fmla="*/ 1190437 w 5220476"/>
                <a:gd name="connsiteY1" fmla="*/ 395783 h 4310438"/>
                <a:gd name="connsiteX2" fmla="*/ 2621672 w 5220476"/>
                <a:gd name="connsiteY2" fmla="*/ 7303 h 4310438"/>
                <a:gd name="connsiteX3" fmla="*/ 3668593 w 5220476"/>
                <a:gd name="connsiteY3" fmla="*/ 183748 h 4310438"/>
                <a:gd name="connsiteX4" fmla="*/ 4649254 w 5220476"/>
                <a:gd name="connsiteY4" fmla="*/ 687330 h 4310438"/>
                <a:gd name="connsiteX5" fmla="*/ 5073325 w 5220476"/>
                <a:gd name="connsiteY5" fmla="*/ 1376443 h 4310438"/>
                <a:gd name="connsiteX6" fmla="*/ 5205846 w 5220476"/>
                <a:gd name="connsiteY6" fmla="*/ 2144216 h 4310438"/>
                <a:gd name="connsiteX7" fmla="*/ 4708889 w 5220476"/>
                <a:gd name="connsiteY7" fmla="*/ 3304635 h 4310438"/>
                <a:gd name="connsiteX8" fmla="*/ 2621672 w 5220476"/>
                <a:gd name="connsiteY8" fmla="*/ 4281129 h 4310438"/>
                <a:gd name="connsiteX9" fmla="*/ 37498 w 5220476"/>
                <a:gd name="connsiteY9" fmla="*/ 2144216 h 4310438"/>
                <a:gd name="connsiteX0" fmla="*/ 37498 w 5206296"/>
                <a:gd name="connsiteY0" fmla="*/ 2144216 h 4307298"/>
                <a:gd name="connsiteX1" fmla="*/ 1190437 w 5206296"/>
                <a:gd name="connsiteY1" fmla="*/ 395783 h 4307298"/>
                <a:gd name="connsiteX2" fmla="*/ 2621672 w 5206296"/>
                <a:gd name="connsiteY2" fmla="*/ 7303 h 4307298"/>
                <a:gd name="connsiteX3" fmla="*/ 3668593 w 5206296"/>
                <a:gd name="connsiteY3" fmla="*/ 183748 h 4307298"/>
                <a:gd name="connsiteX4" fmla="*/ 4649254 w 5206296"/>
                <a:gd name="connsiteY4" fmla="*/ 687330 h 4307298"/>
                <a:gd name="connsiteX5" fmla="*/ 5073325 w 5206296"/>
                <a:gd name="connsiteY5" fmla="*/ 1376443 h 4307298"/>
                <a:gd name="connsiteX6" fmla="*/ 5205846 w 5206296"/>
                <a:gd name="connsiteY6" fmla="*/ 2144216 h 4307298"/>
                <a:gd name="connsiteX7" fmla="*/ 5093202 w 5206296"/>
                <a:gd name="connsiteY7" fmla="*/ 2900443 h 4307298"/>
                <a:gd name="connsiteX8" fmla="*/ 4708889 w 5206296"/>
                <a:gd name="connsiteY8" fmla="*/ 3304635 h 4307298"/>
                <a:gd name="connsiteX9" fmla="*/ 2621672 w 5206296"/>
                <a:gd name="connsiteY9" fmla="*/ 4281129 h 4307298"/>
                <a:gd name="connsiteX10" fmla="*/ 37498 w 5206296"/>
                <a:gd name="connsiteY10" fmla="*/ 2144216 h 4307298"/>
                <a:gd name="connsiteX0" fmla="*/ 37498 w 5206296"/>
                <a:gd name="connsiteY0" fmla="*/ 2144216 h 4311706"/>
                <a:gd name="connsiteX1" fmla="*/ 1190437 w 5206296"/>
                <a:gd name="connsiteY1" fmla="*/ 395783 h 4311706"/>
                <a:gd name="connsiteX2" fmla="*/ 2621672 w 5206296"/>
                <a:gd name="connsiteY2" fmla="*/ 7303 h 4311706"/>
                <a:gd name="connsiteX3" fmla="*/ 3668593 w 5206296"/>
                <a:gd name="connsiteY3" fmla="*/ 183748 h 4311706"/>
                <a:gd name="connsiteX4" fmla="*/ 4649254 w 5206296"/>
                <a:gd name="connsiteY4" fmla="*/ 687330 h 4311706"/>
                <a:gd name="connsiteX5" fmla="*/ 5073325 w 5206296"/>
                <a:gd name="connsiteY5" fmla="*/ 1376443 h 4311706"/>
                <a:gd name="connsiteX6" fmla="*/ 5205846 w 5206296"/>
                <a:gd name="connsiteY6" fmla="*/ 2144216 h 4311706"/>
                <a:gd name="connsiteX7" fmla="*/ 5093202 w 5206296"/>
                <a:gd name="connsiteY7" fmla="*/ 2900443 h 4311706"/>
                <a:gd name="connsiteX8" fmla="*/ 4708889 w 5206296"/>
                <a:gd name="connsiteY8" fmla="*/ 3370896 h 4311706"/>
                <a:gd name="connsiteX9" fmla="*/ 2621672 w 5206296"/>
                <a:gd name="connsiteY9" fmla="*/ 4281129 h 4311706"/>
                <a:gd name="connsiteX10" fmla="*/ 37498 w 5206296"/>
                <a:gd name="connsiteY10" fmla="*/ 2144216 h 4311706"/>
                <a:gd name="connsiteX0" fmla="*/ 37498 w 5206296"/>
                <a:gd name="connsiteY0" fmla="*/ 2144216 h 4313286"/>
                <a:gd name="connsiteX1" fmla="*/ 1190437 w 5206296"/>
                <a:gd name="connsiteY1" fmla="*/ 395783 h 4313286"/>
                <a:gd name="connsiteX2" fmla="*/ 2621672 w 5206296"/>
                <a:gd name="connsiteY2" fmla="*/ 7303 h 4313286"/>
                <a:gd name="connsiteX3" fmla="*/ 3668593 w 5206296"/>
                <a:gd name="connsiteY3" fmla="*/ 183748 h 4313286"/>
                <a:gd name="connsiteX4" fmla="*/ 4649254 w 5206296"/>
                <a:gd name="connsiteY4" fmla="*/ 687330 h 4313286"/>
                <a:gd name="connsiteX5" fmla="*/ 5073325 w 5206296"/>
                <a:gd name="connsiteY5" fmla="*/ 1376443 h 4313286"/>
                <a:gd name="connsiteX6" fmla="*/ 5205846 w 5206296"/>
                <a:gd name="connsiteY6" fmla="*/ 2144216 h 4313286"/>
                <a:gd name="connsiteX7" fmla="*/ 5093202 w 5206296"/>
                <a:gd name="connsiteY7" fmla="*/ 2900443 h 4313286"/>
                <a:gd name="connsiteX8" fmla="*/ 4708889 w 5206296"/>
                <a:gd name="connsiteY8" fmla="*/ 3370896 h 4313286"/>
                <a:gd name="connsiteX9" fmla="*/ 2621672 w 5206296"/>
                <a:gd name="connsiteY9" fmla="*/ 4281129 h 4313286"/>
                <a:gd name="connsiteX10" fmla="*/ 37498 w 5206296"/>
                <a:gd name="connsiteY10" fmla="*/ 2144216 h 4313286"/>
                <a:gd name="connsiteX0" fmla="*/ 37498 w 5206296"/>
                <a:gd name="connsiteY0" fmla="*/ 2144216 h 4323453"/>
                <a:gd name="connsiteX1" fmla="*/ 1190437 w 5206296"/>
                <a:gd name="connsiteY1" fmla="*/ 395783 h 4323453"/>
                <a:gd name="connsiteX2" fmla="*/ 2621672 w 5206296"/>
                <a:gd name="connsiteY2" fmla="*/ 7303 h 4323453"/>
                <a:gd name="connsiteX3" fmla="*/ 3668593 w 5206296"/>
                <a:gd name="connsiteY3" fmla="*/ 183748 h 4323453"/>
                <a:gd name="connsiteX4" fmla="*/ 4649254 w 5206296"/>
                <a:gd name="connsiteY4" fmla="*/ 687330 h 4323453"/>
                <a:gd name="connsiteX5" fmla="*/ 5073325 w 5206296"/>
                <a:gd name="connsiteY5" fmla="*/ 1376443 h 4323453"/>
                <a:gd name="connsiteX6" fmla="*/ 5205846 w 5206296"/>
                <a:gd name="connsiteY6" fmla="*/ 2144216 h 4323453"/>
                <a:gd name="connsiteX7" fmla="*/ 5093202 w 5206296"/>
                <a:gd name="connsiteY7" fmla="*/ 2900443 h 4323453"/>
                <a:gd name="connsiteX8" fmla="*/ 4675758 w 5206296"/>
                <a:gd name="connsiteY8" fmla="*/ 3490165 h 4323453"/>
                <a:gd name="connsiteX9" fmla="*/ 2621672 w 5206296"/>
                <a:gd name="connsiteY9" fmla="*/ 4281129 h 4323453"/>
                <a:gd name="connsiteX10" fmla="*/ 37498 w 5206296"/>
                <a:gd name="connsiteY10" fmla="*/ 2144216 h 4323453"/>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2002 w 5170800"/>
                <a:gd name="connsiteY0" fmla="*/ 2144216 h 4281917"/>
                <a:gd name="connsiteX1" fmla="*/ 1154941 w 5170800"/>
                <a:gd name="connsiteY1" fmla="*/ 395783 h 4281917"/>
                <a:gd name="connsiteX2" fmla="*/ 2586176 w 5170800"/>
                <a:gd name="connsiteY2" fmla="*/ 7303 h 4281917"/>
                <a:gd name="connsiteX3" fmla="*/ 3633097 w 5170800"/>
                <a:gd name="connsiteY3" fmla="*/ 183748 h 4281917"/>
                <a:gd name="connsiteX4" fmla="*/ 4613758 w 5170800"/>
                <a:gd name="connsiteY4" fmla="*/ 687330 h 4281917"/>
                <a:gd name="connsiteX5" fmla="*/ 5037829 w 5170800"/>
                <a:gd name="connsiteY5" fmla="*/ 1376443 h 4281917"/>
                <a:gd name="connsiteX6" fmla="*/ 5170350 w 5170800"/>
                <a:gd name="connsiteY6" fmla="*/ 2144216 h 4281917"/>
                <a:gd name="connsiteX7" fmla="*/ 5057706 w 5170800"/>
                <a:gd name="connsiteY7" fmla="*/ 2900443 h 4281917"/>
                <a:gd name="connsiteX8" fmla="*/ 4746279 w 5170800"/>
                <a:gd name="connsiteY8" fmla="*/ 3563052 h 4281917"/>
                <a:gd name="connsiteX9" fmla="*/ 2586176 w 5170800"/>
                <a:gd name="connsiteY9" fmla="*/ 4281129 h 4281917"/>
                <a:gd name="connsiteX10" fmla="*/ 923028 w 5170800"/>
                <a:gd name="connsiteY10" fmla="*/ 3429854 h 4281917"/>
                <a:gd name="connsiteX11" fmla="*/ 2002 w 5170800"/>
                <a:gd name="connsiteY11" fmla="*/ 2144216 h 4281917"/>
                <a:gd name="connsiteX0" fmla="*/ 4651 w 5173449"/>
                <a:gd name="connsiteY0" fmla="*/ 2144216 h 4281138"/>
                <a:gd name="connsiteX1" fmla="*/ 1157590 w 5173449"/>
                <a:gd name="connsiteY1" fmla="*/ 395783 h 4281138"/>
                <a:gd name="connsiteX2" fmla="*/ 2588825 w 5173449"/>
                <a:gd name="connsiteY2" fmla="*/ 7303 h 4281138"/>
                <a:gd name="connsiteX3" fmla="*/ 3635746 w 5173449"/>
                <a:gd name="connsiteY3" fmla="*/ 183748 h 4281138"/>
                <a:gd name="connsiteX4" fmla="*/ 4616407 w 5173449"/>
                <a:gd name="connsiteY4" fmla="*/ 687330 h 4281138"/>
                <a:gd name="connsiteX5" fmla="*/ 5040478 w 5173449"/>
                <a:gd name="connsiteY5" fmla="*/ 1376443 h 4281138"/>
                <a:gd name="connsiteX6" fmla="*/ 5172999 w 5173449"/>
                <a:gd name="connsiteY6" fmla="*/ 2144216 h 4281138"/>
                <a:gd name="connsiteX7" fmla="*/ 5060355 w 5173449"/>
                <a:gd name="connsiteY7" fmla="*/ 2900443 h 4281138"/>
                <a:gd name="connsiteX8" fmla="*/ 4748928 w 5173449"/>
                <a:gd name="connsiteY8" fmla="*/ 3563052 h 4281138"/>
                <a:gd name="connsiteX9" fmla="*/ 2588825 w 5173449"/>
                <a:gd name="connsiteY9" fmla="*/ 4281129 h 4281138"/>
                <a:gd name="connsiteX10" fmla="*/ 826286 w 5173449"/>
                <a:gd name="connsiteY10" fmla="*/ 3549123 h 4281138"/>
                <a:gd name="connsiteX11" fmla="*/ 4651 w 5173449"/>
                <a:gd name="connsiteY11" fmla="*/ 2144216 h 4281138"/>
                <a:gd name="connsiteX0" fmla="*/ 4651 w 5173449"/>
                <a:gd name="connsiteY0" fmla="*/ 2149708 h 4286630"/>
                <a:gd name="connsiteX1" fmla="*/ 1157590 w 5173449"/>
                <a:gd name="connsiteY1" fmla="*/ 401275 h 4286630"/>
                <a:gd name="connsiteX2" fmla="*/ 2588825 w 5173449"/>
                <a:gd name="connsiteY2" fmla="*/ 12795 h 4286630"/>
                <a:gd name="connsiteX3" fmla="*/ 3861033 w 5173449"/>
                <a:gd name="connsiteY3" fmla="*/ 149484 h 4286630"/>
                <a:gd name="connsiteX4" fmla="*/ 4616407 w 5173449"/>
                <a:gd name="connsiteY4" fmla="*/ 692822 h 4286630"/>
                <a:gd name="connsiteX5" fmla="*/ 5040478 w 5173449"/>
                <a:gd name="connsiteY5" fmla="*/ 1381935 h 4286630"/>
                <a:gd name="connsiteX6" fmla="*/ 5172999 w 5173449"/>
                <a:gd name="connsiteY6" fmla="*/ 2149708 h 4286630"/>
                <a:gd name="connsiteX7" fmla="*/ 5060355 w 5173449"/>
                <a:gd name="connsiteY7" fmla="*/ 2905935 h 4286630"/>
                <a:gd name="connsiteX8" fmla="*/ 4748928 w 5173449"/>
                <a:gd name="connsiteY8" fmla="*/ 3568544 h 4286630"/>
                <a:gd name="connsiteX9" fmla="*/ 2588825 w 5173449"/>
                <a:gd name="connsiteY9" fmla="*/ 4286621 h 4286630"/>
                <a:gd name="connsiteX10" fmla="*/ 826286 w 5173449"/>
                <a:gd name="connsiteY10" fmla="*/ 3554615 h 4286630"/>
                <a:gd name="connsiteX11" fmla="*/ 4651 w 5173449"/>
                <a:gd name="connsiteY11" fmla="*/ 2149708 h 4286630"/>
                <a:gd name="connsiteX0" fmla="*/ 4651 w 5173449"/>
                <a:gd name="connsiteY0" fmla="*/ 2149708 h 4286630"/>
                <a:gd name="connsiteX1" fmla="*/ 1157590 w 5173449"/>
                <a:gd name="connsiteY1" fmla="*/ 401275 h 4286630"/>
                <a:gd name="connsiteX2" fmla="*/ 2588825 w 5173449"/>
                <a:gd name="connsiteY2" fmla="*/ 12795 h 4286630"/>
                <a:gd name="connsiteX3" fmla="*/ 3861033 w 5173449"/>
                <a:gd name="connsiteY3" fmla="*/ 149484 h 4286630"/>
                <a:gd name="connsiteX4" fmla="*/ 4835068 w 5173449"/>
                <a:gd name="connsiteY4" fmla="*/ 672943 h 4286630"/>
                <a:gd name="connsiteX5" fmla="*/ 5040478 w 5173449"/>
                <a:gd name="connsiteY5" fmla="*/ 1381935 h 4286630"/>
                <a:gd name="connsiteX6" fmla="*/ 5172999 w 5173449"/>
                <a:gd name="connsiteY6" fmla="*/ 2149708 h 4286630"/>
                <a:gd name="connsiteX7" fmla="*/ 5060355 w 5173449"/>
                <a:gd name="connsiteY7" fmla="*/ 2905935 h 4286630"/>
                <a:gd name="connsiteX8" fmla="*/ 4748928 w 5173449"/>
                <a:gd name="connsiteY8" fmla="*/ 3568544 h 4286630"/>
                <a:gd name="connsiteX9" fmla="*/ 2588825 w 5173449"/>
                <a:gd name="connsiteY9" fmla="*/ 4286621 h 4286630"/>
                <a:gd name="connsiteX10" fmla="*/ 826286 w 5173449"/>
                <a:gd name="connsiteY10" fmla="*/ 3554615 h 4286630"/>
                <a:gd name="connsiteX11" fmla="*/ 4651 w 5173449"/>
                <a:gd name="connsiteY11" fmla="*/ 2149708 h 4286630"/>
                <a:gd name="connsiteX0" fmla="*/ 4651 w 5252062"/>
                <a:gd name="connsiteY0" fmla="*/ 2149708 h 4286630"/>
                <a:gd name="connsiteX1" fmla="*/ 1157590 w 5252062"/>
                <a:gd name="connsiteY1" fmla="*/ 401275 h 4286630"/>
                <a:gd name="connsiteX2" fmla="*/ 2588825 w 5252062"/>
                <a:gd name="connsiteY2" fmla="*/ 12795 h 4286630"/>
                <a:gd name="connsiteX3" fmla="*/ 3861033 w 5252062"/>
                <a:gd name="connsiteY3" fmla="*/ 149484 h 4286630"/>
                <a:gd name="connsiteX4" fmla="*/ 4835068 w 5252062"/>
                <a:gd name="connsiteY4" fmla="*/ 672943 h 4286630"/>
                <a:gd name="connsiteX5" fmla="*/ 5219382 w 5252062"/>
                <a:gd name="connsiteY5" fmla="*/ 1421691 h 4286630"/>
                <a:gd name="connsiteX6" fmla="*/ 5172999 w 5252062"/>
                <a:gd name="connsiteY6" fmla="*/ 2149708 h 4286630"/>
                <a:gd name="connsiteX7" fmla="*/ 5060355 w 5252062"/>
                <a:gd name="connsiteY7" fmla="*/ 2905935 h 4286630"/>
                <a:gd name="connsiteX8" fmla="*/ 4748928 w 5252062"/>
                <a:gd name="connsiteY8" fmla="*/ 3568544 h 4286630"/>
                <a:gd name="connsiteX9" fmla="*/ 2588825 w 5252062"/>
                <a:gd name="connsiteY9" fmla="*/ 4286621 h 4286630"/>
                <a:gd name="connsiteX10" fmla="*/ 826286 w 5252062"/>
                <a:gd name="connsiteY10" fmla="*/ 3554615 h 4286630"/>
                <a:gd name="connsiteX11" fmla="*/ 4651 w 525206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35068 w 5319892"/>
                <a:gd name="connsiteY4" fmla="*/ 672943 h 4286630"/>
                <a:gd name="connsiteX5" fmla="*/ 5219382 w 5319892"/>
                <a:gd name="connsiteY5" fmla="*/ 1421691 h 4286630"/>
                <a:gd name="connsiteX6" fmla="*/ 5318773 w 5319892"/>
                <a:gd name="connsiteY6" fmla="*/ 2162960 h 4286630"/>
                <a:gd name="connsiteX7" fmla="*/ 5060355 w 5319892"/>
                <a:gd name="connsiteY7" fmla="*/ 2905935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35068 w 5319892"/>
                <a:gd name="connsiteY4" fmla="*/ 672943 h 4286630"/>
                <a:gd name="connsiteX5" fmla="*/ 5219382 w 5319892"/>
                <a:gd name="connsiteY5" fmla="*/ 1421691 h 4286630"/>
                <a:gd name="connsiteX6" fmla="*/ 5318773 w 5319892"/>
                <a:gd name="connsiteY6" fmla="*/ 2162960 h 4286630"/>
                <a:gd name="connsiteX7" fmla="*/ 5212755 w 5319892"/>
                <a:gd name="connsiteY7" fmla="*/ 3018578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88077 w 5319892"/>
                <a:gd name="connsiteY4" fmla="*/ 553674 h 4286630"/>
                <a:gd name="connsiteX5" fmla="*/ 5219382 w 5319892"/>
                <a:gd name="connsiteY5" fmla="*/ 1421691 h 4286630"/>
                <a:gd name="connsiteX6" fmla="*/ 5318773 w 5319892"/>
                <a:gd name="connsiteY6" fmla="*/ 2162960 h 4286630"/>
                <a:gd name="connsiteX7" fmla="*/ 5212755 w 5319892"/>
                <a:gd name="connsiteY7" fmla="*/ 3018578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65310 h 4302232"/>
                <a:gd name="connsiteX1" fmla="*/ 1157590 w 5319892"/>
                <a:gd name="connsiteY1" fmla="*/ 416877 h 4302232"/>
                <a:gd name="connsiteX2" fmla="*/ 2588825 w 5319892"/>
                <a:gd name="connsiteY2" fmla="*/ 28397 h 4302232"/>
                <a:gd name="connsiteX3" fmla="*/ 3867660 w 5319892"/>
                <a:gd name="connsiteY3" fmla="*/ 105452 h 4302232"/>
                <a:gd name="connsiteX4" fmla="*/ 4888077 w 5319892"/>
                <a:gd name="connsiteY4" fmla="*/ 569276 h 4302232"/>
                <a:gd name="connsiteX5" fmla="*/ 5219382 w 5319892"/>
                <a:gd name="connsiteY5" fmla="*/ 1437293 h 4302232"/>
                <a:gd name="connsiteX6" fmla="*/ 5318773 w 5319892"/>
                <a:gd name="connsiteY6" fmla="*/ 2178562 h 4302232"/>
                <a:gd name="connsiteX7" fmla="*/ 5212755 w 5319892"/>
                <a:gd name="connsiteY7" fmla="*/ 3034180 h 4302232"/>
                <a:gd name="connsiteX8" fmla="*/ 4748928 w 5319892"/>
                <a:gd name="connsiteY8" fmla="*/ 3584146 h 4302232"/>
                <a:gd name="connsiteX9" fmla="*/ 2588825 w 5319892"/>
                <a:gd name="connsiteY9" fmla="*/ 4302223 h 4302232"/>
                <a:gd name="connsiteX10" fmla="*/ 826286 w 5319892"/>
                <a:gd name="connsiteY10" fmla="*/ 3570217 h 4302232"/>
                <a:gd name="connsiteX11" fmla="*/ 4651 w 5319892"/>
                <a:gd name="connsiteY11" fmla="*/ 2165310 h 4302232"/>
                <a:gd name="connsiteX0" fmla="*/ 4651 w 5319892"/>
                <a:gd name="connsiteY0" fmla="*/ 2165310 h 4302232"/>
                <a:gd name="connsiteX1" fmla="*/ 1157590 w 5319892"/>
                <a:gd name="connsiteY1" fmla="*/ 416877 h 4302232"/>
                <a:gd name="connsiteX2" fmla="*/ 2588825 w 5319892"/>
                <a:gd name="connsiteY2" fmla="*/ 28397 h 4302232"/>
                <a:gd name="connsiteX3" fmla="*/ 3867660 w 5319892"/>
                <a:gd name="connsiteY3" fmla="*/ 105452 h 4302232"/>
                <a:gd name="connsiteX4" fmla="*/ 4888077 w 5319892"/>
                <a:gd name="connsiteY4" fmla="*/ 569276 h 4302232"/>
                <a:gd name="connsiteX5" fmla="*/ 5219382 w 5319892"/>
                <a:gd name="connsiteY5" fmla="*/ 1437293 h 4302232"/>
                <a:gd name="connsiteX6" fmla="*/ 5318773 w 5319892"/>
                <a:gd name="connsiteY6" fmla="*/ 2178562 h 4302232"/>
                <a:gd name="connsiteX7" fmla="*/ 5133242 w 5319892"/>
                <a:gd name="connsiteY7" fmla="*/ 3067311 h 4302232"/>
                <a:gd name="connsiteX8" fmla="*/ 4748928 w 5319892"/>
                <a:gd name="connsiteY8" fmla="*/ 3584146 h 4302232"/>
                <a:gd name="connsiteX9" fmla="*/ 2588825 w 5319892"/>
                <a:gd name="connsiteY9" fmla="*/ 4302223 h 4302232"/>
                <a:gd name="connsiteX10" fmla="*/ 826286 w 5319892"/>
                <a:gd name="connsiteY10" fmla="*/ 3570217 h 4302232"/>
                <a:gd name="connsiteX11" fmla="*/ 4651 w 5319892"/>
                <a:gd name="connsiteY11" fmla="*/ 2165310 h 4302232"/>
                <a:gd name="connsiteX0" fmla="*/ 4651 w 5371170"/>
                <a:gd name="connsiteY0" fmla="*/ 2165310 h 4302232"/>
                <a:gd name="connsiteX1" fmla="*/ 1157590 w 5371170"/>
                <a:gd name="connsiteY1" fmla="*/ 416877 h 4302232"/>
                <a:gd name="connsiteX2" fmla="*/ 2588825 w 5371170"/>
                <a:gd name="connsiteY2" fmla="*/ 28397 h 4302232"/>
                <a:gd name="connsiteX3" fmla="*/ 3867660 w 5371170"/>
                <a:gd name="connsiteY3" fmla="*/ 105452 h 4302232"/>
                <a:gd name="connsiteX4" fmla="*/ 4888077 w 5371170"/>
                <a:gd name="connsiteY4" fmla="*/ 569276 h 4302232"/>
                <a:gd name="connsiteX5" fmla="*/ 5332026 w 5371170"/>
                <a:gd name="connsiteY5" fmla="*/ 1443919 h 4302232"/>
                <a:gd name="connsiteX6" fmla="*/ 5318773 w 5371170"/>
                <a:gd name="connsiteY6" fmla="*/ 2178562 h 4302232"/>
                <a:gd name="connsiteX7" fmla="*/ 5133242 w 5371170"/>
                <a:gd name="connsiteY7" fmla="*/ 3067311 h 4302232"/>
                <a:gd name="connsiteX8" fmla="*/ 4748928 w 5371170"/>
                <a:gd name="connsiteY8" fmla="*/ 3584146 h 4302232"/>
                <a:gd name="connsiteX9" fmla="*/ 2588825 w 5371170"/>
                <a:gd name="connsiteY9" fmla="*/ 4302223 h 4302232"/>
                <a:gd name="connsiteX10" fmla="*/ 826286 w 5371170"/>
                <a:gd name="connsiteY10" fmla="*/ 3570217 h 4302232"/>
                <a:gd name="connsiteX11" fmla="*/ 4651 w 5371170"/>
                <a:gd name="connsiteY11" fmla="*/ 2165310 h 4302232"/>
                <a:gd name="connsiteX0" fmla="*/ 4651 w 5339123"/>
                <a:gd name="connsiteY0" fmla="*/ 2165310 h 4302232"/>
                <a:gd name="connsiteX1" fmla="*/ 1157590 w 5339123"/>
                <a:gd name="connsiteY1" fmla="*/ 416877 h 4302232"/>
                <a:gd name="connsiteX2" fmla="*/ 2588825 w 5339123"/>
                <a:gd name="connsiteY2" fmla="*/ 28397 h 4302232"/>
                <a:gd name="connsiteX3" fmla="*/ 3867660 w 5339123"/>
                <a:gd name="connsiteY3" fmla="*/ 105452 h 4302232"/>
                <a:gd name="connsiteX4" fmla="*/ 4888077 w 5339123"/>
                <a:gd name="connsiteY4" fmla="*/ 569276 h 4302232"/>
                <a:gd name="connsiteX5" fmla="*/ 5332026 w 5339123"/>
                <a:gd name="connsiteY5" fmla="*/ 1443919 h 4302232"/>
                <a:gd name="connsiteX6" fmla="*/ 5318773 w 5339123"/>
                <a:gd name="connsiteY6" fmla="*/ 2178562 h 4302232"/>
                <a:gd name="connsiteX7" fmla="*/ 5133242 w 5339123"/>
                <a:gd name="connsiteY7" fmla="*/ 3067311 h 4302232"/>
                <a:gd name="connsiteX8" fmla="*/ 4748928 w 5339123"/>
                <a:gd name="connsiteY8" fmla="*/ 3584146 h 4302232"/>
                <a:gd name="connsiteX9" fmla="*/ 2588825 w 5339123"/>
                <a:gd name="connsiteY9" fmla="*/ 4302223 h 4302232"/>
                <a:gd name="connsiteX10" fmla="*/ 826286 w 5339123"/>
                <a:gd name="connsiteY10" fmla="*/ 3570217 h 4302232"/>
                <a:gd name="connsiteX11" fmla="*/ 4651 w 5339123"/>
                <a:gd name="connsiteY11" fmla="*/ 2165310 h 4302232"/>
                <a:gd name="connsiteX0" fmla="*/ 4651 w 5339123"/>
                <a:gd name="connsiteY0" fmla="*/ 2165310 h 4302232"/>
                <a:gd name="connsiteX1" fmla="*/ 1157590 w 5339123"/>
                <a:gd name="connsiteY1" fmla="*/ 416877 h 4302232"/>
                <a:gd name="connsiteX2" fmla="*/ 2588825 w 5339123"/>
                <a:gd name="connsiteY2" fmla="*/ 28397 h 4302232"/>
                <a:gd name="connsiteX3" fmla="*/ 3867660 w 5339123"/>
                <a:gd name="connsiteY3" fmla="*/ 105452 h 4302232"/>
                <a:gd name="connsiteX4" fmla="*/ 5027225 w 5339123"/>
                <a:gd name="connsiteY4" fmla="*/ 443380 h 4302232"/>
                <a:gd name="connsiteX5" fmla="*/ 5332026 w 5339123"/>
                <a:gd name="connsiteY5" fmla="*/ 1443919 h 4302232"/>
                <a:gd name="connsiteX6" fmla="*/ 5318773 w 5339123"/>
                <a:gd name="connsiteY6" fmla="*/ 2178562 h 4302232"/>
                <a:gd name="connsiteX7" fmla="*/ 5133242 w 5339123"/>
                <a:gd name="connsiteY7" fmla="*/ 3067311 h 4302232"/>
                <a:gd name="connsiteX8" fmla="*/ 4748928 w 5339123"/>
                <a:gd name="connsiteY8" fmla="*/ 3584146 h 4302232"/>
                <a:gd name="connsiteX9" fmla="*/ 2588825 w 5339123"/>
                <a:gd name="connsiteY9" fmla="*/ 4302223 h 4302232"/>
                <a:gd name="connsiteX10" fmla="*/ 826286 w 5339123"/>
                <a:gd name="connsiteY10" fmla="*/ 3570217 h 4302232"/>
                <a:gd name="connsiteX11" fmla="*/ 4651 w 5339123"/>
                <a:gd name="connsiteY11" fmla="*/ 2165310 h 4302232"/>
                <a:gd name="connsiteX0" fmla="*/ 4651 w 5339123"/>
                <a:gd name="connsiteY0" fmla="*/ 2206501 h 4343423"/>
                <a:gd name="connsiteX1" fmla="*/ 1157590 w 5339123"/>
                <a:gd name="connsiteY1" fmla="*/ 458068 h 4343423"/>
                <a:gd name="connsiteX2" fmla="*/ 2588825 w 5339123"/>
                <a:gd name="connsiteY2" fmla="*/ 69588 h 4343423"/>
                <a:gd name="connsiteX3" fmla="*/ 3880913 w 5339123"/>
                <a:gd name="connsiteY3" fmla="*/ 67130 h 4343423"/>
                <a:gd name="connsiteX4" fmla="*/ 5027225 w 5339123"/>
                <a:gd name="connsiteY4" fmla="*/ 484571 h 4343423"/>
                <a:gd name="connsiteX5" fmla="*/ 5332026 w 5339123"/>
                <a:gd name="connsiteY5" fmla="*/ 1485110 h 4343423"/>
                <a:gd name="connsiteX6" fmla="*/ 5318773 w 5339123"/>
                <a:gd name="connsiteY6" fmla="*/ 2219753 h 4343423"/>
                <a:gd name="connsiteX7" fmla="*/ 5133242 w 5339123"/>
                <a:gd name="connsiteY7" fmla="*/ 3108502 h 4343423"/>
                <a:gd name="connsiteX8" fmla="*/ 4748928 w 5339123"/>
                <a:gd name="connsiteY8" fmla="*/ 3625337 h 4343423"/>
                <a:gd name="connsiteX9" fmla="*/ 2588825 w 5339123"/>
                <a:gd name="connsiteY9" fmla="*/ 4343414 h 4343423"/>
                <a:gd name="connsiteX10" fmla="*/ 826286 w 5339123"/>
                <a:gd name="connsiteY10" fmla="*/ 3611408 h 4343423"/>
                <a:gd name="connsiteX11" fmla="*/ 4651 w 5339123"/>
                <a:gd name="connsiteY11" fmla="*/ 2206501 h 4343423"/>
                <a:gd name="connsiteX0" fmla="*/ 4651 w 5339123"/>
                <a:gd name="connsiteY0" fmla="*/ 2206501 h 4343423"/>
                <a:gd name="connsiteX1" fmla="*/ 1157590 w 5339123"/>
                <a:gd name="connsiteY1" fmla="*/ 458068 h 4343423"/>
                <a:gd name="connsiteX2" fmla="*/ 2588825 w 5339123"/>
                <a:gd name="connsiteY2" fmla="*/ 69588 h 4343423"/>
                <a:gd name="connsiteX3" fmla="*/ 3880913 w 5339123"/>
                <a:gd name="connsiteY3" fmla="*/ 67130 h 4343423"/>
                <a:gd name="connsiteX4" fmla="*/ 5027225 w 5339123"/>
                <a:gd name="connsiteY4" fmla="*/ 484571 h 4343423"/>
                <a:gd name="connsiteX5" fmla="*/ 5332026 w 5339123"/>
                <a:gd name="connsiteY5" fmla="*/ 1485110 h 4343423"/>
                <a:gd name="connsiteX6" fmla="*/ 5318773 w 5339123"/>
                <a:gd name="connsiteY6" fmla="*/ 2219753 h 4343423"/>
                <a:gd name="connsiteX7" fmla="*/ 5133242 w 5339123"/>
                <a:gd name="connsiteY7" fmla="*/ 3108502 h 4343423"/>
                <a:gd name="connsiteX8" fmla="*/ 4748928 w 5339123"/>
                <a:gd name="connsiteY8" fmla="*/ 3625337 h 4343423"/>
                <a:gd name="connsiteX9" fmla="*/ 2588825 w 5339123"/>
                <a:gd name="connsiteY9" fmla="*/ 4343414 h 4343423"/>
                <a:gd name="connsiteX10" fmla="*/ 826286 w 5339123"/>
                <a:gd name="connsiteY10" fmla="*/ 3611408 h 4343423"/>
                <a:gd name="connsiteX11" fmla="*/ 4651 w 5339123"/>
                <a:gd name="connsiteY11" fmla="*/ 2206501 h 4343423"/>
                <a:gd name="connsiteX0" fmla="*/ 4651 w 5339123"/>
                <a:gd name="connsiteY0" fmla="*/ 2187716 h 4324638"/>
                <a:gd name="connsiteX1" fmla="*/ 1157590 w 5339123"/>
                <a:gd name="connsiteY1" fmla="*/ 439283 h 4324638"/>
                <a:gd name="connsiteX2" fmla="*/ 2588825 w 5339123"/>
                <a:gd name="connsiteY2" fmla="*/ 50803 h 4324638"/>
                <a:gd name="connsiteX3" fmla="*/ 3880913 w 5339123"/>
                <a:gd name="connsiteY3" fmla="*/ 48345 h 4324638"/>
                <a:gd name="connsiteX4" fmla="*/ 5027225 w 5339123"/>
                <a:gd name="connsiteY4" fmla="*/ 465786 h 4324638"/>
                <a:gd name="connsiteX5" fmla="*/ 5332026 w 5339123"/>
                <a:gd name="connsiteY5" fmla="*/ 1466325 h 4324638"/>
                <a:gd name="connsiteX6" fmla="*/ 5318773 w 5339123"/>
                <a:gd name="connsiteY6" fmla="*/ 2200968 h 4324638"/>
                <a:gd name="connsiteX7" fmla="*/ 5133242 w 5339123"/>
                <a:gd name="connsiteY7" fmla="*/ 3089717 h 4324638"/>
                <a:gd name="connsiteX8" fmla="*/ 4748928 w 5339123"/>
                <a:gd name="connsiteY8" fmla="*/ 3606552 h 4324638"/>
                <a:gd name="connsiteX9" fmla="*/ 2588825 w 5339123"/>
                <a:gd name="connsiteY9" fmla="*/ 4324629 h 4324638"/>
                <a:gd name="connsiteX10" fmla="*/ 826286 w 5339123"/>
                <a:gd name="connsiteY10" fmla="*/ 3592623 h 4324638"/>
                <a:gd name="connsiteX11" fmla="*/ 4651 w 5339123"/>
                <a:gd name="connsiteY11" fmla="*/ 2187716 h 4324638"/>
                <a:gd name="connsiteX0" fmla="*/ 4651 w 5339123"/>
                <a:gd name="connsiteY0" fmla="*/ 2187716 h 4324638"/>
                <a:gd name="connsiteX1" fmla="*/ 1157590 w 5339123"/>
                <a:gd name="connsiteY1" fmla="*/ 439283 h 4324638"/>
                <a:gd name="connsiteX2" fmla="*/ 2588825 w 5339123"/>
                <a:gd name="connsiteY2" fmla="*/ 50803 h 4324638"/>
                <a:gd name="connsiteX3" fmla="*/ 3880913 w 5339123"/>
                <a:gd name="connsiteY3" fmla="*/ 48345 h 4324638"/>
                <a:gd name="connsiteX4" fmla="*/ 5027225 w 5339123"/>
                <a:gd name="connsiteY4" fmla="*/ 465786 h 4324638"/>
                <a:gd name="connsiteX5" fmla="*/ 5292269 w 5339123"/>
                <a:gd name="connsiteY5" fmla="*/ 1041580 h 4324638"/>
                <a:gd name="connsiteX6" fmla="*/ 5332026 w 5339123"/>
                <a:gd name="connsiteY6" fmla="*/ 1466325 h 4324638"/>
                <a:gd name="connsiteX7" fmla="*/ 5318773 w 5339123"/>
                <a:gd name="connsiteY7" fmla="*/ 2200968 h 4324638"/>
                <a:gd name="connsiteX8" fmla="*/ 5133242 w 5339123"/>
                <a:gd name="connsiteY8" fmla="*/ 3089717 h 4324638"/>
                <a:gd name="connsiteX9" fmla="*/ 4748928 w 5339123"/>
                <a:gd name="connsiteY9" fmla="*/ 3606552 h 4324638"/>
                <a:gd name="connsiteX10" fmla="*/ 2588825 w 5339123"/>
                <a:gd name="connsiteY10" fmla="*/ 4324629 h 4324638"/>
                <a:gd name="connsiteX11" fmla="*/ 826286 w 5339123"/>
                <a:gd name="connsiteY11" fmla="*/ 3592623 h 4324638"/>
                <a:gd name="connsiteX12" fmla="*/ 4651 w 5339123"/>
                <a:gd name="connsiteY12" fmla="*/ 2187716 h 4324638"/>
                <a:gd name="connsiteX0" fmla="*/ 4651 w 5440057"/>
                <a:gd name="connsiteY0" fmla="*/ 2187716 h 4324638"/>
                <a:gd name="connsiteX1" fmla="*/ 1157590 w 5440057"/>
                <a:gd name="connsiteY1" fmla="*/ 439283 h 4324638"/>
                <a:gd name="connsiteX2" fmla="*/ 2588825 w 5440057"/>
                <a:gd name="connsiteY2" fmla="*/ 50803 h 4324638"/>
                <a:gd name="connsiteX3" fmla="*/ 3880913 w 5440057"/>
                <a:gd name="connsiteY3" fmla="*/ 48345 h 4324638"/>
                <a:gd name="connsiteX4" fmla="*/ 5027225 w 5440057"/>
                <a:gd name="connsiteY4" fmla="*/ 465786 h 4324638"/>
                <a:gd name="connsiteX5" fmla="*/ 5292269 w 5440057"/>
                <a:gd name="connsiteY5" fmla="*/ 1041580 h 4324638"/>
                <a:gd name="connsiteX6" fmla="*/ 5438043 w 5440057"/>
                <a:gd name="connsiteY6" fmla="*/ 1472952 h 4324638"/>
                <a:gd name="connsiteX7" fmla="*/ 5318773 w 5440057"/>
                <a:gd name="connsiteY7" fmla="*/ 2200968 h 4324638"/>
                <a:gd name="connsiteX8" fmla="*/ 5133242 w 5440057"/>
                <a:gd name="connsiteY8" fmla="*/ 3089717 h 4324638"/>
                <a:gd name="connsiteX9" fmla="*/ 4748928 w 5440057"/>
                <a:gd name="connsiteY9" fmla="*/ 3606552 h 4324638"/>
                <a:gd name="connsiteX10" fmla="*/ 2588825 w 5440057"/>
                <a:gd name="connsiteY10" fmla="*/ 4324629 h 4324638"/>
                <a:gd name="connsiteX11" fmla="*/ 826286 w 5440057"/>
                <a:gd name="connsiteY11" fmla="*/ 3592623 h 4324638"/>
                <a:gd name="connsiteX12" fmla="*/ 4651 w 5440057"/>
                <a:gd name="connsiteY12" fmla="*/ 2187716 h 4324638"/>
                <a:gd name="connsiteX0" fmla="*/ 4651 w 5440057"/>
                <a:gd name="connsiteY0" fmla="*/ 2187716 h 4324638"/>
                <a:gd name="connsiteX1" fmla="*/ 1157590 w 5440057"/>
                <a:gd name="connsiteY1" fmla="*/ 439283 h 4324638"/>
                <a:gd name="connsiteX2" fmla="*/ 2588825 w 5440057"/>
                <a:gd name="connsiteY2" fmla="*/ 50803 h 4324638"/>
                <a:gd name="connsiteX3" fmla="*/ 3880913 w 5440057"/>
                <a:gd name="connsiteY3" fmla="*/ 48345 h 4324638"/>
                <a:gd name="connsiteX4" fmla="*/ 5027225 w 5440057"/>
                <a:gd name="connsiteY4" fmla="*/ 465786 h 4324638"/>
                <a:gd name="connsiteX5" fmla="*/ 5385034 w 5440057"/>
                <a:gd name="connsiteY5" fmla="*/ 988571 h 4324638"/>
                <a:gd name="connsiteX6" fmla="*/ 5438043 w 5440057"/>
                <a:gd name="connsiteY6" fmla="*/ 1472952 h 4324638"/>
                <a:gd name="connsiteX7" fmla="*/ 5318773 w 5440057"/>
                <a:gd name="connsiteY7" fmla="*/ 2200968 h 4324638"/>
                <a:gd name="connsiteX8" fmla="*/ 5133242 w 5440057"/>
                <a:gd name="connsiteY8" fmla="*/ 3089717 h 4324638"/>
                <a:gd name="connsiteX9" fmla="*/ 4748928 w 5440057"/>
                <a:gd name="connsiteY9" fmla="*/ 3606552 h 4324638"/>
                <a:gd name="connsiteX10" fmla="*/ 2588825 w 5440057"/>
                <a:gd name="connsiteY10" fmla="*/ 4324629 h 4324638"/>
                <a:gd name="connsiteX11" fmla="*/ 826286 w 5440057"/>
                <a:gd name="connsiteY11" fmla="*/ 3592623 h 4324638"/>
                <a:gd name="connsiteX12" fmla="*/ 4651 w 5440057"/>
                <a:gd name="connsiteY12" fmla="*/ 2187716 h 4324638"/>
                <a:gd name="connsiteX0" fmla="*/ 4651 w 5440057"/>
                <a:gd name="connsiteY0" fmla="*/ 2262587 h 4399509"/>
                <a:gd name="connsiteX1" fmla="*/ 1157590 w 5440057"/>
                <a:gd name="connsiteY1" fmla="*/ 514154 h 4399509"/>
                <a:gd name="connsiteX2" fmla="*/ 2588825 w 5440057"/>
                <a:gd name="connsiteY2" fmla="*/ 125674 h 4399509"/>
                <a:gd name="connsiteX3" fmla="*/ 3900791 w 5440057"/>
                <a:gd name="connsiteY3" fmla="*/ 23824 h 4399509"/>
                <a:gd name="connsiteX4" fmla="*/ 5027225 w 5440057"/>
                <a:gd name="connsiteY4" fmla="*/ 540657 h 4399509"/>
                <a:gd name="connsiteX5" fmla="*/ 5385034 w 5440057"/>
                <a:gd name="connsiteY5" fmla="*/ 1063442 h 4399509"/>
                <a:gd name="connsiteX6" fmla="*/ 5438043 w 5440057"/>
                <a:gd name="connsiteY6" fmla="*/ 1547823 h 4399509"/>
                <a:gd name="connsiteX7" fmla="*/ 5318773 w 5440057"/>
                <a:gd name="connsiteY7" fmla="*/ 2275839 h 4399509"/>
                <a:gd name="connsiteX8" fmla="*/ 5133242 w 5440057"/>
                <a:gd name="connsiteY8" fmla="*/ 3164588 h 4399509"/>
                <a:gd name="connsiteX9" fmla="*/ 4748928 w 5440057"/>
                <a:gd name="connsiteY9" fmla="*/ 3681423 h 4399509"/>
                <a:gd name="connsiteX10" fmla="*/ 2588825 w 5440057"/>
                <a:gd name="connsiteY10" fmla="*/ 4399500 h 4399509"/>
                <a:gd name="connsiteX11" fmla="*/ 826286 w 5440057"/>
                <a:gd name="connsiteY11" fmla="*/ 3667494 h 4399509"/>
                <a:gd name="connsiteX12" fmla="*/ 4651 w 5440057"/>
                <a:gd name="connsiteY12" fmla="*/ 2262587 h 4399509"/>
                <a:gd name="connsiteX0" fmla="*/ 2824 w 5438230"/>
                <a:gd name="connsiteY0" fmla="*/ 2261833 h 4398755"/>
                <a:gd name="connsiteX1" fmla="*/ 1076250 w 5438230"/>
                <a:gd name="connsiteY1" fmla="*/ 480269 h 4398755"/>
                <a:gd name="connsiteX2" fmla="*/ 2586998 w 5438230"/>
                <a:gd name="connsiteY2" fmla="*/ 124920 h 4398755"/>
                <a:gd name="connsiteX3" fmla="*/ 3898964 w 5438230"/>
                <a:gd name="connsiteY3" fmla="*/ 23070 h 4398755"/>
                <a:gd name="connsiteX4" fmla="*/ 5025398 w 5438230"/>
                <a:gd name="connsiteY4" fmla="*/ 539903 h 4398755"/>
                <a:gd name="connsiteX5" fmla="*/ 5383207 w 5438230"/>
                <a:gd name="connsiteY5" fmla="*/ 1062688 h 4398755"/>
                <a:gd name="connsiteX6" fmla="*/ 5436216 w 5438230"/>
                <a:gd name="connsiteY6" fmla="*/ 1547069 h 4398755"/>
                <a:gd name="connsiteX7" fmla="*/ 5316946 w 5438230"/>
                <a:gd name="connsiteY7" fmla="*/ 2275085 h 4398755"/>
                <a:gd name="connsiteX8" fmla="*/ 5131415 w 5438230"/>
                <a:gd name="connsiteY8" fmla="*/ 3163834 h 4398755"/>
                <a:gd name="connsiteX9" fmla="*/ 4747101 w 5438230"/>
                <a:gd name="connsiteY9" fmla="*/ 3680669 h 4398755"/>
                <a:gd name="connsiteX10" fmla="*/ 2586998 w 5438230"/>
                <a:gd name="connsiteY10" fmla="*/ 4398746 h 4398755"/>
                <a:gd name="connsiteX11" fmla="*/ 824459 w 5438230"/>
                <a:gd name="connsiteY11" fmla="*/ 3666740 h 4398755"/>
                <a:gd name="connsiteX12" fmla="*/ 2824 w 5438230"/>
                <a:gd name="connsiteY12" fmla="*/ 2261833 h 4398755"/>
                <a:gd name="connsiteX0" fmla="*/ 2824 w 5438230"/>
                <a:gd name="connsiteY0" fmla="*/ 2261833 h 4398755"/>
                <a:gd name="connsiteX1" fmla="*/ 1076250 w 5438230"/>
                <a:gd name="connsiteY1" fmla="*/ 480269 h 4398755"/>
                <a:gd name="connsiteX2" fmla="*/ 2586998 w 5438230"/>
                <a:gd name="connsiteY2" fmla="*/ 124920 h 4398755"/>
                <a:gd name="connsiteX3" fmla="*/ 3898964 w 5438230"/>
                <a:gd name="connsiteY3" fmla="*/ 23070 h 4398755"/>
                <a:gd name="connsiteX4" fmla="*/ 5025398 w 5438230"/>
                <a:gd name="connsiteY4" fmla="*/ 539903 h 4398755"/>
                <a:gd name="connsiteX5" fmla="*/ 5383207 w 5438230"/>
                <a:gd name="connsiteY5" fmla="*/ 1062688 h 4398755"/>
                <a:gd name="connsiteX6" fmla="*/ 5436216 w 5438230"/>
                <a:gd name="connsiteY6" fmla="*/ 1547069 h 4398755"/>
                <a:gd name="connsiteX7" fmla="*/ 5316946 w 5438230"/>
                <a:gd name="connsiteY7" fmla="*/ 2275085 h 4398755"/>
                <a:gd name="connsiteX8" fmla="*/ 4892876 w 5438230"/>
                <a:gd name="connsiteY8" fmla="*/ 3150582 h 4398755"/>
                <a:gd name="connsiteX9" fmla="*/ 4747101 w 5438230"/>
                <a:gd name="connsiteY9" fmla="*/ 3680669 h 4398755"/>
                <a:gd name="connsiteX10" fmla="*/ 2586998 w 5438230"/>
                <a:gd name="connsiteY10" fmla="*/ 4398746 h 4398755"/>
                <a:gd name="connsiteX11" fmla="*/ 824459 w 5438230"/>
                <a:gd name="connsiteY11" fmla="*/ 3666740 h 4398755"/>
                <a:gd name="connsiteX12" fmla="*/ 2824 w 5438230"/>
                <a:gd name="connsiteY12" fmla="*/ 2261833 h 4398755"/>
                <a:gd name="connsiteX0" fmla="*/ 2824 w 5438230"/>
                <a:gd name="connsiteY0" fmla="*/ 2261833 h 4398766"/>
                <a:gd name="connsiteX1" fmla="*/ 1076250 w 5438230"/>
                <a:gd name="connsiteY1" fmla="*/ 480269 h 4398766"/>
                <a:gd name="connsiteX2" fmla="*/ 2586998 w 5438230"/>
                <a:gd name="connsiteY2" fmla="*/ 124920 h 4398766"/>
                <a:gd name="connsiteX3" fmla="*/ 3898964 w 5438230"/>
                <a:gd name="connsiteY3" fmla="*/ 23070 h 4398766"/>
                <a:gd name="connsiteX4" fmla="*/ 5025398 w 5438230"/>
                <a:gd name="connsiteY4" fmla="*/ 539903 h 4398766"/>
                <a:gd name="connsiteX5" fmla="*/ 5383207 w 5438230"/>
                <a:gd name="connsiteY5" fmla="*/ 1062688 h 4398766"/>
                <a:gd name="connsiteX6" fmla="*/ 5436216 w 5438230"/>
                <a:gd name="connsiteY6" fmla="*/ 1547069 h 4398766"/>
                <a:gd name="connsiteX7" fmla="*/ 5316946 w 5438230"/>
                <a:gd name="connsiteY7" fmla="*/ 2275085 h 4398766"/>
                <a:gd name="connsiteX8" fmla="*/ 4892876 w 5438230"/>
                <a:gd name="connsiteY8" fmla="*/ 3150582 h 4398766"/>
                <a:gd name="connsiteX9" fmla="*/ 4442301 w 5438230"/>
                <a:gd name="connsiteY9" fmla="*/ 3687295 h 4398766"/>
                <a:gd name="connsiteX10" fmla="*/ 2586998 w 5438230"/>
                <a:gd name="connsiteY10" fmla="*/ 4398746 h 4398766"/>
                <a:gd name="connsiteX11" fmla="*/ 824459 w 5438230"/>
                <a:gd name="connsiteY11" fmla="*/ 3666740 h 4398766"/>
                <a:gd name="connsiteX12" fmla="*/ 2824 w 5438230"/>
                <a:gd name="connsiteY12" fmla="*/ 2261833 h 4398766"/>
                <a:gd name="connsiteX0" fmla="*/ 2824 w 5438230"/>
                <a:gd name="connsiteY0" fmla="*/ 2256480 h 4393413"/>
                <a:gd name="connsiteX1" fmla="*/ 1076250 w 5438230"/>
                <a:gd name="connsiteY1" fmla="*/ 474916 h 4393413"/>
                <a:gd name="connsiteX2" fmla="*/ 2586998 w 5438230"/>
                <a:gd name="connsiteY2" fmla="*/ 165949 h 4393413"/>
                <a:gd name="connsiteX3" fmla="*/ 3898964 w 5438230"/>
                <a:gd name="connsiteY3" fmla="*/ 17717 h 4393413"/>
                <a:gd name="connsiteX4" fmla="*/ 5025398 w 5438230"/>
                <a:gd name="connsiteY4" fmla="*/ 534550 h 4393413"/>
                <a:gd name="connsiteX5" fmla="*/ 5383207 w 5438230"/>
                <a:gd name="connsiteY5" fmla="*/ 1057335 h 4393413"/>
                <a:gd name="connsiteX6" fmla="*/ 5436216 w 5438230"/>
                <a:gd name="connsiteY6" fmla="*/ 1541716 h 4393413"/>
                <a:gd name="connsiteX7" fmla="*/ 5316946 w 5438230"/>
                <a:gd name="connsiteY7" fmla="*/ 2269732 h 4393413"/>
                <a:gd name="connsiteX8" fmla="*/ 4892876 w 5438230"/>
                <a:gd name="connsiteY8" fmla="*/ 3145229 h 4393413"/>
                <a:gd name="connsiteX9" fmla="*/ 4442301 w 5438230"/>
                <a:gd name="connsiteY9" fmla="*/ 3681942 h 4393413"/>
                <a:gd name="connsiteX10" fmla="*/ 2586998 w 5438230"/>
                <a:gd name="connsiteY10" fmla="*/ 4393393 h 4393413"/>
                <a:gd name="connsiteX11" fmla="*/ 824459 w 5438230"/>
                <a:gd name="connsiteY11" fmla="*/ 3661387 h 4393413"/>
                <a:gd name="connsiteX12" fmla="*/ 2824 w 5438230"/>
                <a:gd name="connsiteY12" fmla="*/ 2256480 h 4393413"/>
                <a:gd name="connsiteX0" fmla="*/ 2824 w 5437748"/>
                <a:gd name="connsiteY0" fmla="*/ 2256480 h 4393413"/>
                <a:gd name="connsiteX1" fmla="*/ 1076250 w 5437748"/>
                <a:gd name="connsiteY1" fmla="*/ 474916 h 4393413"/>
                <a:gd name="connsiteX2" fmla="*/ 2586998 w 5437748"/>
                <a:gd name="connsiteY2" fmla="*/ 165949 h 4393413"/>
                <a:gd name="connsiteX3" fmla="*/ 3898964 w 5437748"/>
                <a:gd name="connsiteY3" fmla="*/ 17717 h 4393413"/>
                <a:gd name="connsiteX4" fmla="*/ 5025398 w 5437748"/>
                <a:gd name="connsiteY4" fmla="*/ 534550 h 4393413"/>
                <a:gd name="connsiteX5" fmla="*/ 5383207 w 5437748"/>
                <a:gd name="connsiteY5" fmla="*/ 1057335 h 4393413"/>
                <a:gd name="connsiteX6" fmla="*/ 5436216 w 5437748"/>
                <a:gd name="connsiteY6" fmla="*/ 1541716 h 4393413"/>
                <a:gd name="connsiteX7" fmla="*/ 5270564 w 5437748"/>
                <a:gd name="connsiteY7" fmla="*/ 2309488 h 4393413"/>
                <a:gd name="connsiteX8" fmla="*/ 4892876 w 5437748"/>
                <a:gd name="connsiteY8" fmla="*/ 3145229 h 4393413"/>
                <a:gd name="connsiteX9" fmla="*/ 4442301 w 5437748"/>
                <a:gd name="connsiteY9" fmla="*/ 3681942 h 4393413"/>
                <a:gd name="connsiteX10" fmla="*/ 2586998 w 5437748"/>
                <a:gd name="connsiteY10" fmla="*/ 4393393 h 4393413"/>
                <a:gd name="connsiteX11" fmla="*/ 824459 w 5437748"/>
                <a:gd name="connsiteY11" fmla="*/ 3661387 h 4393413"/>
                <a:gd name="connsiteX12" fmla="*/ 2824 w 5437748"/>
                <a:gd name="connsiteY12" fmla="*/ 2256480 h 4393413"/>
                <a:gd name="connsiteX0" fmla="*/ 2824 w 5438511"/>
                <a:gd name="connsiteY0" fmla="*/ 2256480 h 4393413"/>
                <a:gd name="connsiteX1" fmla="*/ 1076250 w 5438511"/>
                <a:gd name="connsiteY1" fmla="*/ 474916 h 4393413"/>
                <a:gd name="connsiteX2" fmla="*/ 2586998 w 5438511"/>
                <a:gd name="connsiteY2" fmla="*/ 165949 h 4393413"/>
                <a:gd name="connsiteX3" fmla="*/ 3898964 w 5438511"/>
                <a:gd name="connsiteY3" fmla="*/ 17717 h 4393413"/>
                <a:gd name="connsiteX4" fmla="*/ 5025398 w 5438511"/>
                <a:gd name="connsiteY4" fmla="*/ 534550 h 4393413"/>
                <a:gd name="connsiteX5" fmla="*/ 5383207 w 5438511"/>
                <a:gd name="connsiteY5" fmla="*/ 1057335 h 4393413"/>
                <a:gd name="connsiteX6" fmla="*/ 5436216 w 5438511"/>
                <a:gd name="connsiteY6" fmla="*/ 1541716 h 4393413"/>
                <a:gd name="connsiteX7" fmla="*/ 5270564 w 5438511"/>
                <a:gd name="connsiteY7" fmla="*/ 2309488 h 4393413"/>
                <a:gd name="connsiteX8" fmla="*/ 4892876 w 5438511"/>
                <a:gd name="connsiteY8" fmla="*/ 3145229 h 4393413"/>
                <a:gd name="connsiteX9" fmla="*/ 4442301 w 5438511"/>
                <a:gd name="connsiteY9" fmla="*/ 3681942 h 4393413"/>
                <a:gd name="connsiteX10" fmla="*/ 2586998 w 5438511"/>
                <a:gd name="connsiteY10" fmla="*/ 4393393 h 4393413"/>
                <a:gd name="connsiteX11" fmla="*/ 824459 w 5438511"/>
                <a:gd name="connsiteY11" fmla="*/ 3661387 h 4393413"/>
                <a:gd name="connsiteX12" fmla="*/ 2824 w 5438511"/>
                <a:gd name="connsiteY12" fmla="*/ 2256480 h 4393413"/>
                <a:gd name="connsiteX0" fmla="*/ 2824 w 5464629"/>
                <a:gd name="connsiteY0" fmla="*/ 2256480 h 4393413"/>
                <a:gd name="connsiteX1" fmla="*/ 1076250 w 5464629"/>
                <a:gd name="connsiteY1" fmla="*/ 474916 h 4393413"/>
                <a:gd name="connsiteX2" fmla="*/ 2586998 w 5464629"/>
                <a:gd name="connsiteY2" fmla="*/ 165949 h 4393413"/>
                <a:gd name="connsiteX3" fmla="*/ 3898964 w 5464629"/>
                <a:gd name="connsiteY3" fmla="*/ 17717 h 4393413"/>
                <a:gd name="connsiteX4" fmla="*/ 5025398 w 5464629"/>
                <a:gd name="connsiteY4" fmla="*/ 534550 h 4393413"/>
                <a:gd name="connsiteX5" fmla="*/ 5383207 w 5464629"/>
                <a:gd name="connsiteY5" fmla="*/ 1057335 h 4393413"/>
                <a:gd name="connsiteX6" fmla="*/ 5462720 w 5464629"/>
                <a:gd name="connsiteY6" fmla="*/ 1554968 h 4393413"/>
                <a:gd name="connsiteX7" fmla="*/ 5270564 w 5464629"/>
                <a:gd name="connsiteY7" fmla="*/ 2309488 h 4393413"/>
                <a:gd name="connsiteX8" fmla="*/ 4892876 w 5464629"/>
                <a:gd name="connsiteY8" fmla="*/ 3145229 h 4393413"/>
                <a:gd name="connsiteX9" fmla="*/ 4442301 w 5464629"/>
                <a:gd name="connsiteY9" fmla="*/ 3681942 h 4393413"/>
                <a:gd name="connsiteX10" fmla="*/ 2586998 w 5464629"/>
                <a:gd name="connsiteY10" fmla="*/ 4393393 h 4393413"/>
                <a:gd name="connsiteX11" fmla="*/ 824459 w 5464629"/>
                <a:gd name="connsiteY11" fmla="*/ 3661387 h 4393413"/>
                <a:gd name="connsiteX12" fmla="*/ 2824 w 5464629"/>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5051902 w 5462720"/>
                <a:gd name="connsiteY8" fmla="*/ 2740361 h 4393413"/>
                <a:gd name="connsiteX9" fmla="*/ 4892876 w 5462720"/>
                <a:gd name="connsiteY9" fmla="*/ 3145229 h 4393413"/>
                <a:gd name="connsiteX10" fmla="*/ 4442301 w 5462720"/>
                <a:gd name="connsiteY10" fmla="*/ 3681942 h 4393413"/>
                <a:gd name="connsiteX11" fmla="*/ 2586998 w 5462720"/>
                <a:gd name="connsiteY11" fmla="*/ 4393393 h 4393413"/>
                <a:gd name="connsiteX12" fmla="*/ 824459 w 5462720"/>
                <a:gd name="connsiteY12" fmla="*/ 3661387 h 4393413"/>
                <a:gd name="connsiteX13" fmla="*/ 2824 w 5462720"/>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383207 w 5495851"/>
                <a:gd name="connsiteY5" fmla="*/ 1057335 h 4393413"/>
                <a:gd name="connsiteX6" fmla="*/ 5495851 w 5495851"/>
                <a:gd name="connsiteY6" fmla="*/ 1588098 h 4393413"/>
                <a:gd name="connsiteX7" fmla="*/ 5270564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270564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853120 w 5495851"/>
                <a:gd name="connsiteY9" fmla="*/ 3363890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045276 w 5495851"/>
                <a:gd name="connsiteY8" fmla="*/ 2833126 h 4393413"/>
                <a:gd name="connsiteX9" fmla="*/ 4853120 w 5495851"/>
                <a:gd name="connsiteY9" fmla="*/ 3363890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363890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363890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450029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32237 h 4369983"/>
                <a:gd name="connsiteX1" fmla="*/ 1076250 w 5495851"/>
                <a:gd name="connsiteY1" fmla="*/ 450673 h 4369983"/>
                <a:gd name="connsiteX2" fmla="*/ 2586998 w 5495851"/>
                <a:gd name="connsiteY2" fmla="*/ 141706 h 4369983"/>
                <a:gd name="connsiteX3" fmla="*/ 3859207 w 5495851"/>
                <a:gd name="connsiteY3" fmla="*/ 19979 h 4369983"/>
                <a:gd name="connsiteX4" fmla="*/ 5025398 w 5495851"/>
                <a:gd name="connsiteY4" fmla="*/ 510307 h 4369983"/>
                <a:gd name="connsiteX5" fmla="*/ 5416338 w 5495851"/>
                <a:gd name="connsiteY5" fmla="*/ 1033092 h 4369983"/>
                <a:gd name="connsiteX6" fmla="*/ 5495851 w 5495851"/>
                <a:gd name="connsiteY6" fmla="*/ 1563855 h 4369983"/>
                <a:gd name="connsiteX7" fmla="*/ 5144668 w 5495851"/>
                <a:gd name="connsiteY7" fmla="*/ 2285245 h 4369983"/>
                <a:gd name="connsiteX8" fmla="*/ 5045276 w 5495851"/>
                <a:gd name="connsiteY8" fmla="*/ 2808883 h 4369983"/>
                <a:gd name="connsiteX9" fmla="*/ 4853120 w 5495851"/>
                <a:gd name="connsiteY9" fmla="*/ 3425786 h 4369983"/>
                <a:gd name="connsiteX10" fmla="*/ 4495310 w 5495851"/>
                <a:gd name="connsiteY10" fmla="*/ 3757091 h 4369983"/>
                <a:gd name="connsiteX11" fmla="*/ 2586998 w 5495851"/>
                <a:gd name="connsiteY11" fmla="*/ 4369150 h 4369983"/>
                <a:gd name="connsiteX12" fmla="*/ 824459 w 5495851"/>
                <a:gd name="connsiteY12" fmla="*/ 3637144 h 4369983"/>
                <a:gd name="connsiteX13" fmla="*/ 2824 w 5495851"/>
                <a:gd name="connsiteY13" fmla="*/ 2232237 h 4369983"/>
                <a:gd name="connsiteX0" fmla="*/ 2824 w 5495851"/>
                <a:gd name="connsiteY0" fmla="*/ 2232237 h 4369983"/>
                <a:gd name="connsiteX1" fmla="*/ 1076250 w 5495851"/>
                <a:gd name="connsiteY1" fmla="*/ 450673 h 4369983"/>
                <a:gd name="connsiteX2" fmla="*/ 2586998 w 5495851"/>
                <a:gd name="connsiteY2" fmla="*/ 141706 h 4369983"/>
                <a:gd name="connsiteX3" fmla="*/ 3859207 w 5495851"/>
                <a:gd name="connsiteY3" fmla="*/ 19979 h 4369983"/>
                <a:gd name="connsiteX4" fmla="*/ 5025398 w 5495851"/>
                <a:gd name="connsiteY4" fmla="*/ 510307 h 4369983"/>
                <a:gd name="connsiteX5" fmla="*/ 5416338 w 5495851"/>
                <a:gd name="connsiteY5" fmla="*/ 1033092 h 4369983"/>
                <a:gd name="connsiteX6" fmla="*/ 5495851 w 5495851"/>
                <a:gd name="connsiteY6" fmla="*/ 1563855 h 4369983"/>
                <a:gd name="connsiteX7" fmla="*/ 5144668 w 5495851"/>
                <a:gd name="connsiteY7" fmla="*/ 2285245 h 4369983"/>
                <a:gd name="connsiteX8" fmla="*/ 5045276 w 5495851"/>
                <a:gd name="connsiteY8" fmla="*/ 2808883 h 4369983"/>
                <a:gd name="connsiteX9" fmla="*/ 4853120 w 5495851"/>
                <a:gd name="connsiteY9" fmla="*/ 3425786 h 4369983"/>
                <a:gd name="connsiteX10" fmla="*/ 4495310 w 5495851"/>
                <a:gd name="connsiteY10" fmla="*/ 3757091 h 4369983"/>
                <a:gd name="connsiteX11" fmla="*/ 2586998 w 5495851"/>
                <a:gd name="connsiteY11" fmla="*/ 4369150 h 4369983"/>
                <a:gd name="connsiteX12" fmla="*/ 824459 w 5495851"/>
                <a:gd name="connsiteY12" fmla="*/ 3637144 h 4369983"/>
                <a:gd name="connsiteX13" fmla="*/ 2824 w 5495851"/>
                <a:gd name="connsiteY13" fmla="*/ 2232237 h 4369983"/>
                <a:gd name="connsiteX0" fmla="*/ 3245 w 5496272"/>
                <a:gd name="connsiteY0" fmla="*/ 2234224 h 4371970"/>
                <a:gd name="connsiteX1" fmla="*/ 1096549 w 5496272"/>
                <a:gd name="connsiteY1" fmla="*/ 558677 h 4371970"/>
                <a:gd name="connsiteX2" fmla="*/ 2587419 w 5496272"/>
                <a:gd name="connsiteY2" fmla="*/ 143693 h 4371970"/>
                <a:gd name="connsiteX3" fmla="*/ 3859628 w 5496272"/>
                <a:gd name="connsiteY3" fmla="*/ 21966 h 4371970"/>
                <a:gd name="connsiteX4" fmla="*/ 5025819 w 5496272"/>
                <a:gd name="connsiteY4" fmla="*/ 512294 h 4371970"/>
                <a:gd name="connsiteX5" fmla="*/ 5416759 w 5496272"/>
                <a:gd name="connsiteY5" fmla="*/ 1035079 h 4371970"/>
                <a:gd name="connsiteX6" fmla="*/ 5496272 w 5496272"/>
                <a:gd name="connsiteY6" fmla="*/ 1565842 h 4371970"/>
                <a:gd name="connsiteX7" fmla="*/ 5145089 w 5496272"/>
                <a:gd name="connsiteY7" fmla="*/ 2287232 h 4371970"/>
                <a:gd name="connsiteX8" fmla="*/ 5045697 w 5496272"/>
                <a:gd name="connsiteY8" fmla="*/ 2810870 h 4371970"/>
                <a:gd name="connsiteX9" fmla="*/ 4853541 w 5496272"/>
                <a:gd name="connsiteY9" fmla="*/ 3427773 h 4371970"/>
                <a:gd name="connsiteX10" fmla="*/ 4495731 w 5496272"/>
                <a:gd name="connsiteY10" fmla="*/ 3759078 h 4371970"/>
                <a:gd name="connsiteX11" fmla="*/ 2587419 w 5496272"/>
                <a:gd name="connsiteY11" fmla="*/ 4371137 h 4371970"/>
                <a:gd name="connsiteX12" fmla="*/ 824880 w 5496272"/>
                <a:gd name="connsiteY12" fmla="*/ 3639131 h 4371970"/>
                <a:gd name="connsiteX13" fmla="*/ 3245 w 5496272"/>
                <a:gd name="connsiteY13" fmla="*/ 2234224 h 4371970"/>
                <a:gd name="connsiteX0" fmla="*/ 2557 w 5495584"/>
                <a:gd name="connsiteY0" fmla="*/ 2234224 h 4371970"/>
                <a:gd name="connsiteX1" fmla="*/ 1062731 w 5495584"/>
                <a:gd name="connsiteY1" fmla="*/ 558677 h 4371970"/>
                <a:gd name="connsiteX2" fmla="*/ 2586731 w 5495584"/>
                <a:gd name="connsiteY2" fmla="*/ 143693 h 4371970"/>
                <a:gd name="connsiteX3" fmla="*/ 3858940 w 5495584"/>
                <a:gd name="connsiteY3" fmla="*/ 21966 h 4371970"/>
                <a:gd name="connsiteX4" fmla="*/ 5025131 w 5495584"/>
                <a:gd name="connsiteY4" fmla="*/ 512294 h 4371970"/>
                <a:gd name="connsiteX5" fmla="*/ 5416071 w 5495584"/>
                <a:gd name="connsiteY5" fmla="*/ 1035079 h 4371970"/>
                <a:gd name="connsiteX6" fmla="*/ 5495584 w 5495584"/>
                <a:gd name="connsiteY6" fmla="*/ 1565842 h 4371970"/>
                <a:gd name="connsiteX7" fmla="*/ 5144401 w 5495584"/>
                <a:gd name="connsiteY7" fmla="*/ 2287232 h 4371970"/>
                <a:gd name="connsiteX8" fmla="*/ 5045009 w 5495584"/>
                <a:gd name="connsiteY8" fmla="*/ 2810870 h 4371970"/>
                <a:gd name="connsiteX9" fmla="*/ 4852853 w 5495584"/>
                <a:gd name="connsiteY9" fmla="*/ 3427773 h 4371970"/>
                <a:gd name="connsiteX10" fmla="*/ 4495043 w 5495584"/>
                <a:gd name="connsiteY10" fmla="*/ 3759078 h 4371970"/>
                <a:gd name="connsiteX11" fmla="*/ 2586731 w 5495584"/>
                <a:gd name="connsiteY11" fmla="*/ 4371137 h 4371970"/>
                <a:gd name="connsiteX12" fmla="*/ 824192 w 5495584"/>
                <a:gd name="connsiteY12" fmla="*/ 3639131 h 4371970"/>
                <a:gd name="connsiteX13" fmla="*/ 2557 w 5495584"/>
                <a:gd name="connsiteY13" fmla="*/ 2234224 h 4371970"/>
                <a:gd name="connsiteX0" fmla="*/ 2557 w 5495584"/>
                <a:gd name="connsiteY0" fmla="*/ 2223449 h 4361195"/>
                <a:gd name="connsiteX1" fmla="*/ 1062731 w 5495584"/>
                <a:gd name="connsiteY1" fmla="*/ 547902 h 4361195"/>
                <a:gd name="connsiteX2" fmla="*/ 2586731 w 5495584"/>
                <a:gd name="connsiteY2" fmla="*/ 285318 h 4361195"/>
                <a:gd name="connsiteX3" fmla="*/ 3858940 w 5495584"/>
                <a:gd name="connsiteY3" fmla="*/ 11191 h 4361195"/>
                <a:gd name="connsiteX4" fmla="*/ 5025131 w 5495584"/>
                <a:gd name="connsiteY4" fmla="*/ 501519 h 4361195"/>
                <a:gd name="connsiteX5" fmla="*/ 5416071 w 5495584"/>
                <a:gd name="connsiteY5" fmla="*/ 1024304 h 4361195"/>
                <a:gd name="connsiteX6" fmla="*/ 5495584 w 5495584"/>
                <a:gd name="connsiteY6" fmla="*/ 1555067 h 4361195"/>
                <a:gd name="connsiteX7" fmla="*/ 5144401 w 5495584"/>
                <a:gd name="connsiteY7" fmla="*/ 2276457 h 4361195"/>
                <a:gd name="connsiteX8" fmla="*/ 5045009 w 5495584"/>
                <a:gd name="connsiteY8" fmla="*/ 2800095 h 4361195"/>
                <a:gd name="connsiteX9" fmla="*/ 4852853 w 5495584"/>
                <a:gd name="connsiteY9" fmla="*/ 3416998 h 4361195"/>
                <a:gd name="connsiteX10" fmla="*/ 4495043 w 5495584"/>
                <a:gd name="connsiteY10" fmla="*/ 3748303 h 4361195"/>
                <a:gd name="connsiteX11" fmla="*/ 2586731 w 5495584"/>
                <a:gd name="connsiteY11" fmla="*/ 4360362 h 4361195"/>
                <a:gd name="connsiteX12" fmla="*/ 824192 w 5495584"/>
                <a:gd name="connsiteY12" fmla="*/ 3628356 h 4361195"/>
                <a:gd name="connsiteX13" fmla="*/ 2557 w 5495584"/>
                <a:gd name="connsiteY13" fmla="*/ 2223449 h 4361195"/>
                <a:gd name="connsiteX0" fmla="*/ 2557 w 5495584"/>
                <a:gd name="connsiteY0" fmla="*/ 2223449 h 4361195"/>
                <a:gd name="connsiteX1" fmla="*/ 1062731 w 5495584"/>
                <a:gd name="connsiteY1" fmla="*/ 547902 h 4361195"/>
                <a:gd name="connsiteX2" fmla="*/ 2586731 w 5495584"/>
                <a:gd name="connsiteY2" fmla="*/ 285318 h 4361195"/>
                <a:gd name="connsiteX3" fmla="*/ 3858940 w 5495584"/>
                <a:gd name="connsiteY3" fmla="*/ 11191 h 4361195"/>
                <a:gd name="connsiteX4" fmla="*/ 5025131 w 5495584"/>
                <a:gd name="connsiteY4" fmla="*/ 501519 h 4361195"/>
                <a:gd name="connsiteX5" fmla="*/ 5416071 w 5495584"/>
                <a:gd name="connsiteY5" fmla="*/ 1024304 h 4361195"/>
                <a:gd name="connsiteX6" fmla="*/ 5495584 w 5495584"/>
                <a:gd name="connsiteY6" fmla="*/ 1555067 h 4361195"/>
                <a:gd name="connsiteX7" fmla="*/ 5078141 w 5495584"/>
                <a:gd name="connsiteY7" fmla="*/ 2269831 h 4361195"/>
                <a:gd name="connsiteX8" fmla="*/ 5045009 w 5495584"/>
                <a:gd name="connsiteY8" fmla="*/ 2800095 h 4361195"/>
                <a:gd name="connsiteX9" fmla="*/ 4852853 w 5495584"/>
                <a:gd name="connsiteY9" fmla="*/ 3416998 h 4361195"/>
                <a:gd name="connsiteX10" fmla="*/ 4495043 w 5495584"/>
                <a:gd name="connsiteY10" fmla="*/ 3748303 h 4361195"/>
                <a:gd name="connsiteX11" fmla="*/ 2586731 w 5495584"/>
                <a:gd name="connsiteY11" fmla="*/ 4360362 h 4361195"/>
                <a:gd name="connsiteX12" fmla="*/ 824192 w 5495584"/>
                <a:gd name="connsiteY12" fmla="*/ 3628356 h 4361195"/>
                <a:gd name="connsiteX13" fmla="*/ 2557 w 5495584"/>
                <a:gd name="connsiteY13" fmla="*/ 2223449 h 4361195"/>
                <a:gd name="connsiteX0" fmla="*/ 2557 w 5495584"/>
                <a:gd name="connsiteY0" fmla="*/ 2223449 h 4363120"/>
                <a:gd name="connsiteX1" fmla="*/ 1062731 w 5495584"/>
                <a:gd name="connsiteY1" fmla="*/ 547902 h 4363120"/>
                <a:gd name="connsiteX2" fmla="*/ 2586731 w 5495584"/>
                <a:gd name="connsiteY2" fmla="*/ 285318 h 4363120"/>
                <a:gd name="connsiteX3" fmla="*/ 3858940 w 5495584"/>
                <a:gd name="connsiteY3" fmla="*/ 11191 h 4363120"/>
                <a:gd name="connsiteX4" fmla="*/ 5025131 w 5495584"/>
                <a:gd name="connsiteY4" fmla="*/ 501519 h 4363120"/>
                <a:gd name="connsiteX5" fmla="*/ 5416071 w 5495584"/>
                <a:gd name="connsiteY5" fmla="*/ 1024304 h 4363120"/>
                <a:gd name="connsiteX6" fmla="*/ 5495584 w 5495584"/>
                <a:gd name="connsiteY6" fmla="*/ 1555067 h 4363120"/>
                <a:gd name="connsiteX7" fmla="*/ 5078141 w 5495584"/>
                <a:gd name="connsiteY7" fmla="*/ 2269831 h 4363120"/>
                <a:gd name="connsiteX8" fmla="*/ 5045009 w 5495584"/>
                <a:gd name="connsiteY8" fmla="*/ 2800095 h 4363120"/>
                <a:gd name="connsiteX9" fmla="*/ 4852853 w 5495584"/>
                <a:gd name="connsiteY9" fmla="*/ 3416998 h 4363120"/>
                <a:gd name="connsiteX10" fmla="*/ 4495043 w 5495584"/>
                <a:gd name="connsiteY10" fmla="*/ 3748303 h 4363120"/>
                <a:gd name="connsiteX11" fmla="*/ 2586731 w 5495584"/>
                <a:gd name="connsiteY11" fmla="*/ 4360362 h 4363120"/>
                <a:gd name="connsiteX12" fmla="*/ 1687149 w 5495584"/>
                <a:gd name="connsiteY12" fmla="*/ 3960255 h 4363120"/>
                <a:gd name="connsiteX13" fmla="*/ 824192 w 5495584"/>
                <a:gd name="connsiteY13" fmla="*/ 3628356 h 4363120"/>
                <a:gd name="connsiteX14" fmla="*/ 2557 w 5495584"/>
                <a:gd name="connsiteY14" fmla="*/ 2223449 h 4363120"/>
                <a:gd name="connsiteX0" fmla="*/ 4140 w 5497167"/>
                <a:gd name="connsiteY0" fmla="*/ 2223449 h 4363120"/>
                <a:gd name="connsiteX1" fmla="*/ 1064314 w 5497167"/>
                <a:gd name="connsiteY1" fmla="*/ 547902 h 4363120"/>
                <a:gd name="connsiteX2" fmla="*/ 2588314 w 5497167"/>
                <a:gd name="connsiteY2" fmla="*/ 285318 h 4363120"/>
                <a:gd name="connsiteX3" fmla="*/ 3860523 w 5497167"/>
                <a:gd name="connsiteY3" fmla="*/ 11191 h 4363120"/>
                <a:gd name="connsiteX4" fmla="*/ 5026714 w 5497167"/>
                <a:gd name="connsiteY4" fmla="*/ 501519 h 4363120"/>
                <a:gd name="connsiteX5" fmla="*/ 5417654 w 5497167"/>
                <a:gd name="connsiteY5" fmla="*/ 1024304 h 4363120"/>
                <a:gd name="connsiteX6" fmla="*/ 5497167 w 5497167"/>
                <a:gd name="connsiteY6" fmla="*/ 1555067 h 4363120"/>
                <a:gd name="connsiteX7" fmla="*/ 5079724 w 5497167"/>
                <a:gd name="connsiteY7" fmla="*/ 2269831 h 4363120"/>
                <a:gd name="connsiteX8" fmla="*/ 5046592 w 5497167"/>
                <a:gd name="connsiteY8" fmla="*/ 2800095 h 4363120"/>
                <a:gd name="connsiteX9" fmla="*/ 4854436 w 5497167"/>
                <a:gd name="connsiteY9" fmla="*/ 3416998 h 4363120"/>
                <a:gd name="connsiteX10" fmla="*/ 4496626 w 5497167"/>
                <a:gd name="connsiteY10" fmla="*/ 3748303 h 4363120"/>
                <a:gd name="connsiteX11" fmla="*/ 2588314 w 5497167"/>
                <a:gd name="connsiteY11" fmla="*/ 4360362 h 4363120"/>
                <a:gd name="connsiteX12" fmla="*/ 1688732 w 5497167"/>
                <a:gd name="connsiteY12" fmla="*/ 3960255 h 4363120"/>
                <a:gd name="connsiteX13" fmla="*/ 772766 w 5497167"/>
                <a:gd name="connsiteY13" fmla="*/ 3681364 h 4363120"/>
                <a:gd name="connsiteX14" fmla="*/ 4140 w 5497167"/>
                <a:gd name="connsiteY14" fmla="*/ 2223449 h 4363120"/>
                <a:gd name="connsiteX0" fmla="*/ 4140 w 5497167"/>
                <a:gd name="connsiteY0" fmla="*/ 2223449 h 4363120"/>
                <a:gd name="connsiteX1" fmla="*/ 1064314 w 5497167"/>
                <a:gd name="connsiteY1" fmla="*/ 547902 h 4363120"/>
                <a:gd name="connsiteX2" fmla="*/ 2588314 w 5497167"/>
                <a:gd name="connsiteY2" fmla="*/ 285318 h 4363120"/>
                <a:gd name="connsiteX3" fmla="*/ 3860523 w 5497167"/>
                <a:gd name="connsiteY3" fmla="*/ 11191 h 4363120"/>
                <a:gd name="connsiteX4" fmla="*/ 5026714 w 5497167"/>
                <a:gd name="connsiteY4" fmla="*/ 501519 h 4363120"/>
                <a:gd name="connsiteX5" fmla="*/ 5417654 w 5497167"/>
                <a:gd name="connsiteY5" fmla="*/ 1024304 h 4363120"/>
                <a:gd name="connsiteX6" fmla="*/ 5497167 w 5497167"/>
                <a:gd name="connsiteY6" fmla="*/ 1555067 h 4363120"/>
                <a:gd name="connsiteX7" fmla="*/ 5079724 w 5497167"/>
                <a:gd name="connsiteY7" fmla="*/ 2269831 h 4363120"/>
                <a:gd name="connsiteX8" fmla="*/ 5046592 w 5497167"/>
                <a:gd name="connsiteY8" fmla="*/ 2800095 h 4363120"/>
                <a:gd name="connsiteX9" fmla="*/ 4854436 w 5497167"/>
                <a:gd name="connsiteY9" fmla="*/ 3416998 h 4363120"/>
                <a:gd name="connsiteX10" fmla="*/ 4496626 w 5497167"/>
                <a:gd name="connsiteY10" fmla="*/ 3748303 h 4363120"/>
                <a:gd name="connsiteX11" fmla="*/ 2588314 w 5497167"/>
                <a:gd name="connsiteY11" fmla="*/ 4360362 h 4363120"/>
                <a:gd name="connsiteX12" fmla="*/ 1688732 w 5497167"/>
                <a:gd name="connsiteY12" fmla="*/ 3960255 h 4363120"/>
                <a:gd name="connsiteX13" fmla="*/ 772766 w 5497167"/>
                <a:gd name="connsiteY13" fmla="*/ 3681364 h 4363120"/>
                <a:gd name="connsiteX14" fmla="*/ 4140 w 5497167"/>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68111 h 4363120"/>
                <a:gd name="connsiteX14" fmla="*/ 3091 w 5496118"/>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21728 h 4363120"/>
                <a:gd name="connsiteX14" fmla="*/ 3091 w 5496118"/>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21728 h 4363120"/>
                <a:gd name="connsiteX14" fmla="*/ 3091 w 5496118"/>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8553 w 5501580"/>
                <a:gd name="connsiteY0" fmla="*/ 2223449 h 4363120"/>
                <a:gd name="connsiteX1" fmla="*/ 1068727 w 5501580"/>
                <a:gd name="connsiteY1" fmla="*/ 547902 h 4363120"/>
                <a:gd name="connsiteX2" fmla="*/ 2592727 w 5501580"/>
                <a:gd name="connsiteY2" fmla="*/ 285318 h 4363120"/>
                <a:gd name="connsiteX3" fmla="*/ 3864936 w 5501580"/>
                <a:gd name="connsiteY3" fmla="*/ 11191 h 4363120"/>
                <a:gd name="connsiteX4" fmla="*/ 5031127 w 5501580"/>
                <a:gd name="connsiteY4" fmla="*/ 501519 h 4363120"/>
                <a:gd name="connsiteX5" fmla="*/ 5422067 w 5501580"/>
                <a:gd name="connsiteY5" fmla="*/ 1024304 h 4363120"/>
                <a:gd name="connsiteX6" fmla="*/ 5501580 w 5501580"/>
                <a:gd name="connsiteY6" fmla="*/ 1555067 h 4363120"/>
                <a:gd name="connsiteX7" fmla="*/ 5084137 w 5501580"/>
                <a:gd name="connsiteY7" fmla="*/ 2269831 h 4363120"/>
                <a:gd name="connsiteX8" fmla="*/ 5051005 w 5501580"/>
                <a:gd name="connsiteY8" fmla="*/ 2800095 h 4363120"/>
                <a:gd name="connsiteX9" fmla="*/ 4858849 w 5501580"/>
                <a:gd name="connsiteY9" fmla="*/ 3416998 h 4363120"/>
                <a:gd name="connsiteX10" fmla="*/ 4501039 w 5501580"/>
                <a:gd name="connsiteY10" fmla="*/ 3748303 h 4363120"/>
                <a:gd name="connsiteX11" fmla="*/ 2592727 w 5501580"/>
                <a:gd name="connsiteY11" fmla="*/ 4360362 h 4363120"/>
                <a:gd name="connsiteX12" fmla="*/ 1693145 w 5501580"/>
                <a:gd name="connsiteY12" fmla="*/ 3960255 h 4363120"/>
                <a:gd name="connsiteX13" fmla="*/ 770553 w 5501580"/>
                <a:gd name="connsiteY13" fmla="*/ 3542215 h 4363120"/>
                <a:gd name="connsiteX14" fmla="*/ 8553 w 5501580"/>
                <a:gd name="connsiteY14" fmla="*/ 2223449 h 4363120"/>
                <a:gd name="connsiteX0" fmla="*/ 8553 w 5501580"/>
                <a:gd name="connsiteY0" fmla="*/ 2223449 h 4363120"/>
                <a:gd name="connsiteX1" fmla="*/ 1068727 w 5501580"/>
                <a:gd name="connsiteY1" fmla="*/ 547902 h 4363120"/>
                <a:gd name="connsiteX2" fmla="*/ 2592727 w 5501580"/>
                <a:gd name="connsiteY2" fmla="*/ 285318 h 4363120"/>
                <a:gd name="connsiteX3" fmla="*/ 3864936 w 5501580"/>
                <a:gd name="connsiteY3" fmla="*/ 11191 h 4363120"/>
                <a:gd name="connsiteX4" fmla="*/ 5031127 w 5501580"/>
                <a:gd name="connsiteY4" fmla="*/ 501519 h 4363120"/>
                <a:gd name="connsiteX5" fmla="*/ 5422067 w 5501580"/>
                <a:gd name="connsiteY5" fmla="*/ 1024304 h 4363120"/>
                <a:gd name="connsiteX6" fmla="*/ 5501580 w 5501580"/>
                <a:gd name="connsiteY6" fmla="*/ 1555067 h 4363120"/>
                <a:gd name="connsiteX7" fmla="*/ 5084137 w 5501580"/>
                <a:gd name="connsiteY7" fmla="*/ 2269831 h 4363120"/>
                <a:gd name="connsiteX8" fmla="*/ 5051005 w 5501580"/>
                <a:gd name="connsiteY8" fmla="*/ 2800095 h 4363120"/>
                <a:gd name="connsiteX9" fmla="*/ 4858849 w 5501580"/>
                <a:gd name="connsiteY9" fmla="*/ 3416998 h 4363120"/>
                <a:gd name="connsiteX10" fmla="*/ 4501039 w 5501580"/>
                <a:gd name="connsiteY10" fmla="*/ 3748303 h 4363120"/>
                <a:gd name="connsiteX11" fmla="*/ 2592727 w 5501580"/>
                <a:gd name="connsiteY11" fmla="*/ 4360362 h 4363120"/>
                <a:gd name="connsiteX12" fmla="*/ 1693145 w 5501580"/>
                <a:gd name="connsiteY12" fmla="*/ 3960255 h 4363120"/>
                <a:gd name="connsiteX13" fmla="*/ 770553 w 5501580"/>
                <a:gd name="connsiteY13" fmla="*/ 3542215 h 4363120"/>
                <a:gd name="connsiteX14" fmla="*/ 8553 w 5501580"/>
                <a:gd name="connsiteY14" fmla="*/ 2223449 h 4363120"/>
                <a:gd name="connsiteX0" fmla="*/ 7091 w 5500118"/>
                <a:gd name="connsiteY0" fmla="*/ 2223449 h 4363120"/>
                <a:gd name="connsiteX1" fmla="*/ 1067265 w 5500118"/>
                <a:gd name="connsiteY1" fmla="*/ 547902 h 4363120"/>
                <a:gd name="connsiteX2" fmla="*/ 2591265 w 5500118"/>
                <a:gd name="connsiteY2" fmla="*/ 285318 h 4363120"/>
                <a:gd name="connsiteX3" fmla="*/ 3863474 w 5500118"/>
                <a:gd name="connsiteY3" fmla="*/ 11191 h 4363120"/>
                <a:gd name="connsiteX4" fmla="*/ 5029665 w 5500118"/>
                <a:gd name="connsiteY4" fmla="*/ 501519 h 4363120"/>
                <a:gd name="connsiteX5" fmla="*/ 5420605 w 5500118"/>
                <a:gd name="connsiteY5" fmla="*/ 1024304 h 4363120"/>
                <a:gd name="connsiteX6" fmla="*/ 5500118 w 5500118"/>
                <a:gd name="connsiteY6" fmla="*/ 1555067 h 4363120"/>
                <a:gd name="connsiteX7" fmla="*/ 5082675 w 5500118"/>
                <a:gd name="connsiteY7" fmla="*/ 2269831 h 4363120"/>
                <a:gd name="connsiteX8" fmla="*/ 5049543 w 5500118"/>
                <a:gd name="connsiteY8" fmla="*/ 2800095 h 4363120"/>
                <a:gd name="connsiteX9" fmla="*/ 4857387 w 5500118"/>
                <a:gd name="connsiteY9" fmla="*/ 3416998 h 4363120"/>
                <a:gd name="connsiteX10" fmla="*/ 4499577 w 5500118"/>
                <a:gd name="connsiteY10" fmla="*/ 3748303 h 4363120"/>
                <a:gd name="connsiteX11" fmla="*/ 2591265 w 5500118"/>
                <a:gd name="connsiteY11" fmla="*/ 4360362 h 4363120"/>
                <a:gd name="connsiteX12" fmla="*/ 1691683 w 5500118"/>
                <a:gd name="connsiteY12" fmla="*/ 3960255 h 4363120"/>
                <a:gd name="connsiteX13" fmla="*/ 788969 w 5500118"/>
                <a:gd name="connsiteY13" fmla="*/ 3502458 h 4363120"/>
                <a:gd name="connsiteX14" fmla="*/ 7091 w 5500118"/>
                <a:gd name="connsiteY14" fmla="*/ 2223449 h 4363120"/>
                <a:gd name="connsiteX0" fmla="*/ 7091 w 5500118"/>
                <a:gd name="connsiteY0" fmla="*/ 2223449 h 3981315"/>
                <a:gd name="connsiteX1" fmla="*/ 1067265 w 5500118"/>
                <a:gd name="connsiteY1" fmla="*/ 547902 h 3981315"/>
                <a:gd name="connsiteX2" fmla="*/ 2591265 w 5500118"/>
                <a:gd name="connsiteY2" fmla="*/ 285318 h 3981315"/>
                <a:gd name="connsiteX3" fmla="*/ 3863474 w 5500118"/>
                <a:gd name="connsiteY3" fmla="*/ 11191 h 3981315"/>
                <a:gd name="connsiteX4" fmla="*/ 5029665 w 5500118"/>
                <a:gd name="connsiteY4" fmla="*/ 501519 h 3981315"/>
                <a:gd name="connsiteX5" fmla="*/ 5420605 w 5500118"/>
                <a:gd name="connsiteY5" fmla="*/ 1024304 h 3981315"/>
                <a:gd name="connsiteX6" fmla="*/ 5500118 w 5500118"/>
                <a:gd name="connsiteY6" fmla="*/ 1555067 h 3981315"/>
                <a:gd name="connsiteX7" fmla="*/ 5082675 w 5500118"/>
                <a:gd name="connsiteY7" fmla="*/ 2269831 h 3981315"/>
                <a:gd name="connsiteX8" fmla="*/ 5049543 w 5500118"/>
                <a:gd name="connsiteY8" fmla="*/ 2800095 h 3981315"/>
                <a:gd name="connsiteX9" fmla="*/ 4857387 w 5500118"/>
                <a:gd name="connsiteY9" fmla="*/ 3416998 h 3981315"/>
                <a:gd name="connsiteX10" fmla="*/ 4499577 w 5500118"/>
                <a:gd name="connsiteY10" fmla="*/ 3748303 h 3981315"/>
                <a:gd name="connsiteX11" fmla="*/ 2766077 w 5500118"/>
                <a:gd name="connsiteY11" fmla="*/ 3600603 h 3981315"/>
                <a:gd name="connsiteX12" fmla="*/ 1691683 w 5500118"/>
                <a:gd name="connsiteY12" fmla="*/ 3960255 h 3981315"/>
                <a:gd name="connsiteX13" fmla="*/ 788969 w 5500118"/>
                <a:gd name="connsiteY13" fmla="*/ 3502458 h 3981315"/>
                <a:gd name="connsiteX14" fmla="*/ 7091 w 5500118"/>
                <a:gd name="connsiteY14" fmla="*/ 2223449 h 3981315"/>
                <a:gd name="connsiteX0" fmla="*/ 7091 w 5500118"/>
                <a:gd name="connsiteY0" fmla="*/ 2223449 h 3850120"/>
                <a:gd name="connsiteX1" fmla="*/ 1067265 w 5500118"/>
                <a:gd name="connsiteY1" fmla="*/ 547902 h 3850120"/>
                <a:gd name="connsiteX2" fmla="*/ 2591265 w 5500118"/>
                <a:gd name="connsiteY2" fmla="*/ 285318 h 3850120"/>
                <a:gd name="connsiteX3" fmla="*/ 3863474 w 5500118"/>
                <a:gd name="connsiteY3" fmla="*/ 11191 h 3850120"/>
                <a:gd name="connsiteX4" fmla="*/ 5029665 w 5500118"/>
                <a:gd name="connsiteY4" fmla="*/ 501519 h 3850120"/>
                <a:gd name="connsiteX5" fmla="*/ 5420605 w 5500118"/>
                <a:gd name="connsiteY5" fmla="*/ 1024304 h 3850120"/>
                <a:gd name="connsiteX6" fmla="*/ 5500118 w 5500118"/>
                <a:gd name="connsiteY6" fmla="*/ 1555067 h 3850120"/>
                <a:gd name="connsiteX7" fmla="*/ 5082675 w 5500118"/>
                <a:gd name="connsiteY7" fmla="*/ 2269831 h 3850120"/>
                <a:gd name="connsiteX8" fmla="*/ 5049543 w 5500118"/>
                <a:gd name="connsiteY8" fmla="*/ 2800095 h 3850120"/>
                <a:gd name="connsiteX9" fmla="*/ 4857387 w 5500118"/>
                <a:gd name="connsiteY9" fmla="*/ 3416998 h 3850120"/>
                <a:gd name="connsiteX10" fmla="*/ 4499577 w 5500118"/>
                <a:gd name="connsiteY10" fmla="*/ 3748303 h 3850120"/>
                <a:gd name="connsiteX11" fmla="*/ 2766077 w 5500118"/>
                <a:gd name="connsiteY11" fmla="*/ 3600603 h 3850120"/>
                <a:gd name="connsiteX12" fmla="*/ 1799260 w 5500118"/>
                <a:gd name="connsiteY12" fmla="*/ 3617355 h 3850120"/>
                <a:gd name="connsiteX13" fmla="*/ 788969 w 5500118"/>
                <a:gd name="connsiteY13" fmla="*/ 3502458 h 3850120"/>
                <a:gd name="connsiteX14" fmla="*/ 7091 w 5500118"/>
                <a:gd name="connsiteY14" fmla="*/ 2223449 h 3850120"/>
                <a:gd name="connsiteX0" fmla="*/ 7091 w 5500118"/>
                <a:gd name="connsiteY0" fmla="*/ 2223449 h 3855916"/>
                <a:gd name="connsiteX1" fmla="*/ 1067265 w 5500118"/>
                <a:gd name="connsiteY1" fmla="*/ 547902 h 3855916"/>
                <a:gd name="connsiteX2" fmla="*/ 2591265 w 5500118"/>
                <a:gd name="connsiteY2" fmla="*/ 285318 h 3855916"/>
                <a:gd name="connsiteX3" fmla="*/ 3863474 w 5500118"/>
                <a:gd name="connsiteY3" fmla="*/ 11191 h 3855916"/>
                <a:gd name="connsiteX4" fmla="*/ 5029665 w 5500118"/>
                <a:gd name="connsiteY4" fmla="*/ 501519 h 3855916"/>
                <a:gd name="connsiteX5" fmla="*/ 5420605 w 5500118"/>
                <a:gd name="connsiteY5" fmla="*/ 1024304 h 3855916"/>
                <a:gd name="connsiteX6" fmla="*/ 5500118 w 5500118"/>
                <a:gd name="connsiteY6" fmla="*/ 1555067 h 3855916"/>
                <a:gd name="connsiteX7" fmla="*/ 5082675 w 5500118"/>
                <a:gd name="connsiteY7" fmla="*/ 2269831 h 3855916"/>
                <a:gd name="connsiteX8" fmla="*/ 5049543 w 5500118"/>
                <a:gd name="connsiteY8" fmla="*/ 2800095 h 3855916"/>
                <a:gd name="connsiteX9" fmla="*/ 4857387 w 5500118"/>
                <a:gd name="connsiteY9" fmla="*/ 3416998 h 3855916"/>
                <a:gd name="connsiteX10" fmla="*/ 4486130 w 5500118"/>
                <a:gd name="connsiteY10" fmla="*/ 3755026 h 3855916"/>
                <a:gd name="connsiteX11" fmla="*/ 2766077 w 5500118"/>
                <a:gd name="connsiteY11" fmla="*/ 3600603 h 3855916"/>
                <a:gd name="connsiteX12" fmla="*/ 1799260 w 5500118"/>
                <a:gd name="connsiteY12" fmla="*/ 3617355 h 3855916"/>
                <a:gd name="connsiteX13" fmla="*/ 788969 w 5500118"/>
                <a:gd name="connsiteY13" fmla="*/ 3502458 h 3855916"/>
                <a:gd name="connsiteX14" fmla="*/ 7091 w 5500118"/>
                <a:gd name="connsiteY14" fmla="*/ 2223449 h 3855916"/>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683828"/>
                <a:gd name="connsiteX1" fmla="*/ 1067265 w 5500118"/>
                <a:gd name="connsiteY1" fmla="*/ 547902 h 3683828"/>
                <a:gd name="connsiteX2" fmla="*/ 2591265 w 5500118"/>
                <a:gd name="connsiteY2" fmla="*/ 285318 h 3683828"/>
                <a:gd name="connsiteX3" fmla="*/ 3863474 w 5500118"/>
                <a:gd name="connsiteY3" fmla="*/ 11191 h 3683828"/>
                <a:gd name="connsiteX4" fmla="*/ 5029665 w 5500118"/>
                <a:gd name="connsiteY4" fmla="*/ 501519 h 3683828"/>
                <a:gd name="connsiteX5" fmla="*/ 5420605 w 5500118"/>
                <a:gd name="connsiteY5" fmla="*/ 1024304 h 3683828"/>
                <a:gd name="connsiteX6" fmla="*/ 5500118 w 5500118"/>
                <a:gd name="connsiteY6" fmla="*/ 1555067 h 3683828"/>
                <a:gd name="connsiteX7" fmla="*/ 5082675 w 5500118"/>
                <a:gd name="connsiteY7" fmla="*/ 2269831 h 3683828"/>
                <a:gd name="connsiteX8" fmla="*/ 5049543 w 5500118"/>
                <a:gd name="connsiteY8" fmla="*/ 2800095 h 3683828"/>
                <a:gd name="connsiteX9" fmla="*/ 4857387 w 5500118"/>
                <a:gd name="connsiteY9" fmla="*/ 3416998 h 3683828"/>
                <a:gd name="connsiteX10" fmla="*/ 4667665 w 5500118"/>
                <a:gd name="connsiteY10" fmla="*/ 3607108 h 3683828"/>
                <a:gd name="connsiteX11" fmla="*/ 2766077 w 5500118"/>
                <a:gd name="connsiteY11" fmla="*/ 3600603 h 3683828"/>
                <a:gd name="connsiteX12" fmla="*/ 1799260 w 5500118"/>
                <a:gd name="connsiteY12" fmla="*/ 3617355 h 3683828"/>
                <a:gd name="connsiteX13" fmla="*/ 1342742 w 5500118"/>
                <a:gd name="connsiteY13" fmla="*/ 3662134 h 3683828"/>
                <a:gd name="connsiteX14" fmla="*/ 788969 w 5500118"/>
                <a:gd name="connsiteY14" fmla="*/ 3502458 h 3683828"/>
                <a:gd name="connsiteX15" fmla="*/ 7091 w 5500118"/>
                <a:gd name="connsiteY15" fmla="*/ 2223449 h 3683828"/>
                <a:gd name="connsiteX0" fmla="*/ 7091 w 5500118"/>
                <a:gd name="connsiteY0" fmla="*/ 2223449 h 3692752"/>
                <a:gd name="connsiteX1" fmla="*/ 1067265 w 5500118"/>
                <a:gd name="connsiteY1" fmla="*/ 547902 h 3692752"/>
                <a:gd name="connsiteX2" fmla="*/ 2591265 w 5500118"/>
                <a:gd name="connsiteY2" fmla="*/ 285318 h 3692752"/>
                <a:gd name="connsiteX3" fmla="*/ 3863474 w 5500118"/>
                <a:gd name="connsiteY3" fmla="*/ 11191 h 3692752"/>
                <a:gd name="connsiteX4" fmla="*/ 5029665 w 5500118"/>
                <a:gd name="connsiteY4" fmla="*/ 501519 h 3692752"/>
                <a:gd name="connsiteX5" fmla="*/ 5420605 w 5500118"/>
                <a:gd name="connsiteY5" fmla="*/ 1024304 h 3692752"/>
                <a:gd name="connsiteX6" fmla="*/ 5500118 w 5500118"/>
                <a:gd name="connsiteY6" fmla="*/ 1555067 h 3692752"/>
                <a:gd name="connsiteX7" fmla="*/ 5082675 w 5500118"/>
                <a:gd name="connsiteY7" fmla="*/ 2269831 h 3692752"/>
                <a:gd name="connsiteX8" fmla="*/ 5049543 w 5500118"/>
                <a:gd name="connsiteY8" fmla="*/ 2800095 h 3692752"/>
                <a:gd name="connsiteX9" fmla="*/ 4857387 w 5500118"/>
                <a:gd name="connsiteY9" fmla="*/ 3416998 h 3692752"/>
                <a:gd name="connsiteX10" fmla="*/ 4667665 w 5500118"/>
                <a:gd name="connsiteY10" fmla="*/ 3607108 h 3692752"/>
                <a:gd name="connsiteX11" fmla="*/ 2766077 w 5500118"/>
                <a:gd name="connsiteY11" fmla="*/ 3600603 h 3692752"/>
                <a:gd name="connsiteX12" fmla="*/ 1799260 w 5500118"/>
                <a:gd name="connsiteY12" fmla="*/ 3617355 h 3692752"/>
                <a:gd name="connsiteX13" fmla="*/ 1342742 w 5500118"/>
                <a:gd name="connsiteY13" fmla="*/ 3675581 h 3692752"/>
                <a:gd name="connsiteX14" fmla="*/ 788969 w 5500118"/>
                <a:gd name="connsiteY14" fmla="*/ 3502458 h 3692752"/>
                <a:gd name="connsiteX15" fmla="*/ 7091 w 5500118"/>
                <a:gd name="connsiteY15" fmla="*/ 2223449 h 3692752"/>
                <a:gd name="connsiteX0" fmla="*/ 7091 w 5500118"/>
                <a:gd name="connsiteY0" fmla="*/ 2223449 h 3675581"/>
                <a:gd name="connsiteX1" fmla="*/ 1067265 w 5500118"/>
                <a:gd name="connsiteY1" fmla="*/ 547902 h 3675581"/>
                <a:gd name="connsiteX2" fmla="*/ 2591265 w 5500118"/>
                <a:gd name="connsiteY2" fmla="*/ 285318 h 3675581"/>
                <a:gd name="connsiteX3" fmla="*/ 3863474 w 5500118"/>
                <a:gd name="connsiteY3" fmla="*/ 11191 h 3675581"/>
                <a:gd name="connsiteX4" fmla="*/ 5029665 w 5500118"/>
                <a:gd name="connsiteY4" fmla="*/ 501519 h 3675581"/>
                <a:gd name="connsiteX5" fmla="*/ 5420605 w 5500118"/>
                <a:gd name="connsiteY5" fmla="*/ 1024304 h 3675581"/>
                <a:gd name="connsiteX6" fmla="*/ 5500118 w 5500118"/>
                <a:gd name="connsiteY6" fmla="*/ 1555067 h 3675581"/>
                <a:gd name="connsiteX7" fmla="*/ 5082675 w 5500118"/>
                <a:gd name="connsiteY7" fmla="*/ 2269831 h 3675581"/>
                <a:gd name="connsiteX8" fmla="*/ 5049543 w 5500118"/>
                <a:gd name="connsiteY8" fmla="*/ 2800095 h 3675581"/>
                <a:gd name="connsiteX9" fmla="*/ 4857387 w 5500118"/>
                <a:gd name="connsiteY9" fmla="*/ 3416998 h 3675581"/>
                <a:gd name="connsiteX10" fmla="*/ 4667665 w 5500118"/>
                <a:gd name="connsiteY10" fmla="*/ 3607108 h 3675581"/>
                <a:gd name="connsiteX11" fmla="*/ 2766077 w 5500118"/>
                <a:gd name="connsiteY11" fmla="*/ 3600603 h 3675581"/>
                <a:gd name="connsiteX12" fmla="*/ 1799260 w 5500118"/>
                <a:gd name="connsiteY12" fmla="*/ 3617355 h 3675581"/>
                <a:gd name="connsiteX13" fmla="*/ 1342742 w 5500118"/>
                <a:gd name="connsiteY13" fmla="*/ 3675581 h 3675581"/>
                <a:gd name="connsiteX14" fmla="*/ 788969 w 5500118"/>
                <a:gd name="connsiteY14" fmla="*/ 3502458 h 3675581"/>
                <a:gd name="connsiteX15" fmla="*/ 7091 w 5500118"/>
                <a:gd name="connsiteY15" fmla="*/ 2223449 h 3675581"/>
                <a:gd name="connsiteX0" fmla="*/ 7091 w 5500118"/>
                <a:gd name="connsiteY0" fmla="*/ 2223449 h 3694446"/>
                <a:gd name="connsiteX1" fmla="*/ 1067265 w 5500118"/>
                <a:gd name="connsiteY1" fmla="*/ 547902 h 3694446"/>
                <a:gd name="connsiteX2" fmla="*/ 2591265 w 5500118"/>
                <a:gd name="connsiteY2" fmla="*/ 285318 h 3694446"/>
                <a:gd name="connsiteX3" fmla="*/ 3863474 w 5500118"/>
                <a:gd name="connsiteY3" fmla="*/ 11191 h 3694446"/>
                <a:gd name="connsiteX4" fmla="*/ 5029665 w 5500118"/>
                <a:gd name="connsiteY4" fmla="*/ 501519 h 3694446"/>
                <a:gd name="connsiteX5" fmla="*/ 5420605 w 5500118"/>
                <a:gd name="connsiteY5" fmla="*/ 1024304 h 3694446"/>
                <a:gd name="connsiteX6" fmla="*/ 5500118 w 5500118"/>
                <a:gd name="connsiteY6" fmla="*/ 1555067 h 3694446"/>
                <a:gd name="connsiteX7" fmla="*/ 5082675 w 5500118"/>
                <a:gd name="connsiteY7" fmla="*/ 2269831 h 3694446"/>
                <a:gd name="connsiteX8" fmla="*/ 5049543 w 5500118"/>
                <a:gd name="connsiteY8" fmla="*/ 2800095 h 3694446"/>
                <a:gd name="connsiteX9" fmla="*/ 4857387 w 5500118"/>
                <a:gd name="connsiteY9" fmla="*/ 3416998 h 3694446"/>
                <a:gd name="connsiteX10" fmla="*/ 4667665 w 5500118"/>
                <a:gd name="connsiteY10" fmla="*/ 3607108 h 3694446"/>
                <a:gd name="connsiteX11" fmla="*/ 2766077 w 5500118"/>
                <a:gd name="connsiteY11" fmla="*/ 3600603 h 3694446"/>
                <a:gd name="connsiteX12" fmla="*/ 1799260 w 5500118"/>
                <a:gd name="connsiteY12" fmla="*/ 3617355 h 3694446"/>
                <a:gd name="connsiteX13" fmla="*/ 1342742 w 5500118"/>
                <a:gd name="connsiteY13" fmla="*/ 3675581 h 3694446"/>
                <a:gd name="connsiteX14" fmla="*/ 788969 w 5500118"/>
                <a:gd name="connsiteY14" fmla="*/ 3502458 h 3694446"/>
                <a:gd name="connsiteX15" fmla="*/ 7091 w 5500118"/>
                <a:gd name="connsiteY15" fmla="*/ 2223449 h 3694446"/>
                <a:gd name="connsiteX0" fmla="*/ 7091 w 5500118"/>
                <a:gd name="connsiteY0" fmla="*/ 2223449 h 3743074"/>
                <a:gd name="connsiteX1" fmla="*/ 1067265 w 5500118"/>
                <a:gd name="connsiteY1" fmla="*/ 547902 h 3743074"/>
                <a:gd name="connsiteX2" fmla="*/ 2591265 w 5500118"/>
                <a:gd name="connsiteY2" fmla="*/ 285318 h 3743074"/>
                <a:gd name="connsiteX3" fmla="*/ 3863474 w 5500118"/>
                <a:gd name="connsiteY3" fmla="*/ 11191 h 3743074"/>
                <a:gd name="connsiteX4" fmla="*/ 5029665 w 5500118"/>
                <a:gd name="connsiteY4" fmla="*/ 501519 h 3743074"/>
                <a:gd name="connsiteX5" fmla="*/ 5420605 w 5500118"/>
                <a:gd name="connsiteY5" fmla="*/ 1024304 h 3743074"/>
                <a:gd name="connsiteX6" fmla="*/ 5500118 w 5500118"/>
                <a:gd name="connsiteY6" fmla="*/ 1555067 h 3743074"/>
                <a:gd name="connsiteX7" fmla="*/ 5082675 w 5500118"/>
                <a:gd name="connsiteY7" fmla="*/ 2269831 h 3743074"/>
                <a:gd name="connsiteX8" fmla="*/ 5049543 w 5500118"/>
                <a:gd name="connsiteY8" fmla="*/ 2800095 h 3743074"/>
                <a:gd name="connsiteX9" fmla="*/ 4857387 w 5500118"/>
                <a:gd name="connsiteY9" fmla="*/ 3416998 h 3743074"/>
                <a:gd name="connsiteX10" fmla="*/ 4667665 w 5500118"/>
                <a:gd name="connsiteY10" fmla="*/ 3607108 h 3743074"/>
                <a:gd name="connsiteX11" fmla="*/ 2766077 w 5500118"/>
                <a:gd name="connsiteY11" fmla="*/ 3600603 h 3743074"/>
                <a:gd name="connsiteX12" fmla="*/ 1799260 w 5500118"/>
                <a:gd name="connsiteY12" fmla="*/ 3617355 h 3743074"/>
                <a:gd name="connsiteX13" fmla="*/ 1255337 w 5500118"/>
                <a:gd name="connsiteY13" fmla="*/ 3729369 h 3743074"/>
                <a:gd name="connsiteX14" fmla="*/ 788969 w 5500118"/>
                <a:gd name="connsiteY14" fmla="*/ 3502458 h 3743074"/>
                <a:gd name="connsiteX15" fmla="*/ 7091 w 5500118"/>
                <a:gd name="connsiteY15" fmla="*/ 2223449 h 3743074"/>
                <a:gd name="connsiteX0" fmla="*/ 7091 w 5500118"/>
                <a:gd name="connsiteY0" fmla="*/ 2223449 h 3729369"/>
                <a:gd name="connsiteX1" fmla="*/ 1067265 w 5500118"/>
                <a:gd name="connsiteY1" fmla="*/ 547902 h 3729369"/>
                <a:gd name="connsiteX2" fmla="*/ 2591265 w 5500118"/>
                <a:gd name="connsiteY2" fmla="*/ 285318 h 3729369"/>
                <a:gd name="connsiteX3" fmla="*/ 3863474 w 5500118"/>
                <a:gd name="connsiteY3" fmla="*/ 11191 h 3729369"/>
                <a:gd name="connsiteX4" fmla="*/ 5029665 w 5500118"/>
                <a:gd name="connsiteY4" fmla="*/ 501519 h 3729369"/>
                <a:gd name="connsiteX5" fmla="*/ 5420605 w 5500118"/>
                <a:gd name="connsiteY5" fmla="*/ 1024304 h 3729369"/>
                <a:gd name="connsiteX6" fmla="*/ 5500118 w 5500118"/>
                <a:gd name="connsiteY6" fmla="*/ 1555067 h 3729369"/>
                <a:gd name="connsiteX7" fmla="*/ 5082675 w 5500118"/>
                <a:gd name="connsiteY7" fmla="*/ 2269831 h 3729369"/>
                <a:gd name="connsiteX8" fmla="*/ 5049543 w 5500118"/>
                <a:gd name="connsiteY8" fmla="*/ 2800095 h 3729369"/>
                <a:gd name="connsiteX9" fmla="*/ 4857387 w 5500118"/>
                <a:gd name="connsiteY9" fmla="*/ 3416998 h 3729369"/>
                <a:gd name="connsiteX10" fmla="*/ 4667665 w 5500118"/>
                <a:gd name="connsiteY10" fmla="*/ 3607108 h 3729369"/>
                <a:gd name="connsiteX11" fmla="*/ 2766077 w 5500118"/>
                <a:gd name="connsiteY11" fmla="*/ 3600603 h 3729369"/>
                <a:gd name="connsiteX12" fmla="*/ 1799260 w 5500118"/>
                <a:gd name="connsiteY12" fmla="*/ 3617355 h 3729369"/>
                <a:gd name="connsiteX13" fmla="*/ 1255337 w 5500118"/>
                <a:gd name="connsiteY13" fmla="*/ 3729369 h 3729369"/>
                <a:gd name="connsiteX14" fmla="*/ 788969 w 5500118"/>
                <a:gd name="connsiteY14" fmla="*/ 3502458 h 3729369"/>
                <a:gd name="connsiteX15" fmla="*/ 7091 w 5500118"/>
                <a:gd name="connsiteY15" fmla="*/ 2223449 h 3729369"/>
                <a:gd name="connsiteX0" fmla="*/ 7091 w 5500118"/>
                <a:gd name="connsiteY0" fmla="*/ 2223449 h 3729369"/>
                <a:gd name="connsiteX1" fmla="*/ 1067265 w 5500118"/>
                <a:gd name="connsiteY1" fmla="*/ 547902 h 3729369"/>
                <a:gd name="connsiteX2" fmla="*/ 2591265 w 5500118"/>
                <a:gd name="connsiteY2" fmla="*/ 285318 h 3729369"/>
                <a:gd name="connsiteX3" fmla="*/ 3863474 w 5500118"/>
                <a:gd name="connsiteY3" fmla="*/ 11191 h 3729369"/>
                <a:gd name="connsiteX4" fmla="*/ 5029665 w 5500118"/>
                <a:gd name="connsiteY4" fmla="*/ 501519 h 3729369"/>
                <a:gd name="connsiteX5" fmla="*/ 5420605 w 5500118"/>
                <a:gd name="connsiteY5" fmla="*/ 1024304 h 3729369"/>
                <a:gd name="connsiteX6" fmla="*/ 5500118 w 5500118"/>
                <a:gd name="connsiteY6" fmla="*/ 1555067 h 3729369"/>
                <a:gd name="connsiteX7" fmla="*/ 5082675 w 5500118"/>
                <a:gd name="connsiteY7" fmla="*/ 2269831 h 3729369"/>
                <a:gd name="connsiteX8" fmla="*/ 5049543 w 5500118"/>
                <a:gd name="connsiteY8" fmla="*/ 2800095 h 3729369"/>
                <a:gd name="connsiteX9" fmla="*/ 4857387 w 5500118"/>
                <a:gd name="connsiteY9" fmla="*/ 3416998 h 3729369"/>
                <a:gd name="connsiteX10" fmla="*/ 4667665 w 5500118"/>
                <a:gd name="connsiteY10" fmla="*/ 3607108 h 3729369"/>
                <a:gd name="connsiteX11" fmla="*/ 2766077 w 5500118"/>
                <a:gd name="connsiteY11" fmla="*/ 3600603 h 3729369"/>
                <a:gd name="connsiteX12" fmla="*/ 1799260 w 5500118"/>
                <a:gd name="connsiteY12" fmla="*/ 3617355 h 3729369"/>
                <a:gd name="connsiteX13" fmla="*/ 1255337 w 5500118"/>
                <a:gd name="connsiteY13" fmla="*/ 3729369 h 3729369"/>
                <a:gd name="connsiteX14" fmla="*/ 788969 w 5500118"/>
                <a:gd name="connsiteY14" fmla="*/ 3502458 h 3729369"/>
                <a:gd name="connsiteX15" fmla="*/ 7091 w 5500118"/>
                <a:gd name="connsiteY15" fmla="*/ 2223449 h 3729369"/>
                <a:gd name="connsiteX0" fmla="*/ 7091 w 5500118"/>
                <a:gd name="connsiteY0" fmla="*/ 2223449 h 3636243"/>
                <a:gd name="connsiteX1" fmla="*/ 1067265 w 5500118"/>
                <a:gd name="connsiteY1" fmla="*/ 547902 h 3636243"/>
                <a:gd name="connsiteX2" fmla="*/ 2591265 w 5500118"/>
                <a:gd name="connsiteY2" fmla="*/ 285318 h 3636243"/>
                <a:gd name="connsiteX3" fmla="*/ 3863474 w 5500118"/>
                <a:gd name="connsiteY3" fmla="*/ 11191 h 3636243"/>
                <a:gd name="connsiteX4" fmla="*/ 5029665 w 5500118"/>
                <a:gd name="connsiteY4" fmla="*/ 501519 h 3636243"/>
                <a:gd name="connsiteX5" fmla="*/ 5420605 w 5500118"/>
                <a:gd name="connsiteY5" fmla="*/ 1024304 h 3636243"/>
                <a:gd name="connsiteX6" fmla="*/ 5500118 w 5500118"/>
                <a:gd name="connsiteY6" fmla="*/ 1555067 h 3636243"/>
                <a:gd name="connsiteX7" fmla="*/ 5082675 w 5500118"/>
                <a:gd name="connsiteY7" fmla="*/ 2269831 h 3636243"/>
                <a:gd name="connsiteX8" fmla="*/ 5049543 w 5500118"/>
                <a:gd name="connsiteY8" fmla="*/ 2800095 h 3636243"/>
                <a:gd name="connsiteX9" fmla="*/ 4857387 w 5500118"/>
                <a:gd name="connsiteY9" fmla="*/ 3416998 h 3636243"/>
                <a:gd name="connsiteX10" fmla="*/ 4667665 w 5500118"/>
                <a:gd name="connsiteY10" fmla="*/ 3607108 h 3636243"/>
                <a:gd name="connsiteX11" fmla="*/ 2766077 w 5500118"/>
                <a:gd name="connsiteY11" fmla="*/ 3600603 h 3636243"/>
                <a:gd name="connsiteX12" fmla="*/ 1799260 w 5500118"/>
                <a:gd name="connsiteY12" fmla="*/ 3617355 h 3636243"/>
                <a:gd name="connsiteX13" fmla="*/ 1262060 w 5500118"/>
                <a:gd name="connsiteY13" fmla="*/ 3581452 h 3636243"/>
                <a:gd name="connsiteX14" fmla="*/ 788969 w 5500118"/>
                <a:gd name="connsiteY14" fmla="*/ 3502458 h 3636243"/>
                <a:gd name="connsiteX15" fmla="*/ 7091 w 5500118"/>
                <a:gd name="connsiteY15" fmla="*/ 2223449 h 3636243"/>
                <a:gd name="connsiteX0" fmla="*/ 7091 w 5500118"/>
                <a:gd name="connsiteY0" fmla="*/ 2223449 h 3620738"/>
                <a:gd name="connsiteX1" fmla="*/ 1067265 w 5500118"/>
                <a:gd name="connsiteY1" fmla="*/ 547902 h 3620738"/>
                <a:gd name="connsiteX2" fmla="*/ 2591265 w 5500118"/>
                <a:gd name="connsiteY2" fmla="*/ 285318 h 3620738"/>
                <a:gd name="connsiteX3" fmla="*/ 3863474 w 5500118"/>
                <a:gd name="connsiteY3" fmla="*/ 11191 h 3620738"/>
                <a:gd name="connsiteX4" fmla="*/ 5029665 w 5500118"/>
                <a:gd name="connsiteY4" fmla="*/ 501519 h 3620738"/>
                <a:gd name="connsiteX5" fmla="*/ 5420605 w 5500118"/>
                <a:gd name="connsiteY5" fmla="*/ 1024304 h 3620738"/>
                <a:gd name="connsiteX6" fmla="*/ 5500118 w 5500118"/>
                <a:gd name="connsiteY6" fmla="*/ 1555067 h 3620738"/>
                <a:gd name="connsiteX7" fmla="*/ 5082675 w 5500118"/>
                <a:gd name="connsiteY7" fmla="*/ 2269831 h 3620738"/>
                <a:gd name="connsiteX8" fmla="*/ 5049543 w 5500118"/>
                <a:gd name="connsiteY8" fmla="*/ 2800095 h 3620738"/>
                <a:gd name="connsiteX9" fmla="*/ 4857387 w 5500118"/>
                <a:gd name="connsiteY9" fmla="*/ 3416998 h 3620738"/>
                <a:gd name="connsiteX10" fmla="*/ 4667665 w 5500118"/>
                <a:gd name="connsiteY10" fmla="*/ 3607108 h 3620738"/>
                <a:gd name="connsiteX11" fmla="*/ 2766077 w 5500118"/>
                <a:gd name="connsiteY11" fmla="*/ 3600603 h 3620738"/>
                <a:gd name="connsiteX12" fmla="*/ 1799260 w 5500118"/>
                <a:gd name="connsiteY12" fmla="*/ 3617355 h 3620738"/>
                <a:gd name="connsiteX13" fmla="*/ 1262060 w 5500118"/>
                <a:gd name="connsiteY13" fmla="*/ 3581452 h 3620738"/>
                <a:gd name="connsiteX14" fmla="*/ 788969 w 5500118"/>
                <a:gd name="connsiteY14" fmla="*/ 3502458 h 3620738"/>
                <a:gd name="connsiteX15" fmla="*/ 7091 w 5500118"/>
                <a:gd name="connsiteY15" fmla="*/ 2223449 h 3620738"/>
                <a:gd name="connsiteX0" fmla="*/ 7091 w 5500118"/>
                <a:gd name="connsiteY0" fmla="*/ 2223449 h 3620738"/>
                <a:gd name="connsiteX1" fmla="*/ 1067265 w 5500118"/>
                <a:gd name="connsiteY1" fmla="*/ 547902 h 3620738"/>
                <a:gd name="connsiteX2" fmla="*/ 2591265 w 5500118"/>
                <a:gd name="connsiteY2" fmla="*/ 285318 h 3620738"/>
                <a:gd name="connsiteX3" fmla="*/ 3863474 w 5500118"/>
                <a:gd name="connsiteY3" fmla="*/ 11191 h 3620738"/>
                <a:gd name="connsiteX4" fmla="*/ 5029665 w 5500118"/>
                <a:gd name="connsiteY4" fmla="*/ 501519 h 3620738"/>
                <a:gd name="connsiteX5" fmla="*/ 5420605 w 5500118"/>
                <a:gd name="connsiteY5" fmla="*/ 1024304 h 3620738"/>
                <a:gd name="connsiteX6" fmla="*/ 5500118 w 5500118"/>
                <a:gd name="connsiteY6" fmla="*/ 1555067 h 3620738"/>
                <a:gd name="connsiteX7" fmla="*/ 5082675 w 5500118"/>
                <a:gd name="connsiteY7" fmla="*/ 2269831 h 3620738"/>
                <a:gd name="connsiteX8" fmla="*/ 5049543 w 5500118"/>
                <a:gd name="connsiteY8" fmla="*/ 2800095 h 3620738"/>
                <a:gd name="connsiteX9" fmla="*/ 4857387 w 5500118"/>
                <a:gd name="connsiteY9" fmla="*/ 3416998 h 3620738"/>
                <a:gd name="connsiteX10" fmla="*/ 4667665 w 5500118"/>
                <a:gd name="connsiteY10" fmla="*/ 3607108 h 3620738"/>
                <a:gd name="connsiteX11" fmla="*/ 2766077 w 5500118"/>
                <a:gd name="connsiteY11" fmla="*/ 3600603 h 3620738"/>
                <a:gd name="connsiteX12" fmla="*/ 1799260 w 5500118"/>
                <a:gd name="connsiteY12" fmla="*/ 3617355 h 3620738"/>
                <a:gd name="connsiteX13" fmla="*/ 1262060 w 5500118"/>
                <a:gd name="connsiteY13" fmla="*/ 3581452 h 3620738"/>
                <a:gd name="connsiteX14" fmla="*/ 788969 w 5500118"/>
                <a:gd name="connsiteY14" fmla="*/ 3502458 h 3620738"/>
                <a:gd name="connsiteX15" fmla="*/ 7091 w 5500118"/>
                <a:gd name="connsiteY15" fmla="*/ 2223449 h 3620738"/>
                <a:gd name="connsiteX0" fmla="*/ 7091 w 5500118"/>
                <a:gd name="connsiteY0" fmla="*/ 2223449 h 3620258"/>
                <a:gd name="connsiteX1" fmla="*/ 1067265 w 5500118"/>
                <a:gd name="connsiteY1" fmla="*/ 547902 h 3620258"/>
                <a:gd name="connsiteX2" fmla="*/ 2591265 w 5500118"/>
                <a:gd name="connsiteY2" fmla="*/ 285318 h 3620258"/>
                <a:gd name="connsiteX3" fmla="*/ 3863474 w 5500118"/>
                <a:gd name="connsiteY3" fmla="*/ 11191 h 3620258"/>
                <a:gd name="connsiteX4" fmla="*/ 5029665 w 5500118"/>
                <a:gd name="connsiteY4" fmla="*/ 501519 h 3620258"/>
                <a:gd name="connsiteX5" fmla="*/ 5420605 w 5500118"/>
                <a:gd name="connsiteY5" fmla="*/ 1024304 h 3620258"/>
                <a:gd name="connsiteX6" fmla="*/ 5500118 w 5500118"/>
                <a:gd name="connsiteY6" fmla="*/ 1555067 h 3620258"/>
                <a:gd name="connsiteX7" fmla="*/ 5082675 w 5500118"/>
                <a:gd name="connsiteY7" fmla="*/ 2269831 h 3620258"/>
                <a:gd name="connsiteX8" fmla="*/ 5049543 w 5500118"/>
                <a:gd name="connsiteY8" fmla="*/ 2800095 h 3620258"/>
                <a:gd name="connsiteX9" fmla="*/ 4857387 w 5500118"/>
                <a:gd name="connsiteY9" fmla="*/ 3416998 h 3620258"/>
                <a:gd name="connsiteX10" fmla="*/ 4667665 w 5500118"/>
                <a:gd name="connsiteY10" fmla="*/ 3607108 h 3620258"/>
                <a:gd name="connsiteX11" fmla="*/ 2766077 w 5500118"/>
                <a:gd name="connsiteY11" fmla="*/ 3600603 h 3620258"/>
                <a:gd name="connsiteX12" fmla="*/ 1799260 w 5500118"/>
                <a:gd name="connsiteY12" fmla="*/ 3617355 h 3620258"/>
                <a:gd name="connsiteX13" fmla="*/ 1403254 w 5500118"/>
                <a:gd name="connsiteY13" fmla="*/ 3568004 h 3620258"/>
                <a:gd name="connsiteX14" fmla="*/ 788969 w 5500118"/>
                <a:gd name="connsiteY14" fmla="*/ 3502458 h 3620258"/>
                <a:gd name="connsiteX15" fmla="*/ 7091 w 5500118"/>
                <a:gd name="connsiteY15" fmla="*/ 2223449 h 3620258"/>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57387 w 5500118"/>
                <a:gd name="connsiteY9" fmla="*/ 3416998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77558 w 5500118"/>
                <a:gd name="connsiteY9" fmla="*/ 3423722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77558 w 5500118"/>
                <a:gd name="connsiteY9" fmla="*/ 3423722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00659"/>
                <a:gd name="connsiteX1" fmla="*/ 1067265 w 5500118"/>
                <a:gd name="connsiteY1" fmla="*/ 547902 h 3600659"/>
                <a:gd name="connsiteX2" fmla="*/ 2591265 w 5500118"/>
                <a:gd name="connsiteY2" fmla="*/ 285318 h 3600659"/>
                <a:gd name="connsiteX3" fmla="*/ 3863474 w 5500118"/>
                <a:gd name="connsiteY3" fmla="*/ 11191 h 3600659"/>
                <a:gd name="connsiteX4" fmla="*/ 5029665 w 5500118"/>
                <a:gd name="connsiteY4" fmla="*/ 501519 h 3600659"/>
                <a:gd name="connsiteX5" fmla="*/ 5420605 w 5500118"/>
                <a:gd name="connsiteY5" fmla="*/ 1024304 h 3600659"/>
                <a:gd name="connsiteX6" fmla="*/ 5500118 w 5500118"/>
                <a:gd name="connsiteY6" fmla="*/ 1555067 h 3600659"/>
                <a:gd name="connsiteX7" fmla="*/ 5082675 w 5500118"/>
                <a:gd name="connsiteY7" fmla="*/ 2269831 h 3600659"/>
                <a:gd name="connsiteX8" fmla="*/ 5049543 w 5500118"/>
                <a:gd name="connsiteY8" fmla="*/ 2800095 h 3600659"/>
                <a:gd name="connsiteX9" fmla="*/ 4877558 w 5500118"/>
                <a:gd name="connsiteY9" fmla="*/ 3423722 h 3600659"/>
                <a:gd name="connsiteX10" fmla="*/ 4681113 w 5500118"/>
                <a:gd name="connsiteY10" fmla="*/ 3573490 h 3600659"/>
                <a:gd name="connsiteX11" fmla="*/ 2766077 w 5500118"/>
                <a:gd name="connsiteY11" fmla="*/ 3600603 h 3600659"/>
                <a:gd name="connsiteX12" fmla="*/ 1940454 w 5500118"/>
                <a:gd name="connsiteY12" fmla="*/ 3583738 h 3600659"/>
                <a:gd name="connsiteX13" fmla="*/ 1403254 w 5500118"/>
                <a:gd name="connsiteY13" fmla="*/ 3568004 h 3600659"/>
                <a:gd name="connsiteX14" fmla="*/ 788969 w 5500118"/>
                <a:gd name="connsiteY14" fmla="*/ 3502458 h 3600659"/>
                <a:gd name="connsiteX15" fmla="*/ 7091 w 5500118"/>
                <a:gd name="connsiteY15" fmla="*/ 2223449 h 360065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877558 w 5500118"/>
                <a:gd name="connsiteY9" fmla="*/ 3423722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64964 w 5500118"/>
                <a:gd name="connsiteY9" fmla="*/ 3470787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44794 w 5500118"/>
                <a:gd name="connsiteY9" fmla="*/ 3316146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71688 w 5500118"/>
                <a:gd name="connsiteY9" fmla="*/ 3343040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9692 w 5502719"/>
                <a:gd name="connsiteY0" fmla="*/ 2223449 h 3592269"/>
                <a:gd name="connsiteX1" fmla="*/ 1069866 w 5502719"/>
                <a:gd name="connsiteY1" fmla="*/ 547902 h 3592269"/>
                <a:gd name="connsiteX2" fmla="*/ 2593866 w 5502719"/>
                <a:gd name="connsiteY2" fmla="*/ 285318 h 3592269"/>
                <a:gd name="connsiteX3" fmla="*/ 3866075 w 5502719"/>
                <a:gd name="connsiteY3" fmla="*/ 11191 h 3592269"/>
                <a:gd name="connsiteX4" fmla="*/ 5032266 w 5502719"/>
                <a:gd name="connsiteY4" fmla="*/ 501519 h 3592269"/>
                <a:gd name="connsiteX5" fmla="*/ 5423206 w 5502719"/>
                <a:gd name="connsiteY5" fmla="*/ 1024304 h 3592269"/>
                <a:gd name="connsiteX6" fmla="*/ 5502719 w 5502719"/>
                <a:gd name="connsiteY6" fmla="*/ 1555067 h 3592269"/>
                <a:gd name="connsiteX7" fmla="*/ 5085276 w 5502719"/>
                <a:gd name="connsiteY7" fmla="*/ 2269831 h 3592269"/>
                <a:gd name="connsiteX8" fmla="*/ 5052144 w 5502719"/>
                <a:gd name="connsiteY8" fmla="*/ 2800095 h 3592269"/>
                <a:gd name="connsiteX9" fmla="*/ 4974289 w 5502719"/>
                <a:gd name="connsiteY9" fmla="*/ 3343040 h 3592269"/>
                <a:gd name="connsiteX10" fmla="*/ 4683714 w 5502719"/>
                <a:gd name="connsiteY10" fmla="*/ 3573490 h 3592269"/>
                <a:gd name="connsiteX11" fmla="*/ 2768678 w 5502719"/>
                <a:gd name="connsiteY11" fmla="*/ 3587156 h 3592269"/>
                <a:gd name="connsiteX12" fmla="*/ 1943055 w 5502719"/>
                <a:gd name="connsiteY12" fmla="*/ 3583738 h 3592269"/>
                <a:gd name="connsiteX13" fmla="*/ 1405855 w 5502719"/>
                <a:gd name="connsiteY13" fmla="*/ 3568004 h 3592269"/>
                <a:gd name="connsiteX14" fmla="*/ 757952 w 5502719"/>
                <a:gd name="connsiteY14" fmla="*/ 3455393 h 3592269"/>
                <a:gd name="connsiteX15" fmla="*/ 9692 w 5502719"/>
                <a:gd name="connsiteY15" fmla="*/ 2223449 h 3592269"/>
                <a:gd name="connsiteX0" fmla="*/ 9692 w 5502719"/>
                <a:gd name="connsiteY0" fmla="*/ 2223449 h 3592269"/>
                <a:gd name="connsiteX1" fmla="*/ 1069866 w 5502719"/>
                <a:gd name="connsiteY1" fmla="*/ 547902 h 3592269"/>
                <a:gd name="connsiteX2" fmla="*/ 2593866 w 5502719"/>
                <a:gd name="connsiteY2" fmla="*/ 285318 h 3592269"/>
                <a:gd name="connsiteX3" fmla="*/ 3866075 w 5502719"/>
                <a:gd name="connsiteY3" fmla="*/ 11191 h 3592269"/>
                <a:gd name="connsiteX4" fmla="*/ 5032266 w 5502719"/>
                <a:gd name="connsiteY4" fmla="*/ 501519 h 3592269"/>
                <a:gd name="connsiteX5" fmla="*/ 5423206 w 5502719"/>
                <a:gd name="connsiteY5" fmla="*/ 1024304 h 3592269"/>
                <a:gd name="connsiteX6" fmla="*/ 5502719 w 5502719"/>
                <a:gd name="connsiteY6" fmla="*/ 1555067 h 3592269"/>
                <a:gd name="connsiteX7" fmla="*/ 5085276 w 5502719"/>
                <a:gd name="connsiteY7" fmla="*/ 2269831 h 3592269"/>
                <a:gd name="connsiteX8" fmla="*/ 5052144 w 5502719"/>
                <a:gd name="connsiteY8" fmla="*/ 2800095 h 3592269"/>
                <a:gd name="connsiteX9" fmla="*/ 4974289 w 5502719"/>
                <a:gd name="connsiteY9" fmla="*/ 3343040 h 3592269"/>
                <a:gd name="connsiteX10" fmla="*/ 4683714 w 5502719"/>
                <a:gd name="connsiteY10" fmla="*/ 3573490 h 3592269"/>
                <a:gd name="connsiteX11" fmla="*/ 2768678 w 5502719"/>
                <a:gd name="connsiteY11" fmla="*/ 3587156 h 3592269"/>
                <a:gd name="connsiteX12" fmla="*/ 1943055 w 5502719"/>
                <a:gd name="connsiteY12" fmla="*/ 3583738 h 3592269"/>
                <a:gd name="connsiteX13" fmla="*/ 1405855 w 5502719"/>
                <a:gd name="connsiteY13" fmla="*/ 3568004 h 3592269"/>
                <a:gd name="connsiteX14" fmla="*/ 757952 w 5502719"/>
                <a:gd name="connsiteY14" fmla="*/ 3455393 h 3592269"/>
                <a:gd name="connsiteX15" fmla="*/ 9692 w 5502719"/>
                <a:gd name="connsiteY15" fmla="*/ 2223449 h 3592269"/>
                <a:gd name="connsiteX0" fmla="*/ 18940 w 5511967"/>
                <a:gd name="connsiteY0" fmla="*/ 2223449 h 3592269"/>
                <a:gd name="connsiteX1" fmla="*/ 1079114 w 5511967"/>
                <a:gd name="connsiteY1" fmla="*/ 547902 h 3592269"/>
                <a:gd name="connsiteX2" fmla="*/ 2603114 w 5511967"/>
                <a:gd name="connsiteY2" fmla="*/ 285318 h 3592269"/>
                <a:gd name="connsiteX3" fmla="*/ 3875323 w 5511967"/>
                <a:gd name="connsiteY3" fmla="*/ 11191 h 3592269"/>
                <a:gd name="connsiteX4" fmla="*/ 5041514 w 5511967"/>
                <a:gd name="connsiteY4" fmla="*/ 501519 h 3592269"/>
                <a:gd name="connsiteX5" fmla="*/ 5432454 w 5511967"/>
                <a:gd name="connsiteY5" fmla="*/ 1024304 h 3592269"/>
                <a:gd name="connsiteX6" fmla="*/ 5511967 w 5511967"/>
                <a:gd name="connsiteY6" fmla="*/ 1555067 h 3592269"/>
                <a:gd name="connsiteX7" fmla="*/ 5094524 w 5511967"/>
                <a:gd name="connsiteY7" fmla="*/ 2269831 h 3592269"/>
                <a:gd name="connsiteX8" fmla="*/ 5061392 w 5511967"/>
                <a:gd name="connsiteY8" fmla="*/ 2800095 h 3592269"/>
                <a:gd name="connsiteX9" fmla="*/ 4983537 w 5511967"/>
                <a:gd name="connsiteY9" fmla="*/ 3343040 h 3592269"/>
                <a:gd name="connsiteX10" fmla="*/ 4692962 w 5511967"/>
                <a:gd name="connsiteY10" fmla="*/ 3573490 h 3592269"/>
                <a:gd name="connsiteX11" fmla="*/ 2777926 w 5511967"/>
                <a:gd name="connsiteY11" fmla="*/ 3587156 h 3592269"/>
                <a:gd name="connsiteX12" fmla="*/ 1952303 w 5511967"/>
                <a:gd name="connsiteY12" fmla="*/ 3583738 h 3592269"/>
                <a:gd name="connsiteX13" fmla="*/ 1415103 w 5511967"/>
                <a:gd name="connsiteY13" fmla="*/ 3568004 h 3592269"/>
                <a:gd name="connsiteX14" fmla="*/ 686518 w 5511967"/>
                <a:gd name="connsiteY14" fmla="*/ 3415052 h 3592269"/>
                <a:gd name="connsiteX15" fmla="*/ 18940 w 5511967"/>
                <a:gd name="connsiteY15" fmla="*/ 2223449 h 3592269"/>
                <a:gd name="connsiteX0" fmla="*/ 18940 w 5511967"/>
                <a:gd name="connsiteY0" fmla="*/ 2223449 h 3592269"/>
                <a:gd name="connsiteX1" fmla="*/ 1079114 w 5511967"/>
                <a:gd name="connsiteY1" fmla="*/ 547902 h 3592269"/>
                <a:gd name="connsiteX2" fmla="*/ 2603114 w 5511967"/>
                <a:gd name="connsiteY2" fmla="*/ 285318 h 3592269"/>
                <a:gd name="connsiteX3" fmla="*/ 3875323 w 5511967"/>
                <a:gd name="connsiteY3" fmla="*/ 11191 h 3592269"/>
                <a:gd name="connsiteX4" fmla="*/ 5041514 w 5511967"/>
                <a:gd name="connsiteY4" fmla="*/ 501519 h 3592269"/>
                <a:gd name="connsiteX5" fmla="*/ 5432454 w 5511967"/>
                <a:gd name="connsiteY5" fmla="*/ 1024304 h 3592269"/>
                <a:gd name="connsiteX6" fmla="*/ 5511967 w 5511967"/>
                <a:gd name="connsiteY6" fmla="*/ 1555067 h 3592269"/>
                <a:gd name="connsiteX7" fmla="*/ 5094524 w 5511967"/>
                <a:gd name="connsiteY7" fmla="*/ 2269831 h 3592269"/>
                <a:gd name="connsiteX8" fmla="*/ 5061392 w 5511967"/>
                <a:gd name="connsiteY8" fmla="*/ 2800095 h 3592269"/>
                <a:gd name="connsiteX9" fmla="*/ 4983537 w 5511967"/>
                <a:gd name="connsiteY9" fmla="*/ 3343040 h 3592269"/>
                <a:gd name="connsiteX10" fmla="*/ 4692962 w 5511967"/>
                <a:gd name="connsiteY10" fmla="*/ 3573490 h 3592269"/>
                <a:gd name="connsiteX11" fmla="*/ 2777926 w 5511967"/>
                <a:gd name="connsiteY11" fmla="*/ 3587156 h 3592269"/>
                <a:gd name="connsiteX12" fmla="*/ 1952303 w 5511967"/>
                <a:gd name="connsiteY12" fmla="*/ 3583738 h 3592269"/>
                <a:gd name="connsiteX13" fmla="*/ 1415103 w 5511967"/>
                <a:gd name="connsiteY13" fmla="*/ 3568004 h 3592269"/>
                <a:gd name="connsiteX14" fmla="*/ 686518 w 5511967"/>
                <a:gd name="connsiteY14" fmla="*/ 3415052 h 3592269"/>
                <a:gd name="connsiteX15" fmla="*/ 18940 w 5511967"/>
                <a:gd name="connsiteY15" fmla="*/ 2223449 h 3592269"/>
                <a:gd name="connsiteX0" fmla="*/ 32548 w 5417999"/>
                <a:gd name="connsiteY0" fmla="*/ 2021743 h 3592269"/>
                <a:gd name="connsiteX1" fmla="*/ 985146 w 5417999"/>
                <a:gd name="connsiteY1" fmla="*/ 547902 h 3592269"/>
                <a:gd name="connsiteX2" fmla="*/ 2509146 w 5417999"/>
                <a:gd name="connsiteY2" fmla="*/ 285318 h 3592269"/>
                <a:gd name="connsiteX3" fmla="*/ 3781355 w 5417999"/>
                <a:gd name="connsiteY3" fmla="*/ 11191 h 3592269"/>
                <a:gd name="connsiteX4" fmla="*/ 4947546 w 5417999"/>
                <a:gd name="connsiteY4" fmla="*/ 501519 h 3592269"/>
                <a:gd name="connsiteX5" fmla="*/ 5338486 w 5417999"/>
                <a:gd name="connsiteY5" fmla="*/ 1024304 h 3592269"/>
                <a:gd name="connsiteX6" fmla="*/ 5417999 w 5417999"/>
                <a:gd name="connsiteY6" fmla="*/ 1555067 h 3592269"/>
                <a:gd name="connsiteX7" fmla="*/ 5000556 w 5417999"/>
                <a:gd name="connsiteY7" fmla="*/ 2269831 h 3592269"/>
                <a:gd name="connsiteX8" fmla="*/ 4967424 w 5417999"/>
                <a:gd name="connsiteY8" fmla="*/ 2800095 h 3592269"/>
                <a:gd name="connsiteX9" fmla="*/ 4889569 w 5417999"/>
                <a:gd name="connsiteY9" fmla="*/ 3343040 h 3592269"/>
                <a:gd name="connsiteX10" fmla="*/ 4598994 w 5417999"/>
                <a:gd name="connsiteY10" fmla="*/ 3573490 h 3592269"/>
                <a:gd name="connsiteX11" fmla="*/ 2683958 w 5417999"/>
                <a:gd name="connsiteY11" fmla="*/ 3587156 h 3592269"/>
                <a:gd name="connsiteX12" fmla="*/ 1858335 w 5417999"/>
                <a:gd name="connsiteY12" fmla="*/ 3583738 h 3592269"/>
                <a:gd name="connsiteX13" fmla="*/ 1321135 w 5417999"/>
                <a:gd name="connsiteY13" fmla="*/ 3568004 h 3592269"/>
                <a:gd name="connsiteX14" fmla="*/ 592550 w 5417999"/>
                <a:gd name="connsiteY14" fmla="*/ 3415052 h 3592269"/>
                <a:gd name="connsiteX15" fmla="*/ 32548 w 5417999"/>
                <a:gd name="connsiteY15" fmla="*/ 2021743 h 3592269"/>
                <a:gd name="connsiteX0" fmla="*/ 4189 w 5389640"/>
                <a:gd name="connsiteY0" fmla="*/ 2021743 h 3592269"/>
                <a:gd name="connsiteX1" fmla="*/ 956787 w 5389640"/>
                <a:gd name="connsiteY1" fmla="*/ 547902 h 3592269"/>
                <a:gd name="connsiteX2" fmla="*/ 2480787 w 5389640"/>
                <a:gd name="connsiteY2" fmla="*/ 285318 h 3592269"/>
                <a:gd name="connsiteX3" fmla="*/ 3752996 w 5389640"/>
                <a:gd name="connsiteY3" fmla="*/ 11191 h 3592269"/>
                <a:gd name="connsiteX4" fmla="*/ 4919187 w 5389640"/>
                <a:gd name="connsiteY4" fmla="*/ 501519 h 3592269"/>
                <a:gd name="connsiteX5" fmla="*/ 5310127 w 5389640"/>
                <a:gd name="connsiteY5" fmla="*/ 1024304 h 3592269"/>
                <a:gd name="connsiteX6" fmla="*/ 5389640 w 5389640"/>
                <a:gd name="connsiteY6" fmla="*/ 1555067 h 3592269"/>
                <a:gd name="connsiteX7" fmla="*/ 4972197 w 5389640"/>
                <a:gd name="connsiteY7" fmla="*/ 2269831 h 3592269"/>
                <a:gd name="connsiteX8" fmla="*/ 4939065 w 5389640"/>
                <a:gd name="connsiteY8" fmla="*/ 2800095 h 3592269"/>
                <a:gd name="connsiteX9" fmla="*/ 4861210 w 5389640"/>
                <a:gd name="connsiteY9" fmla="*/ 3343040 h 3592269"/>
                <a:gd name="connsiteX10" fmla="*/ 4570635 w 5389640"/>
                <a:gd name="connsiteY10" fmla="*/ 3573490 h 3592269"/>
                <a:gd name="connsiteX11" fmla="*/ 2655599 w 5389640"/>
                <a:gd name="connsiteY11" fmla="*/ 3587156 h 3592269"/>
                <a:gd name="connsiteX12" fmla="*/ 1829976 w 5389640"/>
                <a:gd name="connsiteY12" fmla="*/ 3583738 h 3592269"/>
                <a:gd name="connsiteX13" fmla="*/ 1292776 w 5389640"/>
                <a:gd name="connsiteY13" fmla="*/ 3568004 h 3592269"/>
                <a:gd name="connsiteX14" fmla="*/ 564191 w 5389640"/>
                <a:gd name="connsiteY14" fmla="*/ 3415052 h 3592269"/>
                <a:gd name="connsiteX15" fmla="*/ 4189 w 5389640"/>
                <a:gd name="connsiteY15" fmla="*/ 2021743 h 3592269"/>
                <a:gd name="connsiteX0" fmla="*/ 43603 w 5281137"/>
                <a:gd name="connsiteY0" fmla="*/ 2021743 h 3592269"/>
                <a:gd name="connsiteX1" fmla="*/ 848284 w 5281137"/>
                <a:gd name="connsiteY1" fmla="*/ 547902 h 3592269"/>
                <a:gd name="connsiteX2" fmla="*/ 2372284 w 5281137"/>
                <a:gd name="connsiteY2" fmla="*/ 285318 h 3592269"/>
                <a:gd name="connsiteX3" fmla="*/ 3644493 w 5281137"/>
                <a:gd name="connsiteY3" fmla="*/ 11191 h 3592269"/>
                <a:gd name="connsiteX4" fmla="*/ 4810684 w 5281137"/>
                <a:gd name="connsiteY4" fmla="*/ 501519 h 3592269"/>
                <a:gd name="connsiteX5" fmla="*/ 5201624 w 5281137"/>
                <a:gd name="connsiteY5" fmla="*/ 1024304 h 3592269"/>
                <a:gd name="connsiteX6" fmla="*/ 5281137 w 5281137"/>
                <a:gd name="connsiteY6" fmla="*/ 1555067 h 3592269"/>
                <a:gd name="connsiteX7" fmla="*/ 4863694 w 5281137"/>
                <a:gd name="connsiteY7" fmla="*/ 2269831 h 3592269"/>
                <a:gd name="connsiteX8" fmla="*/ 4830562 w 5281137"/>
                <a:gd name="connsiteY8" fmla="*/ 2800095 h 3592269"/>
                <a:gd name="connsiteX9" fmla="*/ 4752707 w 5281137"/>
                <a:gd name="connsiteY9" fmla="*/ 3343040 h 3592269"/>
                <a:gd name="connsiteX10" fmla="*/ 4462132 w 5281137"/>
                <a:gd name="connsiteY10" fmla="*/ 3573490 h 3592269"/>
                <a:gd name="connsiteX11" fmla="*/ 2547096 w 5281137"/>
                <a:gd name="connsiteY11" fmla="*/ 3587156 h 3592269"/>
                <a:gd name="connsiteX12" fmla="*/ 1721473 w 5281137"/>
                <a:gd name="connsiteY12" fmla="*/ 3583738 h 3592269"/>
                <a:gd name="connsiteX13" fmla="*/ 1184273 w 5281137"/>
                <a:gd name="connsiteY13" fmla="*/ 3568004 h 3592269"/>
                <a:gd name="connsiteX14" fmla="*/ 455688 w 5281137"/>
                <a:gd name="connsiteY14" fmla="*/ 3415052 h 3592269"/>
                <a:gd name="connsiteX15" fmla="*/ 43603 w 5281137"/>
                <a:gd name="connsiteY15" fmla="*/ 2021743 h 3592269"/>
                <a:gd name="connsiteX0" fmla="*/ 26781 w 5264315"/>
                <a:gd name="connsiteY0" fmla="*/ 2021743 h 3592269"/>
                <a:gd name="connsiteX1" fmla="*/ 831462 w 5264315"/>
                <a:gd name="connsiteY1" fmla="*/ 547902 h 3592269"/>
                <a:gd name="connsiteX2" fmla="*/ 2355462 w 5264315"/>
                <a:gd name="connsiteY2" fmla="*/ 285318 h 3592269"/>
                <a:gd name="connsiteX3" fmla="*/ 3627671 w 5264315"/>
                <a:gd name="connsiteY3" fmla="*/ 11191 h 3592269"/>
                <a:gd name="connsiteX4" fmla="*/ 4793862 w 5264315"/>
                <a:gd name="connsiteY4" fmla="*/ 501519 h 3592269"/>
                <a:gd name="connsiteX5" fmla="*/ 5184802 w 5264315"/>
                <a:gd name="connsiteY5" fmla="*/ 1024304 h 3592269"/>
                <a:gd name="connsiteX6" fmla="*/ 5264315 w 5264315"/>
                <a:gd name="connsiteY6" fmla="*/ 1555067 h 3592269"/>
                <a:gd name="connsiteX7" fmla="*/ 4846872 w 5264315"/>
                <a:gd name="connsiteY7" fmla="*/ 2269831 h 3592269"/>
                <a:gd name="connsiteX8" fmla="*/ 4813740 w 5264315"/>
                <a:gd name="connsiteY8" fmla="*/ 2800095 h 3592269"/>
                <a:gd name="connsiteX9" fmla="*/ 4735885 w 5264315"/>
                <a:gd name="connsiteY9" fmla="*/ 3343040 h 3592269"/>
                <a:gd name="connsiteX10" fmla="*/ 4445310 w 5264315"/>
                <a:gd name="connsiteY10" fmla="*/ 3573490 h 3592269"/>
                <a:gd name="connsiteX11" fmla="*/ 2530274 w 5264315"/>
                <a:gd name="connsiteY11" fmla="*/ 3587156 h 3592269"/>
                <a:gd name="connsiteX12" fmla="*/ 1704651 w 5264315"/>
                <a:gd name="connsiteY12" fmla="*/ 3583738 h 3592269"/>
                <a:gd name="connsiteX13" fmla="*/ 1167451 w 5264315"/>
                <a:gd name="connsiteY13" fmla="*/ 3568004 h 3592269"/>
                <a:gd name="connsiteX14" fmla="*/ 438866 w 5264315"/>
                <a:gd name="connsiteY14" fmla="*/ 3415052 h 3592269"/>
                <a:gd name="connsiteX15" fmla="*/ 26781 w 5264315"/>
                <a:gd name="connsiteY15" fmla="*/ 2021743 h 3592269"/>
                <a:gd name="connsiteX0" fmla="*/ 13647 w 5251181"/>
                <a:gd name="connsiteY0" fmla="*/ 2021743 h 3631662"/>
                <a:gd name="connsiteX1" fmla="*/ 818328 w 5251181"/>
                <a:gd name="connsiteY1" fmla="*/ 547902 h 3631662"/>
                <a:gd name="connsiteX2" fmla="*/ 2342328 w 5251181"/>
                <a:gd name="connsiteY2" fmla="*/ 285318 h 3631662"/>
                <a:gd name="connsiteX3" fmla="*/ 3614537 w 5251181"/>
                <a:gd name="connsiteY3" fmla="*/ 11191 h 3631662"/>
                <a:gd name="connsiteX4" fmla="*/ 4780728 w 5251181"/>
                <a:gd name="connsiteY4" fmla="*/ 501519 h 3631662"/>
                <a:gd name="connsiteX5" fmla="*/ 5171668 w 5251181"/>
                <a:gd name="connsiteY5" fmla="*/ 1024304 h 3631662"/>
                <a:gd name="connsiteX6" fmla="*/ 5251181 w 5251181"/>
                <a:gd name="connsiteY6" fmla="*/ 1555067 h 3631662"/>
                <a:gd name="connsiteX7" fmla="*/ 4833738 w 5251181"/>
                <a:gd name="connsiteY7" fmla="*/ 2269831 h 3631662"/>
                <a:gd name="connsiteX8" fmla="*/ 4800606 w 5251181"/>
                <a:gd name="connsiteY8" fmla="*/ 2800095 h 3631662"/>
                <a:gd name="connsiteX9" fmla="*/ 4722751 w 5251181"/>
                <a:gd name="connsiteY9" fmla="*/ 3343040 h 3631662"/>
                <a:gd name="connsiteX10" fmla="*/ 4432176 w 5251181"/>
                <a:gd name="connsiteY10" fmla="*/ 3573490 h 3631662"/>
                <a:gd name="connsiteX11" fmla="*/ 2517140 w 5251181"/>
                <a:gd name="connsiteY11" fmla="*/ 3587156 h 3631662"/>
                <a:gd name="connsiteX12" fmla="*/ 1691517 w 5251181"/>
                <a:gd name="connsiteY12" fmla="*/ 3583738 h 3631662"/>
                <a:gd name="connsiteX13" fmla="*/ 1154317 w 5251181"/>
                <a:gd name="connsiteY13" fmla="*/ 3568004 h 3631662"/>
                <a:gd name="connsiteX14" fmla="*/ 613991 w 5251181"/>
                <a:gd name="connsiteY14" fmla="*/ 3529352 h 3631662"/>
                <a:gd name="connsiteX15" fmla="*/ 13647 w 5251181"/>
                <a:gd name="connsiteY15" fmla="*/ 2021743 h 3631662"/>
                <a:gd name="connsiteX0" fmla="*/ 12487 w 5250021"/>
                <a:gd name="connsiteY0" fmla="*/ 2021743 h 3622649"/>
                <a:gd name="connsiteX1" fmla="*/ 817168 w 5250021"/>
                <a:gd name="connsiteY1" fmla="*/ 547902 h 3622649"/>
                <a:gd name="connsiteX2" fmla="*/ 2341168 w 5250021"/>
                <a:gd name="connsiteY2" fmla="*/ 285318 h 3622649"/>
                <a:gd name="connsiteX3" fmla="*/ 3613377 w 5250021"/>
                <a:gd name="connsiteY3" fmla="*/ 11191 h 3622649"/>
                <a:gd name="connsiteX4" fmla="*/ 4779568 w 5250021"/>
                <a:gd name="connsiteY4" fmla="*/ 501519 h 3622649"/>
                <a:gd name="connsiteX5" fmla="*/ 5170508 w 5250021"/>
                <a:gd name="connsiteY5" fmla="*/ 1024304 h 3622649"/>
                <a:gd name="connsiteX6" fmla="*/ 5250021 w 5250021"/>
                <a:gd name="connsiteY6" fmla="*/ 1555067 h 3622649"/>
                <a:gd name="connsiteX7" fmla="*/ 4832578 w 5250021"/>
                <a:gd name="connsiteY7" fmla="*/ 2269831 h 3622649"/>
                <a:gd name="connsiteX8" fmla="*/ 4799446 w 5250021"/>
                <a:gd name="connsiteY8" fmla="*/ 2800095 h 3622649"/>
                <a:gd name="connsiteX9" fmla="*/ 4721591 w 5250021"/>
                <a:gd name="connsiteY9" fmla="*/ 3343040 h 3622649"/>
                <a:gd name="connsiteX10" fmla="*/ 4431016 w 5250021"/>
                <a:gd name="connsiteY10" fmla="*/ 3573490 h 3622649"/>
                <a:gd name="connsiteX11" fmla="*/ 2515980 w 5250021"/>
                <a:gd name="connsiteY11" fmla="*/ 3587156 h 3622649"/>
                <a:gd name="connsiteX12" fmla="*/ 1690357 w 5250021"/>
                <a:gd name="connsiteY12" fmla="*/ 3583738 h 3622649"/>
                <a:gd name="connsiteX13" fmla="*/ 1153157 w 5250021"/>
                <a:gd name="connsiteY13" fmla="*/ 3568004 h 3622649"/>
                <a:gd name="connsiteX14" fmla="*/ 619554 w 5250021"/>
                <a:gd name="connsiteY14" fmla="*/ 3515905 h 3622649"/>
                <a:gd name="connsiteX15" fmla="*/ 12487 w 5250021"/>
                <a:gd name="connsiteY15" fmla="*/ 2021743 h 3622649"/>
                <a:gd name="connsiteX0" fmla="*/ 12487 w 5250021"/>
                <a:gd name="connsiteY0" fmla="*/ 2021743 h 3592269"/>
                <a:gd name="connsiteX1" fmla="*/ 817168 w 5250021"/>
                <a:gd name="connsiteY1" fmla="*/ 547902 h 3592269"/>
                <a:gd name="connsiteX2" fmla="*/ 2341168 w 5250021"/>
                <a:gd name="connsiteY2" fmla="*/ 285318 h 3592269"/>
                <a:gd name="connsiteX3" fmla="*/ 3613377 w 5250021"/>
                <a:gd name="connsiteY3" fmla="*/ 11191 h 3592269"/>
                <a:gd name="connsiteX4" fmla="*/ 4779568 w 5250021"/>
                <a:gd name="connsiteY4" fmla="*/ 501519 h 3592269"/>
                <a:gd name="connsiteX5" fmla="*/ 5170508 w 5250021"/>
                <a:gd name="connsiteY5" fmla="*/ 1024304 h 3592269"/>
                <a:gd name="connsiteX6" fmla="*/ 5250021 w 5250021"/>
                <a:gd name="connsiteY6" fmla="*/ 1555067 h 3592269"/>
                <a:gd name="connsiteX7" fmla="*/ 4832578 w 5250021"/>
                <a:gd name="connsiteY7" fmla="*/ 2269831 h 3592269"/>
                <a:gd name="connsiteX8" fmla="*/ 4799446 w 5250021"/>
                <a:gd name="connsiteY8" fmla="*/ 2800095 h 3592269"/>
                <a:gd name="connsiteX9" fmla="*/ 4721591 w 5250021"/>
                <a:gd name="connsiteY9" fmla="*/ 3343040 h 3592269"/>
                <a:gd name="connsiteX10" fmla="*/ 4431016 w 5250021"/>
                <a:gd name="connsiteY10" fmla="*/ 3573490 h 3592269"/>
                <a:gd name="connsiteX11" fmla="*/ 2515980 w 5250021"/>
                <a:gd name="connsiteY11" fmla="*/ 3587156 h 3592269"/>
                <a:gd name="connsiteX12" fmla="*/ 1690357 w 5250021"/>
                <a:gd name="connsiteY12" fmla="*/ 3583738 h 3592269"/>
                <a:gd name="connsiteX13" fmla="*/ 1153157 w 5250021"/>
                <a:gd name="connsiteY13" fmla="*/ 3568004 h 3592269"/>
                <a:gd name="connsiteX14" fmla="*/ 619554 w 5250021"/>
                <a:gd name="connsiteY14" fmla="*/ 3515905 h 3592269"/>
                <a:gd name="connsiteX15" fmla="*/ 12487 w 5250021"/>
                <a:gd name="connsiteY15" fmla="*/ 2021743 h 3592269"/>
                <a:gd name="connsiteX0" fmla="*/ 1679 w 5239213"/>
                <a:gd name="connsiteY0" fmla="*/ 2021743 h 3632155"/>
                <a:gd name="connsiteX1" fmla="*/ 806360 w 5239213"/>
                <a:gd name="connsiteY1" fmla="*/ 547902 h 3632155"/>
                <a:gd name="connsiteX2" fmla="*/ 2330360 w 5239213"/>
                <a:gd name="connsiteY2" fmla="*/ 285318 h 3632155"/>
                <a:gd name="connsiteX3" fmla="*/ 3602569 w 5239213"/>
                <a:gd name="connsiteY3" fmla="*/ 11191 h 3632155"/>
                <a:gd name="connsiteX4" fmla="*/ 4768760 w 5239213"/>
                <a:gd name="connsiteY4" fmla="*/ 501519 h 3632155"/>
                <a:gd name="connsiteX5" fmla="*/ 5159700 w 5239213"/>
                <a:gd name="connsiteY5" fmla="*/ 1024304 h 3632155"/>
                <a:gd name="connsiteX6" fmla="*/ 5239213 w 5239213"/>
                <a:gd name="connsiteY6" fmla="*/ 1555067 h 3632155"/>
                <a:gd name="connsiteX7" fmla="*/ 4821770 w 5239213"/>
                <a:gd name="connsiteY7" fmla="*/ 2269831 h 3632155"/>
                <a:gd name="connsiteX8" fmla="*/ 4788638 w 5239213"/>
                <a:gd name="connsiteY8" fmla="*/ 2800095 h 3632155"/>
                <a:gd name="connsiteX9" fmla="*/ 4710783 w 5239213"/>
                <a:gd name="connsiteY9" fmla="*/ 3343040 h 3632155"/>
                <a:gd name="connsiteX10" fmla="*/ 4420208 w 5239213"/>
                <a:gd name="connsiteY10" fmla="*/ 3573490 h 3632155"/>
                <a:gd name="connsiteX11" fmla="*/ 2505172 w 5239213"/>
                <a:gd name="connsiteY11" fmla="*/ 3587156 h 3632155"/>
                <a:gd name="connsiteX12" fmla="*/ 1679549 w 5239213"/>
                <a:gd name="connsiteY12" fmla="*/ 3583738 h 3632155"/>
                <a:gd name="connsiteX13" fmla="*/ 1142349 w 5239213"/>
                <a:gd name="connsiteY13" fmla="*/ 3568004 h 3632155"/>
                <a:gd name="connsiteX14" fmla="*/ 716322 w 5239213"/>
                <a:gd name="connsiteY14" fmla="*/ 3583141 h 3632155"/>
                <a:gd name="connsiteX15" fmla="*/ 1679 w 5239213"/>
                <a:gd name="connsiteY15" fmla="*/ 2021743 h 3632155"/>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42349 w 5239213"/>
                <a:gd name="connsiteY13" fmla="*/ 356800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42349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026 w 5309106"/>
                <a:gd name="connsiteY0" fmla="*/ 2239150 h 3592269"/>
                <a:gd name="connsiteX1" fmla="*/ 876253 w 5309106"/>
                <a:gd name="connsiteY1" fmla="*/ 547902 h 3592269"/>
                <a:gd name="connsiteX2" fmla="*/ 2400253 w 5309106"/>
                <a:gd name="connsiteY2" fmla="*/ 285318 h 3592269"/>
                <a:gd name="connsiteX3" fmla="*/ 3672462 w 5309106"/>
                <a:gd name="connsiteY3" fmla="*/ 11191 h 3592269"/>
                <a:gd name="connsiteX4" fmla="*/ 4838653 w 5309106"/>
                <a:gd name="connsiteY4" fmla="*/ 501519 h 3592269"/>
                <a:gd name="connsiteX5" fmla="*/ 5229593 w 5309106"/>
                <a:gd name="connsiteY5" fmla="*/ 1024304 h 3592269"/>
                <a:gd name="connsiteX6" fmla="*/ 5309106 w 5309106"/>
                <a:gd name="connsiteY6" fmla="*/ 1555067 h 3592269"/>
                <a:gd name="connsiteX7" fmla="*/ 4891663 w 5309106"/>
                <a:gd name="connsiteY7" fmla="*/ 2269831 h 3592269"/>
                <a:gd name="connsiteX8" fmla="*/ 4858531 w 5309106"/>
                <a:gd name="connsiteY8" fmla="*/ 2800095 h 3592269"/>
                <a:gd name="connsiteX9" fmla="*/ 4780676 w 5309106"/>
                <a:gd name="connsiteY9" fmla="*/ 3343040 h 3592269"/>
                <a:gd name="connsiteX10" fmla="*/ 4490101 w 5309106"/>
                <a:gd name="connsiteY10" fmla="*/ 3573490 h 3592269"/>
                <a:gd name="connsiteX11" fmla="*/ 2575065 w 5309106"/>
                <a:gd name="connsiteY11" fmla="*/ 3587156 h 3592269"/>
                <a:gd name="connsiteX12" fmla="*/ 1749442 w 5309106"/>
                <a:gd name="connsiteY12" fmla="*/ 3583738 h 3592269"/>
                <a:gd name="connsiteX13" fmla="*/ 1266030 w 5309106"/>
                <a:gd name="connsiteY13" fmla="*/ 3588174 h 3592269"/>
                <a:gd name="connsiteX14" fmla="*/ 786215 w 5309106"/>
                <a:gd name="connsiteY14" fmla="*/ 3583141 h 3592269"/>
                <a:gd name="connsiteX15" fmla="*/ 1026 w 5309106"/>
                <a:gd name="connsiteY15" fmla="*/ 2239150 h 3592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09106" h="3592269">
                  <a:moveTo>
                    <a:pt x="1026" y="2239150"/>
                  </a:moveTo>
                  <a:cubicBezTo>
                    <a:pt x="16032" y="1733277"/>
                    <a:pt x="445557" y="904054"/>
                    <a:pt x="876253" y="547902"/>
                  </a:cubicBezTo>
                  <a:cubicBezTo>
                    <a:pt x="1306949" y="191750"/>
                    <a:pt x="1934218" y="374770"/>
                    <a:pt x="2400253" y="285318"/>
                  </a:cubicBezTo>
                  <a:cubicBezTo>
                    <a:pt x="2866288" y="195866"/>
                    <a:pt x="3327906" y="-55764"/>
                    <a:pt x="3672462" y="11191"/>
                  </a:cubicBezTo>
                  <a:cubicBezTo>
                    <a:pt x="4215801" y="64894"/>
                    <a:pt x="4614470" y="303841"/>
                    <a:pt x="4838653" y="501519"/>
                  </a:cubicBezTo>
                  <a:cubicBezTo>
                    <a:pt x="5066149" y="663745"/>
                    <a:pt x="5178793" y="857548"/>
                    <a:pt x="5229593" y="1024304"/>
                  </a:cubicBezTo>
                  <a:cubicBezTo>
                    <a:pt x="5280393" y="1191061"/>
                    <a:pt x="5296958" y="1358523"/>
                    <a:pt x="5309106" y="1555067"/>
                  </a:cubicBezTo>
                  <a:cubicBezTo>
                    <a:pt x="5309105" y="1956908"/>
                    <a:pt x="4963446" y="2061110"/>
                    <a:pt x="4891663" y="2269831"/>
                  </a:cubicBezTo>
                  <a:cubicBezTo>
                    <a:pt x="4819880" y="2483962"/>
                    <a:pt x="4835340" y="2614423"/>
                    <a:pt x="4858531" y="2800095"/>
                  </a:cubicBezTo>
                  <a:cubicBezTo>
                    <a:pt x="4861844" y="3058654"/>
                    <a:pt x="4912094" y="3162918"/>
                    <a:pt x="4780676" y="3343040"/>
                  </a:cubicBezTo>
                  <a:cubicBezTo>
                    <a:pt x="4561365" y="3543917"/>
                    <a:pt x="4747413" y="3370984"/>
                    <a:pt x="4490101" y="3573490"/>
                  </a:cubicBezTo>
                  <a:cubicBezTo>
                    <a:pt x="3984894" y="3606641"/>
                    <a:pt x="3031841" y="3585448"/>
                    <a:pt x="2575065" y="3587156"/>
                  </a:cubicBezTo>
                  <a:cubicBezTo>
                    <a:pt x="2118289" y="3588864"/>
                    <a:pt x="2765473" y="3591412"/>
                    <a:pt x="1749442" y="3583738"/>
                  </a:cubicBezTo>
                  <a:cubicBezTo>
                    <a:pt x="1183888" y="3596235"/>
                    <a:pt x="1864720" y="3573706"/>
                    <a:pt x="1266030" y="3588174"/>
                  </a:cubicBezTo>
                  <a:cubicBezTo>
                    <a:pt x="808537" y="3582472"/>
                    <a:pt x="1211649" y="3589842"/>
                    <a:pt x="786215" y="3583141"/>
                  </a:cubicBezTo>
                  <a:cubicBezTo>
                    <a:pt x="130232" y="3034832"/>
                    <a:pt x="-13980" y="2745023"/>
                    <a:pt x="1026" y="2239150"/>
                  </a:cubicBezTo>
                  <a:close/>
                </a:path>
              </a:pathLst>
            </a:cu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Oval 3">
              <a:extLst>
                <a:ext uri="{FF2B5EF4-FFF2-40B4-BE49-F238E27FC236}">
                  <a16:creationId xmlns:a16="http://schemas.microsoft.com/office/drawing/2014/main" id="{29FA5034-24D3-174A-8E1C-3913A4E83ADF}"/>
                </a:ext>
              </a:extLst>
            </p:cNvPr>
            <p:cNvSpPr/>
            <p:nvPr/>
          </p:nvSpPr>
          <p:spPr>
            <a:xfrm>
              <a:off x="561535" y="1379019"/>
              <a:ext cx="4588255" cy="2474143"/>
            </a:xfrm>
            <a:custGeom>
              <a:avLst/>
              <a:gdLst>
                <a:gd name="connsiteX0" fmla="*/ 0 w 5168347"/>
                <a:gd name="connsiteY0" fmla="*/ 2136913 h 4273826"/>
                <a:gd name="connsiteX1" fmla="*/ 2584174 w 5168347"/>
                <a:gd name="connsiteY1" fmla="*/ 0 h 4273826"/>
                <a:gd name="connsiteX2" fmla="*/ 5168348 w 5168347"/>
                <a:gd name="connsiteY2" fmla="*/ 2136913 h 4273826"/>
                <a:gd name="connsiteX3" fmla="*/ 2584174 w 5168347"/>
                <a:gd name="connsiteY3" fmla="*/ 4273826 h 4273826"/>
                <a:gd name="connsiteX4" fmla="*/ 0 w 5168347"/>
                <a:gd name="connsiteY4" fmla="*/ 2136913 h 4273826"/>
                <a:gd name="connsiteX0" fmla="*/ 0 w 5241571"/>
                <a:gd name="connsiteY0" fmla="*/ 2190515 h 4327428"/>
                <a:gd name="connsiteX1" fmla="*/ 2584174 w 5241571"/>
                <a:gd name="connsiteY1" fmla="*/ 53602 h 4327428"/>
                <a:gd name="connsiteX2" fmla="*/ 4591878 w 5241571"/>
                <a:gd name="connsiteY2" fmla="*/ 773386 h 4327428"/>
                <a:gd name="connsiteX3" fmla="*/ 5168348 w 5241571"/>
                <a:gd name="connsiteY3" fmla="*/ 2190515 h 4327428"/>
                <a:gd name="connsiteX4" fmla="*/ 2584174 w 5241571"/>
                <a:gd name="connsiteY4" fmla="*/ 4327428 h 4327428"/>
                <a:gd name="connsiteX5" fmla="*/ 0 w 5241571"/>
                <a:gd name="connsiteY5" fmla="*/ 2190515 h 4327428"/>
                <a:gd name="connsiteX0" fmla="*/ 0 w 5243947"/>
                <a:gd name="connsiteY0" fmla="*/ 2195585 h 4332498"/>
                <a:gd name="connsiteX1" fmla="*/ 2584174 w 5243947"/>
                <a:gd name="connsiteY1" fmla="*/ 58672 h 4332498"/>
                <a:gd name="connsiteX2" fmla="*/ 4611756 w 5243947"/>
                <a:gd name="connsiteY2" fmla="*/ 738699 h 4332498"/>
                <a:gd name="connsiteX3" fmla="*/ 5168348 w 5243947"/>
                <a:gd name="connsiteY3" fmla="*/ 2195585 h 4332498"/>
                <a:gd name="connsiteX4" fmla="*/ 2584174 w 5243947"/>
                <a:gd name="connsiteY4" fmla="*/ 4332498 h 4332498"/>
                <a:gd name="connsiteX5" fmla="*/ 0 w 5243947"/>
                <a:gd name="connsiteY5" fmla="*/ 2195585 h 4332498"/>
                <a:gd name="connsiteX0" fmla="*/ 37498 w 5281445"/>
                <a:gd name="connsiteY0" fmla="*/ 2149751 h 4286664"/>
                <a:gd name="connsiteX1" fmla="*/ 1190437 w 5281445"/>
                <a:gd name="connsiteY1" fmla="*/ 401318 h 4286664"/>
                <a:gd name="connsiteX2" fmla="*/ 2621672 w 5281445"/>
                <a:gd name="connsiteY2" fmla="*/ 12838 h 4286664"/>
                <a:gd name="connsiteX3" fmla="*/ 4649254 w 5281445"/>
                <a:gd name="connsiteY3" fmla="*/ 692865 h 4286664"/>
                <a:gd name="connsiteX4" fmla="*/ 5205846 w 5281445"/>
                <a:gd name="connsiteY4" fmla="*/ 2149751 h 4286664"/>
                <a:gd name="connsiteX5" fmla="*/ 2621672 w 5281445"/>
                <a:gd name="connsiteY5" fmla="*/ 4286664 h 4286664"/>
                <a:gd name="connsiteX6" fmla="*/ 37498 w 5281445"/>
                <a:gd name="connsiteY6" fmla="*/ 2149751 h 4286664"/>
                <a:gd name="connsiteX0" fmla="*/ 37498 w 5206080"/>
                <a:gd name="connsiteY0" fmla="*/ 2149751 h 4315973"/>
                <a:gd name="connsiteX1" fmla="*/ 1190437 w 5206080"/>
                <a:gd name="connsiteY1" fmla="*/ 401318 h 4315973"/>
                <a:gd name="connsiteX2" fmla="*/ 2621672 w 5206080"/>
                <a:gd name="connsiteY2" fmla="*/ 12838 h 4315973"/>
                <a:gd name="connsiteX3" fmla="*/ 4649254 w 5206080"/>
                <a:gd name="connsiteY3" fmla="*/ 692865 h 4315973"/>
                <a:gd name="connsiteX4" fmla="*/ 5205846 w 5206080"/>
                <a:gd name="connsiteY4" fmla="*/ 2149751 h 4315973"/>
                <a:gd name="connsiteX5" fmla="*/ 4708889 w 5206080"/>
                <a:gd name="connsiteY5" fmla="*/ 3310170 h 4315973"/>
                <a:gd name="connsiteX6" fmla="*/ 2621672 w 5206080"/>
                <a:gd name="connsiteY6" fmla="*/ 4286664 h 4315973"/>
                <a:gd name="connsiteX7" fmla="*/ 37498 w 5206080"/>
                <a:gd name="connsiteY7" fmla="*/ 2149751 h 4315973"/>
                <a:gd name="connsiteX0" fmla="*/ 37498 w 5205951"/>
                <a:gd name="connsiteY0" fmla="*/ 2144216 h 4310438"/>
                <a:gd name="connsiteX1" fmla="*/ 1190437 w 5205951"/>
                <a:gd name="connsiteY1" fmla="*/ 395783 h 4310438"/>
                <a:gd name="connsiteX2" fmla="*/ 2621672 w 5205951"/>
                <a:gd name="connsiteY2" fmla="*/ 7303 h 4310438"/>
                <a:gd name="connsiteX3" fmla="*/ 3668593 w 5205951"/>
                <a:gd name="connsiteY3" fmla="*/ 183748 h 4310438"/>
                <a:gd name="connsiteX4" fmla="*/ 4649254 w 5205951"/>
                <a:gd name="connsiteY4" fmla="*/ 687330 h 4310438"/>
                <a:gd name="connsiteX5" fmla="*/ 5205846 w 5205951"/>
                <a:gd name="connsiteY5" fmla="*/ 2144216 h 4310438"/>
                <a:gd name="connsiteX6" fmla="*/ 4708889 w 5205951"/>
                <a:gd name="connsiteY6" fmla="*/ 3304635 h 4310438"/>
                <a:gd name="connsiteX7" fmla="*/ 2621672 w 5205951"/>
                <a:gd name="connsiteY7" fmla="*/ 4281129 h 4310438"/>
                <a:gd name="connsiteX8" fmla="*/ 37498 w 5205951"/>
                <a:gd name="connsiteY8" fmla="*/ 2144216 h 4310438"/>
                <a:gd name="connsiteX0" fmla="*/ 37498 w 5220476"/>
                <a:gd name="connsiteY0" fmla="*/ 2144216 h 4310438"/>
                <a:gd name="connsiteX1" fmla="*/ 1190437 w 5220476"/>
                <a:gd name="connsiteY1" fmla="*/ 395783 h 4310438"/>
                <a:gd name="connsiteX2" fmla="*/ 2621672 w 5220476"/>
                <a:gd name="connsiteY2" fmla="*/ 7303 h 4310438"/>
                <a:gd name="connsiteX3" fmla="*/ 3668593 w 5220476"/>
                <a:gd name="connsiteY3" fmla="*/ 183748 h 4310438"/>
                <a:gd name="connsiteX4" fmla="*/ 4649254 w 5220476"/>
                <a:gd name="connsiteY4" fmla="*/ 687330 h 4310438"/>
                <a:gd name="connsiteX5" fmla="*/ 5073325 w 5220476"/>
                <a:gd name="connsiteY5" fmla="*/ 1376443 h 4310438"/>
                <a:gd name="connsiteX6" fmla="*/ 5205846 w 5220476"/>
                <a:gd name="connsiteY6" fmla="*/ 2144216 h 4310438"/>
                <a:gd name="connsiteX7" fmla="*/ 4708889 w 5220476"/>
                <a:gd name="connsiteY7" fmla="*/ 3304635 h 4310438"/>
                <a:gd name="connsiteX8" fmla="*/ 2621672 w 5220476"/>
                <a:gd name="connsiteY8" fmla="*/ 4281129 h 4310438"/>
                <a:gd name="connsiteX9" fmla="*/ 37498 w 5220476"/>
                <a:gd name="connsiteY9" fmla="*/ 2144216 h 4310438"/>
                <a:gd name="connsiteX0" fmla="*/ 37498 w 5206296"/>
                <a:gd name="connsiteY0" fmla="*/ 2144216 h 4307298"/>
                <a:gd name="connsiteX1" fmla="*/ 1190437 w 5206296"/>
                <a:gd name="connsiteY1" fmla="*/ 395783 h 4307298"/>
                <a:gd name="connsiteX2" fmla="*/ 2621672 w 5206296"/>
                <a:gd name="connsiteY2" fmla="*/ 7303 h 4307298"/>
                <a:gd name="connsiteX3" fmla="*/ 3668593 w 5206296"/>
                <a:gd name="connsiteY3" fmla="*/ 183748 h 4307298"/>
                <a:gd name="connsiteX4" fmla="*/ 4649254 w 5206296"/>
                <a:gd name="connsiteY4" fmla="*/ 687330 h 4307298"/>
                <a:gd name="connsiteX5" fmla="*/ 5073325 w 5206296"/>
                <a:gd name="connsiteY5" fmla="*/ 1376443 h 4307298"/>
                <a:gd name="connsiteX6" fmla="*/ 5205846 w 5206296"/>
                <a:gd name="connsiteY6" fmla="*/ 2144216 h 4307298"/>
                <a:gd name="connsiteX7" fmla="*/ 5093202 w 5206296"/>
                <a:gd name="connsiteY7" fmla="*/ 2900443 h 4307298"/>
                <a:gd name="connsiteX8" fmla="*/ 4708889 w 5206296"/>
                <a:gd name="connsiteY8" fmla="*/ 3304635 h 4307298"/>
                <a:gd name="connsiteX9" fmla="*/ 2621672 w 5206296"/>
                <a:gd name="connsiteY9" fmla="*/ 4281129 h 4307298"/>
                <a:gd name="connsiteX10" fmla="*/ 37498 w 5206296"/>
                <a:gd name="connsiteY10" fmla="*/ 2144216 h 4307298"/>
                <a:gd name="connsiteX0" fmla="*/ 37498 w 5206296"/>
                <a:gd name="connsiteY0" fmla="*/ 2144216 h 4311706"/>
                <a:gd name="connsiteX1" fmla="*/ 1190437 w 5206296"/>
                <a:gd name="connsiteY1" fmla="*/ 395783 h 4311706"/>
                <a:gd name="connsiteX2" fmla="*/ 2621672 w 5206296"/>
                <a:gd name="connsiteY2" fmla="*/ 7303 h 4311706"/>
                <a:gd name="connsiteX3" fmla="*/ 3668593 w 5206296"/>
                <a:gd name="connsiteY3" fmla="*/ 183748 h 4311706"/>
                <a:gd name="connsiteX4" fmla="*/ 4649254 w 5206296"/>
                <a:gd name="connsiteY4" fmla="*/ 687330 h 4311706"/>
                <a:gd name="connsiteX5" fmla="*/ 5073325 w 5206296"/>
                <a:gd name="connsiteY5" fmla="*/ 1376443 h 4311706"/>
                <a:gd name="connsiteX6" fmla="*/ 5205846 w 5206296"/>
                <a:gd name="connsiteY6" fmla="*/ 2144216 h 4311706"/>
                <a:gd name="connsiteX7" fmla="*/ 5093202 w 5206296"/>
                <a:gd name="connsiteY7" fmla="*/ 2900443 h 4311706"/>
                <a:gd name="connsiteX8" fmla="*/ 4708889 w 5206296"/>
                <a:gd name="connsiteY8" fmla="*/ 3370896 h 4311706"/>
                <a:gd name="connsiteX9" fmla="*/ 2621672 w 5206296"/>
                <a:gd name="connsiteY9" fmla="*/ 4281129 h 4311706"/>
                <a:gd name="connsiteX10" fmla="*/ 37498 w 5206296"/>
                <a:gd name="connsiteY10" fmla="*/ 2144216 h 4311706"/>
                <a:gd name="connsiteX0" fmla="*/ 37498 w 5206296"/>
                <a:gd name="connsiteY0" fmla="*/ 2144216 h 4313286"/>
                <a:gd name="connsiteX1" fmla="*/ 1190437 w 5206296"/>
                <a:gd name="connsiteY1" fmla="*/ 395783 h 4313286"/>
                <a:gd name="connsiteX2" fmla="*/ 2621672 w 5206296"/>
                <a:gd name="connsiteY2" fmla="*/ 7303 h 4313286"/>
                <a:gd name="connsiteX3" fmla="*/ 3668593 w 5206296"/>
                <a:gd name="connsiteY3" fmla="*/ 183748 h 4313286"/>
                <a:gd name="connsiteX4" fmla="*/ 4649254 w 5206296"/>
                <a:gd name="connsiteY4" fmla="*/ 687330 h 4313286"/>
                <a:gd name="connsiteX5" fmla="*/ 5073325 w 5206296"/>
                <a:gd name="connsiteY5" fmla="*/ 1376443 h 4313286"/>
                <a:gd name="connsiteX6" fmla="*/ 5205846 w 5206296"/>
                <a:gd name="connsiteY6" fmla="*/ 2144216 h 4313286"/>
                <a:gd name="connsiteX7" fmla="*/ 5093202 w 5206296"/>
                <a:gd name="connsiteY7" fmla="*/ 2900443 h 4313286"/>
                <a:gd name="connsiteX8" fmla="*/ 4708889 w 5206296"/>
                <a:gd name="connsiteY8" fmla="*/ 3370896 h 4313286"/>
                <a:gd name="connsiteX9" fmla="*/ 2621672 w 5206296"/>
                <a:gd name="connsiteY9" fmla="*/ 4281129 h 4313286"/>
                <a:gd name="connsiteX10" fmla="*/ 37498 w 5206296"/>
                <a:gd name="connsiteY10" fmla="*/ 2144216 h 4313286"/>
                <a:gd name="connsiteX0" fmla="*/ 37498 w 5206296"/>
                <a:gd name="connsiteY0" fmla="*/ 2144216 h 4323453"/>
                <a:gd name="connsiteX1" fmla="*/ 1190437 w 5206296"/>
                <a:gd name="connsiteY1" fmla="*/ 395783 h 4323453"/>
                <a:gd name="connsiteX2" fmla="*/ 2621672 w 5206296"/>
                <a:gd name="connsiteY2" fmla="*/ 7303 h 4323453"/>
                <a:gd name="connsiteX3" fmla="*/ 3668593 w 5206296"/>
                <a:gd name="connsiteY3" fmla="*/ 183748 h 4323453"/>
                <a:gd name="connsiteX4" fmla="*/ 4649254 w 5206296"/>
                <a:gd name="connsiteY4" fmla="*/ 687330 h 4323453"/>
                <a:gd name="connsiteX5" fmla="*/ 5073325 w 5206296"/>
                <a:gd name="connsiteY5" fmla="*/ 1376443 h 4323453"/>
                <a:gd name="connsiteX6" fmla="*/ 5205846 w 5206296"/>
                <a:gd name="connsiteY6" fmla="*/ 2144216 h 4323453"/>
                <a:gd name="connsiteX7" fmla="*/ 5093202 w 5206296"/>
                <a:gd name="connsiteY7" fmla="*/ 2900443 h 4323453"/>
                <a:gd name="connsiteX8" fmla="*/ 4675758 w 5206296"/>
                <a:gd name="connsiteY8" fmla="*/ 3490165 h 4323453"/>
                <a:gd name="connsiteX9" fmla="*/ 2621672 w 5206296"/>
                <a:gd name="connsiteY9" fmla="*/ 4281129 h 4323453"/>
                <a:gd name="connsiteX10" fmla="*/ 37498 w 5206296"/>
                <a:gd name="connsiteY10" fmla="*/ 2144216 h 4323453"/>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2002 w 5170800"/>
                <a:gd name="connsiteY0" fmla="*/ 2144216 h 4281917"/>
                <a:gd name="connsiteX1" fmla="*/ 1154941 w 5170800"/>
                <a:gd name="connsiteY1" fmla="*/ 395783 h 4281917"/>
                <a:gd name="connsiteX2" fmla="*/ 2586176 w 5170800"/>
                <a:gd name="connsiteY2" fmla="*/ 7303 h 4281917"/>
                <a:gd name="connsiteX3" fmla="*/ 3633097 w 5170800"/>
                <a:gd name="connsiteY3" fmla="*/ 183748 h 4281917"/>
                <a:gd name="connsiteX4" fmla="*/ 4613758 w 5170800"/>
                <a:gd name="connsiteY4" fmla="*/ 687330 h 4281917"/>
                <a:gd name="connsiteX5" fmla="*/ 5037829 w 5170800"/>
                <a:gd name="connsiteY5" fmla="*/ 1376443 h 4281917"/>
                <a:gd name="connsiteX6" fmla="*/ 5170350 w 5170800"/>
                <a:gd name="connsiteY6" fmla="*/ 2144216 h 4281917"/>
                <a:gd name="connsiteX7" fmla="*/ 5057706 w 5170800"/>
                <a:gd name="connsiteY7" fmla="*/ 2900443 h 4281917"/>
                <a:gd name="connsiteX8" fmla="*/ 4746279 w 5170800"/>
                <a:gd name="connsiteY8" fmla="*/ 3563052 h 4281917"/>
                <a:gd name="connsiteX9" fmla="*/ 2586176 w 5170800"/>
                <a:gd name="connsiteY9" fmla="*/ 4281129 h 4281917"/>
                <a:gd name="connsiteX10" fmla="*/ 923028 w 5170800"/>
                <a:gd name="connsiteY10" fmla="*/ 3429854 h 4281917"/>
                <a:gd name="connsiteX11" fmla="*/ 2002 w 5170800"/>
                <a:gd name="connsiteY11" fmla="*/ 2144216 h 4281917"/>
                <a:gd name="connsiteX0" fmla="*/ 4651 w 5173449"/>
                <a:gd name="connsiteY0" fmla="*/ 2144216 h 4281138"/>
                <a:gd name="connsiteX1" fmla="*/ 1157590 w 5173449"/>
                <a:gd name="connsiteY1" fmla="*/ 395783 h 4281138"/>
                <a:gd name="connsiteX2" fmla="*/ 2588825 w 5173449"/>
                <a:gd name="connsiteY2" fmla="*/ 7303 h 4281138"/>
                <a:gd name="connsiteX3" fmla="*/ 3635746 w 5173449"/>
                <a:gd name="connsiteY3" fmla="*/ 183748 h 4281138"/>
                <a:gd name="connsiteX4" fmla="*/ 4616407 w 5173449"/>
                <a:gd name="connsiteY4" fmla="*/ 687330 h 4281138"/>
                <a:gd name="connsiteX5" fmla="*/ 5040478 w 5173449"/>
                <a:gd name="connsiteY5" fmla="*/ 1376443 h 4281138"/>
                <a:gd name="connsiteX6" fmla="*/ 5172999 w 5173449"/>
                <a:gd name="connsiteY6" fmla="*/ 2144216 h 4281138"/>
                <a:gd name="connsiteX7" fmla="*/ 5060355 w 5173449"/>
                <a:gd name="connsiteY7" fmla="*/ 2900443 h 4281138"/>
                <a:gd name="connsiteX8" fmla="*/ 4748928 w 5173449"/>
                <a:gd name="connsiteY8" fmla="*/ 3563052 h 4281138"/>
                <a:gd name="connsiteX9" fmla="*/ 2588825 w 5173449"/>
                <a:gd name="connsiteY9" fmla="*/ 4281129 h 4281138"/>
                <a:gd name="connsiteX10" fmla="*/ 826286 w 5173449"/>
                <a:gd name="connsiteY10" fmla="*/ 3549123 h 4281138"/>
                <a:gd name="connsiteX11" fmla="*/ 4651 w 5173449"/>
                <a:gd name="connsiteY11" fmla="*/ 2144216 h 4281138"/>
                <a:gd name="connsiteX0" fmla="*/ 4651 w 5173449"/>
                <a:gd name="connsiteY0" fmla="*/ 2149708 h 4286630"/>
                <a:gd name="connsiteX1" fmla="*/ 1157590 w 5173449"/>
                <a:gd name="connsiteY1" fmla="*/ 401275 h 4286630"/>
                <a:gd name="connsiteX2" fmla="*/ 2588825 w 5173449"/>
                <a:gd name="connsiteY2" fmla="*/ 12795 h 4286630"/>
                <a:gd name="connsiteX3" fmla="*/ 3861033 w 5173449"/>
                <a:gd name="connsiteY3" fmla="*/ 149484 h 4286630"/>
                <a:gd name="connsiteX4" fmla="*/ 4616407 w 5173449"/>
                <a:gd name="connsiteY4" fmla="*/ 692822 h 4286630"/>
                <a:gd name="connsiteX5" fmla="*/ 5040478 w 5173449"/>
                <a:gd name="connsiteY5" fmla="*/ 1381935 h 4286630"/>
                <a:gd name="connsiteX6" fmla="*/ 5172999 w 5173449"/>
                <a:gd name="connsiteY6" fmla="*/ 2149708 h 4286630"/>
                <a:gd name="connsiteX7" fmla="*/ 5060355 w 5173449"/>
                <a:gd name="connsiteY7" fmla="*/ 2905935 h 4286630"/>
                <a:gd name="connsiteX8" fmla="*/ 4748928 w 5173449"/>
                <a:gd name="connsiteY8" fmla="*/ 3568544 h 4286630"/>
                <a:gd name="connsiteX9" fmla="*/ 2588825 w 5173449"/>
                <a:gd name="connsiteY9" fmla="*/ 4286621 h 4286630"/>
                <a:gd name="connsiteX10" fmla="*/ 826286 w 5173449"/>
                <a:gd name="connsiteY10" fmla="*/ 3554615 h 4286630"/>
                <a:gd name="connsiteX11" fmla="*/ 4651 w 5173449"/>
                <a:gd name="connsiteY11" fmla="*/ 2149708 h 4286630"/>
                <a:gd name="connsiteX0" fmla="*/ 4651 w 5173449"/>
                <a:gd name="connsiteY0" fmla="*/ 2149708 h 4286630"/>
                <a:gd name="connsiteX1" fmla="*/ 1157590 w 5173449"/>
                <a:gd name="connsiteY1" fmla="*/ 401275 h 4286630"/>
                <a:gd name="connsiteX2" fmla="*/ 2588825 w 5173449"/>
                <a:gd name="connsiteY2" fmla="*/ 12795 h 4286630"/>
                <a:gd name="connsiteX3" fmla="*/ 3861033 w 5173449"/>
                <a:gd name="connsiteY3" fmla="*/ 149484 h 4286630"/>
                <a:gd name="connsiteX4" fmla="*/ 4835068 w 5173449"/>
                <a:gd name="connsiteY4" fmla="*/ 672943 h 4286630"/>
                <a:gd name="connsiteX5" fmla="*/ 5040478 w 5173449"/>
                <a:gd name="connsiteY5" fmla="*/ 1381935 h 4286630"/>
                <a:gd name="connsiteX6" fmla="*/ 5172999 w 5173449"/>
                <a:gd name="connsiteY6" fmla="*/ 2149708 h 4286630"/>
                <a:gd name="connsiteX7" fmla="*/ 5060355 w 5173449"/>
                <a:gd name="connsiteY7" fmla="*/ 2905935 h 4286630"/>
                <a:gd name="connsiteX8" fmla="*/ 4748928 w 5173449"/>
                <a:gd name="connsiteY8" fmla="*/ 3568544 h 4286630"/>
                <a:gd name="connsiteX9" fmla="*/ 2588825 w 5173449"/>
                <a:gd name="connsiteY9" fmla="*/ 4286621 h 4286630"/>
                <a:gd name="connsiteX10" fmla="*/ 826286 w 5173449"/>
                <a:gd name="connsiteY10" fmla="*/ 3554615 h 4286630"/>
                <a:gd name="connsiteX11" fmla="*/ 4651 w 5173449"/>
                <a:gd name="connsiteY11" fmla="*/ 2149708 h 4286630"/>
                <a:gd name="connsiteX0" fmla="*/ 4651 w 5252062"/>
                <a:gd name="connsiteY0" fmla="*/ 2149708 h 4286630"/>
                <a:gd name="connsiteX1" fmla="*/ 1157590 w 5252062"/>
                <a:gd name="connsiteY1" fmla="*/ 401275 h 4286630"/>
                <a:gd name="connsiteX2" fmla="*/ 2588825 w 5252062"/>
                <a:gd name="connsiteY2" fmla="*/ 12795 h 4286630"/>
                <a:gd name="connsiteX3" fmla="*/ 3861033 w 5252062"/>
                <a:gd name="connsiteY3" fmla="*/ 149484 h 4286630"/>
                <a:gd name="connsiteX4" fmla="*/ 4835068 w 5252062"/>
                <a:gd name="connsiteY4" fmla="*/ 672943 h 4286630"/>
                <a:gd name="connsiteX5" fmla="*/ 5219382 w 5252062"/>
                <a:gd name="connsiteY5" fmla="*/ 1421691 h 4286630"/>
                <a:gd name="connsiteX6" fmla="*/ 5172999 w 5252062"/>
                <a:gd name="connsiteY6" fmla="*/ 2149708 h 4286630"/>
                <a:gd name="connsiteX7" fmla="*/ 5060355 w 5252062"/>
                <a:gd name="connsiteY7" fmla="*/ 2905935 h 4286630"/>
                <a:gd name="connsiteX8" fmla="*/ 4748928 w 5252062"/>
                <a:gd name="connsiteY8" fmla="*/ 3568544 h 4286630"/>
                <a:gd name="connsiteX9" fmla="*/ 2588825 w 5252062"/>
                <a:gd name="connsiteY9" fmla="*/ 4286621 h 4286630"/>
                <a:gd name="connsiteX10" fmla="*/ 826286 w 5252062"/>
                <a:gd name="connsiteY10" fmla="*/ 3554615 h 4286630"/>
                <a:gd name="connsiteX11" fmla="*/ 4651 w 525206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35068 w 5319892"/>
                <a:gd name="connsiteY4" fmla="*/ 672943 h 4286630"/>
                <a:gd name="connsiteX5" fmla="*/ 5219382 w 5319892"/>
                <a:gd name="connsiteY5" fmla="*/ 1421691 h 4286630"/>
                <a:gd name="connsiteX6" fmla="*/ 5318773 w 5319892"/>
                <a:gd name="connsiteY6" fmla="*/ 2162960 h 4286630"/>
                <a:gd name="connsiteX7" fmla="*/ 5060355 w 5319892"/>
                <a:gd name="connsiteY7" fmla="*/ 2905935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35068 w 5319892"/>
                <a:gd name="connsiteY4" fmla="*/ 672943 h 4286630"/>
                <a:gd name="connsiteX5" fmla="*/ 5219382 w 5319892"/>
                <a:gd name="connsiteY5" fmla="*/ 1421691 h 4286630"/>
                <a:gd name="connsiteX6" fmla="*/ 5318773 w 5319892"/>
                <a:gd name="connsiteY6" fmla="*/ 2162960 h 4286630"/>
                <a:gd name="connsiteX7" fmla="*/ 5212755 w 5319892"/>
                <a:gd name="connsiteY7" fmla="*/ 3018578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88077 w 5319892"/>
                <a:gd name="connsiteY4" fmla="*/ 553674 h 4286630"/>
                <a:gd name="connsiteX5" fmla="*/ 5219382 w 5319892"/>
                <a:gd name="connsiteY5" fmla="*/ 1421691 h 4286630"/>
                <a:gd name="connsiteX6" fmla="*/ 5318773 w 5319892"/>
                <a:gd name="connsiteY6" fmla="*/ 2162960 h 4286630"/>
                <a:gd name="connsiteX7" fmla="*/ 5212755 w 5319892"/>
                <a:gd name="connsiteY7" fmla="*/ 3018578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65310 h 4302232"/>
                <a:gd name="connsiteX1" fmla="*/ 1157590 w 5319892"/>
                <a:gd name="connsiteY1" fmla="*/ 416877 h 4302232"/>
                <a:gd name="connsiteX2" fmla="*/ 2588825 w 5319892"/>
                <a:gd name="connsiteY2" fmla="*/ 28397 h 4302232"/>
                <a:gd name="connsiteX3" fmla="*/ 3867660 w 5319892"/>
                <a:gd name="connsiteY3" fmla="*/ 105452 h 4302232"/>
                <a:gd name="connsiteX4" fmla="*/ 4888077 w 5319892"/>
                <a:gd name="connsiteY4" fmla="*/ 569276 h 4302232"/>
                <a:gd name="connsiteX5" fmla="*/ 5219382 w 5319892"/>
                <a:gd name="connsiteY5" fmla="*/ 1437293 h 4302232"/>
                <a:gd name="connsiteX6" fmla="*/ 5318773 w 5319892"/>
                <a:gd name="connsiteY6" fmla="*/ 2178562 h 4302232"/>
                <a:gd name="connsiteX7" fmla="*/ 5212755 w 5319892"/>
                <a:gd name="connsiteY7" fmla="*/ 3034180 h 4302232"/>
                <a:gd name="connsiteX8" fmla="*/ 4748928 w 5319892"/>
                <a:gd name="connsiteY8" fmla="*/ 3584146 h 4302232"/>
                <a:gd name="connsiteX9" fmla="*/ 2588825 w 5319892"/>
                <a:gd name="connsiteY9" fmla="*/ 4302223 h 4302232"/>
                <a:gd name="connsiteX10" fmla="*/ 826286 w 5319892"/>
                <a:gd name="connsiteY10" fmla="*/ 3570217 h 4302232"/>
                <a:gd name="connsiteX11" fmla="*/ 4651 w 5319892"/>
                <a:gd name="connsiteY11" fmla="*/ 2165310 h 4302232"/>
                <a:gd name="connsiteX0" fmla="*/ 4651 w 5319892"/>
                <a:gd name="connsiteY0" fmla="*/ 2165310 h 4302232"/>
                <a:gd name="connsiteX1" fmla="*/ 1157590 w 5319892"/>
                <a:gd name="connsiteY1" fmla="*/ 416877 h 4302232"/>
                <a:gd name="connsiteX2" fmla="*/ 2588825 w 5319892"/>
                <a:gd name="connsiteY2" fmla="*/ 28397 h 4302232"/>
                <a:gd name="connsiteX3" fmla="*/ 3867660 w 5319892"/>
                <a:gd name="connsiteY3" fmla="*/ 105452 h 4302232"/>
                <a:gd name="connsiteX4" fmla="*/ 4888077 w 5319892"/>
                <a:gd name="connsiteY4" fmla="*/ 569276 h 4302232"/>
                <a:gd name="connsiteX5" fmla="*/ 5219382 w 5319892"/>
                <a:gd name="connsiteY5" fmla="*/ 1437293 h 4302232"/>
                <a:gd name="connsiteX6" fmla="*/ 5318773 w 5319892"/>
                <a:gd name="connsiteY6" fmla="*/ 2178562 h 4302232"/>
                <a:gd name="connsiteX7" fmla="*/ 5133242 w 5319892"/>
                <a:gd name="connsiteY7" fmla="*/ 3067311 h 4302232"/>
                <a:gd name="connsiteX8" fmla="*/ 4748928 w 5319892"/>
                <a:gd name="connsiteY8" fmla="*/ 3584146 h 4302232"/>
                <a:gd name="connsiteX9" fmla="*/ 2588825 w 5319892"/>
                <a:gd name="connsiteY9" fmla="*/ 4302223 h 4302232"/>
                <a:gd name="connsiteX10" fmla="*/ 826286 w 5319892"/>
                <a:gd name="connsiteY10" fmla="*/ 3570217 h 4302232"/>
                <a:gd name="connsiteX11" fmla="*/ 4651 w 5319892"/>
                <a:gd name="connsiteY11" fmla="*/ 2165310 h 4302232"/>
                <a:gd name="connsiteX0" fmla="*/ 4651 w 5371170"/>
                <a:gd name="connsiteY0" fmla="*/ 2165310 h 4302232"/>
                <a:gd name="connsiteX1" fmla="*/ 1157590 w 5371170"/>
                <a:gd name="connsiteY1" fmla="*/ 416877 h 4302232"/>
                <a:gd name="connsiteX2" fmla="*/ 2588825 w 5371170"/>
                <a:gd name="connsiteY2" fmla="*/ 28397 h 4302232"/>
                <a:gd name="connsiteX3" fmla="*/ 3867660 w 5371170"/>
                <a:gd name="connsiteY3" fmla="*/ 105452 h 4302232"/>
                <a:gd name="connsiteX4" fmla="*/ 4888077 w 5371170"/>
                <a:gd name="connsiteY4" fmla="*/ 569276 h 4302232"/>
                <a:gd name="connsiteX5" fmla="*/ 5332026 w 5371170"/>
                <a:gd name="connsiteY5" fmla="*/ 1443919 h 4302232"/>
                <a:gd name="connsiteX6" fmla="*/ 5318773 w 5371170"/>
                <a:gd name="connsiteY6" fmla="*/ 2178562 h 4302232"/>
                <a:gd name="connsiteX7" fmla="*/ 5133242 w 5371170"/>
                <a:gd name="connsiteY7" fmla="*/ 3067311 h 4302232"/>
                <a:gd name="connsiteX8" fmla="*/ 4748928 w 5371170"/>
                <a:gd name="connsiteY8" fmla="*/ 3584146 h 4302232"/>
                <a:gd name="connsiteX9" fmla="*/ 2588825 w 5371170"/>
                <a:gd name="connsiteY9" fmla="*/ 4302223 h 4302232"/>
                <a:gd name="connsiteX10" fmla="*/ 826286 w 5371170"/>
                <a:gd name="connsiteY10" fmla="*/ 3570217 h 4302232"/>
                <a:gd name="connsiteX11" fmla="*/ 4651 w 5371170"/>
                <a:gd name="connsiteY11" fmla="*/ 2165310 h 4302232"/>
                <a:gd name="connsiteX0" fmla="*/ 4651 w 5339123"/>
                <a:gd name="connsiteY0" fmla="*/ 2165310 h 4302232"/>
                <a:gd name="connsiteX1" fmla="*/ 1157590 w 5339123"/>
                <a:gd name="connsiteY1" fmla="*/ 416877 h 4302232"/>
                <a:gd name="connsiteX2" fmla="*/ 2588825 w 5339123"/>
                <a:gd name="connsiteY2" fmla="*/ 28397 h 4302232"/>
                <a:gd name="connsiteX3" fmla="*/ 3867660 w 5339123"/>
                <a:gd name="connsiteY3" fmla="*/ 105452 h 4302232"/>
                <a:gd name="connsiteX4" fmla="*/ 4888077 w 5339123"/>
                <a:gd name="connsiteY4" fmla="*/ 569276 h 4302232"/>
                <a:gd name="connsiteX5" fmla="*/ 5332026 w 5339123"/>
                <a:gd name="connsiteY5" fmla="*/ 1443919 h 4302232"/>
                <a:gd name="connsiteX6" fmla="*/ 5318773 w 5339123"/>
                <a:gd name="connsiteY6" fmla="*/ 2178562 h 4302232"/>
                <a:gd name="connsiteX7" fmla="*/ 5133242 w 5339123"/>
                <a:gd name="connsiteY7" fmla="*/ 3067311 h 4302232"/>
                <a:gd name="connsiteX8" fmla="*/ 4748928 w 5339123"/>
                <a:gd name="connsiteY8" fmla="*/ 3584146 h 4302232"/>
                <a:gd name="connsiteX9" fmla="*/ 2588825 w 5339123"/>
                <a:gd name="connsiteY9" fmla="*/ 4302223 h 4302232"/>
                <a:gd name="connsiteX10" fmla="*/ 826286 w 5339123"/>
                <a:gd name="connsiteY10" fmla="*/ 3570217 h 4302232"/>
                <a:gd name="connsiteX11" fmla="*/ 4651 w 5339123"/>
                <a:gd name="connsiteY11" fmla="*/ 2165310 h 4302232"/>
                <a:gd name="connsiteX0" fmla="*/ 4651 w 5339123"/>
                <a:gd name="connsiteY0" fmla="*/ 2165310 h 4302232"/>
                <a:gd name="connsiteX1" fmla="*/ 1157590 w 5339123"/>
                <a:gd name="connsiteY1" fmla="*/ 416877 h 4302232"/>
                <a:gd name="connsiteX2" fmla="*/ 2588825 w 5339123"/>
                <a:gd name="connsiteY2" fmla="*/ 28397 h 4302232"/>
                <a:gd name="connsiteX3" fmla="*/ 3867660 w 5339123"/>
                <a:gd name="connsiteY3" fmla="*/ 105452 h 4302232"/>
                <a:gd name="connsiteX4" fmla="*/ 5027225 w 5339123"/>
                <a:gd name="connsiteY4" fmla="*/ 443380 h 4302232"/>
                <a:gd name="connsiteX5" fmla="*/ 5332026 w 5339123"/>
                <a:gd name="connsiteY5" fmla="*/ 1443919 h 4302232"/>
                <a:gd name="connsiteX6" fmla="*/ 5318773 w 5339123"/>
                <a:gd name="connsiteY6" fmla="*/ 2178562 h 4302232"/>
                <a:gd name="connsiteX7" fmla="*/ 5133242 w 5339123"/>
                <a:gd name="connsiteY7" fmla="*/ 3067311 h 4302232"/>
                <a:gd name="connsiteX8" fmla="*/ 4748928 w 5339123"/>
                <a:gd name="connsiteY8" fmla="*/ 3584146 h 4302232"/>
                <a:gd name="connsiteX9" fmla="*/ 2588825 w 5339123"/>
                <a:gd name="connsiteY9" fmla="*/ 4302223 h 4302232"/>
                <a:gd name="connsiteX10" fmla="*/ 826286 w 5339123"/>
                <a:gd name="connsiteY10" fmla="*/ 3570217 h 4302232"/>
                <a:gd name="connsiteX11" fmla="*/ 4651 w 5339123"/>
                <a:gd name="connsiteY11" fmla="*/ 2165310 h 4302232"/>
                <a:gd name="connsiteX0" fmla="*/ 4651 w 5339123"/>
                <a:gd name="connsiteY0" fmla="*/ 2206501 h 4343423"/>
                <a:gd name="connsiteX1" fmla="*/ 1157590 w 5339123"/>
                <a:gd name="connsiteY1" fmla="*/ 458068 h 4343423"/>
                <a:gd name="connsiteX2" fmla="*/ 2588825 w 5339123"/>
                <a:gd name="connsiteY2" fmla="*/ 69588 h 4343423"/>
                <a:gd name="connsiteX3" fmla="*/ 3880913 w 5339123"/>
                <a:gd name="connsiteY3" fmla="*/ 67130 h 4343423"/>
                <a:gd name="connsiteX4" fmla="*/ 5027225 w 5339123"/>
                <a:gd name="connsiteY4" fmla="*/ 484571 h 4343423"/>
                <a:gd name="connsiteX5" fmla="*/ 5332026 w 5339123"/>
                <a:gd name="connsiteY5" fmla="*/ 1485110 h 4343423"/>
                <a:gd name="connsiteX6" fmla="*/ 5318773 w 5339123"/>
                <a:gd name="connsiteY6" fmla="*/ 2219753 h 4343423"/>
                <a:gd name="connsiteX7" fmla="*/ 5133242 w 5339123"/>
                <a:gd name="connsiteY7" fmla="*/ 3108502 h 4343423"/>
                <a:gd name="connsiteX8" fmla="*/ 4748928 w 5339123"/>
                <a:gd name="connsiteY8" fmla="*/ 3625337 h 4343423"/>
                <a:gd name="connsiteX9" fmla="*/ 2588825 w 5339123"/>
                <a:gd name="connsiteY9" fmla="*/ 4343414 h 4343423"/>
                <a:gd name="connsiteX10" fmla="*/ 826286 w 5339123"/>
                <a:gd name="connsiteY10" fmla="*/ 3611408 h 4343423"/>
                <a:gd name="connsiteX11" fmla="*/ 4651 w 5339123"/>
                <a:gd name="connsiteY11" fmla="*/ 2206501 h 4343423"/>
                <a:gd name="connsiteX0" fmla="*/ 4651 w 5339123"/>
                <a:gd name="connsiteY0" fmla="*/ 2206501 h 4343423"/>
                <a:gd name="connsiteX1" fmla="*/ 1157590 w 5339123"/>
                <a:gd name="connsiteY1" fmla="*/ 458068 h 4343423"/>
                <a:gd name="connsiteX2" fmla="*/ 2588825 w 5339123"/>
                <a:gd name="connsiteY2" fmla="*/ 69588 h 4343423"/>
                <a:gd name="connsiteX3" fmla="*/ 3880913 w 5339123"/>
                <a:gd name="connsiteY3" fmla="*/ 67130 h 4343423"/>
                <a:gd name="connsiteX4" fmla="*/ 5027225 w 5339123"/>
                <a:gd name="connsiteY4" fmla="*/ 484571 h 4343423"/>
                <a:gd name="connsiteX5" fmla="*/ 5332026 w 5339123"/>
                <a:gd name="connsiteY5" fmla="*/ 1485110 h 4343423"/>
                <a:gd name="connsiteX6" fmla="*/ 5318773 w 5339123"/>
                <a:gd name="connsiteY6" fmla="*/ 2219753 h 4343423"/>
                <a:gd name="connsiteX7" fmla="*/ 5133242 w 5339123"/>
                <a:gd name="connsiteY7" fmla="*/ 3108502 h 4343423"/>
                <a:gd name="connsiteX8" fmla="*/ 4748928 w 5339123"/>
                <a:gd name="connsiteY8" fmla="*/ 3625337 h 4343423"/>
                <a:gd name="connsiteX9" fmla="*/ 2588825 w 5339123"/>
                <a:gd name="connsiteY9" fmla="*/ 4343414 h 4343423"/>
                <a:gd name="connsiteX10" fmla="*/ 826286 w 5339123"/>
                <a:gd name="connsiteY10" fmla="*/ 3611408 h 4343423"/>
                <a:gd name="connsiteX11" fmla="*/ 4651 w 5339123"/>
                <a:gd name="connsiteY11" fmla="*/ 2206501 h 4343423"/>
                <a:gd name="connsiteX0" fmla="*/ 4651 w 5339123"/>
                <a:gd name="connsiteY0" fmla="*/ 2187716 h 4324638"/>
                <a:gd name="connsiteX1" fmla="*/ 1157590 w 5339123"/>
                <a:gd name="connsiteY1" fmla="*/ 439283 h 4324638"/>
                <a:gd name="connsiteX2" fmla="*/ 2588825 w 5339123"/>
                <a:gd name="connsiteY2" fmla="*/ 50803 h 4324638"/>
                <a:gd name="connsiteX3" fmla="*/ 3880913 w 5339123"/>
                <a:gd name="connsiteY3" fmla="*/ 48345 h 4324638"/>
                <a:gd name="connsiteX4" fmla="*/ 5027225 w 5339123"/>
                <a:gd name="connsiteY4" fmla="*/ 465786 h 4324638"/>
                <a:gd name="connsiteX5" fmla="*/ 5332026 w 5339123"/>
                <a:gd name="connsiteY5" fmla="*/ 1466325 h 4324638"/>
                <a:gd name="connsiteX6" fmla="*/ 5318773 w 5339123"/>
                <a:gd name="connsiteY6" fmla="*/ 2200968 h 4324638"/>
                <a:gd name="connsiteX7" fmla="*/ 5133242 w 5339123"/>
                <a:gd name="connsiteY7" fmla="*/ 3089717 h 4324638"/>
                <a:gd name="connsiteX8" fmla="*/ 4748928 w 5339123"/>
                <a:gd name="connsiteY8" fmla="*/ 3606552 h 4324638"/>
                <a:gd name="connsiteX9" fmla="*/ 2588825 w 5339123"/>
                <a:gd name="connsiteY9" fmla="*/ 4324629 h 4324638"/>
                <a:gd name="connsiteX10" fmla="*/ 826286 w 5339123"/>
                <a:gd name="connsiteY10" fmla="*/ 3592623 h 4324638"/>
                <a:gd name="connsiteX11" fmla="*/ 4651 w 5339123"/>
                <a:gd name="connsiteY11" fmla="*/ 2187716 h 4324638"/>
                <a:gd name="connsiteX0" fmla="*/ 4651 w 5339123"/>
                <a:gd name="connsiteY0" fmla="*/ 2187716 h 4324638"/>
                <a:gd name="connsiteX1" fmla="*/ 1157590 w 5339123"/>
                <a:gd name="connsiteY1" fmla="*/ 439283 h 4324638"/>
                <a:gd name="connsiteX2" fmla="*/ 2588825 w 5339123"/>
                <a:gd name="connsiteY2" fmla="*/ 50803 h 4324638"/>
                <a:gd name="connsiteX3" fmla="*/ 3880913 w 5339123"/>
                <a:gd name="connsiteY3" fmla="*/ 48345 h 4324638"/>
                <a:gd name="connsiteX4" fmla="*/ 5027225 w 5339123"/>
                <a:gd name="connsiteY4" fmla="*/ 465786 h 4324638"/>
                <a:gd name="connsiteX5" fmla="*/ 5292269 w 5339123"/>
                <a:gd name="connsiteY5" fmla="*/ 1041580 h 4324638"/>
                <a:gd name="connsiteX6" fmla="*/ 5332026 w 5339123"/>
                <a:gd name="connsiteY6" fmla="*/ 1466325 h 4324638"/>
                <a:gd name="connsiteX7" fmla="*/ 5318773 w 5339123"/>
                <a:gd name="connsiteY7" fmla="*/ 2200968 h 4324638"/>
                <a:gd name="connsiteX8" fmla="*/ 5133242 w 5339123"/>
                <a:gd name="connsiteY8" fmla="*/ 3089717 h 4324638"/>
                <a:gd name="connsiteX9" fmla="*/ 4748928 w 5339123"/>
                <a:gd name="connsiteY9" fmla="*/ 3606552 h 4324638"/>
                <a:gd name="connsiteX10" fmla="*/ 2588825 w 5339123"/>
                <a:gd name="connsiteY10" fmla="*/ 4324629 h 4324638"/>
                <a:gd name="connsiteX11" fmla="*/ 826286 w 5339123"/>
                <a:gd name="connsiteY11" fmla="*/ 3592623 h 4324638"/>
                <a:gd name="connsiteX12" fmla="*/ 4651 w 5339123"/>
                <a:gd name="connsiteY12" fmla="*/ 2187716 h 4324638"/>
                <a:gd name="connsiteX0" fmla="*/ 4651 w 5440057"/>
                <a:gd name="connsiteY0" fmla="*/ 2187716 h 4324638"/>
                <a:gd name="connsiteX1" fmla="*/ 1157590 w 5440057"/>
                <a:gd name="connsiteY1" fmla="*/ 439283 h 4324638"/>
                <a:gd name="connsiteX2" fmla="*/ 2588825 w 5440057"/>
                <a:gd name="connsiteY2" fmla="*/ 50803 h 4324638"/>
                <a:gd name="connsiteX3" fmla="*/ 3880913 w 5440057"/>
                <a:gd name="connsiteY3" fmla="*/ 48345 h 4324638"/>
                <a:gd name="connsiteX4" fmla="*/ 5027225 w 5440057"/>
                <a:gd name="connsiteY4" fmla="*/ 465786 h 4324638"/>
                <a:gd name="connsiteX5" fmla="*/ 5292269 w 5440057"/>
                <a:gd name="connsiteY5" fmla="*/ 1041580 h 4324638"/>
                <a:gd name="connsiteX6" fmla="*/ 5438043 w 5440057"/>
                <a:gd name="connsiteY6" fmla="*/ 1472952 h 4324638"/>
                <a:gd name="connsiteX7" fmla="*/ 5318773 w 5440057"/>
                <a:gd name="connsiteY7" fmla="*/ 2200968 h 4324638"/>
                <a:gd name="connsiteX8" fmla="*/ 5133242 w 5440057"/>
                <a:gd name="connsiteY8" fmla="*/ 3089717 h 4324638"/>
                <a:gd name="connsiteX9" fmla="*/ 4748928 w 5440057"/>
                <a:gd name="connsiteY9" fmla="*/ 3606552 h 4324638"/>
                <a:gd name="connsiteX10" fmla="*/ 2588825 w 5440057"/>
                <a:gd name="connsiteY10" fmla="*/ 4324629 h 4324638"/>
                <a:gd name="connsiteX11" fmla="*/ 826286 w 5440057"/>
                <a:gd name="connsiteY11" fmla="*/ 3592623 h 4324638"/>
                <a:gd name="connsiteX12" fmla="*/ 4651 w 5440057"/>
                <a:gd name="connsiteY12" fmla="*/ 2187716 h 4324638"/>
                <a:gd name="connsiteX0" fmla="*/ 4651 w 5440057"/>
                <a:gd name="connsiteY0" fmla="*/ 2187716 h 4324638"/>
                <a:gd name="connsiteX1" fmla="*/ 1157590 w 5440057"/>
                <a:gd name="connsiteY1" fmla="*/ 439283 h 4324638"/>
                <a:gd name="connsiteX2" fmla="*/ 2588825 w 5440057"/>
                <a:gd name="connsiteY2" fmla="*/ 50803 h 4324638"/>
                <a:gd name="connsiteX3" fmla="*/ 3880913 w 5440057"/>
                <a:gd name="connsiteY3" fmla="*/ 48345 h 4324638"/>
                <a:gd name="connsiteX4" fmla="*/ 5027225 w 5440057"/>
                <a:gd name="connsiteY4" fmla="*/ 465786 h 4324638"/>
                <a:gd name="connsiteX5" fmla="*/ 5385034 w 5440057"/>
                <a:gd name="connsiteY5" fmla="*/ 988571 h 4324638"/>
                <a:gd name="connsiteX6" fmla="*/ 5438043 w 5440057"/>
                <a:gd name="connsiteY6" fmla="*/ 1472952 h 4324638"/>
                <a:gd name="connsiteX7" fmla="*/ 5318773 w 5440057"/>
                <a:gd name="connsiteY7" fmla="*/ 2200968 h 4324638"/>
                <a:gd name="connsiteX8" fmla="*/ 5133242 w 5440057"/>
                <a:gd name="connsiteY8" fmla="*/ 3089717 h 4324638"/>
                <a:gd name="connsiteX9" fmla="*/ 4748928 w 5440057"/>
                <a:gd name="connsiteY9" fmla="*/ 3606552 h 4324638"/>
                <a:gd name="connsiteX10" fmla="*/ 2588825 w 5440057"/>
                <a:gd name="connsiteY10" fmla="*/ 4324629 h 4324638"/>
                <a:gd name="connsiteX11" fmla="*/ 826286 w 5440057"/>
                <a:gd name="connsiteY11" fmla="*/ 3592623 h 4324638"/>
                <a:gd name="connsiteX12" fmla="*/ 4651 w 5440057"/>
                <a:gd name="connsiteY12" fmla="*/ 2187716 h 4324638"/>
                <a:gd name="connsiteX0" fmla="*/ 4651 w 5440057"/>
                <a:gd name="connsiteY0" fmla="*/ 2262587 h 4399509"/>
                <a:gd name="connsiteX1" fmla="*/ 1157590 w 5440057"/>
                <a:gd name="connsiteY1" fmla="*/ 514154 h 4399509"/>
                <a:gd name="connsiteX2" fmla="*/ 2588825 w 5440057"/>
                <a:gd name="connsiteY2" fmla="*/ 125674 h 4399509"/>
                <a:gd name="connsiteX3" fmla="*/ 3900791 w 5440057"/>
                <a:gd name="connsiteY3" fmla="*/ 23824 h 4399509"/>
                <a:gd name="connsiteX4" fmla="*/ 5027225 w 5440057"/>
                <a:gd name="connsiteY4" fmla="*/ 540657 h 4399509"/>
                <a:gd name="connsiteX5" fmla="*/ 5385034 w 5440057"/>
                <a:gd name="connsiteY5" fmla="*/ 1063442 h 4399509"/>
                <a:gd name="connsiteX6" fmla="*/ 5438043 w 5440057"/>
                <a:gd name="connsiteY6" fmla="*/ 1547823 h 4399509"/>
                <a:gd name="connsiteX7" fmla="*/ 5318773 w 5440057"/>
                <a:gd name="connsiteY7" fmla="*/ 2275839 h 4399509"/>
                <a:gd name="connsiteX8" fmla="*/ 5133242 w 5440057"/>
                <a:gd name="connsiteY8" fmla="*/ 3164588 h 4399509"/>
                <a:gd name="connsiteX9" fmla="*/ 4748928 w 5440057"/>
                <a:gd name="connsiteY9" fmla="*/ 3681423 h 4399509"/>
                <a:gd name="connsiteX10" fmla="*/ 2588825 w 5440057"/>
                <a:gd name="connsiteY10" fmla="*/ 4399500 h 4399509"/>
                <a:gd name="connsiteX11" fmla="*/ 826286 w 5440057"/>
                <a:gd name="connsiteY11" fmla="*/ 3667494 h 4399509"/>
                <a:gd name="connsiteX12" fmla="*/ 4651 w 5440057"/>
                <a:gd name="connsiteY12" fmla="*/ 2262587 h 4399509"/>
                <a:gd name="connsiteX0" fmla="*/ 2824 w 5438230"/>
                <a:gd name="connsiteY0" fmla="*/ 2261833 h 4398755"/>
                <a:gd name="connsiteX1" fmla="*/ 1076250 w 5438230"/>
                <a:gd name="connsiteY1" fmla="*/ 480269 h 4398755"/>
                <a:gd name="connsiteX2" fmla="*/ 2586998 w 5438230"/>
                <a:gd name="connsiteY2" fmla="*/ 124920 h 4398755"/>
                <a:gd name="connsiteX3" fmla="*/ 3898964 w 5438230"/>
                <a:gd name="connsiteY3" fmla="*/ 23070 h 4398755"/>
                <a:gd name="connsiteX4" fmla="*/ 5025398 w 5438230"/>
                <a:gd name="connsiteY4" fmla="*/ 539903 h 4398755"/>
                <a:gd name="connsiteX5" fmla="*/ 5383207 w 5438230"/>
                <a:gd name="connsiteY5" fmla="*/ 1062688 h 4398755"/>
                <a:gd name="connsiteX6" fmla="*/ 5436216 w 5438230"/>
                <a:gd name="connsiteY6" fmla="*/ 1547069 h 4398755"/>
                <a:gd name="connsiteX7" fmla="*/ 5316946 w 5438230"/>
                <a:gd name="connsiteY7" fmla="*/ 2275085 h 4398755"/>
                <a:gd name="connsiteX8" fmla="*/ 5131415 w 5438230"/>
                <a:gd name="connsiteY8" fmla="*/ 3163834 h 4398755"/>
                <a:gd name="connsiteX9" fmla="*/ 4747101 w 5438230"/>
                <a:gd name="connsiteY9" fmla="*/ 3680669 h 4398755"/>
                <a:gd name="connsiteX10" fmla="*/ 2586998 w 5438230"/>
                <a:gd name="connsiteY10" fmla="*/ 4398746 h 4398755"/>
                <a:gd name="connsiteX11" fmla="*/ 824459 w 5438230"/>
                <a:gd name="connsiteY11" fmla="*/ 3666740 h 4398755"/>
                <a:gd name="connsiteX12" fmla="*/ 2824 w 5438230"/>
                <a:gd name="connsiteY12" fmla="*/ 2261833 h 4398755"/>
                <a:gd name="connsiteX0" fmla="*/ 2824 w 5438230"/>
                <a:gd name="connsiteY0" fmla="*/ 2261833 h 4398755"/>
                <a:gd name="connsiteX1" fmla="*/ 1076250 w 5438230"/>
                <a:gd name="connsiteY1" fmla="*/ 480269 h 4398755"/>
                <a:gd name="connsiteX2" fmla="*/ 2586998 w 5438230"/>
                <a:gd name="connsiteY2" fmla="*/ 124920 h 4398755"/>
                <a:gd name="connsiteX3" fmla="*/ 3898964 w 5438230"/>
                <a:gd name="connsiteY3" fmla="*/ 23070 h 4398755"/>
                <a:gd name="connsiteX4" fmla="*/ 5025398 w 5438230"/>
                <a:gd name="connsiteY4" fmla="*/ 539903 h 4398755"/>
                <a:gd name="connsiteX5" fmla="*/ 5383207 w 5438230"/>
                <a:gd name="connsiteY5" fmla="*/ 1062688 h 4398755"/>
                <a:gd name="connsiteX6" fmla="*/ 5436216 w 5438230"/>
                <a:gd name="connsiteY6" fmla="*/ 1547069 h 4398755"/>
                <a:gd name="connsiteX7" fmla="*/ 5316946 w 5438230"/>
                <a:gd name="connsiteY7" fmla="*/ 2275085 h 4398755"/>
                <a:gd name="connsiteX8" fmla="*/ 4892876 w 5438230"/>
                <a:gd name="connsiteY8" fmla="*/ 3150582 h 4398755"/>
                <a:gd name="connsiteX9" fmla="*/ 4747101 w 5438230"/>
                <a:gd name="connsiteY9" fmla="*/ 3680669 h 4398755"/>
                <a:gd name="connsiteX10" fmla="*/ 2586998 w 5438230"/>
                <a:gd name="connsiteY10" fmla="*/ 4398746 h 4398755"/>
                <a:gd name="connsiteX11" fmla="*/ 824459 w 5438230"/>
                <a:gd name="connsiteY11" fmla="*/ 3666740 h 4398755"/>
                <a:gd name="connsiteX12" fmla="*/ 2824 w 5438230"/>
                <a:gd name="connsiteY12" fmla="*/ 2261833 h 4398755"/>
                <a:gd name="connsiteX0" fmla="*/ 2824 w 5438230"/>
                <a:gd name="connsiteY0" fmla="*/ 2261833 h 4398766"/>
                <a:gd name="connsiteX1" fmla="*/ 1076250 w 5438230"/>
                <a:gd name="connsiteY1" fmla="*/ 480269 h 4398766"/>
                <a:gd name="connsiteX2" fmla="*/ 2586998 w 5438230"/>
                <a:gd name="connsiteY2" fmla="*/ 124920 h 4398766"/>
                <a:gd name="connsiteX3" fmla="*/ 3898964 w 5438230"/>
                <a:gd name="connsiteY3" fmla="*/ 23070 h 4398766"/>
                <a:gd name="connsiteX4" fmla="*/ 5025398 w 5438230"/>
                <a:gd name="connsiteY4" fmla="*/ 539903 h 4398766"/>
                <a:gd name="connsiteX5" fmla="*/ 5383207 w 5438230"/>
                <a:gd name="connsiteY5" fmla="*/ 1062688 h 4398766"/>
                <a:gd name="connsiteX6" fmla="*/ 5436216 w 5438230"/>
                <a:gd name="connsiteY6" fmla="*/ 1547069 h 4398766"/>
                <a:gd name="connsiteX7" fmla="*/ 5316946 w 5438230"/>
                <a:gd name="connsiteY7" fmla="*/ 2275085 h 4398766"/>
                <a:gd name="connsiteX8" fmla="*/ 4892876 w 5438230"/>
                <a:gd name="connsiteY8" fmla="*/ 3150582 h 4398766"/>
                <a:gd name="connsiteX9" fmla="*/ 4442301 w 5438230"/>
                <a:gd name="connsiteY9" fmla="*/ 3687295 h 4398766"/>
                <a:gd name="connsiteX10" fmla="*/ 2586998 w 5438230"/>
                <a:gd name="connsiteY10" fmla="*/ 4398746 h 4398766"/>
                <a:gd name="connsiteX11" fmla="*/ 824459 w 5438230"/>
                <a:gd name="connsiteY11" fmla="*/ 3666740 h 4398766"/>
                <a:gd name="connsiteX12" fmla="*/ 2824 w 5438230"/>
                <a:gd name="connsiteY12" fmla="*/ 2261833 h 4398766"/>
                <a:gd name="connsiteX0" fmla="*/ 2824 w 5438230"/>
                <a:gd name="connsiteY0" fmla="*/ 2256480 h 4393413"/>
                <a:gd name="connsiteX1" fmla="*/ 1076250 w 5438230"/>
                <a:gd name="connsiteY1" fmla="*/ 474916 h 4393413"/>
                <a:gd name="connsiteX2" fmla="*/ 2586998 w 5438230"/>
                <a:gd name="connsiteY2" fmla="*/ 165949 h 4393413"/>
                <a:gd name="connsiteX3" fmla="*/ 3898964 w 5438230"/>
                <a:gd name="connsiteY3" fmla="*/ 17717 h 4393413"/>
                <a:gd name="connsiteX4" fmla="*/ 5025398 w 5438230"/>
                <a:gd name="connsiteY4" fmla="*/ 534550 h 4393413"/>
                <a:gd name="connsiteX5" fmla="*/ 5383207 w 5438230"/>
                <a:gd name="connsiteY5" fmla="*/ 1057335 h 4393413"/>
                <a:gd name="connsiteX6" fmla="*/ 5436216 w 5438230"/>
                <a:gd name="connsiteY6" fmla="*/ 1541716 h 4393413"/>
                <a:gd name="connsiteX7" fmla="*/ 5316946 w 5438230"/>
                <a:gd name="connsiteY7" fmla="*/ 2269732 h 4393413"/>
                <a:gd name="connsiteX8" fmla="*/ 4892876 w 5438230"/>
                <a:gd name="connsiteY8" fmla="*/ 3145229 h 4393413"/>
                <a:gd name="connsiteX9" fmla="*/ 4442301 w 5438230"/>
                <a:gd name="connsiteY9" fmla="*/ 3681942 h 4393413"/>
                <a:gd name="connsiteX10" fmla="*/ 2586998 w 5438230"/>
                <a:gd name="connsiteY10" fmla="*/ 4393393 h 4393413"/>
                <a:gd name="connsiteX11" fmla="*/ 824459 w 5438230"/>
                <a:gd name="connsiteY11" fmla="*/ 3661387 h 4393413"/>
                <a:gd name="connsiteX12" fmla="*/ 2824 w 5438230"/>
                <a:gd name="connsiteY12" fmla="*/ 2256480 h 4393413"/>
                <a:gd name="connsiteX0" fmla="*/ 2824 w 5437748"/>
                <a:gd name="connsiteY0" fmla="*/ 2256480 h 4393413"/>
                <a:gd name="connsiteX1" fmla="*/ 1076250 w 5437748"/>
                <a:gd name="connsiteY1" fmla="*/ 474916 h 4393413"/>
                <a:gd name="connsiteX2" fmla="*/ 2586998 w 5437748"/>
                <a:gd name="connsiteY2" fmla="*/ 165949 h 4393413"/>
                <a:gd name="connsiteX3" fmla="*/ 3898964 w 5437748"/>
                <a:gd name="connsiteY3" fmla="*/ 17717 h 4393413"/>
                <a:gd name="connsiteX4" fmla="*/ 5025398 w 5437748"/>
                <a:gd name="connsiteY4" fmla="*/ 534550 h 4393413"/>
                <a:gd name="connsiteX5" fmla="*/ 5383207 w 5437748"/>
                <a:gd name="connsiteY5" fmla="*/ 1057335 h 4393413"/>
                <a:gd name="connsiteX6" fmla="*/ 5436216 w 5437748"/>
                <a:gd name="connsiteY6" fmla="*/ 1541716 h 4393413"/>
                <a:gd name="connsiteX7" fmla="*/ 5270564 w 5437748"/>
                <a:gd name="connsiteY7" fmla="*/ 2309488 h 4393413"/>
                <a:gd name="connsiteX8" fmla="*/ 4892876 w 5437748"/>
                <a:gd name="connsiteY8" fmla="*/ 3145229 h 4393413"/>
                <a:gd name="connsiteX9" fmla="*/ 4442301 w 5437748"/>
                <a:gd name="connsiteY9" fmla="*/ 3681942 h 4393413"/>
                <a:gd name="connsiteX10" fmla="*/ 2586998 w 5437748"/>
                <a:gd name="connsiteY10" fmla="*/ 4393393 h 4393413"/>
                <a:gd name="connsiteX11" fmla="*/ 824459 w 5437748"/>
                <a:gd name="connsiteY11" fmla="*/ 3661387 h 4393413"/>
                <a:gd name="connsiteX12" fmla="*/ 2824 w 5437748"/>
                <a:gd name="connsiteY12" fmla="*/ 2256480 h 4393413"/>
                <a:gd name="connsiteX0" fmla="*/ 2824 w 5438511"/>
                <a:gd name="connsiteY0" fmla="*/ 2256480 h 4393413"/>
                <a:gd name="connsiteX1" fmla="*/ 1076250 w 5438511"/>
                <a:gd name="connsiteY1" fmla="*/ 474916 h 4393413"/>
                <a:gd name="connsiteX2" fmla="*/ 2586998 w 5438511"/>
                <a:gd name="connsiteY2" fmla="*/ 165949 h 4393413"/>
                <a:gd name="connsiteX3" fmla="*/ 3898964 w 5438511"/>
                <a:gd name="connsiteY3" fmla="*/ 17717 h 4393413"/>
                <a:gd name="connsiteX4" fmla="*/ 5025398 w 5438511"/>
                <a:gd name="connsiteY4" fmla="*/ 534550 h 4393413"/>
                <a:gd name="connsiteX5" fmla="*/ 5383207 w 5438511"/>
                <a:gd name="connsiteY5" fmla="*/ 1057335 h 4393413"/>
                <a:gd name="connsiteX6" fmla="*/ 5436216 w 5438511"/>
                <a:gd name="connsiteY6" fmla="*/ 1541716 h 4393413"/>
                <a:gd name="connsiteX7" fmla="*/ 5270564 w 5438511"/>
                <a:gd name="connsiteY7" fmla="*/ 2309488 h 4393413"/>
                <a:gd name="connsiteX8" fmla="*/ 4892876 w 5438511"/>
                <a:gd name="connsiteY8" fmla="*/ 3145229 h 4393413"/>
                <a:gd name="connsiteX9" fmla="*/ 4442301 w 5438511"/>
                <a:gd name="connsiteY9" fmla="*/ 3681942 h 4393413"/>
                <a:gd name="connsiteX10" fmla="*/ 2586998 w 5438511"/>
                <a:gd name="connsiteY10" fmla="*/ 4393393 h 4393413"/>
                <a:gd name="connsiteX11" fmla="*/ 824459 w 5438511"/>
                <a:gd name="connsiteY11" fmla="*/ 3661387 h 4393413"/>
                <a:gd name="connsiteX12" fmla="*/ 2824 w 5438511"/>
                <a:gd name="connsiteY12" fmla="*/ 2256480 h 4393413"/>
                <a:gd name="connsiteX0" fmla="*/ 2824 w 5464629"/>
                <a:gd name="connsiteY0" fmla="*/ 2256480 h 4393413"/>
                <a:gd name="connsiteX1" fmla="*/ 1076250 w 5464629"/>
                <a:gd name="connsiteY1" fmla="*/ 474916 h 4393413"/>
                <a:gd name="connsiteX2" fmla="*/ 2586998 w 5464629"/>
                <a:gd name="connsiteY2" fmla="*/ 165949 h 4393413"/>
                <a:gd name="connsiteX3" fmla="*/ 3898964 w 5464629"/>
                <a:gd name="connsiteY3" fmla="*/ 17717 h 4393413"/>
                <a:gd name="connsiteX4" fmla="*/ 5025398 w 5464629"/>
                <a:gd name="connsiteY4" fmla="*/ 534550 h 4393413"/>
                <a:gd name="connsiteX5" fmla="*/ 5383207 w 5464629"/>
                <a:gd name="connsiteY5" fmla="*/ 1057335 h 4393413"/>
                <a:gd name="connsiteX6" fmla="*/ 5462720 w 5464629"/>
                <a:gd name="connsiteY6" fmla="*/ 1554968 h 4393413"/>
                <a:gd name="connsiteX7" fmla="*/ 5270564 w 5464629"/>
                <a:gd name="connsiteY7" fmla="*/ 2309488 h 4393413"/>
                <a:gd name="connsiteX8" fmla="*/ 4892876 w 5464629"/>
                <a:gd name="connsiteY8" fmla="*/ 3145229 h 4393413"/>
                <a:gd name="connsiteX9" fmla="*/ 4442301 w 5464629"/>
                <a:gd name="connsiteY9" fmla="*/ 3681942 h 4393413"/>
                <a:gd name="connsiteX10" fmla="*/ 2586998 w 5464629"/>
                <a:gd name="connsiteY10" fmla="*/ 4393393 h 4393413"/>
                <a:gd name="connsiteX11" fmla="*/ 824459 w 5464629"/>
                <a:gd name="connsiteY11" fmla="*/ 3661387 h 4393413"/>
                <a:gd name="connsiteX12" fmla="*/ 2824 w 5464629"/>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5051902 w 5462720"/>
                <a:gd name="connsiteY8" fmla="*/ 2740361 h 4393413"/>
                <a:gd name="connsiteX9" fmla="*/ 4892876 w 5462720"/>
                <a:gd name="connsiteY9" fmla="*/ 3145229 h 4393413"/>
                <a:gd name="connsiteX10" fmla="*/ 4442301 w 5462720"/>
                <a:gd name="connsiteY10" fmla="*/ 3681942 h 4393413"/>
                <a:gd name="connsiteX11" fmla="*/ 2586998 w 5462720"/>
                <a:gd name="connsiteY11" fmla="*/ 4393393 h 4393413"/>
                <a:gd name="connsiteX12" fmla="*/ 824459 w 5462720"/>
                <a:gd name="connsiteY12" fmla="*/ 3661387 h 4393413"/>
                <a:gd name="connsiteX13" fmla="*/ 2824 w 5462720"/>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383207 w 5495851"/>
                <a:gd name="connsiteY5" fmla="*/ 1057335 h 4393413"/>
                <a:gd name="connsiteX6" fmla="*/ 5495851 w 5495851"/>
                <a:gd name="connsiteY6" fmla="*/ 1588098 h 4393413"/>
                <a:gd name="connsiteX7" fmla="*/ 5270564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270564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853120 w 5495851"/>
                <a:gd name="connsiteY9" fmla="*/ 3363890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045276 w 5495851"/>
                <a:gd name="connsiteY8" fmla="*/ 2833126 h 4393413"/>
                <a:gd name="connsiteX9" fmla="*/ 4853120 w 5495851"/>
                <a:gd name="connsiteY9" fmla="*/ 3363890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363890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363890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450029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32237 h 4369983"/>
                <a:gd name="connsiteX1" fmla="*/ 1076250 w 5495851"/>
                <a:gd name="connsiteY1" fmla="*/ 450673 h 4369983"/>
                <a:gd name="connsiteX2" fmla="*/ 2586998 w 5495851"/>
                <a:gd name="connsiteY2" fmla="*/ 141706 h 4369983"/>
                <a:gd name="connsiteX3" fmla="*/ 3859207 w 5495851"/>
                <a:gd name="connsiteY3" fmla="*/ 19979 h 4369983"/>
                <a:gd name="connsiteX4" fmla="*/ 5025398 w 5495851"/>
                <a:gd name="connsiteY4" fmla="*/ 510307 h 4369983"/>
                <a:gd name="connsiteX5" fmla="*/ 5416338 w 5495851"/>
                <a:gd name="connsiteY5" fmla="*/ 1033092 h 4369983"/>
                <a:gd name="connsiteX6" fmla="*/ 5495851 w 5495851"/>
                <a:gd name="connsiteY6" fmla="*/ 1563855 h 4369983"/>
                <a:gd name="connsiteX7" fmla="*/ 5144668 w 5495851"/>
                <a:gd name="connsiteY7" fmla="*/ 2285245 h 4369983"/>
                <a:gd name="connsiteX8" fmla="*/ 5045276 w 5495851"/>
                <a:gd name="connsiteY8" fmla="*/ 2808883 h 4369983"/>
                <a:gd name="connsiteX9" fmla="*/ 4853120 w 5495851"/>
                <a:gd name="connsiteY9" fmla="*/ 3425786 h 4369983"/>
                <a:gd name="connsiteX10" fmla="*/ 4495310 w 5495851"/>
                <a:gd name="connsiteY10" fmla="*/ 3757091 h 4369983"/>
                <a:gd name="connsiteX11" fmla="*/ 2586998 w 5495851"/>
                <a:gd name="connsiteY11" fmla="*/ 4369150 h 4369983"/>
                <a:gd name="connsiteX12" fmla="*/ 824459 w 5495851"/>
                <a:gd name="connsiteY12" fmla="*/ 3637144 h 4369983"/>
                <a:gd name="connsiteX13" fmla="*/ 2824 w 5495851"/>
                <a:gd name="connsiteY13" fmla="*/ 2232237 h 4369983"/>
                <a:gd name="connsiteX0" fmla="*/ 2824 w 5495851"/>
                <a:gd name="connsiteY0" fmla="*/ 2232237 h 4369983"/>
                <a:gd name="connsiteX1" fmla="*/ 1076250 w 5495851"/>
                <a:gd name="connsiteY1" fmla="*/ 450673 h 4369983"/>
                <a:gd name="connsiteX2" fmla="*/ 2586998 w 5495851"/>
                <a:gd name="connsiteY2" fmla="*/ 141706 h 4369983"/>
                <a:gd name="connsiteX3" fmla="*/ 3859207 w 5495851"/>
                <a:gd name="connsiteY3" fmla="*/ 19979 h 4369983"/>
                <a:gd name="connsiteX4" fmla="*/ 5025398 w 5495851"/>
                <a:gd name="connsiteY4" fmla="*/ 510307 h 4369983"/>
                <a:gd name="connsiteX5" fmla="*/ 5416338 w 5495851"/>
                <a:gd name="connsiteY5" fmla="*/ 1033092 h 4369983"/>
                <a:gd name="connsiteX6" fmla="*/ 5495851 w 5495851"/>
                <a:gd name="connsiteY6" fmla="*/ 1563855 h 4369983"/>
                <a:gd name="connsiteX7" fmla="*/ 5144668 w 5495851"/>
                <a:gd name="connsiteY7" fmla="*/ 2285245 h 4369983"/>
                <a:gd name="connsiteX8" fmla="*/ 5045276 w 5495851"/>
                <a:gd name="connsiteY8" fmla="*/ 2808883 h 4369983"/>
                <a:gd name="connsiteX9" fmla="*/ 4853120 w 5495851"/>
                <a:gd name="connsiteY9" fmla="*/ 3425786 h 4369983"/>
                <a:gd name="connsiteX10" fmla="*/ 4495310 w 5495851"/>
                <a:gd name="connsiteY10" fmla="*/ 3757091 h 4369983"/>
                <a:gd name="connsiteX11" fmla="*/ 2586998 w 5495851"/>
                <a:gd name="connsiteY11" fmla="*/ 4369150 h 4369983"/>
                <a:gd name="connsiteX12" fmla="*/ 824459 w 5495851"/>
                <a:gd name="connsiteY12" fmla="*/ 3637144 h 4369983"/>
                <a:gd name="connsiteX13" fmla="*/ 2824 w 5495851"/>
                <a:gd name="connsiteY13" fmla="*/ 2232237 h 4369983"/>
                <a:gd name="connsiteX0" fmla="*/ 3245 w 5496272"/>
                <a:gd name="connsiteY0" fmla="*/ 2234224 h 4371970"/>
                <a:gd name="connsiteX1" fmla="*/ 1096549 w 5496272"/>
                <a:gd name="connsiteY1" fmla="*/ 558677 h 4371970"/>
                <a:gd name="connsiteX2" fmla="*/ 2587419 w 5496272"/>
                <a:gd name="connsiteY2" fmla="*/ 143693 h 4371970"/>
                <a:gd name="connsiteX3" fmla="*/ 3859628 w 5496272"/>
                <a:gd name="connsiteY3" fmla="*/ 21966 h 4371970"/>
                <a:gd name="connsiteX4" fmla="*/ 5025819 w 5496272"/>
                <a:gd name="connsiteY4" fmla="*/ 512294 h 4371970"/>
                <a:gd name="connsiteX5" fmla="*/ 5416759 w 5496272"/>
                <a:gd name="connsiteY5" fmla="*/ 1035079 h 4371970"/>
                <a:gd name="connsiteX6" fmla="*/ 5496272 w 5496272"/>
                <a:gd name="connsiteY6" fmla="*/ 1565842 h 4371970"/>
                <a:gd name="connsiteX7" fmla="*/ 5145089 w 5496272"/>
                <a:gd name="connsiteY7" fmla="*/ 2287232 h 4371970"/>
                <a:gd name="connsiteX8" fmla="*/ 5045697 w 5496272"/>
                <a:gd name="connsiteY8" fmla="*/ 2810870 h 4371970"/>
                <a:gd name="connsiteX9" fmla="*/ 4853541 w 5496272"/>
                <a:gd name="connsiteY9" fmla="*/ 3427773 h 4371970"/>
                <a:gd name="connsiteX10" fmla="*/ 4495731 w 5496272"/>
                <a:gd name="connsiteY10" fmla="*/ 3759078 h 4371970"/>
                <a:gd name="connsiteX11" fmla="*/ 2587419 w 5496272"/>
                <a:gd name="connsiteY11" fmla="*/ 4371137 h 4371970"/>
                <a:gd name="connsiteX12" fmla="*/ 824880 w 5496272"/>
                <a:gd name="connsiteY12" fmla="*/ 3639131 h 4371970"/>
                <a:gd name="connsiteX13" fmla="*/ 3245 w 5496272"/>
                <a:gd name="connsiteY13" fmla="*/ 2234224 h 4371970"/>
                <a:gd name="connsiteX0" fmla="*/ 2557 w 5495584"/>
                <a:gd name="connsiteY0" fmla="*/ 2234224 h 4371970"/>
                <a:gd name="connsiteX1" fmla="*/ 1062731 w 5495584"/>
                <a:gd name="connsiteY1" fmla="*/ 558677 h 4371970"/>
                <a:gd name="connsiteX2" fmla="*/ 2586731 w 5495584"/>
                <a:gd name="connsiteY2" fmla="*/ 143693 h 4371970"/>
                <a:gd name="connsiteX3" fmla="*/ 3858940 w 5495584"/>
                <a:gd name="connsiteY3" fmla="*/ 21966 h 4371970"/>
                <a:gd name="connsiteX4" fmla="*/ 5025131 w 5495584"/>
                <a:gd name="connsiteY4" fmla="*/ 512294 h 4371970"/>
                <a:gd name="connsiteX5" fmla="*/ 5416071 w 5495584"/>
                <a:gd name="connsiteY5" fmla="*/ 1035079 h 4371970"/>
                <a:gd name="connsiteX6" fmla="*/ 5495584 w 5495584"/>
                <a:gd name="connsiteY6" fmla="*/ 1565842 h 4371970"/>
                <a:gd name="connsiteX7" fmla="*/ 5144401 w 5495584"/>
                <a:gd name="connsiteY7" fmla="*/ 2287232 h 4371970"/>
                <a:gd name="connsiteX8" fmla="*/ 5045009 w 5495584"/>
                <a:gd name="connsiteY8" fmla="*/ 2810870 h 4371970"/>
                <a:gd name="connsiteX9" fmla="*/ 4852853 w 5495584"/>
                <a:gd name="connsiteY9" fmla="*/ 3427773 h 4371970"/>
                <a:gd name="connsiteX10" fmla="*/ 4495043 w 5495584"/>
                <a:gd name="connsiteY10" fmla="*/ 3759078 h 4371970"/>
                <a:gd name="connsiteX11" fmla="*/ 2586731 w 5495584"/>
                <a:gd name="connsiteY11" fmla="*/ 4371137 h 4371970"/>
                <a:gd name="connsiteX12" fmla="*/ 824192 w 5495584"/>
                <a:gd name="connsiteY12" fmla="*/ 3639131 h 4371970"/>
                <a:gd name="connsiteX13" fmla="*/ 2557 w 5495584"/>
                <a:gd name="connsiteY13" fmla="*/ 2234224 h 4371970"/>
                <a:gd name="connsiteX0" fmla="*/ 2557 w 5495584"/>
                <a:gd name="connsiteY0" fmla="*/ 2223449 h 4361195"/>
                <a:gd name="connsiteX1" fmla="*/ 1062731 w 5495584"/>
                <a:gd name="connsiteY1" fmla="*/ 547902 h 4361195"/>
                <a:gd name="connsiteX2" fmla="*/ 2586731 w 5495584"/>
                <a:gd name="connsiteY2" fmla="*/ 285318 h 4361195"/>
                <a:gd name="connsiteX3" fmla="*/ 3858940 w 5495584"/>
                <a:gd name="connsiteY3" fmla="*/ 11191 h 4361195"/>
                <a:gd name="connsiteX4" fmla="*/ 5025131 w 5495584"/>
                <a:gd name="connsiteY4" fmla="*/ 501519 h 4361195"/>
                <a:gd name="connsiteX5" fmla="*/ 5416071 w 5495584"/>
                <a:gd name="connsiteY5" fmla="*/ 1024304 h 4361195"/>
                <a:gd name="connsiteX6" fmla="*/ 5495584 w 5495584"/>
                <a:gd name="connsiteY6" fmla="*/ 1555067 h 4361195"/>
                <a:gd name="connsiteX7" fmla="*/ 5144401 w 5495584"/>
                <a:gd name="connsiteY7" fmla="*/ 2276457 h 4361195"/>
                <a:gd name="connsiteX8" fmla="*/ 5045009 w 5495584"/>
                <a:gd name="connsiteY8" fmla="*/ 2800095 h 4361195"/>
                <a:gd name="connsiteX9" fmla="*/ 4852853 w 5495584"/>
                <a:gd name="connsiteY9" fmla="*/ 3416998 h 4361195"/>
                <a:gd name="connsiteX10" fmla="*/ 4495043 w 5495584"/>
                <a:gd name="connsiteY10" fmla="*/ 3748303 h 4361195"/>
                <a:gd name="connsiteX11" fmla="*/ 2586731 w 5495584"/>
                <a:gd name="connsiteY11" fmla="*/ 4360362 h 4361195"/>
                <a:gd name="connsiteX12" fmla="*/ 824192 w 5495584"/>
                <a:gd name="connsiteY12" fmla="*/ 3628356 h 4361195"/>
                <a:gd name="connsiteX13" fmla="*/ 2557 w 5495584"/>
                <a:gd name="connsiteY13" fmla="*/ 2223449 h 4361195"/>
                <a:gd name="connsiteX0" fmla="*/ 2557 w 5495584"/>
                <a:gd name="connsiteY0" fmla="*/ 2223449 h 4361195"/>
                <a:gd name="connsiteX1" fmla="*/ 1062731 w 5495584"/>
                <a:gd name="connsiteY1" fmla="*/ 547902 h 4361195"/>
                <a:gd name="connsiteX2" fmla="*/ 2586731 w 5495584"/>
                <a:gd name="connsiteY2" fmla="*/ 285318 h 4361195"/>
                <a:gd name="connsiteX3" fmla="*/ 3858940 w 5495584"/>
                <a:gd name="connsiteY3" fmla="*/ 11191 h 4361195"/>
                <a:gd name="connsiteX4" fmla="*/ 5025131 w 5495584"/>
                <a:gd name="connsiteY4" fmla="*/ 501519 h 4361195"/>
                <a:gd name="connsiteX5" fmla="*/ 5416071 w 5495584"/>
                <a:gd name="connsiteY5" fmla="*/ 1024304 h 4361195"/>
                <a:gd name="connsiteX6" fmla="*/ 5495584 w 5495584"/>
                <a:gd name="connsiteY6" fmla="*/ 1555067 h 4361195"/>
                <a:gd name="connsiteX7" fmla="*/ 5078141 w 5495584"/>
                <a:gd name="connsiteY7" fmla="*/ 2269831 h 4361195"/>
                <a:gd name="connsiteX8" fmla="*/ 5045009 w 5495584"/>
                <a:gd name="connsiteY8" fmla="*/ 2800095 h 4361195"/>
                <a:gd name="connsiteX9" fmla="*/ 4852853 w 5495584"/>
                <a:gd name="connsiteY9" fmla="*/ 3416998 h 4361195"/>
                <a:gd name="connsiteX10" fmla="*/ 4495043 w 5495584"/>
                <a:gd name="connsiteY10" fmla="*/ 3748303 h 4361195"/>
                <a:gd name="connsiteX11" fmla="*/ 2586731 w 5495584"/>
                <a:gd name="connsiteY11" fmla="*/ 4360362 h 4361195"/>
                <a:gd name="connsiteX12" fmla="*/ 824192 w 5495584"/>
                <a:gd name="connsiteY12" fmla="*/ 3628356 h 4361195"/>
                <a:gd name="connsiteX13" fmla="*/ 2557 w 5495584"/>
                <a:gd name="connsiteY13" fmla="*/ 2223449 h 4361195"/>
                <a:gd name="connsiteX0" fmla="*/ 2557 w 5495584"/>
                <a:gd name="connsiteY0" fmla="*/ 2223449 h 4363120"/>
                <a:gd name="connsiteX1" fmla="*/ 1062731 w 5495584"/>
                <a:gd name="connsiteY1" fmla="*/ 547902 h 4363120"/>
                <a:gd name="connsiteX2" fmla="*/ 2586731 w 5495584"/>
                <a:gd name="connsiteY2" fmla="*/ 285318 h 4363120"/>
                <a:gd name="connsiteX3" fmla="*/ 3858940 w 5495584"/>
                <a:gd name="connsiteY3" fmla="*/ 11191 h 4363120"/>
                <a:gd name="connsiteX4" fmla="*/ 5025131 w 5495584"/>
                <a:gd name="connsiteY4" fmla="*/ 501519 h 4363120"/>
                <a:gd name="connsiteX5" fmla="*/ 5416071 w 5495584"/>
                <a:gd name="connsiteY5" fmla="*/ 1024304 h 4363120"/>
                <a:gd name="connsiteX6" fmla="*/ 5495584 w 5495584"/>
                <a:gd name="connsiteY6" fmla="*/ 1555067 h 4363120"/>
                <a:gd name="connsiteX7" fmla="*/ 5078141 w 5495584"/>
                <a:gd name="connsiteY7" fmla="*/ 2269831 h 4363120"/>
                <a:gd name="connsiteX8" fmla="*/ 5045009 w 5495584"/>
                <a:gd name="connsiteY8" fmla="*/ 2800095 h 4363120"/>
                <a:gd name="connsiteX9" fmla="*/ 4852853 w 5495584"/>
                <a:gd name="connsiteY9" fmla="*/ 3416998 h 4363120"/>
                <a:gd name="connsiteX10" fmla="*/ 4495043 w 5495584"/>
                <a:gd name="connsiteY10" fmla="*/ 3748303 h 4363120"/>
                <a:gd name="connsiteX11" fmla="*/ 2586731 w 5495584"/>
                <a:gd name="connsiteY11" fmla="*/ 4360362 h 4363120"/>
                <a:gd name="connsiteX12" fmla="*/ 1687149 w 5495584"/>
                <a:gd name="connsiteY12" fmla="*/ 3960255 h 4363120"/>
                <a:gd name="connsiteX13" fmla="*/ 824192 w 5495584"/>
                <a:gd name="connsiteY13" fmla="*/ 3628356 h 4363120"/>
                <a:gd name="connsiteX14" fmla="*/ 2557 w 5495584"/>
                <a:gd name="connsiteY14" fmla="*/ 2223449 h 4363120"/>
                <a:gd name="connsiteX0" fmla="*/ 4140 w 5497167"/>
                <a:gd name="connsiteY0" fmla="*/ 2223449 h 4363120"/>
                <a:gd name="connsiteX1" fmla="*/ 1064314 w 5497167"/>
                <a:gd name="connsiteY1" fmla="*/ 547902 h 4363120"/>
                <a:gd name="connsiteX2" fmla="*/ 2588314 w 5497167"/>
                <a:gd name="connsiteY2" fmla="*/ 285318 h 4363120"/>
                <a:gd name="connsiteX3" fmla="*/ 3860523 w 5497167"/>
                <a:gd name="connsiteY3" fmla="*/ 11191 h 4363120"/>
                <a:gd name="connsiteX4" fmla="*/ 5026714 w 5497167"/>
                <a:gd name="connsiteY4" fmla="*/ 501519 h 4363120"/>
                <a:gd name="connsiteX5" fmla="*/ 5417654 w 5497167"/>
                <a:gd name="connsiteY5" fmla="*/ 1024304 h 4363120"/>
                <a:gd name="connsiteX6" fmla="*/ 5497167 w 5497167"/>
                <a:gd name="connsiteY6" fmla="*/ 1555067 h 4363120"/>
                <a:gd name="connsiteX7" fmla="*/ 5079724 w 5497167"/>
                <a:gd name="connsiteY7" fmla="*/ 2269831 h 4363120"/>
                <a:gd name="connsiteX8" fmla="*/ 5046592 w 5497167"/>
                <a:gd name="connsiteY8" fmla="*/ 2800095 h 4363120"/>
                <a:gd name="connsiteX9" fmla="*/ 4854436 w 5497167"/>
                <a:gd name="connsiteY9" fmla="*/ 3416998 h 4363120"/>
                <a:gd name="connsiteX10" fmla="*/ 4496626 w 5497167"/>
                <a:gd name="connsiteY10" fmla="*/ 3748303 h 4363120"/>
                <a:gd name="connsiteX11" fmla="*/ 2588314 w 5497167"/>
                <a:gd name="connsiteY11" fmla="*/ 4360362 h 4363120"/>
                <a:gd name="connsiteX12" fmla="*/ 1688732 w 5497167"/>
                <a:gd name="connsiteY12" fmla="*/ 3960255 h 4363120"/>
                <a:gd name="connsiteX13" fmla="*/ 772766 w 5497167"/>
                <a:gd name="connsiteY13" fmla="*/ 3681364 h 4363120"/>
                <a:gd name="connsiteX14" fmla="*/ 4140 w 5497167"/>
                <a:gd name="connsiteY14" fmla="*/ 2223449 h 4363120"/>
                <a:gd name="connsiteX0" fmla="*/ 4140 w 5497167"/>
                <a:gd name="connsiteY0" fmla="*/ 2223449 h 4363120"/>
                <a:gd name="connsiteX1" fmla="*/ 1064314 w 5497167"/>
                <a:gd name="connsiteY1" fmla="*/ 547902 h 4363120"/>
                <a:gd name="connsiteX2" fmla="*/ 2588314 w 5497167"/>
                <a:gd name="connsiteY2" fmla="*/ 285318 h 4363120"/>
                <a:gd name="connsiteX3" fmla="*/ 3860523 w 5497167"/>
                <a:gd name="connsiteY3" fmla="*/ 11191 h 4363120"/>
                <a:gd name="connsiteX4" fmla="*/ 5026714 w 5497167"/>
                <a:gd name="connsiteY4" fmla="*/ 501519 h 4363120"/>
                <a:gd name="connsiteX5" fmla="*/ 5417654 w 5497167"/>
                <a:gd name="connsiteY5" fmla="*/ 1024304 h 4363120"/>
                <a:gd name="connsiteX6" fmla="*/ 5497167 w 5497167"/>
                <a:gd name="connsiteY6" fmla="*/ 1555067 h 4363120"/>
                <a:gd name="connsiteX7" fmla="*/ 5079724 w 5497167"/>
                <a:gd name="connsiteY7" fmla="*/ 2269831 h 4363120"/>
                <a:gd name="connsiteX8" fmla="*/ 5046592 w 5497167"/>
                <a:gd name="connsiteY8" fmla="*/ 2800095 h 4363120"/>
                <a:gd name="connsiteX9" fmla="*/ 4854436 w 5497167"/>
                <a:gd name="connsiteY9" fmla="*/ 3416998 h 4363120"/>
                <a:gd name="connsiteX10" fmla="*/ 4496626 w 5497167"/>
                <a:gd name="connsiteY10" fmla="*/ 3748303 h 4363120"/>
                <a:gd name="connsiteX11" fmla="*/ 2588314 w 5497167"/>
                <a:gd name="connsiteY11" fmla="*/ 4360362 h 4363120"/>
                <a:gd name="connsiteX12" fmla="*/ 1688732 w 5497167"/>
                <a:gd name="connsiteY12" fmla="*/ 3960255 h 4363120"/>
                <a:gd name="connsiteX13" fmla="*/ 772766 w 5497167"/>
                <a:gd name="connsiteY13" fmla="*/ 3681364 h 4363120"/>
                <a:gd name="connsiteX14" fmla="*/ 4140 w 5497167"/>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68111 h 4363120"/>
                <a:gd name="connsiteX14" fmla="*/ 3091 w 5496118"/>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21728 h 4363120"/>
                <a:gd name="connsiteX14" fmla="*/ 3091 w 5496118"/>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21728 h 4363120"/>
                <a:gd name="connsiteX14" fmla="*/ 3091 w 5496118"/>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8553 w 5501580"/>
                <a:gd name="connsiteY0" fmla="*/ 2223449 h 4363120"/>
                <a:gd name="connsiteX1" fmla="*/ 1068727 w 5501580"/>
                <a:gd name="connsiteY1" fmla="*/ 547902 h 4363120"/>
                <a:gd name="connsiteX2" fmla="*/ 2592727 w 5501580"/>
                <a:gd name="connsiteY2" fmla="*/ 285318 h 4363120"/>
                <a:gd name="connsiteX3" fmla="*/ 3864936 w 5501580"/>
                <a:gd name="connsiteY3" fmla="*/ 11191 h 4363120"/>
                <a:gd name="connsiteX4" fmla="*/ 5031127 w 5501580"/>
                <a:gd name="connsiteY4" fmla="*/ 501519 h 4363120"/>
                <a:gd name="connsiteX5" fmla="*/ 5422067 w 5501580"/>
                <a:gd name="connsiteY5" fmla="*/ 1024304 h 4363120"/>
                <a:gd name="connsiteX6" fmla="*/ 5501580 w 5501580"/>
                <a:gd name="connsiteY6" fmla="*/ 1555067 h 4363120"/>
                <a:gd name="connsiteX7" fmla="*/ 5084137 w 5501580"/>
                <a:gd name="connsiteY7" fmla="*/ 2269831 h 4363120"/>
                <a:gd name="connsiteX8" fmla="*/ 5051005 w 5501580"/>
                <a:gd name="connsiteY8" fmla="*/ 2800095 h 4363120"/>
                <a:gd name="connsiteX9" fmla="*/ 4858849 w 5501580"/>
                <a:gd name="connsiteY9" fmla="*/ 3416998 h 4363120"/>
                <a:gd name="connsiteX10" fmla="*/ 4501039 w 5501580"/>
                <a:gd name="connsiteY10" fmla="*/ 3748303 h 4363120"/>
                <a:gd name="connsiteX11" fmla="*/ 2592727 w 5501580"/>
                <a:gd name="connsiteY11" fmla="*/ 4360362 h 4363120"/>
                <a:gd name="connsiteX12" fmla="*/ 1693145 w 5501580"/>
                <a:gd name="connsiteY12" fmla="*/ 3960255 h 4363120"/>
                <a:gd name="connsiteX13" fmla="*/ 770553 w 5501580"/>
                <a:gd name="connsiteY13" fmla="*/ 3542215 h 4363120"/>
                <a:gd name="connsiteX14" fmla="*/ 8553 w 5501580"/>
                <a:gd name="connsiteY14" fmla="*/ 2223449 h 4363120"/>
                <a:gd name="connsiteX0" fmla="*/ 8553 w 5501580"/>
                <a:gd name="connsiteY0" fmla="*/ 2223449 h 4363120"/>
                <a:gd name="connsiteX1" fmla="*/ 1068727 w 5501580"/>
                <a:gd name="connsiteY1" fmla="*/ 547902 h 4363120"/>
                <a:gd name="connsiteX2" fmla="*/ 2592727 w 5501580"/>
                <a:gd name="connsiteY2" fmla="*/ 285318 h 4363120"/>
                <a:gd name="connsiteX3" fmla="*/ 3864936 w 5501580"/>
                <a:gd name="connsiteY3" fmla="*/ 11191 h 4363120"/>
                <a:gd name="connsiteX4" fmla="*/ 5031127 w 5501580"/>
                <a:gd name="connsiteY4" fmla="*/ 501519 h 4363120"/>
                <a:gd name="connsiteX5" fmla="*/ 5422067 w 5501580"/>
                <a:gd name="connsiteY5" fmla="*/ 1024304 h 4363120"/>
                <a:gd name="connsiteX6" fmla="*/ 5501580 w 5501580"/>
                <a:gd name="connsiteY6" fmla="*/ 1555067 h 4363120"/>
                <a:gd name="connsiteX7" fmla="*/ 5084137 w 5501580"/>
                <a:gd name="connsiteY7" fmla="*/ 2269831 h 4363120"/>
                <a:gd name="connsiteX8" fmla="*/ 5051005 w 5501580"/>
                <a:gd name="connsiteY8" fmla="*/ 2800095 h 4363120"/>
                <a:gd name="connsiteX9" fmla="*/ 4858849 w 5501580"/>
                <a:gd name="connsiteY9" fmla="*/ 3416998 h 4363120"/>
                <a:gd name="connsiteX10" fmla="*/ 4501039 w 5501580"/>
                <a:gd name="connsiteY10" fmla="*/ 3748303 h 4363120"/>
                <a:gd name="connsiteX11" fmla="*/ 2592727 w 5501580"/>
                <a:gd name="connsiteY11" fmla="*/ 4360362 h 4363120"/>
                <a:gd name="connsiteX12" fmla="*/ 1693145 w 5501580"/>
                <a:gd name="connsiteY12" fmla="*/ 3960255 h 4363120"/>
                <a:gd name="connsiteX13" fmla="*/ 770553 w 5501580"/>
                <a:gd name="connsiteY13" fmla="*/ 3542215 h 4363120"/>
                <a:gd name="connsiteX14" fmla="*/ 8553 w 5501580"/>
                <a:gd name="connsiteY14" fmla="*/ 2223449 h 4363120"/>
                <a:gd name="connsiteX0" fmla="*/ 7091 w 5500118"/>
                <a:gd name="connsiteY0" fmla="*/ 2223449 h 4363120"/>
                <a:gd name="connsiteX1" fmla="*/ 1067265 w 5500118"/>
                <a:gd name="connsiteY1" fmla="*/ 547902 h 4363120"/>
                <a:gd name="connsiteX2" fmla="*/ 2591265 w 5500118"/>
                <a:gd name="connsiteY2" fmla="*/ 285318 h 4363120"/>
                <a:gd name="connsiteX3" fmla="*/ 3863474 w 5500118"/>
                <a:gd name="connsiteY3" fmla="*/ 11191 h 4363120"/>
                <a:gd name="connsiteX4" fmla="*/ 5029665 w 5500118"/>
                <a:gd name="connsiteY4" fmla="*/ 501519 h 4363120"/>
                <a:gd name="connsiteX5" fmla="*/ 5420605 w 5500118"/>
                <a:gd name="connsiteY5" fmla="*/ 1024304 h 4363120"/>
                <a:gd name="connsiteX6" fmla="*/ 5500118 w 5500118"/>
                <a:gd name="connsiteY6" fmla="*/ 1555067 h 4363120"/>
                <a:gd name="connsiteX7" fmla="*/ 5082675 w 5500118"/>
                <a:gd name="connsiteY7" fmla="*/ 2269831 h 4363120"/>
                <a:gd name="connsiteX8" fmla="*/ 5049543 w 5500118"/>
                <a:gd name="connsiteY8" fmla="*/ 2800095 h 4363120"/>
                <a:gd name="connsiteX9" fmla="*/ 4857387 w 5500118"/>
                <a:gd name="connsiteY9" fmla="*/ 3416998 h 4363120"/>
                <a:gd name="connsiteX10" fmla="*/ 4499577 w 5500118"/>
                <a:gd name="connsiteY10" fmla="*/ 3748303 h 4363120"/>
                <a:gd name="connsiteX11" fmla="*/ 2591265 w 5500118"/>
                <a:gd name="connsiteY11" fmla="*/ 4360362 h 4363120"/>
                <a:gd name="connsiteX12" fmla="*/ 1691683 w 5500118"/>
                <a:gd name="connsiteY12" fmla="*/ 3960255 h 4363120"/>
                <a:gd name="connsiteX13" fmla="*/ 788969 w 5500118"/>
                <a:gd name="connsiteY13" fmla="*/ 3502458 h 4363120"/>
                <a:gd name="connsiteX14" fmla="*/ 7091 w 5500118"/>
                <a:gd name="connsiteY14" fmla="*/ 2223449 h 4363120"/>
                <a:gd name="connsiteX0" fmla="*/ 7091 w 5500118"/>
                <a:gd name="connsiteY0" fmla="*/ 2223449 h 3981315"/>
                <a:gd name="connsiteX1" fmla="*/ 1067265 w 5500118"/>
                <a:gd name="connsiteY1" fmla="*/ 547902 h 3981315"/>
                <a:gd name="connsiteX2" fmla="*/ 2591265 w 5500118"/>
                <a:gd name="connsiteY2" fmla="*/ 285318 h 3981315"/>
                <a:gd name="connsiteX3" fmla="*/ 3863474 w 5500118"/>
                <a:gd name="connsiteY3" fmla="*/ 11191 h 3981315"/>
                <a:gd name="connsiteX4" fmla="*/ 5029665 w 5500118"/>
                <a:gd name="connsiteY4" fmla="*/ 501519 h 3981315"/>
                <a:gd name="connsiteX5" fmla="*/ 5420605 w 5500118"/>
                <a:gd name="connsiteY5" fmla="*/ 1024304 h 3981315"/>
                <a:gd name="connsiteX6" fmla="*/ 5500118 w 5500118"/>
                <a:gd name="connsiteY6" fmla="*/ 1555067 h 3981315"/>
                <a:gd name="connsiteX7" fmla="*/ 5082675 w 5500118"/>
                <a:gd name="connsiteY7" fmla="*/ 2269831 h 3981315"/>
                <a:gd name="connsiteX8" fmla="*/ 5049543 w 5500118"/>
                <a:gd name="connsiteY8" fmla="*/ 2800095 h 3981315"/>
                <a:gd name="connsiteX9" fmla="*/ 4857387 w 5500118"/>
                <a:gd name="connsiteY9" fmla="*/ 3416998 h 3981315"/>
                <a:gd name="connsiteX10" fmla="*/ 4499577 w 5500118"/>
                <a:gd name="connsiteY10" fmla="*/ 3748303 h 3981315"/>
                <a:gd name="connsiteX11" fmla="*/ 2766077 w 5500118"/>
                <a:gd name="connsiteY11" fmla="*/ 3600603 h 3981315"/>
                <a:gd name="connsiteX12" fmla="*/ 1691683 w 5500118"/>
                <a:gd name="connsiteY12" fmla="*/ 3960255 h 3981315"/>
                <a:gd name="connsiteX13" fmla="*/ 788969 w 5500118"/>
                <a:gd name="connsiteY13" fmla="*/ 3502458 h 3981315"/>
                <a:gd name="connsiteX14" fmla="*/ 7091 w 5500118"/>
                <a:gd name="connsiteY14" fmla="*/ 2223449 h 3981315"/>
                <a:gd name="connsiteX0" fmla="*/ 7091 w 5500118"/>
                <a:gd name="connsiteY0" fmla="*/ 2223449 h 3850120"/>
                <a:gd name="connsiteX1" fmla="*/ 1067265 w 5500118"/>
                <a:gd name="connsiteY1" fmla="*/ 547902 h 3850120"/>
                <a:gd name="connsiteX2" fmla="*/ 2591265 w 5500118"/>
                <a:gd name="connsiteY2" fmla="*/ 285318 h 3850120"/>
                <a:gd name="connsiteX3" fmla="*/ 3863474 w 5500118"/>
                <a:gd name="connsiteY3" fmla="*/ 11191 h 3850120"/>
                <a:gd name="connsiteX4" fmla="*/ 5029665 w 5500118"/>
                <a:gd name="connsiteY4" fmla="*/ 501519 h 3850120"/>
                <a:gd name="connsiteX5" fmla="*/ 5420605 w 5500118"/>
                <a:gd name="connsiteY5" fmla="*/ 1024304 h 3850120"/>
                <a:gd name="connsiteX6" fmla="*/ 5500118 w 5500118"/>
                <a:gd name="connsiteY6" fmla="*/ 1555067 h 3850120"/>
                <a:gd name="connsiteX7" fmla="*/ 5082675 w 5500118"/>
                <a:gd name="connsiteY7" fmla="*/ 2269831 h 3850120"/>
                <a:gd name="connsiteX8" fmla="*/ 5049543 w 5500118"/>
                <a:gd name="connsiteY8" fmla="*/ 2800095 h 3850120"/>
                <a:gd name="connsiteX9" fmla="*/ 4857387 w 5500118"/>
                <a:gd name="connsiteY9" fmla="*/ 3416998 h 3850120"/>
                <a:gd name="connsiteX10" fmla="*/ 4499577 w 5500118"/>
                <a:gd name="connsiteY10" fmla="*/ 3748303 h 3850120"/>
                <a:gd name="connsiteX11" fmla="*/ 2766077 w 5500118"/>
                <a:gd name="connsiteY11" fmla="*/ 3600603 h 3850120"/>
                <a:gd name="connsiteX12" fmla="*/ 1799260 w 5500118"/>
                <a:gd name="connsiteY12" fmla="*/ 3617355 h 3850120"/>
                <a:gd name="connsiteX13" fmla="*/ 788969 w 5500118"/>
                <a:gd name="connsiteY13" fmla="*/ 3502458 h 3850120"/>
                <a:gd name="connsiteX14" fmla="*/ 7091 w 5500118"/>
                <a:gd name="connsiteY14" fmla="*/ 2223449 h 3850120"/>
                <a:gd name="connsiteX0" fmla="*/ 7091 w 5500118"/>
                <a:gd name="connsiteY0" fmla="*/ 2223449 h 3855916"/>
                <a:gd name="connsiteX1" fmla="*/ 1067265 w 5500118"/>
                <a:gd name="connsiteY1" fmla="*/ 547902 h 3855916"/>
                <a:gd name="connsiteX2" fmla="*/ 2591265 w 5500118"/>
                <a:gd name="connsiteY2" fmla="*/ 285318 h 3855916"/>
                <a:gd name="connsiteX3" fmla="*/ 3863474 w 5500118"/>
                <a:gd name="connsiteY3" fmla="*/ 11191 h 3855916"/>
                <a:gd name="connsiteX4" fmla="*/ 5029665 w 5500118"/>
                <a:gd name="connsiteY4" fmla="*/ 501519 h 3855916"/>
                <a:gd name="connsiteX5" fmla="*/ 5420605 w 5500118"/>
                <a:gd name="connsiteY5" fmla="*/ 1024304 h 3855916"/>
                <a:gd name="connsiteX6" fmla="*/ 5500118 w 5500118"/>
                <a:gd name="connsiteY6" fmla="*/ 1555067 h 3855916"/>
                <a:gd name="connsiteX7" fmla="*/ 5082675 w 5500118"/>
                <a:gd name="connsiteY7" fmla="*/ 2269831 h 3855916"/>
                <a:gd name="connsiteX8" fmla="*/ 5049543 w 5500118"/>
                <a:gd name="connsiteY8" fmla="*/ 2800095 h 3855916"/>
                <a:gd name="connsiteX9" fmla="*/ 4857387 w 5500118"/>
                <a:gd name="connsiteY9" fmla="*/ 3416998 h 3855916"/>
                <a:gd name="connsiteX10" fmla="*/ 4486130 w 5500118"/>
                <a:gd name="connsiteY10" fmla="*/ 3755026 h 3855916"/>
                <a:gd name="connsiteX11" fmla="*/ 2766077 w 5500118"/>
                <a:gd name="connsiteY11" fmla="*/ 3600603 h 3855916"/>
                <a:gd name="connsiteX12" fmla="*/ 1799260 w 5500118"/>
                <a:gd name="connsiteY12" fmla="*/ 3617355 h 3855916"/>
                <a:gd name="connsiteX13" fmla="*/ 788969 w 5500118"/>
                <a:gd name="connsiteY13" fmla="*/ 3502458 h 3855916"/>
                <a:gd name="connsiteX14" fmla="*/ 7091 w 5500118"/>
                <a:gd name="connsiteY14" fmla="*/ 2223449 h 3855916"/>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683828"/>
                <a:gd name="connsiteX1" fmla="*/ 1067265 w 5500118"/>
                <a:gd name="connsiteY1" fmla="*/ 547902 h 3683828"/>
                <a:gd name="connsiteX2" fmla="*/ 2591265 w 5500118"/>
                <a:gd name="connsiteY2" fmla="*/ 285318 h 3683828"/>
                <a:gd name="connsiteX3" fmla="*/ 3863474 w 5500118"/>
                <a:gd name="connsiteY3" fmla="*/ 11191 h 3683828"/>
                <a:gd name="connsiteX4" fmla="*/ 5029665 w 5500118"/>
                <a:gd name="connsiteY4" fmla="*/ 501519 h 3683828"/>
                <a:gd name="connsiteX5" fmla="*/ 5420605 w 5500118"/>
                <a:gd name="connsiteY5" fmla="*/ 1024304 h 3683828"/>
                <a:gd name="connsiteX6" fmla="*/ 5500118 w 5500118"/>
                <a:gd name="connsiteY6" fmla="*/ 1555067 h 3683828"/>
                <a:gd name="connsiteX7" fmla="*/ 5082675 w 5500118"/>
                <a:gd name="connsiteY7" fmla="*/ 2269831 h 3683828"/>
                <a:gd name="connsiteX8" fmla="*/ 5049543 w 5500118"/>
                <a:gd name="connsiteY8" fmla="*/ 2800095 h 3683828"/>
                <a:gd name="connsiteX9" fmla="*/ 4857387 w 5500118"/>
                <a:gd name="connsiteY9" fmla="*/ 3416998 h 3683828"/>
                <a:gd name="connsiteX10" fmla="*/ 4667665 w 5500118"/>
                <a:gd name="connsiteY10" fmla="*/ 3607108 h 3683828"/>
                <a:gd name="connsiteX11" fmla="*/ 2766077 w 5500118"/>
                <a:gd name="connsiteY11" fmla="*/ 3600603 h 3683828"/>
                <a:gd name="connsiteX12" fmla="*/ 1799260 w 5500118"/>
                <a:gd name="connsiteY12" fmla="*/ 3617355 h 3683828"/>
                <a:gd name="connsiteX13" fmla="*/ 1342742 w 5500118"/>
                <a:gd name="connsiteY13" fmla="*/ 3662134 h 3683828"/>
                <a:gd name="connsiteX14" fmla="*/ 788969 w 5500118"/>
                <a:gd name="connsiteY14" fmla="*/ 3502458 h 3683828"/>
                <a:gd name="connsiteX15" fmla="*/ 7091 w 5500118"/>
                <a:gd name="connsiteY15" fmla="*/ 2223449 h 3683828"/>
                <a:gd name="connsiteX0" fmla="*/ 7091 w 5500118"/>
                <a:gd name="connsiteY0" fmla="*/ 2223449 h 3692752"/>
                <a:gd name="connsiteX1" fmla="*/ 1067265 w 5500118"/>
                <a:gd name="connsiteY1" fmla="*/ 547902 h 3692752"/>
                <a:gd name="connsiteX2" fmla="*/ 2591265 w 5500118"/>
                <a:gd name="connsiteY2" fmla="*/ 285318 h 3692752"/>
                <a:gd name="connsiteX3" fmla="*/ 3863474 w 5500118"/>
                <a:gd name="connsiteY3" fmla="*/ 11191 h 3692752"/>
                <a:gd name="connsiteX4" fmla="*/ 5029665 w 5500118"/>
                <a:gd name="connsiteY4" fmla="*/ 501519 h 3692752"/>
                <a:gd name="connsiteX5" fmla="*/ 5420605 w 5500118"/>
                <a:gd name="connsiteY5" fmla="*/ 1024304 h 3692752"/>
                <a:gd name="connsiteX6" fmla="*/ 5500118 w 5500118"/>
                <a:gd name="connsiteY6" fmla="*/ 1555067 h 3692752"/>
                <a:gd name="connsiteX7" fmla="*/ 5082675 w 5500118"/>
                <a:gd name="connsiteY7" fmla="*/ 2269831 h 3692752"/>
                <a:gd name="connsiteX8" fmla="*/ 5049543 w 5500118"/>
                <a:gd name="connsiteY8" fmla="*/ 2800095 h 3692752"/>
                <a:gd name="connsiteX9" fmla="*/ 4857387 w 5500118"/>
                <a:gd name="connsiteY9" fmla="*/ 3416998 h 3692752"/>
                <a:gd name="connsiteX10" fmla="*/ 4667665 w 5500118"/>
                <a:gd name="connsiteY10" fmla="*/ 3607108 h 3692752"/>
                <a:gd name="connsiteX11" fmla="*/ 2766077 w 5500118"/>
                <a:gd name="connsiteY11" fmla="*/ 3600603 h 3692752"/>
                <a:gd name="connsiteX12" fmla="*/ 1799260 w 5500118"/>
                <a:gd name="connsiteY12" fmla="*/ 3617355 h 3692752"/>
                <a:gd name="connsiteX13" fmla="*/ 1342742 w 5500118"/>
                <a:gd name="connsiteY13" fmla="*/ 3675581 h 3692752"/>
                <a:gd name="connsiteX14" fmla="*/ 788969 w 5500118"/>
                <a:gd name="connsiteY14" fmla="*/ 3502458 h 3692752"/>
                <a:gd name="connsiteX15" fmla="*/ 7091 w 5500118"/>
                <a:gd name="connsiteY15" fmla="*/ 2223449 h 3692752"/>
                <a:gd name="connsiteX0" fmla="*/ 7091 w 5500118"/>
                <a:gd name="connsiteY0" fmla="*/ 2223449 h 3675581"/>
                <a:gd name="connsiteX1" fmla="*/ 1067265 w 5500118"/>
                <a:gd name="connsiteY1" fmla="*/ 547902 h 3675581"/>
                <a:gd name="connsiteX2" fmla="*/ 2591265 w 5500118"/>
                <a:gd name="connsiteY2" fmla="*/ 285318 h 3675581"/>
                <a:gd name="connsiteX3" fmla="*/ 3863474 w 5500118"/>
                <a:gd name="connsiteY3" fmla="*/ 11191 h 3675581"/>
                <a:gd name="connsiteX4" fmla="*/ 5029665 w 5500118"/>
                <a:gd name="connsiteY4" fmla="*/ 501519 h 3675581"/>
                <a:gd name="connsiteX5" fmla="*/ 5420605 w 5500118"/>
                <a:gd name="connsiteY5" fmla="*/ 1024304 h 3675581"/>
                <a:gd name="connsiteX6" fmla="*/ 5500118 w 5500118"/>
                <a:gd name="connsiteY6" fmla="*/ 1555067 h 3675581"/>
                <a:gd name="connsiteX7" fmla="*/ 5082675 w 5500118"/>
                <a:gd name="connsiteY7" fmla="*/ 2269831 h 3675581"/>
                <a:gd name="connsiteX8" fmla="*/ 5049543 w 5500118"/>
                <a:gd name="connsiteY8" fmla="*/ 2800095 h 3675581"/>
                <a:gd name="connsiteX9" fmla="*/ 4857387 w 5500118"/>
                <a:gd name="connsiteY9" fmla="*/ 3416998 h 3675581"/>
                <a:gd name="connsiteX10" fmla="*/ 4667665 w 5500118"/>
                <a:gd name="connsiteY10" fmla="*/ 3607108 h 3675581"/>
                <a:gd name="connsiteX11" fmla="*/ 2766077 w 5500118"/>
                <a:gd name="connsiteY11" fmla="*/ 3600603 h 3675581"/>
                <a:gd name="connsiteX12" fmla="*/ 1799260 w 5500118"/>
                <a:gd name="connsiteY12" fmla="*/ 3617355 h 3675581"/>
                <a:gd name="connsiteX13" fmla="*/ 1342742 w 5500118"/>
                <a:gd name="connsiteY13" fmla="*/ 3675581 h 3675581"/>
                <a:gd name="connsiteX14" fmla="*/ 788969 w 5500118"/>
                <a:gd name="connsiteY14" fmla="*/ 3502458 h 3675581"/>
                <a:gd name="connsiteX15" fmla="*/ 7091 w 5500118"/>
                <a:gd name="connsiteY15" fmla="*/ 2223449 h 3675581"/>
                <a:gd name="connsiteX0" fmla="*/ 7091 w 5500118"/>
                <a:gd name="connsiteY0" fmla="*/ 2223449 h 3694446"/>
                <a:gd name="connsiteX1" fmla="*/ 1067265 w 5500118"/>
                <a:gd name="connsiteY1" fmla="*/ 547902 h 3694446"/>
                <a:gd name="connsiteX2" fmla="*/ 2591265 w 5500118"/>
                <a:gd name="connsiteY2" fmla="*/ 285318 h 3694446"/>
                <a:gd name="connsiteX3" fmla="*/ 3863474 w 5500118"/>
                <a:gd name="connsiteY3" fmla="*/ 11191 h 3694446"/>
                <a:gd name="connsiteX4" fmla="*/ 5029665 w 5500118"/>
                <a:gd name="connsiteY4" fmla="*/ 501519 h 3694446"/>
                <a:gd name="connsiteX5" fmla="*/ 5420605 w 5500118"/>
                <a:gd name="connsiteY5" fmla="*/ 1024304 h 3694446"/>
                <a:gd name="connsiteX6" fmla="*/ 5500118 w 5500118"/>
                <a:gd name="connsiteY6" fmla="*/ 1555067 h 3694446"/>
                <a:gd name="connsiteX7" fmla="*/ 5082675 w 5500118"/>
                <a:gd name="connsiteY7" fmla="*/ 2269831 h 3694446"/>
                <a:gd name="connsiteX8" fmla="*/ 5049543 w 5500118"/>
                <a:gd name="connsiteY8" fmla="*/ 2800095 h 3694446"/>
                <a:gd name="connsiteX9" fmla="*/ 4857387 w 5500118"/>
                <a:gd name="connsiteY9" fmla="*/ 3416998 h 3694446"/>
                <a:gd name="connsiteX10" fmla="*/ 4667665 w 5500118"/>
                <a:gd name="connsiteY10" fmla="*/ 3607108 h 3694446"/>
                <a:gd name="connsiteX11" fmla="*/ 2766077 w 5500118"/>
                <a:gd name="connsiteY11" fmla="*/ 3600603 h 3694446"/>
                <a:gd name="connsiteX12" fmla="*/ 1799260 w 5500118"/>
                <a:gd name="connsiteY12" fmla="*/ 3617355 h 3694446"/>
                <a:gd name="connsiteX13" fmla="*/ 1342742 w 5500118"/>
                <a:gd name="connsiteY13" fmla="*/ 3675581 h 3694446"/>
                <a:gd name="connsiteX14" fmla="*/ 788969 w 5500118"/>
                <a:gd name="connsiteY14" fmla="*/ 3502458 h 3694446"/>
                <a:gd name="connsiteX15" fmla="*/ 7091 w 5500118"/>
                <a:gd name="connsiteY15" fmla="*/ 2223449 h 3694446"/>
                <a:gd name="connsiteX0" fmla="*/ 7091 w 5500118"/>
                <a:gd name="connsiteY0" fmla="*/ 2223449 h 3743074"/>
                <a:gd name="connsiteX1" fmla="*/ 1067265 w 5500118"/>
                <a:gd name="connsiteY1" fmla="*/ 547902 h 3743074"/>
                <a:gd name="connsiteX2" fmla="*/ 2591265 w 5500118"/>
                <a:gd name="connsiteY2" fmla="*/ 285318 h 3743074"/>
                <a:gd name="connsiteX3" fmla="*/ 3863474 w 5500118"/>
                <a:gd name="connsiteY3" fmla="*/ 11191 h 3743074"/>
                <a:gd name="connsiteX4" fmla="*/ 5029665 w 5500118"/>
                <a:gd name="connsiteY4" fmla="*/ 501519 h 3743074"/>
                <a:gd name="connsiteX5" fmla="*/ 5420605 w 5500118"/>
                <a:gd name="connsiteY5" fmla="*/ 1024304 h 3743074"/>
                <a:gd name="connsiteX6" fmla="*/ 5500118 w 5500118"/>
                <a:gd name="connsiteY6" fmla="*/ 1555067 h 3743074"/>
                <a:gd name="connsiteX7" fmla="*/ 5082675 w 5500118"/>
                <a:gd name="connsiteY7" fmla="*/ 2269831 h 3743074"/>
                <a:gd name="connsiteX8" fmla="*/ 5049543 w 5500118"/>
                <a:gd name="connsiteY8" fmla="*/ 2800095 h 3743074"/>
                <a:gd name="connsiteX9" fmla="*/ 4857387 w 5500118"/>
                <a:gd name="connsiteY9" fmla="*/ 3416998 h 3743074"/>
                <a:gd name="connsiteX10" fmla="*/ 4667665 w 5500118"/>
                <a:gd name="connsiteY10" fmla="*/ 3607108 h 3743074"/>
                <a:gd name="connsiteX11" fmla="*/ 2766077 w 5500118"/>
                <a:gd name="connsiteY11" fmla="*/ 3600603 h 3743074"/>
                <a:gd name="connsiteX12" fmla="*/ 1799260 w 5500118"/>
                <a:gd name="connsiteY12" fmla="*/ 3617355 h 3743074"/>
                <a:gd name="connsiteX13" fmla="*/ 1255337 w 5500118"/>
                <a:gd name="connsiteY13" fmla="*/ 3729369 h 3743074"/>
                <a:gd name="connsiteX14" fmla="*/ 788969 w 5500118"/>
                <a:gd name="connsiteY14" fmla="*/ 3502458 h 3743074"/>
                <a:gd name="connsiteX15" fmla="*/ 7091 w 5500118"/>
                <a:gd name="connsiteY15" fmla="*/ 2223449 h 3743074"/>
                <a:gd name="connsiteX0" fmla="*/ 7091 w 5500118"/>
                <a:gd name="connsiteY0" fmla="*/ 2223449 h 3729369"/>
                <a:gd name="connsiteX1" fmla="*/ 1067265 w 5500118"/>
                <a:gd name="connsiteY1" fmla="*/ 547902 h 3729369"/>
                <a:gd name="connsiteX2" fmla="*/ 2591265 w 5500118"/>
                <a:gd name="connsiteY2" fmla="*/ 285318 h 3729369"/>
                <a:gd name="connsiteX3" fmla="*/ 3863474 w 5500118"/>
                <a:gd name="connsiteY3" fmla="*/ 11191 h 3729369"/>
                <a:gd name="connsiteX4" fmla="*/ 5029665 w 5500118"/>
                <a:gd name="connsiteY4" fmla="*/ 501519 h 3729369"/>
                <a:gd name="connsiteX5" fmla="*/ 5420605 w 5500118"/>
                <a:gd name="connsiteY5" fmla="*/ 1024304 h 3729369"/>
                <a:gd name="connsiteX6" fmla="*/ 5500118 w 5500118"/>
                <a:gd name="connsiteY6" fmla="*/ 1555067 h 3729369"/>
                <a:gd name="connsiteX7" fmla="*/ 5082675 w 5500118"/>
                <a:gd name="connsiteY7" fmla="*/ 2269831 h 3729369"/>
                <a:gd name="connsiteX8" fmla="*/ 5049543 w 5500118"/>
                <a:gd name="connsiteY8" fmla="*/ 2800095 h 3729369"/>
                <a:gd name="connsiteX9" fmla="*/ 4857387 w 5500118"/>
                <a:gd name="connsiteY9" fmla="*/ 3416998 h 3729369"/>
                <a:gd name="connsiteX10" fmla="*/ 4667665 w 5500118"/>
                <a:gd name="connsiteY10" fmla="*/ 3607108 h 3729369"/>
                <a:gd name="connsiteX11" fmla="*/ 2766077 w 5500118"/>
                <a:gd name="connsiteY11" fmla="*/ 3600603 h 3729369"/>
                <a:gd name="connsiteX12" fmla="*/ 1799260 w 5500118"/>
                <a:gd name="connsiteY12" fmla="*/ 3617355 h 3729369"/>
                <a:gd name="connsiteX13" fmla="*/ 1255337 w 5500118"/>
                <a:gd name="connsiteY13" fmla="*/ 3729369 h 3729369"/>
                <a:gd name="connsiteX14" fmla="*/ 788969 w 5500118"/>
                <a:gd name="connsiteY14" fmla="*/ 3502458 h 3729369"/>
                <a:gd name="connsiteX15" fmla="*/ 7091 w 5500118"/>
                <a:gd name="connsiteY15" fmla="*/ 2223449 h 3729369"/>
                <a:gd name="connsiteX0" fmla="*/ 7091 w 5500118"/>
                <a:gd name="connsiteY0" fmla="*/ 2223449 h 3729369"/>
                <a:gd name="connsiteX1" fmla="*/ 1067265 w 5500118"/>
                <a:gd name="connsiteY1" fmla="*/ 547902 h 3729369"/>
                <a:gd name="connsiteX2" fmla="*/ 2591265 w 5500118"/>
                <a:gd name="connsiteY2" fmla="*/ 285318 h 3729369"/>
                <a:gd name="connsiteX3" fmla="*/ 3863474 w 5500118"/>
                <a:gd name="connsiteY3" fmla="*/ 11191 h 3729369"/>
                <a:gd name="connsiteX4" fmla="*/ 5029665 w 5500118"/>
                <a:gd name="connsiteY4" fmla="*/ 501519 h 3729369"/>
                <a:gd name="connsiteX5" fmla="*/ 5420605 w 5500118"/>
                <a:gd name="connsiteY5" fmla="*/ 1024304 h 3729369"/>
                <a:gd name="connsiteX6" fmla="*/ 5500118 w 5500118"/>
                <a:gd name="connsiteY6" fmla="*/ 1555067 h 3729369"/>
                <a:gd name="connsiteX7" fmla="*/ 5082675 w 5500118"/>
                <a:gd name="connsiteY7" fmla="*/ 2269831 h 3729369"/>
                <a:gd name="connsiteX8" fmla="*/ 5049543 w 5500118"/>
                <a:gd name="connsiteY8" fmla="*/ 2800095 h 3729369"/>
                <a:gd name="connsiteX9" fmla="*/ 4857387 w 5500118"/>
                <a:gd name="connsiteY9" fmla="*/ 3416998 h 3729369"/>
                <a:gd name="connsiteX10" fmla="*/ 4667665 w 5500118"/>
                <a:gd name="connsiteY10" fmla="*/ 3607108 h 3729369"/>
                <a:gd name="connsiteX11" fmla="*/ 2766077 w 5500118"/>
                <a:gd name="connsiteY11" fmla="*/ 3600603 h 3729369"/>
                <a:gd name="connsiteX12" fmla="*/ 1799260 w 5500118"/>
                <a:gd name="connsiteY12" fmla="*/ 3617355 h 3729369"/>
                <a:gd name="connsiteX13" fmla="*/ 1255337 w 5500118"/>
                <a:gd name="connsiteY13" fmla="*/ 3729369 h 3729369"/>
                <a:gd name="connsiteX14" fmla="*/ 788969 w 5500118"/>
                <a:gd name="connsiteY14" fmla="*/ 3502458 h 3729369"/>
                <a:gd name="connsiteX15" fmla="*/ 7091 w 5500118"/>
                <a:gd name="connsiteY15" fmla="*/ 2223449 h 3729369"/>
                <a:gd name="connsiteX0" fmla="*/ 7091 w 5500118"/>
                <a:gd name="connsiteY0" fmla="*/ 2223449 h 3636243"/>
                <a:gd name="connsiteX1" fmla="*/ 1067265 w 5500118"/>
                <a:gd name="connsiteY1" fmla="*/ 547902 h 3636243"/>
                <a:gd name="connsiteX2" fmla="*/ 2591265 w 5500118"/>
                <a:gd name="connsiteY2" fmla="*/ 285318 h 3636243"/>
                <a:gd name="connsiteX3" fmla="*/ 3863474 w 5500118"/>
                <a:gd name="connsiteY3" fmla="*/ 11191 h 3636243"/>
                <a:gd name="connsiteX4" fmla="*/ 5029665 w 5500118"/>
                <a:gd name="connsiteY4" fmla="*/ 501519 h 3636243"/>
                <a:gd name="connsiteX5" fmla="*/ 5420605 w 5500118"/>
                <a:gd name="connsiteY5" fmla="*/ 1024304 h 3636243"/>
                <a:gd name="connsiteX6" fmla="*/ 5500118 w 5500118"/>
                <a:gd name="connsiteY6" fmla="*/ 1555067 h 3636243"/>
                <a:gd name="connsiteX7" fmla="*/ 5082675 w 5500118"/>
                <a:gd name="connsiteY7" fmla="*/ 2269831 h 3636243"/>
                <a:gd name="connsiteX8" fmla="*/ 5049543 w 5500118"/>
                <a:gd name="connsiteY8" fmla="*/ 2800095 h 3636243"/>
                <a:gd name="connsiteX9" fmla="*/ 4857387 w 5500118"/>
                <a:gd name="connsiteY9" fmla="*/ 3416998 h 3636243"/>
                <a:gd name="connsiteX10" fmla="*/ 4667665 w 5500118"/>
                <a:gd name="connsiteY10" fmla="*/ 3607108 h 3636243"/>
                <a:gd name="connsiteX11" fmla="*/ 2766077 w 5500118"/>
                <a:gd name="connsiteY11" fmla="*/ 3600603 h 3636243"/>
                <a:gd name="connsiteX12" fmla="*/ 1799260 w 5500118"/>
                <a:gd name="connsiteY12" fmla="*/ 3617355 h 3636243"/>
                <a:gd name="connsiteX13" fmla="*/ 1262060 w 5500118"/>
                <a:gd name="connsiteY13" fmla="*/ 3581452 h 3636243"/>
                <a:gd name="connsiteX14" fmla="*/ 788969 w 5500118"/>
                <a:gd name="connsiteY14" fmla="*/ 3502458 h 3636243"/>
                <a:gd name="connsiteX15" fmla="*/ 7091 w 5500118"/>
                <a:gd name="connsiteY15" fmla="*/ 2223449 h 3636243"/>
                <a:gd name="connsiteX0" fmla="*/ 7091 w 5500118"/>
                <a:gd name="connsiteY0" fmla="*/ 2223449 h 3620738"/>
                <a:gd name="connsiteX1" fmla="*/ 1067265 w 5500118"/>
                <a:gd name="connsiteY1" fmla="*/ 547902 h 3620738"/>
                <a:gd name="connsiteX2" fmla="*/ 2591265 w 5500118"/>
                <a:gd name="connsiteY2" fmla="*/ 285318 h 3620738"/>
                <a:gd name="connsiteX3" fmla="*/ 3863474 w 5500118"/>
                <a:gd name="connsiteY3" fmla="*/ 11191 h 3620738"/>
                <a:gd name="connsiteX4" fmla="*/ 5029665 w 5500118"/>
                <a:gd name="connsiteY4" fmla="*/ 501519 h 3620738"/>
                <a:gd name="connsiteX5" fmla="*/ 5420605 w 5500118"/>
                <a:gd name="connsiteY5" fmla="*/ 1024304 h 3620738"/>
                <a:gd name="connsiteX6" fmla="*/ 5500118 w 5500118"/>
                <a:gd name="connsiteY6" fmla="*/ 1555067 h 3620738"/>
                <a:gd name="connsiteX7" fmla="*/ 5082675 w 5500118"/>
                <a:gd name="connsiteY7" fmla="*/ 2269831 h 3620738"/>
                <a:gd name="connsiteX8" fmla="*/ 5049543 w 5500118"/>
                <a:gd name="connsiteY8" fmla="*/ 2800095 h 3620738"/>
                <a:gd name="connsiteX9" fmla="*/ 4857387 w 5500118"/>
                <a:gd name="connsiteY9" fmla="*/ 3416998 h 3620738"/>
                <a:gd name="connsiteX10" fmla="*/ 4667665 w 5500118"/>
                <a:gd name="connsiteY10" fmla="*/ 3607108 h 3620738"/>
                <a:gd name="connsiteX11" fmla="*/ 2766077 w 5500118"/>
                <a:gd name="connsiteY11" fmla="*/ 3600603 h 3620738"/>
                <a:gd name="connsiteX12" fmla="*/ 1799260 w 5500118"/>
                <a:gd name="connsiteY12" fmla="*/ 3617355 h 3620738"/>
                <a:gd name="connsiteX13" fmla="*/ 1262060 w 5500118"/>
                <a:gd name="connsiteY13" fmla="*/ 3581452 h 3620738"/>
                <a:gd name="connsiteX14" fmla="*/ 788969 w 5500118"/>
                <a:gd name="connsiteY14" fmla="*/ 3502458 h 3620738"/>
                <a:gd name="connsiteX15" fmla="*/ 7091 w 5500118"/>
                <a:gd name="connsiteY15" fmla="*/ 2223449 h 3620738"/>
                <a:gd name="connsiteX0" fmla="*/ 7091 w 5500118"/>
                <a:gd name="connsiteY0" fmla="*/ 2223449 h 3620738"/>
                <a:gd name="connsiteX1" fmla="*/ 1067265 w 5500118"/>
                <a:gd name="connsiteY1" fmla="*/ 547902 h 3620738"/>
                <a:gd name="connsiteX2" fmla="*/ 2591265 w 5500118"/>
                <a:gd name="connsiteY2" fmla="*/ 285318 h 3620738"/>
                <a:gd name="connsiteX3" fmla="*/ 3863474 w 5500118"/>
                <a:gd name="connsiteY3" fmla="*/ 11191 h 3620738"/>
                <a:gd name="connsiteX4" fmla="*/ 5029665 w 5500118"/>
                <a:gd name="connsiteY4" fmla="*/ 501519 h 3620738"/>
                <a:gd name="connsiteX5" fmla="*/ 5420605 w 5500118"/>
                <a:gd name="connsiteY5" fmla="*/ 1024304 h 3620738"/>
                <a:gd name="connsiteX6" fmla="*/ 5500118 w 5500118"/>
                <a:gd name="connsiteY6" fmla="*/ 1555067 h 3620738"/>
                <a:gd name="connsiteX7" fmla="*/ 5082675 w 5500118"/>
                <a:gd name="connsiteY7" fmla="*/ 2269831 h 3620738"/>
                <a:gd name="connsiteX8" fmla="*/ 5049543 w 5500118"/>
                <a:gd name="connsiteY8" fmla="*/ 2800095 h 3620738"/>
                <a:gd name="connsiteX9" fmla="*/ 4857387 w 5500118"/>
                <a:gd name="connsiteY9" fmla="*/ 3416998 h 3620738"/>
                <a:gd name="connsiteX10" fmla="*/ 4667665 w 5500118"/>
                <a:gd name="connsiteY10" fmla="*/ 3607108 h 3620738"/>
                <a:gd name="connsiteX11" fmla="*/ 2766077 w 5500118"/>
                <a:gd name="connsiteY11" fmla="*/ 3600603 h 3620738"/>
                <a:gd name="connsiteX12" fmla="*/ 1799260 w 5500118"/>
                <a:gd name="connsiteY12" fmla="*/ 3617355 h 3620738"/>
                <a:gd name="connsiteX13" fmla="*/ 1262060 w 5500118"/>
                <a:gd name="connsiteY13" fmla="*/ 3581452 h 3620738"/>
                <a:gd name="connsiteX14" fmla="*/ 788969 w 5500118"/>
                <a:gd name="connsiteY14" fmla="*/ 3502458 h 3620738"/>
                <a:gd name="connsiteX15" fmla="*/ 7091 w 5500118"/>
                <a:gd name="connsiteY15" fmla="*/ 2223449 h 3620738"/>
                <a:gd name="connsiteX0" fmla="*/ 7091 w 5500118"/>
                <a:gd name="connsiteY0" fmla="*/ 2223449 h 3620258"/>
                <a:gd name="connsiteX1" fmla="*/ 1067265 w 5500118"/>
                <a:gd name="connsiteY1" fmla="*/ 547902 h 3620258"/>
                <a:gd name="connsiteX2" fmla="*/ 2591265 w 5500118"/>
                <a:gd name="connsiteY2" fmla="*/ 285318 h 3620258"/>
                <a:gd name="connsiteX3" fmla="*/ 3863474 w 5500118"/>
                <a:gd name="connsiteY3" fmla="*/ 11191 h 3620258"/>
                <a:gd name="connsiteX4" fmla="*/ 5029665 w 5500118"/>
                <a:gd name="connsiteY4" fmla="*/ 501519 h 3620258"/>
                <a:gd name="connsiteX5" fmla="*/ 5420605 w 5500118"/>
                <a:gd name="connsiteY5" fmla="*/ 1024304 h 3620258"/>
                <a:gd name="connsiteX6" fmla="*/ 5500118 w 5500118"/>
                <a:gd name="connsiteY6" fmla="*/ 1555067 h 3620258"/>
                <a:gd name="connsiteX7" fmla="*/ 5082675 w 5500118"/>
                <a:gd name="connsiteY7" fmla="*/ 2269831 h 3620258"/>
                <a:gd name="connsiteX8" fmla="*/ 5049543 w 5500118"/>
                <a:gd name="connsiteY8" fmla="*/ 2800095 h 3620258"/>
                <a:gd name="connsiteX9" fmla="*/ 4857387 w 5500118"/>
                <a:gd name="connsiteY9" fmla="*/ 3416998 h 3620258"/>
                <a:gd name="connsiteX10" fmla="*/ 4667665 w 5500118"/>
                <a:gd name="connsiteY10" fmla="*/ 3607108 h 3620258"/>
                <a:gd name="connsiteX11" fmla="*/ 2766077 w 5500118"/>
                <a:gd name="connsiteY11" fmla="*/ 3600603 h 3620258"/>
                <a:gd name="connsiteX12" fmla="*/ 1799260 w 5500118"/>
                <a:gd name="connsiteY12" fmla="*/ 3617355 h 3620258"/>
                <a:gd name="connsiteX13" fmla="*/ 1403254 w 5500118"/>
                <a:gd name="connsiteY13" fmla="*/ 3568004 h 3620258"/>
                <a:gd name="connsiteX14" fmla="*/ 788969 w 5500118"/>
                <a:gd name="connsiteY14" fmla="*/ 3502458 h 3620258"/>
                <a:gd name="connsiteX15" fmla="*/ 7091 w 5500118"/>
                <a:gd name="connsiteY15" fmla="*/ 2223449 h 3620258"/>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57387 w 5500118"/>
                <a:gd name="connsiteY9" fmla="*/ 3416998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77558 w 5500118"/>
                <a:gd name="connsiteY9" fmla="*/ 3423722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77558 w 5500118"/>
                <a:gd name="connsiteY9" fmla="*/ 3423722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00659"/>
                <a:gd name="connsiteX1" fmla="*/ 1067265 w 5500118"/>
                <a:gd name="connsiteY1" fmla="*/ 547902 h 3600659"/>
                <a:gd name="connsiteX2" fmla="*/ 2591265 w 5500118"/>
                <a:gd name="connsiteY2" fmla="*/ 285318 h 3600659"/>
                <a:gd name="connsiteX3" fmla="*/ 3863474 w 5500118"/>
                <a:gd name="connsiteY3" fmla="*/ 11191 h 3600659"/>
                <a:gd name="connsiteX4" fmla="*/ 5029665 w 5500118"/>
                <a:gd name="connsiteY4" fmla="*/ 501519 h 3600659"/>
                <a:gd name="connsiteX5" fmla="*/ 5420605 w 5500118"/>
                <a:gd name="connsiteY5" fmla="*/ 1024304 h 3600659"/>
                <a:gd name="connsiteX6" fmla="*/ 5500118 w 5500118"/>
                <a:gd name="connsiteY6" fmla="*/ 1555067 h 3600659"/>
                <a:gd name="connsiteX7" fmla="*/ 5082675 w 5500118"/>
                <a:gd name="connsiteY7" fmla="*/ 2269831 h 3600659"/>
                <a:gd name="connsiteX8" fmla="*/ 5049543 w 5500118"/>
                <a:gd name="connsiteY8" fmla="*/ 2800095 h 3600659"/>
                <a:gd name="connsiteX9" fmla="*/ 4877558 w 5500118"/>
                <a:gd name="connsiteY9" fmla="*/ 3423722 h 3600659"/>
                <a:gd name="connsiteX10" fmla="*/ 4681113 w 5500118"/>
                <a:gd name="connsiteY10" fmla="*/ 3573490 h 3600659"/>
                <a:gd name="connsiteX11" fmla="*/ 2766077 w 5500118"/>
                <a:gd name="connsiteY11" fmla="*/ 3600603 h 3600659"/>
                <a:gd name="connsiteX12" fmla="*/ 1940454 w 5500118"/>
                <a:gd name="connsiteY12" fmla="*/ 3583738 h 3600659"/>
                <a:gd name="connsiteX13" fmla="*/ 1403254 w 5500118"/>
                <a:gd name="connsiteY13" fmla="*/ 3568004 h 3600659"/>
                <a:gd name="connsiteX14" fmla="*/ 788969 w 5500118"/>
                <a:gd name="connsiteY14" fmla="*/ 3502458 h 3600659"/>
                <a:gd name="connsiteX15" fmla="*/ 7091 w 5500118"/>
                <a:gd name="connsiteY15" fmla="*/ 2223449 h 360065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877558 w 5500118"/>
                <a:gd name="connsiteY9" fmla="*/ 3423722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64964 w 5500118"/>
                <a:gd name="connsiteY9" fmla="*/ 3470787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44794 w 5500118"/>
                <a:gd name="connsiteY9" fmla="*/ 3316146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71688 w 5500118"/>
                <a:gd name="connsiteY9" fmla="*/ 3343040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9692 w 5502719"/>
                <a:gd name="connsiteY0" fmla="*/ 2223449 h 3592269"/>
                <a:gd name="connsiteX1" fmla="*/ 1069866 w 5502719"/>
                <a:gd name="connsiteY1" fmla="*/ 547902 h 3592269"/>
                <a:gd name="connsiteX2" fmla="*/ 2593866 w 5502719"/>
                <a:gd name="connsiteY2" fmla="*/ 285318 h 3592269"/>
                <a:gd name="connsiteX3" fmla="*/ 3866075 w 5502719"/>
                <a:gd name="connsiteY3" fmla="*/ 11191 h 3592269"/>
                <a:gd name="connsiteX4" fmla="*/ 5032266 w 5502719"/>
                <a:gd name="connsiteY4" fmla="*/ 501519 h 3592269"/>
                <a:gd name="connsiteX5" fmla="*/ 5423206 w 5502719"/>
                <a:gd name="connsiteY5" fmla="*/ 1024304 h 3592269"/>
                <a:gd name="connsiteX6" fmla="*/ 5502719 w 5502719"/>
                <a:gd name="connsiteY6" fmla="*/ 1555067 h 3592269"/>
                <a:gd name="connsiteX7" fmla="*/ 5085276 w 5502719"/>
                <a:gd name="connsiteY7" fmla="*/ 2269831 h 3592269"/>
                <a:gd name="connsiteX8" fmla="*/ 5052144 w 5502719"/>
                <a:gd name="connsiteY8" fmla="*/ 2800095 h 3592269"/>
                <a:gd name="connsiteX9" fmla="*/ 4974289 w 5502719"/>
                <a:gd name="connsiteY9" fmla="*/ 3343040 h 3592269"/>
                <a:gd name="connsiteX10" fmla="*/ 4683714 w 5502719"/>
                <a:gd name="connsiteY10" fmla="*/ 3573490 h 3592269"/>
                <a:gd name="connsiteX11" fmla="*/ 2768678 w 5502719"/>
                <a:gd name="connsiteY11" fmla="*/ 3587156 h 3592269"/>
                <a:gd name="connsiteX12" fmla="*/ 1943055 w 5502719"/>
                <a:gd name="connsiteY12" fmla="*/ 3583738 h 3592269"/>
                <a:gd name="connsiteX13" fmla="*/ 1405855 w 5502719"/>
                <a:gd name="connsiteY13" fmla="*/ 3568004 h 3592269"/>
                <a:gd name="connsiteX14" fmla="*/ 757952 w 5502719"/>
                <a:gd name="connsiteY14" fmla="*/ 3455393 h 3592269"/>
                <a:gd name="connsiteX15" fmla="*/ 9692 w 5502719"/>
                <a:gd name="connsiteY15" fmla="*/ 2223449 h 3592269"/>
                <a:gd name="connsiteX0" fmla="*/ 9692 w 5502719"/>
                <a:gd name="connsiteY0" fmla="*/ 2223449 h 3592269"/>
                <a:gd name="connsiteX1" fmla="*/ 1069866 w 5502719"/>
                <a:gd name="connsiteY1" fmla="*/ 547902 h 3592269"/>
                <a:gd name="connsiteX2" fmla="*/ 2593866 w 5502719"/>
                <a:gd name="connsiteY2" fmla="*/ 285318 h 3592269"/>
                <a:gd name="connsiteX3" fmla="*/ 3866075 w 5502719"/>
                <a:gd name="connsiteY3" fmla="*/ 11191 h 3592269"/>
                <a:gd name="connsiteX4" fmla="*/ 5032266 w 5502719"/>
                <a:gd name="connsiteY4" fmla="*/ 501519 h 3592269"/>
                <a:gd name="connsiteX5" fmla="*/ 5423206 w 5502719"/>
                <a:gd name="connsiteY5" fmla="*/ 1024304 h 3592269"/>
                <a:gd name="connsiteX6" fmla="*/ 5502719 w 5502719"/>
                <a:gd name="connsiteY6" fmla="*/ 1555067 h 3592269"/>
                <a:gd name="connsiteX7" fmla="*/ 5085276 w 5502719"/>
                <a:gd name="connsiteY7" fmla="*/ 2269831 h 3592269"/>
                <a:gd name="connsiteX8" fmla="*/ 5052144 w 5502719"/>
                <a:gd name="connsiteY8" fmla="*/ 2800095 h 3592269"/>
                <a:gd name="connsiteX9" fmla="*/ 4974289 w 5502719"/>
                <a:gd name="connsiteY9" fmla="*/ 3343040 h 3592269"/>
                <a:gd name="connsiteX10" fmla="*/ 4683714 w 5502719"/>
                <a:gd name="connsiteY10" fmla="*/ 3573490 h 3592269"/>
                <a:gd name="connsiteX11" fmla="*/ 2768678 w 5502719"/>
                <a:gd name="connsiteY11" fmla="*/ 3587156 h 3592269"/>
                <a:gd name="connsiteX12" fmla="*/ 1943055 w 5502719"/>
                <a:gd name="connsiteY12" fmla="*/ 3583738 h 3592269"/>
                <a:gd name="connsiteX13" fmla="*/ 1405855 w 5502719"/>
                <a:gd name="connsiteY13" fmla="*/ 3568004 h 3592269"/>
                <a:gd name="connsiteX14" fmla="*/ 757952 w 5502719"/>
                <a:gd name="connsiteY14" fmla="*/ 3455393 h 3592269"/>
                <a:gd name="connsiteX15" fmla="*/ 9692 w 5502719"/>
                <a:gd name="connsiteY15" fmla="*/ 2223449 h 3592269"/>
                <a:gd name="connsiteX0" fmla="*/ 18940 w 5511967"/>
                <a:gd name="connsiteY0" fmla="*/ 2223449 h 3592269"/>
                <a:gd name="connsiteX1" fmla="*/ 1079114 w 5511967"/>
                <a:gd name="connsiteY1" fmla="*/ 547902 h 3592269"/>
                <a:gd name="connsiteX2" fmla="*/ 2603114 w 5511967"/>
                <a:gd name="connsiteY2" fmla="*/ 285318 h 3592269"/>
                <a:gd name="connsiteX3" fmla="*/ 3875323 w 5511967"/>
                <a:gd name="connsiteY3" fmla="*/ 11191 h 3592269"/>
                <a:gd name="connsiteX4" fmla="*/ 5041514 w 5511967"/>
                <a:gd name="connsiteY4" fmla="*/ 501519 h 3592269"/>
                <a:gd name="connsiteX5" fmla="*/ 5432454 w 5511967"/>
                <a:gd name="connsiteY5" fmla="*/ 1024304 h 3592269"/>
                <a:gd name="connsiteX6" fmla="*/ 5511967 w 5511967"/>
                <a:gd name="connsiteY6" fmla="*/ 1555067 h 3592269"/>
                <a:gd name="connsiteX7" fmla="*/ 5094524 w 5511967"/>
                <a:gd name="connsiteY7" fmla="*/ 2269831 h 3592269"/>
                <a:gd name="connsiteX8" fmla="*/ 5061392 w 5511967"/>
                <a:gd name="connsiteY8" fmla="*/ 2800095 h 3592269"/>
                <a:gd name="connsiteX9" fmla="*/ 4983537 w 5511967"/>
                <a:gd name="connsiteY9" fmla="*/ 3343040 h 3592269"/>
                <a:gd name="connsiteX10" fmla="*/ 4692962 w 5511967"/>
                <a:gd name="connsiteY10" fmla="*/ 3573490 h 3592269"/>
                <a:gd name="connsiteX11" fmla="*/ 2777926 w 5511967"/>
                <a:gd name="connsiteY11" fmla="*/ 3587156 h 3592269"/>
                <a:gd name="connsiteX12" fmla="*/ 1952303 w 5511967"/>
                <a:gd name="connsiteY12" fmla="*/ 3583738 h 3592269"/>
                <a:gd name="connsiteX13" fmla="*/ 1415103 w 5511967"/>
                <a:gd name="connsiteY13" fmla="*/ 3568004 h 3592269"/>
                <a:gd name="connsiteX14" fmla="*/ 686518 w 5511967"/>
                <a:gd name="connsiteY14" fmla="*/ 3415052 h 3592269"/>
                <a:gd name="connsiteX15" fmla="*/ 18940 w 5511967"/>
                <a:gd name="connsiteY15" fmla="*/ 2223449 h 3592269"/>
                <a:gd name="connsiteX0" fmla="*/ 18940 w 5511967"/>
                <a:gd name="connsiteY0" fmla="*/ 2223449 h 3592269"/>
                <a:gd name="connsiteX1" fmla="*/ 1079114 w 5511967"/>
                <a:gd name="connsiteY1" fmla="*/ 547902 h 3592269"/>
                <a:gd name="connsiteX2" fmla="*/ 2603114 w 5511967"/>
                <a:gd name="connsiteY2" fmla="*/ 285318 h 3592269"/>
                <a:gd name="connsiteX3" fmla="*/ 3875323 w 5511967"/>
                <a:gd name="connsiteY3" fmla="*/ 11191 h 3592269"/>
                <a:gd name="connsiteX4" fmla="*/ 5041514 w 5511967"/>
                <a:gd name="connsiteY4" fmla="*/ 501519 h 3592269"/>
                <a:gd name="connsiteX5" fmla="*/ 5432454 w 5511967"/>
                <a:gd name="connsiteY5" fmla="*/ 1024304 h 3592269"/>
                <a:gd name="connsiteX6" fmla="*/ 5511967 w 5511967"/>
                <a:gd name="connsiteY6" fmla="*/ 1555067 h 3592269"/>
                <a:gd name="connsiteX7" fmla="*/ 5094524 w 5511967"/>
                <a:gd name="connsiteY7" fmla="*/ 2269831 h 3592269"/>
                <a:gd name="connsiteX8" fmla="*/ 5061392 w 5511967"/>
                <a:gd name="connsiteY8" fmla="*/ 2800095 h 3592269"/>
                <a:gd name="connsiteX9" fmla="*/ 4983537 w 5511967"/>
                <a:gd name="connsiteY9" fmla="*/ 3343040 h 3592269"/>
                <a:gd name="connsiteX10" fmla="*/ 4692962 w 5511967"/>
                <a:gd name="connsiteY10" fmla="*/ 3573490 h 3592269"/>
                <a:gd name="connsiteX11" fmla="*/ 2777926 w 5511967"/>
                <a:gd name="connsiteY11" fmla="*/ 3587156 h 3592269"/>
                <a:gd name="connsiteX12" fmla="*/ 1952303 w 5511967"/>
                <a:gd name="connsiteY12" fmla="*/ 3583738 h 3592269"/>
                <a:gd name="connsiteX13" fmla="*/ 1415103 w 5511967"/>
                <a:gd name="connsiteY13" fmla="*/ 3568004 h 3592269"/>
                <a:gd name="connsiteX14" fmla="*/ 686518 w 5511967"/>
                <a:gd name="connsiteY14" fmla="*/ 3415052 h 3592269"/>
                <a:gd name="connsiteX15" fmla="*/ 18940 w 5511967"/>
                <a:gd name="connsiteY15" fmla="*/ 2223449 h 3592269"/>
                <a:gd name="connsiteX0" fmla="*/ 32548 w 5417999"/>
                <a:gd name="connsiteY0" fmla="*/ 2021743 h 3592269"/>
                <a:gd name="connsiteX1" fmla="*/ 985146 w 5417999"/>
                <a:gd name="connsiteY1" fmla="*/ 547902 h 3592269"/>
                <a:gd name="connsiteX2" fmla="*/ 2509146 w 5417999"/>
                <a:gd name="connsiteY2" fmla="*/ 285318 h 3592269"/>
                <a:gd name="connsiteX3" fmla="*/ 3781355 w 5417999"/>
                <a:gd name="connsiteY3" fmla="*/ 11191 h 3592269"/>
                <a:gd name="connsiteX4" fmla="*/ 4947546 w 5417999"/>
                <a:gd name="connsiteY4" fmla="*/ 501519 h 3592269"/>
                <a:gd name="connsiteX5" fmla="*/ 5338486 w 5417999"/>
                <a:gd name="connsiteY5" fmla="*/ 1024304 h 3592269"/>
                <a:gd name="connsiteX6" fmla="*/ 5417999 w 5417999"/>
                <a:gd name="connsiteY6" fmla="*/ 1555067 h 3592269"/>
                <a:gd name="connsiteX7" fmla="*/ 5000556 w 5417999"/>
                <a:gd name="connsiteY7" fmla="*/ 2269831 h 3592269"/>
                <a:gd name="connsiteX8" fmla="*/ 4967424 w 5417999"/>
                <a:gd name="connsiteY8" fmla="*/ 2800095 h 3592269"/>
                <a:gd name="connsiteX9" fmla="*/ 4889569 w 5417999"/>
                <a:gd name="connsiteY9" fmla="*/ 3343040 h 3592269"/>
                <a:gd name="connsiteX10" fmla="*/ 4598994 w 5417999"/>
                <a:gd name="connsiteY10" fmla="*/ 3573490 h 3592269"/>
                <a:gd name="connsiteX11" fmla="*/ 2683958 w 5417999"/>
                <a:gd name="connsiteY11" fmla="*/ 3587156 h 3592269"/>
                <a:gd name="connsiteX12" fmla="*/ 1858335 w 5417999"/>
                <a:gd name="connsiteY12" fmla="*/ 3583738 h 3592269"/>
                <a:gd name="connsiteX13" fmla="*/ 1321135 w 5417999"/>
                <a:gd name="connsiteY13" fmla="*/ 3568004 h 3592269"/>
                <a:gd name="connsiteX14" fmla="*/ 592550 w 5417999"/>
                <a:gd name="connsiteY14" fmla="*/ 3415052 h 3592269"/>
                <a:gd name="connsiteX15" fmla="*/ 32548 w 5417999"/>
                <a:gd name="connsiteY15" fmla="*/ 2021743 h 3592269"/>
                <a:gd name="connsiteX0" fmla="*/ 4189 w 5389640"/>
                <a:gd name="connsiteY0" fmla="*/ 2021743 h 3592269"/>
                <a:gd name="connsiteX1" fmla="*/ 956787 w 5389640"/>
                <a:gd name="connsiteY1" fmla="*/ 547902 h 3592269"/>
                <a:gd name="connsiteX2" fmla="*/ 2480787 w 5389640"/>
                <a:gd name="connsiteY2" fmla="*/ 285318 h 3592269"/>
                <a:gd name="connsiteX3" fmla="*/ 3752996 w 5389640"/>
                <a:gd name="connsiteY3" fmla="*/ 11191 h 3592269"/>
                <a:gd name="connsiteX4" fmla="*/ 4919187 w 5389640"/>
                <a:gd name="connsiteY4" fmla="*/ 501519 h 3592269"/>
                <a:gd name="connsiteX5" fmla="*/ 5310127 w 5389640"/>
                <a:gd name="connsiteY5" fmla="*/ 1024304 h 3592269"/>
                <a:gd name="connsiteX6" fmla="*/ 5389640 w 5389640"/>
                <a:gd name="connsiteY6" fmla="*/ 1555067 h 3592269"/>
                <a:gd name="connsiteX7" fmla="*/ 4972197 w 5389640"/>
                <a:gd name="connsiteY7" fmla="*/ 2269831 h 3592269"/>
                <a:gd name="connsiteX8" fmla="*/ 4939065 w 5389640"/>
                <a:gd name="connsiteY8" fmla="*/ 2800095 h 3592269"/>
                <a:gd name="connsiteX9" fmla="*/ 4861210 w 5389640"/>
                <a:gd name="connsiteY9" fmla="*/ 3343040 h 3592269"/>
                <a:gd name="connsiteX10" fmla="*/ 4570635 w 5389640"/>
                <a:gd name="connsiteY10" fmla="*/ 3573490 h 3592269"/>
                <a:gd name="connsiteX11" fmla="*/ 2655599 w 5389640"/>
                <a:gd name="connsiteY11" fmla="*/ 3587156 h 3592269"/>
                <a:gd name="connsiteX12" fmla="*/ 1829976 w 5389640"/>
                <a:gd name="connsiteY12" fmla="*/ 3583738 h 3592269"/>
                <a:gd name="connsiteX13" fmla="*/ 1292776 w 5389640"/>
                <a:gd name="connsiteY13" fmla="*/ 3568004 h 3592269"/>
                <a:gd name="connsiteX14" fmla="*/ 564191 w 5389640"/>
                <a:gd name="connsiteY14" fmla="*/ 3415052 h 3592269"/>
                <a:gd name="connsiteX15" fmla="*/ 4189 w 5389640"/>
                <a:gd name="connsiteY15" fmla="*/ 2021743 h 3592269"/>
                <a:gd name="connsiteX0" fmla="*/ 43603 w 5281137"/>
                <a:gd name="connsiteY0" fmla="*/ 2021743 h 3592269"/>
                <a:gd name="connsiteX1" fmla="*/ 848284 w 5281137"/>
                <a:gd name="connsiteY1" fmla="*/ 547902 h 3592269"/>
                <a:gd name="connsiteX2" fmla="*/ 2372284 w 5281137"/>
                <a:gd name="connsiteY2" fmla="*/ 285318 h 3592269"/>
                <a:gd name="connsiteX3" fmla="*/ 3644493 w 5281137"/>
                <a:gd name="connsiteY3" fmla="*/ 11191 h 3592269"/>
                <a:gd name="connsiteX4" fmla="*/ 4810684 w 5281137"/>
                <a:gd name="connsiteY4" fmla="*/ 501519 h 3592269"/>
                <a:gd name="connsiteX5" fmla="*/ 5201624 w 5281137"/>
                <a:gd name="connsiteY5" fmla="*/ 1024304 h 3592269"/>
                <a:gd name="connsiteX6" fmla="*/ 5281137 w 5281137"/>
                <a:gd name="connsiteY6" fmla="*/ 1555067 h 3592269"/>
                <a:gd name="connsiteX7" fmla="*/ 4863694 w 5281137"/>
                <a:gd name="connsiteY7" fmla="*/ 2269831 h 3592269"/>
                <a:gd name="connsiteX8" fmla="*/ 4830562 w 5281137"/>
                <a:gd name="connsiteY8" fmla="*/ 2800095 h 3592269"/>
                <a:gd name="connsiteX9" fmla="*/ 4752707 w 5281137"/>
                <a:gd name="connsiteY9" fmla="*/ 3343040 h 3592269"/>
                <a:gd name="connsiteX10" fmla="*/ 4462132 w 5281137"/>
                <a:gd name="connsiteY10" fmla="*/ 3573490 h 3592269"/>
                <a:gd name="connsiteX11" fmla="*/ 2547096 w 5281137"/>
                <a:gd name="connsiteY11" fmla="*/ 3587156 h 3592269"/>
                <a:gd name="connsiteX12" fmla="*/ 1721473 w 5281137"/>
                <a:gd name="connsiteY12" fmla="*/ 3583738 h 3592269"/>
                <a:gd name="connsiteX13" fmla="*/ 1184273 w 5281137"/>
                <a:gd name="connsiteY13" fmla="*/ 3568004 h 3592269"/>
                <a:gd name="connsiteX14" fmla="*/ 455688 w 5281137"/>
                <a:gd name="connsiteY14" fmla="*/ 3415052 h 3592269"/>
                <a:gd name="connsiteX15" fmla="*/ 43603 w 5281137"/>
                <a:gd name="connsiteY15" fmla="*/ 2021743 h 3592269"/>
                <a:gd name="connsiteX0" fmla="*/ 26781 w 5264315"/>
                <a:gd name="connsiteY0" fmla="*/ 2021743 h 3592269"/>
                <a:gd name="connsiteX1" fmla="*/ 831462 w 5264315"/>
                <a:gd name="connsiteY1" fmla="*/ 547902 h 3592269"/>
                <a:gd name="connsiteX2" fmla="*/ 2355462 w 5264315"/>
                <a:gd name="connsiteY2" fmla="*/ 285318 h 3592269"/>
                <a:gd name="connsiteX3" fmla="*/ 3627671 w 5264315"/>
                <a:gd name="connsiteY3" fmla="*/ 11191 h 3592269"/>
                <a:gd name="connsiteX4" fmla="*/ 4793862 w 5264315"/>
                <a:gd name="connsiteY4" fmla="*/ 501519 h 3592269"/>
                <a:gd name="connsiteX5" fmla="*/ 5184802 w 5264315"/>
                <a:gd name="connsiteY5" fmla="*/ 1024304 h 3592269"/>
                <a:gd name="connsiteX6" fmla="*/ 5264315 w 5264315"/>
                <a:gd name="connsiteY6" fmla="*/ 1555067 h 3592269"/>
                <a:gd name="connsiteX7" fmla="*/ 4846872 w 5264315"/>
                <a:gd name="connsiteY7" fmla="*/ 2269831 h 3592269"/>
                <a:gd name="connsiteX8" fmla="*/ 4813740 w 5264315"/>
                <a:gd name="connsiteY8" fmla="*/ 2800095 h 3592269"/>
                <a:gd name="connsiteX9" fmla="*/ 4735885 w 5264315"/>
                <a:gd name="connsiteY9" fmla="*/ 3343040 h 3592269"/>
                <a:gd name="connsiteX10" fmla="*/ 4445310 w 5264315"/>
                <a:gd name="connsiteY10" fmla="*/ 3573490 h 3592269"/>
                <a:gd name="connsiteX11" fmla="*/ 2530274 w 5264315"/>
                <a:gd name="connsiteY11" fmla="*/ 3587156 h 3592269"/>
                <a:gd name="connsiteX12" fmla="*/ 1704651 w 5264315"/>
                <a:gd name="connsiteY12" fmla="*/ 3583738 h 3592269"/>
                <a:gd name="connsiteX13" fmla="*/ 1167451 w 5264315"/>
                <a:gd name="connsiteY13" fmla="*/ 3568004 h 3592269"/>
                <a:gd name="connsiteX14" fmla="*/ 438866 w 5264315"/>
                <a:gd name="connsiteY14" fmla="*/ 3415052 h 3592269"/>
                <a:gd name="connsiteX15" fmla="*/ 26781 w 5264315"/>
                <a:gd name="connsiteY15" fmla="*/ 2021743 h 3592269"/>
                <a:gd name="connsiteX0" fmla="*/ 13647 w 5251181"/>
                <a:gd name="connsiteY0" fmla="*/ 2021743 h 3631662"/>
                <a:gd name="connsiteX1" fmla="*/ 818328 w 5251181"/>
                <a:gd name="connsiteY1" fmla="*/ 547902 h 3631662"/>
                <a:gd name="connsiteX2" fmla="*/ 2342328 w 5251181"/>
                <a:gd name="connsiteY2" fmla="*/ 285318 h 3631662"/>
                <a:gd name="connsiteX3" fmla="*/ 3614537 w 5251181"/>
                <a:gd name="connsiteY3" fmla="*/ 11191 h 3631662"/>
                <a:gd name="connsiteX4" fmla="*/ 4780728 w 5251181"/>
                <a:gd name="connsiteY4" fmla="*/ 501519 h 3631662"/>
                <a:gd name="connsiteX5" fmla="*/ 5171668 w 5251181"/>
                <a:gd name="connsiteY5" fmla="*/ 1024304 h 3631662"/>
                <a:gd name="connsiteX6" fmla="*/ 5251181 w 5251181"/>
                <a:gd name="connsiteY6" fmla="*/ 1555067 h 3631662"/>
                <a:gd name="connsiteX7" fmla="*/ 4833738 w 5251181"/>
                <a:gd name="connsiteY7" fmla="*/ 2269831 h 3631662"/>
                <a:gd name="connsiteX8" fmla="*/ 4800606 w 5251181"/>
                <a:gd name="connsiteY8" fmla="*/ 2800095 h 3631662"/>
                <a:gd name="connsiteX9" fmla="*/ 4722751 w 5251181"/>
                <a:gd name="connsiteY9" fmla="*/ 3343040 h 3631662"/>
                <a:gd name="connsiteX10" fmla="*/ 4432176 w 5251181"/>
                <a:gd name="connsiteY10" fmla="*/ 3573490 h 3631662"/>
                <a:gd name="connsiteX11" fmla="*/ 2517140 w 5251181"/>
                <a:gd name="connsiteY11" fmla="*/ 3587156 h 3631662"/>
                <a:gd name="connsiteX12" fmla="*/ 1691517 w 5251181"/>
                <a:gd name="connsiteY12" fmla="*/ 3583738 h 3631662"/>
                <a:gd name="connsiteX13" fmla="*/ 1154317 w 5251181"/>
                <a:gd name="connsiteY13" fmla="*/ 3568004 h 3631662"/>
                <a:gd name="connsiteX14" fmla="*/ 613991 w 5251181"/>
                <a:gd name="connsiteY14" fmla="*/ 3529352 h 3631662"/>
                <a:gd name="connsiteX15" fmla="*/ 13647 w 5251181"/>
                <a:gd name="connsiteY15" fmla="*/ 2021743 h 3631662"/>
                <a:gd name="connsiteX0" fmla="*/ 12487 w 5250021"/>
                <a:gd name="connsiteY0" fmla="*/ 2021743 h 3622649"/>
                <a:gd name="connsiteX1" fmla="*/ 817168 w 5250021"/>
                <a:gd name="connsiteY1" fmla="*/ 547902 h 3622649"/>
                <a:gd name="connsiteX2" fmla="*/ 2341168 w 5250021"/>
                <a:gd name="connsiteY2" fmla="*/ 285318 h 3622649"/>
                <a:gd name="connsiteX3" fmla="*/ 3613377 w 5250021"/>
                <a:gd name="connsiteY3" fmla="*/ 11191 h 3622649"/>
                <a:gd name="connsiteX4" fmla="*/ 4779568 w 5250021"/>
                <a:gd name="connsiteY4" fmla="*/ 501519 h 3622649"/>
                <a:gd name="connsiteX5" fmla="*/ 5170508 w 5250021"/>
                <a:gd name="connsiteY5" fmla="*/ 1024304 h 3622649"/>
                <a:gd name="connsiteX6" fmla="*/ 5250021 w 5250021"/>
                <a:gd name="connsiteY6" fmla="*/ 1555067 h 3622649"/>
                <a:gd name="connsiteX7" fmla="*/ 4832578 w 5250021"/>
                <a:gd name="connsiteY7" fmla="*/ 2269831 h 3622649"/>
                <a:gd name="connsiteX8" fmla="*/ 4799446 w 5250021"/>
                <a:gd name="connsiteY8" fmla="*/ 2800095 h 3622649"/>
                <a:gd name="connsiteX9" fmla="*/ 4721591 w 5250021"/>
                <a:gd name="connsiteY9" fmla="*/ 3343040 h 3622649"/>
                <a:gd name="connsiteX10" fmla="*/ 4431016 w 5250021"/>
                <a:gd name="connsiteY10" fmla="*/ 3573490 h 3622649"/>
                <a:gd name="connsiteX11" fmla="*/ 2515980 w 5250021"/>
                <a:gd name="connsiteY11" fmla="*/ 3587156 h 3622649"/>
                <a:gd name="connsiteX12" fmla="*/ 1690357 w 5250021"/>
                <a:gd name="connsiteY12" fmla="*/ 3583738 h 3622649"/>
                <a:gd name="connsiteX13" fmla="*/ 1153157 w 5250021"/>
                <a:gd name="connsiteY13" fmla="*/ 3568004 h 3622649"/>
                <a:gd name="connsiteX14" fmla="*/ 619554 w 5250021"/>
                <a:gd name="connsiteY14" fmla="*/ 3515905 h 3622649"/>
                <a:gd name="connsiteX15" fmla="*/ 12487 w 5250021"/>
                <a:gd name="connsiteY15" fmla="*/ 2021743 h 3622649"/>
                <a:gd name="connsiteX0" fmla="*/ 12487 w 5250021"/>
                <a:gd name="connsiteY0" fmla="*/ 2021743 h 3592269"/>
                <a:gd name="connsiteX1" fmla="*/ 817168 w 5250021"/>
                <a:gd name="connsiteY1" fmla="*/ 547902 h 3592269"/>
                <a:gd name="connsiteX2" fmla="*/ 2341168 w 5250021"/>
                <a:gd name="connsiteY2" fmla="*/ 285318 h 3592269"/>
                <a:gd name="connsiteX3" fmla="*/ 3613377 w 5250021"/>
                <a:gd name="connsiteY3" fmla="*/ 11191 h 3592269"/>
                <a:gd name="connsiteX4" fmla="*/ 4779568 w 5250021"/>
                <a:gd name="connsiteY4" fmla="*/ 501519 h 3592269"/>
                <a:gd name="connsiteX5" fmla="*/ 5170508 w 5250021"/>
                <a:gd name="connsiteY5" fmla="*/ 1024304 h 3592269"/>
                <a:gd name="connsiteX6" fmla="*/ 5250021 w 5250021"/>
                <a:gd name="connsiteY6" fmla="*/ 1555067 h 3592269"/>
                <a:gd name="connsiteX7" fmla="*/ 4832578 w 5250021"/>
                <a:gd name="connsiteY7" fmla="*/ 2269831 h 3592269"/>
                <a:gd name="connsiteX8" fmla="*/ 4799446 w 5250021"/>
                <a:gd name="connsiteY8" fmla="*/ 2800095 h 3592269"/>
                <a:gd name="connsiteX9" fmla="*/ 4721591 w 5250021"/>
                <a:gd name="connsiteY9" fmla="*/ 3343040 h 3592269"/>
                <a:gd name="connsiteX10" fmla="*/ 4431016 w 5250021"/>
                <a:gd name="connsiteY10" fmla="*/ 3573490 h 3592269"/>
                <a:gd name="connsiteX11" fmla="*/ 2515980 w 5250021"/>
                <a:gd name="connsiteY11" fmla="*/ 3587156 h 3592269"/>
                <a:gd name="connsiteX12" fmla="*/ 1690357 w 5250021"/>
                <a:gd name="connsiteY12" fmla="*/ 3583738 h 3592269"/>
                <a:gd name="connsiteX13" fmla="*/ 1153157 w 5250021"/>
                <a:gd name="connsiteY13" fmla="*/ 3568004 h 3592269"/>
                <a:gd name="connsiteX14" fmla="*/ 619554 w 5250021"/>
                <a:gd name="connsiteY14" fmla="*/ 3515905 h 3592269"/>
                <a:gd name="connsiteX15" fmla="*/ 12487 w 5250021"/>
                <a:gd name="connsiteY15" fmla="*/ 2021743 h 3592269"/>
                <a:gd name="connsiteX0" fmla="*/ 1679 w 5239213"/>
                <a:gd name="connsiteY0" fmla="*/ 2021743 h 3632155"/>
                <a:gd name="connsiteX1" fmla="*/ 806360 w 5239213"/>
                <a:gd name="connsiteY1" fmla="*/ 547902 h 3632155"/>
                <a:gd name="connsiteX2" fmla="*/ 2330360 w 5239213"/>
                <a:gd name="connsiteY2" fmla="*/ 285318 h 3632155"/>
                <a:gd name="connsiteX3" fmla="*/ 3602569 w 5239213"/>
                <a:gd name="connsiteY3" fmla="*/ 11191 h 3632155"/>
                <a:gd name="connsiteX4" fmla="*/ 4768760 w 5239213"/>
                <a:gd name="connsiteY4" fmla="*/ 501519 h 3632155"/>
                <a:gd name="connsiteX5" fmla="*/ 5159700 w 5239213"/>
                <a:gd name="connsiteY5" fmla="*/ 1024304 h 3632155"/>
                <a:gd name="connsiteX6" fmla="*/ 5239213 w 5239213"/>
                <a:gd name="connsiteY6" fmla="*/ 1555067 h 3632155"/>
                <a:gd name="connsiteX7" fmla="*/ 4821770 w 5239213"/>
                <a:gd name="connsiteY7" fmla="*/ 2269831 h 3632155"/>
                <a:gd name="connsiteX8" fmla="*/ 4788638 w 5239213"/>
                <a:gd name="connsiteY8" fmla="*/ 2800095 h 3632155"/>
                <a:gd name="connsiteX9" fmla="*/ 4710783 w 5239213"/>
                <a:gd name="connsiteY9" fmla="*/ 3343040 h 3632155"/>
                <a:gd name="connsiteX10" fmla="*/ 4420208 w 5239213"/>
                <a:gd name="connsiteY10" fmla="*/ 3573490 h 3632155"/>
                <a:gd name="connsiteX11" fmla="*/ 2505172 w 5239213"/>
                <a:gd name="connsiteY11" fmla="*/ 3587156 h 3632155"/>
                <a:gd name="connsiteX12" fmla="*/ 1679549 w 5239213"/>
                <a:gd name="connsiteY12" fmla="*/ 3583738 h 3632155"/>
                <a:gd name="connsiteX13" fmla="*/ 1142349 w 5239213"/>
                <a:gd name="connsiteY13" fmla="*/ 3568004 h 3632155"/>
                <a:gd name="connsiteX14" fmla="*/ 716322 w 5239213"/>
                <a:gd name="connsiteY14" fmla="*/ 3583141 h 3632155"/>
                <a:gd name="connsiteX15" fmla="*/ 1679 w 5239213"/>
                <a:gd name="connsiteY15" fmla="*/ 2021743 h 3632155"/>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42349 w 5239213"/>
                <a:gd name="connsiteY13" fmla="*/ 356800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42349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026 w 5309106"/>
                <a:gd name="connsiteY0" fmla="*/ 2239150 h 3592269"/>
                <a:gd name="connsiteX1" fmla="*/ 876253 w 5309106"/>
                <a:gd name="connsiteY1" fmla="*/ 547902 h 3592269"/>
                <a:gd name="connsiteX2" fmla="*/ 2400253 w 5309106"/>
                <a:gd name="connsiteY2" fmla="*/ 285318 h 3592269"/>
                <a:gd name="connsiteX3" fmla="*/ 3672462 w 5309106"/>
                <a:gd name="connsiteY3" fmla="*/ 11191 h 3592269"/>
                <a:gd name="connsiteX4" fmla="*/ 4838653 w 5309106"/>
                <a:gd name="connsiteY4" fmla="*/ 501519 h 3592269"/>
                <a:gd name="connsiteX5" fmla="*/ 5229593 w 5309106"/>
                <a:gd name="connsiteY5" fmla="*/ 1024304 h 3592269"/>
                <a:gd name="connsiteX6" fmla="*/ 5309106 w 5309106"/>
                <a:gd name="connsiteY6" fmla="*/ 1555067 h 3592269"/>
                <a:gd name="connsiteX7" fmla="*/ 4891663 w 5309106"/>
                <a:gd name="connsiteY7" fmla="*/ 2269831 h 3592269"/>
                <a:gd name="connsiteX8" fmla="*/ 4858531 w 5309106"/>
                <a:gd name="connsiteY8" fmla="*/ 2800095 h 3592269"/>
                <a:gd name="connsiteX9" fmla="*/ 4780676 w 5309106"/>
                <a:gd name="connsiteY9" fmla="*/ 3343040 h 3592269"/>
                <a:gd name="connsiteX10" fmla="*/ 4490101 w 5309106"/>
                <a:gd name="connsiteY10" fmla="*/ 3573490 h 3592269"/>
                <a:gd name="connsiteX11" fmla="*/ 2575065 w 5309106"/>
                <a:gd name="connsiteY11" fmla="*/ 3587156 h 3592269"/>
                <a:gd name="connsiteX12" fmla="*/ 1749442 w 5309106"/>
                <a:gd name="connsiteY12" fmla="*/ 3583738 h 3592269"/>
                <a:gd name="connsiteX13" fmla="*/ 1266030 w 5309106"/>
                <a:gd name="connsiteY13" fmla="*/ 3588174 h 3592269"/>
                <a:gd name="connsiteX14" fmla="*/ 786215 w 5309106"/>
                <a:gd name="connsiteY14" fmla="*/ 3583141 h 3592269"/>
                <a:gd name="connsiteX15" fmla="*/ 1026 w 5309106"/>
                <a:gd name="connsiteY15" fmla="*/ 2239150 h 3592269"/>
                <a:gd name="connsiteX0" fmla="*/ 1026 w 5309106"/>
                <a:gd name="connsiteY0" fmla="*/ 2232844 h 3585963"/>
                <a:gd name="connsiteX1" fmla="*/ 876253 w 5309106"/>
                <a:gd name="connsiteY1" fmla="*/ 541596 h 3585963"/>
                <a:gd name="connsiteX2" fmla="*/ 2480029 w 5309106"/>
                <a:gd name="connsiteY2" fmla="*/ 669440 h 3585963"/>
                <a:gd name="connsiteX3" fmla="*/ 3672462 w 5309106"/>
                <a:gd name="connsiteY3" fmla="*/ 4885 h 3585963"/>
                <a:gd name="connsiteX4" fmla="*/ 4838653 w 5309106"/>
                <a:gd name="connsiteY4" fmla="*/ 495213 h 3585963"/>
                <a:gd name="connsiteX5" fmla="*/ 5229593 w 5309106"/>
                <a:gd name="connsiteY5" fmla="*/ 1017998 h 3585963"/>
                <a:gd name="connsiteX6" fmla="*/ 5309106 w 5309106"/>
                <a:gd name="connsiteY6" fmla="*/ 1548761 h 3585963"/>
                <a:gd name="connsiteX7" fmla="*/ 4891663 w 5309106"/>
                <a:gd name="connsiteY7" fmla="*/ 2263525 h 3585963"/>
                <a:gd name="connsiteX8" fmla="*/ 4858531 w 5309106"/>
                <a:gd name="connsiteY8" fmla="*/ 2793789 h 3585963"/>
                <a:gd name="connsiteX9" fmla="*/ 4780676 w 5309106"/>
                <a:gd name="connsiteY9" fmla="*/ 3336734 h 3585963"/>
                <a:gd name="connsiteX10" fmla="*/ 4490101 w 5309106"/>
                <a:gd name="connsiteY10" fmla="*/ 3567184 h 3585963"/>
                <a:gd name="connsiteX11" fmla="*/ 2575065 w 5309106"/>
                <a:gd name="connsiteY11" fmla="*/ 3580850 h 3585963"/>
                <a:gd name="connsiteX12" fmla="*/ 1749442 w 5309106"/>
                <a:gd name="connsiteY12" fmla="*/ 3577432 h 3585963"/>
                <a:gd name="connsiteX13" fmla="*/ 1266030 w 5309106"/>
                <a:gd name="connsiteY13" fmla="*/ 3581868 h 3585963"/>
                <a:gd name="connsiteX14" fmla="*/ 786215 w 5309106"/>
                <a:gd name="connsiteY14" fmla="*/ 3576835 h 3585963"/>
                <a:gd name="connsiteX15" fmla="*/ 1026 w 5309106"/>
                <a:gd name="connsiteY15" fmla="*/ 2232844 h 3585963"/>
                <a:gd name="connsiteX0" fmla="*/ 1026 w 5309106"/>
                <a:gd name="connsiteY0" fmla="*/ 2232844 h 3585963"/>
                <a:gd name="connsiteX1" fmla="*/ 876253 w 5309106"/>
                <a:gd name="connsiteY1" fmla="*/ 541596 h 3585963"/>
                <a:gd name="connsiteX2" fmla="*/ 2480029 w 5309106"/>
                <a:gd name="connsiteY2" fmla="*/ 669440 h 3585963"/>
                <a:gd name="connsiteX3" fmla="*/ 3672462 w 5309106"/>
                <a:gd name="connsiteY3" fmla="*/ 4885 h 3585963"/>
                <a:gd name="connsiteX4" fmla="*/ 4654556 w 5309106"/>
                <a:gd name="connsiteY4" fmla="*/ 757532 h 3585963"/>
                <a:gd name="connsiteX5" fmla="*/ 5229593 w 5309106"/>
                <a:gd name="connsiteY5" fmla="*/ 1017998 h 3585963"/>
                <a:gd name="connsiteX6" fmla="*/ 5309106 w 5309106"/>
                <a:gd name="connsiteY6" fmla="*/ 1548761 h 3585963"/>
                <a:gd name="connsiteX7" fmla="*/ 4891663 w 5309106"/>
                <a:gd name="connsiteY7" fmla="*/ 2263525 h 3585963"/>
                <a:gd name="connsiteX8" fmla="*/ 4858531 w 5309106"/>
                <a:gd name="connsiteY8" fmla="*/ 2793789 h 3585963"/>
                <a:gd name="connsiteX9" fmla="*/ 4780676 w 5309106"/>
                <a:gd name="connsiteY9" fmla="*/ 3336734 h 3585963"/>
                <a:gd name="connsiteX10" fmla="*/ 4490101 w 5309106"/>
                <a:gd name="connsiteY10" fmla="*/ 3567184 h 3585963"/>
                <a:gd name="connsiteX11" fmla="*/ 2575065 w 5309106"/>
                <a:gd name="connsiteY11" fmla="*/ 3580850 h 3585963"/>
                <a:gd name="connsiteX12" fmla="*/ 1749442 w 5309106"/>
                <a:gd name="connsiteY12" fmla="*/ 3577432 h 3585963"/>
                <a:gd name="connsiteX13" fmla="*/ 1266030 w 5309106"/>
                <a:gd name="connsiteY13" fmla="*/ 3581868 h 3585963"/>
                <a:gd name="connsiteX14" fmla="*/ 786215 w 5309106"/>
                <a:gd name="connsiteY14" fmla="*/ 3576835 h 3585963"/>
                <a:gd name="connsiteX15" fmla="*/ 1026 w 5309106"/>
                <a:gd name="connsiteY15" fmla="*/ 2232844 h 3585963"/>
                <a:gd name="connsiteX0" fmla="*/ 1026 w 5309106"/>
                <a:gd name="connsiteY0" fmla="*/ 2027068 h 3380187"/>
                <a:gd name="connsiteX1" fmla="*/ 876253 w 5309106"/>
                <a:gd name="connsiteY1" fmla="*/ 335820 h 3380187"/>
                <a:gd name="connsiteX2" fmla="*/ 2480029 w 5309106"/>
                <a:gd name="connsiteY2" fmla="*/ 463664 h 3380187"/>
                <a:gd name="connsiteX3" fmla="*/ 3678598 w 5309106"/>
                <a:gd name="connsiteY3" fmla="*/ 6524 h 3380187"/>
                <a:gd name="connsiteX4" fmla="*/ 4654556 w 5309106"/>
                <a:gd name="connsiteY4" fmla="*/ 551756 h 3380187"/>
                <a:gd name="connsiteX5" fmla="*/ 5229593 w 5309106"/>
                <a:gd name="connsiteY5" fmla="*/ 812222 h 3380187"/>
                <a:gd name="connsiteX6" fmla="*/ 5309106 w 5309106"/>
                <a:gd name="connsiteY6" fmla="*/ 1342985 h 3380187"/>
                <a:gd name="connsiteX7" fmla="*/ 4891663 w 5309106"/>
                <a:gd name="connsiteY7" fmla="*/ 2057749 h 3380187"/>
                <a:gd name="connsiteX8" fmla="*/ 4858531 w 5309106"/>
                <a:gd name="connsiteY8" fmla="*/ 2588013 h 3380187"/>
                <a:gd name="connsiteX9" fmla="*/ 4780676 w 5309106"/>
                <a:gd name="connsiteY9" fmla="*/ 3130958 h 3380187"/>
                <a:gd name="connsiteX10" fmla="*/ 4490101 w 5309106"/>
                <a:gd name="connsiteY10" fmla="*/ 3361408 h 3380187"/>
                <a:gd name="connsiteX11" fmla="*/ 2575065 w 5309106"/>
                <a:gd name="connsiteY11" fmla="*/ 3375074 h 3380187"/>
                <a:gd name="connsiteX12" fmla="*/ 1749442 w 5309106"/>
                <a:gd name="connsiteY12" fmla="*/ 3371656 h 3380187"/>
                <a:gd name="connsiteX13" fmla="*/ 1266030 w 5309106"/>
                <a:gd name="connsiteY13" fmla="*/ 3376092 h 3380187"/>
                <a:gd name="connsiteX14" fmla="*/ 786215 w 5309106"/>
                <a:gd name="connsiteY14" fmla="*/ 3371059 h 3380187"/>
                <a:gd name="connsiteX15" fmla="*/ 1026 w 5309106"/>
                <a:gd name="connsiteY15" fmla="*/ 2027068 h 3380187"/>
                <a:gd name="connsiteX0" fmla="*/ 1026 w 5309106"/>
                <a:gd name="connsiteY0" fmla="*/ 1799179 h 3152298"/>
                <a:gd name="connsiteX1" fmla="*/ 876253 w 5309106"/>
                <a:gd name="connsiteY1" fmla="*/ 107931 h 3152298"/>
                <a:gd name="connsiteX2" fmla="*/ 2480029 w 5309106"/>
                <a:gd name="connsiteY2" fmla="*/ 235775 h 3152298"/>
                <a:gd name="connsiteX3" fmla="*/ 3666325 w 5309106"/>
                <a:gd name="connsiteY3" fmla="*/ 10451 h 3152298"/>
                <a:gd name="connsiteX4" fmla="*/ 4654556 w 5309106"/>
                <a:gd name="connsiteY4" fmla="*/ 323867 h 3152298"/>
                <a:gd name="connsiteX5" fmla="*/ 5229593 w 5309106"/>
                <a:gd name="connsiteY5" fmla="*/ 584333 h 3152298"/>
                <a:gd name="connsiteX6" fmla="*/ 5309106 w 5309106"/>
                <a:gd name="connsiteY6" fmla="*/ 1115096 h 3152298"/>
                <a:gd name="connsiteX7" fmla="*/ 4891663 w 5309106"/>
                <a:gd name="connsiteY7" fmla="*/ 1829860 h 3152298"/>
                <a:gd name="connsiteX8" fmla="*/ 4858531 w 5309106"/>
                <a:gd name="connsiteY8" fmla="*/ 2360124 h 3152298"/>
                <a:gd name="connsiteX9" fmla="*/ 4780676 w 5309106"/>
                <a:gd name="connsiteY9" fmla="*/ 2903069 h 3152298"/>
                <a:gd name="connsiteX10" fmla="*/ 4490101 w 5309106"/>
                <a:gd name="connsiteY10" fmla="*/ 3133519 h 3152298"/>
                <a:gd name="connsiteX11" fmla="*/ 2575065 w 5309106"/>
                <a:gd name="connsiteY11" fmla="*/ 3147185 h 3152298"/>
                <a:gd name="connsiteX12" fmla="*/ 1749442 w 5309106"/>
                <a:gd name="connsiteY12" fmla="*/ 3143767 h 3152298"/>
                <a:gd name="connsiteX13" fmla="*/ 1266030 w 5309106"/>
                <a:gd name="connsiteY13" fmla="*/ 3148203 h 3152298"/>
                <a:gd name="connsiteX14" fmla="*/ 786215 w 5309106"/>
                <a:gd name="connsiteY14" fmla="*/ 3143170 h 3152298"/>
                <a:gd name="connsiteX15" fmla="*/ 1026 w 5309106"/>
                <a:gd name="connsiteY15" fmla="*/ 1799179 h 3152298"/>
                <a:gd name="connsiteX0" fmla="*/ 1026 w 5309106"/>
                <a:gd name="connsiteY0" fmla="*/ 1990875 h 3343994"/>
                <a:gd name="connsiteX1" fmla="*/ 876253 w 5309106"/>
                <a:gd name="connsiteY1" fmla="*/ 299627 h 3343994"/>
                <a:gd name="connsiteX2" fmla="*/ 2480029 w 5309106"/>
                <a:gd name="connsiteY2" fmla="*/ 427471 h 3343994"/>
                <a:gd name="connsiteX3" fmla="*/ 3592686 w 5309106"/>
                <a:gd name="connsiteY3" fmla="*/ 6934 h 3343994"/>
                <a:gd name="connsiteX4" fmla="*/ 4654556 w 5309106"/>
                <a:gd name="connsiteY4" fmla="*/ 515563 h 3343994"/>
                <a:gd name="connsiteX5" fmla="*/ 5229593 w 5309106"/>
                <a:gd name="connsiteY5" fmla="*/ 776029 h 3343994"/>
                <a:gd name="connsiteX6" fmla="*/ 5309106 w 5309106"/>
                <a:gd name="connsiteY6" fmla="*/ 1306792 h 3343994"/>
                <a:gd name="connsiteX7" fmla="*/ 4891663 w 5309106"/>
                <a:gd name="connsiteY7" fmla="*/ 2021556 h 3343994"/>
                <a:gd name="connsiteX8" fmla="*/ 4858531 w 5309106"/>
                <a:gd name="connsiteY8" fmla="*/ 2551820 h 3343994"/>
                <a:gd name="connsiteX9" fmla="*/ 4780676 w 5309106"/>
                <a:gd name="connsiteY9" fmla="*/ 3094765 h 3343994"/>
                <a:gd name="connsiteX10" fmla="*/ 4490101 w 5309106"/>
                <a:gd name="connsiteY10" fmla="*/ 3325215 h 3343994"/>
                <a:gd name="connsiteX11" fmla="*/ 2575065 w 5309106"/>
                <a:gd name="connsiteY11" fmla="*/ 3338881 h 3343994"/>
                <a:gd name="connsiteX12" fmla="*/ 1749442 w 5309106"/>
                <a:gd name="connsiteY12" fmla="*/ 3335463 h 3343994"/>
                <a:gd name="connsiteX13" fmla="*/ 1266030 w 5309106"/>
                <a:gd name="connsiteY13" fmla="*/ 3339899 h 3343994"/>
                <a:gd name="connsiteX14" fmla="*/ 786215 w 5309106"/>
                <a:gd name="connsiteY14" fmla="*/ 3334866 h 3343994"/>
                <a:gd name="connsiteX15" fmla="*/ 1026 w 5309106"/>
                <a:gd name="connsiteY15" fmla="*/ 1990875 h 3343994"/>
                <a:gd name="connsiteX0" fmla="*/ 1026 w 5309106"/>
                <a:gd name="connsiteY0" fmla="*/ 1782223 h 3135342"/>
                <a:gd name="connsiteX1" fmla="*/ 876253 w 5309106"/>
                <a:gd name="connsiteY1" fmla="*/ 90975 h 3135342"/>
                <a:gd name="connsiteX2" fmla="*/ 2480029 w 5309106"/>
                <a:gd name="connsiteY2" fmla="*/ 218819 h 3135342"/>
                <a:gd name="connsiteX3" fmla="*/ 3604959 w 5309106"/>
                <a:gd name="connsiteY3" fmla="*/ 133806 h 3135342"/>
                <a:gd name="connsiteX4" fmla="*/ 4654556 w 5309106"/>
                <a:gd name="connsiteY4" fmla="*/ 306911 h 3135342"/>
                <a:gd name="connsiteX5" fmla="*/ 5229593 w 5309106"/>
                <a:gd name="connsiteY5" fmla="*/ 567377 h 3135342"/>
                <a:gd name="connsiteX6" fmla="*/ 5309106 w 5309106"/>
                <a:gd name="connsiteY6" fmla="*/ 1098140 h 3135342"/>
                <a:gd name="connsiteX7" fmla="*/ 4891663 w 5309106"/>
                <a:gd name="connsiteY7" fmla="*/ 1812904 h 3135342"/>
                <a:gd name="connsiteX8" fmla="*/ 4858531 w 5309106"/>
                <a:gd name="connsiteY8" fmla="*/ 2343168 h 3135342"/>
                <a:gd name="connsiteX9" fmla="*/ 4780676 w 5309106"/>
                <a:gd name="connsiteY9" fmla="*/ 2886113 h 3135342"/>
                <a:gd name="connsiteX10" fmla="*/ 4490101 w 5309106"/>
                <a:gd name="connsiteY10" fmla="*/ 3116563 h 3135342"/>
                <a:gd name="connsiteX11" fmla="*/ 2575065 w 5309106"/>
                <a:gd name="connsiteY11" fmla="*/ 3130229 h 3135342"/>
                <a:gd name="connsiteX12" fmla="*/ 1749442 w 5309106"/>
                <a:gd name="connsiteY12" fmla="*/ 3126811 h 3135342"/>
                <a:gd name="connsiteX13" fmla="*/ 1266030 w 5309106"/>
                <a:gd name="connsiteY13" fmla="*/ 3131247 h 3135342"/>
                <a:gd name="connsiteX14" fmla="*/ 786215 w 5309106"/>
                <a:gd name="connsiteY14" fmla="*/ 3126214 h 3135342"/>
                <a:gd name="connsiteX15" fmla="*/ 1026 w 5309106"/>
                <a:gd name="connsiteY15" fmla="*/ 1782223 h 3135342"/>
                <a:gd name="connsiteX0" fmla="*/ 3298 w 5311378"/>
                <a:gd name="connsiteY0" fmla="*/ 1678843 h 3031962"/>
                <a:gd name="connsiteX1" fmla="*/ 964438 w 5311378"/>
                <a:gd name="connsiteY1" fmla="*/ 640341 h 3031962"/>
                <a:gd name="connsiteX2" fmla="*/ 2482301 w 5311378"/>
                <a:gd name="connsiteY2" fmla="*/ 115439 h 3031962"/>
                <a:gd name="connsiteX3" fmla="*/ 3607231 w 5311378"/>
                <a:gd name="connsiteY3" fmla="*/ 30426 h 3031962"/>
                <a:gd name="connsiteX4" fmla="*/ 4656828 w 5311378"/>
                <a:gd name="connsiteY4" fmla="*/ 203531 h 3031962"/>
                <a:gd name="connsiteX5" fmla="*/ 5231865 w 5311378"/>
                <a:gd name="connsiteY5" fmla="*/ 463997 h 3031962"/>
                <a:gd name="connsiteX6" fmla="*/ 5311378 w 5311378"/>
                <a:gd name="connsiteY6" fmla="*/ 994760 h 3031962"/>
                <a:gd name="connsiteX7" fmla="*/ 4893935 w 5311378"/>
                <a:gd name="connsiteY7" fmla="*/ 1709524 h 3031962"/>
                <a:gd name="connsiteX8" fmla="*/ 4860803 w 5311378"/>
                <a:gd name="connsiteY8" fmla="*/ 2239788 h 3031962"/>
                <a:gd name="connsiteX9" fmla="*/ 4782948 w 5311378"/>
                <a:gd name="connsiteY9" fmla="*/ 2782733 h 3031962"/>
                <a:gd name="connsiteX10" fmla="*/ 4492373 w 5311378"/>
                <a:gd name="connsiteY10" fmla="*/ 3013183 h 3031962"/>
                <a:gd name="connsiteX11" fmla="*/ 2577337 w 5311378"/>
                <a:gd name="connsiteY11" fmla="*/ 3026849 h 3031962"/>
                <a:gd name="connsiteX12" fmla="*/ 1751714 w 5311378"/>
                <a:gd name="connsiteY12" fmla="*/ 3023431 h 3031962"/>
                <a:gd name="connsiteX13" fmla="*/ 1268302 w 5311378"/>
                <a:gd name="connsiteY13" fmla="*/ 3027867 h 3031962"/>
                <a:gd name="connsiteX14" fmla="*/ 788487 w 5311378"/>
                <a:gd name="connsiteY14" fmla="*/ 3022834 h 3031962"/>
                <a:gd name="connsiteX15" fmla="*/ 3298 w 5311378"/>
                <a:gd name="connsiteY15" fmla="*/ 1678843 h 3031962"/>
                <a:gd name="connsiteX0" fmla="*/ 3298 w 5311378"/>
                <a:gd name="connsiteY0" fmla="*/ 1656281 h 3009400"/>
                <a:gd name="connsiteX1" fmla="*/ 964438 w 5311378"/>
                <a:gd name="connsiteY1" fmla="*/ 617779 h 3009400"/>
                <a:gd name="connsiteX2" fmla="*/ 2482301 w 5311378"/>
                <a:gd name="connsiteY2" fmla="*/ 422300 h 3009400"/>
                <a:gd name="connsiteX3" fmla="*/ 3607231 w 5311378"/>
                <a:gd name="connsiteY3" fmla="*/ 7864 h 3009400"/>
                <a:gd name="connsiteX4" fmla="*/ 4656828 w 5311378"/>
                <a:gd name="connsiteY4" fmla="*/ 180969 h 3009400"/>
                <a:gd name="connsiteX5" fmla="*/ 5231865 w 5311378"/>
                <a:gd name="connsiteY5" fmla="*/ 441435 h 3009400"/>
                <a:gd name="connsiteX6" fmla="*/ 5311378 w 5311378"/>
                <a:gd name="connsiteY6" fmla="*/ 972198 h 3009400"/>
                <a:gd name="connsiteX7" fmla="*/ 4893935 w 5311378"/>
                <a:gd name="connsiteY7" fmla="*/ 1686962 h 3009400"/>
                <a:gd name="connsiteX8" fmla="*/ 4860803 w 5311378"/>
                <a:gd name="connsiteY8" fmla="*/ 2217226 h 3009400"/>
                <a:gd name="connsiteX9" fmla="*/ 4782948 w 5311378"/>
                <a:gd name="connsiteY9" fmla="*/ 2760171 h 3009400"/>
                <a:gd name="connsiteX10" fmla="*/ 4492373 w 5311378"/>
                <a:gd name="connsiteY10" fmla="*/ 2990621 h 3009400"/>
                <a:gd name="connsiteX11" fmla="*/ 2577337 w 5311378"/>
                <a:gd name="connsiteY11" fmla="*/ 3004287 h 3009400"/>
                <a:gd name="connsiteX12" fmla="*/ 1751714 w 5311378"/>
                <a:gd name="connsiteY12" fmla="*/ 3000869 h 3009400"/>
                <a:gd name="connsiteX13" fmla="*/ 1268302 w 5311378"/>
                <a:gd name="connsiteY13" fmla="*/ 3005305 h 3009400"/>
                <a:gd name="connsiteX14" fmla="*/ 788487 w 5311378"/>
                <a:gd name="connsiteY14" fmla="*/ 3000272 h 3009400"/>
                <a:gd name="connsiteX15" fmla="*/ 3298 w 5311378"/>
                <a:gd name="connsiteY15" fmla="*/ 1656281 h 3009400"/>
                <a:gd name="connsiteX0" fmla="*/ 3298 w 5311378"/>
                <a:gd name="connsiteY0" fmla="*/ 1537634 h 2890753"/>
                <a:gd name="connsiteX1" fmla="*/ 964438 w 5311378"/>
                <a:gd name="connsiteY1" fmla="*/ 499132 h 2890753"/>
                <a:gd name="connsiteX2" fmla="*/ 2482301 w 5311378"/>
                <a:gd name="connsiteY2" fmla="*/ 303653 h 2890753"/>
                <a:gd name="connsiteX3" fmla="*/ 3631777 w 5311378"/>
                <a:gd name="connsiteY3" fmla="*/ 151536 h 2890753"/>
                <a:gd name="connsiteX4" fmla="*/ 4656828 w 5311378"/>
                <a:gd name="connsiteY4" fmla="*/ 62322 h 2890753"/>
                <a:gd name="connsiteX5" fmla="*/ 5231865 w 5311378"/>
                <a:gd name="connsiteY5" fmla="*/ 322788 h 2890753"/>
                <a:gd name="connsiteX6" fmla="*/ 5311378 w 5311378"/>
                <a:gd name="connsiteY6" fmla="*/ 853551 h 2890753"/>
                <a:gd name="connsiteX7" fmla="*/ 4893935 w 5311378"/>
                <a:gd name="connsiteY7" fmla="*/ 1568315 h 2890753"/>
                <a:gd name="connsiteX8" fmla="*/ 4860803 w 5311378"/>
                <a:gd name="connsiteY8" fmla="*/ 2098579 h 2890753"/>
                <a:gd name="connsiteX9" fmla="*/ 4782948 w 5311378"/>
                <a:gd name="connsiteY9" fmla="*/ 2641524 h 2890753"/>
                <a:gd name="connsiteX10" fmla="*/ 4492373 w 5311378"/>
                <a:gd name="connsiteY10" fmla="*/ 2871974 h 2890753"/>
                <a:gd name="connsiteX11" fmla="*/ 2577337 w 5311378"/>
                <a:gd name="connsiteY11" fmla="*/ 2885640 h 2890753"/>
                <a:gd name="connsiteX12" fmla="*/ 1751714 w 5311378"/>
                <a:gd name="connsiteY12" fmla="*/ 2882222 h 2890753"/>
                <a:gd name="connsiteX13" fmla="*/ 1268302 w 5311378"/>
                <a:gd name="connsiteY13" fmla="*/ 2886658 h 2890753"/>
                <a:gd name="connsiteX14" fmla="*/ 788487 w 5311378"/>
                <a:gd name="connsiteY14" fmla="*/ 2881625 h 2890753"/>
                <a:gd name="connsiteX15" fmla="*/ 3298 w 5311378"/>
                <a:gd name="connsiteY15" fmla="*/ 1537634 h 2890753"/>
                <a:gd name="connsiteX0" fmla="*/ 3298 w 5312242"/>
                <a:gd name="connsiteY0" fmla="*/ 1402102 h 2755221"/>
                <a:gd name="connsiteX1" fmla="*/ 964438 w 5312242"/>
                <a:gd name="connsiteY1" fmla="*/ 363600 h 2755221"/>
                <a:gd name="connsiteX2" fmla="*/ 2482301 w 5312242"/>
                <a:gd name="connsiteY2" fmla="*/ 168121 h 2755221"/>
                <a:gd name="connsiteX3" fmla="*/ 3631777 w 5312242"/>
                <a:gd name="connsiteY3" fmla="*/ 16004 h 2755221"/>
                <a:gd name="connsiteX4" fmla="*/ 4601599 w 5312242"/>
                <a:gd name="connsiteY4" fmla="*/ 286716 h 2755221"/>
                <a:gd name="connsiteX5" fmla="*/ 5231865 w 5312242"/>
                <a:gd name="connsiteY5" fmla="*/ 187256 h 2755221"/>
                <a:gd name="connsiteX6" fmla="*/ 5311378 w 5312242"/>
                <a:gd name="connsiteY6" fmla="*/ 718019 h 2755221"/>
                <a:gd name="connsiteX7" fmla="*/ 4893935 w 5312242"/>
                <a:gd name="connsiteY7" fmla="*/ 1432783 h 2755221"/>
                <a:gd name="connsiteX8" fmla="*/ 4860803 w 5312242"/>
                <a:gd name="connsiteY8" fmla="*/ 1963047 h 2755221"/>
                <a:gd name="connsiteX9" fmla="*/ 4782948 w 5312242"/>
                <a:gd name="connsiteY9" fmla="*/ 2505992 h 2755221"/>
                <a:gd name="connsiteX10" fmla="*/ 4492373 w 5312242"/>
                <a:gd name="connsiteY10" fmla="*/ 2736442 h 2755221"/>
                <a:gd name="connsiteX11" fmla="*/ 2577337 w 5312242"/>
                <a:gd name="connsiteY11" fmla="*/ 2750108 h 2755221"/>
                <a:gd name="connsiteX12" fmla="*/ 1751714 w 5312242"/>
                <a:gd name="connsiteY12" fmla="*/ 2746690 h 2755221"/>
                <a:gd name="connsiteX13" fmla="*/ 1268302 w 5312242"/>
                <a:gd name="connsiteY13" fmla="*/ 2751126 h 2755221"/>
                <a:gd name="connsiteX14" fmla="*/ 788487 w 5312242"/>
                <a:gd name="connsiteY14" fmla="*/ 2746093 h 2755221"/>
                <a:gd name="connsiteX15" fmla="*/ 3298 w 5312242"/>
                <a:gd name="connsiteY15" fmla="*/ 1402102 h 2755221"/>
                <a:gd name="connsiteX0" fmla="*/ 3298 w 5312242"/>
                <a:gd name="connsiteY0" fmla="*/ 1241851 h 2594970"/>
                <a:gd name="connsiteX1" fmla="*/ 964438 w 5312242"/>
                <a:gd name="connsiteY1" fmla="*/ 203349 h 2594970"/>
                <a:gd name="connsiteX2" fmla="*/ 2482301 w 5312242"/>
                <a:gd name="connsiteY2" fmla="*/ 7870 h 2594970"/>
                <a:gd name="connsiteX3" fmla="*/ 3613366 w 5312242"/>
                <a:gd name="connsiteY3" fmla="*/ 75370 h 2594970"/>
                <a:gd name="connsiteX4" fmla="*/ 4601599 w 5312242"/>
                <a:gd name="connsiteY4" fmla="*/ 126465 h 2594970"/>
                <a:gd name="connsiteX5" fmla="*/ 5231865 w 5312242"/>
                <a:gd name="connsiteY5" fmla="*/ 27005 h 2594970"/>
                <a:gd name="connsiteX6" fmla="*/ 5311378 w 5312242"/>
                <a:gd name="connsiteY6" fmla="*/ 557768 h 2594970"/>
                <a:gd name="connsiteX7" fmla="*/ 4893935 w 5312242"/>
                <a:gd name="connsiteY7" fmla="*/ 1272532 h 2594970"/>
                <a:gd name="connsiteX8" fmla="*/ 4860803 w 5312242"/>
                <a:gd name="connsiteY8" fmla="*/ 1802796 h 2594970"/>
                <a:gd name="connsiteX9" fmla="*/ 4782948 w 5312242"/>
                <a:gd name="connsiteY9" fmla="*/ 2345741 h 2594970"/>
                <a:gd name="connsiteX10" fmla="*/ 4492373 w 5312242"/>
                <a:gd name="connsiteY10" fmla="*/ 2576191 h 2594970"/>
                <a:gd name="connsiteX11" fmla="*/ 2577337 w 5312242"/>
                <a:gd name="connsiteY11" fmla="*/ 2589857 h 2594970"/>
                <a:gd name="connsiteX12" fmla="*/ 1751714 w 5312242"/>
                <a:gd name="connsiteY12" fmla="*/ 2586439 h 2594970"/>
                <a:gd name="connsiteX13" fmla="*/ 1268302 w 5312242"/>
                <a:gd name="connsiteY13" fmla="*/ 2590875 h 2594970"/>
                <a:gd name="connsiteX14" fmla="*/ 788487 w 5312242"/>
                <a:gd name="connsiteY14" fmla="*/ 2585842 h 2594970"/>
                <a:gd name="connsiteX15" fmla="*/ 3298 w 5312242"/>
                <a:gd name="connsiteY15" fmla="*/ 1241851 h 2594970"/>
                <a:gd name="connsiteX0" fmla="*/ 3298 w 5311378"/>
                <a:gd name="connsiteY0" fmla="*/ 1241851 h 2594970"/>
                <a:gd name="connsiteX1" fmla="*/ 964438 w 5311378"/>
                <a:gd name="connsiteY1" fmla="*/ 203349 h 2594970"/>
                <a:gd name="connsiteX2" fmla="*/ 2482301 w 5311378"/>
                <a:gd name="connsiteY2" fmla="*/ 7870 h 2594970"/>
                <a:gd name="connsiteX3" fmla="*/ 3613366 w 5311378"/>
                <a:gd name="connsiteY3" fmla="*/ 75370 h 2594970"/>
                <a:gd name="connsiteX4" fmla="*/ 4620009 w 5311378"/>
                <a:gd name="connsiteY4" fmla="*/ 138666 h 2594970"/>
                <a:gd name="connsiteX5" fmla="*/ 5231865 w 5311378"/>
                <a:gd name="connsiteY5" fmla="*/ 27005 h 2594970"/>
                <a:gd name="connsiteX6" fmla="*/ 5311378 w 5311378"/>
                <a:gd name="connsiteY6" fmla="*/ 557768 h 2594970"/>
                <a:gd name="connsiteX7" fmla="*/ 4893935 w 5311378"/>
                <a:gd name="connsiteY7" fmla="*/ 1272532 h 2594970"/>
                <a:gd name="connsiteX8" fmla="*/ 4860803 w 5311378"/>
                <a:gd name="connsiteY8" fmla="*/ 1802796 h 2594970"/>
                <a:gd name="connsiteX9" fmla="*/ 4782948 w 5311378"/>
                <a:gd name="connsiteY9" fmla="*/ 2345741 h 2594970"/>
                <a:gd name="connsiteX10" fmla="*/ 4492373 w 5311378"/>
                <a:gd name="connsiteY10" fmla="*/ 2576191 h 2594970"/>
                <a:gd name="connsiteX11" fmla="*/ 2577337 w 5311378"/>
                <a:gd name="connsiteY11" fmla="*/ 2589857 h 2594970"/>
                <a:gd name="connsiteX12" fmla="*/ 1751714 w 5311378"/>
                <a:gd name="connsiteY12" fmla="*/ 2586439 h 2594970"/>
                <a:gd name="connsiteX13" fmla="*/ 1268302 w 5311378"/>
                <a:gd name="connsiteY13" fmla="*/ 2590875 h 2594970"/>
                <a:gd name="connsiteX14" fmla="*/ 788487 w 5311378"/>
                <a:gd name="connsiteY14" fmla="*/ 2585842 h 2594970"/>
                <a:gd name="connsiteX15" fmla="*/ 3298 w 5311378"/>
                <a:gd name="connsiteY15" fmla="*/ 1241851 h 2594970"/>
                <a:gd name="connsiteX0" fmla="*/ 3298 w 5311378"/>
                <a:gd name="connsiteY0" fmla="*/ 1241851 h 2594970"/>
                <a:gd name="connsiteX1" fmla="*/ 964438 w 5311378"/>
                <a:gd name="connsiteY1" fmla="*/ 203349 h 2594970"/>
                <a:gd name="connsiteX2" fmla="*/ 2482301 w 5311378"/>
                <a:gd name="connsiteY2" fmla="*/ 7870 h 2594970"/>
                <a:gd name="connsiteX3" fmla="*/ 3613366 w 5311378"/>
                <a:gd name="connsiteY3" fmla="*/ 75370 h 2594970"/>
                <a:gd name="connsiteX4" fmla="*/ 4620009 w 5311378"/>
                <a:gd name="connsiteY4" fmla="*/ 138666 h 2594970"/>
                <a:gd name="connsiteX5" fmla="*/ 5231865 w 5311378"/>
                <a:gd name="connsiteY5" fmla="*/ 27005 h 2594970"/>
                <a:gd name="connsiteX6" fmla="*/ 5311378 w 5311378"/>
                <a:gd name="connsiteY6" fmla="*/ 557768 h 2594970"/>
                <a:gd name="connsiteX7" fmla="*/ 4893935 w 5311378"/>
                <a:gd name="connsiteY7" fmla="*/ 1272532 h 2594970"/>
                <a:gd name="connsiteX8" fmla="*/ 4860803 w 5311378"/>
                <a:gd name="connsiteY8" fmla="*/ 1802796 h 2594970"/>
                <a:gd name="connsiteX9" fmla="*/ 4782948 w 5311378"/>
                <a:gd name="connsiteY9" fmla="*/ 2345741 h 2594970"/>
                <a:gd name="connsiteX10" fmla="*/ 4492373 w 5311378"/>
                <a:gd name="connsiteY10" fmla="*/ 2576191 h 2594970"/>
                <a:gd name="connsiteX11" fmla="*/ 2577337 w 5311378"/>
                <a:gd name="connsiteY11" fmla="*/ 2589857 h 2594970"/>
                <a:gd name="connsiteX12" fmla="*/ 1751714 w 5311378"/>
                <a:gd name="connsiteY12" fmla="*/ 2586439 h 2594970"/>
                <a:gd name="connsiteX13" fmla="*/ 1268302 w 5311378"/>
                <a:gd name="connsiteY13" fmla="*/ 2590875 h 2594970"/>
                <a:gd name="connsiteX14" fmla="*/ 788487 w 5311378"/>
                <a:gd name="connsiteY14" fmla="*/ 2585842 h 2594970"/>
                <a:gd name="connsiteX15" fmla="*/ 3298 w 5311378"/>
                <a:gd name="connsiteY15" fmla="*/ 1241851 h 2594970"/>
                <a:gd name="connsiteX0" fmla="*/ 3298 w 5311378"/>
                <a:gd name="connsiteY0" fmla="*/ 1241851 h 2594970"/>
                <a:gd name="connsiteX1" fmla="*/ 964438 w 5311378"/>
                <a:gd name="connsiteY1" fmla="*/ 203349 h 2594970"/>
                <a:gd name="connsiteX2" fmla="*/ 2482301 w 5311378"/>
                <a:gd name="connsiteY2" fmla="*/ 7870 h 2594970"/>
                <a:gd name="connsiteX3" fmla="*/ 3613366 w 5311378"/>
                <a:gd name="connsiteY3" fmla="*/ 75370 h 2594970"/>
                <a:gd name="connsiteX4" fmla="*/ 4620009 w 5311378"/>
                <a:gd name="connsiteY4" fmla="*/ 138666 h 2594970"/>
                <a:gd name="connsiteX5" fmla="*/ 5231865 w 5311378"/>
                <a:gd name="connsiteY5" fmla="*/ 27005 h 2594970"/>
                <a:gd name="connsiteX6" fmla="*/ 5311378 w 5311378"/>
                <a:gd name="connsiteY6" fmla="*/ 557768 h 2594970"/>
                <a:gd name="connsiteX7" fmla="*/ 4893935 w 5311378"/>
                <a:gd name="connsiteY7" fmla="*/ 1272532 h 2594970"/>
                <a:gd name="connsiteX8" fmla="*/ 4860803 w 5311378"/>
                <a:gd name="connsiteY8" fmla="*/ 1802796 h 2594970"/>
                <a:gd name="connsiteX9" fmla="*/ 4782948 w 5311378"/>
                <a:gd name="connsiteY9" fmla="*/ 2345741 h 2594970"/>
                <a:gd name="connsiteX10" fmla="*/ 4492373 w 5311378"/>
                <a:gd name="connsiteY10" fmla="*/ 2576191 h 2594970"/>
                <a:gd name="connsiteX11" fmla="*/ 2577337 w 5311378"/>
                <a:gd name="connsiteY11" fmla="*/ 2589857 h 2594970"/>
                <a:gd name="connsiteX12" fmla="*/ 1751714 w 5311378"/>
                <a:gd name="connsiteY12" fmla="*/ 2586439 h 2594970"/>
                <a:gd name="connsiteX13" fmla="*/ 1268302 w 5311378"/>
                <a:gd name="connsiteY13" fmla="*/ 2590875 h 2594970"/>
                <a:gd name="connsiteX14" fmla="*/ 788487 w 5311378"/>
                <a:gd name="connsiteY14" fmla="*/ 2585842 h 2594970"/>
                <a:gd name="connsiteX15" fmla="*/ 3298 w 5311378"/>
                <a:gd name="connsiteY15" fmla="*/ 1241851 h 2594970"/>
                <a:gd name="connsiteX0" fmla="*/ 3298 w 5311378"/>
                <a:gd name="connsiteY0" fmla="*/ 1241851 h 2594970"/>
                <a:gd name="connsiteX1" fmla="*/ 964438 w 5311378"/>
                <a:gd name="connsiteY1" fmla="*/ 203349 h 2594970"/>
                <a:gd name="connsiteX2" fmla="*/ 2482301 w 5311378"/>
                <a:gd name="connsiteY2" fmla="*/ 7870 h 2594970"/>
                <a:gd name="connsiteX3" fmla="*/ 3613366 w 5311378"/>
                <a:gd name="connsiteY3" fmla="*/ 75370 h 2594970"/>
                <a:gd name="connsiteX4" fmla="*/ 4620009 w 5311378"/>
                <a:gd name="connsiteY4" fmla="*/ 138666 h 2594970"/>
                <a:gd name="connsiteX5" fmla="*/ 5201183 w 5311378"/>
                <a:gd name="connsiteY5" fmla="*/ 350328 h 2594970"/>
                <a:gd name="connsiteX6" fmla="*/ 5311378 w 5311378"/>
                <a:gd name="connsiteY6" fmla="*/ 557768 h 2594970"/>
                <a:gd name="connsiteX7" fmla="*/ 4893935 w 5311378"/>
                <a:gd name="connsiteY7" fmla="*/ 1272532 h 2594970"/>
                <a:gd name="connsiteX8" fmla="*/ 4860803 w 5311378"/>
                <a:gd name="connsiteY8" fmla="*/ 1802796 h 2594970"/>
                <a:gd name="connsiteX9" fmla="*/ 4782948 w 5311378"/>
                <a:gd name="connsiteY9" fmla="*/ 2345741 h 2594970"/>
                <a:gd name="connsiteX10" fmla="*/ 4492373 w 5311378"/>
                <a:gd name="connsiteY10" fmla="*/ 2576191 h 2594970"/>
                <a:gd name="connsiteX11" fmla="*/ 2577337 w 5311378"/>
                <a:gd name="connsiteY11" fmla="*/ 2589857 h 2594970"/>
                <a:gd name="connsiteX12" fmla="*/ 1751714 w 5311378"/>
                <a:gd name="connsiteY12" fmla="*/ 2586439 h 2594970"/>
                <a:gd name="connsiteX13" fmla="*/ 1268302 w 5311378"/>
                <a:gd name="connsiteY13" fmla="*/ 2590875 h 2594970"/>
                <a:gd name="connsiteX14" fmla="*/ 788487 w 5311378"/>
                <a:gd name="connsiteY14" fmla="*/ 2585842 h 2594970"/>
                <a:gd name="connsiteX15" fmla="*/ 3298 w 5311378"/>
                <a:gd name="connsiteY15" fmla="*/ 1241851 h 2594970"/>
                <a:gd name="connsiteX0" fmla="*/ 3298 w 5311378"/>
                <a:gd name="connsiteY0" fmla="*/ 1243929 h 2597048"/>
                <a:gd name="connsiteX1" fmla="*/ 964438 w 5311378"/>
                <a:gd name="connsiteY1" fmla="*/ 205427 h 2597048"/>
                <a:gd name="connsiteX2" fmla="*/ 2482301 w 5311378"/>
                <a:gd name="connsiteY2" fmla="*/ 9948 h 2597048"/>
                <a:gd name="connsiteX3" fmla="*/ 3613366 w 5311378"/>
                <a:gd name="connsiteY3" fmla="*/ 77448 h 2597048"/>
                <a:gd name="connsiteX4" fmla="*/ 4620009 w 5311378"/>
                <a:gd name="connsiteY4" fmla="*/ 140744 h 2597048"/>
                <a:gd name="connsiteX5" fmla="*/ 5201184 w 5311378"/>
                <a:gd name="connsiteY5" fmla="*/ 10261 h 2597048"/>
                <a:gd name="connsiteX6" fmla="*/ 5311378 w 5311378"/>
                <a:gd name="connsiteY6" fmla="*/ 559846 h 2597048"/>
                <a:gd name="connsiteX7" fmla="*/ 4893935 w 5311378"/>
                <a:gd name="connsiteY7" fmla="*/ 1274610 h 2597048"/>
                <a:gd name="connsiteX8" fmla="*/ 4860803 w 5311378"/>
                <a:gd name="connsiteY8" fmla="*/ 1804874 h 2597048"/>
                <a:gd name="connsiteX9" fmla="*/ 4782948 w 5311378"/>
                <a:gd name="connsiteY9" fmla="*/ 2347819 h 2597048"/>
                <a:gd name="connsiteX10" fmla="*/ 4492373 w 5311378"/>
                <a:gd name="connsiteY10" fmla="*/ 2578269 h 2597048"/>
                <a:gd name="connsiteX11" fmla="*/ 2577337 w 5311378"/>
                <a:gd name="connsiteY11" fmla="*/ 2591935 h 2597048"/>
                <a:gd name="connsiteX12" fmla="*/ 1751714 w 5311378"/>
                <a:gd name="connsiteY12" fmla="*/ 2588517 h 2597048"/>
                <a:gd name="connsiteX13" fmla="*/ 1268302 w 5311378"/>
                <a:gd name="connsiteY13" fmla="*/ 2592953 h 2597048"/>
                <a:gd name="connsiteX14" fmla="*/ 788487 w 5311378"/>
                <a:gd name="connsiteY14" fmla="*/ 2587920 h 2597048"/>
                <a:gd name="connsiteX15" fmla="*/ 3298 w 5311378"/>
                <a:gd name="connsiteY15" fmla="*/ 1243929 h 2597048"/>
                <a:gd name="connsiteX0" fmla="*/ 4771 w 5312851"/>
                <a:gd name="connsiteY0" fmla="*/ 1302628 h 2655747"/>
                <a:gd name="connsiteX1" fmla="*/ 1009616 w 5312851"/>
                <a:gd name="connsiteY1" fmla="*/ 1095050 h 2655747"/>
                <a:gd name="connsiteX2" fmla="*/ 2483774 w 5312851"/>
                <a:gd name="connsiteY2" fmla="*/ 68647 h 2655747"/>
                <a:gd name="connsiteX3" fmla="*/ 3614839 w 5312851"/>
                <a:gd name="connsiteY3" fmla="*/ 136147 h 2655747"/>
                <a:gd name="connsiteX4" fmla="*/ 4621482 w 5312851"/>
                <a:gd name="connsiteY4" fmla="*/ 199443 h 2655747"/>
                <a:gd name="connsiteX5" fmla="*/ 5202657 w 5312851"/>
                <a:gd name="connsiteY5" fmla="*/ 68960 h 2655747"/>
                <a:gd name="connsiteX6" fmla="*/ 5312851 w 5312851"/>
                <a:gd name="connsiteY6" fmla="*/ 618545 h 2655747"/>
                <a:gd name="connsiteX7" fmla="*/ 4895408 w 5312851"/>
                <a:gd name="connsiteY7" fmla="*/ 1333309 h 2655747"/>
                <a:gd name="connsiteX8" fmla="*/ 4862276 w 5312851"/>
                <a:gd name="connsiteY8" fmla="*/ 1863573 h 2655747"/>
                <a:gd name="connsiteX9" fmla="*/ 4784421 w 5312851"/>
                <a:gd name="connsiteY9" fmla="*/ 2406518 h 2655747"/>
                <a:gd name="connsiteX10" fmla="*/ 4493846 w 5312851"/>
                <a:gd name="connsiteY10" fmla="*/ 2636968 h 2655747"/>
                <a:gd name="connsiteX11" fmla="*/ 2578810 w 5312851"/>
                <a:gd name="connsiteY11" fmla="*/ 2650634 h 2655747"/>
                <a:gd name="connsiteX12" fmla="*/ 1753187 w 5312851"/>
                <a:gd name="connsiteY12" fmla="*/ 2647216 h 2655747"/>
                <a:gd name="connsiteX13" fmla="*/ 1269775 w 5312851"/>
                <a:gd name="connsiteY13" fmla="*/ 2651652 h 2655747"/>
                <a:gd name="connsiteX14" fmla="*/ 789960 w 5312851"/>
                <a:gd name="connsiteY14" fmla="*/ 2646619 h 2655747"/>
                <a:gd name="connsiteX15" fmla="*/ 4771 w 5312851"/>
                <a:gd name="connsiteY15" fmla="*/ 1302628 h 2655747"/>
                <a:gd name="connsiteX0" fmla="*/ 231775 w 4851512"/>
                <a:gd name="connsiteY0" fmla="*/ 1851147 h 2655747"/>
                <a:gd name="connsiteX1" fmla="*/ 548277 w 4851512"/>
                <a:gd name="connsiteY1" fmla="*/ 1095050 h 2655747"/>
                <a:gd name="connsiteX2" fmla="*/ 2022435 w 4851512"/>
                <a:gd name="connsiteY2" fmla="*/ 68647 h 2655747"/>
                <a:gd name="connsiteX3" fmla="*/ 3153500 w 4851512"/>
                <a:gd name="connsiteY3" fmla="*/ 136147 h 2655747"/>
                <a:gd name="connsiteX4" fmla="*/ 4160143 w 4851512"/>
                <a:gd name="connsiteY4" fmla="*/ 199443 h 2655747"/>
                <a:gd name="connsiteX5" fmla="*/ 4741318 w 4851512"/>
                <a:gd name="connsiteY5" fmla="*/ 68960 h 2655747"/>
                <a:gd name="connsiteX6" fmla="*/ 4851512 w 4851512"/>
                <a:gd name="connsiteY6" fmla="*/ 618545 h 2655747"/>
                <a:gd name="connsiteX7" fmla="*/ 4434069 w 4851512"/>
                <a:gd name="connsiteY7" fmla="*/ 1333309 h 2655747"/>
                <a:gd name="connsiteX8" fmla="*/ 4400937 w 4851512"/>
                <a:gd name="connsiteY8" fmla="*/ 1863573 h 2655747"/>
                <a:gd name="connsiteX9" fmla="*/ 4323082 w 4851512"/>
                <a:gd name="connsiteY9" fmla="*/ 2406518 h 2655747"/>
                <a:gd name="connsiteX10" fmla="*/ 4032507 w 4851512"/>
                <a:gd name="connsiteY10" fmla="*/ 2636968 h 2655747"/>
                <a:gd name="connsiteX11" fmla="*/ 2117471 w 4851512"/>
                <a:gd name="connsiteY11" fmla="*/ 2650634 h 2655747"/>
                <a:gd name="connsiteX12" fmla="*/ 1291848 w 4851512"/>
                <a:gd name="connsiteY12" fmla="*/ 2647216 h 2655747"/>
                <a:gd name="connsiteX13" fmla="*/ 808436 w 4851512"/>
                <a:gd name="connsiteY13" fmla="*/ 2651652 h 2655747"/>
                <a:gd name="connsiteX14" fmla="*/ 328621 w 4851512"/>
                <a:gd name="connsiteY14" fmla="*/ 2646619 h 2655747"/>
                <a:gd name="connsiteX15" fmla="*/ 231775 w 4851512"/>
                <a:gd name="connsiteY15" fmla="*/ 1851147 h 2655747"/>
                <a:gd name="connsiteX0" fmla="*/ 231775 w 4851512"/>
                <a:gd name="connsiteY0" fmla="*/ 1792449 h 2597049"/>
                <a:gd name="connsiteX1" fmla="*/ 548277 w 4851512"/>
                <a:gd name="connsiteY1" fmla="*/ 1036352 h 2597049"/>
                <a:gd name="connsiteX2" fmla="*/ 2246419 w 4851512"/>
                <a:gd name="connsiteY2" fmla="*/ 846304 h 2597049"/>
                <a:gd name="connsiteX3" fmla="*/ 3153500 w 4851512"/>
                <a:gd name="connsiteY3" fmla="*/ 77449 h 2597049"/>
                <a:gd name="connsiteX4" fmla="*/ 4160143 w 4851512"/>
                <a:gd name="connsiteY4" fmla="*/ 140745 h 2597049"/>
                <a:gd name="connsiteX5" fmla="*/ 4741318 w 4851512"/>
                <a:gd name="connsiteY5" fmla="*/ 10262 h 2597049"/>
                <a:gd name="connsiteX6" fmla="*/ 4851512 w 4851512"/>
                <a:gd name="connsiteY6" fmla="*/ 559847 h 2597049"/>
                <a:gd name="connsiteX7" fmla="*/ 4434069 w 4851512"/>
                <a:gd name="connsiteY7" fmla="*/ 1274611 h 2597049"/>
                <a:gd name="connsiteX8" fmla="*/ 4400937 w 4851512"/>
                <a:gd name="connsiteY8" fmla="*/ 1804875 h 2597049"/>
                <a:gd name="connsiteX9" fmla="*/ 4323082 w 4851512"/>
                <a:gd name="connsiteY9" fmla="*/ 2347820 h 2597049"/>
                <a:gd name="connsiteX10" fmla="*/ 4032507 w 4851512"/>
                <a:gd name="connsiteY10" fmla="*/ 2578270 h 2597049"/>
                <a:gd name="connsiteX11" fmla="*/ 2117471 w 4851512"/>
                <a:gd name="connsiteY11" fmla="*/ 2591936 h 2597049"/>
                <a:gd name="connsiteX12" fmla="*/ 1291848 w 4851512"/>
                <a:gd name="connsiteY12" fmla="*/ 2588518 h 2597049"/>
                <a:gd name="connsiteX13" fmla="*/ 808436 w 4851512"/>
                <a:gd name="connsiteY13" fmla="*/ 2592954 h 2597049"/>
                <a:gd name="connsiteX14" fmla="*/ 328621 w 4851512"/>
                <a:gd name="connsiteY14" fmla="*/ 2587921 h 2597049"/>
                <a:gd name="connsiteX15" fmla="*/ 231775 w 4851512"/>
                <a:gd name="connsiteY15" fmla="*/ 1792449 h 2597049"/>
                <a:gd name="connsiteX0" fmla="*/ 249527 w 4869264"/>
                <a:gd name="connsiteY0" fmla="*/ 1792449 h 2597049"/>
                <a:gd name="connsiteX1" fmla="*/ 948443 w 4869264"/>
                <a:gd name="connsiteY1" fmla="*/ 1432807 h 2597049"/>
                <a:gd name="connsiteX2" fmla="*/ 2264171 w 4869264"/>
                <a:gd name="connsiteY2" fmla="*/ 846304 h 2597049"/>
                <a:gd name="connsiteX3" fmla="*/ 3171252 w 4869264"/>
                <a:gd name="connsiteY3" fmla="*/ 77449 h 2597049"/>
                <a:gd name="connsiteX4" fmla="*/ 4177895 w 4869264"/>
                <a:gd name="connsiteY4" fmla="*/ 140745 h 2597049"/>
                <a:gd name="connsiteX5" fmla="*/ 4759070 w 4869264"/>
                <a:gd name="connsiteY5" fmla="*/ 10262 h 2597049"/>
                <a:gd name="connsiteX6" fmla="*/ 4869264 w 4869264"/>
                <a:gd name="connsiteY6" fmla="*/ 559847 h 2597049"/>
                <a:gd name="connsiteX7" fmla="*/ 4451821 w 4869264"/>
                <a:gd name="connsiteY7" fmla="*/ 1274611 h 2597049"/>
                <a:gd name="connsiteX8" fmla="*/ 4418689 w 4869264"/>
                <a:gd name="connsiteY8" fmla="*/ 1804875 h 2597049"/>
                <a:gd name="connsiteX9" fmla="*/ 4340834 w 4869264"/>
                <a:gd name="connsiteY9" fmla="*/ 2347820 h 2597049"/>
                <a:gd name="connsiteX10" fmla="*/ 4050259 w 4869264"/>
                <a:gd name="connsiteY10" fmla="*/ 2578270 h 2597049"/>
                <a:gd name="connsiteX11" fmla="*/ 2135223 w 4869264"/>
                <a:gd name="connsiteY11" fmla="*/ 2591936 h 2597049"/>
                <a:gd name="connsiteX12" fmla="*/ 1309600 w 4869264"/>
                <a:gd name="connsiteY12" fmla="*/ 2588518 h 2597049"/>
                <a:gd name="connsiteX13" fmla="*/ 826188 w 4869264"/>
                <a:gd name="connsiteY13" fmla="*/ 2592954 h 2597049"/>
                <a:gd name="connsiteX14" fmla="*/ 346373 w 4869264"/>
                <a:gd name="connsiteY14" fmla="*/ 2587921 h 2597049"/>
                <a:gd name="connsiteX15" fmla="*/ 249527 w 4869264"/>
                <a:gd name="connsiteY15" fmla="*/ 1792449 h 2597049"/>
                <a:gd name="connsiteX0" fmla="*/ 249527 w 4869264"/>
                <a:gd name="connsiteY0" fmla="*/ 1792449 h 2597049"/>
                <a:gd name="connsiteX1" fmla="*/ 948443 w 4869264"/>
                <a:gd name="connsiteY1" fmla="*/ 1432807 h 2597049"/>
                <a:gd name="connsiteX2" fmla="*/ 2264171 w 4869264"/>
                <a:gd name="connsiteY2" fmla="*/ 846304 h 2597049"/>
                <a:gd name="connsiteX3" fmla="*/ 3280514 w 4869264"/>
                <a:gd name="connsiteY3" fmla="*/ 517351 h 2597049"/>
                <a:gd name="connsiteX4" fmla="*/ 4177895 w 4869264"/>
                <a:gd name="connsiteY4" fmla="*/ 140745 h 2597049"/>
                <a:gd name="connsiteX5" fmla="*/ 4759070 w 4869264"/>
                <a:gd name="connsiteY5" fmla="*/ 10262 h 2597049"/>
                <a:gd name="connsiteX6" fmla="*/ 4869264 w 4869264"/>
                <a:gd name="connsiteY6" fmla="*/ 559847 h 2597049"/>
                <a:gd name="connsiteX7" fmla="*/ 4451821 w 4869264"/>
                <a:gd name="connsiteY7" fmla="*/ 1274611 h 2597049"/>
                <a:gd name="connsiteX8" fmla="*/ 4418689 w 4869264"/>
                <a:gd name="connsiteY8" fmla="*/ 1804875 h 2597049"/>
                <a:gd name="connsiteX9" fmla="*/ 4340834 w 4869264"/>
                <a:gd name="connsiteY9" fmla="*/ 2347820 h 2597049"/>
                <a:gd name="connsiteX10" fmla="*/ 4050259 w 4869264"/>
                <a:gd name="connsiteY10" fmla="*/ 2578270 h 2597049"/>
                <a:gd name="connsiteX11" fmla="*/ 2135223 w 4869264"/>
                <a:gd name="connsiteY11" fmla="*/ 2591936 h 2597049"/>
                <a:gd name="connsiteX12" fmla="*/ 1309600 w 4869264"/>
                <a:gd name="connsiteY12" fmla="*/ 2588518 h 2597049"/>
                <a:gd name="connsiteX13" fmla="*/ 826188 w 4869264"/>
                <a:gd name="connsiteY13" fmla="*/ 2592954 h 2597049"/>
                <a:gd name="connsiteX14" fmla="*/ 346373 w 4869264"/>
                <a:gd name="connsiteY14" fmla="*/ 2587921 h 2597049"/>
                <a:gd name="connsiteX15" fmla="*/ 249527 w 4869264"/>
                <a:gd name="connsiteY15" fmla="*/ 1792449 h 2597049"/>
                <a:gd name="connsiteX0" fmla="*/ 249527 w 4869264"/>
                <a:gd name="connsiteY0" fmla="*/ 1782765 h 2587365"/>
                <a:gd name="connsiteX1" fmla="*/ 948443 w 4869264"/>
                <a:gd name="connsiteY1" fmla="*/ 1423123 h 2587365"/>
                <a:gd name="connsiteX2" fmla="*/ 2264171 w 4869264"/>
                <a:gd name="connsiteY2" fmla="*/ 836620 h 2587365"/>
                <a:gd name="connsiteX3" fmla="*/ 3280514 w 4869264"/>
                <a:gd name="connsiteY3" fmla="*/ 507667 h 2587365"/>
                <a:gd name="connsiteX4" fmla="*/ 4183358 w 4869264"/>
                <a:gd name="connsiteY4" fmla="*/ 424329 h 2587365"/>
                <a:gd name="connsiteX5" fmla="*/ 4759070 w 4869264"/>
                <a:gd name="connsiteY5" fmla="*/ 578 h 2587365"/>
                <a:gd name="connsiteX6" fmla="*/ 4869264 w 4869264"/>
                <a:gd name="connsiteY6" fmla="*/ 550163 h 2587365"/>
                <a:gd name="connsiteX7" fmla="*/ 4451821 w 4869264"/>
                <a:gd name="connsiteY7" fmla="*/ 1264927 h 2587365"/>
                <a:gd name="connsiteX8" fmla="*/ 4418689 w 4869264"/>
                <a:gd name="connsiteY8" fmla="*/ 1795191 h 2587365"/>
                <a:gd name="connsiteX9" fmla="*/ 4340834 w 4869264"/>
                <a:gd name="connsiteY9" fmla="*/ 2338136 h 2587365"/>
                <a:gd name="connsiteX10" fmla="*/ 4050259 w 4869264"/>
                <a:gd name="connsiteY10" fmla="*/ 2568586 h 2587365"/>
                <a:gd name="connsiteX11" fmla="*/ 2135223 w 4869264"/>
                <a:gd name="connsiteY11" fmla="*/ 2582252 h 2587365"/>
                <a:gd name="connsiteX12" fmla="*/ 1309600 w 4869264"/>
                <a:gd name="connsiteY12" fmla="*/ 2578834 h 2587365"/>
                <a:gd name="connsiteX13" fmla="*/ 826188 w 4869264"/>
                <a:gd name="connsiteY13" fmla="*/ 2583270 h 2587365"/>
                <a:gd name="connsiteX14" fmla="*/ 346373 w 4869264"/>
                <a:gd name="connsiteY14" fmla="*/ 2578237 h 2587365"/>
                <a:gd name="connsiteX15" fmla="*/ 249527 w 4869264"/>
                <a:gd name="connsiteY15" fmla="*/ 1782765 h 2587365"/>
                <a:gd name="connsiteX0" fmla="*/ 249527 w 4869264"/>
                <a:gd name="connsiteY0" fmla="*/ 1782765 h 2587365"/>
                <a:gd name="connsiteX1" fmla="*/ 948443 w 4869264"/>
                <a:gd name="connsiteY1" fmla="*/ 1423123 h 2587365"/>
                <a:gd name="connsiteX2" fmla="*/ 2264171 w 4869264"/>
                <a:gd name="connsiteY2" fmla="*/ 836620 h 2587365"/>
                <a:gd name="connsiteX3" fmla="*/ 3149401 w 4869264"/>
                <a:gd name="connsiteY3" fmla="*/ 866104 h 2587365"/>
                <a:gd name="connsiteX4" fmla="*/ 4183358 w 4869264"/>
                <a:gd name="connsiteY4" fmla="*/ 424329 h 2587365"/>
                <a:gd name="connsiteX5" fmla="*/ 4759070 w 4869264"/>
                <a:gd name="connsiteY5" fmla="*/ 578 h 2587365"/>
                <a:gd name="connsiteX6" fmla="*/ 4869264 w 4869264"/>
                <a:gd name="connsiteY6" fmla="*/ 550163 h 2587365"/>
                <a:gd name="connsiteX7" fmla="*/ 4451821 w 4869264"/>
                <a:gd name="connsiteY7" fmla="*/ 1264927 h 2587365"/>
                <a:gd name="connsiteX8" fmla="*/ 4418689 w 4869264"/>
                <a:gd name="connsiteY8" fmla="*/ 1795191 h 2587365"/>
                <a:gd name="connsiteX9" fmla="*/ 4340834 w 4869264"/>
                <a:gd name="connsiteY9" fmla="*/ 2338136 h 2587365"/>
                <a:gd name="connsiteX10" fmla="*/ 4050259 w 4869264"/>
                <a:gd name="connsiteY10" fmla="*/ 2568586 h 2587365"/>
                <a:gd name="connsiteX11" fmla="*/ 2135223 w 4869264"/>
                <a:gd name="connsiteY11" fmla="*/ 2582252 h 2587365"/>
                <a:gd name="connsiteX12" fmla="*/ 1309600 w 4869264"/>
                <a:gd name="connsiteY12" fmla="*/ 2578834 h 2587365"/>
                <a:gd name="connsiteX13" fmla="*/ 826188 w 4869264"/>
                <a:gd name="connsiteY13" fmla="*/ 2583270 h 2587365"/>
                <a:gd name="connsiteX14" fmla="*/ 346373 w 4869264"/>
                <a:gd name="connsiteY14" fmla="*/ 2578237 h 2587365"/>
                <a:gd name="connsiteX15" fmla="*/ 249527 w 4869264"/>
                <a:gd name="connsiteY15" fmla="*/ 1782765 h 2587365"/>
                <a:gd name="connsiteX0" fmla="*/ 249527 w 4869264"/>
                <a:gd name="connsiteY0" fmla="*/ 1782765 h 2587365"/>
                <a:gd name="connsiteX1" fmla="*/ 948443 w 4869264"/>
                <a:gd name="connsiteY1" fmla="*/ 1423123 h 2587365"/>
                <a:gd name="connsiteX2" fmla="*/ 2264171 w 4869264"/>
                <a:gd name="connsiteY2" fmla="*/ 1374277 h 2587365"/>
                <a:gd name="connsiteX3" fmla="*/ 3149401 w 4869264"/>
                <a:gd name="connsiteY3" fmla="*/ 866104 h 2587365"/>
                <a:gd name="connsiteX4" fmla="*/ 4183358 w 4869264"/>
                <a:gd name="connsiteY4" fmla="*/ 424329 h 2587365"/>
                <a:gd name="connsiteX5" fmla="*/ 4759070 w 4869264"/>
                <a:gd name="connsiteY5" fmla="*/ 578 h 2587365"/>
                <a:gd name="connsiteX6" fmla="*/ 4869264 w 4869264"/>
                <a:gd name="connsiteY6" fmla="*/ 550163 h 2587365"/>
                <a:gd name="connsiteX7" fmla="*/ 4451821 w 4869264"/>
                <a:gd name="connsiteY7" fmla="*/ 1264927 h 2587365"/>
                <a:gd name="connsiteX8" fmla="*/ 4418689 w 4869264"/>
                <a:gd name="connsiteY8" fmla="*/ 1795191 h 2587365"/>
                <a:gd name="connsiteX9" fmla="*/ 4340834 w 4869264"/>
                <a:gd name="connsiteY9" fmla="*/ 2338136 h 2587365"/>
                <a:gd name="connsiteX10" fmla="*/ 4050259 w 4869264"/>
                <a:gd name="connsiteY10" fmla="*/ 2568586 h 2587365"/>
                <a:gd name="connsiteX11" fmla="*/ 2135223 w 4869264"/>
                <a:gd name="connsiteY11" fmla="*/ 2582252 h 2587365"/>
                <a:gd name="connsiteX12" fmla="*/ 1309600 w 4869264"/>
                <a:gd name="connsiteY12" fmla="*/ 2578834 h 2587365"/>
                <a:gd name="connsiteX13" fmla="*/ 826188 w 4869264"/>
                <a:gd name="connsiteY13" fmla="*/ 2583270 h 2587365"/>
                <a:gd name="connsiteX14" fmla="*/ 346373 w 4869264"/>
                <a:gd name="connsiteY14" fmla="*/ 2578237 h 2587365"/>
                <a:gd name="connsiteX15" fmla="*/ 249527 w 4869264"/>
                <a:gd name="connsiteY15" fmla="*/ 1782765 h 2587365"/>
                <a:gd name="connsiteX0" fmla="*/ 249527 w 4869264"/>
                <a:gd name="connsiteY0" fmla="*/ 1782765 h 2587365"/>
                <a:gd name="connsiteX1" fmla="*/ 948443 w 4869264"/>
                <a:gd name="connsiteY1" fmla="*/ 2237755 h 2587365"/>
                <a:gd name="connsiteX2" fmla="*/ 2264171 w 4869264"/>
                <a:gd name="connsiteY2" fmla="*/ 1374277 h 2587365"/>
                <a:gd name="connsiteX3" fmla="*/ 3149401 w 4869264"/>
                <a:gd name="connsiteY3" fmla="*/ 866104 h 2587365"/>
                <a:gd name="connsiteX4" fmla="*/ 4183358 w 4869264"/>
                <a:gd name="connsiteY4" fmla="*/ 424329 h 2587365"/>
                <a:gd name="connsiteX5" fmla="*/ 4759070 w 4869264"/>
                <a:gd name="connsiteY5" fmla="*/ 578 h 2587365"/>
                <a:gd name="connsiteX6" fmla="*/ 4869264 w 4869264"/>
                <a:gd name="connsiteY6" fmla="*/ 550163 h 2587365"/>
                <a:gd name="connsiteX7" fmla="*/ 4451821 w 4869264"/>
                <a:gd name="connsiteY7" fmla="*/ 1264927 h 2587365"/>
                <a:gd name="connsiteX8" fmla="*/ 4418689 w 4869264"/>
                <a:gd name="connsiteY8" fmla="*/ 1795191 h 2587365"/>
                <a:gd name="connsiteX9" fmla="*/ 4340834 w 4869264"/>
                <a:gd name="connsiteY9" fmla="*/ 2338136 h 2587365"/>
                <a:gd name="connsiteX10" fmla="*/ 4050259 w 4869264"/>
                <a:gd name="connsiteY10" fmla="*/ 2568586 h 2587365"/>
                <a:gd name="connsiteX11" fmla="*/ 2135223 w 4869264"/>
                <a:gd name="connsiteY11" fmla="*/ 2582252 h 2587365"/>
                <a:gd name="connsiteX12" fmla="*/ 1309600 w 4869264"/>
                <a:gd name="connsiteY12" fmla="*/ 2578834 h 2587365"/>
                <a:gd name="connsiteX13" fmla="*/ 826188 w 4869264"/>
                <a:gd name="connsiteY13" fmla="*/ 2583270 h 2587365"/>
                <a:gd name="connsiteX14" fmla="*/ 346373 w 4869264"/>
                <a:gd name="connsiteY14" fmla="*/ 2578237 h 2587365"/>
                <a:gd name="connsiteX15" fmla="*/ 249527 w 4869264"/>
                <a:gd name="connsiteY15" fmla="*/ 1782765 h 2587365"/>
                <a:gd name="connsiteX0" fmla="*/ 339609 w 4828232"/>
                <a:gd name="connsiteY0" fmla="*/ 2222666 h 2587365"/>
                <a:gd name="connsiteX1" fmla="*/ 907411 w 4828232"/>
                <a:gd name="connsiteY1" fmla="*/ 2237755 h 2587365"/>
                <a:gd name="connsiteX2" fmla="*/ 2223139 w 4828232"/>
                <a:gd name="connsiteY2" fmla="*/ 1374277 h 2587365"/>
                <a:gd name="connsiteX3" fmla="*/ 3108369 w 4828232"/>
                <a:gd name="connsiteY3" fmla="*/ 866104 h 2587365"/>
                <a:gd name="connsiteX4" fmla="*/ 4142326 w 4828232"/>
                <a:gd name="connsiteY4" fmla="*/ 424329 h 2587365"/>
                <a:gd name="connsiteX5" fmla="*/ 4718038 w 4828232"/>
                <a:gd name="connsiteY5" fmla="*/ 578 h 2587365"/>
                <a:gd name="connsiteX6" fmla="*/ 4828232 w 4828232"/>
                <a:gd name="connsiteY6" fmla="*/ 550163 h 2587365"/>
                <a:gd name="connsiteX7" fmla="*/ 4410789 w 4828232"/>
                <a:gd name="connsiteY7" fmla="*/ 1264927 h 2587365"/>
                <a:gd name="connsiteX8" fmla="*/ 4377657 w 4828232"/>
                <a:gd name="connsiteY8" fmla="*/ 1795191 h 2587365"/>
                <a:gd name="connsiteX9" fmla="*/ 4299802 w 4828232"/>
                <a:gd name="connsiteY9" fmla="*/ 2338136 h 2587365"/>
                <a:gd name="connsiteX10" fmla="*/ 4009227 w 4828232"/>
                <a:gd name="connsiteY10" fmla="*/ 2568586 h 2587365"/>
                <a:gd name="connsiteX11" fmla="*/ 2094191 w 4828232"/>
                <a:gd name="connsiteY11" fmla="*/ 2582252 h 2587365"/>
                <a:gd name="connsiteX12" fmla="*/ 1268568 w 4828232"/>
                <a:gd name="connsiteY12" fmla="*/ 2578834 h 2587365"/>
                <a:gd name="connsiteX13" fmla="*/ 785156 w 4828232"/>
                <a:gd name="connsiteY13" fmla="*/ 2583270 h 2587365"/>
                <a:gd name="connsiteX14" fmla="*/ 305341 w 4828232"/>
                <a:gd name="connsiteY14" fmla="*/ 2578237 h 2587365"/>
                <a:gd name="connsiteX15" fmla="*/ 339609 w 4828232"/>
                <a:gd name="connsiteY15" fmla="*/ 2222666 h 2587365"/>
                <a:gd name="connsiteX0" fmla="*/ 341334 w 4829957"/>
                <a:gd name="connsiteY0" fmla="*/ 2222666 h 2587365"/>
                <a:gd name="connsiteX1" fmla="*/ 952841 w 4829957"/>
                <a:gd name="connsiteY1" fmla="*/ 1993365 h 2587365"/>
                <a:gd name="connsiteX2" fmla="*/ 2224864 w 4829957"/>
                <a:gd name="connsiteY2" fmla="*/ 1374277 h 2587365"/>
                <a:gd name="connsiteX3" fmla="*/ 3110094 w 4829957"/>
                <a:gd name="connsiteY3" fmla="*/ 866104 h 2587365"/>
                <a:gd name="connsiteX4" fmla="*/ 4144051 w 4829957"/>
                <a:gd name="connsiteY4" fmla="*/ 424329 h 2587365"/>
                <a:gd name="connsiteX5" fmla="*/ 4719763 w 4829957"/>
                <a:gd name="connsiteY5" fmla="*/ 578 h 2587365"/>
                <a:gd name="connsiteX6" fmla="*/ 4829957 w 4829957"/>
                <a:gd name="connsiteY6" fmla="*/ 550163 h 2587365"/>
                <a:gd name="connsiteX7" fmla="*/ 4412514 w 4829957"/>
                <a:gd name="connsiteY7" fmla="*/ 1264927 h 2587365"/>
                <a:gd name="connsiteX8" fmla="*/ 4379382 w 4829957"/>
                <a:gd name="connsiteY8" fmla="*/ 1795191 h 2587365"/>
                <a:gd name="connsiteX9" fmla="*/ 4301527 w 4829957"/>
                <a:gd name="connsiteY9" fmla="*/ 2338136 h 2587365"/>
                <a:gd name="connsiteX10" fmla="*/ 4010952 w 4829957"/>
                <a:gd name="connsiteY10" fmla="*/ 2568586 h 2587365"/>
                <a:gd name="connsiteX11" fmla="*/ 2095916 w 4829957"/>
                <a:gd name="connsiteY11" fmla="*/ 2582252 h 2587365"/>
                <a:gd name="connsiteX12" fmla="*/ 1270293 w 4829957"/>
                <a:gd name="connsiteY12" fmla="*/ 2578834 h 2587365"/>
                <a:gd name="connsiteX13" fmla="*/ 786881 w 4829957"/>
                <a:gd name="connsiteY13" fmla="*/ 2583270 h 2587365"/>
                <a:gd name="connsiteX14" fmla="*/ 307066 w 4829957"/>
                <a:gd name="connsiteY14" fmla="*/ 2578237 h 2587365"/>
                <a:gd name="connsiteX15" fmla="*/ 341334 w 4829957"/>
                <a:gd name="connsiteY15" fmla="*/ 2222666 h 2587365"/>
                <a:gd name="connsiteX0" fmla="*/ 482231 w 4785112"/>
                <a:gd name="connsiteY0" fmla="*/ 2293268 h 2587365"/>
                <a:gd name="connsiteX1" fmla="*/ 907996 w 4785112"/>
                <a:gd name="connsiteY1" fmla="*/ 1993365 h 2587365"/>
                <a:gd name="connsiteX2" fmla="*/ 2180019 w 4785112"/>
                <a:gd name="connsiteY2" fmla="*/ 1374277 h 2587365"/>
                <a:gd name="connsiteX3" fmla="*/ 3065249 w 4785112"/>
                <a:gd name="connsiteY3" fmla="*/ 866104 h 2587365"/>
                <a:gd name="connsiteX4" fmla="*/ 4099206 w 4785112"/>
                <a:gd name="connsiteY4" fmla="*/ 424329 h 2587365"/>
                <a:gd name="connsiteX5" fmla="*/ 4674918 w 4785112"/>
                <a:gd name="connsiteY5" fmla="*/ 578 h 2587365"/>
                <a:gd name="connsiteX6" fmla="*/ 4785112 w 4785112"/>
                <a:gd name="connsiteY6" fmla="*/ 550163 h 2587365"/>
                <a:gd name="connsiteX7" fmla="*/ 4367669 w 4785112"/>
                <a:gd name="connsiteY7" fmla="*/ 1264927 h 2587365"/>
                <a:gd name="connsiteX8" fmla="*/ 4334537 w 4785112"/>
                <a:gd name="connsiteY8" fmla="*/ 1795191 h 2587365"/>
                <a:gd name="connsiteX9" fmla="*/ 4256682 w 4785112"/>
                <a:gd name="connsiteY9" fmla="*/ 2338136 h 2587365"/>
                <a:gd name="connsiteX10" fmla="*/ 3966107 w 4785112"/>
                <a:gd name="connsiteY10" fmla="*/ 2568586 h 2587365"/>
                <a:gd name="connsiteX11" fmla="*/ 2051071 w 4785112"/>
                <a:gd name="connsiteY11" fmla="*/ 2582252 h 2587365"/>
                <a:gd name="connsiteX12" fmla="*/ 1225448 w 4785112"/>
                <a:gd name="connsiteY12" fmla="*/ 2578834 h 2587365"/>
                <a:gd name="connsiteX13" fmla="*/ 742036 w 4785112"/>
                <a:gd name="connsiteY13" fmla="*/ 2583270 h 2587365"/>
                <a:gd name="connsiteX14" fmla="*/ 262221 w 4785112"/>
                <a:gd name="connsiteY14" fmla="*/ 2578237 h 2587365"/>
                <a:gd name="connsiteX15" fmla="*/ 482231 w 4785112"/>
                <a:gd name="connsiteY15" fmla="*/ 2293268 h 2587365"/>
                <a:gd name="connsiteX0" fmla="*/ 513726 w 4816607"/>
                <a:gd name="connsiteY0" fmla="*/ 2293268 h 2587365"/>
                <a:gd name="connsiteX1" fmla="*/ 939491 w 4816607"/>
                <a:gd name="connsiteY1" fmla="*/ 1993365 h 2587365"/>
                <a:gd name="connsiteX2" fmla="*/ 2211514 w 4816607"/>
                <a:gd name="connsiteY2" fmla="*/ 1374277 h 2587365"/>
                <a:gd name="connsiteX3" fmla="*/ 3096744 w 4816607"/>
                <a:gd name="connsiteY3" fmla="*/ 866104 h 2587365"/>
                <a:gd name="connsiteX4" fmla="*/ 4130701 w 4816607"/>
                <a:gd name="connsiteY4" fmla="*/ 424329 h 2587365"/>
                <a:gd name="connsiteX5" fmla="*/ 4706413 w 4816607"/>
                <a:gd name="connsiteY5" fmla="*/ 578 h 2587365"/>
                <a:gd name="connsiteX6" fmla="*/ 4816607 w 4816607"/>
                <a:gd name="connsiteY6" fmla="*/ 550163 h 2587365"/>
                <a:gd name="connsiteX7" fmla="*/ 4399164 w 4816607"/>
                <a:gd name="connsiteY7" fmla="*/ 1264927 h 2587365"/>
                <a:gd name="connsiteX8" fmla="*/ 4366032 w 4816607"/>
                <a:gd name="connsiteY8" fmla="*/ 1795191 h 2587365"/>
                <a:gd name="connsiteX9" fmla="*/ 4288177 w 4816607"/>
                <a:gd name="connsiteY9" fmla="*/ 2338136 h 2587365"/>
                <a:gd name="connsiteX10" fmla="*/ 3997602 w 4816607"/>
                <a:gd name="connsiteY10" fmla="*/ 2568586 h 2587365"/>
                <a:gd name="connsiteX11" fmla="*/ 2082566 w 4816607"/>
                <a:gd name="connsiteY11" fmla="*/ 2582252 h 2587365"/>
                <a:gd name="connsiteX12" fmla="*/ 1256943 w 4816607"/>
                <a:gd name="connsiteY12" fmla="*/ 2578834 h 2587365"/>
                <a:gd name="connsiteX13" fmla="*/ 773531 w 4816607"/>
                <a:gd name="connsiteY13" fmla="*/ 2583270 h 2587365"/>
                <a:gd name="connsiteX14" fmla="*/ 293716 w 4816607"/>
                <a:gd name="connsiteY14" fmla="*/ 2578237 h 2587365"/>
                <a:gd name="connsiteX15" fmla="*/ 513726 w 4816607"/>
                <a:gd name="connsiteY15" fmla="*/ 2293268 h 2587365"/>
                <a:gd name="connsiteX0" fmla="*/ 385205 w 4688086"/>
                <a:gd name="connsiteY0" fmla="*/ 2293268 h 2587365"/>
                <a:gd name="connsiteX1" fmla="*/ 810970 w 4688086"/>
                <a:gd name="connsiteY1" fmla="*/ 1993365 h 2587365"/>
                <a:gd name="connsiteX2" fmla="*/ 2082993 w 4688086"/>
                <a:gd name="connsiteY2" fmla="*/ 1374277 h 2587365"/>
                <a:gd name="connsiteX3" fmla="*/ 2968223 w 4688086"/>
                <a:gd name="connsiteY3" fmla="*/ 866104 h 2587365"/>
                <a:gd name="connsiteX4" fmla="*/ 4002180 w 4688086"/>
                <a:gd name="connsiteY4" fmla="*/ 424329 h 2587365"/>
                <a:gd name="connsiteX5" fmla="*/ 4577892 w 4688086"/>
                <a:gd name="connsiteY5" fmla="*/ 578 h 2587365"/>
                <a:gd name="connsiteX6" fmla="*/ 4688086 w 4688086"/>
                <a:gd name="connsiteY6" fmla="*/ 550163 h 2587365"/>
                <a:gd name="connsiteX7" fmla="*/ 4270643 w 4688086"/>
                <a:gd name="connsiteY7" fmla="*/ 1264927 h 2587365"/>
                <a:gd name="connsiteX8" fmla="*/ 4237511 w 4688086"/>
                <a:gd name="connsiteY8" fmla="*/ 1795191 h 2587365"/>
                <a:gd name="connsiteX9" fmla="*/ 4159656 w 4688086"/>
                <a:gd name="connsiteY9" fmla="*/ 2338136 h 2587365"/>
                <a:gd name="connsiteX10" fmla="*/ 3869081 w 4688086"/>
                <a:gd name="connsiteY10" fmla="*/ 2568586 h 2587365"/>
                <a:gd name="connsiteX11" fmla="*/ 1954045 w 4688086"/>
                <a:gd name="connsiteY11" fmla="*/ 2582252 h 2587365"/>
                <a:gd name="connsiteX12" fmla="*/ 1128422 w 4688086"/>
                <a:gd name="connsiteY12" fmla="*/ 2578834 h 2587365"/>
                <a:gd name="connsiteX13" fmla="*/ 645010 w 4688086"/>
                <a:gd name="connsiteY13" fmla="*/ 2583270 h 2587365"/>
                <a:gd name="connsiteX14" fmla="*/ 285382 w 4688086"/>
                <a:gd name="connsiteY14" fmla="*/ 2578237 h 2587365"/>
                <a:gd name="connsiteX15" fmla="*/ 385205 w 4688086"/>
                <a:gd name="connsiteY15" fmla="*/ 2293268 h 2587365"/>
                <a:gd name="connsiteX0" fmla="*/ 397336 w 4700217"/>
                <a:gd name="connsiteY0" fmla="*/ 2293268 h 2587365"/>
                <a:gd name="connsiteX1" fmla="*/ 823101 w 4700217"/>
                <a:gd name="connsiteY1" fmla="*/ 1993365 h 2587365"/>
                <a:gd name="connsiteX2" fmla="*/ 2095124 w 4700217"/>
                <a:gd name="connsiteY2" fmla="*/ 1374277 h 2587365"/>
                <a:gd name="connsiteX3" fmla="*/ 2980354 w 4700217"/>
                <a:gd name="connsiteY3" fmla="*/ 866104 h 2587365"/>
                <a:gd name="connsiteX4" fmla="*/ 4014311 w 4700217"/>
                <a:gd name="connsiteY4" fmla="*/ 424329 h 2587365"/>
                <a:gd name="connsiteX5" fmla="*/ 4590023 w 4700217"/>
                <a:gd name="connsiteY5" fmla="*/ 578 h 2587365"/>
                <a:gd name="connsiteX6" fmla="*/ 4700217 w 4700217"/>
                <a:gd name="connsiteY6" fmla="*/ 550163 h 2587365"/>
                <a:gd name="connsiteX7" fmla="*/ 4282774 w 4700217"/>
                <a:gd name="connsiteY7" fmla="*/ 1264927 h 2587365"/>
                <a:gd name="connsiteX8" fmla="*/ 4249642 w 4700217"/>
                <a:gd name="connsiteY8" fmla="*/ 1795191 h 2587365"/>
                <a:gd name="connsiteX9" fmla="*/ 4171787 w 4700217"/>
                <a:gd name="connsiteY9" fmla="*/ 2338136 h 2587365"/>
                <a:gd name="connsiteX10" fmla="*/ 3881212 w 4700217"/>
                <a:gd name="connsiteY10" fmla="*/ 2568586 h 2587365"/>
                <a:gd name="connsiteX11" fmla="*/ 1966176 w 4700217"/>
                <a:gd name="connsiteY11" fmla="*/ 2582252 h 2587365"/>
                <a:gd name="connsiteX12" fmla="*/ 1140553 w 4700217"/>
                <a:gd name="connsiteY12" fmla="*/ 2578834 h 2587365"/>
                <a:gd name="connsiteX13" fmla="*/ 657141 w 4700217"/>
                <a:gd name="connsiteY13" fmla="*/ 2583270 h 2587365"/>
                <a:gd name="connsiteX14" fmla="*/ 297513 w 4700217"/>
                <a:gd name="connsiteY14" fmla="*/ 2578237 h 2587365"/>
                <a:gd name="connsiteX15" fmla="*/ 397336 w 4700217"/>
                <a:gd name="connsiteY15" fmla="*/ 2293268 h 2587365"/>
                <a:gd name="connsiteX0" fmla="*/ 404614 w 4707495"/>
                <a:gd name="connsiteY0" fmla="*/ 2293268 h 2587365"/>
                <a:gd name="connsiteX1" fmla="*/ 830379 w 4707495"/>
                <a:gd name="connsiteY1" fmla="*/ 1993365 h 2587365"/>
                <a:gd name="connsiteX2" fmla="*/ 2102402 w 4707495"/>
                <a:gd name="connsiteY2" fmla="*/ 1374277 h 2587365"/>
                <a:gd name="connsiteX3" fmla="*/ 2987632 w 4707495"/>
                <a:gd name="connsiteY3" fmla="*/ 866104 h 2587365"/>
                <a:gd name="connsiteX4" fmla="*/ 4021589 w 4707495"/>
                <a:gd name="connsiteY4" fmla="*/ 424329 h 2587365"/>
                <a:gd name="connsiteX5" fmla="*/ 4597301 w 4707495"/>
                <a:gd name="connsiteY5" fmla="*/ 578 h 2587365"/>
                <a:gd name="connsiteX6" fmla="*/ 4707495 w 4707495"/>
                <a:gd name="connsiteY6" fmla="*/ 550163 h 2587365"/>
                <a:gd name="connsiteX7" fmla="*/ 4290052 w 4707495"/>
                <a:gd name="connsiteY7" fmla="*/ 1264927 h 2587365"/>
                <a:gd name="connsiteX8" fmla="*/ 4256920 w 4707495"/>
                <a:gd name="connsiteY8" fmla="*/ 1795191 h 2587365"/>
                <a:gd name="connsiteX9" fmla="*/ 4179065 w 4707495"/>
                <a:gd name="connsiteY9" fmla="*/ 2338136 h 2587365"/>
                <a:gd name="connsiteX10" fmla="*/ 3888490 w 4707495"/>
                <a:gd name="connsiteY10" fmla="*/ 2568586 h 2587365"/>
                <a:gd name="connsiteX11" fmla="*/ 1973454 w 4707495"/>
                <a:gd name="connsiteY11" fmla="*/ 2582252 h 2587365"/>
                <a:gd name="connsiteX12" fmla="*/ 1147831 w 4707495"/>
                <a:gd name="connsiteY12" fmla="*/ 2578834 h 2587365"/>
                <a:gd name="connsiteX13" fmla="*/ 664419 w 4707495"/>
                <a:gd name="connsiteY13" fmla="*/ 2583270 h 2587365"/>
                <a:gd name="connsiteX14" fmla="*/ 304791 w 4707495"/>
                <a:gd name="connsiteY14" fmla="*/ 2578237 h 2587365"/>
                <a:gd name="connsiteX15" fmla="*/ 404614 w 4707495"/>
                <a:gd name="connsiteY15" fmla="*/ 2293268 h 2587365"/>
                <a:gd name="connsiteX0" fmla="*/ 279609 w 4582490"/>
                <a:gd name="connsiteY0" fmla="*/ 2293268 h 2590600"/>
                <a:gd name="connsiteX1" fmla="*/ 705374 w 4582490"/>
                <a:gd name="connsiteY1" fmla="*/ 1993365 h 2590600"/>
                <a:gd name="connsiteX2" fmla="*/ 1977397 w 4582490"/>
                <a:gd name="connsiteY2" fmla="*/ 1374277 h 2590600"/>
                <a:gd name="connsiteX3" fmla="*/ 2862627 w 4582490"/>
                <a:gd name="connsiteY3" fmla="*/ 866104 h 2590600"/>
                <a:gd name="connsiteX4" fmla="*/ 3896584 w 4582490"/>
                <a:gd name="connsiteY4" fmla="*/ 424329 h 2590600"/>
                <a:gd name="connsiteX5" fmla="*/ 4472296 w 4582490"/>
                <a:gd name="connsiteY5" fmla="*/ 578 h 2590600"/>
                <a:gd name="connsiteX6" fmla="*/ 4582490 w 4582490"/>
                <a:gd name="connsiteY6" fmla="*/ 550163 h 2590600"/>
                <a:gd name="connsiteX7" fmla="*/ 4165047 w 4582490"/>
                <a:gd name="connsiteY7" fmla="*/ 1264927 h 2590600"/>
                <a:gd name="connsiteX8" fmla="*/ 4131915 w 4582490"/>
                <a:gd name="connsiteY8" fmla="*/ 1795191 h 2590600"/>
                <a:gd name="connsiteX9" fmla="*/ 4054060 w 4582490"/>
                <a:gd name="connsiteY9" fmla="*/ 2338136 h 2590600"/>
                <a:gd name="connsiteX10" fmla="*/ 3763485 w 4582490"/>
                <a:gd name="connsiteY10" fmla="*/ 2568586 h 2590600"/>
                <a:gd name="connsiteX11" fmla="*/ 1848449 w 4582490"/>
                <a:gd name="connsiteY11" fmla="*/ 2582252 h 2590600"/>
                <a:gd name="connsiteX12" fmla="*/ 1022826 w 4582490"/>
                <a:gd name="connsiteY12" fmla="*/ 2578834 h 2590600"/>
                <a:gd name="connsiteX13" fmla="*/ 539414 w 4582490"/>
                <a:gd name="connsiteY13" fmla="*/ 2583270 h 2590600"/>
                <a:gd name="connsiteX14" fmla="*/ 343676 w 4582490"/>
                <a:gd name="connsiteY14" fmla="*/ 2589099 h 2590600"/>
                <a:gd name="connsiteX15" fmla="*/ 279609 w 4582490"/>
                <a:gd name="connsiteY15" fmla="*/ 2293268 h 2590600"/>
                <a:gd name="connsiteX0" fmla="*/ 279609 w 4582490"/>
                <a:gd name="connsiteY0" fmla="*/ 2293268 h 2590600"/>
                <a:gd name="connsiteX1" fmla="*/ 705374 w 4582490"/>
                <a:gd name="connsiteY1" fmla="*/ 1993365 h 2590600"/>
                <a:gd name="connsiteX2" fmla="*/ 1977397 w 4582490"/>
                <a:gd name="connsiteY2" fmla="*/ 1374277 h 2590600"/>
                <a:gd name="connsiteX3" fmla="*/ 2862627 w 4582490"/>
                <a:gd name="connsiteY3" fmla="*/ 866104 h 2590600"/>
                <a:gd name="connsiteX4" fmla="*/ 3896584 w 4582490"/>
                <a:gd name="connsiteY4" fmla="*/ 424329 h 2590600"/>
                <a:gd name="connsiteX5" fmla="*/ 4472296 w 4582490"/>
                <a:gd name="connsiteY5" fmla="*/ 578 h 2590600"/>
                <a:gd name="connsiteX6" fmla="*/ 4582490 w 4582490"/>
                <a:gd name="connsiteY6" fmla="*/ 550163 h 2590600"/>
                <a:gd name="connsiteX7" fmla="*/ 4165047 w 4582490"/>
                <a:gd name="connsiteY7" fmla="*/ 1264927 h 2590600"/>
                <a:gd name="connsiteX8" fmla="*/ 4131915 w 4582490"/>
                <a:gd name="connsiteY8" fmla="*/ 1795191 h 2590600"/>
                <a:gd name="connsiteX9" fmla="*/ 4054060 w 4582490"/>
                <a:gd name="connsiteY9" fmla="*/ 2338136 h 2590600"/>
                <a:gd name="connsiteX10" fmla="*/ 3763485 w 4582490"/>
                <a:gd name="connsiteY10" fmla="*/ 2568586 h 2590600"/>
                <a:gd name="connsiteX11" fmla="*/ 1979561 w 4582490"/>
                <a:gd name="connsiteY11" fmla="*/ 2587684 h 2590600"/>
                <a:gd name="connsiteX12" fmla="*/ 1022826 w 4582490"/>
                <a:gd name="connsiteY12" fmla="*/ 2578834 h 2590600"/>
                <a:gd name="connsiteX13" fmla="*/ 539414 w 4582490"/>
                <a:gd name="connsiteY13" fmla="*/ 2583270 h 2590600"/>
                <a:gd name="connsiteX14" fmla="*/ 343676 w 4582490"/>
                <a:gd name="connsiteY14" fmla="*/ 2589099 h 2590600"/>
                <a:gd name="connsiteX15" fmla="*/ 279609 w 4582490"/>
                <a:gd name="connsiteY15" fmla="*/ 2293268 h 2590600"/>
                <a:gd name="connsiteX0" fmla="*/ 279609 w 4582490"/>
                <a:gd name="connsiteY0" fmla="*/ 2293268 h 2590600"/>
                <a:gd name="connsiteX1" fmla="*/ 705374 w 4582490"/>
                <a:gd name="connsiteY1" fmla="*/ 1993365 h 2590600"/>
                <a:gd name="connsiteX2" fmla="*/ 1977397 w 4582490"/>
                <a:gd name="connsiteY2" fmla="*/ 1374277 h 2590600"/>
                <a:gd name="connsiteX3" fmla="*/ 2862627 w 4582490"/>
                <a:gd name="connsiteY3" fmla="*/ 866104 h 2590600"/>
                <a:gd name="connsiteX4" fmla="*/ 3896584 w 4582490"/>
                <a:gd name="connsiteY4" fmla="*/ 424329 h 2590600"/>
                <a:gd name="connsiteX5" fmla="*/ 4472296 w 4582490"/>
                <a:gd name="connsiteY5" fmla="*/ 578 h 2590600"/>
                <a:gd name="connsiteX6" fmla="*/ 4582490 w 4582490"/>
                <a:gd name="connsiteY6" fmla="*/ 550163 h 2590600"/>
                <a:gd name="connsiteX7" fmla="*/ 4165047 w 4582490"/>
                <a:gd name="connsiteY7" fmla="*/ 1264927 h 2590600"/>
                <a:gd name="connsiteX8" fmla="*/ 4131915 w 4582490"/>
                <a:gd name="connsiteY8" fmla="*/ 1795191 h 2590600"/>
                <a:gd name="connsiteX9" fmla="*/ 4054060 w 4582490"/>
                <a:gd name="connsiteY9" fmla="*/ 2338136 h 2590600"/>
                <a:gd name="connsiteX10" fmla="*/ 3763485 w 4582490"/>
                <a:gd name="connsiteY10" fmla="*/ 2568586 h 2590600"/>
                <a:gd name="connsiteX11" fmla="*/ 1979561 w 4582490"/>
                <a:gd name="connsiteY11" fmla="*/ 2587684 h 2590600"/>
                <a:gd name="connsiteX12" fmla="*/ 1104771 w 4582490"/>
                <a:gd name="connsiteY12" fmla="*/ 2578835 h 2590600"/>
                <a:gd name="connsiteX13" fmla="*/ 539414 w 4582490"/>
                <a:gd name="connsiteY13" fmla="*/ 2583270 h 2590600"/>
                <a:gd name="connsiteX14" fmla="*/ 343676 w 4582490"/>
                <a:gd name="connsiteY14" fmla="*/ 2589099 h 2590600"/>
                <a:gd name="connsiteX15" fmla="*/ 279609 w 4582490"/>
                <a:gd name="connsiteY15" fmla="*/ 2293268 h 2590600"/>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68586 h 2591094"/>
                <a:gd name="connsiteX11" fmla="*/ 1979561 w 4582490"/>
                <a:gd name="connsiteY11" fmla="*/ 2587684 h 2591094"/>
                <a:gd name="connsiteX12" fmla="*/ 1104771 w 4582490"/>
                <a:gd name="connsiteY12" fmla="*/ 2578835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68586 h 2591094"/>
                <a:gd name="connsiteX11" fmla="*/ 1979561 w 4582490"/>
                <a:gd name="connsiteY11" fmla="*/ 2587684 h 2591094"/>
                <a:gd name="connsiteX12" fmla="*/ 1104771 w 4582490"/>
                <a:gd name="connsiteY12" fmla="*/ 2578835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68586 h 2591094"/>
                <a:gd name="connsiteX11" fmla="*/ 1979561 w 4582490"/>
                <a:gd name="connsiteY11" fmla="*/ 2587684 h 2591094"/>
                <a:gd name="connsiteX12" fmla="*/ 1104771 w 4582490"/>
                <a:gd name="connsiteY12" fmla="*/ 2578835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279609 w 4582490"/>
                <a:gd name="connsiteY0" fmla="*/ 2293268 h 2600291"/>
                <a:gd name="connsiteX1" fmla="*/ 705374 w 4582490"/>
                <a:gd name="connsiteY1" fmla="*/ 1993365 h 2600291"/>
                <a:gd name="connsiteX2" fmla="*/ 1977397 w 4582490"/>
                <a:gd name="connsiteY2" fmla="*/ 1374277 h 2600291"/>
                <a:gd name="connsiteX3" fmla="*/ 2862627 w 4582490"/>
                <a:gd name="connsiteY3" fmla="*/ 866104 h 2600291"/>
                <a:gd name="connsiteX4" fmla="*/ 3896584 w 4582490"/>
                <a:gd name="connsiteY4" fmla="*/ 424329 h 2600291"/>
                <a:gd name="connsiteX5" fmla="*/ 4472296 w 4582490"/>
                <a:gd name="connsiteY5" fmla="*/ 578 h 2600291"/>
                <a:gd name="connsiteX6" fmla="*/ 4582490 w 4582490"/>
                <a:gd name="connsiteY6" fmla="*/ 550163 h 2600291"/>
                <a:gd name="connsiteX7" fmla="*/ 4165047 w 4582490"/>
                <a:gd name="connsiteY7" fmla="*/ 1264927 h 2600291"/>
                <a:gd name="connsiteX8" fmla="*/ 4131915 w 4582490"/>
                <a:gd name="connsiteY8" fmla="*/ 1795191 h 2600291"/>
                <a:gd name="connsiteX9" fmla="*/ 4054060 w 4582490"/>
                <a:gd name="connsiteY9" fmla="*/ 2338136 h 2600291"/>
                <a:gd name="connsiteX10" fmla="*/ 3763485 w 4582490"/>
                <a:gd name="connsiteY10" fmla="*/ 2584434 h 2600291"/>
                <a:gd name="connsiteX11" fmla="*/ 1979561 w 4582490"/>
                <a:gd name="connsiteY11" fmla="*/ 2587684 h 2600291"/>
                <a:gd name="connsiteX12" fmla="*/ 1104771 w 4582490"/>
                <a:gd name="connsiteY12" fmla="*/ 2578835 h 2600291"/>
                <a:gd name="connsiteX13" fmla="*/ 604970 w 4582490"/>
                <a:gd name="connsiteY13" fmla="*/ 2588702 h 2600291"/>
                <a:gd name="connsiteX14" fmla="*/ 343676 w 4582490"/>
                <a:gd name="connsiteY14" fmla="*/ 2589099 h 2600291"/>
                <a:gd name="connsiteX15" fmla="*/ 279609 w 4582490"/>
                <a:gd name="connsiteY15" fmla="*/ 2293268 h 2600291"/>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84434 h 2591094"/>
                <a:gd name="connsiteX11" fmla="*/ 1979561 w 4582490"/>
                <a:gd name="connsiteY11" fmla="*/ 2587684 h 2591094"/>
                <a:gd name="connsiteX12" fmla="*/ 1104771 w 4582490"/>
                <a:gd name="connsiteY12" fmla="*/ 2578835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84434 h 2591094"/>
                <a:gd name="connsiteX11" fmla="*/ 1979561 w 4582490"/>
                <a:gd name="connsiteY11" fmla="*/ 2587684 h 2591094"/>
                <a:gd name="connsiteX12" fmla="*/ 1104771 w 4582490"/>
                <a:gd name="connsiteY12" fmla="*/ 2578835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84434 h 2591094"/>
                <a:gd name="connsiteX11" fmla="*/ 1979561 w 4582490"/>
                <a:gd name="connsiteY11" fmla="*/ 2587684 h 2591094"/>
                <a:gd name="connsiteX12" fmla="*/ 1104771 w 4582490"/>
                <a:gd name="connsiteY12" fmla="*/ 2578835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84434 h 2591094"/>
                <a:gd name="connsiteX11" fmla="*/ 1979561 w 4582490"/>
                <a:gd name="connsiteY11" fmla="*/ 2587684 h 2591094"/>
                <a:gd name="connsiteX12" fmla="*/ 1104771 w 4582490"/>
                <a:gd name="connsiteY12" fmla="*/ 2578835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84434 h 2591094"/>
                <a:gd name="connsiteX11" fmla="*/ 1979561 w 4582490"/>
                <a:gd name="connsiteY11" fmla="*/ 2587684 h 2591094"/>
                <a:gd name="connsiteX12" fmla="*/ 1104771 w 4582490"/>
                <a:gd name="connsiteY12" fmla="*/ 2578835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84434 h 2591094"/>
                <a:gd name="connsiteX11" fmla="*/ 1979561 w 4582490"/>
                <a:gd name="connsiteY11" fmla="*/ 2587684 h 2591094"/>
                <a:gd name="connsiteX12" fmla="*/ 1104771 w 4582490"/>
                <a:gd name="connsiteY12" fmla="*/ 2578835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84434 h 2591094"/>
                <a:gd name="connsiteX11" fmla="*/ 1979561 w 4582490"/>
                <a:gd name="connsiteY11" fmla="*/ 2587684 h 2591094"/>
                <a:gd name="connsiteX12" fmla="*/ 1104771 w 4582490"/>
                <a:gd name="connsiteY12" fmla="*/ 2585174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428909 w 4731790"/>
                <a:gd name="connsiteY0" fmla="*/ 2293268 h 2590282"/>
                <a:gd name="connsiteX1" fmla="*/ 854674 w 4731790"/>
                <a:gd name="connsiteY1" fmla="*/ 1993365 h 2590282"/>
                <a:gd name="connsiteX2" fmla="*/ 2126697 w 4731790"/>
                <a:gd name="connsiteY2" fmla="*/ 1374277 h 2590282"/>
                <a:gd name="connsiteX3" fmla="*/ 3011927 w 4731790"/>
                <a:gd name="connsiteY3" fmla="*/ 866104 h 2590282"/>
                <a:gd name="connsiteX4" fmla="*/ 4045884 w 4731790"/>
                <a:gd name="connsiteY4" fmla="*/ 424329 h 2590282"/>
                <a:gd name="connsiteX5" fmla="*/ 4621596 w 4731790"/>
                <a:gd name="connsiteY5" fmla="*/ 578 h 2590282"/>
                <a:gd name="connsiteX6" fmla="*/ 4731790 w 4731790"/>
                <a:gd name="connsiteY6" fmla="*/ 550163 h 2590282"/>
                <a:gd name="connsiteX7" fmla="*/ 4314347 w 4731790"/>
                <a:gd name="connsiteY7" fmla="*/ 1264927 h 2590282"/>
                <a:gd name="connsiteX8" fmla="*/ 4281215 w 4731790"/>
                <a:gd name="connsiteY8" fmla="*/ 1795191 h 2590282"/>
                <a:gd name="connsiteX9" fmla="*/ 4203360 w 4731790"/>
                <a:gd name="connsiteY9" fmla="*/ 2338136 h 2590282"/>
                <a:gd name="connsiteX10" fmla="*/ 3912785 w 4731790"/>
                <a:gd name="connsiteY10" fmla="*/ 2584434 h 2590282"/>
                <a:gd name="connsiteX11" fmla="*/ 2128861 w 4731790"/>
                <a:gd name="connsiteY11" fmla="*/ 2587684 h 2590282"/>
                <a:gd name="connsiteX12" fmla="*/ 1254071 w 4731790"/>
                <a:gd name="connsiteY12" fmla="*/ 2585174 h 2590282"/>
                <a:gd name="connsiteX13" fmla="*/ 754270 w 4731790"/>
                <a:gd name="connsiteY13" fmla="*/ 2588702 h 2590282"/>
                <a:gd name="connsiteX14" fmla="*/ 298485 w 4731790"/>
                <a:gd name="connsiteY14" fmla="*/ 2582760 h 2590282"/>
                <a:gd name="connsiteX15" fmla="*/ 428909 w 4731790"/>
                <a:gd name="connsiteY15" fmla="*/ 2293268 h 2590282"/>
                <a:gd name="connsiteX0" fmla="*/ 428909 w 4731790"/>
                <a:gd name="connsiteY0" fmla="*/ 2293268 h 2591095"/>
                <a:gd name="connsiteX1" fmla="*/ 854674 w 4731790"/>
                <a:gd name="connsiteY1" fmla="*/ 1993365 h 2591095"/>
                <a:gd name="connsiteX2" fmla="*/ 2126697 w 4731790"/>
                <a:gd name="connsiteY2" fmla="*/ 1374277 h 2591095"/>
                <a:gd name="connsiteX3" fmla="*/ 3011927 w 4731790"/>
                <a:gd name="connsiteY3" fmla="*/ 866104 h 2591095"/>
                <a:gd name="connsiteX4" fmla="*/ 4045884 w 4731790"/>
                <a:gd name="connsiteY4" fmla="*/ 424329 h 2591095"/>
                <a:gd name="connsiteX5" fmla="*/ 4621596 w 4731790"/>
                <a:gd name="connsiteY5" fmla="*/ 578 h 2591095"/>
                <a:gd name="connsiteX6" fmla="*/ 4731790 w 4731790"/>
                <a:gd name="connsiteY6" fmla="*/ 550163 h 2591095"/>
                <a:gd name="connsiteX7" fmla="*/ 4314347 w 4731790"/>
                <a:gd name="connsiteY7" fmla="*/ 1264927 h 2591095"/>
                <a:gd name="connsiteX8" fmla="*/ 4281215 w 4731790"/>
                <a:gd name="connsiteY8" fmla="*/ 1795191 h 2591095"/>
                <a:gd name="connsiteX9" fmla="*/ 4203360 w 4731790"/>
                <a:gd name="connsiteY9" fmla="*/ 2338136 h 2591095"/>
                <a:gd name="connsiteX10" fmla="*/ 3912785 w 4731790"/>
                <a:gd name="connsiteY10" fmla="*/ 2584434 h 2591095"/>
                <a:gd name="connsiteX11" fmla="*/ 2128861 w 4731790"/>
                <a:gd name="connsiteY11" fmla="*/ 2587684 h 2591095"/>
                <a:gd name="connsiteX12" fmla="*/ 1254071 w 4731790"/>
                <a:gd name="connsiteY12" fmla="*/ 2585174 h 2591095"/>
                <a:gd name="connsiteX13" fmla="*/ 754270 w 4731790"/>
                <a:gd name="connsiteY13" fmla="*/ 2588702 h 2591095"/>
                <a:gd name="connsiteX14" fmla="*/ 298485 w 4731790"/>
                <a:gd name="connsiteY14" fmla="*/ 2589100 h 2591095"/>
                <a:gd name="connsiteX15" fmla="*/ 428909 w 4731790"/>
                <a:gd name="connsiteY15" fmla="*/ 2293268 h 2591095"/>
                <a:gd name="connsiteX0" fmla="*/ 428909 w 4731790"/>
                <a:gd name="connsiteY0" fmla="*/ 2293268 h 2590282"/>
                <a:gd name="connsiteX1" fmla="*/ 854674 w 4731790"/>
                <a:gd name="connsiteY1" fmla="*/ 1993365 h 2590282"/>
                <a:gd name="connsiteX2" fmla="*/ 2126697 w 4731790"/>
                <a:gd name="connsiteY2" fmla="*/ 1374277 h 2590282"/>
                <a:gd name="connsiteX3" fmla="*/ 3011927 w 4731790"/>
                <a:gd name="connsiteY3" fmla="*/ 866104 h 2590282"/>
                <a:gd name="connsiteX4" fmla="*/ 4045884 w 4731790"/>
                <a:gd name="connsiteY4" fmla="*/ 424329 h 2590282"/>
                <a:gd name="connsiteX5" fmla="*/ 4621596 w 4731790"/>
                <a:gd name="connsiteY5" fmla="*/ 578 h 2590282"/>
                <a:gd name="connsiteX6" fmla="*/ 4731790 w 4731790"/>
                <a:gd name="connsiteY6" fmla="*/ 550163 h 2590282"/>
                <a:gd name="connsiteX7" fmla="*/ 4314347 w 4731790"/>
                <a:gd name="connsiteY7" fmla="*/ 1264927 h 2590282"/>
                <a:gd name="connsiteX8" fmla="*/ 4281215 w 4731790"/>
                <a:gd name="connsiteY8" fmla="*/ 1795191 h 2590282"/>
                <a:gd name="connsiteX9" fmla="*/ 4203360 w 4731790"/>
                <a:gd name="connsiteY9" fmla="*/ 2338136 h 2590282"/>
                <a:gd name="connsiteX10" fmla="*/ 3912785 w 4731790"/>
                <a:gd name="connsiteY10" fmla="*/ 2584434 h 2590282"/>
                <a:gd name="connsiteX11" fmla="*/ 2128861 w 4731790"/>
                <a:gd name="connsiteY11" fmla="*/ 2587684 h 2590282"/>
                <a:gd name="connsiteX12" fmla="*/ 1254071 w 4731790"/>
                <a:gd name="connsiteY12" fmla="*/ 2585174 h 2590282"/>
                <a:gd name="connsiteX13" fmla="*/ 754270 w 4731790"/>
                <a:gd name="connsiteY13" fmla="*/ 2588702 h 2590282"/>
                <a:gd name="connsiteX14" fmla="*/ 298485 w 4731790"/>
                <a:gd name="connsiteY14" fmla="*/ 2589100 h 2590282"/>
                <a:gd name="connsiteX15" fmla="*/ 428909 w 4731790"/>
                <a:gd name="connsiteY15" fmla="*/ 2293268 h 2590282"/>
                <a:gd name="connsiteX0" fmla="*/ 428909 w 4731790"/>
                <a:gd name="connsiteY0" fmla="*/ 2293268 h 2591872"/>
                <a:gd name="connsiteX1" fmla="*/ 854674 w 4731790"/>
                <a:gd name="connsiteY1" fmla="*/ 1993365 h 2591872"/>
                <a:gd name="connsiteX2" fmla="*/ 2126697 w 4731790"/>
                <a:gd name="connsiteY2" fmla="*/ 1374277 h 2591872"/>
                <a:gd name="connsiteX3" fmla="*/ 3011927 w 4731790"/>
                <a:gd name="connsiteY3" fmla="*/ 866104 h 2591872"/>
                <a:gd name="connsiteX4" fmla="*/ 4045884 w 4731790"/>
                <a:gd name="connsiteY4" fmla="*/ 424329 h 2591872"/>
                <a:gd name="connsiteX5" fmla="*/ 4621596 w 4731790"/>
                <a:gd name="connsiteY5" fmla="*/ 578 h 2591872"/>
                <a:gd name="connsiteX6" fmla="*/ 4731790 w 4731790"/>
                <a:gd name="connsiteY6" fmla="*/ 550163 h 2591872"/>
                <a:gd name="connsiteX7" fmla="*/ 4314347 w 4731790"/>
                <a:gd name="connsiteY7" fmla="*/ 1264927 h 2591872"/>
                <a:gd name="connsiteX8" fmla="*/ 4281215 w 4731790"/>
                <a:gd name="connsiteY8" fmla="*/ 1795191 h 2591872"/>
                <a:gd name="connsiteX9" fmla="*/ 4203360 w 4731790"/>
                <a:gd name="connsiteY9" fmla="*/ 2338136 h 2591872"/>
                <a:gd name="connsiteX10" fmla="*/ 3912785 w 4731790"/>
                <a:gd name="connsiteY10" fmla="*/ 2584434 h 2591872"/>
                <a:gd name="connsiteX11" fmla="*/ 2128861 w 4731790"/>
                <a:gd name="connsiteY11" fmla="*/ 2587684 h 2591872"/>
                <a:gd name="connsiteX12" fmla="*/ 1254071 w 4731790"/>
                <a:gd name="connsiteY12" fmla="*/ 2585174 h 2591872"/>
                <a:gd name="connsiteX13" fmla="*/ 760646 w 4731790"/>
                <a:gd name="connsiteY13" fmla="*/ 2591872 h 2591872"/>
                <a:gd name="connsiteX14" fmla="*/ 298485 w 4731790"/>
                <a:gd name="connsiteY14" fmla="*/ 2589100 h 2591872"/>
                <a:gd name="connsiteX15" fmla="*/ 428909 w 4731790"/>
                <a:gd name="connsiteY15" fmla="*/ 2293268 h 2591872"/>
                <a:gd name="connsiteX0" fmla="*/ 459642 w 4762523"/>
                <a:gd name="connsiteY0" fmla="*/ 2293268 h 2591872"/>
                <a:gd name="connsiteX1" fmla="*/ 885407 w 4762523"/>
                <a:gd name="connsiteY1" fmla="*/ 1993365 h 2591872"/>
                <a:gd name="connsiteX2" fmla="*/ 2157430 w 4762523"/>
                <a:gd name="connsiteY2" fmla="*/ 1374277 h 2591872"/>
                <a:gd name="connsiteX3" fmla="*/ 3042660 w 4762523"/>
                <a:gd name="connsiteY3" fmla="*/ 866104 h 2591872"/>
                <a:gd name="connsiteX4" fmla="*/ 4076617 w 4762523"/>
                <a:gd name="connsiteY4" fmla="*/ 424329 h 2591872"/>
                <a:gd name="connsiteX5" fmla="*/ 4652329 w 4762523"/>
                <a:gd name="connsiteY5" fmla="*/ 578 h 2591872"/>
                <a:gd name="connsiteX6" fmla="*/ 4762523 w 4762523"/>
                <a:gd name="connsiteY6" fmla="*/ 550163 h 2591872"/>
                <a:gd name="connsiteX7" fmla="*/ 4345080 w 4762523"/>
                <a:gd name="connsiteY7" fmla="*/ 1264927 h 2591872"/>
                <a:gd name="connsiteX8" fmla="*/ 4311948 w 4762523"/>
                <a:gd name="connsiteY8" fmla="*/ 1795191 h 2591872"/>
                <a:gd name="connsiteX9" fmla="*/ 4234093 w 4762523"/>
                <a:gd name="connsiteY9" fmla="*/ 2338136 h 2591872"/>
                <a:gd name="connsiteX10" fmla="*/ 3943518 w 4762523"/>
                <a:gd name="connsiteY10" fmla="*/ 2584434 h 2591872"/>
                <a:gd name="connsiteX11" fmla="*/ 2159594 w 4762523"/>
                <a:gd name="connsiteY11" fmla="*/ 2587684 h 2591872"/>
                <a:gd name="connsiteX12" fmla="*/ 1284804 w 4762523"/>
                <a:gd name="connsiteY12" fmla="*/ 2585174 h 2591872"/>
                <a:gd name="connsiteX13" fmla="*/ 791379 w 4762523"/>
                <a:gd name="connsiteY13" fmla="*/ 2591872 h 2591872"/>
                <a:gd name="connsiteX14" fmla="*/ 290958 w 4762523"/>
                <a:gd name="connsiteY14" fmla="*/ 2589100 h 2591872"/>
                <a:gd name="connsiteX15" fmla="*/ 459642 w 4762523"/>
                <a:gd name="connsiteY15" fmla="*/ 2293268 h 2591872"/>
                <a:gd name="connsiteX0" fmla="*/ 459642 w 4762523"/>
                <a:gd name="connsiteY0" fmla="*/ 2293268 h 2591872"/>
                <a:gd name="connsiteX1" fmla="*/ 885407 w 4762523"/>
                <a:gd name="connsiteY1" fmla="*/ 1993365 h 2591872"/>
                <a:gd name="connsiteX2" fmla="*/ 2157430 w 4762523"/>
                <a:gd name="connsiteY2" fmla="*/ 1374277 h 2591872"/>
                <a:gd name="connsiteX3" fmla="*/ 3042660 w 4762523"/>
                <a:gd name="connsiteY3" fmla="*/ 866104 h 2591872"/>
                <a:gd name="connsiteX4" fmla="*/ 4076617 w 4762523"/>
                <a:gd name="connsiteY4" fmla="*/ 424329 h 2591872"/>
                <a:gd name="connsiteX5" fmla="*/ 4652329 w 4762523"/>
                <a:gd name="connsiteY5" fmla="*/ 578 h 2591872"/>
                <a:gd name="connsiteX6" fmla="*/ 4762523 w 4762523"/>
                <a:gd name="connsiteY6" fmla="*/ 550163 h 2591872"/>
                <a:gd name="connsiteX7" fmla="*/ 4345080 w 4762523"/>
                <a:gd name="connsiteY7" fmla="*/ 1264927 h 2591872"/>
                <a:gd name="connsiteX8" fmla="*/ 4311948 w 4762523"/>
                <a:gd name="connsiteY8" fmla="*/ 1795191 h 2591872"/>
                <a:gd name="connsiteX9" fmla="*/ 4234093 w 4762523"/>
                <a:gd name="connsiteY9" fmla="*/ 2338136 h 2591872"/>
                <a:gd name="connsiteX10" fmla="*/ 3943518 w 4762523"/>
                <a:gd name="connsiteY10" fmla="*/ 2584434 h 2591872"/>
                <a:gd name="connsiteX11" fmla="*/ 2159594 w 4762523"/>
                <a:gd name="connsiteY11" fmla="*/ 2587684 h 2591872"/>
                <a:gd name="connsiteX12" fmla="*/ 1284804 w 4762523"/>
                <a:gd name="connsiteY12" fmla="*/ 2585174 h 2591872"/>
                <a:gd name="connsiteX13" fmla="*/ 791379 w 4762523"/>
                <a:gd name="connsiteY13" fmla="*/ 2591872 h 2591872"/>
                <a:gd name="connsiteX14" fmla="*/ 290958 w 4762523"/>
                <a:gd name="connsiteY14" fmla="*/ 2589100 h 2591872"/>
                <a:gd name="connsiteX15" fmla="*/ 459642 w 4762523"/>
                <a:gd name="connsiteY15" fmla="*/ 2293268 h 2591872"/>
                <a:gd name="connsiteX0" fmla="*/ 459642 w 4762523"/>
                <a:gd name="connsiteY0" fmla="*/ 2293268 h 2591872"/>
                <a:gd name="connsiteX1" fmla="*/ 885407 w 4762523"/>
                <a:gd name="connsiteY1" fmla="*/ 1993365 h 2591872"/>
                <a:gd name="connsiteX2" fmla="*/ 2157430 w 4762523"/>
                <a:gd name="connsiteY2" fmla="*/ 1374277 h 2591872"/>
                <a:gd name="connsiteX3" fmla="*/ 3042660 w 4762523"/>
                <a:gd name="connsiteY3" fmla="*/ 866104 h 2591872"/>
                <a:gd name="connsiteX4" fmla="*/ 4076617 w 4762523"/>
                <a:gd name="connsiteY4" fmla="*/ 424329 h 2591872"/>
                <a:gd name="connsiteX5" fmla="*/ 4652329 w 4762523"/>
                <a:gd name="connsiteY5" fmla="*/ 578 h 2591872"/>
                <a:gd name="connsiteX6" fmla="*/ 4762523 w 4762523"/>
                <a:gd name="connsiteY6" fmla="*/ 550163 h 2591872"/>
                <a:gd name="connsiteX7" fmla="*/ 4345080 w 4762523"/>
                <a:gd name="connsiteY7" fmla="*/ 1264927 h 2591872"/>
                <a:gd name="connsiteX8" fmla="*/ 4311948 w 4762523"/>
                <a:gd name="connsiteY8" fmla="*/ 1795191 h 2591872"/>
                <a:gd name="connsiteX9" fmla="*/ 4234093 w 4762523"/>
                <a:gd name="connsiteY9" fmla="*/ 2338136 h 2591872"/>
                <a:gd name="connsiteX10" fmla="*/ 3943518 w 4762523"/>
                <a:gd name="connsiteY10" fmla="*/ 2584434 h 2591872"/>
                <a:gd name="connsiteX11" fmla="*/ 2972634 w 4762523"/>
                <a:gd name="connsiteY11" fmla="*/ 2590854 h 2591872"/>
                <a:gd name="connsiteX12" fmla="*/ 1284804 w 4762523"/>
                <a:gd name="connsiteY12" fmla="*/ 2585174 h 2591872"/>
                <a:gd name="connsiteX13" fmla="*/ 791379 w 4762523"/>
                <a:gd name="connsiteY13" fmla="*/ 2591872 h 2591872"/>
                <a:gd name="connsiteX14" fmla="*/ 290958 w 4762523"/>
                <a:gd name="connsiteY14" fmla="*/ 2589100 h 2591872"/>
                <a:gd name="connsiteX15" fmla="*/ 459642 w 4762523"/>
                <a:gd name="connsiteY15" fmla="*/ 2293268 h 2591872"/>
                <a:gd name="connsiteX0" fmla="*/ 459642 w 4762523"/>
                <a:gd name="connsiteY0" fmla="*/ 2293268 h 2592405"/>
                <a:gd name="connsiteX1" fmla="*/ 885407 w 4762523"/>
                <a:gd name="connsiteY1" fmla="*/ 1993365 h 2592405"/>
                <a:gd name="connsiteX2" fmla="*/ 2157430 w 4762523"/>
                <a:gd name="connsiteY2" fmla="*/ 1374277 h 2592405"/>
                <a:gd name="connsiteX3" fmla="*/ 3042660 w 4762523"/>
                <a:gd name="connsiteY3" fmla="*/ 866104 h 2592405"/>
                <a:gd name="connsiteX4" fmla="*/ 4076617 w 4762523"/>
                <a:gd name="connsiteY4" fmla="*/ 424329 h 2592405"/>
                <a:gd name="connsiteX5" fmla="*/ 4652329 w 4762523"/>
                <a:gd name="connsiteY5" fmla="*/ 578 h 2592405"/>
                <a:gd name="connsiteX6" fmla="*/ 4762523 w 4762523"/>
                <a:gd name="connsiteY6" fmla="*/ 550163 h 2592405"/>
                <a:gd name="connsiteX7" fmla="*/ 4345080 w 4762523"/>
                <a:gd name="connsiteY7" fmla="*/ 1264927 h 2592405"/>
                <a:gd name="connsiteX8" fmla="*/ 4311948 w 4762523"/>
                <a:gd name="connsiteY8" fmla="*/ 1795191 h 2592405"/>
                <a:gd name="connsiteX9" fmla="*/ 4234093 w 4762523"/>
                <a:gd name="connsiteY9" fmla="*/ 2338136 h 2592405"/>
                <a:gd name="connsiteX10" fmla="*/ 3943518 w 4762523"/>
                <a:gd name="connsiteY10" fmla="*/ 2584434 h 2592405"/>
                <a:gd name="connsiteX11" fmla="*/ 2972634 w 4762523"/>
                <a:gd name="connsiteY11" fmla="*/ 2590854 h 2592405"/>
                <a:gd name="connsiteX12" fmla="*/ 1284804 w 4762523"/>
                <a:gd name="connsiteY12" fmla="*/ 2585174 h 2592405"/>
                <a:gd name="connsiteX13" fmla="*/ 791379 w 4762523"/>
                <a:gd name="connsiteY13" fmla="*/ 2591872 h 2592405"/>
                <a:gd name="connsiteX14" fmla="*/ 290958 w 4762523"/>
                <a:gd name="connsiteY14" fmla="*/ 2589100 h 2592405"/>
                <a:gd name="connsiteX15" fmla="*/ 459642 w 4762523"/>
                <a:gd name="connsiteY15" fmla="*/ 2293268 h 2592405"/>
                <a:gd name="connsiteX0" fmla="*/ 459642 w 4762523"/>
                <a:gd name="connsiteY0" fmla="*/ 2293268 h 2592405"/>
                <a:gd name="connsiteX1" fmla="*/ 885407 w 4762523"/>
                <a:gd name="connsiteY1" fmla="*/ 1993365 h 2592405"/>
                <a:gd name="connsiteX2" fmla="*/ 2157430 w 4762523"/>
                <a:gd name="connsiteY2" fmla="*/ 1374277 h 2592405"/>
                <a:gd name="connsiteX3" fmla="*/ 3042660 w 4762523"/>
                <a:gd name="connsiteY3" fmla="*/ 866104 h 2592405"/>
                <a:gd name="connsiteX4" fmla="*/ 4076617 w 4762523"/>
                <a:gd name="connsiteY4" fmla="*/ 424329 h 2592405"/>
                <a:gd name="connsiteX5" fmla="*/ 4652329 w 4762523"/>
                <a:gd name="connsiteY5" fmla="*/ 578 h 2592405"/>
                <a:gd name="connsiteX6" fmla="*/ 4762523 w 4762523"/>
                <a:gd name="connsiteY6" fmla="*/ 550163 h 2592405"/>
                <a:gd name="connsiteX7" fmla="*/ 4345080 w 4762523"/>
                <a:gd name="connsiteY7" fmla="*/ 1264927 h 2592405"/>
                <a:gd name="connsiteX8" fmla="*/ 4311948 w 4762523"/>
                <a:gd name="connsiteY8" fmla="*/ 1795191 h 2592405"/>
                <a:gd name="connsiteX9" fmla="*/ 4234093 w 4762523"/>
                <a:gd name="connsiteY9" fmla="*/ 2338136 h 2592405"/>
                <a:gd name="connsiteX10" fmla="*/ 3943518 w 4762523"/>
                <a:gd name="connsiteY10" fmla="*/ 2584434 h 2592405"/>
                <a:gd name="connsiteX11" fmla="*/ 2972634 w 4762523"/>
                <a:gd name="connsiteY11" fmla="*/ 2590854 h 2592405"/>
                <a:gd name="connsiteX12" fmla="*/ 1284804 w 4762523"/>
                <a:gd name="connsiteY12" fmla="*/ 2585174 h 2592405"/>
                <a:gd name="connsiteX13" fmla="*/ 791379 w 4762523"/>
                <a:gd name="connsiteY13" fmla="*/ 2591872 h 2592405"/>
                <a:gd name="connsiteX14" fmla="*/ 290958 w 4762523"/>
                <a:gd name="connsiteY14" fmla="*/ 2589100 h 2592405"/>
                <a:gd name="connsiteX15" fmla="*/ 459642 w 4762523"/>
                <a:gd name="connsiteY15" fmla="*/ 2293268 h 2592405"/>
                <a:gd name="connsiteX0" fmla="*/ 214415 w 4517296"/>
                <a:gd name="connsiteY0" fmla="*/ 2293268 h 2609689"/>
                <a:gd name="connsiteX1" fmla="*/ 640180 w 4517296"/>
                <a:gd name="connsiteY1" fmla="*/ 1993365 h 2609689"/>
                <a:gd name="connsiteX2" fmla="*/ 1912203 w 4517296"/>
                <a:gd name="connsiteY2" fmla="*/ 1374277 h 2609689"/>
                <a:gd name="connsiteX3" fmla="*/ 2797433 w 4517296"/>
                <a:gd name="connsiteY3" fmla="*/ 866104 h 2609689"/>
                <a:gd name="connsiteX4" fmla="*/ 3831390 w 4517296"/>
                <a:gd name="connsiteY4" fmla="*/ 424329 h 2609689"/>
                <a:gd name="connsiteX5" fmla="*/ 4407102 w 4517296"/>
                <a:gd name="connsiteY5" fmla="*/ 578 h 2609689"/>
                <a:gd name="connsiteX6" fmla="*/ 4517296 w 4517296"/>
                <a:gd name="connsiteY6" fmla="*/ 550163 h 2609689"/>
                <a:gd name="connsiteX7" fmla="*/ 4099853 w 4517296"/>
                <a:gd name="connsiteY7" fmla="*/ 1264927 h 2609689"/>
                <a:gd name="connsiteX8" fmla="*/ 4066721 w 4517296"/>
                <a:gd name="connsiteY8" fmla="*/ 1795191 h 2609689"/>
                <a:gd name="connsiteX9" fmla="*/ 3988866 w 4517296"/>
                <a:gd name="connsiteY9" fmla="*/ 2338136 h 2609689"/>
                <a:gd name="connsiteX10" fmla="*/ 3698291 w 4517296"/>
                <a:gd name="connsiteY10" fmla="*/ 2584434 h 2609689"/>
                <a:gd name="connsiteX11" fmla="*/ 2727407 w 4517296"/>
                <a:gd name="connsiteY11" fmla="*/ 2590854 h 2609689"/>
                <a:gd name="connsiteX12" fmla="*/ 1039577 w 4517296"/>
                <a:gd name="connsiteY12" fmla="*/ 2585174 h 2609689"/>
                <a:gd name="connsiteX13" fmla="*/ 45731 w 4517296"/>
                <a:gd name="connsiteY13" fmla="*/ 2589100 h 2609689"/>
                <a:gd name="connsiteX14" fmla="*/ 214415 w 4517296"/>
                <a:gd name="connsiteY14" fmla="*/ 2293268 h 2609689"/>
                <a:gd name="connsiteX0" fmla="*/ 214415 w 4517296"/>
                <a:gd name="connsiteY0" fmla="*/ 2293268 h 2592405"/>
                <a:gd name="connsiteX1" fmla="*/ 640180 w 4517296"/>
                <a:gd name="connsiteY1" fmla="*/ 1993365 h 2592405"/>
                <a:gd name="connsiteX2" fmla="*/ 1912203 w 4517296"/>
                <a:gd name="connsiteY2" fmla="*/ 1374277 h 2592405"/>
                <a:gd name="connsiteX3" fmla="*/ 2797433 w 4517296"/>
                <a:gd name="connsiteY3" fmla="*/ 866104 h 2592405"/>
                <a:gd name="connsiteX4" fmla="*/ 3831390 w 4517296"/>
                <a:gd name="connsiteY4" fmla="*/ 424329 h 2592405"/>
                <a:gd name="connsiteX5" fmla="*/ 4407102 w 4517296"/>
                <a:gd name="connsiteY5" fmla="*/ 578 h 2592405"/>
                <a:gd name="connsiteX6" fmla="*/ 4517296 w 4517296"/>
                <a:gd name="connsiteY6" fmla="*/ 550163 h 2592405"/>
                <a:gd name="connsiteX7" fmla="*/ 4099853 w 4517296"/>
                <a:gd name="connsiteY7" fmla="*/ 1264927 h 2592405"/>
                <a:gd name="connsiteX8" fmla="*/ 4066721 w 4517296"/>
                <a:gd name="connsiteY8" fmla="*/ 1795191 h 2592405"/>
                <a:gd name="connsiteX9" fmla="*/ 3988866 w 4517296"/>
                <a:gd name="connsiteY9" fmla="*/ 2338136 h 2592405"/>
                <a:gd name="connsiteX10" fmla="*/ 3698291 w 4517296"/>
                <a:gd name="connsiteY10" fmla="*/ 2584434 h 2592405"/>
                <a:gd name="connsiteX11" fmla="*/ 2727407 w 4517296"/>
                <a:gd name="connsiteY11" fmla="*/ 2590854 h 2592405"/>
                <a:gd name="connsiteX12" fmla="*/ 1039577 w 4517296"/>
                <a:gd name="connsiteY12" fmla="*/ 2585174 h 2592405"/>
                <a:gd name="connsiteX13" fmla="*/ 45731 w 4517296"/>
                <a:gd name="connsiteY13" fmla="*/ 2589100 h 2592405"/>
                <a:gd name="connsiteX14" fmla="*/ 214415 w 4517296"/>
                <a:gd name="connsiteY14" fmla="*/ 2293268 h 2592405"/>
                <a:gd name="connsiteX0" fmla="*/ 214415 w 4517296"/>
                <a:gd name="connsiteY0" fmla="*/ 2293268 h 2592405"/>
                <a:gd name="connsiteX1" fmla="*/ 640180 w 4517296"/>
                <a:gd name="connsiteY1" fmla="*/ 1993365 h 2592405"/>
                <a:gd name="connsiteX2" fmla="*/ 1912203 w 4517296"/>
                <a:gd name="connsiteY2" fmla="*/ 1374277 h 2592405"/>
                <a:gd name="connsiteX3" fmla="*/ 2797433 w 4517296"/>
                <a:gd name="connsiteY3" fmla="*/ 866104 h 2592405"/>
                <a:gd name="connsiteX4" fmla="*/ 3831390 w 4517296"/>
                <a:gd name="connsiteY4" fmla="*/ 424329 h 2592405"/>
                <a:gd name="connsiteX5" fmla="*/ 4407102 w 4517296"/>
                <a:gd name="connsiteY5" fmla="*/ 578 h 2592405"/>
                <a:gd name="connsiteX6" fmla="*/ 4517296 w 4517296"/>
                <a:gd name="connsiteY6" fmla="*/ 550163 h 2592405"/>
                <a:gd name="connsiteX7" fmla="*/ 4099853 w 4517296"/>
                <a:gd name="connsiteY7" fmla="*/ 1264927 h 2592405"/>
                <a:gd name="connsiteX8" fmla="*/ 4066721 w 4517296"/>
                <a:gd name="connsiteY8" fmla="*/ 1795191 h 2592405"/>
                <a:gd name="connsiteX9" fmla="*/ 3988866 w 4517296"/>
                <a:gd name="connsiteY9" fmla="*/ 2338136 h 2592405"/>
                <a:gd name="connsiteX10" fmla="*/ 3698291 w 4517296"/>
                <a:gd name="connsiteY10" fmla="*/ 2584434 h 2592405"/>
                <a:gd name="connsiteX11" fmla="*/ 2727407 w 4517296"/>
                <a:gd name="connsiteY11" fmla="*/ 2590854 h 2592405"/>
                <a:gd name="connsiteX12" fmla="*/ 1039577 w 4517296"/>
                <a:gd name="connsiteY12" fmla="*/ 2585174 h 2592405"/>
                <a:gd name="connsiteX13" fmla="*/ 45731 w 4517296"/>
                <a:gd name="connsiteY13" fmla="*/ 2589100 h 2592405"/>
                <a:gd name="connsiteX14" fmla="*/ 214415 w 4517296"/>
                <a:gd name="connsiteY14" fmla="*/ 2293268 h 2592405"/>
                <a:gd name="connsiteX0" fmla="*/ 214415 w 4517296"/>
                <a:gd name="connsiteY0" fmla="*/ 2293268 h 2592405"/>
                <a:gd name="connsiteX1" fmla="*/ 640180 w 4517296"/>
                <a:gd name="connsiteY1" fmla="*/ 1993365 h 2592405"/>
                <a:gd name="connsiteX2" fmla="*/ 1912203 w 4517296"/>
                <a:gd name="connsiteY2" fmla="*/ 1374277 h 2592405"/>
                <a:gd name="connsiteX3" fmla="*/ 2797433 w 4517296"/>
                <a:gd name="connsiteY3" fmla="*/ 866104 h 2592405"/>
                <a:gd name="connsiteX4" fmla="*/ 3831390 w 4517296"/>
                <a:gd name="connsiteY4" fmla="*/ 424329 h 2592405"/>
                <a:gd name="connsiteX5" fmla="*/ 4407102 w 4517296"/>
                <a:gd name="connsiteY5" fmla="*/ 578 h 2592405"/>
                <a:gd name="connsiteX6" fmla="*/ 4517296 w 4517296"/>
                <a:gd name="connsiteY6" fmla="*/ 550163 h 2592405"/>
                <a:gd name="connsiteX7" fmla="*/ 4099853 w 4517296"/>
                <a:gd name="connsiteY7" fmla="*/ 1264927 h 2592405"/>
                <a:gd name="connsiteX8" fmla="*/ 4066721 w 4517296"/>
                <a:gd name="connsiteY8" fmla="*/ 1795191 h 2592405"/>
                <a:gd name="connsiteX9" fmla="*/ 3988866 w 4517296"/>
                <a:gd name="connsiteY9" fmla="*/ 2338136 h 2592405"/>
                <a:gd name="connsiteX10" fmla="*/ 3698291 w 4517296"/>
                <a:gd name="connsiteY10" fmla="*/ 2584434 h 2592405"/>
                <a:gd name="connsiteX11" fmla="*/ 2727407 w 4517296"/>
                <a:gd name="connsiteY11" fmla="*/ 2590854 h 2592405"/>
                <a:gd name="connsiteX12" fmla="*/ 1039577 w 4517296"/>
                <a:gd name="connsiteY12" fmla="*/ 2585174 h 2592405"/>
                <a:gd name="connsiteX13" fmla="*/ 45731 w 4517296"/>
                <a:gd name="connsiteY13" fmla="*/ 2589100 h 2592405"/>
                <a:gd name="connsiteX14" fmla="*/ 214415 w 4517296"/>
                <a:gd name="connsiteY14" fmla="*/ 2293268 h 2592405"/>
                <a:gd name="connsiteX0" fmla="*/ 214415 w 4517296"/>
                <a:gd name="connsiteY0" fmla="*/ 2293268 h 2592405"/>
                <a:gd name="connsiteX1" fmla="*/ 640180 w 4517296"/>
                <a:gd name="connsiteY1" fmla="*/ 1993365 h 2592405"/>
                <a:gd name="connsiteX2" fmla="*/ 1912203 w 4517296"/>
                <a:gd name="connsiteY2" fmla="*/ 1374277 h 2592405"/>
                <a:gd name="connsiteX3" fmla="*/ 2797433 w 4517296"/>
                <a:gd name="connsiteY3" fmla="*/ 866104 h 2592405"/>
                <a:gd name="connsiteX4" fmla="*/ 3831390 w 4517296"/>
                <a:gd name="connsiteY4" fmla="*/ 424329 h 2592405"/>
                <a:gd name="connsiteX5" fmla="*/ 4407102 w 4517296"/>
                <a:gd name="connsiteY5" fmla="*/ 578 h 2592405"/>
                <a:gd name="connsiteX6" fmla="*/ 4517296 w 4517296"/>
                <a:gd name="connsiteY6" fmla="*/ 550163 h 2592405"/>
                <a:gd name="connsiteX7" fmla="*/ 4099853 w 4517296"/>
                <a:gd name="connsiteY7" fmla="*/ 1264927 h 2592405"/>
                <a:gd name="connsiteX8" fmla="*/ 4066721 w 4517296"/>
                <a:gd name="connsiteY8" fmla="*/ 1795191 h 2592405"/>
                <a:gd name="connsiteX9" fmla="*/ 3988866 w 4517296"/>
                <a:gd name="connsiteY9" fmla="*/ 2338136 h 2592405"/>
                <a:gd name="connsiteX10" fmla="*/ 3698291 w 4517296"/>
                <a:gd name="connsiteY10" fmla="*/ 2584434 h 2592405"/>
                <a:gd name="connsiteX11" fmla="*/ 2727407 w 4517296"/>
                <a:gd name="connsiteY11" fmla="*/ 2590854 h 2592405"/>
                <a:gd name="connsiteX12" fmla="*/ 1039577 w 4517296"/>
                <a:gd name="connsiteY12" fmla="*/ 2585174 h 2592405"/>
                <a:gd name="connsiteX13" fmla="*/ 45731 w 4517296"/>
                <a:gd name="connsiteY13" fmla="*/ 2589100 h 2592405"/>
                <a:gd name="connsiteX14" fmla="*/ 214415 w 4517296"/>
                <a:gd name="connsiteY14" fmla="*/ 2293268 h 2592405"/>
                <a:gd name="connsiteX0" fmla="*/ 214415 w 4517296"/>
                <a:gd name="connsiteY0" fmla="*/ 2293268 h 2592405"/>
                <a:gd name="connsiteX1" fmla="*/ 640180 w 4517296"/>
                <a:gd name="connsiteY1" fmla="*/ 1993365 h 2592405"/>
                <a:gd name="connsiteX2" fmla="*/ 1912203 w 4517296"/>
                <a:gd name="connsiteY2" fmla="*/ 1374277 h 2592405"/>
                <a:gd name="connsiteX3" fmla="*/ 2797433 w 4517296"/>
                <a:gd name="connsiteY3" fmla="*/ 866104 h 2592405"/>
                <a:gd name="connsiteX4" fmla="*/ 3831390 w 4517296"/>
                <a:gd name="connsiteY4" fmla="*/ 424329 h 2592405"/>
                <a:gd name="connsiteX5" fmla="*/ 4407102 w 4517296"/>
                <a:gd name="connsiteY5" fmla="*/ 578 h 2592405"/>
                <a:gd name="connsiteX6" fmla="*/ 4517296 w 4517296"/>
                <a:gd name="connsiteY6" fmla="*/ 550163 h 2592405"/>
                <a:gd name="connsiteX7" fmla="*/ 4099853 w 4517296"/>
                <a:gd name="connsiteY7" fmla="*/ 1264927 h 2592405"/>
                <a:gd name="connsiteX8" fmla="*/ 4066721 w 4517296"/>
                <a:gd name="connsiteY8" fmla="*/ 1795191 h 2592405"/>
                <a:gd name="connsiteX9" fmla="*/ 3988866 w 4517296"/>
                <a:gd name="connsiteY9" fmla="*/ 2338136 h 2592405"/>
                <a:gd name="connsiteX10" fmla="*/ 3698291 w 4517296"/>
                <a:gd name="connsiteY10" fmla="*/ 2584434 h 2592405"/>
                <a:gd name="connsiteX11" fmla="*/ 2727407 w 4517296"/>
                <a:gd name="connsiteY11" fmla="*/ 2590854 h 2592405"/>
                <a:gd name="connsiteX12" fmla="*/ 1039577 w 4517296"/>
                <a:gd name="connsiteY12" fmla="*/ 2585174 h 2592405"/>
                <a:gd name="connsiteX13" fmla="*/ 45731 w 4517296"/>
                <a:gd name="connsiteY13" fmla="*/ 2589100 h 2592405"/>
                <a:gd name="connsiteX14" fmla="*/ 214415 w 4517296"/>
                <a:gd name="connsiteY14" fmla="*/ 2293268 h 2592405"/>
                <a:gd name="connsiteX0" fmla="*/ 214415 w 4517296"/>
                <a:gd name="connsiteY0" fmla="*/ 2293268 h 2592405"/>
                <a:gd name="connsiteX1" fmla="*/ 640180 w 4517296"/>
                <a:gd name="connsiteY1" fmla="*/ 1993365 h 2592405"/>
                <a:gd name="connsiteX2" fmla="*/ 1912203 w 4517296"/>
                <a:gd name="connsiteY2" fmla="*/ 1374277 h 2592405"/>
                <a:gd name="connsiteX3" fmla="*/ 2870766 w 4517296"/>
                <a:gd name="connsiteY3" fmla="*/ 1262307 h 2592405"/>
                <a:gd name="connsiteX4" fmla="*/ 3831390 w 4517296"/>
                <a:gd name="connsiteY4" fmla="*/ 424329 h 2592405"/>
                <a:gd name="connsiteX5" fmla="*/ 4407102 w 4517296"/>
                <a:gd name="connsiteY5" fmla="*/ 578 h 2592405"/>
                <a:gd name="connsiteX6" fmla="*/ 4517296 w 4517296"/>
                <a:gd name="connsiteY6" fmla="*/ 550163 h 2592405"/>
                <a:gd name="connsiteX7" fmla="*/ 4099853 w 4517296"/>
                <a:gd name="connsiteY7" fmla="*/ 1264927 h 2592405"/>
                <a:gd name="connsiteX8" fmla="*/ 4066721 w 4517296"/>
                <a:gd name="connsiteY8" fmla="*/ 1795191 h 2592405"/>
                <a:gd name="connsiteX9" fmla="*/ 3988866 w 4517296"/>
                <a:gd name="connsiteY9" fmla="*/ 2338136 h 2592405"/>
                <a:gd name="connsiteX10" fmla="*/ 3698291 w 4517296"/>
                <a:gd name="connsiteY10" fmla="*/ 2584434 h 2592405"/>
                <a:gd name="connsiteX11" fmla="*/ 2727407 w 4517296"/>
                <a:gd name="connsiteY11" fmla="*/ 2590854 h 2592405"/>
                <a:gd name="connsiteX12" fmla="*/ 1039577 w 4517296"/>
                <a:gd name="connsiteY12" fmla="*/ 2585174 h 2592405"/>
                <a:gd name="connsiteX13" fmla="*/ 45731 w 4517296"/>
                <a:gd name="connsiteY13" fmla="*/ 2589100 h 2592405"/>
                <a:gd name="connsiteX14" fmla="*/ 214415 w 4517296"/>
                <a:gd name="connsiteY14" fmla="*/ 2293268 h 2592405"/>
                <a:gd name="connsiteX0" fmla="*/ 214415 w 4517296"/>
                <a:gd name="connsiteY0" fmla="*/ 2292807 h 2591944"/>
                <a:gd name="connsiteX1" fmla="*/ 640180 w 4517296"/>
                <a:gd name="connsiteY1" fmla="*/ 1992904 h 2591944"/>
                <a:gd name="connsiteX2" fmla="*/ 1912203 w 4517296"/>
                <a:gd name="connsiteY2" fmla="*/ 1373816 h 2591944"/>
                <a:gd name="connsiteX3" fmla="*/ 2870766 w 4517296"/>
                <a:gd name="connsiteY3" fmla="*/ 1261846 h 2591944"/>
                <a:gd name="connsiteX4" fmla="*/ 4115157 w 4517296"/>
                <a:gd name="connsiteY4" fmla="*/ 595028 h 2591944"/>
                <a:gd name="connsiteX5" fmla="*/ 4407102 w 4517296"/>
                <a:gd name="connsiteY5" fmla="*/ 117 h 2591944"/>
                <a:gd name="connsiteX6" fmla="*/ 4517296 w 4517296"/>
                <a:gd name="connsiteY6" fmla="*/ 549702 h 2591944"/>
                <a:gd name="connsiteX7" fmla="*/ 4099853 w 4517296"/>
                <a:gd name="connsiteY7" fmla="*/ 1264466 h 2591944"/>
                <a:gd name="connsiteX8" fmla="*/ 4066721 w 4517296"/>
                <a:gd name="connsiteY8" fmla="*/ 1794730 h 2591944"/>
                <a:gd name="connsiteX9" fmla="*/ 3988866 w 4517296"/>
                <a:gd name="connsiteY9" fmla="*/ 2337675 h 2591944"/>
                <a:gd name="connsiteX10" fmla="*/ 3698291 w 4517296"/>
                <a:gd name="connsiteY10" fmla="*/ 2583973 h 2591944"/>
                <a:gd name="connsiteX11" fmla="*/ 2727407 w 4517296"/>
                <a:gd name="connsiteY11" fmla="*/ 2590393 h 2591944"/>
                <a:gd name="connsiteX12" fmla="*/ 1039577 w 4517296"/>
                <a:gd name="connsiteY12" fmla="*/ 2584713 h 2591944"/>
                <a:gd name="connsiteX13" fmla="*/ 45731 w 4517296"/>
                <a:gd name="connsiteY13" fmla="*/ 2588639 h 2591944"/>
                <a:gd name="connsiteX14" fmla="*/ 214415 w 4517296"/>
                <a:gd name="connsiteY14" fmla="*/ 2292807 h 2591944"/>
                <a:gd name="connsiteX0" fmla="*/ 214415 w 4517296"/>
                <a:gd name="connsiteY0" fmla="*/ 2292807 h 2591944"/>
                <a:gd name="connsiteX1" fmla="*/ 640180 w 4517296"/>
                <a:gd name="connsiteY1" fmla="*/ 1992904 h 2591944"/>
                <a:gd name="connsiteX2" fmla="*/ 1912203 w 4517296"/>
                <a:gd name="connsiteY2" fmla="*/ 1373816 h 2591944"/>
                <a:gd name="connsiteX3" fmla="*/ 2870766 w 4517296"/>
                <a:gd name="connsiteY3" fmla="*/ 1261846 h 2591944"/>
                <a:gd name="connsiteX4" fmla="*/ 4115157 w 4517296"/>
                <a:gd name="connsiteY4" fmla="*/ 595028 h 2591944"/>
                <a:gd name="connsiteX5" fmla="*/ 4407102 w 4517296"/>
                <a:gd name="connsiteY5" fmla="*/ 117 h 2591944"/>
                <a:gd name="connsiteX6" fmla="*/ 4517296 w 4517296"/>
                <a:gd name="connsiteY6" fmla="*/ 549702 h 2591944"/>
                <a:gd name="connsiteX7" fmla="*/ 4099853 w 4517296"/>
                <a:gd name="connsiteY7" fmla="*/ 1264466 h 2591944"/>
                <a:gd name="connsiteX8" fmla="*/ 4066721 w 4517296"/>
                <a:gd name="connsiteY8" fmla="*/ 1794730 h 2591944"/>
                <a:gd name="connsiteX9" fmla="*/ 3988866 w 4517296"/>
                <a:gd name="connsiteY9" fmla="*/ 2337675 h 2591944"/>
                <a:gd name="connsiteX10" fmla="*/ 3698291 w 4517296"/>
                <a:gd name="connsiteY10" fmla="*/ 2583973 h 2591944"/>
                <a:gd name="connsiteX11" fmla="*/ 2727407 w 4517296"/>
                <a:gd name="connsiteY11" fmla="*/ 2590393 h 2591944"/>
                <a:gd name="connsiteX12" fmla="*/ 1039577 w 4517296"/>
                <a:gd name="connsiteY12" fmla="*/ 2584713 h 2591944"/>
                <a:gd name="connsiteX13" fmla="*/ 45731 w 4517296"/>
                <a:gd name="connsiteY13" fmla="*/ 2588639 h 2591944"/>
                <a:gd name="connsiteX14" fmla="*/ 214415 w 4517296"/>
                <a:gd name="connsiteY14" fmla="*/ 2292807 h 2591944"/>
                <a:gd name="connsiteX0" fmla="*/ 214415 w 4517296"/>
                <a:gd name="connsiteY0" fmla="*/ 2292807 h 2591944"/>
                <a:gd name="connsiteX1" fmla="*/ 640180 w 4517296"/>
                <a:gd name="connsiteY1" fmla="*/ 1992904 h 2591944"/>
                <a:gd name="connsiteX2" fmla="*/ 1912203 w 4517296"/>
                <a:gd name="connsiteY2" fmla="*/ 1373816 h 2591944"/>
                <a:gd name="connsiteX3" fmla="*/ 2870766 w 4517296"/>
                <a:gd name="connsiteY3" fmla="*/ 1261846 h 2591944"/>
                <a:gd name="connsiteX4" fmla="*/ 4115157 w 4517296"/>
                <a:gd name="connsiteY4" fmla="*/ 595028 h 2591944"/>
                <a:gd name="connsiteX5" fmla="*/ 4407102 w 4517296"/>
                <a:gd name="connsiteY5" fmla="*/ 117 h 2591944"/>
                <a:gd name="connsiteX6" fmla="*/ 4517296 w 4517296"/>
                <a:gd name="connsiteY6" fmla="*/ 549702 h 2591944"/>
                <a:gd name="connsiteX7" fmla="*/ 4099853 w 4517296"/>
                <a:gd name="connsiteY7" fmla="*/ 1264466 h 2591944"/>
                <a:gd name="connsiteX8" fmla="*/ 4066721 w 4517296"/>
                <a:gd name="connsiteY8" fmla="*/ 1794730 h 2591944"/>
                <a:gd name="connsiteX9" fmla="*/ 3988866 w 4517296"/>
                <a:gd name="connsiteY9" fmla="*/ 2337675 h 2591944"/>
                <a:gd name="connsiteX10" fmla="*/ 3698291 w 4517296"/>
                <a:gd name="connsiteY10" fmla="*/ 2583973 h 2591944"/>
                <a:gd name="connsiteX11" fmla="*/ 2727407 w 4517296"/>
                <a:gd name="connsiteY11" fmla="*/ 2590393 h 2591944"/>
                <a:gd name="connsiteX12" fmla="*/ 1039577 w 4517296"/>
                <a:gd name="connsiteY12" fmla="*/ 2584713 h 2591944"/>
                <a:gd name="connsiteX13" fmla="*/ 45731 w 4517296"/>
                <a:gd name="connsiteY13" fmla="*/ 2588639 h 2591944"/>
                <a:gd name="connsiteX14" fmla="*/ 214415 w 4517296"/>
                <a:gd name="connsiteY14" fmla="*/ 2292807 h 2591944"/>
                <a:gd name="connsiteX0" fmla="*/ 214415 w 4517296"/>
                <a:gd name="connsiteY0" fmla="*/ 2292807 h 2591944"/>
                <a:gd name="connsiteX1" fmla="*/ 640180 w 4517296"/>
                <a:gd name="connsiteY1" fmla="*/ 1992904 h 2591944"/>
                <a:gd name="connsiteX2" fmla="*/ 1749594 w 4517296"/>
                <a:gd name="connsiteY2" fmla="*/ 1991893 h 2591944"/>
                <a:gd name="connsiteX3" fmla="*/ 2870766 w 4517296"/>
                <a:gd name="connsiteY3" fmla="*/ 1261846 h 2591944"/>
                <a:gd name="connsiteX4" fmla="*/ 4115157 w 4517296"/>
                <a:gd name="connsiteY4" fmla="*/ 595028 h 2591944"/>
                <a:gd name="connsiteX5" fmla="*/ 4407102 w 4517296"/>
                <a:gd name="connsiteY5" fmla="*/ 117 h 2591944"/>
                <a:gd name="connsiteX6" fmla="*/ 4517296 w 4517296"/>
                <a:gd name="connsiteY6" fmla="*/ 549702 h 2591944"/>
                <a:gd name="connsiteX7" fmla="*/ 4099853 w 4517296"/>
                <a:gd name="connsiteY7" fmla="*/ 1264466 h 2591944"/>
                <a:gd name="connsiteX8" fmla="*/ 4066721 w 4517296"/>
                <a:gd name="connsiteY8" fmla="*/ 1794730 h 2591944"/>
                <a:gd name="connsiteX9" fmla="*/ 3988866 w 4517296"/>
                <a:gd name="connsiteY9" fmla="*/ 2337675 h 2591944"/>
                <a:gd name="connsiteX10" fmla="*/ 3698291 w 4517296"/>
                <a:gd name="connsiteY10" fmla="*/ 2583973 h 2591944"/>
                <a:gd name="connsiteX11" fmla="*/ 2727407 w 4517296"/>
                <a:gd name="connsiteY11" fmla="*/ 2590393 h 2591944"/>
                <a:gd name="connsiteX12" fmla="*/ 1039577 w 4517296"/>
                <a:gd name="connsiteY12" fmla="*/ 2584713 h 2591944"/>
                <a:gd name="connsiteX13" fmla="*/ 45731 w 4517296"/>
                <a:gd name="connsiteY13" fmla="*/ 2588639 h 2591944"/>
                <a:gd name="connsiteX14" fmla="*/ 214415 w 4517296"/>
                <a:gd name="connsiteY14" fmla="*/ 2292807 h 2591944"/>
                <a:gd name="connsiteX0" fmla="*/ 221165 w 4524046"/>
                <a:gd name="connsiteY0" fmla="*/ 2292807 h 2591944"/>
                <a:gd name="connsiteX1" fmla="*/ 930697 w 4524046"/>
                <a:gd name="connsiteY1" fmla="*/ 2221116 h 2591944"/>
                <a:gd name="connsiteX2" fmla="*/ 1756344 w 4524046"/>
                <a:gd name="connsiteY2" fmla="*/ 1991893 h 2591944"/>
                <a:gd name="connsiteX3" fmla="*/ 2877516 w 4524046"/>
                <a:gd name="connsiteY3" fmla="*/ 1261846 h 2591944"/>
                <a:gd name="connsiteX4" fmla="*/ 4121907 w 4524046"/>
                <a:gd name="connsiteY4" fmla="*/ 595028 h 2591944"/>
                <a:gd name="connsiteX5" fmla="*/ 4413852 w 4524046"/>
                <a:gd name="connsiteY5" fmla="*/ 117 h 2591944"/>
                <a:gd name="connsiteX6" fmla="*/ 4524046 w 4524046"/>
                <a:gd name="connsiteY6" fmla="*/ 549702 h 2591944"/>
                <a:gd name="connsiteX7" fmla="*/ 4106603 w 4524046"/>
                <a:gd name="connsiteY7" fmla="*/ 1264466 h 2591944"/>
                <a:gd name="connsiteX8" fmla="*/ 4073471 w 4524046"/>
                <a:gd name="connsiteY8" fmla="*/ 1794730 h 2591944"/>
                <a:gd name="connsiteX9" fmla="*/ 3995616 w 4524046"/>
                <a:gd name="connsiteY9" fmla="*/ 2337675 h 2591944"/>
                <a:gd name="connsiteX10" fmla="*/ 3705041 w 4524046"/>
                <a:gd name="connsiteY10" fmla="*/ 2583973 h 2591944"/>
                <a:gd name="connsiteX11" fmla="*/ 2734157 w 4524046"/>
                <a:gd name="connsiteY11" fmla="*/ 2590393 h 2591944"/>
                <a:gd name="connsiteX12" fmla="*/ 1046327 w 4524046"/>
                <a:gd name="connsiteY12" fmla="*/ 2584713 h 2591944"/>
                <a:gd name="connsiteX13" fmla="*/ 52481 w 4524046"/>
                <a:gd name="connsiteY13" fmla="*/ 2588639 h 2591944"/>
                <a:gd name="connsiteX14" fmla="*/ 221165 w 4524046"/>
                <a:gd name="connsiteY14" fmla="*/ 2292807 h 2591944"/>
                <a:gd name="connsiteX0" fmla="*/ 275451 w 4514564"/>
                <a:gd name="connsiteY0" fmla="*/ 2543207 h 2591944"/>
                <a:gd name="connsiteX1" fmla="*/ 921215 w 4514564"/>
                <a:gd name="connsiteY1" fmla="*/ 2221116 h 2591944"/>
                <a:gd name="connsiteX2" fmla="*/ 1746862 w 4514564"/>
                <a:gd name="connsiteY2" fmla="*/ 1991893 h 2591944"/>
                <a:gd name="connsiteX3" fmla="*/ 2868034 w 4514564"/>
                <a:gd name="connsiteY3" fmla="*/ 1261846 h 2591944"/>
                <a:gd name="connsiteX4" fmla="*/ 4112425 w 4514564"/>
                <a:gd name="connsiteY4" fmla="*/ 595028 h 2591944"/>
                <a:gd name="connsiteX5" fmla="*/ 4404370 w 4514564"/>
                <a:gd name="connsiteY5" fmla="*/ 117 h 2591944"/>
                <a:gd name="connsiteX6" fmla="*/ 4514564 w 4514564"/>
                <a:gd name="connsiteY6" fmla="*/ 549702 h 2591944"/>
                <a:gd name="connsiteX7" fmla="*/ 4097121 w 4514564"/>
                <a:gd name="connsiteY7" fmla="*/ 1264466 h 2591944"/>
                <a:gd name="connsiteX8" fmla="*/ 4063989 w 4514564"/>
                <a:gd name="connsiteY8" fmla="*/ 1794730 h 2591944"/>
                <a:gd name="connsiteX9" fmla="*/ 3986134 w 4514564"/>
                <a:gd name="connsiteY9" fmla="*/ 2337675 h 2591944"/>
                <a:gd name="connsiteX10" fmla="*/ 3695559 w 4514564"/>
                <a:gd name="connsiteY10" fmla="*/ 2583973 h 2591944"/>
                <a:gd name="connsiteX11" fmla="*/ 2724675 w 4514564"/>
                <a:gd name="connsiteY11" fmla="*/ 2590393 h 2591944"/>
                <a:gd name="connsiteX12" fmla="*/ 1036845 w 4514564"/>
                <a:gd name="connsiteY12" fmla="*/ 2584713 h 2591944"/>
                <a:gd name="connsiteX13" fmla="*/ 42999 w 4514564"/>
                <a:gd name="connsiteY13" fmla="*/ 2588639 h 2591944"/>
                <a:gd name="connsiteX14" fmla="*/ 275451 w 4514564"/>
                <a:gd name="connsiteY14" fmla="*/ 2543207 h 2591944"/>
                <a:gd name="connsiteX0" fmla="*/ 278099 w 4517212"/>
                <a:gd name="connsiteY0" fmla="*/ 2543207 h 2591944"/>
                <a:gd name="connsiteX1" fmla="*/ 1057775 w 4517212"/>
                <a:gd name="connsiteY1" fmla="*/ 2392276 h 2591944"/>
                <a:gd name="connsiteX2" fmla="*/ 1749510 w 4517212"/>
                <a:gd name="connsiteY2" fmla="*/ 1991893 h 2591944"/>
                <a:gd name="connsiteX3" fmla="*/ 2870682 w 4517212"/>
                <a:gd name="connsiteY3" fmla="*/ 1261846 h 2591944"/>
                <a:gd name="connsiteX4" fmla="*/ 4115073 w 4517212"/>
                <a:gd name="connsiteY4" fmla="*/ 595028 h 2591944"/>
                <a:gd name="connsiteX5" fmla="*/ 4407018 w 4517212"/>
                <a:gd name="connsiteY5" fmla="*/ 117 h 2591944"/>
                <a:gd name="connsiteX6" fmla="*/ 4517212 w 4517212"/>
                <a:gd name="connsiteY6" fmla="*/ 549702 h 2591944"/>
                <a:gd name="connsiteX7" fmla="*/ 4099769 w 4517212"/>
                <a:gd name="connsiteY7" fmla="*/ 1264466 h 2591944"/>
                <a:gd name="connsiteX8" fmla="*/ 4066637 w 4517212"/>
                <a:gd name="connsiteY8" fmla="*/ 1794730 h 2591944"/>
                <a:gd name="connsiteX9" fmla="*/ 3988782 w 4517212"/>
                <a:gd name="connsiteY9" fmla="*/ 2337675 h 2591944"/>
                <a:gd name="connsiteX10" fmla="*/ 3698207 w 4517212"/>
                <a:gd name="connsiteY10" fmla="*/ 2583973 h 2591944"/>
                <a:gd name="connsiteX11" fmla="*/ 2727323 w 4517212"/>
                <a:gd name="connsiteY11" fmla="*/ 2590393 h 2591944"/>
                <a:gd name="connsiteX12" fmla="*/ 1039493 w 4517212"/>
                <a:gd name="connsiteY12" fmla="*/ 2584713 h 2591944"/>
                <a:gd name="connsiteX13" fmla="*/ 45647 w 4517212"/>
                <a:gd name="connsiteY13" fmla="*/ 2588639 h 2591944"/>
                <a:gd name="connsiteX14" fmla="*/ 278099 w 4517212"/>
                <a:gd name="connsiteY14" fmla="*/ 2543207 h 2591944"/>
                <a:gd name="connsiteX0" fmla="*/ 278099 w 4517212"/>
                <a:gd name="connsiteY0" fmla="*/ 2543207 h 2591944"/>
                <a:gd name="connsiteX1" fmla="*/ 1057775 w 4517212"/>
                <a:gd name="connsiteY1" fmla="*/ 2392276 h 2591944"/>
                <a:gd name="connsiteX2" fmla="*/ 1944002 w 4517212"/>
                <a:gd name="connsiteY2" fmla="*/ 2305686 h 2591944"/>
                <a:gd name="connsiteX3" fmla="*/ 2870682 w 4517212"/>
                <a:gd name="connsiteY3" fmla="*/ 1261846 h 2591944"/>
                <a:gd name="connsiteX4" fmla="*/ 4115073 w 4517212"/>
                <a:gd name="connsiteY4" fmla="*/ 595028 h 2591944"/>
                <a:gd name="connsiteX5" fmla="*/ 4407018 w 4517212"/>
                <a:gd name="connsiteY5" fmla="*/ 117 h 2591944"/>
                <a:gd name="connsiteX6" fmla="*/ 4517212 w 4517212"/>
                <a:gd name="connsiteY6" fmla="*/ 549702 h 2591944"/>
                <a:gd name="connsiteX7" fmla="*/ 4099769 w 4517212"/>
                <a:gd name="connsiteY7" fmla="*/ 1264466 h 2591944"/>
                <a:gd name="connsiteX8" fmla="*/ 4066637 w 4517212"/>
                <a:gd name="connsiteY8" fmla="*/ 1794730 h 2591944"/>
                <a:gd name="connsiteX9" fmla="*/ 3988782 w 4517212"/>
                <a:gd name="connsiteY9" fmla="*/ 2337675 h 2591944"/>
                <a:gd name="connsiteX10" fmla="*/ 3698207 w 4517212"/>
                <a:gd name="connsiteY10" fmla="*/ 2583973 h 2591944"/>
                <a:gd name="connsiteX11" fmla="*/ 2727323 w 4517212"/>
                <a:gd name="connsiteY11" fmla="*/ 2590393 h 2591944"/>
                <a:gd name="connsiteX12" fmla="*/ 1039493 w 4517212"/>
                <a:gd name="connsiteY12" fmla="*/ 2584713 h 2591944"/>
                <a:gd name="connsiteX13" fmla="*/ 45647 w 4517212"/>
                <a:gd name="connsiteY13" fmla="*/ 2588639 h 2591944"/>
                <a:gd name="connsiteX14" fmla="*/ 278099 w 4517212"/>
                <a:gd name="connsiteY14" fmla="*/ 2543207 h 2591944"/>
                <a:gd name="connsiteX0" fmla="*/ 278099 w 4517212"/>
                <a:gd name="connsiteY0" fmla="*/ 2543207 h 2591944"/>
                <a:gd name="connsiteX1" fmla="*/ 1057775 w 4517212"/>
                <a:gd name="connsiteY1" fmla="*/ 2392276 h 2591944"/>
                <a:gd name="connsiteX2" fmla="*/ 1944002 w 4517212"/>
                <a:gd name="connsiteY2" fmla="*/ 2305686 h 2591944"/>
                <a:gd name="connsiteX3" fmla="*/ 3234158 w 4517212"/>
                <a:gd name="connsiteY3" fmla="*/ 1994030 h 2591944"/>
                <a:gd name="connsiteX4" fmla="*/ 4115073 w 4517212"/>
                <a:gd name="connsiteY4" fmla="*/ 595028 h 2591944"/>
                <a:gd name="connsiteX5" fmla="*/ 4407018 w 4517212"/>
                <a:gd name="connsiteY5" fmla="*/ 117 h 2591944"/>
                <a:gd name="connsiteX6" fmla="*/ 4517212 w 4517212"/>
                <a:gd name="connsiteY6" fmla="*/ 549702 h 2591944"/>
                <a:gd name="connsiteX7" fmla="*/ 4099769 w 4517212"/>
                <a:gd name="connsiteY7" fmla="*/ 1264466 h 2591944"/>
                <a:gd name="connsiteX8" fmla="*/ 4066637 w 4517212"/>
                <a:gd name="connsiteY8" fmla="*/ 1794730 h 2591944"/>
                <a:gd name="connsiteX9" fmla="*/ 3988782 w 4517212"/>
                <a:gd name="connsiteY9" fmla="*/ 2337675 h 2591944"/>
                <a:gd name="connsiteX10" fmla="*/ 3698207 w 4517212"/>
                <a:gd name="connsiteY10" fmla="*/ 2583973 h 2591944"/>
                <a:gd name="connsiteX11" fmla="*/ 2727323 w 4517212"/>
                <a:gd name="connsiteY11" fmla="*/ 2590393 h 2591944"/>
                <a:gd name="connsiteX12" fmla="*/ 1039493 w 4517212"/>
                <a:gd name="connsiteY12" fmla="*/ 2584713 h 2591944"/>
                <a:gd name="connsiteX13" fmla="*/ 45647 w 4517212"/>
                <a:gd name="connsiteY13" fmla="*/ 2588639 h 2591944"/>
                <a:gd name="connsiteX14" fmla="*/ 278099 w 4517212"/>
                <a:gd name="connsiteY14" fmla="*/ 2543207 h 2591944"/>
                <a:gd name="connsiteX0" fmla="*/ 278099 w 4517212"/>
                <a:gd name="connsiteY0" fmla="*/ 2544269 h 2593006"/>
                <a:gd name="connsiteX1" fmla="*/ 1057775 w 4517212"/>
                <a:gd name="connsiteY1" fmla="*/ 2393338 h 2593006"/>
                <a:gd name="connsiteX2" fmla="*/ 1944002 w 4517212"/>
                <a:gd name="connsiteY2" fmla="*/ 2306748 h 2593006"/>
                <a:gd name="connsiteX3" fmla="*/ 3234158 w 4517212"/>
                <a:gd name="connsiteY3" fmla="*/ 1995092 h 2593006"/>
                <a:gd name="connsiteX4" fmla="*/ 4255363 w 4517212"/>
                <a:gd name="connsiteY4" fmla="*/ 700687 h 2593006"/>
                <a:gd name="connsiteX5" fmla="*/ 4407018 w 4517212"/>
                <a:gd name="connsiteY5" fmla="*/ 1179 h 2593006"/>
                <a:gd name="connsiteX6" fmla="*/ 4517212 w 4517212"/>
                <a:gd name="connsiteY6" fmla="*/ 550764 h 2593006"/>
                <a:gd name="connsiteX7" fmla="*/ 4099769 w 4517212"/>
                <a:gd name="connsiteY7" fmla="*/ 1265528 h 2593006"/>
                <a:gd name="connsiteX8" fmla="*/ 4066637 w 4517212"/>
                <a:gd name="connsiteY8" fmla="*/ 1795792 h 2593006"/>
                <a:gd name="connsiteX9" fmla="*/ 3988782 w 4517212"/>
                <a:gd name="connsiteY9" fmla="*/ 2338737 h 2593006"/>
                <a:gd name="connsiteX10" fmla="*/ 3698207 w 4517212"/>
                <a:gd name="connsiteY10" fmla="*/ 2585035 h 2593006"/>
                <a:gd name="connsiteX11" fmla="*/ 2727323 w 4517212"/>
                <a:gd name="connsiteY11" fmla="*/ 2591455 h 2593006"/>
                <a:gd name="connsiteX12" fmla="*/ 1039493 w 4517212"/>
                <a:gd name="connsiteY12" fmla="*/ 2585775 h 2593006"/>
                <a:gd name="connsiteX13" fmla="*/ 45647 w 4517212"/>
                <a:gd name="connsiteY13" fmla="*/ 2589701 h 2593006"/>
                <a:gd name="connsiteX14" fmla="*/ 278099 w 4517212"/>
                <a:gd name="connsiteY14" fmla="*/ 2544269 h 2593006"/>
                <a:gd name="connsiteX0" fmla="*/ 278099 w 4517212"/>
                <a:gd name="connsiteY0" fmla="*/ 2544269 h 2593006"/>
                <a:gd name="connsiteX1" fmla="*/ 1057775 w 4517212"/>
                <a:gd name="connsiteY1" fmla="*/ 2393338 h 2593006"/>
                <a:gd name="connsiteX2" fmla="*/ 1944002 w 4517212"/>
                <a:gd name="connsiteY2" fmla="*/ 2306748 h 2593006"/>
                <a:gd name="connsiteX3" fmla="*/ 3511549 w 4517212"/>
                <a:gd name="connsiteY3" fmla="*/ 2159913 h 2593006"/>
                <a:gd name="connsiteX4" fmla="*/ 4255363 w 4517212"/>
                <a:gd name="connsiteY4" fmla="*/ 700687 h 2593006"/>
                <a:gd name="connsiteX5" fmla="*/ 4407018 w 4517212"/>
                <a:gd name="connsiteY5" fmla="*/ 1179 h 2593006"/>
                <a:gd name="connsiteX6" fmla="*/ 4517212 w 4517212"/>
                <a:gd name="connsiteY6" fmla="*/ 550764 h 2593006"/>
                <a:gd name="connsiteX7" fmla="*/ 4099769 w 4517212"/>
                <a:gd name="connsiteY7" fmla="*/ 1265528 h 2593006"/>
                <a:gd name="connsiteX8" fmla="*/ 4066637 w 4517212"/>
                <a:gd name="connsiteY8" fmla="*/ 1795792 h 2593006"/>
                <a:gd name="connsiteX9" fmla="*/ 3988782 w 4517212"/>
                <a:gd name="connsiteY9" fmla="*/ 2338737 h 2593006"/>
                <a:gd name="connsiteX10" fmla="*/ 3698207 w 4517212"/>
                <a:gd name="connsiteY10" fmla="*/ 2585035 h 2593006"/>
                <a:gd name="connsiteX11" fmla="*/ 2727323 w 4517212"/>
                <a:gd name="connsiteY11" fmla="*/ 2591455 h 2593006"/>
                <a:gd name="connsiteX12" fmla="*/ 1039493 w 4517212"/>
                <a:gd name="connsiteY12" fmla="*/ 2585775 h 2593006"/>
                <a:gd name="connsiteX13" fmla="*/ 45647 w 4517212"/>
                <a:gd name="connsiteY13" fmla="*/ 2589701 h 2593006"/>
                <a:gd name="connsiteX14" fmla="*/ 278099 w 4517212"/>
                <a:gd name="connsiteY14" fmla="*/ 2544269 h 2593006"/>
                <a:gd name="connsiteX0" fmla="*/ 278099 w 4517212"/>
                <a:gd name="connsiteY0" fmla="*/ 2544269 h 2593006"/>
                <a:gd name="connsiteX1" fmla="*/ 1057775 w 4517212"/>
                <a:gd name="connsiteY1" fmla="*/ 2393338 h 2593006"/>
                <a:gd name="connsiteX2" fmla="*/ 1944002 w 4517212"/>
                <a:gd name="connsiteY2" fmla="*/ 2306748 h 2593006"/>
                <a:gd name="connsiteX3" fmla="*/ 3511549 w 4517212"/>
                <a:gd name="connsiteY3" fmla="*/ 2159913 h 2593006"/>
                <a:gd name="connsiteX4" fmla="*/ 4255363 w 4517212"/>
                <a:gd name="connsiteY4" fmla="*/ 700687 h 2593006"/>
                <a:gd name="connsiteX5" fmla="*/ 4407018 w 4517212"/>
                <a:gd name="connsiteY5" fmla="*/ 1179 h 2593006"/>
                <a:gd name="connsiteX6" fmla="*/ 4517212 w 4517212"/>
                <a:gd name="connsiteY6" fmla="*/ 550764 h 2593006"/>
                <a:gd name="connsiteX7" fmla="*/ 4099769 w 4517212"/>
                <a:gd name="connsiteY7" fmla="*/ 1265528 h 2593006"/>
                <a:gd name="connsiteX8" fmla="*/ 4066637 w 4517212"/>
                <a:gd name="connsiteY8" fmla="*/ 1795792 h 2593006"/>
                <a:gd name="connsiteX9" fmla="*/ 3988782 w 4517212"/>
                <a:gd name="connsiteY9" fmla="*/ 2338737 h 2593006"/>
                <a:gd name="connsiteX10" fmla="*/ 3698207 w 4517212"/>
                <a:gd name="connsiteY10" fmla="*/ 2585035 h 2593006"/>
                <a:gd name="connsiteX11" fmla="*/ 2727323 w 4517212"/>
                <a:gd name="connsiteY11" fmla="*/ 2591455 h 2593006"/>
                <a:gd name="connsiteX12" fmla="*/ 1039493 w 4517212"/>
                <a:gd name="connsiteY12" fmla="*/ 2585775 h 2593006"/>
                <a:gd name="connsiteX13" fmla="*/ 45647 w 4517212"/>
                <a:gd name="connsiteY13" fmla="*/ 2589701 h 2593006"/>
                <a:gd name="connsiteX14" fmla="*/ 278099 w 4517212"/>
                <a:gd name="connsiteY14" fmla="*/ 2544269 h 2593006"/>
                <a:gd name="connsiteX0" fmla="*/ 278099 w 4517212"/>
                <a:gd name="connsiteY0" fmla="*/ 2544269 h 2593006"/>
                <a:gd name="connsiteX1" fmla="*/ 1057775 w 4517212"/>
                <a:gd name="connsiteY1" fmla="*/ 2393338 h 2593006"/>
                <a:gd name="connsiteX2" fmla="*/ 1944002 w 4517212"/>
                <a:gd name="connsiteY2" fmla="*/ 2306748 h 2593006"/>
                <a:gd name="connsiteX3" fmla="*/ 3457346 w 4517212"/>
                <a:gd name="connsiteY3" fmla="*/ 2178931 h 2593006"/>
                <a:gd name="connsiteX4" fmla="*/ 4255363 w 4517212"/>
                <a:gd name="connsiteY4" fmla="*/ 700687 h 2593006"/>
                <a:gd name="connsiteX5" fmla="*/ 4407018 w 4517212"/>
                <a:gd name="connsiteY5" fmla="*/ 1179 h 2593006"/>
                <a:gd name="connsiteX6" fmla="*/ 4517212 w 4517212"/>
                <a:gd name="connsiteY6" fmla="*/ 550764 h 2593006"/>
                <a:gd name="connsiteX7" fmla="*/ 4099769 w 4517212"/>
                <a:gd name="connsiteY7" fmla="*/ 1265528 h 2593006"/>
                <a:gd name="connsiteX8" fmla="*/ 4066637 w 4517212"/>
                <a:gd name="connsiteY8" fmla="*/ 1795792 h 2593006"/>
                <a:gd name="connsiteX9" fmla="*/ 3988782 w 4517212"/>
                <a:gd name="connsiteY9" fmla="*/ 2338737 h 2593006"/>
                <a:gd name="connsiteX10" fmla="*/ 3698207 w 4517212"/>
                <a:gd name="connsiteY10" fmla="*/ 2585035 h 2593006"/>
                <a:gd name="connsiteX11" fmla="*/ 2727323 w 4517212"/>
                <a:gd name="connsiteY11" fmla="*/ 2591455 h 2593006"/>
                <a:gd name="connsiteX12" fmla="*/ 1039493 w 4517212"/>
                <a:gd name="connsiteY12" fmla="*/ 2585775 h 2593006"/>
                <a:gd name="connsiteX13" fmla="*/ 45647 w 4517212"/>
                <a:gd name="connsiteY13" fmla="*/ 2589701 h 2593006"/>
                <a:gd name="connsiteX14" fmla="*/ 278099 w 4517212"/>
                <a:gd name="connsiteY14" fmla="*/ 2544269 h 2593006"/>
                <a:gd name="connsiteX0" fmla="*/ 278099 w 4517212"/>
                <a:gd name="connsiteY0" fmla="*/ 2544269 h 2593006"/>
                <a:gd name="connsiteX1" fmla="*/ 1057775 w 4517212"/>
                <a:gd name="connsiteY1" fmla="*/ 2513784 h 2593006"/>
                <a:gd name="connsiteX2" fmla="*/ 1944002 w 4517212"/>
                <a:gd name="connsiteY2" fmla="*/ 2306748 h 2593006"/>
                <a:gd name="connsiteX3" fmla="*/ 3457346 w 4517212"/>
                <a:gd name="connsiteY3" fmla="*/ 2178931 h 2593006"/>
                <a:gd name="connsiteX4" fmla="*/ 4255363 w 4517212"/>
                <a:gd name="connsiteY4" fmla="*/ 700687 h 2593006"/>
                <a:gd name="connsiteX5" fmla="*/ 4407018 w 4517212"/>
                <a:gd name="connsiteY5" fmla="*/ 1179 h 2593006"/>
                <a:gd name="connsiteX6" fmla="*/ 4517212 w 4517212"/>
                <a:gd name="connsiteY6" fmla="*/ 550764 h 2593006"/>
                <a:gd name="connsiteX7" fmla="*/ 4099769 w 4517212"/>
                <a:gd name="connsiteY7" fmla="*/ 1265528 h 2593006"/>
                <a:gd name="connsiteX8" fmla="*/ 4066637 w 4517212"/>
                <a:gd name="connsiteY8" fmla="*/ 1795792 h 2593006"/>
                <a:gd name="connsiteX9" fmla="*/ 3988782 w 4517212"/>
                <a:gd name="connsiteY9" fmla="*/ 2338737 h 2593006"/>
                <a:gd name="connsiteX10" fmla="*/ 3698207 w 4517212"/>
                <a:gd name="connsiteY10" fmla="*/ 2585035 h 2593006"/>
                <a:gd name="connsiteX11" fmla="*/ 2727323 w 4517212"/>
                <a:gd name="connsiteY11" fmla="*/ 2591455 h 2593006"/>
                <a:gd name="connsiteX12" fmla="*/ 1039493 w 4517212"/>
                <a:gd name="connsiteY12" fmla="*/ 2585775 h 2593006"/>
                <a:gd name="connsiteX13" fmla="*/ 45647 w 4517212"/>
                <a:gd name="connsiteY13" fmla="*/ 2589701 h 2593006"/>
                <a:gd name="connsiteX14" fmla="*/ 278099 w 4517212"/>
                <a:gd name="connsiteY14" fmla="*/ 2544269 h 2593006"/>
                <a:gd name="connsiteX0" fmla="*/ 278099 w 4517212"/>
                <a:gd name="connsiteY0" fmla="*/ 2544269 h 2593006"/>
                <a:gd name="connsiteX1" fmla="*/ 1057775 w 4517212"/>
                <a:gd name="connsiteY1" fmla="*/ 2513784 h 2593006"/>
                <a:gd name="connsiteX2" fmla="*/ 1934436 w 4517212"/>
                <a:gd name="connsiteY2" fmla="*/ 2506435 h 2593006"/>
                <a:gd name="connsiteX3" fmla="*/ 3457346 w 4517212"/>
                <a:gd name="connsiteY3" fmla="*/ 2178931 h 2593006"/>
                <a:gd name="connsiteX4" fmla="*/ 4255363 w 4517212"/>
                <a:gd name="connsiteY4" fmla="*/ 700687 h 2593006"/>
                <a:gd name="connsiteX5" fmla="*/ 4407018 w 4517212"/>
                <a:gd name="connsiteY5" fmla="*/ 1179 h 2593006"/>
                <a:gd name="connsiteX6" fmla="*/ 4517212 w 4517212"/>
                <a:gd name="connsiteY6" fmla="*/ 550764 h 2593006"/>
                <a:gd name="connsiteX7" fmla="*/ 4099769 w 4517212"/>
                <a:gd name="connsiteY7" fmla="*/ 1265528 h 2593006"/>
                <a:gd name="connsiteX8" fmla="*/ 4066637 w 4517212"/>
                <a:gd name="connsiteY8" fmla="*/ 1795792 h 2593006"/>
                <a:gd name="connsiteX9" fmla="*/ 3988782 w 4517212"/>
                <a:gd name="connsiteY9" fmla="*/ 2338737 h 2593006"/>
                <a:gd name="connsiteX10" fmla="*/ 3698207 w 4517212"/>
                <a:gd name="connsiteY10" fmla="*/ 2585035 h 2593006"/>
                <a:gd name="connsiteX11" fmla="*/ 2727323 w 4517212"/>
                <a:gd name="connsiteY11" fmla="*/ 2591455 h 2593006"/>
                <a:gd name="connsiteX12" fmla="*/ 1039493 w 4517212"/>
                <a:gd name="connsiteY12" fmla="*/ 2585775 h 2593006"/>
                <a:gd name="connsiteX13" fmla="*/ 45647 w 4517212"/>
                <a:gd name="connsiteY13" fmla="*/ 2589701 h 2593006"/>
                <a:gd name="connsiteX14" fmla="*/ 278099 w 4517212"/>
                <a:gd name="connsiteY14" fmla="*/ 2544269 h 2593006"/>
                <a:gd name="connsiteX0" fmla="*/ 278099 w 4517212"/>
                <a:gd name="connsiteY0" fmla="*/ 2544269 h 2593006"/>
                <a:gd name="connsiteX1" fmla="*/ 1057775 w 4517212"/>
                <a:gd name="connsiteY1" fmla="*/ 2513784 h 2593006"/>
                <a:gd name="connsiteX2" fmla="*/ 1934436 w 4517212"/>
                <a:gd name="connsiteY2" fmla="*/ 2506435 h 2593006"/>
                <a:gd name="connsiteX3" fmla="*/ 3457346 w 4517212"/>
                <a:gd name="connsiteY3" fmla="*/ 2178931 h 2593006"/>
                <a:gd name="connsiteX4" fmla="*/ 4255363 w 4517212"/>
                <a:gd name="connsiteY4" fmla="*/ 700687 h 2593006"/>
                <a:gd name="connsiteX5" fmla="*/ 4407018 w 4517212"/>
                <a:gd name="connsiteY5" fmla="*/ 1179 h 2593006"/>
                <a:gd name="connsiteX6" fmla="*/ 4517212 w 4517212"/>
                <a:gd name="connsiteY6" fmla="*/ 550764 h 2593006"/>
                <a:gd name="connsiteX7" fmla="*/ 4099769 w 4517212"/>
                <a:gd name="connsiteY7" fmla="*/ 1265528 h 2593006"/>
                <a:gd name="connsiteX8" fmla="*/ 4066637 w 4517212"/>
                <a:gd name="connsiteY8" fmla="*/ 1795792 h 2593006"/>
                <a:gd name="connsiteX9" fmla="*/ 3988782 w 4517212"/>
                <a:gd name="connsiteY9" fmla="*/ 2338737 h 2593006"/>
                <a:gd name="connsiteX10" fmla="*/ 3698207 w 4517212"/>
                <a:gd name="connsiteY10" fmla="*/ 2585035 h 2593006"/>
                <a:gd name="connsiteX11" fmla="*/ 2727323 w 4517212"/>
                <a:gd name="connsiteY11" fmla="*/ 2591455 h 2593006"/>
                <a:gd name="connsiteX12" fmla="*/ 1039493 w 4517212"/>
                <a:gd name="connsiteY12" fmla="*/ 2585775 h 2593006"/>
                <a:gd name="connsiteX13" fmla="*/ 45647 w 4517212"/>
                <a:gd name="connsiteY13" fmla="*/ 2589701 h 2593006"/>
                <a:gd name="connsiteX14" fmla="*/ 278099 w 4517212"/>
                <a:gd name="connsiteY14" fmla="*/ 2544269 h 2593006"/>
                <a:gd name="connsiteX0" fmla="*/ 278099 w 4517212"/>
                <a:gd name="connsiteY0" fmla="*/ 2544269 h 2593006"/>
                <a:gd name="connsiteX1" fmla="*/ 1057775 w 4517212"/>
                <a:gd name="connsiteY1" fmla="*/ 2513784 h 2593006"/>
                <a:gd name="connsiteX2" fmla="*/ 1934436 w 4517212"/>
                <a:gd name="connsiteY2" fmla="*/ 2506435 h 2593006"/>
                <a:gd name="connsiteX3" fmla="*/ 3457346 w 4517212"/>
                <a:gd name="connsiteY3" fmla="*/ 2178931 h 2593006"/>
                <a:gd name="connsiteX4" fmla="*/ 4255363 w 4517212"/>
                <a:gd name="connsiteY4" fmla="*/ 700687 h 2593006"/>
                <a:gd name="connsiteX5" fmla="*/ 4407018 w 4517212"/>
                <a:gd name="connsiteY5" fmla="*/ 1179 h 2593006"/>
                <a:gd name="connsiteX6" fmla="*/ 4517212 w 4517212"/>
                <a:gd name="connsiteY6" fmla="*/ 550764 h 2593006"/>
                <a:gd name="connsiteX7" fmla="*/ 4099769 w 4517212"/>
                <a:gd name="connsiteY7" fmla="*/ 1265528 h 2593006"/>
                <a:gd name="connsiteX8" fmla="*/ 4066637 w 4517212"/>
                <a:gd name="connsiteY8" fmla="*/ 1795792 h 2593006"/>
                <a:gd name="connsiteX9" fmla="*/ 3988782 w 4517212"/>
                <a:gd name="connsiteY9" fmla="*/ 2338737 h 2593006"/>
                <a:gd name="connsiteX10" fmla="*/ 3698207 w 4517212"/>
                <a:gd name="connsiteY10" fmla="*/ 2585035 h 2593006"/>
                <a:gd name="connsiteX11" fmla="*/ 2727323 w 4517212"/>
                <a:gd name="connsiteY11" fmla="*/ 2591455 h 2593006"/>
                <a:gd name="connsiteX12" fmla="*/ 1039493 w 4517212"/>
                <a:gd name="connsiteY12" fmla="*/ 2585775 h 2593006"/>
                <a:gd name="connsiteX13" fmla="*/ 45647 w 4517212"/>
                <a:gd name="connsiteY13" fmla="*/ 2589701 h 2593006"/>
                <a:gd name="connsiteX14" fmla="*/ 278099 w 4517212"/>
                <a:gd name="connsiteY14" fmla="*/ 2544269 h 2593006"/>
                <a:gd name="connsiteX0" fmla="*/ 273752 w 4512865"/>
                <a:gd name="connsiteY0" fmla="*/ 2544269 h 2593006"/>
                <a:gd name="connsiteX1" fmla="*/ 1053428 w 4512865"/>
                <a:gd name="connsiteY1" fmla="*/ 2513784 h 2593006"/>
                <a:gd name="connsiteX2" fmla="*/ 1930089 w 4512865"/>
                <a:gd name="connsiteY2" fmla="*/ 2506435 h 2593006"/>
                <a:gd name="connsiteX3" fmla="*/ 3452999 w 4512865"/>
                <a:gd name="connsiteY3" fmla="*/ 2178931 h 2593006"/>
                <a:gd name="connsiteX4" fmla="*/ 4251016 w 4512865"/>
                <a:gd name="connsiteY4" fmla="*/ 700687 h 2593006"/>
                <a:gd name="connsiteX5" fmla="*/ 4402671 w 4512865"/>
                <a:gd name="connsiteY5" fmla="*/ 1179 h 2593006"/>
                <a:gd name="connsiteX6" fmla="*/ 4512865 w 4512865"/>
                <a:gd name="connsiteY6" fmla="*/ 550764 h 2593006"/>
                <a:gd name="connsiteX7" fmla="*/ 4095422 w 4512865"/>
                <a:gd name="connsiteY7" fmla="*/ 1265528 h 2593006"/>
                <a:gd name="connsiteX8" fmla="*/ 4062290 w 4512865"/>
                <a:gd name="connsiteY8" fmla="*/ 1795792 h 2593006"/>
                <a:gd name="connsiteX9" fmla="*/ 3984435 w 4512865"/>
                <a:gd name="connsiteY9" fmla="*/ 2338737 h 2593006"/>
                <a:gd name="connsiteX10" fmla="*/ 3693860 w 4512865"/>
                <a:gd name="connsiteY10" fmla="*/ 2585035 h 2593006"/>
                <a:gd name="connsiteX11" fmla="*/ 2722976 w 4512865"/>
                <a:gd name="connsiteY11" fmla="*/ 2591455 h 2593006"/>
                <a:gd name="connsiteX12" fmla="*/ 1035146 w 4512865"/>
                <a:gd name="connsiteY12" fmla="*/ 2585775 h 2593006"/>
                <a:gd name="connsiteX13" fmla="*/ 41300 w 4512865"/>
                <a:gd name="connsiteY13" fmla="*/ 2589701 h 2593006"/>
                <a:gd name="connsiteX14" fmla="*/ 273752 w 4512865"/>
                <a:gd name="connsiteY14" fmla="*/ 2544269 h 2593006"/>
                <a:gd name="connsiteX0" fmla="*/ 273752 w 4512865"/>
                <a:gd name="connsiteY0" fmla="*/ 2544269 h 2593006"/>
                <a:gd name="connsiteX1" fmla="*/ 1053428 w 4512865"/>
                <a:gd name="connsiteY1" fmla="*/ 2513784 h 2593006"/>
                <a:gd name="connsiteX2" fmla="*/ 1930089 w 4512865"/>
                <a:gd name="connsiteY2" fmla="*/ 2506435 h 2593006"/>
                <a:gd name="connsiteX3" fmla="*/ 3452999 w 4512865"/>
                <a:gd name="connsiteY3" fmla="*/ 2178931 h 2593006"/>
                <a:gd name="connsiteX4" fmla="*/ 4251016 w 4512865"/>
                <a:gd name="connsiteY4" fmla="*/ 700687 h 2593006"/>
                <a:gd name="connsiteX5" fmla="*/ 4402671 w 4512865"/>
                <a:gd name="connsiteY5" fmla="*/ 1179 h 2593006"/>
                <a:gd name="connsiteX6" fmla="*/ 4512865 w 4512865"/>
                <a:gd name="connsiteY6" fmla="*/ 550764 h 2593006"/>
                <a:gd name="connsiteX7" fmla="*/ 4095422 w 4512865"/>
                <a:gd name="connsiteY7" fmla="*/ 1265528 h 2593006"/>
                <a:gd name="connsiteX8" fmla="*/ 4062290 w 4512865"/>
                <a:gd name="connsiteY8" fmla="*/ 1795792 h 2593006"/>
                <a:gd name="connsiteX9" fmla="*/ 3984435 w 4512865"/>
                <a:gd name="connsiteY9" fmla="*/ 2338737 h 2593006"/>
                <a:gd name="connsiteX10" fmla="*/ 3693860 w 4512865"/>
                <a:gd name="connsiteY10" fmla="*/ 2585035 h 2593006"/>
                <a:gd name="connsiteX11" fmla="*/ 2722976 w 4512865"/>
                <a:gd name="connsiteY11" fmla="*/ 2591455 h 2593006"/>
                <a:gd name="connsiteX12" fmla="*/ 1035146 w 4512865"/>
                <a:gd name="connsiteY12" fmla="*/ 2585775 h 2593006"/>
                <a:gd name="connsiteX13" fmla="*/ 41300 w 4512865"/>
                <a:gd name="connsiteY13" fmla="*/ 2589701 h 2593006"/>
                <a:gd name="connsiteX14" fmla="*/ 273752 w 4512865"/>
                <a:gd name="connsiteY14" fmla="*/ 2544269 h 2593006"/>
                <a:gd name="connsiteX0" fmla="*/ 273752 w 4512865"/>
                <a:gd name="connsiteY0" fmla="*/ 2559732 h 2593006"/>
                <a:gd name="connsiteX1" fmla="*/ 1053428 w 4512865"/>
                <a:gd name="connsiteY1" fmla="*/ 2513784 h 2593006"/>
                <a:gd name="connsiteX2" fmla="*/ 1930089 w 4512865"/>
                <a:gd name="connsiteY2" fmla="*/ 2506435 h 2593006"/>
                <a:gd name="connsiteX3" fmla="*/ 3452999 w 4512865"/>
                <a:gd name="connsiteY3" fmla="*/ 2178931 h 2593006"/>
                <a:gd name="connsiteX4" fmla="*/ 4251016 w 4512865"/>
                <a:gd name="connsiteY4" fmla="*/ 700687 h 2593006"/>
                <a:gd name="connsiteX5" fmla="*/ 4402671 w 4512865"/>
                <a:gd name="connsiteY5" fmla="*/ 1179 h 2593006"/>
                <a:gd name="connsiteX6" fmla="*/ 4512865 w 4512865"/>
                <a:gd name="connsiteY6" fmla="*/ 550764 h 2593006"/>
                <a:gd name="connsiteX7" fmla="*/ 4095422 w 4512865"/>
                <a:gd name="connsiteY7" fmla="*/ 1265528 h 2593006"/>
                <a:gd name="connsiteX8" fmla="*/ 4062290 w 4512865"/>
                <a:gd name="connsiteY8" fmla="*/ 1795792 h 2593006"/>
                <a:gd name="connsiteX9" fmla="*/ 3984435 w 4512865"/>
                <a:gd name="connsiteY9" fmla="*/ 2338737 h 2593006"/>
                <a:gd name="connsiteX10" fmla="*/ 3693860 w 4512865"/>
                <a:gd name="connsiteY10" fmla="*/ 2585035 h 2593006"/>
                <a:gd name="connsiteX11" fmla="*/ 2722976 w 4512865"/>
                <a:gd name="connsiteY11" fmla="*/ 2591455 h 2593006"/>
                <a:gd name="connsiteX12" fmla="*/ 1035146 w 4512865"/>
                <a:gd name="connsiteY12" fmla="*/ 2585775 h 2593006"/>
                <a:gd name="connsiteX13" fmla="*/ 41300 w 4512865"/>
                <a:gd name="connsiteY13" fmla="*/ 2589701 h 2593006"/>
                <a:gd name="connsiteX14" fmla="*/ 273752 w 4512865"/>
                <a:gd name="connsiteY14" fmla="*/ 2559732 h 2593006"/>
                <a:gd name="connsiteX0" fmla="*/ 273813 w 4512926"/>
                <a:gd name="connsiteY0" fmla="*/ 2559732 h 2593006"/>
                <a:gd name="connsiteX1" fmla="*/ 1056600 w 4512926"/>
                <a:gd name="connsiteY1" fmla="*/ 2560173 h 2593006"/>
                <a:gd name="connsiteX2" fmla="*/ 1930150 w 4512926"/>
                <a:gd name="connsiteY2" fmla="*/ 2506435 h 2593006"/>
                <a:gd name="connsiteX3" fmla="*/ 3453060 w 4512926"/>
                <a:gd name="connsiteY3" fmla="*/ 2178931 h 2593006"/>
                <a:gd name="connsiteX4" fmla="*/ 4251077 w 4512926"/>
                <a:gd name="connsiteY4" fmla="*/ 700687 h 2593006"/>
                <a:gd name="connsiteX5" fmla="*/ 4402732 w 4512926"/>
                <a:gd name="connsiteY5" fmla="*/ 1179 h 2593006"/>
                <a:gd name="connsiteX6" fmla="*/ 4512926 w 4512926"/>
                <a:gd name="connsiteY6" fmla="*/ 550764 h 2593006"/>
                <a:gd name="connsiteX7" fmla="*/ 4095483 w 4512926"/>
                <a:gd name="connsiteY7" fmla="*/ 1265528 h 2593006"/>
                <a:gd name="connsiteX8" fmla="*/ 4062351 w 4512926"/>
                <a:gd name="connsiteY8" fmla="*/ 1795792 h 2593006"/>
                <a:gd name="connsiteX9" fmla="*/ 3984496 w 4512926"/>
                <a:gd name="connsiteY9" fmla="*/ 2338737 h 2593006"/>
                <a:gd name="connsiteX10" fmla="*/ 3693921 w 4512926"/>
                <a:gd name="connsiteY10" fmla="*/ 2585035 h 2593006"/>
                <a:gd name="connsiteX11" fmla="*/ 2723037 w 4512926"/>
                <a:gd name="connsiteY11" fmla="*/ 2591455 h 2593006"/>
                <a:gd name="connsiteX12" fmla="*/ 1035207 w 4512926"/>
                <a:gd name="connsiteY12" fmla="*/ 2585775 h 2593006"/>
                <a:gd name="connsiteX13" fmla="*/ 41361 w 4512926"/>
                <a:gd name="connsiteY13" fmla="*/ 2589701 h 2593006"/>
                <a:gd name="connsiteX14" fmla="*/ 273813 w 4512926"/>
                <a:gd name="connsiteY14" fmla="*/ 2559732 h 2593006"/>
                <a:gd name="connsiteX0" fmla="*/ 271116 w 4513340"/>
                <a:gd name="connsiteY0" fmla="*/ 2572102 h 2593006"/>
                <a:gd name="connsiteX1" fmla="*/ 1057014 w 4513340"/>
                <a:gd name="connsiteY1" fmla="*/ 2560173 h 2593006"/>
                <a:gd name="connsiteX2" fmla="*/ 1930564 w 4513340"/>
                <a:gd name="connsiteY2" fmla="*/ 2506435 h 2593006"/>
                <a:gd name="connsiteX3" fmla="*/ 3453474 w 4513340"/>
                <a:gd name="connsiteY3" fmla="*/ 2178931 h 2593006"/>
                <a:gd name="connsiteX4" fmla="*/ 4251491 w 4513340"/>
                <a:gd name="connsiteY4" fmla="*/ 700687 h 2593006"/>
                <a:gd name="connsiteX5" fmla="*/ 4403146 w 4513340"/>
                <a:gd name="connsiteY5" fmla="*/ 1179 h 2593006"/>
                <a:gd name="connsiteX6" fmla="*/ 4513340 w 4513340"/>
                <a:gd name="connsiteY6" fmla="*/ 550764 h 2593006"/>
                <a:gd name="connsiteX7" fmla="*/ 4095897 w 4513340"/>
                <a:gd name="connsiteY7" fmla="*/ 1265528 h 2593006"/>
                <a:gd name="connsiteX8" fmla="*/ 4062765 w 4513340"/>
                <a:gd name="connsiteY8" fmla="*/ 1795792 h 2593006"/>
                <a:gd name="connsiteX9" fmla="*/ 3984910 w 4513340"/>
                <a:gd name="connsiteY9" fmla="*/ 2338737 h 2593006"/>
                <a:gd name="connsiteX10" fmla="*/ 3694335 w 4513340"/>
                <a:gd name="connsiteY10" fmla="*/ 2585035 h 2593006"/>
                <a:gd name="connsiteX11" fmla="*/ 2723451 w 4513340"/>
                <a:gd name="connsiteY11" fmla="*/ 2591455 h 2593006"/>
                <a:gd name="connsiteX12" fmla="*/ 1035621 w 4513340"/>
                <a:gd name="connsiteY12" fmla="*/ 2585775 h 2593006"/>
                <a:gd name="connsiteX13" fmla="*/ 41775 w 4513340"/>
                <a:gd name="connsiteY13" fmla="*/ 2589701 h 2593006"/>
                <a:gd name="connsiteX14" fmla="*/ 271116 w 4513340"/>
                <a:gd name="connsiteY14" fmla="*/ 2572102 h 2593006"/>
                <a:gd name="connsiteX0" fmla="*/ 271054 w 4513278"/>
                <a:gd name="connsiteY0" fmla="*/ 2572102 h 2593006"/>
                <a:gd name="connsiteX1" fmla="*/ 1053841 w 4513278"/>
                <a:gd name="connsiteY1" fmla="*/ 2544710 h 2593006"/>
                <a:gd name="connsiteX2" fmla="*/ 1930502 w 4513278"/>
                <a:gd name="connsiteY2" fmla="*/ 2506435 h 2593006"/>
                <a:gd name="connsiteX3" fmla="*/ 3453412 w 4513278"/>
                <a:gd name="connsiteY3" fmla="*/ 2178931 h 2593006"/>
                <a:gd name="connsiteX4" fmla="*/ 4251429 w 4513278"/>
                <a:gd name="connsiteY4" fmla="*/ 700687 h 2593006"/>
                <a:gd name="connsiteX5" fmla="*/ 4403084 w 4513278"/>
                <a:gd name="connsiteY5" fmla="*/ 1179 h 2593006"/>
                <a:gd name="connsiteX6" fmla="*/ 4513278 w 4513278"/>
                <a:gd name="connsiteY6" fmla="*/ 550764 h 2593006"/>
                <a:gd name="connsiteX7" fmla="*/ 4095835 w 4513278"/>
                <a:gd name="connsiteY7" fmla="*/ 1265528 h 2593006"/>
                <a:gd name="connsiteX8" fmla="*/ 4062703 w 4513278"/>
                <a:gd name="connsiteY8" fmla="*/ 1795792 h 2593006"/>
                <a:gd name="connsiteX9" fmla="*/ 3984848 w 4513278"/>
                <a:gd name="connsiteY9" fmla="*/ 2338737 h 2593006"/>
                <a:gd name="connsiteX10" fmla="*/ 3694273 w 4513278"/>
                <a:gd name="connsiteY10" fmla="*/ 2585035 h 2593006"/>
                <a:gd name="connsiteX11" fmla="*/ 2723389 w 4513278"/>
                <a:gd name="connsiteY11" fmla="*/ 2591455 h 2593006"/>
                <a:gd name="connsiteX12" fmla="*/ 1035559 w 4513278"/>
                <a:gd name="connsiteY12" fmla="*/ 2585775 h 2593006"/>
                <a:gd name="connsiteX13" fmla="*/ 41713 w 4513278"/>
                <a:gd name="connsiteY13" fmla="*/ 2589701 h 2593006"/>
                <a:gd name="connsiteX14" fmla="*/ 271054 w 4513278"/>
                <a:gd name="connsiteY14" fmla="*/ 2572102 h 2593006"/>
                <a:gd name="connsiteX0" fmla="*/ 271054 w 4513278"/>
                <a:gd name="connsiteY0" fmla="*/ 2572102 h 2593006"/>
                <a:gd name="connsiteX1" fmla="*/ 1053841 w 4513278"/>
                <a:gd name="connsiteY1" fmla="*/ 2544710 h 2593006"/>
                <a:gd name="connsiteX2" fmla="*/ 1927391 w 4513278"/>
                <a:gd name="connsiteY2" fmla="*/ 2537361 h 2593006"/>
                <a:gd name="connsiteX3" fmla="*/ 3453412 w 4513278"/>
                <a:gd name="connsiteY3" fmla="*/ 2178931 h 2593006"/>
                <a:gd name="connsiteX4" fmla="*/ 4251429 w 4513278"/>
                <a:gd name="connsiteY4" fmla="*/ 700687 h 2593006"/>
                <a:gd name="connsiteX5" fmla="*/ 4403084 w 4513278"/>
                <a:gd name="connsiteY5" fmla="*/ 1179 h 2593006"/>
                <a:gd name="connsiteX6" fmla="*/ 4513278 w 4513278"/>
                <a:gd name="connsiteY6" fmla="*/ 550764 h 2593006"/>
                <a:gd name="connsiteX7" fmla="*/ 4095835 w 4513278"/>
                <a:gd name="connsiteY7" fmla="*/ 1265528 h 2593006"/>
                <a:gd name="connsiteX8" fmla="*/ 4062703 w 4513278"/>
                <a:gd name="connsiteY8" fmla="*/ 1795792 h 2593006"/>
                <a:gd name="connsiteX9" fmla="*/ 3984848 w 4513278"/>
                <a:gd name="connsiteY9" fmla="*/ 2338737 h 2593006"/>
                <a:gd name="connsiteX10" fmla="*/ 3694273 w 4513278"/>
                <a:gd name="connsiteY10" fmla="*/ 2585035 h 2593006"/>
                <a:gd name="connsiteX11" fmla="*/ 2723389 w 4513278"/>
                <a:gd name="connsiteY11" fmla="*/ 2591455 h 2593006"/>
                <a:gd name="connsiteX12" fmla="*/ 1035559 w 4513278"/>
                <a:gd name="connsiteY12" fmla="*/ 2585775 h 2593006"/>
                <a:gd name="connsiteX13" fmla="*/ 41713 w 4513278"/>
                <a:gd name="connsiteY13" fmla="*/ 2589701 h 2593006"/>
                <a:gd name="connsiteX14" fmla="*/ 271054 w 4513278"/>
                <a:gd name="connsiteY14" fmla="*/ 2572102 h 2593006"/>
                <a:gd name="connsiteX0" fmla="*/ 271054 w 4513278"/>
                <a:gd name="connsiteY0" fmla="*/ 2572102 h 2593006"/>
                <a:gd name="connsiteX1" fmla="*/ 1053841 w 4513278"/>
                <a:gd name="connsiteY1" fmla="*/ 2544710 h 2593006"/>
                <a:gd name="connsiteX2" fmla="*/ 1927391 w 4513278"/>
                <a:gd name="connsiteY2" fmla="*/ 2537361 h 2593006"/>
                <a:gd name="connsiteX3" fmla="*/ 3453412 w 4513278"/>
                <a:gd name="connsiteY3" fmla="*/ 2178931 h 2593006"/>
                <a:gd name="connsiteX4" fmla="*/ 4251429 w 4513278"/>
                <a:gd name="connsiteY4" fmla="*/ 700687 h 2593006"/>
                <a:gd name="connsiteX5" fmla="*/ 4403084 w 4513278"/>
                <a:gd name="connsiteY5" fmla="*/ 1179 h 2593006"/>
                <a:gd name="connsiteX6" fmla="*/ 4513278 w 4513278"/>
                <a:gd name="connsiteY6" fmla="*/ 550764 h 2593006"/>
                <a:gd name="connsiteX7" fmla="*/ 4095835 w 4513278"/>
                <a:gd name="connsiteY7" fmla="*/ 1265528 h 2593006"/>
                <a:gd name="connsiteX8" fmla="*/ 4062703 w 4513278"/>
                <a:gd name="connsiteY8" fmla="*/ 1795792 h 2593006"/>
                <a:gd name="connsiteX9" fmla="*/ 3984848 w 4513278"/>
                <a:gd name="connsiteY9" fmla="*/ 2338737 h 2593006"/>
                <a:gd name="connsiteX10" fmla="*/ 3694273 w 4513278"/>
                <a:gd name="connsiteY10" fmla="*/ 2585035 h 2593006"/>
                <a:gd name="connsiteX11" fmla="*/ 2723389 w 4513278"/>
                <a:gd name="connsiteY11" fmla="*/ 2591455 h 2593006"/>
                <a:gd name="connsiteX12" fmla="*/ 1035559 w 4513278"/>
                <a:gd name="connsiteY12" fmla="*/ 2585775 h 2593006"/>
                <a:gd name="connsiteX13" fmla="*/ 41713 w 4513278"/>
                <a:gd name="connsiteY13" fmla="*/ 2589701 h 2593006"/>
                <a:gd name="connsiteX14" fmla="*/ 271054 w 4513278"/>
                <a:gd name="connsiteY14" fmla="*/ 2572102 h 2593006"/>
                <a:gd name="connsiteX0" fmla="*/ 271054 w 4513278"/>
                <a:gd name="connsiteY0" fmla="*/ 2572102 h 2593006"/>
                <a:gd name="connsiteX1" fmla="*/ 1053841 w 4513278"/>
                <a:gd name="connsiteY1" fmla="*/ 2544710 h 2593006"/>
                <a:gd name="connsiteX2" fmla="*/ 1927391 w 4513278"/>
                <a:gd name="connsiteY2" fmla="*/ 2537361 h 2593006"/>
                <a:gd name="connsiteX3" fmla="*/ 3453412 w 4513278"/>
                <a:gd name="connsiteY3" fmla="*/ 2178931 h 2593006"/>
                <a:gd name="connsiteX4" fmla="*/ 4251429 w 4513278"/>
                <a:gd name="connsiteY4" fmla="*/ 700687 h 2593006"/>
                <a:gd name="connsiteX5" fmla="*/ 4403084 w 4513278"/>
                <a:gd name="connsiteY5" fmla="*/ 1179 h 2593006"/>
                <a:gd name="connsiteX6" fmla="*/ 4513278 w 4513278"/>
                <a:gd name="connsiteY6" fmla="*/ 550764 h 2593006"/>
                <a:gd name="connsiteX7" fmla="*/ 4095835 w 4513278"/>
                <a:gd name="connsiteY7" fmla="*/ 1265528 h 2593006"/>
                <a:gd name="connsiteX8" fmla="*/ 4062703 w 4513278"/>
                <a:gd name="connsiteY8" fmla="*/ 1795792 h 2593006"/>
                <a:gd name="connsiteX9" fmla="*/ 3984848 w 4513278"/>
                <a:gd name="connsiteY9" fmla="*/ 2338737 h 2593006"/>
                <a:gd name="connsiteX10" fmla="*/ 3694273 w 4513278"/>
                <a:gd name="connsiteY10" fmla="*/ 2585035 h 2593006"/>
                <a:gd name="connsiteX11" fmla="*/ 2723389 w 4513278"/>
                <a:gd name="connsiteY11" fmla="*/ 2591455 h 2593006"/>
                <a:gd name="connsiteX12" fmla="*/ 1035559 w 4513278"/>
                <a:gd name="connsiteY12" fmla="*/ 2585775 h 2593006"/>
                <a:gd name="connsiteX13" fmla="*/ 41713 w 4513278"/>
                <a:gd name="connsiteY13" fmla="*/ 2589701 h 2593006"/>
                <a:gd name="connsiteX14" fmla="*/ 271054 w 4513278"/>
                <a:gd name="connsiteY14" fmla="*/ 2572102 h 2593006"/>
                <a:gd name="connsiteX0" fmla="*/ 271054 w 4513278"/>
                <a:gd name="connsiteY0" fmla="*/ 2572102 h 2593006"/>
                <a:gd name="connsiteX1" fmla="*/ 1053841 w 4513278"/>
                <a:gd name="connsiteY1" fmla="*/ 2544710 h 2593006"/>
                <a:gd name="connsiteX2" fmla="*/ 1927391 w 4513278"/>
                <a:gd name="connsiteY2" fmla="*/ 2537361 h 2593006"/>
                <a:gd name="connsiteX3" fmla="*/ 3453412 w 4513278"/>
                <a:gd name="connsiteY3" fmla="*/ 2178931 h 2593006"/>
                <a:gd name="connsiteX4" fmla="*/ 4251429 w 4513278"/>
                <a:gd name="connsiteY4" fmla="*/ 700687 h 2593006"/>
                <a:gd name="connsiteX5" fmla="*/ 4403084 w 4513278"/>
                <a:gd name="connsiteY5" fmla="*/ 1179 h 2593006"/>
                <a:gd name="connsiteX6" fmla="*/ 4513278 w 4513278"/>
                <a:gd name="connsiteY6" fmla="*/ 550764 h 2593006"/>
                <a:gd name="connsiteX7" fmla="*/ 4095835 w 4513278"/>
                <a:gd name="connsiteY7" fmla="*/ 1265528 h 2593006"/>
                <a:gd name="connsiteX8" fmla="*/ 4062703 w 4513278"/>
                <a:gd name="connsiteY8" fmla="*/ 1795792 h 2593006"/>
                <a:gd name="connsiteX9" fmla="*/ 3984848 w 4513278"/>
                <a:gd name="connsiteY9" fmla="*/ 2338737 h 2593006"/>
                <a:gd name="connsiteX10" fmla="*/ 3694273 w 4513278"/>
                <a:gd name="connsiteY10" fmla="*/ 2585035 h 2593006"/>
                <a:gd name="connsiteX11" fmla="*/ 2723389 w 4513278"/>
                <a:gd name="connsiteY11" fmla="*/ 2591455 h 2593006"/>
                <a:gd name="connsiteX12" fmla="*/ 1035559 w 4513278"/>
                <a:gd name="connsiteY12" fmla="*/ 2585775 h 2593006"/>
                <a:gd name="connsiteX13" fmla="*/ 41713 w 4513278"/>
                <a:gd name="connsiteY13" fmla="*/ 2589701 h 2593006"/>
                <a:gd name="connsiteX14" fmla="*/ 271054 w 4513278"/>
                <a:gd name="connsiteY14" fmla="*/ 2572102 h 2593006"/>
                <a:gd name="connsiteX0" fmla="*/ 271054 w 4513278"/>
                <a:gd name="connsiteY0" fmla="*/ 2572102 h 2593006"/>
                <a:gd name="connsiteX1" fmla="*/ 1053841 w 4513278"/>
                <a:gd name="connsiteY1" fmla="*/ 2544710 h 2593006"/>
                <a:gd name="connsiteX2" fmla="*/ 1927391 w 4513278"/>
                <a:gd name="connsiteY2" fmla="*/ 2537361 h 2593006"/>
                <a:gd name="connsiteX3" fmla="*/ 3453412 w 4513278"/>
                <a:gd name="connsiteY3" fmla="*/ 2178931 h 2593006"/>
                <a:gd name="connsiteX4" fmla="*/ 4251429 w 4513278"/>
                <a:gd name="connsiteY4" fmla="*/ 700687 h 2593006"/>
                <a:gd name="connsiteX5" fmla="*/ 4403084 w 4513278"/>
                <a:gd name="connsiteY5" fmla="*/ 1179 h 2593006"/>
                <a:gd name="connsiteX6" fmla="*/ 4513278 w 4513278"/>
                <a:gd name="connsiteY6" fmla="*/ 550764 h 2593006"/>
                <a:gd name="connsiteX7" fmla="*/ 4095835 w 4513278"/>
                <a:gd name="connsiteY7" fmla="*/ 1265528 h 2593006"/>
                <a:gd name="connsiteX8" fmla="*/ 4062703 w 4513278"/>
                <a:gd name="connsiteY8" fmla="*/ 1795792 h 2593006"/>
                <a:gd name="connsiteX9" fmla="*/ 3984848 w 4513278"/>
                <a:gd name="connsiteY9" fmla="*/ 2338737 h 2593006"/>
                <a:gd name="connsiteX10" fmla="*/ 3694273 w 4513278"/>
                <a:gd name="connsiteY10" fmla="*/ 2585035 h 2593006"/>
                <a:gd name="connsiteX11" fmla="*/ 2723389 w 4513278"/>
                <a:gd name="connsiteY11" fmla="*/ 2591455 h 2593006"/>
                <a:gd name="connsiteX12" fmla="*/ 1035559 w 4513278"/>
                <a:gd name="connsiteY12" fmla="*/ 2585775 h 2593006"/>
                <a:gd name="connsiteX13" fmla="*/ 41713 w 4513278"/>
                <a:gd name="connsiteY13" fmla="*/ 2589701 h 2593006"/>
                <a:gd name="connsiteX14" fmla="*/ 271054 w 4513278"/>
                <a:gd name="connsiteY14" fmla="*/ 2572102 h 2593006"/>
                <a:gd name="connsiteX0" fmla="*/ 271054 w 4513278"/>
                <a:gd name="connsiteY0" fmla="*/ 2572102 h 2593006"/>
                <a:gd name="connsiteX1" fmla="*/ 1053841 w 4513278"/>
                <a:gd name="connsiteY1" fmla="*/ 2544710 h 2593006"/>
                <a:gd name="connsiteX2" fmla="*/ 1927391 w 4513278"/>
                <a:gd name="connsiteY2" fmla="*/ 2537361 h 2593006"/>
                <a:gd name="connsiteX3" fmla="*/ 3453412 w 4513278"/>
                <a:gd name="connsiteY3" fmla="*/ 2178931 h 2593006"/>
                <a:gd name="connsiteX4" fmla="*/ 4251429 w 4513278"/>
                <a:gd name="connsiteY4" fmla="*/ 700687 h 2593006"/>
                <a:gd name="connsiteX5" fmla="*/ 4403084 w 4513278"/>
                <a:gd name="connsiteY5" fmla="*/ 1179 h 2593006"/>
                <a:gd name="connsiteX6" fmla="*/ 4513278 w 4513278"/>
                <a:gd name="connsiteY6" fmla="*/ 550764 h 2593006"/>
                <a:gd name="connsiteX7" fmla="*/ 4095835 w 4513278"/>
                <a:gd name="connsiteY7" fmla="*/ 1265528 h 2593006"/>
                <a:gd name="connsiteX8" fmla="*/ 4062703 w 4513278"/>
                <a:gd name="connsiteY8" fmla="*/ 1795792 h 2593006"/>
                <a:gd name="connsiteX9" fmla="*/ 3984848 w 4513278"/>
                <a:gd name="connsiteY9" fmla="*/ 2338737 h 2593006"/>
                <a:gd name="connsiteX10" fmla="*/ 3694273 w 4513278"/>
                <a:gd name="connsiteY10" fmla="*/ 2585035 h 2593006"/>
                <a:gd name="connsiteX11" fmla="*/ 2723389 w 4513278"/>
                <a:gd name="connsiteY11" fmla="*/ 2591455 h 2593006"/>
                <a:gd name="connsiteX12" fmla="*/ 1035559 w 4513278"/>
                <a:gd name="connsiteY12" fmla="*/ 2585775 h 2593006"/>
                <a:gd name="connsiteX13" fmla="*/ 41713 w 4513278"/>
                <a:gd name="connsiteY13" fmla="*/ 2589701 h 2593006"/>
                <a:gd name="connsiteX14" fmla="*/ 271054 w 4513278"/>
                <a:gd name="connsiteY14" fmla="*/ 2572102 h 2593006"/>
                <a:gd name="connsiteX0" fmla="*/ 273752 w 4512865"/>
                <a:gd name="connsiteY0" fmla="*/ 2569009 h 2593006"/>
                <a:gd name="connsiteX1" fmla="*/ 1053428 w 4512865"/>
                <a:gd name="connsiteY1" fmla="*/ 2544710 h 2593006"/>
                <a:gd name="connsiteX2" fmla="*/ 1926978 w 4512865"/>
                <a:gd name="connsiteY2" fmla="*/ 2537361 h 2593006"/>
                <a:gd name="connsiteX3" fmla="*/ 3452999 w 4512865"/>
                <a:gd name="connsiteY3" fmla="*/ 2178931 h 2593006"/>
                <a:gd name="connsiteX4" fmla="*/ 4251016 w 4512865"/>
                <a:gd name="connsiteY4" fmla="*/ 700687 h 2593006"/>
                <a:gd name="connsiteX5" fmla="*/ 4402671 w 4512865"/>
                <a:gd name="connsiteY5" fmla="*/ 1179 h 2593006"/>
                <a:gd name="connsiteX6" fmla="*/ 4512865 w 4512865"/>
                <a:gd name="connsiteY6" fmla="*/ 550764 h 2593006"/>
                <a:gd name="connsiteX7" fmla="*/ 4095422 w 4512865"/>
                <a:gd name="connsiteY7" fmla="*/ 1265528 h 2593006"/>
                <a:gd name="connsiteX8" fmla="*/ 4062290 w 4512865"/>
                <a:gd name="connsiteY8" fmla="*/ 1795792 h 2593006"/>
                <a:gd name="connsiteX9" fmla="*/ 3984435 w 4512865"/>
                <a:gd name="connsiteY9" fmla="*/ 2338737 h 2593006"/>
                <a:gd name="connsiteX10" fmla="*/ 3693860 w 4512865"/>
                <a:gd name="connsiteY10" fmla="*/ 2585035 h 2593006"/>
                <a:gd name="connsiteX11" fmla="*/ 2722976 w 4512865"/>
                <a:gd name="connsiteY11" fmla="*/ 2591455 h 2593006"/>
                <a:gd name="connsiteX12" fmla="*/ 1035146 w 4512865"/>
                <a:gd name="connsiteY12" fmla="*/ 2585775 h 2593006"/>
                <a:gd name="connsiteX13" fmla="*/ 41300 w 4512865"/>
                <a:gd name="connsiteY13" fmla="*/ 2589701 h 2593006"/>
                <a:gd name="connsiteX14" fmla="*/ 273752 w 4512865"/>
                <a:gd name="connsiteY14" fmla="*/ 2569009 h 2593006"/>
                <a:gd name="connsiteX0" fmla="*/ 273753 w 4512866"/>
                <a:gd name="connsiteY0" fmla="*/ 2569009 h 2593006"/>
                <a:gd name="connsiteX1" fmla="*/ 1053429 w 4512866"/>
                <a:gd name="connsiteY1" fmla="*/ 2544710 h 2593006"/>
                <a:gd name="connsiteX2" fmla="*/ 1926979 w 4512866"/>
                <a:gd name="connsiteY2" fmla="*/ 2537361 h 2593006"/>
                <a:gd name="connsiteX3" fmla="*/ 3453000 w 4512866"/>
                <a:gd name="connsiteY3" fmla="*/ 2178931 h 2593006"/>
                <a:gd name="connsiteX4" fmla="*/ 4251017 w 4512866"/>
                <a:gd name="connsiteY4" fmla="*/ 700687 h 2593006"/>
                <a:gd name="connsiteX5" fmla="*/ 4402672 w 4512866"/>
                <a:gd name="connsiteY5" fmla="*/ 1179 h 2593006"/>
                <a:gd name="connsiteX6" fmla="*/ 4512866 w 4512866"/>
                <a:gd name="connsiteY6" fmla="*/ 550764 h 2593006"/>
                <a:gd name="connsiteX7" fmla="*/ 4095423 w 4512866"/>
                <a:gd name="connsiteY7" fmla="*/ 1265528 h 2593006"/>
                <a:gd name="connsiteX8" fmla="*/ 4062291 w 4512866"/>
                <a:gd name="connsiteY8" fmla="*/ 1795792 h 2593006"/>
                <a:gd name="connsiteX9" fmla="*/ 3984436 w 4512866"/>
                <a:gd name="connsiteY9" fmla="*/ 2338737 h 2593006"/>
                <a:gd name="connsiteX10" fmla="*/ 3693861 w 4512866"/>
                <a:gd name="connsiteY10" fmla="*/ 2585035 h 2593006"/>
                <a:gd name="connsiteX11" fmla="*/ 2722977 w 4512866"/>
                <a:gd name="connsiteY11" fmla="*/ 2591455 h 2593006"/>
                <a:gd name="connsiteX12" fmla="*/ 1035147 w 4512866"/>
                <a:gd name="connsiteY12" fmla="*/ 2585775 h 2593006"/>
                <a:gd name="connsiteX13" fmla="*/ 41301 w 4512866"/>
                <a:gd name="connsiteY13" fmla="*/ 2589701 h 2593006"/>
                <a:gd name="connsiteX14" fmla="*/ 273753 w 4512866"/>
                <a:gd name="connsiteY14" fmla="*/ 2569009 h 2593006"/>
                <a:gd name="connsiteX0" fmla="*/ 273753 w 4512866"/>
                <a:gd name="connsiteY0" fmla="*/ 2569009 h 2593006"/>
                <a:gd name="connsiteX1" fmla="*/ 1053429 w 4512866"/>
                <a:gd name="connsiteY1" fmla="*/ 2544710 h 2593006"/>
                <a:gd name="connsiteX2" fmla="*/ 1926979 w 4512866"/>
                <a:gd name="connsiteY2" fmla="*/ 2537361 h 2593006"/>
                <a:gd name="connsiteX3" fmla="*/ 3540105 w 4512866"/>
                <a:gd name="connsiteY3" fmla="*/ 2222227 h 2593006"/>
                <a:gd name="connsiteX4" fmla="*/ 4251017 w 4512866"/>
                <a:gd name="connsiteY4" fmla="*/ 700687 h 2593006"/>
                <a:gd name="connsiteX5" fmla="*/ 4402672 w 4512866"/>
                <a:gd name="connsiteY5" fmla="*/ 1179 h 2593006"/>
                <a:gd name="connsiteX6" fmla="*/ 4512866 w 4512866"/>
                <a:gd name="connsiteY6" fmla="*/ 550764 h 2593006"/>
                <a:gd name="connsiteX7" fmla="*/ 4095423 w 4512866"/>
                <a:gd name="connsiteY7" fmla="*/ 1265528 h 2593006"/>
                <a:gd name="connsiteX8" fmla="*/ 4062291 w 4512866"/>
                <a:gd name="connsiteY8" fmla="*/ 1795792 h 2593006"/>
                <a:gd name="connsiteX9" fmla="*/ 3984436 w 4512866"/>
                <a:gd name="connsiteY9" fmla="*/ 2338737 h 2593006"/>
                <a:gd name="connsiteX10" fmla="*/ 3693861 w 4512866"/>
                <a:gd name="connsiteY10" fmla="*/ 2585035 h 2593006"/>
                <a:gd name="connsiteX11" fmla="*/ 2722977 w 4512866"/>
                <a:gd name="connsiteY11" fmla="*/ 2591455 h 2593006"/>
                <a:gd name="connsiteX12" fmla="*/ 1035147 w 4512866"/>
                <a:gd name="connsiteY12" fmla="*/ 2585775 h 2593006"/>
                <a:gd name="connsiteX13" fmla="*/ 41301 w 4512866"/>
                <a:gd name="connsiteY13" fmla="*/ 2589701 h 2593006"/>
                <a:gd name="connsiteX14" fmla="*/ 273753 w 4512866"/>
                <a:gd name="connsiteY14" fmla="*/ 2569009 h 2593006"/>
                <a:gd name="connsiteX0" fmla="*/ 273753 w 4512866"/>
                <a:gd name="connsiteY0" fmla="*/ 2569009 h 2593006"/>
                <a:gd name="connsiteX1" fmla="*/ 1053429 w 4512866"/>
                <a:gd name="connsiteY1" fmla="*/ 2544710 h 2593006"/>
                <a:gd name="connsiteX2" fmla="*/ 1926979 w 4512866"/>
                <a:gd name="connsiteY2" fmla="*/ 2537361 h 2593006"/>
                <a:gd name="connsiteX3" fmla="*/ 3540105 w 4512866"/>
                <a:gd name="connsiteY3" fmla="*/ 2222227 h 2593006"/>
                <a:gd name="connsiteX4" fmla="*/ 4251017 w 4512866"/>
                <a:gd name="connsiteY4" fmla="*/ 700687 h 2593006"/>
                <a:gd name="connsiteX5" fmla="*/ 4402672 w 4512866"/>
                <a:gd name="connsiteY5" fmla="*/ 1179 h 2593006"/>
                <a:gd name="connsiteX6" fmla="*/ 4512866 w 4512866"/>
                <a:gd name="connsiteY6" fmla="*/ 550764 h 2593006"/>
                <a:gd name="connsiteX7" fmla="*/ 4095423 w 4512866"/>
                <a:gd name="connsiteY7" fmla="*/ 1265528 h 2593006"/>
                <a:gd name="connsiteX8" fmla="*/ 4062291 w 4512866"/>
                <a:gd name="connsiteY8" fmla="*/ 1795792 h 2593006"/>
                <a:gd name="connsiteX9" fmla="*/ 3984436 w 4512866"/>
                <a:gd name="connsiteY9" fmla="*/ 2338737 h 2593006"/>
                <a:gd name="connsiteX10" fmla="*/ 3693861 w 4512866"/>
                <a:gd name="connsiteY10" fmla="*/ 2585035 h 2593006"/>
                <a:gd name="connsiteX11" fmla="*/ 2722977 w 4512866"/>
                <a:gd name="connsiteY11" fmla="*/ 2591455 h 2593006"/>
                <a:gd name="connsiteX12" fmla="*/ 1035147 w 4512866"/>
                <a:gd name="connsiteY12" fmla="*/ 2585775 h 2593006"/>
                <a:gd name="connsiteX13" fmla="*/ 41301 w 4512866"/>
                <a:gd name="connsiteY13" fmla="*/ 2589701 h 2593006"/>
                <a:gd name="connsiteX14" fmla="*/ 273753 w 4512866"/>
                <a:gd name="connsiteY14" fmla="*/ 2569009 h 2593006"/>
                <a:gd name="connsiteX0" fmla="*/ 273753 w 4512866"/>
                <a:gd name="connsiteY0" fmla="*/ 2556639 h 2593006"/>
                <a:gd name="connsiteX1" fmla="*/ 1053429 w 4512866"/>
                <a:gd name="connsiteY1" fmla="*/ 2544710 h 2593006"/>
                <a:gd name="connsiteX2" fmla="*/ 1926979 w 4512866"/>
                <a:gd name="connsiteY2" fmla="*/ 2537361 h 2593006"/>
                <a:gd name="connsiteX3" fmla="*/ 3540105 w 4512866"/>
                <a:gd name="connsiteY3" fmla="*/ 2222227 h 2593006"/>
                <a:gd name="connsiteX4" fmla="*/ 4251017 w 4512866"/>
                <a:gd name="connsiteY4" fmla="*/ 700687 h 2593006"/>
                <a:gd name="connsiteX5" fmla="*/ 4402672 w 4512866"/>
                <a:gd name="connsiteY5" fmla="*/ 1179 h 2593006"/>
                <a:gd name="connsiteX6" fmla="*/ 4512866 w 4512866"/>
                <a:gd name="connsiteY6" fmla="*/ 550764 h 2593006"/>
                <a:gd name="connsiteX7" fmla="*/ 4095423 w 4512866"/>
                <a:gd name="connsiteY7" fmla="*/ 1265528 h 2593006"/>
                <a:gd name="connsiteX8" fmla="*/ 4062291 w 4512866"/>
                <a:gd name="connsiteY8" fmla="*/ 1795792 h 2593006"/>
                <a:gd name="connsiteX9" fmla="*/ 3984436 w 4512866"/>
                <a:gd name="connsiteY9" fmla="*/ 2338737 h 2593006"/>
                <a:gd name="connsiteX10" fmla="*/ 3693861 w 4512866"/>
                <a:gd name="connsiteY10" fmla="*/ 2585035 h 2593006"/>
                <a:gd name="connsiteX11" fmla="*/ 2722977 w 4512866"/>
                <a:gd name="connsiteY11" fmla="*/ 2591455 h 2593006"/>
                <a:gd name="connsiteX12" fmla="*/ 1035147 w 4512866"/>
                <a:gd name="connsiteY12" fmla="*/ 2585775 h 2593006"/>
                <a:gd name="connsiteX13" fmla="*/ 41301 w 4512866"/>
                <a:gd name="connsiteY13" fmla="*/ 2589701 h 2593006"/>
                <a:gd name="connsiteX14" fmla="*/ 273753 w 4512866"/>
                <a:gd name="connsiteY14"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3540122 w 4512883"/>
                <a:gd name="connsiteY3" fmla="*/ 2222227 h 2593006"/>
                <a:gd name="connsiteX4" fmla="*/ 4251034 w 4512883"/>
                <a:gd name="connsiteY4" fmla="*/ 700687 h 2593006"/>
                <a:gd name="connsiteX5" fmla="*/ 4402689 w 4512883"/>
                <a:gd name="connsiteY5" fmla="*/ 1179 h 2593006"/>
                <a:gd name="connsiteX6" fmla="*/ 4512883 w 4512883"/>
                <a:gd name="connsiteY6" fmla="*/ 550764 h 2593006"/>
                <a:gd name="connsiteX7" fmla="*/ 4095440 w 4512883"/>
                <a:gd name="connsiteY7" fmla="*/ 1265528 h 2593006"/>
                <a:gd name="connsiteX8" fmla="*/ 4062308 w 4512883"/>
                <a:gd name="connsiteY8" fmla="*/ 1795792 h 2593006"/>
                <a:gd name="connsiteX9" fmla="*/ 3984453 w 4512883"/>
                <a:gd name="connsiteY9" fmla="*/ 2338737 h 2593006"/>
                <a:gd name="connsiteX10" fmla="*/ 3693878 w 4512883"/>
                <a:gd name="connsiteY10" fmla="*/ 2585035 h 2593006"/>
                <a:gd name="connsiteX11" fmla="*/ 2722994 w 4512883"/>
                <a:gd name="connsiteY11" fmla="*/ 2591455 h 2593006"/>
                <a:gd name="connsiteX12" fmla="*/ 1035164 w 4512883"/>
                <a:gd name="connsiteY12" fmla="*/ 2585775 h 2593006"/>
                <a:gd name="connsiteX13" fmla="*/ 41318 w 4512883"/>
                <a:gd name="connsiteY13" fmla="*/ 2589701 h 2593006"/>
                <a:gd name="connsiteX14" fmla="*/ 273770 w 4512883"/>
                <a:gd name="connsiteY14"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1004 w 4512883"/>
                <a:gd name="connsiteY3" fmla="*/ 2495354 h 2593006"/>
                <a:gd name="connsiteX4" fmla="*/ 3540122 w 4512883"/>
                <a:gd name="connsiteY4" fmla="*/ 2222227 h 2593006"/>
                <a:gd name="connsiteX5" fmla="*/ 4251034 w 4512883"/>
                <a:gd name="connsiteY5" fmla="*/ 700687 h 2593006"/>
                <a:gd name="connsiteX6" fmla="*/ 4402689 w 4512883"/>
                <a:gd name="connsiteY6" fmla="*/ 1179 h 2593006"/>
                <a:gd name="connsiteX7" fmla="*/ 4512883 w 4512883"/>
                <a:gd name="connsiteY7" fmla="*/ 550764 h 2593006"/>
                <a:gd name="connsiteX8" fmla="*/ 4095440 w 4512883"/>
                <a:gd name="connsiteY8" fmla="*/ 1265528 h 2593006"/>
                <a:gd name="connsiteX9" fmla="*/ 4062308 w 4512883"/>
                <a:gd name="connsiteY9" fmla="*/ 1795792 h 2593006"/>
                <a:gd name="connsiteX10" fmla="*/ 3984453 w 4512883"/>
                <a:gd name="connsiteY10" fmla="*/ 2338737 h 2593006"/>
                <a:gd name="connsiteX11" fmla="*/ 3693878 w 4512883"/>
                <a:gd name="connsiteY11" fmla="*/ 2585035 h 2593006"/>
                <a:gd name="connsiteX12" fmla="*/ 2722994 w 4512883"/>
                <a:gd name="connsiteY12" fmla="*/ 2591455 h 2593006"/>
                <a:gd name="connsiteX13" fmla="*/ 1035164 w 4512883"/>
                <a:gd name="connsiteY13" fmla="*/ 2585775 h 2593006"/>
                <a:gd name="connsiteX14" fmla="*/ 41318 w 4512883"/>
                <a:gd name="connsiteY14" fmla="*/ 2589701 h 2593006"/>
                <a:gd name="connsiteX15" fmla="*/ 273770 w 4512883"/>
                <a:gd name="connsiteY15"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1004 w 4512883"/>
                <a:gd name="connsiteY3" fmla="*/ 2495354 h 2593006"/>
                <a:gd name="connsiteX4" fmla="*/ 3540122 w 4512883"/>
                <a:gd name="connsiteY4" fmla="*/ 2222227 h 2593006"/>
                <a:gd name="connsiteX5" fmla="*/ 4251034 w 4512883"/>
                <a:gd name="connsiteY5" fmla="*/ 700687 h 2593006"/>
                <a:gd name="connsiteX6" fmla="*/ 4402689 w 4512883"/>
                <a:gd name="connsiteY6" fmla="*/ 1179 h 2593006"/>
                <a:gd name="connsiteX7" fmla="*/ 4512883 w 4512883"/>
                <a:gd name="connsiteY7" fmla="*/ 550764 h 2593006"/>
                <a:gd name="connsiteX8" fmla="*/ 4095440 w 4512883"/>
                <a:gd name="connsiteY8" fmla="*/ 1265528 h 2593006"/>
                <a:gd name="connsiteX9" fmla="*/ 4062308 w 4512883"/>
                <a:gd name="connsiteY9" fmla="*/ 1795792 h 2593006"/>
                <a:gd name="connsiteX10" fmla="*/ 3984453 w 4512883"/>
                <a:gd name="connsiteY10" fmla="*/ 2338737 h 2593006"/>
                <a:gd name="connsiteX11" fmla="*/ 3693878 w 4512883"/>
                <a:gd name="connsiteY11" fmla="*/ 2585035 h 2593006"/>
                <a:gd name="connsiteX12" fmla="*/ 2722994 w 4512883"/>
                <a:gd name="connsiteY12" fmla="*/ 2591455 h 2593006"/>
                <a:gd name="connsiteX13" fmla="*/ 1035164 w 4512883"/>
                <a:gd name="connsiteY13" fmla="*/ 2585775 h 2593006"/>
                <a:gd name="connsiteX14" fmla="*/ 41318 w 4512883"/>
                <a:gd name="connsiteY14" fmla="*/ 2589701 h 2593006"/>
                <a:gd name="connsiteX15" fmla="*/ 273770 w 4512883"/>
                <a:gd name="connsiteY15"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40122 w 4512883"/>
                <a:gd name="connsiteY4" fmla="*/ 2222227 h 2593006"/>
                <a:gd name="connsiteX5" fmla="*/ 4251034 w 4512883"/>
                <a:gd name="connsiteY5" fmla="*/ 700687 h 2593006"/>
                <a:gd name="connsiteX6" fmla="*/ 4402689 w 4512883"/>
                <a:gd name="connsiteY6" fmla="*/ 1179 h 2593006"/>
                <a:gd name="connsiteX7" fmla="*/ 4512883 w 4512883"/>
                <a:gd name="connsiteY7" fmla="*/ 550764 h 2593006"/>
                <a:gd name="connsiteX8" fmla="*/ 4095440 w 4512883"/>
                <a:gd name="connsiteY8" fmla="*/ 1265528 h 2593006"/>
                <a:gd name="connsiteX9" fmla="*/ 4062308 w 4512883"/>
                <a:gd name="connsiteY9" fmla="*/ 1795792 h 2593006"/>
                <a:gd name="connsiteX10" fmla="*/ 3984453 w 4512883"/>
                <a:gd name="connsiteY10" fmla="*/ 2338737 h 2593006"/>
                <a:gd name="connsiteX11" fmla="*/ 3693878 w 4512883"/>
                <a:gd name="connsiteY11" fmla="*/ 2585035 h 2593006"/>
                <a:gd name="connsiteX12" fmla="*/ 2722994 w 4512883"/>
                <a:gd name="connsiteY12" fmla="*/ 2591455 h 2593006"/>
                <a:gd name="connsiteX13" fmla="*/ 1035164 w 4512883"/>
                <a:gd name="connsiteY13" fmla="*/ 2585775 h 2593006"/>
                <a:gd name="connsiteX14" fmla="*/ 41318 w 4512883"/>
                <a:gd name="connsiteY14" fmla="*/ 2589701 h 2593006"/>
                <a:gd name="connsiteX15" fmla="*/ 273770 w 4512883"/>
                <a:gd name="connsiteY15"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40122 w 4512883"/>
                <a:gd name="connsiteY4" fmla="*/ 2222227 h 2593006"/>
                <a:gd name="connsiteX5" fmla="*/ 4251034 w 4512883"/>
                <a:gd name="connsiteY5" fmla="*/ 700687 h 2593006"/>
                <a:gd name="connsiteX6" fmla="*/ 4402689 w 4512883"/>
                <a:gd name="connsiteY6" fmla="*/ 1179 h 2593006"/>
                <a:gd name="connsiteX7" fmla="*/ 4512883 w 4512883"/>
                <a:gd name="connsiteY7" fmla="*/ 550764 h 2593006"/>
                <a:gd name="connsiteX8" fmla="*/ 4095440 w 4512883"/>
                <a:gd name="connsiteY8" fmla="*/ 1265528 h 2593006"/>
                <a:gd name="connsiteX9" fmla="*/ 4062308 w 4512883"/>
                <a:gd name="connsiteY9" fmla="*/ 1795792 h 2593006"/>
                <a:gd name="connsiteX10" fmla="*/ 3984453 w 4512883"/>
                <a:gd name="connsiteY10" fmla="*/ 2338737 h 2593006"/>
                <a:gd name="connsiteX11" fmla="*/ 3693878 w 4512883"/>
                <a:gd name="connsiteY11" fmla="*/ 2585035 h 2593006"/>
                <a:gd name="connsiteX12" fmla="*/ 2722994 w 4512883"/>
                <a:gd name="connsiteY12" fmla="*/ 2591455 h 2593006"/>
                <a:gd name="connsiteX13" fmla="*/ 1035164 w 4512883"/>
                <a:gd name="connsiteY13" fmla="*/ 2585775 h 2593006"/>
                <a:gd name="connsiteX14" fmla="*/ 41318 w 4512883"/>
                <a:gd name="connsiteY14" fmla="*/ 2589701 h 2593006"/>
                <a:gd name="connsiteX15" fmla="*/ 273770 w 4512883"/>
                <a:gd name="connsiteY15"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40122 w 4512883"/>
                <a:gd name="connsiteY4" fmla="*/ 2222227 h 2593006"/>
                <a:gd name="connsiteX5" fmla="*/ 4251034 w 4512883"/>
                <a:gd name="connsiteY5" fmla="*/ 700687 h 2593006"/>
                <a:gd name="connsiteX6" fmla="*/ 4402689 w 4512883"/>
                <a:gd name="connsiteY6" fmla="*/ 1179 h 2593006"/>
                <a:gd name="connsiteX7" fmla="*/ 4512883 w 4512883"/>
                <a:gd name="connsiteY7" fmla="*/ 550764 h 2593006"/>
                <a:gd name="connsiteX8" fmla="*/ 4095440 w 4512883"/>
                <a:gd name="connsiteY8" fmla="*/ 1265528 h 2593006"/>
                <a:gd name="connsiteX9" fmla="*/ 4062308 w 4512883"/>
                <a:gd name="connsiteY9" fmla="*/ 1795792 h 2593006"/>
                <a:gd name="connsiteX10" fmla="*/ 3984453 w 4512883"/>
                <a:gd name="connsiteY10" fmla="*/ 2338737 h 2593006"/>
                <a:gd name="connsiteX11" fmla="*/ 3693878 w 4512883"/>
                <a:gd name="connsiteY11" fmla="*/ 2585035 h 2593006"/>
                <a:gd name="connsiteX12" fmla="*/ 2722994 w 4512883"/>
                <a:gd name="connsiteY12" fmla="*/ 2591455 h 2593006"/>
                <a:gd name="connsiteX13" fmla="*/ 1035164 w 4512883"/>
                <a:gd name="connsiteY13" fmla="*/ 2585775 h 2593006"/>
                <a:gd name="connsiteX14" fmla="*/ 41318 w 4512883"/>
                <a:gd name="connsiteY14" fmla="*/ 2589701 h 2593006"/>
                <a:gd name="connsiteX15" fmla="*/ 273770 w 4512883"/>
                <a:gd name="connsiteY15"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83675 w 4512883"/>
                <a:gd name="connsiteY4" fmla="*/ 2172746 h 2593006"/>
                <a:gd name="connsiteX5" fmla="*/ 4251034 w 4512883"/>
                <a:gd name="connsiteY5" fmla="*/ 700687 h 2593006"/>
                <a:gd name="connsiteX6" fmla="*/ 4402689 w 4512883"/>
                <a:gd name="connsiteY6" fmla="*/ 1179 h 2593006"/>
                <a:gd name="connsiteX7" fmla="*/ 4512883 w 4512883"/>
                <a:gd name="connsiteY7" fmla="*/ 550764 h 2593006"/>
                <a:gd name="connsiteX8" fmla="*/ 4095440 w 4512883"/>
                <a:gd name="connsiteY8" fmla="*/ 1265528 h 2593006"/>
                <a:gd name="connsiteX9" fmla="*/ 4062308 w 4512883"/>
                <a:gd name="connsiteY9" fmla="*/ 1795792 h 2593006"/>
                <a:gd name="connsiteX10" fmla="*/ 3984453 w 4512883"/>
                <a:gd name="connsiteY10" fmla="*/ 2338737 h 2593006"/>
                <a:gd name="connsiteX11" fmla="*/ 3693878 w 4512883"/>
                <a:gd name="connsiteY11" fmla="*/ 2585035 h 2593006"/>
                <a:gd name="connsiteX12" fmla="*/ 2722994 w 4512883"/>
                <a:gd name="connsiteY12" fmla="*/ 2591455 h 2593006"/>
                <a:gd name="connsiteX13" fmla="*/ 1035164 w 4512883"/>
                <a:gd name="connsiteY13" fmla="*/ 2585775 h 2593006"/>
                <a:gd name="connsiteX14" fmla="*/ 41318 w 4512883"/>
                <a:gd name="connsiteY14" fmla="*/ 2589701 h 2593006"/>
                <a:gd name="connsiteX15" fmla="*/ 273770 w 4512883"/>
                <a:gd name="connsiteY15"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83675 w 4512883"/>
                <a:gd name="connsiteY4" fmla="*/ 2172746 h 2593006"/>
                <a:gd name="connsiteX5" fmla="*/ 4251034 w 4512883"/>
                <a:gd name="connsiteY5" fmla="*/ 700687 h 2593006"/>
                <a:gd name="connsiteX6" fmla="*/ 4402689 w 4512883"/>
                <a:gd name="connsiteY6" fmla="*/ 1179 h 2593006"/>
                <a:gd name="connsiteX7" fmla="*/ 4512883 w 4512883"/>
                <a:gd name="connsiteY7" fmla="*/ 550764 h 2593006"/>
                <a:gd name="connsiteX8" fmla="*/ 4095440 w 4512883"/>
                <a:gd name="connsiteY8" fmla="*/ 1265528 h 2593006"/>
                <a:gd name="connsiteX9" fmla="*/ 4062308 w 4512883"/>
                <a:gd name="connsiteY9" fmla="*/ 1795792 h 2593006"/>
                <a:gd name="connsiteX10" fmla="*/ 3984453 w 4512883"/>
                <a:gd name="connsiteY10" fmla="*/ 2338737 h 2593006"/>
                <a:gd name="connsiteX11" fmla="*/ 3693878 w 4512883"/>
                <a:gd name="connsiteY11" fmla="*/ 2585035 h 2593006"/>
                <a:gd name="connsiteX12" fmla="*/ 2722994 w 4512883"/>
                <a:gd name="connsiteY12" fmla="*/ 2591455 h 2593006"/>
                <a:gd name="connsiteX13" fmla="*/ 1035164 w 4512883"/>
                <a:gd name="connsiteY13" fmla="*/ 2585775 h 2593006"/>
                <a:gd name="connsiteX14" fmla="*/ 41318 w 4512883"/>
                <a:gd name="connsiteY14" fmla="*/ 2589701 h 2593006"/>
                <a:gd name="connsiteX15" fmla="*/ 273770 w 4512883"/>
                <a:gd name="connsiteY15"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83675 w 4512883"/>
                <a:gd name="connsiteY4" fmla="*/ 2172746 h 2593006"/>
                <a:gd name="connsiteX5" fmla="*/ 3919367 w 4512883"/>
                <a:gd name="connsiteY5" fmla="*/ 1641801 h 2593006"/>
                <a:gd name="connsiteX6" fmla="*/ 4251034 w 4512883"/>
                <a:gd name="connsiteY6" fmla="*/ 700687 h 2593006"/>
                <a:gd name="connsiteX7" fmla="*/ 4402689 w 4512883"/>
                <a:gd name="connsiteY7" fmla="*/ 1179 h 2593006"/>
                <a:gd name="connsiteX8" fmla="*/ 4512883 w 4512883"/>
                <a:gd name="connsiteY8" fmla="*/ 550764 h 2593006"/>
                <a:gd name="connsiteX9" fmla="*/ 4095440 w 4512883"/>
                <a:gd name="connsiteY9" fmla="*/ 1265528 h 2593006"/>
                <a:gd name="connsiteX10" fmla="*/ 4062308 w 4512883"/>
                <a:gd name="connsiteY10" fmla="*/ 1795792 h 2593006"/>
                <a:gd name="connsiteX11" fmla="*/ 3984453 w 4512883"/>
                <a:gd name="connsiteY11" fmla="*/ 2338737 h 2593006"/>
                <a:gd name="connsiteX12" fmla="*/ 3693878 w 4512883"/>
                <a:gd name="connsiteY12" fmla="*/ 2585035 h 2593006"/>
                <a:gd name="connsiteX13" fmla="*/ 2722994 w 4512883"/>
                <a:gd name="connsiteY13" fmla="*/ 2591455 h 2593006"/>
                <a:gd name="connsiteX14" fmla="*/ 1035164 w 4512883"/>
                <a:gd name="connsiteY14" fmla="*/ 2585775 h 2593006"/>
                <a:gd name="connsiteX15" fmla="*/ 41318 w 4512883"/>
                <a:gd name="connsiteY15" fmla="*/ 2589701 h 2593006"/>
                <a:gd name="connsiteX16" fmla="*/ 273770 w 4512883"/>
                <a:gd name="connsiteY16"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83675 w 4512883"/>
                <a:gd name="connsiteY4" fmla="*/ 2172746 h 2593006"/>
                <a:gd name="connsiteX5" fmla="*/ 3919367 w 4512883"/>
                <a:gd name="connsiteY5" fmla="*/ 1641801 h 2593006"/>
                <a:gd name="connsiteX6" fmla="*/ 4251034 w 4512883"/>
                <a:gd name="connsiteY6" fmla="*/ 700687 h 2593006"/>
                <a:gd name="connsiteX7" fmla="*/ 4402689 w 4512883"/>
                <a:gd name="connsiteY7" fmla="*/ 1179 h 2593006"/>
                <a:gd name="connsiteX8" fmla="*/ 4512883 w 4512883"/>
                <a:gd name="connsiteY8" fmla="*/ 550764 h 2593006"/>
                <a:gd name="connsiteX9" fmla="*/ 4095440 w 4512883"/>
                <a:gd name="connsiteY9" fmla="*/ 1265528 h 2593006"/>
                <a:gd name="connsiteX10" fmla="*/ 4062308 w 4512883"/>
                <a:gd name="connsiteY10" fmla="*/ 1795792 h 2593006"/>
                <a:gd name="connsiteX11" fmla="*/ 3984453 w 4512883"/>
                <a:gd name="connsiteY11" fmla="*/ 2338737 h 2593006"/>
                <a:gd name="connsiteX12" fmla="*/ 3693878 w 4512883"/>
                <a:gd name="connsiteY12" fmla="*/ 2585035 h 2593006"/>
                <a:gd name="connsiteX13" fmla="*/ 2722994 w 4512883"/>
                <a:gd name="connsiteY13" fmla="*/ 2591455 h 2593006"/>
                <a:gd name="connsiteX14" fmla="*/ 1035164 w 4512883"/>
                <a:gd name="connsiteY14" fmla="*/ 2585775 h 2593006"/>
                <a:gd name="connsiteX15" fmla="*/ 41318 w 4512883"/>
                <a:gd name="connsiteY15" fmla="*/ 2589701 h 2593006"/>
                <a:gd name="connsiteX16" fmla="*/ 273770 w 4512883"/>
                <a:gd name="connsiteY16"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74342 w 4512883"/>
                <a:gd name="connsiteY4" fmla="*/ 2262431 h 2593006"/>
                <a:gd name="connsiteX5" fmla="*/ 3919367 w 4512883"/>
                <a:gd name="connsiteY5" fmla="*/ 1641801 h 2593006"/>
                <a:gd name="connsiteX6" fmla="*/ 4251034 w 4512883"/>
                <a:gd name="connsiteY6" fmla="*/ 700687 h 2593006"/>
                <a:gd name="connsiteX7" fmla="*/ 4402689 w 4512883"/>
                <a:gd name="connsiteY7" fmla="*/ 1179 h 2593006"/>
                <a:gd name="connsiteX8" fmla="*/ 4512883 w 4512883"/>
                <a:gd name="connsiteY8" fmla="*/ 550764 h 2593006"/>
                <a:gd name="connsiteX9" fmla="*/ 4095440 w 4512883"/>
                <a:gd name="connsiteY9" fmla="*/ 1265528 h 2593006"/>
                <a:gd name="connsiteX10" fmla="*/ 4062308 w 4512883"/>
                <a:gd name="connsiteY10" fmla="*/ 1795792 h 2593006"/>
                <a:gd name="connsiteX11" fmla="*/ 3984453 w 4512883"/>
                <a:gd name="connsiteY11" fmla="*/ 2338737 h 2593006"/>
                <a:gd name="connsiteX12" fmla="*/ 3693878 w 4512883"/>
                <a:gd name="connsiteY12" fmla="*/ 2585035 h 2593006"/>
                <a:gd name="connsiteX13" fmla="*/ 2722994 w 4512883"/>
                <a:gd name="connsiteY13" fmla="*/ 2591455 h 2593006"/>
                <a:gd name="connsiteX14" fmla="*/ 1035164 w 4512883"/>
                <a:gd name="connsiteY14" fmla="*/ 2585775 h 2593006"/>
                <a:gd name="connsiteX15" fmla="*/ 41318 w 4512883"/>
                <a:gd name="connsiteY15" fmla="*/ 2589701 h 2593006"/>
                <a:gd name="connsiteX16" fmla="*/ 273770 w 4512883"/>
                <a:gd name="connsiteY16"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74342 w 4512883"/>
                <a:gd name="connsiteY4" fmla="*/ 2262431 h 2593006"/>
                <a:gd name="connsiteX5" fmla="*/ 3919367 w 4512883"/>
                <a:gd name="connsiteY5" fmla="*/ 1641801 h 2593006"/>
                <a:gd name="connsiteX6" fmla="*/ 4251034 w 4512883"/>
                <a:gd name="connsiteY6" fmla="*/ 700687 h 2593006"/>
                <a:gd name="connsiteX7" fmla="*/ 4402689 w 4512883"/>
                <a:gd name="connsiteY7" fmla="*/ 1179 h 2593006"/>
                <a:gd name="connsiteX8" fmla="*/ 4512883 w 4512883"/>
                <a:gd name="connsiteY8" fmla="*/ 550764 h 2593006"/>
                <a:gd name="connsiteX9" fmla="*/ 4095440 w 4512883"/>
                <a:gd name="connsiteY9" fmla="*/ 1265528 h 2593006"/>
                <a:gd name="connsiteX10" fmla="*/ 4062308 w 4512883"/>
                <a:gd name="connsiteY10" fmla="*/ 1795792 h 2593006"/>
                <a:gd name="connsiteX11" fmla="*/ 3984453 w 4512883"/>
                <a:gd name="connsiteY11" fmla="*/ 2338737 h 2593006"/>
                <a:gd name="connsiteX12" fmla="*/ 3693878 w 4512883"/>
                <a:gd name="connsiteY12" fmla="*/ 2585035 h 2593006"/>
                <a:gd name="connsiteX13" fmla="*/ 2722994 w 4512883"/>
                <a:gd name="connsiteY13" fmla="*/ 2591455 h 2593006"/>
                <a:gd name="connsiteX14" fmla="*/ 1035164 w 4512883"/>
                <a:gd name="connsiteY14" fmla="*/ 2585775 h 2593006"/>
                <a:gd name="connsiteX15" fmla="*/ 41318 w 4512883"/>
                <a:gd name="connsiteY15" fmla="*/ 2589701 h 2593006"/>
                <a:gd name="connsiteX16" fmla="*/ 273770 w 4512883"/>
                <a:gd name="connsiteY16"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46344 w 4512883"/>
                <a:gd name="connsiteY4" fmla="*/ 2324283 h 2593006"/>
                <a:gd name="connsiteX5" fmla="*/ 3919367 w 4512883"/>
                <a:gd name="connsiteY5" fmla="*/ 1641801 h 2593006"/>
                <a:gd name="connsiteX6" fmla="*/ 4251034 w 4512883"/>
                <a:gd name="connsiteY6" fmla="*/ 700687 h 2593006"/>
                <a:gd name="connsiteX7" fmla="*/ 4402689 w 4512883"/>
                <a:gd name="connsiteY7" fmla="*/ 1179 h 2593006"/>
                <a:gd name="connsiteX8" fmla="*/ 4512883 w 4512883"/>
                <a:gd name="connsiteY8" fmla="*/ 550764 h 2593006"/>
                <a:gd name="connsiteX9" fmla="*/ 4095440 w 4512883"/>
                <a:gd name="connsiteY9" fmla="*/ 1265528 h 2593006"/>
                <a:gd name="connsiteX10" fmla="*/ 4062308 w 4512883"/>
                <a:gd name="connsiteY10" fmla="*/ 1795792 h 2593006"/>
                <a:gd name="connsiteX11" fmla="*/ 3984453 w 4512883"/>
                <a:gd name="connsiteY11" fmla="*/ 2338737 h 2593006"/>
                <a:gd name="connsiteX12" fmla="*/ 3693878 w 4512883"/>
                <a:gd name="connsiteY12" fmla="*/ 2585035 h 2593006"/>
                <a:gd name="connsiteX13" fmla="*/ 2722994 w 4512883"/>
                <a:gd name="connsiteY13" fmla="*/ 2591455 h 2593006"/>
                <a:gd name="connsiteX14" fmla="*/ 1035164 w 4512883"/>
                <a:gd name="connsiteY14" fmla="*/ 2585775 h 2593006"/>
                <a:gd name="connsiteX15" fmla="*/ 41318 w 4512883"/>
                <a:gd name="connsiteY15" fmla="*/ 2589701 h 2593006"/>
                <a:gd name="connsiteX16" fmla="*/ 273770 w 4512883"/>
                <a:gd name="connsiteY16"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627228 w 4512883"/>
                <a:gd name="connsiteY4" fmla="*/ 2268617 h 2593006"/>
                <a:gd name="connsiteX5" fmla="*/ 3919367 w 4512883"/>
                <a:gd name="connsiteY5" fmla="*/ 1641801 h 2593006"/>
                <a:gd name="connsiteX6" fmla="*/ 4251034 w 4512883"/>
                <a:gd name="connsiteY6" fmla="*/ 700687 h 2593006"/>
                <a:gd name="connsiteX7" fmla="*/ 4402689 w 4512883"/>
                <a:gd name="connsiteY7" fmla="*/ 1179 h 2593006"/>
                <a:gd name="connsiteX8" fmla="*/ 4512883 w 4512883"/>
                <a:gd name="connsiteY8" fmla="*/ 550764 h 2593006"/>
                <a:gd name="connsiteX9" fmla="*/ 4095440 w 4512883"/>
                <a:gd name="connsiteY9" fmla="*/ 1265528 h 2593006"/>
                <a:gd name="connsiteX10" fmla="*/ 4062308 w 4512883"/>
                <a:gd name="connsiteY10" fmla="*/ 1795792 h 2593006"/>
                <a:gd name="connsiteX11" fmla="*/ 3984453 w 4512883"/>
                <a:gd name="connsiteY11" fmla="*/ 2338737 h 2593006"/>
                <a:gd name="connsiteX12" fmla="*/ 3693878 w 4512883"/>
                <a:gd name="connsiteY12" fmla="*/ 2585035 h 2593006"/>
                <a:gd name="connsiteX13" fmla="*/ 2722994 w 4512883"/>
                <a:gd name="connsiteY13" fmla="*/ 2591455 h 2593006"/>
                <a:gd name="connsiteX14" fmla="*/ 1035164 w 4512883"/>
                <a:gd name="connsiteY14" fmla="*/ 2585775 h 2593006"/>
                <a:gd name="connsiteX15" fmla="*/ 41318 w 4512883"/>
                <a:gd name="connsiteY15" fmla="*/ 2589701 h 2593006"/>
                <a:gd name="connsiteX16" fmla="*/ 273770 w 4512883"/>
                <a:gd name="connsiteY16"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627228 w 4512883"/>
                <a:gd name="connsiteY4" fmla="*/ 2268617 h 2593006"/>
                <a:gd name="connsiteX5" fmla="*/ 3934921 w 4512883"/>
                <a:gd name="connsiteY5" fmla="*/ 1685097 h 2593006"/>
                <a:gd name="connsiteX6" fmla="*/ 4251034 w 4512883"/>
                <a:gd name="connsiteY6" fmla="*/ 700687 h 2593006"/>
                <a:gd name="connsiteX7" fmla="*/ 4402689 w 4512883"/>
                <a:gd name="connsiteY7" fmla="*/ 1179 h 2593006"/>
                <a:gd name="connsiteX8" fmla="*/ 4512883 w 4512883"/>
                <a:gd name="connsiteY8" fmla="*/ 550764 h 2593006"/>
                <a:gd name="connsiteX9" fmla="*/ 4095440 w 4512883"/>
                <a:gd name="connsiteY9" fmla="*/ 1265528 h 2593006"/>
                <a:gd name="connsiteX10" fmla="*/ 4062308 w 4512883"/>
                <a:gd name="connsiteY10" fmla="*/ 1795792 h 2593006"/>
                <a:gd name="connsiteX11" fmla="*/ 3984453 w 4512883"/>
                <a:gd name="connsiteY11" fmla="*/ 2338737 h 2593006"/>
                <a:gd name="connsiteX12" fmla="*/ 3693878 w 4512883"/>
                <a:gd name="connsiteY12" fmla="*/ 2585035 h 2593006"/>
                <a:gd name="connsiteX13" fmla="*/ 2722994 w 4512883"/>
                <a:gd name="connsiteY13" fmla="*/ 2591455 h 2593006"/>
                <a:gd name="connsiteX14" fmla="*/ 1035164 w 4512883"/>
                <a:gd name="connsiteY14" fmla="*/ 2585775 h 2593006"/>
                <a:gd name="connsiteX15" fmla="*/ 41318 w 4512883"/>
                <a:gd name="connsiteY15" fmla="*/ 2589701 h 2593006"/>
                <a:gd name="connsiteX16" fmla="*/ 273770 w 4512883"/>
                <a:gd name="connsiteY16"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627228 w 4512883"/>
                <a:gd name="connsiteY4" fmla="*/ 2268617 h 2593006"/>
                <a:gd name="connsiteX5" fmla="*/ 3934921 w 4512883"/>
                <a:gd name="connsiteY5" fmla="*/ 1685097 h 2593006"/>
                <a:gd name="connsiteX6" fmla="*/ 4251034 w 4512883"/>
                <a:gd name="connsiteY6" fmla="*/ 700687 h 2593006"/>
                <a:gd name="connsiteX7" fmla="*/ 4402689 w 4512883"/>
                <a:gd name="connsiteY7" fmla="*/ 1179 h 2593006"/>
                <a:gd name="connsiteX8" fmla="*/ 4512883 w 4512883"/>
                <a:gd name="connsiteY8" fmla="*/ 550764 h 2593006"/>
                <a:gd name="connsiteX9" fmla="*/ 4095440 w 4512883"/>
                <a:gd name="connsiteY9" fmla="*/ 1265528 h 2593006"/>
                <a:gd name="connsiteX10" fmla="*/ 4062308 w 4512883"/>
                <a:gd name="connsiteY10" fmla="*/ 1795792 h 2593006"/>
                <a:gd name="connsiteX11" fmla="*/ 3984453 w 4512883"/>
                <a:gd name="connsiteY11" fmla="*/ 2338737 h 2593006"/>
                <a:gd name="connsiteX12" fmla="*/ 3693878 w 4512883"/>
                <a:gd name="connsiteY12" fmla="*/ 2585035 h 2593006"/>
                <a:gd name="connsiteX13" fmla="*/ 2722994 w 4512883"/>
                <a:gd name="connsiteY13" fmla="*/ 2591455 h 2593006"/>
                <a:gd name="connsiteX14" fmla="*/ 1035164 w 4512883"/>
                <a:gd name="connsiteY14" fmla="*/ 2585775 h 2593006"/>
                <a:gd name="connsiteX15" fmla="*/ 41318 w 4512883"/>
                <a:gd name="connsiteY15" fmla="*/ 2589701 h 2593006"/>
                <a:gd name="connsiteX16" fmla="*/ 273770 w 4512883"/>
                <a:gd name="connsiteY16"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627228 w 4512883"/>
                <a:gd name="connsiteY4" fmla="*/ 2268617 h 2593006"/>
                <a:gd name="connsiteX5" fmla="*/ 3934921 w 4512883"/>
                <a:gd name="connsiteY5" fmla="*/ 1685097 h 2593006"/>
                <a:gd name="connsiteX6" fmla="*/ 4251034 w 4512883"/>
                <a:gd name="connsiteY6" fmla="*/ 700687 h 2593006"/>
                <a:gd name="connsiteX7" fmla="*/ 4402689 w 4512883"/>
                <a:gd name="connsiteY7" fmla="*/ 1179 h 2593006"/>
                <a:gd name="connsiteX8" fmla="*/ 4512883 w 4512883"/>
                <a:gd name="connsiteY8" fmla="*/ 550764 h 2593006"/>
                <a:gd name="connsiteX9" fmla="*/ 4095440 w 4512883"/>
                <a:gd name="connsiteY9" fmla="*/ 1265528 h 2593006"/>
                <a:gd name="connsiteX10" fmla="*/ 4062308 w 4512883"/>
                <a:gd name="connsiteY10" fmla="*/ 1795792 h 2593006"/>
                <a:gd name="connsiteX11" fmla="*/ 3984453 w 4512883"/>
                <a:gd name="connsiteY11" fmla="*/ 2338737 h 2593006"/>
                <a:gd name="connsiteX12" fmla="*/ 3693878 w 4512883"/>
                <a:gd name="connsiteY12" fmla="*/ 2585035 h 2593006"/>
                <a:gd name="connsiteX13" fmla="*/ 2722994 w 4512883"/>
                <a:gd name="connsiteY13" fmla="*/ 2591455 h 2593006"/>
                <a:gd name="connsiteX14" fmla="*/ 1035164 w 4512883"/>
                <a:gd name="connsiteY14" fmla="*/ 2585775 h 2593006"/>
                <a:gd name="connsiteX15" fmla="*/ 41318 w 4512883"/>
                <a:gd name="connsiteY15" fmla="*/ 2589701 h 2593006"/>
                <a:gd name="connsiteX16" fmla="*/ 273770 w 4512883"/>
                <a:gd name="connsiteY16" fmla="*/ 2556639 h 2593006"/>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627228 w 4512883"/>
                <a:gd name="connsiteY4" fmla="*/ 2269170 h 2593559"/>
                <a:gd name="connsiteX5" fmla="*/ 3934921 w 4512883"/>
                <a:gd name="connsiteY5" fmla="*/ 1685650 h 2593559"/>
                <a:gd name="connsiteX6" fmla="*/ 4279033 w 4512883"/>
                <a:gd name="connsiteY6" fmla="*/ 735259 h 2593559"/>
                <a:gd name="connsiteX7" fmla="*/ 4402689 w 4512883"/>
                <a:gd name="connsiteY7" fmla="*/ 1732 h 2593559"/>
                <a:gd name="connsiteX8" fmla="*/ 4512883 w 4512883"/>
                <a:gd name="connsiteY8" fmla="*/ 551317 h 2593559"/>
                <a:gd name="connsiteX9" fmla="*/ 4095440 w 4512883"/>
                <a:gd name="connsiteY9" fmla="*/ 1266081 h 2593559"/>
                <a:gd name="connsiteX10" fmla="*/ 4062308 w 4512883"/>
                <a:gd name="connsiteY10" fmla="*/ 1796345 h 2593559"/>
                <a:gd name="connsiteX11" fmla="*/ 3984453 w 4512883"/>
                <a:gd name="connsiteY11" fmla="*/ 2339290 h 2593559"/>
                <a:gd name="connsiteX12" fmla="*/ 3693878 w 4512883"/>
                <a:gd name="connsiteY12" fmla="*/ 2585588 h 2593559"/>
                <a:gd name="connsiteX13" fmla="*/ 2722994 w 4512883"/>
                <a:gd name="connsiteY13" fmla="*/ 2592008 h 2593559"/>
                <a:gd name="connsiteX14" fmla="*/ 1035164 w 4512883"/>
                <a:gd name="connsiteY14" fmla="*/ 2586328 h 2593559"/>
                <a:gd name="connsiteX15" fmla="*/ 41318 w 4512883"/>
                <a:gd name="connsiteY15" fmla="*/ 2590254 h 2593559"/>
                <a:gd name="connsiteX16" fmla="*/ 273770 w 4512883"/>
                <a:gd name="connsiteY16"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627228 w 4512883"/>
                <a:gd name="connsiteY4" fmla="*/ 2269170 h 2593559"/>
                <a:gd name="connsiteX5" fmla="*/ 3934921 w 4512883"/>
                <a:gd name="connsiteY5" fmla="*/ 1685650 h 2593559"/>
                <a:gd name="connsiteX6" fmla="*/ 4279033 w 4512883"/>
                <a:gd name="connsiteY6" fmla="*/ 735259 h 2593559"/>
                <a:gd name="connsiteX7" fmla="*/ 4402689 w 4512883"/>
                <a:gd name="connsiteY7" fmla="*/ 1732 h 2593559"/>
                <a:gd name="connsiteX8" fmla="*/ 4512883 w 4512883"/>
                <a:gd name="connsiteY8" fmla="*/ 551317 h 2593559"/>
                <a:gd name="connsiteX9" fmla="*/ 4095440 w 4512883"/>
                <a:gd name="connsiteY9" fmla="*/ 1266081 h 2593559"/>
                <a:gd name="connsiteX10" fmla="*/ 4062308 w 4512883"/>
                <a:gd name="connsiteY10" fmla="*/ 1796345 h 2593559"/>
                <a:gd name="connsiteX11" fmla="*/ 3984453 w 4512883"/>
                <a:gd name="connsiteY11" fmla="*/ 2339290 h 2593559"/>
                <a:gd name="connsiteX12" fmla="*/ 3693878 w 4512883"/>
                <a:gd name="connsiteY12" fmla="*/ 2585588 h 2593559"/>
                <a:gd name="connsiteX13" fmla="*/ 2722994 w 4512883"/>
                <a:gd name="connsiteY13" fmla="*/ 2592008 h 2593559"/>
                <a:gd name="connsiteX14" fmla="*/ 1035164 w 4512883"/>
                <a:gd name="connsiteY14" fmla="*/ 2586328 h 2593559"/>
                <a:gd name="connsiteX15" fmla="*/ 41318 w 4512883"/>
                <a:gd name="connsiteY15" fmla="*/ 2590254 h 2593559"/>
                <a:gd name="connsiteX16" fmla="*/ 273770 w 4512883"/>
                <a:gd name="connsiteY16"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627228 w 4512883"/>
                <a:gd name="connsiteY4" fmla="*/ 2269170 h 2593559"/>
                <a:gd name="connsiteX5" fmla="*/ 3934921 w 4512883"/>
                <a:gd name="connsiteY5" fmla="*/ 1685650 h 2593559"/>
                <a:gd name="connsiteX6" fmla="*/ 4279033 w 4512883"/>
                <a:gd name="connsiteY6" fmla="*/ 735259 h 2593559"/>
                <a:gd name="connsiteX7" fmla="*/ 4402689 w 4512883"/>
                <a:gd name="connsiteY7" fmla="*/ 1732 h 2593559"/>
                <a:gd name="connsiteX8" fmla="*/ 4512883 w 4512883"/>
                <a:gd name="connsiteY8" fmla="*/ 551317 h 2593559"/>
                <a:gd name="connsiteX9" fmla="*/ 4095440 w 4512883"/>
                <a:gd name="connsiteY9" fmla="*/ 1266081 h 2593559"/>
                <a:gd name="connsiteX10" fmla="*/ 4062308 w 4512883"/>
                <a:gd name="connsiteY10" fmla="*/ 1796345 h 2593559"/>
                <a:gd name="connsiteX11" fmla="*/ 3984453 w 4512883"/>
                <a:gd name="connsiteY11" fmla="*/ 2339290 h 2593559"/>
                <a:gd name="connsiteX12" fmla="*/ 3693878 w 4512883"/>
                <a:gd name="connsiteY12" fmla="*/ 2585588 h 2593559"/>
                <a:gd name="connsiteX13" fmla="*/ 2722994 w 4512883"/>
                <a:gd name="connsiteY13" fmla="*/ 2592008 h 2593559"/>
                <a:gd name="connsiteX14" fmla="*/ 1035164 w 4512883"/>
                <a:gd name="connsiteY14" fmla="*/ 2586328 h 2593559"/>
                <a:gd name="connsiteX15" fmla="*/ 41318 w 4512883"/>
                <a:gd name="connsiteY15" fmla="*/ 2590254 h 2593559"/>
                <a:gd name="connsiteX16" fmla="*/ 273770 w 4512883"/>
                <a:gd name="connsiteY16"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627228 w 4512883"/>
                <a:gd name="connsiteY4" fmla="*/ 2269170 h 2593559"/>
                <a:gd name="connsiteX5" fmla="*/ 3934921 w 4512883"/>
                <a:gd name="connsiteY5" fmla="*/ 1685650 h 2593559"/>
                <a:gd name="connsiteX6" fmla="*/ 4279033 w 4512883"/>
                <a:gd name="connsiteY6" fmla="*/ 735259 h 2593559"/>
                <a:gd name="connsiteX7" fmla="*/ 4402689 w 4512883"/>
                <a:gd name="connsiteY7" fmla="*/ 1732 h 2593559"/>
                <a:gd name="connsiteX8" fmla="*/ 4512883 w 4512883"/>
                <a:gd name="connsiteY8" fmla="*/ 551317 h 2593559"/>
                <a:gd name="connsiteX9" fmla="*/ 4095440 w 4512883"/>
                <a:gd name="connsiteY9" fmla="*/ 1266081 h 2593559"/>
                <a:gd name="connsiteX10" fmla="*/ 4062308 w 4512883"/>
                <a:gd name="connsiteY10" fmla="*/ 1796345 h 2593559"/>
                <a:gd name="connsiteX11" fmla="*/ 3984453 w 4512883"/>
                <a:gd name="connsiteY11" fmla="*/ 2339290 h 2593559"/>
                <a:gd name="connsiteX12" fmla="*/ 3693878 w 4512883"/>
                <a:gd name="connsiteY12" fmla="*/ 2585588 h 2593559"/>
                <a:gd name="connsiteX13" fmla="*/ 2722994 w 4512883"/>
                <a:gd name="connsiteY13" fmla="*/ 2592008 h 2593559"/>
                <a:gd name="connsiteX14" fmla="*/ 1035164 w 4512883"/>
                <a:gd name="connsiteY14" fmla="*/ 2586328 h 2593559"/>
                <a:gd name="connsiteX15" fmla="*/ 41318 w 4512883"/>
                <a:gd name="connsiteY15" fmla="*/ 2590254 h 2593559"/>
                <a:gd name="connsiteX16" fmla="*/ 273770 w 4512883"/>
                <a:gd name="connsiteY16"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627228 w 4512883"/>
                <a:gd name="connsiteY4" fmla="*/ 2269170 h 2593559"/>
                <a:gd name="connsiteX5" fmla="*/ 3934921 w 4512883"/>
                <a:gd name="connsiteY5" fmla="*/ 1685650 h 2593559"/>
                <a:gd name="connsiteX6" fmla="*/ 4279033 w 4512883"/>
                <a:gd name="connsiteY6" fmla="*/ 735259 h 2593559"/>
                <a:gd name="connsiteX7" fmla="*/ 4402689 w 4512883"/>
                <a:gd name="connsiteY7" fmla="*/ 1732 h 2593559"/>
                <a:gd name="connsiteX8" fmla="*/ 4512883 w 4512883"/>
                <a:gd name="connsiteY8" fmla="*/ 551317 h 2593559"/>
                <a:gd name="connsiteX9" fmla="*/ 4095440 w 4512883"/>
                <a:gd name="connsiteY9" fmla="*/ 1266081 h 2593559"/>
                <a:gd name="connsiteX10" fmla="*/ 4062308 w 4512883"/>
                <a:gd name="connsiteY10" fmla="*/ 1796345 h 2593559"/>
                <a:gd name="connsiteX11" fmla="*/ 3984453 w 4512883"/>
                <a:gd name="connsiteY11" fmla="*/ 2339290 h 2593559"/>
                <a:gd name="connsiteX12" fmla="*/ 3693878 w 4512883"/>
                <a:gd name="connsiteY12" fmla="*/ 2585588 h 2593559"/>
                <a:gd name="connsiteX13" fmla="*/ 2722994 w 4512883"/>
                <a:gd name="connsiteY13" fmla="*/ 2592008 h 2593559"/>
                <a:gd name="connsiteX14" fmla="*/ 1035164 w 4512883"/>
                <a:gd name="connsiteY14" fmla="*/ 2586328 h 2593559"/>
                <a:gd name="connsiteX15" fmla="*/ 41318 w 4512883"/>
                <a:gd name="connsiteY15" fmla="*/ 2590254 h 2593559"/>
                <a:gd name="connsiteX16" fmla="*/ 273770 w 4512883"/>
                <a:gd name="connsiteY16"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627228 w 4512883"/>
                <a:gd name="connsiteY4" fmla="*/ 2269170 h 2593559"/>
                <a:gd name="connsiteX5" fmla="*/ 3928699 w 4512883"/>
                <a:gd name="connsiteY5" fmla="*/ 1688743 h 2593559"/>
                <a:gd name="connsiteX6" fmla="*/ 4279033 w 4512883"/>
                <a:gd name="connsiteY6" fmla="*/ 735259 h 2593559"/>
                <a:gd name="connsiteX7" fmla="*/ 4402689 w 4512883"/>
                <a:gd name="connsiteY7" fmla="*/ 1732 h 2593559"/>
                <a:gd name="connsiteX8" fmla="*/ 4512883 w 4512883"/>
                <a:gd name="connsiteY8" fmla="*/ 551317 h 2593559"/>
                <a:gd name="connsiteX9" fmla="*/ 4095440 w 4512883"/>
                <a:gd name="connsiteY9" fmla="*/ 1266081 h 2593559"/>
                <a:gd name="connsiteX10" fmla="*/ 4062308 w 4512883"/>
                <a:gd name="connsiteY10" fmla="*/ 1796345 h 2593559"/>
                <a:gd name="connsiteX11" fmla="*/ 3984453 w 4512883"/>
                <a:gd name="connsiteY11" fmla="*/ 2339290 h 2593559"/>
                <a:gd name="connsiteX12" fmla="*/ 3693878 w 4512883"/>
                <a:gd name="connsiteY12" fmla="*/ 2585588 h 2593559"/>
                <a:gd name="connsiteX13" fmla="*/ 2722994 w 4512883"/>
                <a:gd name="connsiteY13" fmla="*/ 2592008 h 2593559"/>
                <a:gd name="connsiteX14" fmla="*/ 1035164 w 4512883"/>
                <a:gd name="connsiteY14" fmla="*/ 2586328 h 2593559"/>
                <a:gd name="connsiteX15" fmla="*/ 41318 w 4512883"/>
                <a:gd name="connsiteY15" fmla="*/ 2590254 h 2593559"/>
                <a:gd name="connsiteX16" fmla="*/ 273770 w 4512883"/>
                <a:gd name="connsiteY16"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627228 w 4512883"/>
                <a:gd name="connsiteY4" fmla="*/ 2269170 h 2593559"/>
                <a:gd name="connsiteX5" fmla="*/ 3928699 w 4512883"/>
                <a:gd name="connsiteY5" fmla="*/ 1688743 h 2593559"/>
                <a:gd name="connsiteX6" fmla="*/ 4279033 w 4512883"/>
                <a:gd name="connsiteY6" fmla="*/ 735259 h 2593559"/>
                <a:gd name="connsiteX7" fmla="*/ 4402689 w 4512883"/>
                <a:gd name="connsiteY7" fmla="*/ 1732 h 2593559"/>
                <a:gd name="connsiteX8" fmla="*/ 4512883 w 4512883"/>
                <a:gd name="connsiteY8" fmla="*/ 551317 h 2593559"/>
                <a:gd name="connsiteX9" fmla="*/ 4095440 w 4512883"/>
                <a:gd name="connsiteY9" fmla="*/ 1266081 h 2593559"/>
                <a:gd name="connsiteX10" fmla="*/ 4062308 w 4512883"/>
                <a:gd name="connsiteY10" fmla="*/ 1796345 h 2593559"/>
                <a:gd name="connsiteX11" fmla="*/ 3984453 w 4512883"/>
                <a:gd name="connsiteY11" fmla="*/ 2339290 h 2593559"/>
                <a:gd name="connsiteX12" fmla="*/ 3693878 w 4512883"/>
                <a:gd name="connsiteY12" fmla="*/ 2585588 h 2593559"/>
                <a:gd name="connsiteX13" fmla="*/ 2722994 w 4512883"/>
                <a:gd name="connsiteY13" fmla="*/ 2592008 h 2593559"/>
                <a:gd name="connsiteX14" fmla="*/ 1035164 w 4512883"/>
                <a:gd name="connsiteY14" fmla="*/ 2586328 h 2593559"/>
                <a:gd name="connsiteX15" fmla="*/ 41318 w 4512883"/>
                <a:gd name="connsiteY15" fmla="*/ 2590254 h 2593559"/>
                <a:gd name="connsiteX16" fmla="*/ 273770 w 4512883"/>
                <a:gd name="connsiteY16"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266078 w 4512883"/>
                <a:gd name="connsiteY4" fmla="*/ 2419342 h 2593559"/>
                <a:gd name="connsiteX5" fmla="*/ 3627228 w 4512883"/>
                <a:gd name="connsiteY5" fmla="*/ 2269170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06520 w 4512883"/>
                <a:gd name="connsiteY4" fmla="*/ 2431712 h 2593559"/>
                <a:gd name="connsiteX5" fmla="*/ 3627228 w 4512883"/>
                <a:gd name="connsiteY5" fmla="*/ 2269170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15853 w 4512883"/>
                <a:gd name="connsiteY4" fmla="*/ 2456453 h 2593559"/>
                <a:gd name="connsiteX5" fmla="*/ 3627228 w 4512883"/>
                <a:gd name="connsiteY5" fmla="*/ 2269170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15853 w 4512883"/>
                <a:gd name="connsiteY4" fmla="*/ 2456453 h 2593559"/>
                <a:gd name="connsiteX5" fmla="*/ 3627228 w 4512883"/>
                <a:gd name="connsiteY5" fmla="*/ 2269170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15853 w 4512883"/>
                <a:gd name="connsiteY4" fmla="*/ 2456453 h 2593559"/>
                <a:gd name="connsiteX5" fmla="*/ 3627228 w 4512883"/>
                <a:gd name="connsiteY5" fmla="*/ 2269170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15853 w 4512883"/>
                <a:gd name="connsiteY4" fmla="*/ 2456453 h 2593559"/>
                <a:gd name="connsiteX5" fmla="*/ 3627228 w 4512883"/>
                <a:gd name="connsiteY5" fmla="*/ 2269170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15853 w 4512883"/>
                <a:gd name="connsiteY4" fmla="*/ 2456453 h 2593559"/>
                <a:gd name="connsiteX5" fmla="*/ 3627228 w 4512883"/>
                <a:gd name="connsiteY5" fmla="*/ 2269170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15853 w 4512883"/>
                <a:gd name="connsiteY4" fmla="*/ 2456453 h 2593559"/>
                <a:gd name="connsiteX5" fmla="*/ 3692557 w 4512883"/>
                <a:gd name="connsiteY5" fmla="*/ 226298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15853 w 4512883"/>
                <a:gd name="connsiteY4" fmla="*/ 2456453 h 2593559"/>
                <a:gd name="connsiteX5" fmla="*/ 3726777 w 4512883"/>
                <a:gd name="connsiteY5" fmla="*/ 227535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81193 h 2593559"/>
                <a:gd name="connsiteX5" fmla="*/ 3726777 w 4512883"/>
                <a:gd name="connsiteY5" fmla="*/ 227535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81193 h 2593559"/>
                <a:gd name="connsiteX5" fmla="*/ 3726777 w 4512883"/>
                <a:gd name="connsiteY5" fmla="*/ 227535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81193 h 2593559"/>
                <a:gd name="connsiteX5" fmla="*/ 3726777 w 4512883"/>
                <a:gd name="connsiteY5" fmla="*/ 227535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81193 h 2593559"/>
                <a:gd name="connsiteX5" fmla="*/ 3726777 w 4512883"/>
                <a:gd name="connsiteY5" fmla="*/ 227535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81193 h 2593559"/>
                <a:gd name="connsiteX5" fmla="*/ 3726777 w 4512883"/>
                <a:gd name="connsiteY5" fmla="*/ 227535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860260 w 4512883"/>
                <a:gd name="connsiteY6" fmla="*/ 1943084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869592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869592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869592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869592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869592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854038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673892 w 4512883"/>
                <a:gd name="connsiteY5" fmla="*/ 2309373 h 2593559"/>
                <a:gd name="connsiteX6" fmla="*/ 3854038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673892 w 4512883"/>
                <a:gd name="connsiteY5" fmla="*/ 2309373 h 2593559"/>
                <a:gd name="connsiteX6" fmla="*/ 3854038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7226 w 4512883"/>
                <a:gd name="connsiteY3" fmla="*/ 2517555 h 2593559"/>
                <a:gd name="connsiteX4" fmla="*/ 3325186 w 4512883"/>
                <a:gd name="connsiteY4" fmla="*/ 2478101 h 2593559"/>
                <a:gd name="connsiteX5" fmla="*/ 3673892 w 4512883"/>
                <a:gd name="connsiteY5" fmla="*/ 2309373 h 2593559"/>
                <a:gd name="connsiteX6" fmla="*/ 3854038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7226 w 4512883"/>
                <a:gd name="connsiteY3" fmla="*/ 2517555 h 2593559"/>
                <a:gd name="connsiteX4" fmla="*/ 3325186 w 4512883"/>
                <a:gd name="connsiteY4" fmla="*/ 2478101 h 2593559"/>
                <a:gd name="connsiteX5" fmla="*/ 3673892 w 4512883"/>
                <a:gd name="connsiteY5" fmla="*/ 2309373 h 2593559"/>
                <a:gd name="connsiteX6" fmla="*/ 3854038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7226 w 4512883"/>
                <a:gd name="connsiteY3" fmla="*/ 2517555 h 2593559"/>
                <a:gd name="connsiteX4" fmla="*/ 3325186 w 4512883"/>
                <a:gd name="connsiteY4" fmla="*/ 2478101 h 2593559"/>
                <a:gd name="connsiteX5" fmla="*/ 3673892 w 4512883"/>
                <a:gd name="connsiteY5" fmla="*/ 2309373 h 2593559"/>
                <a:gd name="connsiteX6" fmla="*/ 3854038 w 4512883"/>
                <a:gd name="connsiteY6" fmla="*/ 2042047 h 2593559"/>
                <a:gd name="connsiteX7" fmla="*/ 3972252 w 4512883"/>
                <a:gd name="connsiteY7" fmla="*/ 1685650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7226 w 4512883"/>
                <a:gd name="connsiteY3" fmla="*/ 2517555 h 2593559"/>
                <a:gd name="connsiteX4" fmla="*/ 3325186 w 4512883"/>
                <a:gd name="connsiteY4" fmla="*/ 2478101 h 2593559"/>
                <a:gd name="connsiteX5" fmla="*/ 3673892 w 4512883"/>
                <a:gd name="connsiteY5" fmla="*/ 2309373 h 2593559"/>
                <a:gd name="connsiteX6" fmla="*/ 3854038 w 4512883"/>
                <a:gd name="connsiteY6" fmla="*/ 2042047 h 2593559"/>
                <a:gd name="connsiteX7" fmla="*/ 3972252 w 4512883"/>
                <a:gd name="connsiteY7" fmla="*/ 1685650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7226 w 4512883"/>
                <a:gd name="connsiteY3" fmla="*/ 2517555 h 2593559"/>
                <a:gd name="connsiteX4" fmla="*/ 3325186 w 4512883"/>
                <a:gd name="connsiteY4" fmla="*/ 2478101 h 2593559"/>
                <a:gd name="connsiteX5" fmla="*/ 3673892 w 4512883"/>
                <a:gd name="connsiteY5" fmla="*/ 2309373 h 2593559"/>
                <a:gd name="connsiteX6" fmla="*/ 3854038 w 4512883"/>
                <a:gd name="connsiteY6" fmla="*/ 2042047 h 2593559"/>
                <a:gd name="connsiteX7" fmla="*/ 3972252 w 4512883"/>
                <a:gd name="connsiteY7" fmla="*/ 1685650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8701 h 2595068"/>
                <a:gd name="connsiteX1" fmla="*/ 1053446 w 4512883"/>
                <a:gd name="connsiteY1" fmla="*/ 2546772 h 2595068"/>
                <a:gd name="connsiteX2" fmla="*/ 1926996 w 4512883"/>
                <a:gd name="connsiteY2" fmla="*/ 2539423 h 2595068"/>
                <a:gd name="connsiteX3" fmla="*/ 2737226 w 4512883"/>
                <a:gd name="connsiteY3" fmla="*/ 2519064 h 2595068"/>
                <a:gd name="connsiteX4" fmla="*/ 3325186 w 4512883"/>
                <a:gd name="connsiteY4" fmla="*/ 2479610 h 2595068"/>
                <a:gd name="connsiteX5" fmla="*/ 3673892 w 4512883"/>
                <a:gd name="connsiteY5" fmla="*/ 2310882 h 2595068"/>
                <a:gd name="connsiteX6" fmla="*/ 3854038 w 4512883"/>
                <a:gd name="connsiteY6" fmla="*/ 2043556 h 2595068"/>
                <a:gd name="connsiteX7" fmla="*/ 3972252 w 4512883"/>
                <a:gd name="connsiteY7" fmla="*/ 1687159 h 2595068"/>
                <a:gd name="connsiteX8" fmla="*/ 4238592 w 4512883"/>
                <a:gd name="connsiteY8" fmla="*/ 810990 h 2595068"/>
                <a:gd name="connsiteX9" fmla="*/ 4402689 w 4512883"/>
                <a:gd name="connsiteY9" fmla="*/ 3241 h 2595068"/>
                <a:gd name="connsiteX10" fmla="*/ 4512883 w 4512883"/>
                <a:gd name="connsiteY10" fmla="*/ 552826 h 2595068"/>
                <a:gd name="connsiteX11" fmla="*/ 4095440 w 4512883"/>
                <a:gd name="connsiteY11" fmla="*/ 1267590 h 2595068"/>
                <a:gd name="connsiteX12" fmla="*/ 4062308 w 4512883"/>
                <a:gd name="connsiteY12" fmla="*/ 1797854 h 2595068"/>
                <a:gd name="connsiteX13" fmla="*/ 3984453 w 4512883"/>
                <a:gd name="connsiteY13" fmla="*/ 2340799 h 2595068"/>
                <a:gd name="connsiteX14" fmla="*/ 3693878 w 4512883"/>
                <a:gd name="connsiteY14" fmla="*/ 2587097 h 2595068"/>
                <a:gd name="connsiteX15" fmla="*/ 2722994 w 4512883"/>
                <a:gd name="connsiteY15" fmla="*/ 2593517 h 2595068"/>
                <a:gd name="connsiteX16" fmla="*/ 1035164 w 4512883"/>
                <a:gd name="connsiteY16" fmla="*/ 2587837 h 2595068"/>
                <a:gd name="connsiteX17" fmla="*/ 41318 w 4512883"/>
                <a:gd name="connsiteY17" fmla="*/ 2591763 h 2595068"/>
                <a:gd name="connsiteX18" fmla="*/ 273770 w 4512883"/>
                <a:gd name="connsiteY18" fmla="*/ 2558701 h 2595068"/>
                <a:gd name="connsiteX0" fmla="*/ 273770 w 4512883"/>
                <a:gd name="connsiteY0" fmla="*/ 2558701 h 2595068"/>
                <a:gd name="connsiteX1" fmla="*/ 1053446 w 4512883"/>
                <a:gd name="connsiteY1" fmla="*/ 2546772 h 2595068"/>
                <a:gd name="connsiteX2" fmla="*/ 1926996 w 4512883"/>
                <a:gd name="connsiteY2" fmla="*/ 2539423 h 2595068"/>
                <a:gd name="connsiteX3" fmla="*/ 2737226 w 4512883"/>
                <a:gd name="connsiteY3" fmla="*/ 2519064 h 2595068"/>
                <a:gd name="connsiteX4" fmla="*/ 3325186 w 4512883"/>
                <a:gd name="connsiteY4" fmla="*/ 2479610 h 2595068"/>
                <a:gd name="connsiteX5" fmla="*/ 3673892 w 4512883"/>
                <a:gd name="connsiteY5" fmla="*/ 2310882 h 2595068"/>
                <a:gd name="connsiteX6" fmla="*/ 3854038 w 4512883"/>
                <a:gd name="connsiteY6" fmla="*/ 2043556 h 2595068"/>
                <a:gd name="connsiteX7" fmla="*/ 3972252 w 4512883"/>
                <a:gd name="connsiteY7" fmla="*/ 1687159 h 2595068"/>
                <a:gd name="connsiteX8" fmla="*/ 4102910 w 4512883"/>
                <a:gd name="connsiteY8" fmla="*/ 1180725 h 2595068"/>
                <a:gd name="connsiteX9" fmla="*/ 4238592 w 4512883"/>
                <a:gd name="connsiteY9" fmla="*/ 810990 h 2595068"/>
                <a:gd name="connsiteX10" fmla="*/ 4402689 w 4512883"/>
                <a:gd name="connsiteY10" fmla="*/ 3241 h 2595068"/>
                <a:gd name="connsiteX11" fmla="*/ 4512883 w 4512883"/>
                <a:gd name="connsiteY11" fmla="*/ 552826 h 2595068"/>
                <a:gd name="connsiteX12" fmla="*/ 4095440 w 4512883"/>
                <a:gd name="connsiteY12" fmla="*/ 1267590 h 2595068"/>
                <a:gd name="connsiteX13" fmla="*/ 4062308 w 4512883"/>
                <a:gd name="connsiteY13" fmla="*/ 1797854 h 2595068"/>
                <a:gd name="connsiteX14" fmla="*/ 3984453 w 4512883"/>
                <a:gd name="connsiteY14" fmla="*/ 2340799 h 2595068"/>
                <a:gd name="connsiteX15" fmla="*/ 3693878 w 4512883"/>
                <a:gd name="connsiteY15" fmla="*/ 2587097 h 2595068"/>
                <a:gd name="connsiteX16" fmla="*/ 2722994 w 4512883"/>
                <a:gd name="connsiteY16" fmla="*/ 2593517 h 2595068"/>
                <a:gd name="connsiteX17" fmla="*/ 1035164 w 4512883"/>
                <a:gd name="connsiteY17" fmla="*/ 2587837 h 2595068"/>
                <a:gd name="connsiteX18" fmla="*/ 41318 w 4512883"/>
                <a:gd name="connsiteY18" fmla="*/ 2591763 h 2595068"/>
                <a:gd name="connsiteX19" fmla="*/ 273770 w 4512883"/>
                <a:gd name="connsiteY19" fmla="*/ 2558701 h 2595068"/>
                <a:gd name="connsiteX0" fmla="*/ 273770 w 4512883"/>
                <a:gd name="connsiteY0" fmla="*/ 2558844 h 2595211"/>
                <a:gd name="connsiteX1" fmla="*/ 1053446 w 4512883"/>
                <a:gd name="connsiteY1" fmla="*/ 2546915 h 2595211"/>
                <a:gd name="connsiteX2" fmla="*/ 1926996 w 4512883"/>
                <a:gd name="connsiteY2" fmla="*/ 2539566 h 2595211"/>
                <a:gd name="connsiteX3" fmla="*/ 2737226 w 4512883"/>
                <a:gd name="connsiteY3" fmla="*/ 2519207 h 2595211"/>
                <a:gd name="connsiteX4" fmla="*/ 3325186 w 4512883"/>
                <a:gd name="connsiteY4" fmla="*/ 2479753 h 2595211"/>
                <a:gd name="connsiteX5" fmla="*/ 3673892 w 4512883"/>
                <a:gd name="connsiteY5" fmla="*/ 2311025 h 2595211"/>
                <a:gd name="connsiteX6" fmla="*/ 3854038 w 4512883"/>
                <a:gd name="connsiteY6" fmla="*/ 2043699 h 2595211"/>
                <a:gd name="connsiteX7" fmla="*/ 3972252 w 4512883"/>
                <a:gd name="connsiteY7" fmla="*/ 1687302 h 2595211"/>
                <a:gd name="connsiteX8" fmla="*/ 4102910 w 4512883"/>
                <a:gd name="connsiteY8" fmla="*/ 1180868 h 2595211"/>
                <a:gd name="connsiteX9" fmla="*/ 4406580 w 4512883"/>
                <a:gd name="connsiteY9" fmla="*/ 817318 h 2595211"/>
                <a:gd name="connsiteX10" fmla="*/ 4402689 w 4512883"/>
                <a:gd name="connsiteY10" fmla="*/ 3384 h 2595211"/>
                <a:gd name="connsiteX11" fmla="*/ 4512883 w 4512883"/>
                <a:gd name="connsiteY11" fmla="*/ 552969 h 2595211"/>
                <a:gd name="connsiteX12" fmla="*/ 4095440 w 4512883"/>
                <a:gd name="connsiteY12" fmla="*/ 1267733 h 2595211"/>
                <a:gd name="connsiteX13" fmla="*/ 4062308 w 4512883"/>
                <a:gd name="connsiteY13" fmla="*/ 1797997 h 2595211"/>
                <a:gd name="connsiteX14" fmla="*/ 3984453 w 4512883"/>
                <a:gd name="connsiteY14" fmla="*/ 2340942 h 2595211"/>
                <a:gd name="connsiteX15" fmla="*/ 3693878 w 4512883"/>
                <a:gd name="connsiteY15" fmla="*/ 2587240 h 2595211"/>
                <a:gd name="connsiteX16" fmla="*/ 2722994 w 4512883"/>
                <a:gd name="connsiteY16" fmla="*/ 2593660 h 2595211"/>
                <a:gd name="connsiteX17" fmla="*/ 1035164 w 4512883"/>
                <a:gd name="connsiteY17" fmla="*/ 2587980 h 2595211"/>
                <a:gd name="connsiteX18" fmla="*/ 41318 w 4512883"/>
                <a:gd name="connsiteY18" fmla="*/ 2591906 h 2595211"/>
                <a:gd name="connsiteX19" fmla="*/ 273770 w 4512883"/>
                <a:gd name="connsiteY19" fmla="*/ 2558844 h 2595211"/>
                <a:gd name="connsiteX0" fmla="*/ 273770 w 4512883"/>
                <a:gd name="connsiteY0" fmla="*/ 2558844 h 2595211"/>
                <a:gd name="connsiteX1" fmla="*/ 1053446 w 4512883"/>
                <a:gd name="connsiteY1" fmla="*/ 2546915 h 2595211"/>
                <a:gd name="connsiteX2" fmla="*/ 1926996 w 4512883"/>
                <a:gd name="connsiteY2" fmla="*/ 2539566 h 2595211"/>
                <a:gd name="connsiteX3" fmla="*/ 2737226 w 4512883"/>
                <a:gd name="connsiteY3" fmla="*/ 2519207 h 2595211"/>
                <a:gd name="connsiteX4" fmla="*/ 3325186 w 4512883"/>
                <a:gd name="connsiteY4" fmla="*/ 2479753 h 2595211"/>
                <a:gd name="connsiteX5" fmla="*/ 3673892 w 4512883"/>
                <a:gd name="connsiteY5" fmla="*/ 2311025 h 2595211"/>
                <a:gd name="connsiteX6" fmla="*/ 3854038 w 4512883"/>
                <a:gd name="connsiteY6" fmla="*/ 2043699 h 2595211"/>
                <a:gd name="connsiteX7" fmla="*/ 3972252 w 4512883"/>
                <a:gd name="connsiteY7" fmla="*/ 1687302 h 2595211"/>
                <a:gd name="connsiteX8" fmla="*/ 4102910 w 4512883"/>
                <a:gd name="connsiteY8" fmla="*/ 1180868 h 2595211"/>
                <a:gd name="connsiteX9" fmla="*/ 4406580 w 4512883"/>
                <a:gd name="connsiteY9" fmla="*/ 817318 h 2595211"/>
                <a:gd name="connsiteX10" fmla="*/ 4402689 w 4512883"/>
                <a:gd name="connsiteY10" fmla="*/ 3384 h 2595211"/>
                <a:gd name="connsiteX11" fmla="*/ 4512883 w 4512883"/>
                <a:gd name="connsiteY11" fmla="*/ 552969 h 2595211"/>
                <a:gd name="connsiteX12" fmla="*/ 4095440 w 4512883"/>
                <a:gd name="connsiteY12" fmla="*/ 1267733 h 2595211"/>
                <a:gd name="connsiteX13" fmla="*/ 4062308 w 4512883"/>
                <a:gd name="connsiteY13" fmla="*/ 1797997 h 2595211"/>
                <a:gd name="connsiteX14" fmla="*/ 3984453 w 4512883"/>
                <a:gd name="connsiteY14" fmla="*/ 2340942 h 2595211"/>
                <a:gd name="connsiteX15" fmla="*/ 3693878 w 4512883"/>
                <a:gd name="connsiteY15" fmla="*/ 2587240 h 2595211"/>
                <a:gd name="connsiteX16" fmla="*/ 2722994 w 4512883"/>
                <a:gd name="connsiteY16" fmla="*/ 2593660 h 2595211"/>
                <a:gd name="connsiteX17" fmla="*/ 1035164 w 4512883"/>
                <a:gd name="connsiteY17" fmla="*/ 2587980 h 2595211"/>
                <a:gd name="connsiteX18" fmla="*/ 41318 w 4512883"/>
                <a:gd name="connsiteY18" fmla="*/ 2591906 h 2595211"/>
                <a:gd name="connsiteX19" fmla="*/ 273770 w 4512883"/>
                <a:gd name="connsiteY19" fmla="*/ 2558844 h 2595211"/>
                <a:gd name="connsiteX0" fmla="*/ 273770 w 4512883"/>
                <a:gd name="connsiteY0" fmla="*/ 2558844 h 2595211"/>
                <a:gd name="connsiteX1" fmla="*/ 1053446 w 4512883"/>
                <a:gd name="connsiteY1" fmla="*/ 2546915 h 2595211"/>
                <a:gd name="connsiteX2" fmla="*/ 1926996 w 4512883"/>
                <a:gd name="connsiteY2" fmla="*/ 2539566 h 2595211"/>
                <a:gd name="connsiteX3" fmla="*/ 2737226 w 4512883"/>
                <a:gd name="connsiteY3" fmla="*/ 2519207 h 2595211"/>
                <a:gd name="connsiteX4" fmla="*/ 3325186 w 4512883"/>
                <a:gd name="connsiteY4" fmla="*/ 2479753 h 2595211"/>
                <a:gd name="connsiteX5" fmla="*/ 3673892 w 4512883"/>
                <a:gd name="connsiteY5" fmla="*/ 2311025 h 2595211"/>
                <a:gd name="connsiteX6" fmla="*/ 3854038 w 4512883"/>
                <a:gd name="connsiteY6" fmla="*/ 2043699 h 2595211"/>
                <a:gd name="connsiteX7" fmla="*/ 3972252 w 4512883"/>
                <a:gd name="connsiteY7" fmla="*/ 1687302 h 2595211"/>
                <a:gd name="connsiteX8" fmla="*/ 4102910 w 4512883"/>
                <a:gd name="connsiteY8" fmla="*/ 1180868 h 2595211"/>
                <a:gd name="connsiteX9" fmla="*/ 4406580 w 4512883"/>
                <a:gd name="connsiteY9" fmla="*/ 817318 h 2595211"/>
                <a:gd name="connsiteX10" fmla="*/ 4402689 w 4512883"/>
                <a:gd name="connsiteY10" fmla="*/ 3384 h 2595211"/>
                <a:gd name="connsiteX11" fmla="*/ 4512883 w 4512883"/>
                <a:gd name="connsiteY11" fmla="*/ 552969 h 2595211"/>
                <a:gd name="connsiteX12" fmla="*/ 4095440 w 4512883"/>
                <a:gd name="connsiteY12" fmla="*/ 1267733 h 2595211"/>
                <a:gd name="connsiteX13" fmla="*/ 4062308 w 4512883"/>
                <a:gd name="connsiteY13" fmla="*/ 1797997 h 2595211"/>
                <a:gd name="connsiteX14" fmla="*/ 3984453 w 4512883"/>
                <a:gd name="connsiteY14" fmla="*/ 2340942 h 2595211"/>
                <a:gd name="connsiteX15" fmla="*/ 3693878 w 4512883"/>
                <a:gd name="connsiteY15" fmla="*/ 2587240 h 2595211"/>
                <a:gd name="connsiteX16" fmla="*/ 2722994 w 4512883"/>
                <a:gd name="connsiteY16" fmla="*/ 2593660 h 2595211"/>
                <a:gd name="connsiteX17" fmla="*/ 1035164 w 4512883"/>
                <a:gd name="connsiteY17" fmla="*/ 2587980 h 2595211"/>
                <a:gd name="connsiteX18" fmla="*/ 41318 w 4512883"/>
                <a:gd name="connsiteY18" fmla="*/ 2591906 h 2595211"/>
                <a:gd name="connsiteX19" fmla="*/ 273770 w 4512883"/>
                <a:gd name="connsiteY19" fmla="*/ 2558844 h 2595211"/>
                <a:gd name="connsiteX0" fmla="*/ 273770 w 4512883"/>
                <a:gd name="connsiteY0" fmla="*/ 2558844 h 2595211"/>
                <a:gd name="connsiteX1" fmla="*/ 1053446 w 4512883"/>
                <a:gd name="connsiteY1" fmla="*/ 2546915 h 2595211"/>
                <a:gd name="connsiteX2" fmla="*/ 1926996 w 4512883"/>
                <a:gd name="connsiteY2" fmla="*/ 2539566 h 2595211"/>
                <a:gd name="connsiteX3" fmla="*/ 2737226 w 4512883"/>
                <a:gd name="connsiteY3" fmla="*/ 2519207 h 2595211"/>
                <a:gd name="connsiteX4" fmla="*/ 3325186 w 4512883"/>
                <a:gd name="connsiteY4" fmla="*/ 2479753 h 2595211"/>
                <a:gd name="connsiteX5" fmla="*/ 3673892 w 4512883"/>
                <a:gd name="connsiteY5" fmla="*/ 2311025 h 2595211"/>
                <a:gd name="connsiteX6" fmla="*/ 3854038 w 4512883"/>
                <a:gd name="connsiteY6" fmla="*/ 2043699 h 2595211"/>
                <a:gd name="connsiteX7" fmla="*/ 3972252 w 4512883"/>
                <a:gd name="connsiteY7" fmla="*/ 1687302 h 2595211"/>
                <a:gd name="connsiteX8" fmla="*/ 4102910 w 4512883"/>
                <a:gd name="connsiteY8" fmla="*/ 1180868 h 2595211"/>
                <a:gd name="connsiteX9" fmla="*/ 4406580 w 4512883"/>
                <a:gd name="connsiteY9" fmla="*/ 817318 h 2595211"/>
                <a:gd name="connsiteX10" fmla="*/ 4402689 w 4512883"/>
                <a:gd name="connsiteY10" fmla="*/ 3384 h 2595211"/>
                <a:gd name="connsiteX11" fmla="*/ 4512883 w 4512883"/>
                <a:gd name="connsiteY11" fmla="*/ 552969 h 2595211"/>
                <a:gd name="connsiteX12" fmla="*/ 4095440 w 4512883"/>
                <a:gd name="connsiteY12" fmla="*/ 1267733 h 2595211"/>
                <a:gd name="connsiteX13" fmla="*/ 4062308 w 4512883"/>
                <a:gd name="connsiteY13" fmla="*/ 1797997 h 2595211"/>
                <a:gd name="connsiteX14" fmla="*/ 3984453 w 4512883"/>
                <a:gd name="connsiteY14" fmla="*/ 2340942 h 2595211"/>
                <a:gd name="connsiteX15" fmla="*/ 3693878 w 4512883"/>
                <a:gd name="connsiteY15" fmla="*/ 2587240 h 2595211"/>
                <a:gd name="connsiteX16" fmla="*/ 2722994 w 4512883"/>
                <a:gd name="connsiteY16" fmla="*/ 2593660 h 2595211"/>
                <a:gd name="connsiteX17" fmla="*/ 1035164 w 4512883"/>
                <a:gd name="connsiteY17" fmla="*/ 2587980 h 2595211"/>
                <a:gd name="connsiteX18" fmla="*/ 41318 w 4512883"/>
                <a:gd name="connsiteY18" fmla="*/ 2591906 h 2595211"/>
                <a:gd name="connsiteX19" fmla="*/ 273770 w 4512883"/>
                <a:gd name="connsiteY19" fmla="*/ 2558844 h 2595211"/>
                <a:gd name="connsiteX0" fmla="*/ 273770 w 4512883"/>
                <a:gd name="connsiteY0" fmla="*/ 2558844 h 2595211"/>
                <a:gd name="connsiteX1" fmla="*/ 1053446 w 4512883"/>
                <a:gd name="connsiteY1" fmla="*/ 2546915 h 2595211"/>
                <a:gd name="connsiteX2" fmla="*/ 1926996 w 4512883"/>
                <a:gd name="connsiteY2" fmla="*/ 2539566 h 2595211"/>
                <a:gd name="connsiteX3" fmla="*/ 2737226 w 4512883"/>
                <a:gd name="connsiteY3" fmla="*/ 2519207 h 2595211"/>
                <a:gd name="connsiteX4" fmla="*/ 3325186 w 4512883"/>
                <a:gd name="connsiteY4" fmla="*/ 2479753 h 2595211"/>
                <a:gd name="connsiteX5" fmla="*/ 3673892 w 4512883"/>
                <a:gd name="connsiteY5" fmla="*/ 2311025 h 2595211"/>
                <a:gd name="connsiteX6" fmla="*/ 3854038 w 4512883"/>
                <a:gd name="connsiteY6" fmla="*/ 2043699 h 2595211"/>
                <a:gd name="connsiteX7" fmla="*/ 3972252 w 4512883"/>
                <a:gd name="connsiteY7" fmla="*/ 1687302 h 2595211"/>
                <a:gd name="connsiteX8" fmla="*/ 4102910 w 4512883"/>
                <a:gd name="connsiteY8" fmla="*/ 1180868 h 2595211"/>
                <a:gd name="connsiteX9" fmla="*/ 4406580 w 4512883"/>
                <a:gd name="connsiteY9" fmla="*/ 817318 h 2595211"/>
                <a:gd name="connsiteX10" fmla="*/ 4402689 w 4512883"/>
                <a:gd name="connsiteY10" fmla="*/ 3384 h 2595211"/>
                <a:gd name="connsiteX11" fmla="*/ 4512883 w 4512883"/>
                <a:gd name="connsiteY11" fmla="*/ 552969 h 2595211"/>
                <a:gd name="connsiteX12" fmla="*/ 4095440 w 4512883"/>
                <a:gd name="connsiteY12" fmla="*/ 1267733 h 2595211"/>
                <a:gd name="connsiteX13" fmla="*/ 4062308 w 4512883"/>
                <a:gd name="connsiteY13" fmla="*/ 1797997 h 2595211"/>
                <a:gd name="connsiteX14" fmla="*/ 3984453 w 4512883"/>
                <a:gd name="connsiteY14" fmla="*/ 2340942 h 2595211"/>
                <a:gd name="connsiteX15" fmla="*/ 3693878 w 4512883"/>
                <a:gd name="connsiteY15" fmla="*/ 2587240 h 2595211"/>
                <a:gd name="connsiteX16" fmla="*/ 2722994 w 4512883"/>
                <a:gd name="connsiteY16" fmla="*/ 2593660 h 2595211"/>
                <a:gd name="connsiteX17" fmla="*/ 1035164 w 4512883"/>
                <a:gd name="connsiteY17" fmla="*/ 2587980 h 2595211"/>
                <a:gd name="connsiteX18" fmla="*/ 41318 w 4512883"/>
                <a:gd name="connsiteY18" fmla="*/ 2591906 h 2595211"/>
                <a:gd name="connsiteX19" fmla="*/ 273770 w 4512883"/>
                <a:gd name="connsiteY19" fmla="*/ 2558844 h 2595211"/>
                <a:gd name="connsiteX0" fmla="*/ 273770 w 4512883"/>
                <a:gd name="connsiteY0" fmla="*/ 2558100 h 2594467"/>
                <a:gd name="connsiteX1" fmla="*/ 1053446 w 4512883"/>
                <a:gd name="connsiteY1" fmla="*/ 2546171 h 2594467"/>
                <a:gd name="connsiteX2" fmla="*/ 1926996 w 4512883"/>
                <a:gd name="connsiteY2" fmla="*/ 2538822 h 2594467"/>
                <a:gd name="connsiteX3" fmla="*/ 2737226 w 4512883"/>
                <a:gd name="connsiteY3" fmla="*/ 2518463 h 2594467"/>
                <a:gd name="connsiteX4" fmla="*/ 3325186 w 4512883"/>
                <a:gd name="connsiteY4" fmla="*/ 2479009 h 2594467"/>
                <a:gd name="connsiteX5" fmla="*/ 3673892 w 4512883"/>
                <a:gd name="connsiteY5" fmla="*/ 2310281 h 2594467"/>
                <a:gd name="connsiteX6" fmla="*/ 3854038 w 4512883"/>
                <a:gd name="connsiteY6" fmla="*/ 2042955 h 2594467"/>
                <a:gd name="connsiteX7" fmla="*/ 3972252 w 4512883"/>
                <a:gd name="connsiteY7" fmla="*/ 1686558 h 2594467"/>
                <a:gd name="connsiteX8" fmla="*/ 4102910 w 4512883"/>
                <a:gd name="connsiteY8" fmla="*/ 1180124 h 2594467"/>
                <a:gd name="connsiteX9" fmla="*/ 4406580 w 4512883"/>
                <a:gd name="connsiteY9" fmla="*/ 816574 h 2594467"/>
                <a:gd name="connsiteX10" fmla="*/ 4414000 w 4512883"/>
                <a:gd name="connsiteY10" fmla="*/ 363682 h 2594467"/>
                <a:gd name="connsiteX11" fmla="*/ 4402689 w 4512883"/>
                <a:gd name="connsiteY11" fmla="*/ 2640 h 2594467"/>
                <a:gd name="connsiteX12" fmla="*/ 4512883 w 4512883"/>
                <a:gd name="connsiteY12" fmla="*/ 552225 h 2594467"/>
                <a:gd name="connsiteX13" fmla="*/ 4095440 w 4512883"/>
                <a:gd name="connsiteY13" fmla="*/ 1266989 h 2594467"/>
                <a:gd name="connsiteX14" fmla="*/ 4062308 w 4512883"/>
                <a:gd name="connsiteY14" fmla="*/ 1797253 h 2594467"/>
                <a:gd name="connsiteX15" fmla="*/ 3984453 w 4512883"/>
                <a:gd name="connsiteY15" fmla="*/ 2340198 h 2594467"/>
                <a:gd name="connsiteX16" fmla="*/ 3693878 w 4512883"/>
                <a:gd name="connsiteY16" fmla="*/ 2586496 h 2594467"/>
                <a:gd name="connsiteX17" fmla="*/ 2722994 w 4512883"/>
                <a:gd name="connsiteY17" fmla="*/ 2592916 h 2594467"/>
                <a:gd name="connsiteX18" fmla="*/ 1035164 w 4512883"/>
                <a:gd name="connsiteY18" fmla="*/ 2587236 h 2594467"/>
                <a:gd name="connsiteX19" fmla="*/ 41318 w 4512883"/>
                <a:gd name="connsiteY19" fmla="*/ 2591162 h 2594467"/>
                <a:gd name="connsiteX20" fmla="*/ 273770 w 4512883"/>
                <a:gd name="connsiteY20" fmla="*/ 2558100 h 2594467"/>
                <a:gd name="connsiteX0" fmla="*/ 273770 w 4512883"/>
                <a:gd name="connsiteY0" fmla="*/ 2557995 h 2594362"/>
                <a:gd name="connsiteX1" fmla="*/ 1053446 w 4512883"/>
                <a:gd name="connsiteY1" fmla="*/ 2546066 h 2594362"/>
                <a:gd name="connsiteX2" fmla="*/ 1926996 w 4512883"/>
                <a:gd name="connsiteY2" fmla="*/ 2538717 h 2594362"/>
                <a:gd name="connsiteX3" fmla="*/ 2737226 w 4512883"/>
                <a:gd name="connsiteY3" fmla="*/ 2518358 h 2594362"/>
                <a:gd name="connsiteX4" fmla="*/ 3325186 w 4512883"/>
                <a:gd name="connsiteY4" fmla="*/ 2478904 h 2594362"/>
                <a:gd name="connsiteX5" fmla="*/ 3673892 w 4512883"/>
                <a:gd name="connsiteY5" fmla="*/ 2310176 h 2594362"/>
                <a:gd name="connsiteX6" fmla="*/ 3854038 w 4512883"/>
                <a:gd name="connsiteY6" fmla="*/ 2042850 h 2594362"/>
                <a:gd name="connsiteX7" fmla="*/ 3972252 w 4512883"/>
                <a:gd name="connsiteY7" fmla="*/ 1686453 h 2594362"/>
                <a:gd name="connsiteX8" fmla="*/ 4102910 w 4512883"/>
                <a:gd name="connsiteY8" fmla="*/ 1180019 h 2594362"/>
                <a:gd name="connsiteX9" fmla="*/ 4406580 w 4512883"/>
                <a:gd name="connsiteY9" fmla="*/ 816469 h 2594362"/>
                <a:gd name="connsiteX10" fmla="*/ 4448220 w 4512883"/>
                <a:gd name="connsiteY10" fmla="*/ 366670 h 2594362"/>
                <a:gd name="connsiteX11" fmla="*/ 4402689 w 4512883"/>
                <a:gd name="connsiteY11" fmla="*/ 2535 h 2594362"/>
                <a:gd name="connsiteX12" fmla="*/ 4512883 w 4512883"/>
                <a:gd name="connsiteY12" fmla="*/ 552120 h 2594362"/>
                <a:gd name="connsiteX13" fmla="*/ 4095440 w 4512883"/>
                <a:gd name="connsiteY13" fmla="*/ 1266884 h 2594362"/>
                <a:gd name="connsiteX14" fmla="*/ 4062308 w 4512883"/>
                <a:gd name="connsiteY14" fmla="*/ 1797148 h 2594362"/>
                <a:gd name="connsiteX15" fmla="*/ 3984453 w 4512883"/>
                <a:gd name="connsiteY15" fmla="*/ 2340093 h 2594362"/>
                <a:gd name="connsiteX16" fmla="*/ 3693878 w 4512883"/>
                <a:gd name="connsiteY16" fmla="*/ 2586391 h 2594362"/>
                <a:gd name="connsiteX17" fmla="*/ 2722994 w 4512883"/>
                <a:gd name="connsiteY17" fmla="*/ 2592811 h 2594362"/>
                <a:gd name="connsiteX18" fmla="*/ 1035164 w 4512883"/>
                <a:gd name="connsiteY18" fmla="*/ 2587131 h 2594362"/>
                <a:gd name="connsiteX19" fmla="*/ 41318 w 4512883"/>
                <a:gd name="connsiteY19" fmla="*/ 2591057 h 2594362"/>
                <a:gd name="connsiteX20" fmla="*/ 273770 w 4512883"/>
                <a:gd name="connsiteY20" fmla="*/ 2557995 h 2594362"/>
                <a:gd name="connsiteX0" fmla="*/ 273770 w 4512883"/>
                <a:gd name="connsiteY0" fmla="*/ 2557995 h 2594362"/>
                <a:gd name="connsiteX1" fmla="*/ 1053446 w 4512883"/>
                <a:gd name="connsiteY1" fmla="*/ 2546066 h 2594362"/>
                <a:gd name="connsiteX2" fmla="*/ 1926996 w 4512883"/>
                <a:gd name="connsiteY2" fmla="*/ 2538717 h 2594362"/>
                <a:gd name="connsiteX3" fmla="*/ 2737226 w 4512883"/>
                <a:gd name="connsiteY3" fmla="*/ 2518358 h 2594362"/>
                <a:gd name="connsiteX4" fmla="*/ 3325186 w 4512883"/>
                <a:gd name="connsiteY4" fmla="*/ 2478904 h 2594362"/>
                <a:gd name="connsiteX5" fmla="*/ 3673892 w 4512883"/>
                <a:gd name="connsiteY5" fmla="*/ 2310176 h 2594362"/>
                <a:gd name="connsiteX6" fmla="*/ 3854038 w 4512883"/>
                <a:gd name="connsiteY6" fmla="*/ 2042850 h 2594362"/>
                <a:gd name="connsiteX7" fmla="*/ 3972252 w 4512883"/>
                <a:gd name="connsiteY7" fmla="*/ 1686453 h 2594362"/>
                <a:gd name="connsiteX8" fmla="*/ 4102910 w 4512883"/>
                <a:gd name="connsiteY8" fmla="*/ 1180019 h 2594362"/>
                <a:gd name="connsiteX9" fmla="*/ 4406580 w 4512883"/>
                <a:gd name="connsiteY9" fmla="*/ 816469 h 2594362"/>
                <a:gd name="connsiteX10" fmla="*/ 4448220 w 4512883"/>
                <a:gd name="connsiteY10" fmla="*/ 366670 h 2594362"/>
                <a:gd name="connsiteX11" fmla="*/ 4402689 w 4512883"/>
                <a:gd name="connsiteY11" fmla="*/ 2535 h 2594362"/>
                <a:gd name="connsiteX12" fmla="*/ 4512883 w 4512883"/>
                <a:gd name="connsiteY12" fmla="*/ 552120 h 2594362"/>
                <a:gd name="connsiteX13" fmla="*/ 4095440 w 4512883"/>
                <a:gd name="connsiteY13" fmla="*/ 1266884 h 2594362"/>
                <a:gd name="connsiteX14" fmla="*/ 4062308 w 4512883"/>
                <a:gd name="connsiteY14" fmla="*/ 1797148 h 2594362"/>
                <a:gd name="connsiteX15" fmla="*/ 3984453 w 4512883"/>
                <a:gd name="connsiteY15" fmla="*/ 2340093 h 2594362"/>
                <a:gd name="connsiteX16" fmla="*/ 3693878 w 4512883"/>
                <a:gd name="connsiteY16" fmla="*/ 2586391 h 2594362"/>
                <a:gd name="connsiteX17" fmla="*/ 2722994 w 4512883"/>
                <a:gd name="connsiteY17" fmla="*/ 2592811 h 2594362"/>
                <a:gd name="connsiteX18" fmla="*/ 1035164 w 4512883"/>
                <a:gd name="connsiteY18" fmla="*/ 2587131 h 2594362"/>
                <a:gd name="connsiteX19" fmla="*/ 41318 w 4512883"/>
                <a:gd name="connsiteY19" fmla="*/ 2591057 h 2594362"/>
                <a:gd name="connsiteX20" fmla="*/ 273770 w 4512883"/>
                <a:gd name="connsiteY20" fmla="*/ 2557995 h 2594362"/>
                <a:gd name="connsiteX0" fmla="*/ 273770 w 4512883"/>
                <a:gd name="connsiteY0" fmla="*/ 2558106 h 2594473"/>
                <a:gd name="connsiteX1" fmla="*/ 1053446 w 4512883"/>
                <a:gd name="connsiteY1" fmla="*/ 2546177 h 2594473"/>
                <a:gd name="connsiteX2" fmla="*/ 1926996 w 4512883"/>
                <a:gd name="connsiteY2" fmla="*/ 2538828 h 2594473"/>
                <a:gd name="connsiteX3" fmla="*/ 2737226 w 4512883"/>
                <a:gd name="connsiteY3" fmla="*/ 2518469 h 2594473"/>
                <a:gd name="connsiteX4" fmla="*/ 3325186 w 4512883"/>
                <a:gd name="connsiteY4" fmla="*/ 2479015 h 2594473"/>
                <a:gd name="connsiteX5" fmla="*/ 3673892 w 4512883"/>
                <a:gd name="connsiteY5" fmla="*/ 2310287 h 2594473"/>
                <a:gd name="connsiteX6" fmla="*/ 3854038 w 4512883"/>
                <a:gd name="connsiteY6" fmla="*/ 2042961 h 2594473"/>
                <a:gd name="connsiteX7" fmla="*/ 3972252 w 4512883"/>
                <a:gd name="connsiteY7" fmla="*/ 1686564 h 2594473"/>
                <a:gd name="connsiteX8" fmla="*/ 4102910 w 4512883"/>
                <a:gd name="connsiteY8" fmla="*/ 1180130 h 2594473"/>
                <a:gd name="connsiteX9" fmla="*/ 4406580 w 4512883"/>
                <a:gd name="connsiteY9" fmla="*/ 816580 h 2594473"/>
                <a:gd name="connsiteX10" fmla="*/ 4448220 w 4512883"/>
                <a:gd name="connsiteY10" fmla="*/ 366781 h 2594473"/>
                <a:gd name="connsiteX11" fmla="*/ 4402689 w 4512883"/>
                <a:gd name="connsiteY11" fmla="*/ 2646 h 2594473"/>
                <a:gd name="connsiteX12" fmla="*/ 4512883 w 4512883"/>
                <a:gd name="connsiteY12" fmla="*/ 552231 h 2594473"/>
                <a:gd name="connsiteX13" fmla="*/ 4095440 w 4512883"/>
                <a:gd name="connsiteY13" fmla="*/ 1266995 h 2594473"/>
                <a:gd name="connsiteX14" fmla="*/ 4062308 w 4512883"/>
                <a:gd name="connsiteY14" fmla="*/ 1797259 h 2594473"/>
                <a:gd name="connsiteX15" fmla="*/ 3984453 w 4512883"/>
                <a:gd name="connsiteY15" fmla="*/ 2340204 h 2594473"/>
                <a:gd name="connsiteX16" fmla="*/ 3693878 w 4512883"/>
                <a:gd name="connsiteY16" fmla="*/ 2586502 h 2594473"/>
                <a:gd name="connsiteX17" fmla="*/ 2722994 w 4512883"/>
                <a:gd name="connsiteY17" fmla="*/ 2592922 h 2594473"/>
                <a:gd name="connsiteX18" fmla="*/ 1035164 w 4512883"/>
                <a:gd name="connsiteY18" fmla="*/ 2587242 h 2594473"/>
                <a:gd name="connsiteX19" fmla="*/ 41318 w 4512883"/>
                <a:gd name="connsiteY19" fmla="*/ 2591168 h 2594473"/>
                <a:gd name="connsiteX20" fmla="*/ 273770 w 4512883"/>
                <a:gd name="connsiteY20" fmla="*/ 2558106 h 2594473"/>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25186 w 4512883"/>
                <a:gd name="connsiteY4" fmla="*/ 2476592 h 2592050"/>
                <a:gd name="connsiteX5" fmla="*/ 3673892 w 4512883"/>
                <a:gd name="connsiteY5" fmla="*/ 2307864 h 2592050"/>
                <a:gd name="connsiteX6" fmla="*/ 3854038 w 4512883"/>
                <a:gd name="connsiteY6" fmla="*/ 2040538 h 2592050"/>
                <a:gd name="connsiteX7" fmla="*/ 3972252 w 4512883"/>
                <a:gd name="connsiteY7" fmla="*/ 1684141 h 2592050"/>
                <a:gd name="connsiteX8" fmla="*/ 4102910 w 4512883"/>
                <a:gd name="connsiteY8" fmla="*/ 1177707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25186 w 4512883"/>
                <a:gd name="connsiteY4" fmla="*/ 2476592 h 2592050"/>
                <a:gd name="connsiteX5" fmla="*/ 3673892 w 4512883"/>
                <a:gd name="connsiteY5" fmla="*/ 2307864 h 2592050"/>
                <a:gd name="connsiteX6" fmla="*/ 3854038 w 4512883"/>
                <a:gd name="connsiteY6" fmla="*/ 2040538 h 2592050"/>
                <a:gd name="connsiteX7" fmla="*/ 3972252 w 4512883"/>
                <a:gd name="connsiteY7" fmla="*/ 1684141 h 2592050"/>
                <a:gd name="connsiteX8" fmla="*/ 4102910 w 4512883"/>
                <a:gd name="connsiteY8" fmla="*/ 1177707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25186 w 4512883"/>
                <a:gd name="connsiteY4" fmla="*/ 2476592 h 2592050"/>
                <a:gd name="connsiteX5" fmla="*/ 3673892 w 4512883"/>
                <a:gd name="connsiteY5" fmla="*/ 2307864 h 2592050"/>
                <a:gd name="connsiteX6" fmla="*/ 3854038 w 4512883"/>
                <a:gd name="connsiteY6" fmla="*/ 2040538 h 2592050"/>
                <a:gd name="connsiteX7" fmla="*/ 3972252 w 4512883"/>
                <a:gd name="connsiteY7" fmla="*/ 1684141 h 2592050"/>
                <a:gd name="connsiteX8" fmla="*/ 4102910 w 4512883"/>
                <a:gd name="connsiteY8" fmla="*/ 1177707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25186 w 4512883"/>
                <a:gd name="connsiteY4" fmla="*/ 2476592 h 2592050"/>
                <a:gd name="connsiteX5" fmla="*/ 3673892 w 4512883"/>
                <a:gd name="connsiteY5" fmla="*/ 2307864 h 2592050"/>
                <a:gd name="connsiteX6" fmla="*/ 3854038 w 4512883"/>
                <a:gd name="connsiteY6" fmla="*/ 2040538 h 2592050"/>
                <a:gd name="connsiteX7" fmla="*/ 3972252 w 4512883"/>
                <a:gd name="connsiteY7" fmla="*/ 1684141 h 2592050"/>
                <a:gd name="connsiteX8" fmla="*/ 4068690 w 4512883"/>
                <a:gd name="connsiteY8" fmla="*/ 1279762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25186 w 4512883"/>
                <a:gd name="connsiteY4" fmla="*/ 2476592 h 2592050"/>
                <a:gd name="connsiteX5" fmla="*/ 3673892 w 4512883"/>
                <a:gd name="connsiteY5" fmla="*/ 2307864 h 2592050"/>
                <a:gd name="connsiteX6" fmla="*/ 3854038 w 4512883"/>
                <a:gd name="connsiteY6" fmla="*/ 2040538 h 2592050"/>
                <a:gd name="connsiteX7" fmla="*/ 3972252 w 4512883"/>
                <a:gd name="connsiteY7" fmla="*/ 1684141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25186 w 4512883"/>
                <a:gd name="connsiteY4" fmla="*/ 2476592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25186 w 4512883"/>
                <a:gd name="connsiteY4" fmla="*/ 2476592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25186 w 4512883"/>
                <a:gd name="connsiteY4" fmla="*/ 2476592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25186 w 4512883"/>
                <a:gd name="connsiteY4" fmla="*/ 2476592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40741 w 4512883"/>
                <a:gd name="connsiteY4" fmla="*/ 2485870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40741 w 4512883"/>
                <a:gd name="connsiteY4" fmla="*/ 2485870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40741 w 4512883"/>
                <a:gd name="connsiteY4" fmla="*/ 2485870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03410 w 4512883"/>
                <a:gd name="connsiteY4" fmla="*/ 2492056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297188 w 4512883"/>
                <a:gd name="connsiteY4" fmla="*/ 2479685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297188 w 4512883"/>
                <a:gd name="connsiteY4" fmla="*/ 2479685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297188 w 4512883"/>
                <a:gd name="connsiteY4" fmla="*/ 2479685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3892 w 4512883"/>
                <a:gd name="connsiteY5" fmla="*/ 2307864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3892 w 4512883"/>
                <a:gd name="connsiteY5" fmla="*/ 2307864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3892 w 4512883"/>
                <a:gd name="connsiteY5" fmla="*/ 2307864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0781 w 4512883"/>
                <a:gd name="connsiteY5" fmla="*/ 2314049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0781 w 4512883"/>
                <a:gd name="connsiteY5" fmla="*/ 2314049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0781 w 4512883"/>
                <a:gd name="connsiteY5" fmla="*/ 2314049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0781 w 4512883"/>
                <a:gd name="connsiteY5" fmla="*/ 2314049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0781 w 4512883"/>
                <a:gd name="connsiteY5" fmla="*/ 2314049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0781 w 4512883"/>
                <a:gd name="connsiteY5" fmla="*/ 2314049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0781 w 4512883"/>
                <a:gd name="connsiteY5" fmla="*/ 2314049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0781 w 4512883"/>
                <a:gd name="connsiteY5" fmla="*/ 2314049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70781 w 4512883"/>
                <a:gd name="connsiteY5" fmla="*/ 2314049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62919 w 4512883"/>
                <a:gd name="connsiteY7" fmla="*/ 1684141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62919 w 4512883"/>
                <a:gd name="connsiteY7" fmla="*/ 1684141 h 2592050"/>
                <a:gd name="connsiteX8" fmla="*/ 4006472 w 4512883"/>
                <a:gd name="connsiteY8" fmla="*/ 1493151 h 2592050"/>
                <a:gd name="connsiteX9" fmla="*/ 4059357 w 4512883"/>
                <a:gd name="connsiteY9" fmla="*/ 1276670 h 2592050"/>
                <a:gd name="connsiteX10" fmla="*/ 4406580 w 4512883"/>
                <a:gd name="connsiteY10" fmla="*/ 814157 h 2592050"/>
                <a:gd name="connsiteX11" fmla="*/ 4476218 w 4512883"/>
                <a:gd name="connsiteY11" fmla="*/ 488061 h 2592050"/>
                <a:gd name="connsiteX12" fmla="*/ 4402689 w 4512883"/>
                <a:gd name="connsiteY12" fmla="*/ 223 h 2592050"/>
                <a:gd name="connsiteX13" fmla="*/ 4512883 w 4512883"/>
                <a:gd name="connsiteY13" fmla="*/ 549808 h 2592050"/>
                <a:gd name="connsiteX14" fmla="*/ 4095440 w 4512883"/>
                <a:gd name="connsiteY14" fmla="*/ 1264572 h 2592050"/>
                <a:gd name="connsiteX15" fmla="*/ 4062308 w 4512883"/>
                <a:gd name="connsiteY15" fmla="*/ 1794836 h 2592050"/>
                <a:gd name="connsiteX16" fmla="*/ 3984453 w 4512883"/>
                <a:gd name="connsiteY16" fmla="*/ 2337781 h 2592050"/>
                <a:gd name="connsiteX17" fmla="*/ 3693878 w 4512883"/>
                <a:gd name="connsiteY17" fmla="*/ 2584079 h 2592050"/>
                <a:gd name="connsiteX18" fmla="*/ 2722994 w 4512883"/>
                <a:gd name="connsiteY18" fmla="*/ 2590499 h 2592050"/>
                <a:gd name="connsiteX19" fmla="*/ 1035164 w 4512883"/>
                <a:gd name="connsiteY19" fmla="*/ 2584819 h 2592050"/>
                <a:gd name="connsiteX20" fmla="*/ 41318 w 4512883"/>
                <a:gd name="connsiteY20" fmla="*/ 2588745 h 2592050"/>
                <a:gd name="connsiteX21" fmla="*/ 273770 w 4512883"/>
                <a:gd name="connsiteY21"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62919 w 4512883"/>
                <a:gd name="connsiteY7" fmla="*/ 1684141 h 2592050"/>
                <a:gd name="connsiteX8" fmla="*/ 4006472 w 4512883"/>
                <a:gd name="connsiteY8" fmla="*/ 1493151 h 2592050"/>
                <a:gd name="connsiteX9" fmla="*/ 4059357 w 4512883"/>
                <a:gd name="connsiteY9" fmla="*/ 1276670 h 2592050"/>
                <a:gd name="connsiteX10" fmla="*/ 4406580 w 4512883"/>
                <a:gd name="connsiteY10" fmla="*/ 814157 h 2592050"/>
                <a:gd name="connsiteX11" fmla="*/ 4476218 w 4512883"/>
                <a:gd name="connsiteY11" fmla="*/ 488061 h 2592050"/>
                <a:gd name="connsiteX12" fmla="*/ 4402689 w 4512883"/>
                <a:gd name="connsiteY12" fmla="*/ 223 h 2592050"/>
                <a:gd name="connsiteX13" fmla="*/ 4512883 w 4512883"/>
                <a:gd name="connsiteY13" fmla="*/ 549808 h 2592050"/>
                <a:gd name="connsiteX14" fmla="*/ 4095440 w 4512883"/>
                <a:gd name="connsiteY14" fmla="*/ 1264572 h 2592050"/>
                <a:gd name="connsiteX15" fmla="*/ 4062308 w 4512883"/>
                <a:gd name="connsiteY15" fmla="*/ 1794836 h 2592050"/>
                <a:gd name="connsiteX16" fmla="*/ 3984453 w 4512883"/>
                <a:gd name="connsiteY16" fmla="*/ 2337781 h 2592050"/>
                <a:gd name="connsiteX17" fmla="*/ 3693878 w 4512883"/>
                <a:gd name="connsiteY17" fmla="*/ 2584079 h 2592050"/>
                <a:gd name="connsiteX18" fmla="*/ 2722994 w 4512883"/>
                <a:gd name="connsiteY18" fmla="*/ 2590499 h 2592050"/>
                <a:gd name="connsiteX19" fmla="*/ 1035164 w 4512883"/>
                <a:gd name="connsiteY19" fmla="*/ 2584819 h 2592050"/>
                <a:gd name="connsiteX20" fmla="*/ 41318 w 4512883"/>
                <a:gd name="connsiteY20" fmla="*/ 2588745 h 2592050"/>
                <a:gd name="connsiteX21" fmla="*/ 273770 w 4512883"/>
                <a:gd name="connsiteY21"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62919 w 4512883"/>
                <a:gd name="connsiteY7" fmla="*/ 1684141 h 2592050"/>
                <a:gd name="connsiteX8" fmla="*/ 4006472 w 4512883"/>
                <a:gd name="connsiteY8" fmla="*/ 1493151 h 2592050"/>
                <a:gd name="connsiteX9" fmla="*/ 4059357 w 4512883"/>
                <a:gd name="connsiteY9" fmla="*/ 1276670 h 2592050"/>
                <a:gd name="connsiteX10" fmla="*/ 4406580 w 4512883"/>
                <a:gd name="connsiteY10" fmla="*/ 814157 h 2592050"/>
                <a:gd name="connsiteX11" fmla="*/ 4476218 w 4512883"/>
                <a:gd name="connsiteY11" fmla="*/ 488061 h 2592050"/>
                <a:gd name="connsiteX12" fmla="*/ 4402689 w 4512883"/>
                <a:gd name="connsiteY12" fmla="*/ 223 h 2592050"/>
                <a:gd name="connsiteX13" fmla="*/ 4512883 w 4512883"/>
                <a:gd name="connsiteY13" fmla="*/ 549808 h 2592050"/>
                <a:gd name="connsiteX14" fmla="*/ 4095440 w 4512883"/>
                <a:gd name="connsiteY14" fmla="*/ 1264572 h 2592050"/>
                <a:gd name="connsiteX15" fmla="*/ 4062308 w 4512883"/>
                <a:gd name="connsiteY15" fmla="*/ 1794836 h 2592050"/>
                <a:gd name="connsiteX16" fmla="*/ 3984453 w 4512883"/>
                <a:gd name="connsiteY16" fmla="*/ 2337781 h 2592050"/>
                <a:gd name="connsiteX17" fmla="*/ 3693878 w 4512883"/>
                <a:gd name="connsiteY17" fmla="*/ 2584079 h 2592050"/>
                <a:gd name="connsiteX18" fmla="*/ 2722994 w 4512883"/>
                <a:gd name="connsiteY18" fmla="*/ 2590499 h 2592050"/>
                <a:gd name="connsiteX19" fmla="*/ 1035164 w 4512883"/>
                <a:gd name="connsiteY19" fmla="*/ 2584819 h 2592050"/>
                <a:gd name="connsiteX20" fmla="*/ 41318 w 4512883"/>
                <a:gd name="connsiteY20" fmla="*/ 2588745 h 2592050"/>
                <a:gd name="connsiteX21" fmla="*/ 273770 w 4512883"/>
                <a:gd name="connsiteY21"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38032 w 4512883"/>
                <a:gd name="connsiteY7" fmla="*/ 1780011 h 2592050"/>
                <a:gd name="connsiteX8" fmla="*/ 4006472 w 4512883"/>
                <a:gd name="connsiteY8" fmla="*/ 1493151 h 2592050"/>
                <a:gd name="connsiteX9" fmla="*/ 4059357 w 4512883"/>
                <a:gd name="connsiteY9" fmla="*/ 1276670 h 2592050"/>
                <a:gd name="connsiteX10" fmla="*/ 4406580 w 4512883"/>
                <a:gd name="connsiteY10" fmla="*/ 814157 h 2592050"/>
                <a:gd name="connsiteX11" fmla="*/ 4476218 w 4512883"/>
                <a:gd name="connsiteY11" fmla="*/ 488061 h 2592050"/>
                <a:gd name="connsiteX12" fmla="*/ 4402689 w 4512883"/>
                <a:gd name="connsiteY12" fmla="*/ 223 h 2592050"/>
                <a:gd name="connsiteX13" fmla="*/ 4512883 w 4512883"/>
                <a:gd name="connsiteY13" fmla="*/ 549808 h 2592050"/>
                <a:gd name="connsiteX14" fmla="*/ 4095440 w 4512883"/>
                <a:gd name="connsiteY14" fmla="*/ 1264572 h 2592050"/>
                <a:gd name="connsiteX15" fmla="*/ 4062308 w 4512883"/>
                <a:gd name="connsiteY15" fmla="*/ 1794836 h 2592050"/>
                <a:gd name="connsiteX16" fmla="*/ 3984453 w 4512883"/>
                <a:gd name="connsiteY16" fmla="*/ 2337781 h 2592050"/>
                <a:gd name="connsiteX17" fmla="*/ 3693878 w 4512883"/>
                <a:gd name="connsiteY17" fmla="*/ 2584079 h 2592050"/>
                <a:gd name="connsiteX18" fmla="*/ 2722994 w 4512883"/>
                <a:gd name="connsiteY18" fmla="*/ 2590499 h 2592050"/>
                <a:gd name="connsiteX19" fmla="*/ 1035164 w 4512883"/>
                <a:gd name="connsiteY19" fmla="*/ 2584819 h 2592050"/>
                <a:gd name="connsiteX20" fmla="*/ 41318 w 4512883"/>
                <a:gd name="connsiteY20" fmla="*/ 2588745 h 2592050"/>
                <a:gd name="connsiteX21" fmla="*/ 273770 w 4512883"/>
                <a:gd name="connsiteY21"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38032 w 4512883"/>
                <a:gd name="connsiteY7" fmla="*/ 1780011 h 2592050"/>
                <a:gd name="connsiteX8" fmla="*/ 4006472 w 4512883"/>
                <a:gd name="connsiteY8" fmla="*/ 1493151 h 2592050"/>
                <a:gd name="connsiteX9" fmla="*/ 4096688 w 4512883"/>
                <a:gd name="connsiteY9" fmla="*/ 1190077 h 2592050"/>
                <a:gd name="connsiteX10" fmla="*/ 4406580 w 4512883"/>
                <a:gd name="connsiteY10" fmla="*/ 814157 h 2592050"/>
                <a:gd name="connsiteX11" fmla="*/ 4476218 w 4512883"/>
                <a:gd name="connsiteY11" fmla="*/ 488061 h 2592050"/>
                <a:gd name="connsiteX12" fmla="*/ 4402689 w 4512883"/>
                <a:gd name="connsiteY12" fmla="*/ 223 h 2592050"/>
                <a:gd name="connsiteX13" fmla="*/ 4512883 w 4512883"/>
                <a:gd name="connsiteY13" fmla="*/ 549808 h 2592050"/>
                <a:gd name="connsiteX14" fmla="*/ 4095440 w 4512883"/>
                <a:gd name="connsiteY14" fmla="*/ 1264572 h 2592050"/>
                <a:gd name="connsiteX15" fmla="*/ 4062308 w 4512883"/>
                <a:gd name="connsiteY15" fmla="*/ 1794836 h 2592050"/>
                <a:gd name="connsiteX16" fmla="*/ 3984453 w 4512883"/>
                <a:gd name="connsiteY16" fmla="*/ 2337781 h 2592050"/>
                <a:gd name="connsiteX17" fmla="*/ 3693878 w 4512883"/>
                <a:gd name="connsiteY17" fmla="*/ 2584079 h 2592050"/>
                <a:gd name="connsiteX18" fmla="*/ 2722994 w 4512883"/>
                <a:gd name="connsiteY18" fmla="*/ 2590499 h 2592050"/>
                <a:gd name="connsiteX19" fmla="*/ 1035164 w 4512883"/>
                <a:gd name="connsiteY19" fmla="*/ 2584819 h 2592050"/>
                <a:gd name="connsiteX20" fmla="*/ 41318 w 4512883"/>
                <a:gd name="connsiteY20" fmla="*/ 2588745 h 2592050"/>
                <a:gd name="connsiteX21" fmla="*/ 273770 w 4512883"/>
                <a:gd name="connsiteY21"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38032 w 4512883"/>
                <a:gd name="connsiteY7" fmla="*/ 1780011 h 2592050"/>
                <a:gd name="connsiteX8" fmla="*/ 3990917 w 4512883"/>
                <a:gd name="connsiteY8" fmla="*/ 1496243 h 2592050"/>
                <a:gd name="connsiteX9" fmla="*/ 4096688 w 4512883"/>
                <a:gd name="connsiteY9" fmla="*/ 1190077 h 2592050"/>
                <a:gd name="connsiteX10" fmla="*/ 4406580 w 4512883"/>
                <a:gd name="connsiteY10" fmla="*/ 814157 h 2592050"/>
                <a:gd name="connsiteX11" fmla="*/ 4476218 w 4512883"/>
                <a:gd name="connsiteY11" fmla="*/ 488061 h 2592050"/>
                <a:gd name="connsiteX12" fmla="*/ 4402689 w 4512883"/>
                <a:gd name="connsiteY12" fmla="*/ 223 h 2592050"/>
                <a:gd name="connsiteX13" fmla="*/ 4512883 w 4512883"/>
                <a:gd name="connsiteY13" fmla="*/ 549808 h 2592050"/>
                <a:gd name="connsiteX14" fmla="*/ 4095440 w 4512883"/>
                <a:gd name="connsiteY14" fmla="*/ 1264572 h 2592050"/>
                <a:gd name="connsiteX15" fmla="*/ 4062308 w 4512883"/>
                <a:gd name="connsiteY15" fmla="*/ 1794836 h 2592050"/>
                <a:gd name="connsiteX16" fmla="*/ 3984453 w 4512883"/>
                <a:gd name="connsiteY16" fmla="*/ 2337781 h 2592050"/>
                <a:gd name="connsiteX17" fmla="*/ 3693878 w 4512883"/>
                <a:gd name="connsiteY17" fmla="*/ 2584079 h 2592050"/>
                <a:gd name="connsiteX18" fmla="*/ 2722994 w 4512883"/>
                <a:gd name="connsiteY18" fmla="*/ 2590499 h 2592050"/>
                <a:gd name="connsiteX19" fmla="*/ 1035164 w 4512883"/>
                <a:gd name="connsiteY19" fmla="*/ 2584819 h 2592050"/>
                <a:gd name="connsiteX20" fmla="*/ 41318 w 4512883"/>
                <a:gd name="connsiteY20" fmla="*/ 2588745 h 2592050"/>
                <a:gd name="connsiteX21" fmla="*/ 273770 w 4512883"/>
                <a:gd name="connsiteY21"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38032 w 4512883"/>
                <a:gd name="connsiteY7" fmla="*/ 1780011 h 2592050"/>
                <a:gd name="connsiteX8" fmla="*/ 3990917 w 4512883"/>
                <a:gd name="connsiteY8" fmla="*/ 1496243 h 2592050"/>
                <a:gd name="connsiteX9" fmla="*/ 4096688 w 4512883"/>
                <a:gd name="connsiteY9" fmla="*/ 1171522 h 2592050"/>
                <a:gd name="connsiteX10" fmla="*/ 4406580 w 4512883"/>
                <a:gd name="connsiteY10" fmla="*/ 814157 h 2592050"/>
                <a:gd name="connsiteX11" fmla="*/ 4476218 w 4512883"/>
                <a:gd name="connsiteY11" fmla="*/ 488061 h 2592050"/>
                <a:gd name="connsiteX12" fmla="*/ 4402689 w 4512883"/>
                <a:gd name="connsiteY12" fmla="*/ 223 h 2592050"/>
                <a:gd name="connsiteX13" fmla="*/ 4512883 w 4512883"/>
                <a:gd name="connsiteY13" fmla="*/ 549808 h 2592050"/>
                <a:gd name="connsiteX14" fmla="*/ 4095440 w 4512883"/>
                <a:gd name="connsiteY14" fmla="*/ 1264572 h 2592050"/>
                <a:gd name="connsiteX15" fmla="*/ 4062308 w 4512883"/>
                <a:gd name="connsiteY15" fmla="*/ 1794836 h 2592050"/>
                <a:gd name="connsiteX16" fmla="*/ 3984453 w 4512883"/>
                <a:gd name="connsiteY16" fmla="*/ 2337781 h 2592050"/>
                <a:gd name="connsiteX17" fmla="*/ 3693878 w 4512883"/>
                <a:gd name="connsiteY17" fmla="*/ 2584079 h 2592050"/>
                <a:gd name="connsiteX18" fmla="*/ 2722994 w 4512883"/>
                <a:gd name="connsiteY18" fmla="*/ 2590499 h 2592050"/>
                <a:gd name="connsiteX19" fmla="*/ 1035164 w 4512883"/>
                <a:gd name="connsiteY19" fmla="*/ 2584819 h 2592050"/>
                <a:gd name="connsiteX20" fmla="*/ 41318 w 4512883"/>
                <a:gd name="connsiteY20" fmla="*/ 2588745 h 2592050"/>
                <a:gd name="connsiteX21" fmla="*/ 273770 w 4512883"/>
                <a:gd name="connsiteY21"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38032 w 4512883"/>
                <a:gd name="connsiteY7" fmla="*/ 1780011 h 2592050"/>
                <a:gd name="connsiteX8" fmla="*/ 3990917 w 4512883"/>
                <a:gd name="connsiteY8" fmla="*/ 1496243 h 2592050"/>
                <a:gd name="connsiteX9" fmla="*/ 4096688 w 4512883"/>
                <a:gd name="connsiteY9" fmla="*/ 1171522 h 2592050"/>
                <a:gd name="connsiteX10" fmla="*/ 4375471 w 4512883"/>
                <a:gd name="connsiteY10" fmla="*/ 863639 h 2592050"/>
                <a:gd name="connsiteX11" fmla="*/ 4476218 w 4512883"/>
                <a:gd name="connsiteY11" fmla="*/ 488061 h 2592050"/>
                <a:gd name="connsiteX12" fmla="*/ 4402689 w 4512883"/>
                <a:gd name="connsiteY12" fmla="*/ 223 h 2592050"/>
                <a:gd name="connsiteX13" fmla="*/ 4512883 w 4512883"/>
                <a:gd name="connsiteY13" fmla="*/ 549808 h 2592050"/>
                <a:gd name="connsiteX14" fmla="*/ 4095440 w 4512883"/>
                <a:gd name="connsiteY14" fmla="*/ 1264572 h 2592050"/>
                <a:gd name="connsiteX15" fmla="*/ 4062308 w 4512883"/>
                <a:gd name="connsiteY15" fmla="*/ 1794836 h 2592050"/>
                <a:gd name="connsiteX16" fmla="*/ 3984453 w 4512883"/>
                <a:gd name="connsiteY16" fmla="*/ 2337781 h 2592050"/>
                <a:gd name="connsiteX17" fmla="*/ 3693878 w 4512883"/>
                <a:gd name="connsiteY17" fmla="*/ 2584079 h 2592050"/>
                <a:gd name="connsiteX18" fmla="*/ 2722994 w 4512883"/>
                <a:gd name="connsiteY18" fmla="*/ 2590499 h 2592050"/>
                <a:gd name="connsiteX19" fmla="*/ 1035164 w 4512883"/>
                <a:gd name="connsiteY19" fmla="*/ 2584819 h 2592050"/>
                <a:gd name="connsiteX20" fmla="*/ 41318 w 4512883"/>
                <a:gd name="connsiteY20" fmla="*/ 2588745 h 2592050"/>
                <a:gd name="connsiteX21" fmla="*/ 273770 w 4512883"/>
                <a:gd name="connsiteY21"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38032 w 4512883"/>
                <a:gd name="connsiteY7" fmla="*/ 1780011 h 2592050"/>
                <a:gd name="connsiteX8" fmla="*/ 3990917 w 4512883"/>
                <a:gd name="connsiteY8" fmla="*/ 1496243 h 2592050"/>
                <a:gd name="connsiteX9" fmla="*/ 4096688 w 4512883"/>
                <a:gd name="connsiteY9" fmla="*/ 1171522 h 2592050"/>
                <a:gd name="connsiteX10" fmla="*/ 4375471 w 4512883"/>
                <a:gd name="connsiteY10" fmla="*/ 863639 h 2592050"/>
                <a:gd name="connsiteX11" fmla="*/ 4476218 w 4512883"/>
                <a:gd name="connsiteY11" fmla="*/ 488061 h 2592050"/>
                <a:gd name="connsiteX12" fmla="*/ 4402689 w 4512883"/>
                <a:gd name="connsiteY12" fmla="*/ 223 h 2592050"/>
                <a:gd name="connsiteX13" fmla="*/ 4512883 w 4512883"/>
                <a:gd name="connsiteY13" fmla="*/ 549808 h 2592050"/>
                <a:gd name="connsiteX14" fmla="*/ 4095440 w 4512883"/>
                <a:gd name="connsiteY14" fmla="*/ 1264572 h 2592050"/>
                <a:gd name="connsiteX15" fmla="*/ 4062308 w 4512883"/>
                <a:gd name="connsiteY15" fmla="*/ 1794836 h 2592050"/>
                <a:gd name="connsiteX16" fmla="*/ 3984453 w 4512883"/>
                <a:gd name="connsiteY16" fmla="*/ 2337781 h 2592050"/>
                <a:gd name="connsiteX17" fmla="*/ 3693878 w 4512883"/>
                <a:gd name="connsiteY17" fmla="*/ 2584079 h 2592050"/>
                <a:gd name="connsiteX18" fmla="*/ 2722994 w 4512883"/>
                <a:gd name="connsiteY18" fmla="*/ 2590499 h 2592050"/>
                <a:gd name="connsiteX19" fmla="*/ 1035164 w 4512883"/>
                <a:gd name="connsiteY19" fmla="*/ 2584819 h 2592050"/>
                <a:gd name="connsiteX20" fmla="*/ 41318 w 4512883"/>
                <a:gd name="connsiteY20" fmla="*/ 2588745 h 2592050"/>
                <a:gd name="connsiteX21" fmla="*/ 273770 w 4512883"/>
                <a:gd name="connsiteY21" fmla="*/ 2555683 h 2592050"/>
                <a:gd name="connsiteX0" fmla="*/ 273770 w 4512883"/>
                <a:gd name="connsiteY0" fmla="*/ 2530958 h 2567325"/>
                <a:gd name="connsiteX1" fmla="*/ 1053446 w 4512883"/>
                <a:gd name="connsiteY1" fmla="*/ 2519029 h 2567325"/>
                <a:gd name="connsiteX2" fmla="*/ 1926996 w 4512883"/>
                <a:gd name="connsiteY2" fmla="*/ 2511680 h 2567325"/>
                <a:gd name="connsiteX3" fmla="*/ 2737227 w 4512883"/>
                <a:gd name="connsiteY3" fmla="*/ 2500599 h 2567325"/>
                <a:gd name="connsiteX4" fmla="*/ 3297188 w 4512883"/>
                <a:gd name="connsiteY4" fmla="*/ 2473516 h 2567325"/>
                <a:gd name="connsiteX5" fmla="*/ 3630339 w 4512883"/>
                <a:gd name="connsiteY5" fmla="*/ 2351176 h 2567325"/>
                <a:gd name="connsiteX6" fmla="*/ 3857149 w 4512883"/>
                <a:gd name="connsiteY6" fmla="*/ 2028184 h 2567325"/>
                <a:gd name="connsiteX7" fmla="*/ 3938032 w 4512883"/>
                <a:gd name="connsiteY7" fmla="*/ 1755286 h 2567325"/>
                <a:gd name="connsiteX8" fmla="*/ 3990917 w 4512883"/>
                <a:gd name="connsiteY8" fmla="*/ 1471518 h 2567325"/>
                <a:gd name="connsiteX9" fmla="*/ 4096688 w 4512883"/>
                <a:gd name="connsiteY9" fmla="*/ 1146797 h 2567325"/>
                <a:gd name="connsiteX10" fmla="*/ 4375471 w 4512883"/>
                <a:gd name="connsiteY10" fmla="*/ 838914 h 2567325"/>
                <a:gd name="connsiteX11" fmla="*/ 4476218 w 4512883"/>
                <a:gd name="connsiteY11" fmla="*/ 463336 h 2567325"/>
                <a:gd name="connsiteX12" fmla="*/ 4440020 w 4512883"/>
                <a:gd name="connsiteY12" fmla="*/ 239 h 2567325"/>
                <a:gd name="connsiteX13" fmla="*/ 4512883 w 4512883"/>
                <a:gd name="connsiteY13" fmla="*/ 525083 h 2567325"/>
                <a:gd name="connsiteX14" fmla="*/ 4095440 w 4512883"/>
                <a:gd name="connsiteY14" fmla="*/ 1239847 h 2567325"/>
                <a:gd name="connsiteX15" fmla="*/ 4062308 w 4512883"/>
                <a:gd name="connsiteY15" fmla="*/ 1770111 h 2567325"/>
                <a:gd name="connsiteX16" fmla="*/ 3984453 w 4512883"/>
                <a:gd name="connsiteY16" fmla="*/ 2313056 h 2567325"/>
                <a:gd name="connsiteX17" fmla="*/ 3693878 w 4512883"/>
                <a:gd name="connsiteY17" fmla="*/ 2559354 h 2567325"/>
                <a:gd name="connsiteX18" fmla="*/ 2722994 w 4512883"/>
                <a:gd name="connsiteY18" fmla="*/ 2565774 h 2567325"/>
                <a:gd name="connsiteX19" fmla="*/ 1035164 w 4512883"/>
                <a:gd name="connsiteY19" fmla="*/ 2560094 h 2567325"/>
                <a:gd name="connsiteX20" fmla="*/ 41318 w 4512883"/>
                <a:gd name="connsiteY20" fmla="*/ 2564020 h 2567325"/>
                <a:gd name="connsiteX21" fmla="*/ 273770 w 4512883"/>
                <a:gd name="connsiteY21" fmla="*/ 2530958 h 2567325"/>
                <a:gd name="connsiteX0" fmla="*/ 273770 w 4512883"/>
                <a:gd name="connsiteY0" fmla="*/ 2512417 h 2548784"/>
                <a:gd name="connsiteX1" fmla="*/ 1053446 w 4512883"/>
                <a:gd name="connsiteY1" fmla="*/ 2500488 h 2548784"/>
                <a:gd name="connsiteX2" fmla="*/ 1926996 w 4512883"/>
                <a:gd name="connsiteY2" fmla="*/ 2493139 h 2548784"/>
                <a:gd name="connsiteX3" fmla="*/ 2737227 w 4512883"/>
                <a:gd name="connsiteY3" fmla="*/ 2482058 h 2548784"/>
                <a:gd name="connsiteX4" fmla="*/ 3297188 w 4512883"/>
                <a:gd name="connsiteY4" fmla="*/ 2454975 h 2548784"/>
                <a:gd name="connsiteX5" fmla="*/ 3630339 w 4512883"/>
                <a:gd name="connsiteY5" fmla="*/ 2332635 h 2548784"/>
                <a:gd name="connsiteX6" fmla="*/ 3857149 w 4512883"/>
                <a:gd name="connsiteY6" fmla="*/ 2009643 h 2548784"/>
                <a:gd name="connsiteX7" fmla="*/ 3938032 w 4512883"/>
                <a:gd name="connsiteY7" fmla="*/ 1736745 h 2548784"/>
                <a:gd name="connsiteX8" fmla="*/ 3990917 w 4512883"/>
                <a:gd name="connsiteY8" fmla="*/ 1452977 h 2548784"/>
                <a:gd name="connsiteX9" fmla="*/ 4096688 w 4512883"/>
                <a:gd name="connsiteY9" fmla="*/ 1128256 h 2548784"/>
                <a:gd name="connsiteX10" fmla="*/ 4375471 w 4512883"/>
                <a:gd name="connsiteY10" fmla="*/ 820373 h 2548784"/>
                <a:gd name="connsiteX11" fmla="*/ 4476218 w 4512883"/>
                <a:gd name="connsiteY11" fmla="*/ 444795 h 2548784"/>
                <a:gd name="connsiteX12" fmla="*/ 4436909 w 4512883"/>
                <a:gd name="connsiteY12" fmla="*/ 253 h 2548784"/>
                <a:gd name="connsiteX13" fmla="*/ 4512883 w 4512883"/>
                <a:gd name="connsiteY13" fmla="*/ 506542 h 2548784"/>
                <a:gd name="connsiteX14" fmla="*/ 4095440 w 4512883"/>
                <a:gd name="connsiteY14" fmla="*/ 1221306 h 2548784"/>
                <a:gd name="connsiteX15" fmla="*/ 4062308 w 4512883"/>
                <a:gd name="connsiteY15" fmla="*/ 1751570 h 2548784"/>
                <a:gd name="connsiteX16" fmla="*/ 3984453 w 4512883"/>
                <a:gd name="connsiteY16" fmla="*/ 2294515 h 2548784"/>
                <a:gd name="connsiteX17" fmla="*/ 3693878 w 4512883"/>
                <a:gd name="connsiteY17" fmla="*/ 2540813 h 2548784"/>
                <a:gd name="connsiteX18" fmla="*/ 2722994 w 4512883"/>
                <a:gd name="connsiteY18" fmla="*/ 2547233 h 2548784"/>
                <a:gd name="connsiteX19" fmla="*/ 1035164 w 4512883"/>
                <a:gd name="connsiteY19" fmla="*/ 2541553 h 2548784"/>
                <a:gd name="connsiteX20" fmla="*/ 41318 w 4512883"/>
                <a:gd name="connsiteY20" fmla="*/ 2545479 h 2548784"/>
                <a:gd name="connsiteX21" fmla="*/ 273770 w 4512883"/>
                <a:gd name="connsiteY21" fmla="*/ 2512417 h 2548784"/>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7 w 4512883"/>
                <a:gd name="connsiteY3" fmla="*/ 2343090 h 2409816"/>
                <a:gd name="connsiteX4" fmla="*/ 3297188 w 4512883"/>
                <a:gd name="connsiteY4" fmla="*/ 2316007 h 2409816"/>
                <a:gd name="connsiteX5" fmla="*/ 3630339 w 4512883"/>
                <a:gd name="connsiteY5" fmla="*/ 2193667 h 2409816"/>
                <a:gd name="connsiteX6" fmla="*/ 3857149 w 4512883"/>
                <a:gd name="connsiteY6" fmla="*/ 1870675 h 2409816"/>
                <a:gd name="connsiteX7" fmla="*/ 3938032 w 4512883"/>
                <a:gd name="connsiteY7" fmla="*/ 1597777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7 w 4512883"/>
                <a:gd name="connsiteY3" fmla="*/ 2343090 h 2409816"/>
                <a:gd name="connsiteX4" fmla="*/ 3297188 w 4512883"/>
                <a:gd name="connsiteY4" fmla="*/ 2316007 h 2409816"/>
                <a:gd name="connsiteX5" fmla="*/ 3630339 w 4512883"/>
                <a:gd name="connsiteY5" fmla="*/ 2193667 h 2409816"/>
                <a:gd name="connsiteX6" fmla="*/ 3847816 w 4512883"/>
                <a:gd name="connsiteY6" fmla="*/ 1935619 h 2409816"/>
                <a:gd name="connsiteX7" fmla="*/ 3938032 w 4512883"/>
                <a:gd name="connsiteY7" fmla="*/ 1597777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7 w 4512883"/>
                <a:gd name="connsiteY3" fmla="*/ 2343090 h 2409816"/>
                <a:gd name="connsiteX4" fmla="*/ 3297188 w 4512883"/>
                <a:gd name="connsiteY4" fmla="*/ 2316007 h 2409816"/>
                <a:gd name="connsiteX5" fmla="*/ 3630339 w 4512883"/>
                <a:gd name="connsiteY5" fmla="*/ 2193667 h 2409816"/>
                <a:gd name="connsiteX6" fmla="*/ 3847816 w 4512883"/>
                <a:gd name="connsiteY6" fmla="*/ 1935619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7 w 4512883"/>
                <a:gd name="connsiteY3" fmla="*/ 2343090 h 2409816"/>
                <a:gd name="connsiteX4" fmla="*/ 3297188 w 4512883"/>
                <a:gd name="connsiteY4" fmla="*/ 2316007 h 2409816"/>
                <a:gd name="connsiteX5" fmla="*/ 3630339 w 4512883"/>
                <a:gd name="connsiteY5" fmla="*/ 2193667 h 2409816"/>
                <a:gd name="connsiteX6" fmla="*/ 3847816 w 4512883"/>
                <a:gd name="connsiteY6" fmla="*/ 1935619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7 w 4512883"/>
                <a:gd name="connsiteY3" fmla="*/ 2343090 h 2409816"/>
                <a:gd name="connsiteX4" fmla="*/ 3297188 w 4512883"/>
                <a:gd name="connsiteY4" fmla="*/ 2316007 h 2409816"/>
                <a:gd name="connsiteX5" fmla="*/ 3630339 w 4512883"/>
                <a:gd name="connsiteY5" fmla="*/ 2193667 h 2409816"/>
                <a:gd name="connsiteX6" fmla="*/ 3847816 w 4512883"/>
                <a:gd name="connsiteY6" fmla="*/ 1935619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7 w 4512883"/>
                <a:gd name="connsiteY3" fmla="*/ 2343090 h 2409816"/>
                <a:gd name="connsiteX4" fmla="*/ 3297188 w 4512883"/>
                <a:gd name="connsiteY4" fmla="*/ 2316007 h 2409816"/>
                <a:gd name="connsiteX5" fmla="*/ 3630339 w 4512883"/>
                <a:gd name="connsiteY5" fmla="*/ 2193667 h 2409816"/>
                <a:gd name="connsiteX6" fmla="*/ 3875814 w 4512883"/>
                <a:gd name="connsiteY6" fmla="*/ 1917064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7 w 4512883"/>
                <a:gd name="connsiteY3" fmla="*/ 2343090 h 2409816"/>
                <a:gd name="connsiteX4" fmla="*/ 3297188 w 4512883"/>
                <a:gd name="connsiteY4" fmla="*/ 2334562 h 2409816"/>
                <a:gd name="connsiteX5" fmla="*/ 3630339 w 4512883"/>
                <a:gd name="connsiteY5" fmla="*/ 2193667 h 2409816"/>
                <a:gd name="connsiteX6" fmla="*/ 3875814 w 4512883"/>
                <a:gd name="connsiteY6" fmla="*/ 1917064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297188 w 4512883"/>
                <a:gd name="connsiteY4" fmla="*/ 2334562 h 2409816"/>
                <a:gd name="connsiteX5" fmla="*/ 3630339 w 4512883"/>
                <a:gd name="connsiteY5" fmla="*/ 2193667 h 2409816"/>
                <a:gd name="connsiteX6" fmla="*/ 3875814 w 4512883"/>
                <a:gd name="connsiteY6" fmla="*/ 1917064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630339 w 4512883"/>
                <a:gd name="connsiteY5" fmla="*/ 2193667 h 2409816"/>
                <a:gd name="connsiteX6" fmla="*/ 3875814 w 4512883"/>
                <a:gd name="connsiteY6" fmla="*/ 1917064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75814 w 4512883"/>
                <a:gd name="connsiteY6" fmla="*/ 1917064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75814 w 4512883"/>
                <a:gd name="connsiteY6" fmla="*/ 1917064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19818 w 4512883"/>
                <a:gd name="connsiteY6" fmla="*/ 2000564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19818 w 4512883"/>
                <a:gd name="connsiteY6" fmla="*/ 2000564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19818 w 4512883"/>
                <a:gd name="connsiteY6" fmla="*/ 2000564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82036 w 4512883"/>
                <a:gd name="connsiteY6" fmla="*/ 1941805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82036 w 4512883"/>
                <a:gd name="connsiteY6" fmla="*/ 1941805 h 2409816"/>
                <a:gd name="connsiteX7" fmla="*/ 3975363 w 4512883"/>
                <a:gd name="connsiteY7" fmla="*/ 1644166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82036 w 4512883"/>
                <a:gd name="connsiteY6" fmla="*/ 1941805 h 2409816"/>
                <a:gd name="connsiteX7" fmla="*/ 3975363 w 4512883"/>
                <a:gd name="connsiteY7" fmla="*/ 1644166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82036 w 4512883"/>
                <a:gd name="connsiteY6" fmla="*/ 1941805 h 2409816"/>
                <a:gd name="connsiteX7" fmla="*/ 3975363 w 4512883"/>
                <a:gd name="connsiteY7" fmla="*/ 1644166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82036 w 4512883"/>
                <a:gd name="connsiteY6" fmla="*/ 1941805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82036 w 4512883"/>
                <a:gd name="connsiteY6" fmla="*/ 1941805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593009 w 4512883"/>
                <a:gd name="connsiteY5" fmla="*/ 2215315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593009 w 4512883"/>
                <a:gd name="connsiteY5" fmla="*/ 2215315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50927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50927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50927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50927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540124 w 4512883"/>
                <a:gd name="connsiteY5" fmla="*/ 2277167 h 2409816"/>
                <a:gd name="connsiteX6" fmla="*/ 3850927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540124 w 4512883"/>
                <a:gd name="connsiteY5" fmla="*/ 2277167 h 2409816"/>
                <a:gd name="connsiteX6" fmla="*/ 3850927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540124 w 4512883"/>
                <a:gd name="connsiteY5" fmla="*/ 2277167 h 2409816"/>
                <a:gd name="connsiteX6" fmla="*/ 3850927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540124 w 4512883"/>
                <a:gd name="connsiteY5" fmla="*/ 2277167 h 2409816"/>
                <a:gd name="connsiteX6" fmla="*/ 3850927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540124 w 4512883"/>
                <a:gd name="connsiteY5" fmla="*/ 2277167 h 2409816"/>
                <a:gd name="connsiteX6" fmla="*/ 3832262 w 4512883"/>
                <a:gd name="connsiteY6" fmla="*/ 1978916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540124 w 4512883"/>
                <a:gd name="connsiteY5" fmla="*/ 2277167 h 2409816"/>
                <a:gd name="connsiteX6" fmla="*/ 3832262 w 4512883"/>
                <a:gd name="connsiteY6" fmla="*/ 1978916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540124 w 4512883"/>
                <a:gd name="connsiteY5" fmla="*/ 2277167 h 2409816"/>
                <a:gd name="connsiteX6" fmla="*/ 3832262 w 4512883"/>
                <a:gd name="connsiteY6" fmla="*/ 1978916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24119 w 4512883"/>
                <a:gd name="connsiteY5" fmla="*/ 2218408 h 2409816"/>
                <a:gd name="connsiteX6" fmla="*/ 3832262 w 4512883"/>
                <a:gd name="connsiteY6" fmla="*/ 1978916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24119 w 4512883"/>
                <a:gd name="connsiteY5" fmla="*/ 2218408 h 2409816"/>
                <a:gd name="connsiteX6" fmla="*/ 3832262 w 4512883"/>
                <a:gd name="connsiteY6" fmla="*/ 1978916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24119 w 4512883"/>
                <a:gd name="connsiteY5" fmla="*/ 2218408 h 2409816"/>
                <a:gd name="connsiteX6" fmla="*/ 3832262 w 4512883"/>
                <a:gd name="connsiteY6" fmla="*/ 1978916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9007 w 4512883"/>
                <a:gd name="connsiteY5" fmla="*/ 2196760 h 2409816"/>
                <a:gd name="connsiteX6" fmla="*/ 3832262 w 4512883"/>
                <a:gd name="connsiteY6" fmla="*/ 1978916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9007 w 4512883"/>
                <a:gd name="connsiteY5" fmla="*/ 2196760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9007 w 4512883"/>
                <a:gd name="connsiteY5" fmla="*/ 2196760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50025 w 4512883"/>
                <a:gd name="connsiteY9" fmla="*/ 1035677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4000250 w 4512883"/>
                <a:gd name="connsiteY8" fmla="*/ 1351121 h 2409816"/>
                <a:gd name="connsiteX9" fmla="*/ 4050025 w 4512883"/>
                <a:gd name="connsiteY9" fmla="*/ 1035677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4000250 w 4512883"/>
                <a:gd name="connsiteY8" fmla="*/ 1351121 h 2409816"/>
                <a:gd name="connsiteX9" fmla="*/ 4034471 w 4512883"/>
                <a:gd name="connsiteY9" fmla="*/ 10727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4000250 w 4512883"/>
                <a:gd name="connsiteY8" fmla="*/ 1351121 h 2409816"/>
                <a:gd name="connsiteX9" fmla="*/ 4034471 w 4512883"/>
                <a:gd name="connsiteY9" fmla="*/ 10727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4000250 w 4512883"/>
                <a:gd name="connsiteY8" fmla="*/ 1351121 h 2409816"/>
                <a:gd name="connsiteX9" fmla="*/ 4034471 w 4512883"/>
                <a:gd name="connsiteY9" fmla="*/ 10727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4000250 w 4512883"/>
                <a:gd name="connsiteY8" fmla="*/ 1351121 h 2409816"/>
                <a:gd name="connsiteX9" fmla="*/ 4034471 w 4512883"/>
                <a:gd name="connsiteY9" fmla="*/ 10727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4000250 w 4512883"/>
                <a:gd name="connsiteY8" fmla="*/ 1351121 h 2409816"/>
                <a:gd name="connsiteX9" fmla="*/ 4034471 w 4512883"/>
                <a:gd name="connsiteY9" fmla="*/ 10727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34471 w 4512883"/>
                <a:gd name="connsiteY9" fmla="*/ 10727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28249 w 4512883"/>
                <a:gd name="connsiteY9" fmla="*/ 1091343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28249 w 4512883"/>
                <a:gd name="connsiteY9" fmla="*/ 1091343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28249 w 4512883"/>
                <a:gd name="connsiteY9" fmla="*/ 1091343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28249 w 4512883"/>
                <a:gd name="connsiteY9" fmla="*/ 1091343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28249 w 4512883"/>
                <a:gd name="connsiteY9" fmla="*/ 1091343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40693 w 4512883"/>
                <a:gd name="connsiteY9" fmla="*/ 10727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40693 w 4512883"/>
                <a:gd name="connsiteY9" fmla="*/ 10727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28249 w 4512883"/>
                <a:gd name="connsiteY9" fmla="*/ 1091343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28249 w 4512883"/>
                <a:gd name="connsiteY9" fmla="*/ 1091343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87807 w 4512883"/>
                <a:gd name="connsiteY8" fmla="*/ 1369677 h 2409816"/>
                <a:gd name="connsiteX9" fmla="*/ 4028249 w 4512883"/>
                <a:gd name="connsiteY9" fmla="*/ 1091343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87807 w 4512883"/>
                <a:gd name="connsiteY8" fmla="*/ 1369677 h 2409816"/>
                <a:gd name="connsiteX9" fmla="*/ 4028249 w 4512883"/>
                <a:gd name="connsiteY9" fmla="*/ 1091343 h 2409816"/>
                <a:gd name="connsiteX10" fmla="*/ 4359917 w 4512883"/>
                <a:gd name="connsiteY10" fmla="*/ 721609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87807 w 4512883"/>
                <a:gd name="connsiteY8" fmla="*/ 1369677 h 2409816"/>
                <a:gd name="connsiteX9" fmla="*/ 4028249 w 4512883"/>
                <a:gd name="connsiteY9" fmla="*/ 1091343 h 2409816"/>
                <a:gd name="connsiteX10" fmla="*/ 4359917 w 4512883"/>
                <a:gd name="connsiteY10" fmla="*/ 721609 h 2409816"/>
                <a:gd name="connsiteX11" fmla="*/ 4482440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87807 w 4512883"/>
                <a:gd name="connsiteY8" fmla="*/ 1369677 h 2409816"/>
                <a:gd name="connsiteX9" fmla="*/ 4028249 w 4512883"/>
                <a:gd name="connsiteY9" fmla="*/ 1091343 h 2409816"/>
                <a:gd name="connsiteX10" fmla="*/ 4359917 w 4512883"/>
                <a:gd name="connsiteY10" fmla="*/ 721609 h 2409816"/>
                <a:gd name="connsiteX11" fmla="*/ 4482440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87807 w 4512883"/>
                <a:gd name="connsiteY8" fmla="*/ 1369677 h 2409816"/>
                <a:gd name="connsiteX9" fmla="*/ 4028249 w 4512883"/>
                <a:gd name="connsiteY9" fmla="*/ 1091343 h 2409816"/>
                <a:gd name="connsiteX10" fmla="*/ 4359917 w 4512883"/>
                <a:gd name="connsiteY10" fmla="*/ 721609 h 2409816"/>
                <a:gd name="connsiteX11" fmla="*/ 4482440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87807 w 4512883"/>
                <a:gd name="connsiteY8" fmla="*/ 1369677 h 2409816"/>
                <a:gd name="connsiteX9" fmla="*/ 4028249 w 4512883"/>
                <a:gd name="connsiteY9" fmla="*/ 1091343 h 2409816"/>
                <a:gd name="connsiteX10" fmla="*/ 4359917 w 4512883"/>
                <a:gd name="connsiteY10" fmla="*/ 721609 h 2409816"/>
                <a:gd name="connsiteX11" fmla="*/ 4494884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87807 w 4512883"/>
                <a:gd name="connsiteY8" fmla="*/ 1369677 h 2409816"/>
                <a:gd name="connsiteX9" fmla="*/ 4028249 w 4512883"/>
                <a:gd name="connsiteY9" fmla="*/ 1091343 h 2409816"/>
                <a:gd name="connsiteX10" fmla="*/ 4359917 w 4512883"/>
                <a:gd name="connsiteY10" fmla="*/ 721609 h 2409816"/>
                <a:gd name="connsiteX11" fmla="*/ 4494884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8249 w 4512883"/>
                <a:gd name="connsiteY9" fmla="*/ 109144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84453 w 4512883"/>
                <a:gd name="connsiteY16" fmla="*/ 215565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8249 w 4512883"/>
                <a:gd name="connsiteY9" fmla="*/ 109144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84453 w 4512883"/>
                <a:gd name="connsiteY16" fmla="*/ 215565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8249 w 4512883"/>
                <a:gd name="connsiteY9" fmla="*/ 109144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84453 w 4512883"/>
                <a:gd name="connsiteY16" fmla="*/ 215565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8249 w 4512883"/>
                <a:gd name="connsiteY9" fmla="*/ 109144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8249 w 4512883"/>
                <a:gd name="connsiteY9" fmla="*/ 109144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8249 w 4512883"/>
                <a:gd name="connsiteY9" fmla="*/ 109144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8249 w 4512883"/>
                <a:gd name="connsiteY9" fmla="*/ 109144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8249 w 4512883"/>
                <a:gd name="connsiteY9" fmla="*/ 109144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8249 w 4512883"/>
                <a:gd name="connsiteY9" fmla="*/ 109144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14787 w 4512883"/>
                <a:gd name="connsiteY5" fmla="*/ 2237067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14787 w 4512883"/>
                <a:gd name="connsiteY5" fmla="*/ 2237067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14787 w 4512883"/>
                <a:gd name="connsiteY5" fmla="*/ 2237067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599232 w 4512883"/>
                <a:gd name="connsiteY5" fmla="*/ 2246345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599232 w 4512883"/>
                <a:gd name="connsiteY5" fmla="*/ 2246345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599232 w 4512883"/>
                <a:gd name="connsiteY5" fmla="*/ 2246345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599232 w 4512883"/>
                <a:gd name="connsiteY5" fmla="*/ 2246345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599232 w 4512883"/>
                <a:gd name="connsiteY5" fmla="*/ 2246345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4254 w 4512883"/>
                <a:gd name="connsiteY7" fmla="*/ 1724677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43804 w 4512883"/>
                <a:gd name="connsiteY9" fmla="*/ 106670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43804 w 4512883"/>
                <a:gd name="connsiteY9" fmla="*/ 106670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43804 w 4512883"/>
                <a:gd name="connsiteY9" fmla="*/ 106670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43804 w 4512883"/>
                <a:gd name="connsiteY9" fmla="*/ 106670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43804 w 4512883"/>
                <a:gd name="connsiteY9" fmla="*/ 106670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43804 w 4512883"/>
                <a:gd name="connsiteY9" fmla="*/ 106670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1010 w 4512883"/>
                <a:gd name="connsiteY5" fmla="*/ 2215419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1010 w 4512883"/>
                <a:gd name="connsiteY5" fmla="*/ 2215419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1010 w 4512883"/>
                <a:gd name="connsiteY5" fmla="*/ 2215419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94030 w 4512883"/>
                <a:gd name="connsiteY8" fmla="*/ 1363596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94030 w 4512883"/>
                <a:gd name="connsiteY8" fmla="*/ 1363596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94030 w 4512883"/>
                <a:gd name="connsiteY8" fmla="*/ 1363596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94030 w 4512883"/>
                <a:gd name="connsiteY8" fmla="*/ 1363596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94030 w 4512883"/>
                <a:gd name="connsiteY8" fmla="*/ 1363596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94030 w 4512883"/>
                <a:gd name="connsiteY8" fmla="*/ 1363596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9 w 4512883"/>
                <a:gd name="connsiteY8" fmla="*/ 1366689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9 w 4512883"/>
                <a:gd name="connsiteY8" fmla="*/ 1366689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9 w 4512883"/>
                <a:gd name="connsiteY8" fmla="*/ 1366689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9 w 4512883"/>
                <a:gd name="connsiteY8" fmla="*/ 1366689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9 w 4512883"/>
                <a:gd name="connsiteY8" fmla="*/ 1366689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9 w 4512883"/>
                <a:gd name="connsiteY8" fmla="*/ 1366689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9 w 4512883"/>
                <a:gd name="connsiteY8" fmla="*/ 1366689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9 w 4512883"/>
                <a:gd name="connsiteY8" fmla="*/ 1366689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23741 w 4495481"/>
                <a:gd name="connsiteY7" fmla="*/ 1727770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23741 w 4495481"/>
                <a:gd name="connsiteY7" fmla="*/ 1727770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23741 w 4495481"/>
                <a:gd name="connsiteY7" fmla="*/ 1727770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23741 w 4495481"/>
                <a:gd name="connsiteY7" fmla="*/ 1727770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23741 w 4495481"/>
                <a:gd name="connsiteY7" fmla="*/ 1727770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23741 w 4495481"/>
                <a:gd name="connsiteY7" fmla="*/ 1727770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39278 w 4495481"/>
                <a:gd name="connsiteY7" fmla="*/ 167628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39278 w 4495481"/>
                <a:gd name="connsiteY7" fmla="*/ 167628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39278 w 4495481"/>
                <a:gd name="connsiteY7" fmla="*/ 167628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15492 w 4495481"/>
                <a:gd name="connsiteY7" fmla="*/ 171569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15492 w 4495481"/>
                <a:gd name="connsiteY7" fmla="*/ 171569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781741 w 4495481"/>
                <a:gd name="connsiteY6" fmla="*/ 2034440 h 2409920"/>
                <a:gd name="connsiteX7" fmla="*/ 3915492 w 4495481"/>
                <a:gd name="connsiteY7" fmla="*/ 171569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1563 w 4495481"/>
                <a:gd name="connsiteY6" fmla="*/ 1991090 h 2409920"/>
                <a:gd name="connsiteX7" fmla="*/ 3915492 w 4495481"/>
                <a:gd name="connsiteY7" fmla="*/ 171569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1563 w 4495481"/>
                <a:gd name="connsiteY6" fmla="*/ 1991090 h 2409920"/>
                <a:gd name="connsiteX7" fmla="*/ 3915492 w 4495481"/>
                <a:gd name="connsiteY7" fmla="*/ 171569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93083 w 4495481"/>
                <a:gd name="connsiteY4" fmla="*/ 2330480 h 2409920"/>
                <a:gd name="connsiteX5" fmla="*/ 3600497 w 4495481"/>
                <a:gd name="connsiteY5" fmla="*/ 2193771 h 2409920"/>
                <a:gd name="connsiteX6" fmla="*/ 3801563 w 4495481"/>
                <a:gd name="connsiteY6" fmla="*/ 1991090 h 2409920"/>
                <a:gd name="connsiteX7" fmla="*/ 3915492 w 4495481"/>
                <a:gd name="connsiteY7" fmla="*/ 171569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680182 w 4495481"/>
                <a:gd name="connsiteY3" fmla="*/ 2368236 h 2409920"/>
                <a:gd name="connsiteX4" fmla="*/ 3293083 w 4495481"/>
                <a:gd name="connsiteY4" fmla="*/ 2330480 h 2409920"/>
                <a:gd name="connsiteX5" fmla="*/ 3600497 w 4495481"/>
                <a:gd name="connsiteY5" fmla="*/ 2193771 h 2409920"/>
                <a:gd name="connsiteX6" fmla="*/ 3801563 w 4495481"/>
                <a:gd name="connsiteY6" fmla="*/ 1991090 h 2409920"/>
                <a:gd name="connsiteX7" fmla="*/ 3915492 w 4495481"/>
                <a:gd name="connsiteY7" fmla="*/ 171569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893736 w 4495481"/>
                <a:gd name="connsiteY2" fmla="*/ 2370039 h 2409920"/>
                <a:gd name="connsiteX3" fmla="*/ 2680182 w 4495481"/>
                <a:gd name="connsiteY3" fmla="*/ 2368236 h 2409920"/>
                <a:gd name="connsiteX4" fmla="*/ 3293083 w 4495481"/>
                <a:gd name="connsiteY4" fmla="*/ 2330480 h 2409920"/>
                <a:gd name="connsiteX5" fmla="*/ 3600497 w 4495481"/>
                <a:gd name="connsiteY5" fmla="*/ 2193771 h 2409920"/>
                <a:gd name="connsiteX6" fmla="*/ 3801563 w 4495481"/>
                <a:gd name="connsiteY6" fmla="*/ 1991090 h 2409920"/>
                <a:gd name="connsiteX7" fmla="*/ 3915492 w 4495481"/>
                <a:gd name="connsiteY7" fmla="*/ 171569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381 w 4495620"/>
                <a:gd name="connsiteY0" fmla="*/ 2376646 h 2409920"/>
                <a:gd name="connsiteX1" fmla="*/ 1056004 w 4495620"/>
                <a:gd name="connsiteY1" fmla="*/ 2373447 h 2409920"/>
                <a:gd name="connsiteX2" fmla="*/ 1893875 w 4495620"/>
                <a:gd name="connsiteY2" fmla="*/ 2370039 h 2409920"/>
                <a:gd name="connsiteX3" fmla="*/ 2680321 w 4495620"/>
                <a:gd name="connsiteY3" fmla="*/ 2368236 h 2409920"/>
                <a:gd name="connsiteX4" fmla="*/ 3293222 w 4495620"/>
                <a:gd name="connsiteY4" fmla="*/ 2330480 h 2409920"/>
                <a:gd name="connsiteX5" fmla="*/ 3600636 w 4495620"/>
                <a:gd name="connsiteY5" fmla="*/ 2193771 h 2409920"/>
                <a:gd name="connsiteX6" fmla="*/ 3801702 w 4495620"/>
                <a:gd name="connsiteY6" fmla="*/ 1991090 h 2409920"/>
                <a:gd name="connsiteX7" fmla="*/ 3915631 w 4495620"/>
                <a:gd name="connsiteY7" fmla="*/ 1715696 h 2409920"/>
                <a:gd name="connsiteX8" fmla="*/ 3970546 w 4495620"/>
                <a:gd name="connsiteY8" fmla="*/ 1366689 h 2409920"/>
                <a:gd name="connsiteX9" fmla="*/ 4035873 w 4495620"/>
                <a:gd name="connsiteY9" fmla="*/ 1063614 h 2409920"/>
                <a:gd name="connsiteX10" fmla="*/ 4342654 w 4495620"/>
                <a:gd name="connsiteY10" fmla="*/ 721713 h 2409920"/>
                <a:gd name="connsiteX11" fmla="*/ 4477621 w 4495620"/>
                <a:gd name="connsiteY11" fmla="*/ 305931 h 2409920"/>
                <a:gd name="connsiteX12" fmla="*/ 4447645 w 4495620"/>
                <a:gd name="connsiteY12" fmla="*/ 556 h 2409920"/>
                <a:gd name="connsiteX13" fmla="*/ 4495620 w 4495620"/>
                <a:gd name="connsiteY13" fmla="*/ 367678 h 2409920"/>
                <a:gd name="connsiteX14" fmla="*/ 4078177 w 4495620"/>
                <a:gd name="connsiteY14" fmla="*/ 1082442 h 2409920"/>
                <a:gd name="connsiteX15" fmla="*/ 4045045 w 4495620"/>
                <a:gd name="connsiteY15" fmla="*/ 1612706 h 2409920"/>
                <a:gd name="connsiteX16" fmla="*/ 3960968 w 4495620"/>
                <a:gd name="connsiteY16" fmla="*/ 2168021 h 2409920"/>
                <a:gd name="connsiteX17" fmla="*/ 3676615 w 4495620"/>
                <a:gd name="connsiteY17" fmla="*/ 2401949 h 2409920"/>
                <a:gd name="connsiteX18" fmla="*/ 2705731 w 4495620"/>
                <a:gd name="connsiteY18" fmla="*/ 2408369 h 2409920"/>
                <a:gd name="connsiteX19" fmla="*/ 1017901 w 4495620"/>
                <a:gd name="connsiteY19" fmla="*/ 2402689 h 2409920"/>
                <a:gd name="connsiteX20" fmla="*/ 24055 w 4495620"/>
                <a:gd name="connsiteY20" fmla="*/ 2406615 h 2409920"/>
                <a:gd name="connsiteX21" fmla="*/ 477381 w 4495620"/>
                <a:gd name="connsiteY21" fmla="*/ 2376646 h 2409920"/>
                <a:gd name="connsiteX0" fmla="*/ 477381 w 4495620"/>
                <a:gd name="connsiteY0" fmla="*/ 2376646 h 2409920"/>
                <a:gd name="connsiteX1" fmla="*/ 1056004 w 4495620"/>
                <a:gd name="connsiteY1" fmla="*/ 2373447 h 2409920"/>
                <a:gd name="connsiteX2" fmla="*/ 1893875 w 4495620"/>
                <a:gd name="connsiteY2" fmla="*/ 2370039 h 2409920"/>
                <a:gd name="connsiteX3" fmla="*/ 2680321 w 4495620"/>
                <a:gd name="connsiteY3" fmla="*/ 2368236 h 2409920"/>
                <a:gd name="connsiteX4" fmla="*/ 3293222 w 4495620"/>
                <a:gd name="connsiteY4" fmla="*/ 2330480 h 2409920"/>
                <a:gd name="connsiteX5" fmla="*/ 3600636 w 4495620"/>
                <a:gd name="connsiteY5" fmla="*/ 2193771 h 2409920"/>
                <a:gd name="connsiteX6" fmla="*/ 3801702 w 4495620"/>
                <a:gd name="connsiteY6" fmla="*/ 1991090 h 2409920"/>
                <a:gd name="connsiteX7" fmla="*/ 3915631 w 4495620"/>
                <a:gd name="connsiteY7" fmla="*/ 1715696 h 2409920"/>
                <a:gd name="connsiteX8" fmla="*/ 3970546 w 4495620"/>
                <a:gd name="connsiteY8" fmla="*/ 1366689 h 2409920"/>
                <a:gd name="connsiteX9" fmla="*/ 4035873 w 4495620"/>
                <a:gd name="connsiteY9" fmla="*/ 1063614 h 2409920"/>
                <a:gd name="connsiteX10" fmla="*/ 4342654 w 4495620"/>
                <a:gd name="connsiteY10" fmla="*/ 721713 h 2409920"/>
                <a:gd name="connsiteX11" fmla="*/ 4477621 w 4495620"/>
                <a:gd name="connsiteY11" fmla="*/ 305931 h 2409920"/>
                <a:gd name="connsiteX12" fmla="*/ 4447645 w 4495620"/>
                <a:gd name="connsiteY12" fmla="*/ 556 h 2409920"/>
                <a:gd name="connsiteX13" fmla="*/ 4495620 w 4495620"/>
                <a:gd name="connsiteY13" fmla="*/ 367678 h 2409920"/>
                <a:gd name="connsiteX14" fmla="*/ 4078177 w 4495620"/>
                <a:gd name="connsiteY14" fmla="*/ 1082442 h 2409920"/>
                <a:gd name="connsiteX15" fmla="*/ 4045045 w 4495620"/>
                <a:gd name="connsiteY15" fmla="*/ 1612706 h 2409920"/>
                <a:gd name="connsiteX16" fmla="*/ 3960968 w 4495620"/>
                <a:gd name="connsiteY16" fmla="*/ 2168021 h 2409920"/>
                <a:gd name="connsiteX17" fmla="*/ 3676615 w 4495620"/>
                <a:gd name="connsiteY17" fmla="*/ 2401949 h 2409920"/>
                <a:gd name="connsiteX18" fmla="*/ 2705731 w 4495620"/>
                <a:gd name="connsiteY18" fmla="*/ 2408369 h 2409920"/>
                <a:gd name="connsiteX19" fmla="*/ 1017901 w 4495620"/>
                <a:gd name="connsiteY19" fmla="*/ 2402689 h 2409920"/>
                <a:gd name="connsiteX20" fmla="*/ 24055 w 4495620"/>
                <a:gd name="connsiteY20" fmla="*/ 2406615 h 2409920"/>
                <a:gd name="connsiteX21" fmla="*/ 477381 w 4495620"/>
                <a:gd name="connsiteY21" fmla="*/ 2376646 h 2409920"/>
                <a:gd name="connsiteX0" fmla="*/ 477381 w 4495620"/>
                <a:gd name="connsiteY0" fmla="*/ 2376646 h 2409920"/>
                <a:gd name="connsiteX1" fmla="*/ 1056004 w 4495620"/>
                <a:gd name="connsiteY1" fmla="*/ 2373447 h 2409920"/>
                <a:gd name="connsiteX2" fmla="*/ 1893875 w 4495620"/>
                <a:gd name="connsiteY2" fmla="*/ 2370039 h 2409920"/>
                <a:gd name="connsiteX3" fmla="*/ 2680321 w 4495620"/>
                <a:gd name="connsiteY3" fmla="*/ 2368236 h 2409920"/>
                <a:gd name="connsiteX4" fmla="*/ 3293222 w 4495620"/>
                <a:gd name="connsiteY4" fmla="*/ 2330480 h 2409920"/>
                <a:gd name="connsiteX5" fmla="*/ 3600636 w 4495620"/>
                <a:gd name="connsiteY5" fmla="*/ 2193771 h 2409920"/>
                <a:gd name="connsiteX6" fmla="*/ 3801702 w 4495620"/>
                <a:gd name="connsiteY6" fmla="*/ 1991090 h 2409920"/>
                <a:gd name="connsiteX7" fmla="*/ 3915631 w 4495620"/>
                <a:gd name="connsiteY7" fmla="*/ 1715696 h 2409920"/>
                <a:gd name="connsiteX8" fmla="*/ 3970546 w 4495620"/>
                <a:gd name="connsiteY8" fmla="*/ 1366689 h 2409920"/>
                <a:gd name="connsiteX9" fmla="*/ 4035873 w 4495620"/>
                <a:gd name="connsiteY9" fmla="*/ 1063614 h 2409920"/>
                <a:gd name="connsiteX10" fmla="*/ 4342654 w 4495620"/>
                <a:gd name="connsiteY10" fmla="*/ 721713 h 2409920"/>
                <a:gd name="connsiteX11" fmla="*/ 4477621 w 4495620"/>
                <a:gd name="connsiteY11" fmla="*/ 305931 h 2409920"/>
                <a:gd name="connsiteX12" fmla="*/ 4447645 w 4495620"/>
                <a:gd name="connsiteY12" fmla="*/ 556 h 2409920"/>
                <a:gd name="connsiteX13" fmla="*/ 4495620 w 4495620"/>
                <a:gd name="connsiteY13" fmla="*/ 367678 h 2409920"/>
                <a:gd name="connsiteX14" fmla="*/ 4078177 w 4495620"/>
                <a:gd name="connsiteY14" fmla="*/ 1082442 h 2409920"/>
                <a:gd name="connsiteX15" fmla="*/ 4045045 w 4495620"/>
                <a:gd name="connsiteY15" fmla="*/ 1612706 h 2409920"/>
                <a:gd name="connsiteX16" fmla="*/ 3960968 w 4495620"/>
                <a:gd name="connsiteY16" fmla="*/ 2168021 h 2409920"/>
                <a:gd name="connsiteX17" fmla="*/ 3676615 w 4495620"/>
                <a:gd name="connsiteY17" fmla="*/ 2401949 h 2409920"/>
                <a:gd name="connsiteX18" fmla="*/ 2705731 w 4495620"/>
                <a:gd name="connsiteY18" fmla="*/ 2408369 h 2409920"/>
                <a:gd name="connsiteX19" fmla="*/ 1017901 w 4495620"/>
                <a:gd name="connsiteY19" fmla="*/ 2402689 h 2409920"/>
                <a:gd name="connsiteX20" fmla="*/ 24055 w 4495620"/>
                <a:gd name="connsiteY20" fmla="*/ 2406615 h 2409920"/>
                <a:gd name="connsiteX21" fmla="*/ 477381 w 4495620"/>
                <a:gd name="connsiteY21" fmla="*/ 2376646 h 2409920"/>
                <a:gd name="connsiteX0" fmla="*/ 477381 w 4495620"/>
                <a:gd name="connsiteY0" fmla="*/ 2384528 h 2409920"/>
                <a:gd name="connsiteX1" fmla="*/ 1056004 w 4495620"/>
                <a:gd name="connsiteY1" fmla="*/ 2373447 h 2409920"/>
                <a:gd name="connsiteX2" fmla="*/ 1893875 w 4495620"/>
                <a:gd name="connsiteY2" fmla="*/ 2370039 h 2409920"/>
                <a:gd name="connsiteX3" fmla="*/ 2680321 w 4495620"/>
                <a:gd name="connsiteY3" fmla="*/ 2368236 h 2409920"/>
                <a:gd name="connsiteX4" fmla="*/ 3293222 w 4495620"/>
                <a:gd name="connsiteY4" fmla="*/ 2330480 h 2409920"/>
                <a:gd name="connsiteX5" fmla="*/ 3600636 w 4495620"/>
                <a:gd name="connsiteY5" fmla="*/ 2193771 h 2409920"/>
                <a:gd name="connsiteX6" fmla="*/ 3801702 w 4495620"/>
                <a:gd name="connsiteY6" fmla="*/ 1991090 h 2409920"/>
                <a:gd name="connsiteX7" fmla="*/ 3915631 w 4495620"/>
                <a:gd name="connsiteY7" fmla="*/ 1715696 h 2409920"/>
                <a:gd name="connsiteX8" fmla="*/ 3970546 w 4495620"/>
                <a:gd name="connsiteY8" fmla="*/ 1366689 h 2409920"/>
                <a:gd name="connsiteX9" fmla="*/ 4035873 w 4495620"/>
                <a:gd name="connsiteY9" fmla="*/ 1063614 h 2409920"/>
                <a:gd name="connsiteX10" fmla="*/ 4342654 w 4495620"/>
                <a:gd name="connsiteY10" fmla="*/ 721713 h 2409920"/>
                <a:gd name="connsiteX11" fmla="*/ 4477621 w 4495620"/>
                <a:gd name="connsiteY11" fmla="*/ 305931 h 2409920"/>
                <a:gd name="connsiteX12" fmla="*/ 4447645 w 4495620"/>
                <a:gd name="connsiteY12" fmla="*/ 556 h 2409920"/>
                <a:gd name="connsiteX13" fmla="*/ 4495620 w 4495620"/>
                <a:gd name="connsiteY13" fmla="*/ 367678 h 2409920"/>
                <a:gd name="connsiteX14" fmla="*/ 4078177 w 4495620"/>
                <a:gd name="connsiteY14" fmla="*/ 1082442 h 2409920"/>
                <a:gd name="connsiteX15" fmla="*/ 4045045 w 4495620"/>
                <a:gd name="connsiteY15" fmla="*/ 1612706 h 2409920"/>
                <a:gd name="connsiteX16" fmla="*/ 3960968 w 4495620"/>
                <a:gd name="connsiteY16" fmla="*/ 2168021 h 2409920"/>
                <a:gd name="connsiteX17" fmla="*/ 3676615 w 4495620"/>
                <a:gd name="connsiteY17" fmla="*/ 2401949 h 2409920"/>
                <a:gd name="connsiteX18" fmla="*/ 2705731 w 4495620"/>
                <a:gd name="connsiteY18" fmla="*/ 2408369 h 2409920"/>
                <a:gd name="connsiteX19" fmla="*/ 1017901 w 4495620"/>
                <a:gd name="connsiteY19" fmla="*/ 2402689 h 2409920"/>
                <a:gd name="connsiteX20" fmla="*/ 24055 w 4495620"/>
                <a:gd name="connsiteY20" fmla="*/ 2406615 h 2409920"/>
                <a:gd name="connsiteX21" fmla="*/ 477381 w 4495620"/>
                <a:gd name="connsiteY21" fmla="*/ 2384528 h 2409920"/>
                <a:gd name="connsiteX0" fmla="*/ 477381 w 4495620"/>
                <a:gd name="connsiteY0" fmla="*/ 2384528 h 2409920"/>
                <a:gd name="connsiteX1" fmla="*/ 1056004 w 4495620"/>
                <a:gd name="connsiteY1" fmla="*/ 2373447 h 2409920"/>
                <a:gd name="connsiteX2" fmla="*/ 1893875 w 4495620"/>
                <a:gd name="connsiteY2" fmla="*/ 2370039 h 2409920"/>
                <a:gd name="connsiteX3" fmla="*/ 2680321 w 4495620"/>
                <a:gd name="connsiteY3" fmla="*/ 2368236 h 2409920"/>
                <a:gd name="connsiteX4" fmla="*/ 3293222 w 4495620"/>
                <a:gd name="connsiteY4" fmla="*/ 2330480 h 2409920"/>
                <a:gd name="connsiteX5" fmla="*/ 3600636 w 4495620"/>
                <a:gd name="connsiteY5" fmla="*/ 2193771 h 2409920"/>
                <a:gd name="connsiteX6" fmla="*/ 3801702 w 4495620"/>
                <a:gd name="connsiteY6" fmla="*/ 1991090 h 2409920"/>
                <a:gd name="connsiteX7" fmla="*/ 3915631 w 4495620"/>
                <a:gd name="connsiteY7" fmla="*/ 1715696 h 2409920"/>
                <a:gd name="connsiteX8" fmla="*/ 3970546 w 4495620"/>
                <a:gd name="connsiteY8" fmla="*/ 1366689 h 2409920"/>
                <a:gd name="connsiteX9" fmla="*/ 4035873 w 4495620"/>
                <a:gd name="connsiteY9" fmla="*/ 1063614 h 2409920"/>
                <a:gd name="connsiteX10" fmla="*/ 4342654 w 4495620"/>
                <a:gd name="connsiteY10" fmla="*/ 721713 h 2409920"/>
                <a:gd name="connsiteX11" fmla="*/ 4477621 w 4495620"/>
                <a:gd name="connsiteY11" fmla="*/ 305931 h 2409920"/>
                <a:gd name="connsiteX12" fmla="*/ 4447645 w 4495620"/>
                <a:gd name="connsiteY12" fmla="*/ 556 h 2409920"/>
                <a:gd name="connsiteX13" fmla="*/ 4495620 w 4495620"/>
                <a:gd name="connsiteY13" fmla="*/ 367678 h 2409920"/>
                <a:gd name="connsiteX14" fmla="*/ 4078177 w 4495620"/>
                <a:gd name="connsiteY14" fmla="*/ 1082442 h 2409920"/>
                <a:gd name="connsiteX15" fmla="*/ 4045045 w 4495620"/>
                <a:gd name="connsiteY15" fmla="*/ 1612706 h 2409920"/>
                <a:gd name="connsiteX16" fmla="*/ 3960968 w 4495620"/>
                <a:gd name="connsiteY16" fmla="*/ 2168021 h 2409920"/>
                <a:gd name="connsiteX17" fmla="*/ 3676615 w 4495620"/>
                <a:gd name="connsiteY17" fmla="*/ 2401949 h 2409920"/>
                <a:gd name="connsiteX18" fmla="*/ 2705731 w 4495620"/>
                <a:gd name="connsiteY18" fmla="*/ 2408369 h 2409920"/>
                <a:gd name="connsiteX19" fmla="*/ 1017901 w 4495620"/>
                <a:gd name="connsiteY19" fmla="*/ 2402689 h 2409920"/>
                <a:gd name="connsiteX20" fmla="*/ 24055 w 4495620"/>
                <a:gd name="connsiteY20" fmla="*/ 2406615 h 2409920"/>
                <a:gd name="connsiteX21" fmla="*/ 477381 w 4495620"/>
                <a:gd name="connsiteY21" fmla="*/ 2384528 h 2409920"/>
                <a:gd name="connsiteX0" fmla="*/ 477381 w 4495620"/>
                <a:gd name="connsiteY0" fmla="*/ 2384528 h 2409920"/>
                <a:gd name="connsiteX1" fmla="*/ 1056004 w 4495620"/>
                <a:gd name="connsiteY1" fmla="*/ 2373447 h 2409920"/>
                <a:gd name="connsiteX2" fmla="*/ 1893875 w 4495620"/>
                <a:gd name="connsiteY2" fmla="*/ 2370039 h 2409920"/>
                <a:gd name="connsiteX3" fmla="*/ 2680321 w 4495620"/>
                <a:gd name="connsiteY3" fmla="*/ 2368236 h 2409920"/>
                <a:gd name="connsiteX4" fmla="*/ 3293222 w 4495620"/>
                <a:gd name="connsiteY4" fmla="*/ 2330480 h 2409920"/>
                <a:gd name="connsiteX5" fmla="*/ 3600636 w 4495620"/>
                <a:gd name="connsiteY5" fmla="*/ 2193771 h 2409920"/>
                <a:gd name="connsiteX6" fmla="*/ 3801702 w 4495620"/>
                <a:gd name="connsiteY6" fmla="*/ 1991090 h 2409920"/>
                <a:gd name="connsiteX7" fmla="*/ 3915631 w 4495620"/>
                <a:gd name="connsiteY7" fmla="*/ 1715696 h 2409920"/>
                <a:gd name="connsiteX8" fmla="*/ 3970546 w 4495620"/>
                <a:gd name="connsiteY8" fmla="*/ 1366689 h 2409920"/>
                <a:gd name="connsiteX9" fmla="*/ 4035873 w 4495620"/>
                <a:gd name="connsiteY9" fmla="*/ 1063614 h 2409920"/>
                <a:gd name="connsiteX10" fmla="*/ 4342654 w 4495620"/>
                <a:gd name="connsiteY10" fmla="*/ 721713 h 2409920"/>
                <a:gd name="connsiteX11" fmla="*/ 4477621 w 4495620"/>
                <a:gd name="connsiteY11" fmla="*/ 305931 h 2409920"/>
                <a:gd name="connsiteX12" fmla="*/ 4447645 w 4495620"/>
                <a:gd name="connsiteY12" fmla="*/ 556 h 2409920"/>
                <a:gd name="connsiteX13" fmla="*/ 4495620 w 4495620"/>
                <a:gd name="connsiteY13" fmla="*/ 367678 h 2409920"/>
                <a:gd name="connsiteX14" fmla="*/ 4078177 w 4495620"/>
                <a:gd name="connsiteY14" fmla="*/ 1082442 h 2409920"/>
                <a:gd name="connsiteX15" fmla="*/ 4045045 w 4495620"/>
                <a:gd name="connsiteY15" fmla="*/ 1612706 h 2409920"/>
                <a:gd name="connsiteX16" fmla="*/ 3960968 w 4495620"/>
                <a:gd name="connsiteY16" fmla="*/ 2168021 h 2409920"/>
                <a:gd name="connsiteX17" fmla="*/ 3676615 w 4495620"/>
                <a:gd name="connsiteY17" fmla="*/ 2401949 h 2409920"/>
                <a:gd name="connsiteX18" fmla="*/ 2705731 w 4495620"/>
                <a:gd name="connsiteY18" fmla="*/ 2408369 h 2409920"/>
                <a:gd name="connsiteX19" fmla="*/ 1017901 w 4495620"/>
                <a:gd name="connsiteY19" fmla="*/ 2402689 h 2409920"/>
                <a:gd name="connsiteX20" fmla="*/ 24055 w 4495620"/>
                <a:gd name="connsiteY20" fmla="*/ 2406615 h 2409920"/>
                <a:gd name="connsiteX21" fmla="*/ 477381 w 4495620"/>
                <a:gd name="connsiteY21" fmla="*/ 2384528 h 240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495620" h="2409920">
                  <a:moveTo>
                    <a:pt x="477381" y="2384528"/>
                  </a:moveTo>
                  <a:cubicBezTo>
                    <a:pt x="649372" y="2379000"/>
                    <a:pt x="819922" y="2375862"/>
                    <a:pt x="1056004" y="2373447"/>
                  </a:cubicBezTo>
                  <a:lnTo>
                    <a:pt x="1893875" y="2370039"/>
                  </a:lnTo>
                  <a:lnTo>
                    <a:pt x="2680321" y="2368236"/>
                  </a:lnTo>
                  <a:cubicBezTo>
                    <a:pt x="2913545" y="2361643"/>
                    <a:pt x="3096670" y="2355901"/>
                    <a:pt x="3293222" y="2330480"/>
                  </a:cubicBezTo>
                  <a:cubicBezTo>
                    <a:pt x="3426521" y="2305579"/>
                    <a:pt x="3515889" y="2250336"/>
                    <a:pt x="3600636" y="2193771"/>
                  </a:cubicBezTo>
                  <a:cubicBezTo>
                    <a:pt x="3685383" y="2137206"/>
                    <a:pt x="3746273" y="2076490"/>
                    <a:pt x="3801702" y="1991090"/>
                  </a:cubicBezTo>
                  <a:cubicBezTo>
                    <a:pt x="3863354" y="1890228"/>
                    <a:pt x="3883942" y="1818738"/>
                    <a:pt x="3915631" y="1715696"/>
                  </a:cubicBezTo>
                  <a:cubicBezTo>
                    <a:pt x="3931879" y="1662863"/>
                    <a:pt x="3946907" y="1537128"/>
                    <a:pt x="3970546" y="1366689"/>
                  </a:cubicBezTo>
                  <a:cubicBezTo>
                    <a:pt x="3986620" y="1274039"/>
                    <a:pt x="3992521" y="1152554"/>
                    <a:pt x="4035873" y="1063614"/>
                  </a:cubicBezTo>
                  <a:cubicBezTo>
                    <a:pt x="4079225" y="974674"/>
                    <a:pt x="4197479" y="860879"/>
                    <a:pt x="4342654" y="721713"/>
                  </a:cubicBezTo>
                  <a:cubicBezTo>
                    <a:pt x="4450499" y="579453"/>
                    <a:pt x="4468937" y="475605"/>
                    <a:pt x="4477621" y="305931"/>
                  </a:cubicBezTo>
                  <a:cubicBezTo>
                    <a:pt x="4467641" y="123885"/>
                    <a:pt x="4444645" y="-9735"/>
                    <a:pt x="4447645" y="556"/>
                  </a:cubicBezTo>
                  <a:cubicBezTo>
                    <a:pt x="4450645" y="10847"/>
                    <a:pt x="4483472" y="171134"/>
                    <a:pt x="4495620" y="367678"/>
                  </a:cubicBezTo>
                  <a:cubicBezTo>
                    <a:pt x="4495619" y="769519"/>
                    <a:pt x="4162404" y="867536"/>
                    <a:pt x="4078177" y="1082442"/>
                  </a:cubicBezTo>
                  <a:cubicBezTo>
                    <a:pt x="4003283" y="1281110"/>
                    <a:pt x="4034298" y="1420849"/>
                    <a:pt x="4045045" y="1612706"/>
                  </a:cubicBezTo>
                  <a:cubicBezTo>
                    <a:pt x="4057691" y="1883635"/>
                    <a:pt x="4092386" y="1987899"/>
                    <a:pt x="3960968" y="2168021"/>
                  </a:cubicBezTo>
                  <a:cubicBezTo>
                    <a:pt x="3853649" y="2282306"/>
                    <a:pt x="3781493" y="2332424"/>
                    <a:pt x="3676615" y="2401949"/>
                  </a:cubicBezTo>
                  <a:cubicBezTo>
                    <a:pt x="3171408" y="2412912"/>
                    <a:pt x="3148848" y="2409860"/>
                    <a:pt x="2705731" y="2408369"/>
                  </a:cubicBezTo>
                  <a:lnTo>
                    <a:pt x="1017901" y="2402689"/>
                  </a:lnTo>
                  <a:lnTo>
                    <a:pt x="24055" y="2406615"/>
                  </a:lnTo>
                  <a:cubicBezTo>
                    <a:pt x="-102844" y="2399697"/>
                    <a:pt x="305390" y="2390056"/>
                    <a:pt x="477381" y="2384528"/>
                  </a:cubicBezTo>
                  <a:close/>
                </a:path>
              </a:pathLst>
            </a:custGeom>
            <a:solidFill>
              <a:srgbClr val="F4898F"/>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bg1"/>
                </a:solidFill>
              </a:endParaRPr>
            </a:p>
          </p:txBody>
        </p:sp>
      </p:grpSp>
      <p:sp>
        <p:nvSpPr>
          <p:cNvPr id="6" name="TextBox 5">
            <a:extLst>
              <a:ext uri="{FF2B5EF4-FFF2-40B4-BE49-F238E27FC236}">
                <a16:creationId xmlns:a16="http://schemas.microsoft.com/office/drawing/2014/main" id="{784EDFD5-DBD7-0140-B3C2-E9CD2C44DC51}"/>
              </a:ext>
            </a:extLst>
          </p:cNvPr>
          <p:cNvSpPr txBox="1"/>
          <p:nvPr/>
        </p:nvSpPr>
        <p:spPr>
          <a:xfrm>
            <a:off x="479866" y="1334270"/>
            <a:ext cx="4367915" cy="1800493"/>
          </a:xfrm>
          <a:prstGeom prst="rect">
            <a:avLst/>
          </a:prstGeom>
          <a:noFill/>
        </p:spPr>
        <p:txBody>
          <a:bodyPr wrap="square" lIns="91440" tIns="45720" rIns="91440" bIns="45720" rtlCol="0" anchor="t">
            <a:spAutoFit/>
          </a:bodyPr>
          <a:lstStyle/>
          <a:p>
            <a:r>
              <a:rPr lang="en-US" sz="3200" dirty="0">
                <a:solidFill>
                  <a:srgbClr val="298FC2"/>
                </a:solidFill>
                <a:latin typeface="Impact" panose="020B0806030902050204" pitchFamily="34" charset="0"/>
                <a:ea typeface="Tahoma" panose="020B0604030504040204" pitchFamily="34" charset="0"/>
                <a:cs typeface="Tahoma" panose="020B0604030504040204" pitchFamily="34" charset="0"/>
              </a:rPr>
              <a:t>A RELIABLE SOURCE OF SUPPORT IS YOUR RIGHT </a:t>
            </a:r>
            <a:endParaRPr lang="en-US" sz="3200" dirty="0">
              <a:solidFill>
                <a:srgbClr val="298FC2"/>
              </a:solidFill>
              <a:latin typeface="Tahoma" panose="020B0604030504040204" pitchFamily="34" charset="0"/>
              <a:ea typeface="Tahoma" panose="020B0604030504040204" pitchFamily="34" charset="0"/>
              <a:cs typeface="Tahoma" panose="020B0604030504040204" pitchFamily="34" charset="0"/>
            </a:endParaRPr>
          </a:p>
          <a:p>
            <a:endParaRPr lang="en-US" sz="1100" dirty="0">
              <a:solidFill>
                <a:srgbClr val="298FC2"/>
              </a:solidFill>
              <a:latin typeface="Tahoma" panose="020B0604030504040204" pitchFamily="34" charset="0"/>
              <a:ea typeface="Tahoma" panose="020B0604030504040204" pitchFamily="34" charset="0"/>
              <a:cs typeface="Tahoma" panose="020B0604030504040204" pitchFamily="34" charset="0"/>
            </a:endParaRPr>
          </a:p>
          <a:p>
            <a:r>
              <a:rPr lang="en-US" dirty="0">
                <a:solidFill>
                  <a:srgbClr val="58595B"/>
                </a:solidFill>
                <a:latin typeface="Tahoma"/>
                <a:ea typeface="Tahoma"/>
                <a:cs typeface="Tahoma"/>
              </a:rPr>
              <a:t>It's your choice to join and you can choose to come and go.</a:t>
            </a:r>
          </a:p>
        </p:txBody>
      </p:sp>
      <p:pic>
        <p:nvPicPr>
          <p:cNvPr id="7" name="Picture 6">
            <a:extLst>
              <a:ext uri="{FF2B5EF4-FFF2-40B4-BE49-F238E27FC236}">
                <a16:creationId xmlns:a16="http://schemas.microsoft.com/office/drawing/2014/main" id="{D82B6C48-228B-AD8E-D59D-71C9BE6DF3C9}"/>
              </a:ext>
            </a:extLst>
          </p:cNvPr>
          <p:cNvPicPr>
            <a:picLocks noChangeAspect="1"/>
          </p:cNvPicPr>
          <p:nvPr/>
        </p:nvPicPr>
        <p:blipFill rotWithShape="1">
          <a:blip r:embed="rId3"/>
          <a:srcRect t="1528" b="47090"/>
          <a:stretch/>
        </p:blipFill>
        <p:spPr>
          <a:xfrm rot="15890916">
            <a:off x="529754" y="-471192"/>
            <a:ext cx="869298" cy="1942160"/>
          </a:xfrm>
          <a:prstGeom prst="rect">
            <a:avLst/>
          </a:prstGeom>
        </p:spPr>
      </p:pic>
      <p:pic>
        <p:nvPicPr>
          <p:cNvPr id="10" name="Picture 9">
            <a:extLst>
              <a:ext uri="{FF2B5EF4-FFF2-40B4-BE49-F238E27FC236}">
                <a16:creationId xmlns:a16="http://schemas.microsoft.com/office/drawing/2014/main" id="{EA411927-76B4-B376-A078-EB7D3F1FC747}"/>
              </a:ext>
            </a:extLst>
          </p:cNvPr>
          <p:cNvPicPr>
            <a:picLocks noChangeAspect="1"/>
          </p:cNvPicPr>
          <p:nvPr/>
        </p:nvPicPr>
        <p:blipFill rotWithShape="1">
          <a:blip r:embed="rId3"/>
          <a:srcRect t="23330" b="50819"/>
          <a:stretch/>
        </p:blipFill>
        <p:spPr>
          <a:xfrm rot="9464208" flipH="1">
            <a:off x="4413133" y="2914293"/>
            <a:ext cx="869298" cy="977115"/>
          </a:xfrm>
          <a:prstGeom prst="rect">
            <a:avLst/>
          </a:prstGeom>
        </p:spPr>
      </p:pic>
    </p:spTree>
    <p:extLst>
      <p:ext uri="{BB962C8B-B14F-4D97-AF65-F5344CB8AC3E}">
        <p14:creationId xmlns:p14="http://schemas.microsoft.com/office/powerpoint/2010/main" val="75766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40668-CE9A-E044-87FD-E7FD36C085BF}"/>
              </a:ext>
            </a:extLst>
          </p:cNvPr>
          <p:cNvSpPr>
            <a:spLocks noGrp="1"/>
          </p:cNvSpPr>
          <p:nvPr>
            <p:ph type="title"/>
          </p:nvPr>
        </p:nvSpPr>
        <p:spPr/>
        <p:txBody>
          <a:bodyPr/>
          <a:lstStyle/>
          <a:p>
            <a:endParaRPr lang="en-US"/>
          </a:p>
        </p:txBody>
      </p:sp>
      <p:pic>
        <p:nvPicPr>
          <p:cNvPr id="8" name="Content Placeholder 7">
            <a:extLst>
              <a:ext uri="{FF2B5EF4-FFF2-40B4-BE49-F238E27FC236}">
                <a16:creationId xmlns:a16="http://schemas.microsoft.com/office/drawing/2014/main" id="{B461CE5A-F8F9-844F-BF10-8811B52F4A08}"/>
              </a:ext>
            </a:extLst>
          </p:cNvPr>
          <p:cNvPicPr>
            <a:picLocks noGrp="1" noChangeAspect="1"/>
          </p:cNvPicPr>
          <p:nvPr>
            <p:ph idx="1"/>
          </p:nvPr>
        </p:nvPicPr>
        <p:blipFill>
          <a:blip r:embed="rId3"/>
          <a:stretch>
            <a:fillRect/>
          </a:stretch>
        </p:blipFill>
        <p:spPr>
          <a:xfrm>
            <a:off x="920548" y="931863"/>
            <a:ext cx="3394479" cy="2398712"/>
          </a:xfrm>
        </p:spPr>
      </p:pic>
      <p:sp>
        <p:nvSpPr>
          <p:cNvPr id="5" name="Rectangle 4">
            <a:extLst>
              <a:ext uri="{FF2B5EF4-FFF2-40B4-BE49-F238E27FC236}">
                <a16:creationId xmlns:a16="http://schemas.microsoft.com/office/drawing/2014/main" id="{44D1C50D-D66B-CF4D-B4C3-6F5A1033F45F}"/>
              </a:ext>
            </a:extLst>
          </p:cNvPr>
          <p:cNvSpPr/>
          <p:nvPr/>
        </p:nvSpPr>
        <p:spPr>
          <a:xfrm>
            <a:off x="0" y="-1"/>
            <a:ext cx="5327650" cy="3827097"/>
          </a:xfrm>
          <a:prstGeom prst="rect">
            <a:avLst/>
          </a:prstGeom>
          <a:solidFill>
            <a:srgbClr val="D7D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Background pattern&#10;&#10;Description automatically generated">
            <a:extLst>
              <a:ext uri="{FF2B5EF4-FFF2-40B4-BE49-F238E27FC236}">
                <a16:creationId xmlns:a16="http://schemas.microsoft.com/office/drawing/2014/main" id="{4F4CAC92-CFC2-4F50-B7CB-2C3E5DC7A3C3}"/>
              </a:ext>
            </a:extLst>
          </p:cNvPr>
          <p:cNvPicPr>
            <a:picLocks noChangeAspect="1"/>
          </p:cNvPicPr>
          <p:nvPr/>
        </p:nvPicPr>
        <p:blipFill>
          <a:blip r:embed="rId4"/>
          <a:stretch>
            <a:fillRect/>
          </a:stretch>
        </p:blipFill>
        <p:spPr>
          <a:xfrm rot="5400000">
            <a:off x="793618" y="-798074"/>
            <a:ext cx="3822355" cy="5418502"/>
          </a:xfrm>
          <a:prstGeom prst="rect">
            <a:avLst/>
          </a:prstGeom>
        </p:spPr>
      </p:pic>
      <p:sp>
        <p:nvSpPr>
          <p:cNvPr id="9" name="Oval 3">
            <a:extLst>
              <a:ext uri="{FF2B5EF4-FFF2-40B4-BE49-F238E27FC236}">
                <a16:creationId xmlns:a16="http://schemas.microsoft.com/office/drawing/2014/main" id="{E0424993-C149-324B-852E-4A467475C4D3}"/>
              </a:ext>
            </a:extLst>
          </p:cNvPr>
          <p:cNvSpPr/>
          <p:nvPr/>
        </p:nvSpPr>
        <p:spPr>
          <a:xfrm>
            <a:off x="-4457" y="552978"/>
            <a:ext cx="4790990" cy="3294247"/>
          </a:xfrm>
          <a:custGeom>
            <a:avLst/>
            <a:gdLst>
              <a:gd name="connsiteX0" fmla="*/ 0 w 5168347"/>
              <a:gd name="connsiteY0" fmla="*/ 2136913 h 4273826"/>
              <a:gd name="connsiteX1" fmla="*/ 2584174 w 5168347"/>
              <a:gd name="connsiteY1" fmla="*/ 0 h 4273826"/>
              <a:gd name="connsiteX2" fmla="*/ 5168348 w 5168347"/>
              <a:gd name="connsiteY2" fmla="*/ 2136913 h 4273826"/>
              <a:gd name="connsiteX3" fmla="*/ 2584174 w 5168347"/>
              <a:gd name="connsiteY3" fmla="*/ 4273826 h 4273826"/>
              <a:gd name="connsiteX4" fmla="*/ 0 w 5168347"/>
              <a:gd name="connsiteY4" fmla="*/ 2136913 h 4273826"/>
              <a:gd name="connsiteX0" fmla="*/ 0 w 5241571"/>
              <a:gd name="connsiteY0" fmla="*/ 2190515 h 4327428"/>
              <a:gd name="connsiteX1" fmla="*/ 2584174 w 5241571"/>
              <a:gd name="connsiteY1" fmla="*/ 53602 h 4327428"/>
              <a:gd name="connsiteX2" fmla="*/ 4591878 w 5241571"/>
              <a:gd name="connsiteY2" fmla="*/ 773386 h 4327428"/>
              <a:gd name="connsiteX3" fmla="*/ 5168348 w 5241571"/>
              <a:gd name="connsiteY3" fmla="*/ 2190515 h 4327428"/>
              <a:gd name="connsiteX4" fmla="*/ 2584174 w 5241571"/>
              <a:gd name="connsiteY4" fmla="*/ 4327428 h 4327428"/>
              <a:gd name="connsiteX5" fmla="*/ 0 w 5241571"/>
              <a:gd name="connsiteY5" fmla="*/ 2190515 h 4327428"/>
              <a:gd name="connsiteX0" fmla="*/ 0 w 5243947"/>
              <a:gd name="connsiteY0" fmla="*/ 2195585 h 4332498"/>
              <a:gd name="connsiteX1" fmla="*/ 2584174 w 5243947"/>
              <a:gd name="connsiteY1" fmla="*/ 58672 h 4332498"/>
              <a:gd name="connsiteX2" fmla="*/ 4611756 w 5243947"/>
              <a:gd name="connsiteY2" fmla="*/ 738699 h 4332498"/>
              <a:gd name="connsiteX3" fmla="*/ 5168348 w 5243947"/>
              <a:gd name="connsiteY3" fmla="*/ 2195585 h 4332498"/>
              <a:gd name="connsiteX4" fmla="*/ 2584174 w 5243947"/>
              <a:gd name="connsiteY4" fmla="*/ 4332498 h 4332498"/>
              <a:gd name="connsiteX5" fmla="*/ 0 w 5243947"/>
              <a:gd name="connsiteY5" fmla="*/ 2195585 h 4332498"/>
              <a:gd name="connsiteX0" fmla="*/ 37498 w 5281445"/>
              <a:gd name="connsiteY0" fmla="*/ 2149751 h 4286664"/>
              <a:gd name="connsiteX1" fmla="*/ 1190437 w 5281445"/>
              <a:gd name="connsiteY1" fmla="*/ 401318 h 4286664"/>
              <a:gd name="connsiteX2" fmla="*/ 2621672 w 5281445"/>
              <a:gd name="connsiteY2" fmla="*/ 12838 h 4286664"/>
              <a:gd name="connsiteX3" fmla="*/ 4649254 w 5281445"/>
              <a:gd name="connsiteY3" fmla="*/ 692865 h 4286664"/>
              <a:gd name="connsiteX4" fmla="*/ 5205846 w 5281445"/>
              <a:gd name="connsiteY4" fmla="*/ 2149751 h 4286664"/>
              <a:gd name="connsiteX5" fmla="*/ 2621672 w 5281445"/>
              <a:gd name="connsiteY5" fmla="*/ 4286664 h 4286664"/>
              <a:gd name="connsiteX6" fmla="*/ 37498 w 5281445"/>
              <a:gd name="connsiteY6" fmla="*/ 2149751 h 4286664"/>
              <a:gd name="connsiteX0" fmla="*/ 37498 w 5206080"/>
              <a:gd name="connsiteY0" fmla="*/ 2149751 h 4315973"/>
              <a:gd name="connsiteX1" fmla="*/ 1190437 w 5206080"/>
              <a:gd name="connsiteY1" fmla="*/ 401318 h 4315973"/>
              <a:gd name="connsiteX2" fmla="*/ 2621672 w 5206080"/>
              <a:gd name="connsiteY2" fmla="*/ 12838 h 4315973"/>
              <a:gd name="connsiteX3" fmla="*/ 4649254 w 5206080"/>
              <a:gd name="connsiteY3" fmla="*/ 692865 h 4315973"/>
              <a:gd name="connsiteX4" fmla="*/ 5205846 w 5206080"/>
              <a:gd name="connsiteY4" fmla="*/ 2149751 h 4315973"/>
              <a:gd name="connsiteX5" fmla="*/ 4708889 w 5206080"/>
              <a:gd name="connsiteY5" fmla="*/ 3310170 h 4315973"/>
              <a:gd name="connsiteX6" fmla="*/ 2621672 w 5206080"/>
              <a:gd name="connsiteY6" fmla="*/ 4286664 h 4315973"/>
              <a:gd name="connsiteX7" fmla="*/ 37498 w 5206080"/>
              <a:gd name="connsiteY7" fmla="*/ 2149751 h 4315973"/>
              <a:gd name="connsiteX0" fmla="*/ 37498 w 5205951"/>
              <a:gd name="connsiteY0" fmla="*/ 2144216 h 4310438"/>
              <a:gd name="connsiteX1" fmla="*/ 1190437 w 5205951"/>
              <a:gd name="connsiteY1" fmla="*/ 395783 h 4310438"/>
              <a:gd name="connsiteX2" fmla="*/ 2621672 w 5205951"/>
              <a:gd name="connsiteY2" fmla="*/ 7303 h 4310438"/>
              <a:gd name="connsiteX3" fmla="*/ 3668593 w 5205951"/>
              <a:gd name="connsiteY3" fmla="*/ 183748 h 4310438"/>
              <a:gd name="connsiteX4" fmla="*/ 4649254 w 5205951"/>
              <a:gd name="connsiteY4" fmla="*/ 687330 h 4310438"/>
              <a:gd name="connsiteX5" fmla="*/ 5205846 w 5205951"/>
              <a:gd name="connsiteY5" fmla="*/ 2144216 h 4310438"/>
              <a:gd name="connsiteX6" fmla="*/ 4708889 w 5205951"/>
              <a:gd name="connsiteY6" fmla="*/ 3304635 h 4310438"/>
              <a:gd name="connsiteX7" fmla="*/ 2621672 w 5205951"/>
              <a:gd name="connsiteY7" fmla="*/ 4281129 h 4310438"/>
              <a:gd name="connsiteX8" fmla="*/ 37498 w 5205951"/>
              <a:gd name="connsiteY8" fmla="*/ 2144216 h 4310438"/>
              <a:gd name="connsiteX0" fmla="*/ 37498 w 5220476"/>
              <a:gd name="connsiteY0" fmla="*/ 2144216 h 4310438"/>
              <a:gd name="connsiteX1" fmla="*/ 1190437 w 5220476"/>
              <a:gd name="connsiteY1" fmla="*/ 395783 h 4310438"/>
              <a:gd name="connsiteX2" fmla="*/ 2621672 w 5220476"/>
              <a:gd name="connsiteY2" fmla="*/ 7303 h 4310438"/>
              <a:gd name="connsiteX3" fmla="*/ 3668593 w 5220476"/>
              <a:gd name="connsiteY3" fmla="*/ 183748 h 4310438"/>
              <a:gd name="connsiteX4" fmla="*/ 4649254 w 5220476"/>
              <a:gd name="connsiteY4" fmla="*/ 687330 h 4310438"/>
              <a:gd name="connsiteX5" fmla="*/ 5073325 w 5220476"/>
              <a:gd name="connsiteY5" fmla="*/ 1376443 h 4310438"/>
              <a:gd name="connsiteX6" fmla="*/ 5205846 w 5220476"/>
              <a:gd name="connsiteY6" fmla="*/ 2144216 h 4310438"/>
              <a:gd name="connsiteX7" fmla="*/ 4708889 w 5220476"/>
              <a:gd name="connsiteY7" fmla="*/ 3304635 h 4310438"/>
              <a:gd name="connsiteX8" fmla="*/ 2621672 w 5220476"/>
              <a:gd name="connsiteY8" fmla="*/ 4281129 h 4310438"/>
              <a:gd name="connsiteX9" fmla="*/ 37498 w 5220476"/>
              <a:gd name="connsiteY9" fmla="*/ 2144216 h 4310438"/>
              <a:gd name="connsiteX0" fmla="*/ 37498 w 5206296"/>
              <a:gd name="connsiteY0" fmla="*/ 2144216 h 4307298"/>
              <a:gd name="connsiteX1" fmla="*/ 1190437 w 5206296"/>
              <a:gd name="connsiteY1" fmla="*/ 395783 h 4307298"/>
              <a:gd name="connsiteX2" fmla="*/ 2621672 w 5206296"/>
              <a:gd name="connsiteY2" fmla="*/ 7303 h 4307298"/>
              <a:gd name="connsiteX3" fmla="*/ 3668593 w 5206296"/>
              <a:gd name="connsiteY3" fmla="*/ 183748 h 4307298"/>
              <a:gd name="connsiteX4" fmla="*/ 4649254 w 5206296"/>
              <a:gd name="connsiteY4" fmla="*/ 687330 h 4307298"/>
              <a:gd name="connsiteX5" fmla="*/ 5073325 w 5206296"/>
              <a:gd name="connsiteY5" fmla="*/ 1376443 h 4307298"/>
              <a:gd name="connsiteX6" fmla="*/ 5205846 w 5206296"/>
              <a:gd name="connsiteY6" fmla="*/ 2144216 h 4307298"/>
              <a:gd name="connsiteX7" fmla="*/ 5093202 w 5206296"/>
              <a:gd name="connsiteY7" fmla="*/ 2900443 h 4307298"/>
              <a:gd name="connsiteX8" fmla="*/ 4708889 w 5206296"/>
              <a:gd name="connsiteY8" fmla="*/ 3304635 h 4307298"/>
              <a:gd name="connsiteX9" fmla="*/ 2621672 w 5206296"/>
              <a:gd name="connsiteY9" fmla="*/ 4281129 h 4307298"/>
              <a:gd name="connsiteX10" fmla="*/ 37498 w 5206296"/>
              <a:gd name="connsiteY10" fmla="*/ 2144216 h 4307298"/>
              <a:gd name="connsiteX0" fmla="*/ 37498 w 5206296"/>
              <a:gd name="connsiteY0" fmla="*/ 2144216 h 4311706"/>
              <a:gd name="connsiteX1" fmla="*/ 1190437 w 5206296"/>
              <a:gd name="connsiteY1" fmla="*/ 395783 h 4311706"/>
              <a:gd name="connsiteX2" fmla="*/ 2621672 w 5206296"/>
              <a:gd name="connsiteY2" fmla="*/ 7303 h 4311706"/>
              <a:gd name="connsiteX3" fmla="*/ 3668593 w 5206296"/>
              <a:gd name="connsiteY3" fmla="*/ 183748 h 4311706"/>
              <a:gd name="connsiteX4" fmla="*/ 4649254 w 5206296"/>
              <a:gd name="connsiteY4" fmla="*/ 687330 h 4311706"/>
              <a:gd name="connsiteX5" fmla="*/ 5073325 w 5206296"/>
              <a:gd name="connsiteY5" fmla="*/ 1376443 h 4311706"/>
              <a:gd name="connsiteX6" fmla="*/ 5205846 w 5206296"/>
              <a:gd name="connsiteY6" fmla="*/ 2144216 h 4311706"/>
              <a:gd name="connsiteX7" fmla="*/ 5093202 w 5206296"/>
              <a:gd name="connsiteY7" fmla="*/ 2900443 h 4311706"/>
              <a:gd name="connsiteX8" fmla="*/ 4708889 w 5206296"/>
              <a:gd name="connsiteY8" fmla="*/ 3370896 h 4311706"/>
              <a:gd name="connsiteX9" fmla="*/ 2621672 w 5206296"/>
              <a:gd name="connsiteY9" fmla="*/ 4281129 h 4311706"/>
              <a:gd name="connsiteX10" fmla="*/ 37498 w 5206296"/>
              <a:gd name="connsiteY10" fmla="*/ 2144216 h 4311706"/>
              <a:gd name="connsiteX0" fmla="*/ 37498 w 5206296"/>
              <a:gd name="connsiteY0" fmla="*/ 2144216 h 4313286"/>
              <a:gd name="connsiteX1" fmla="*/ 1190437 w 5206296"/>
              <a:gd name="connsiteY1" fmla="*/ 395783 h 4313286"/>
              <a:gd name="connsiteX2" fmla="*/ 2621672 w 5206296"/>
              <a:gd name="connsiteY2" fmla="*/ 7303 h 4313286"/>
              <a:gd name="connsiteX3" fmla="*/ 3668593 w 5206296"/>
              <a:gd name="connsiteY3" fmla="*/ 183748 h 4313286"/>
              <a:gd name="connsiteX4" fmla="*/ 4649254 w 5206296"/>
              <a:gd name="connsiteY4" fmla="*/ 687330 h 4313286"/>
              <a:gd name="connsiteX5" fmla="*/ 5073325 w 5206296"/>
              <a:gd name="connsiteY5" fmla="*/ 1376443 h 4313286"/>
              <a:gd name="connsiteX6" fmla="*/ 5205846 w 5206296"/>
              <a:gd name="connsiteY6" fmla="*/ 2144216 h 4313286"/>
              <a:gd name="connsiteX7" fmla="*/ 5093202 w 5206296"/>
              <a:gd name="connsiteY7" fmla="*/ 2900443 h 4313286"/>
              <a:gd name="connsiteX8" fmla="*/ 4708889 w 5206296"/>
              <a:gd name="connsiteY8" fmla="*/ 3370896 h 4313286"/>
              <a:gd name="connsiteX9" fmla="*/ 2621672 w 5206296"/>
              <a:gd name="connsiteY9" fmla="*/ 4281129 h 4313286"/>
              <a:gd name="connsiteX10" fmla="*/ 37498 w 5206296"/>
              <a:gd name="connsiteY10" fmla="*/ 2144216 h 4313286"/>
              <a:gd name="connsiteX0" fmla="*/ 37498 w 5206296"/>
              <a:gd name="connsiteY0" fmla="*/ 2144216 h 4323453"/>
              <a:gd name="connsiteX1" fmla="*/ 1190437 w 5206296"/>
              <a:gd name="connsiteY1" fmla="*/ 395783 h 4323453"/>
              <a:gd name="connsiteX2" fmla="*/ 2621672 w 5206296"/>
              <a:gd name="connsiteY2" fmla="*/ 7303 h 4323453"/>
              <a:gd name="connsiteX3" fmla="*/ 3668593 w 5206296"/>
              <a:gd name="connsiteY3" fmla="*/ 183748 h 4323453"/>
              <a:gd name="connsiteX4" fmla="*/ 4649254 w 5206296"/>
              <a:gd name="connsiteY4" fmla="*/ 687330 h 4323453"/>
              <a:gd name="connsiteX5" fmla="*/ 5073325 w 5206296"/>
              <a:gd name="connsiteY5" fmla="*/ 1376443 h 4323453"/>
              <a:gd name="connsiteX6" fmla="*/ 5205846 w 5206296"/>
              <a:gd name="connsiteY6" fmla="*/ 2144216 h 4323453"/>
              <a:gd name="connsiteX7" fmla="*/ 5093202 w 5206296"/>
              <a:gd name="connsiteY7" fmla="*/ 2900443 h 4323453"/>
              <a:gd name="connsiteX8" fmla="*/ 4675758 w 5206296"/>
              <a:gd name="connsiteY8" fmla="*/ 3490165 h 4323453"/>
              <a:gd name="connsiteX9" fmla="*/ 2621672 w 5206296"/>
              <a:gd name="connsiteY9" fmla="*/ 4281129 h 4323453"/>
              <a:gd name="connsiteX10" fmla="*/ 37498 w 5206296"/>
              <a:gd name="connsiteY10" fmla="*/ 2144216 h 4323453"/>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2002 w 5170800"/>
              <a:gd name="connsiteY0" fmla="*/ 2144216 h 4281917"/>
              <a:gd name="connsiteX1" fmla="*/ 1154941 w 5170800"/>
              <a:gd name="connsiteY1" fmla="*/ 395783 h 4281917"/>
              <a:gd name="connsiteX2" fmla="*/ 2586176 w 5170800"/>
              <a:gd name="connsiteY2" fmla="*/ 7303 h 4281917"/>
              <a:gd name="connsiteX3" fmla="*/ 3633097 w 5170800"/>
              <a:gd name="connsiteY3" fmla="*/ 183748 h 4281917"/>
              <a:gd name="connsiteX4" fmla="*/ 4613758 w 5170800"/>
              <a:gd name="connsiteY4" fmla="*/ 687330 h 4281917"/>
              <a:gd name="connsiteX5" fmla="*/ 5037829 w 5170800"/>
              <a:gd name="connsiteY5" fmla="*/ 1376443 h 4281917"/>
              <a:gd name="connsiteX6" fmla="*/ 5170350 w 5170800"/>
              <a:gd name="connsiteY6" fmla="*/ 2144216 h 4281917"/>
              <a:gd name="connsiteX7" fmla="*/ 5057706 w 5170800"/>
              <a:gd name="connsiteY7" fmla="*/ 2900443 h 4281917"/>
              <a:gd name="connsiteX8" fmla="*/ 4746279 w 5170800"/>
              <a:gd name="connsiteY8" fmla="*/ 3563052 h 4281917"/>
              <a:gd name="connsiteX9" fmla="*/ 2586176 w 5170800"/>
              <a:gd name="connsiteY9" fmla="*/ 4281129 h 4281917"/>
              <a:gd name="connsiteX10" fmla="*/ 923028 w 5170800"/>
              <a:gd name="connsiteY10" fmla="*/ 3429854 h 4281917"/>
              <a:gd name="connsiteX11" fmla="*/ 2002 w 5170800"/>
              <a:gd name="connsiteY11" fmla="*/ 2144216 h 4281917"/>
              <a:gd name="connsiteX0" fmla="*/ 4651 w 5173449"/>
              <a:gd name="connsiteY0" fmla="*/ 2144216 h 4281138"/>
              <a:gd name="connsiteX1" fmla="*/ 1157590 w 5173449"/>
              <a:gd name="connsiteY1" fmla="*/ 395783 h 4281138"/>
              <a:gd name="connsiteX2" fmla="*/ 2588825 w 5173449"/>
              <a:gd name="connsiteY2" fmla="*/ 7303 h 4281138"/>
              <a:gd name="connsiteX3" fmla="*/ 3635746 w 5173449"/>
              <a:gd name="connsiteY3" fmla="*/ 183748 h 4281138"/>
              <a:gd name="connsiteX4" fmla="*/ 4616407 w 5173449"/>
              <a:gd name="connsiteY4" fmla="*/ 687330 h 4281138"/>
              <a:gd name="connsiteX5" fmla="*/ 5040478 w 5173449"/>
              <a:gd name="connsiteY5" fmla="*/ 1376443 h 4281138"/>
              <a:gd name="connsiteX6" fmla="*/ 5172999 w 5173449"/>
              <a:gd name="connsiteY6" fmla="*/ 2144216 h 4281138"/>
              <a:gd name="connsiteX7" fmla="*/ 5060355 w 5173449"/>
              <a:gd name="connsiteY7" fmla="*/ 2900443 h 4281138"/>
              <a:gd name="connsiteX8" fmla="*/ 4748928 w 5173449"/>
              <a:gd name="connsiteY8" fmla="*/ 3563052 h 4281138"/>
              <a:gd name="connsiteX9" fmla="*/ 2588825 w 5173449"/>
              <a:gd name="connsiteY9" fmla="*/ 4281129 h 4281138"/>
              <a:gd name="connsiteX10" fmla="*/ 826286 w 5173449"/>
              <a:gd name="connsiteY10" fmla="*/ 3549123 h 4281138"/>
              <a:gd name="connsiteX11" fmla="*/ 4651 w 5173449"/>
              <a:gd name="connsiteY11" fmla="*/ 2144216 h 4281138"/>
              <a:gd name="connsiteX0" fmla="*/ 4651 w 5173449"/>
              <a:gd name="connsiteY0" fmla="*/ 2149708 h 4286630"/>
              <a:gd name="connsiteX1" fmla="*/ 1157590 w 5173449"/>
              <a:gd name="connsiteY1" fmla="*/ 401275 h 4286630"/>
              <a:gd name="connsiteX2" fmla="*/ 2588825 w 5173449"/>
              <a:gd name="connsiteY2" fmla="*/ 12795 h 4286630"/>
              <a:gd name="connsiteX3" fmla="*/ 3861033 w 5173449"/>
              <a:gd name="connsiteY3" fmla="*/ 149484 h 4286630"/>
              <a:gd name="connsiteX4" fmla="*/ 4616407 w 5173449"/>
              <a:gd name="connsiteY4" fmla="*/ 692822 h 4286630"/>
              <a:gd name="connsiteX5" fmla="*/ 5040478 w 5173449"/>
              <a:gd name="connsiteY5" fmla="*/ 1381935 h 4286630"/>
              <a:gd name="connsiteX6" fmla="*/ 5172999 w 5173449"/>
              <a:gd name="connsiteY6" fmla="*/ 2149708 h 4286630"/>
              <a:gd name="connsiteX7" fmla="*/ 5060355 w 5173449"/>
              <a:gd name="connsiteY7" fmla="*/ 2905935 h 4286630"/>
              <a:gd name="connsiteX8" fmla="*/ 4748928 w 5173449"/>
              <a:gd name="connsiteY8" fmla="*/ 3568544 h 4286630"/>
              <a:gd name="connsiteX9" fmla="*/ 2588825 w 5173449"/>
              <a:gd name="connsiteY9" fmla="*/ 4286621 h 4286630"/>
              <a:gd name="connsiteX10" fmla="*/ 826286 w 5173449"/>
              <a:gd name="connsiteY10" fmla="*/ 3554615 h 4286630"/>
              <a:gd name="connsiteX11" fmla="*/ 4651 w 5173449"/>
              <a:gd name="connsiteY11" fmla="*/ 2149708 h 4286630"/>
              <a:gd name="connsiteX0" fmla="*/ 4651 w 5173449"/>
              <a:gd name="connsiteY0" fmla="*/ 2149708 h 4286630"/>
              <a:gd name="connsiteX1" fmla="*/ 1157590 w 5173449"/>
              <a:gd name="connsiteY1" fmla="*/ 401275 h 4286630"/>
              <a:gd name="connsiteX2" fmla="*/ 2588825 w 5173449"/>
              <a:gd name="connsiteY2" fmla="*/ 12795 h 4286630"/>
              <a:gd name="connsiteX3" fmla="*/ 3861033 w 5173449"/>
              <a:gd name="connsiteY3" fmla="*/ 149484 h 4286630"/>
              <a:gd name="connsiteX4" fmla="*/ 4835068 w 5173449"/>
              <a:gd name="connsiteY4" fmla="*/ 672943 h 4286630"/>
              <a:gd name="connsiteX5" fmla="*/ 5040478 w 5173449"/>
              <a:gd name="connsiteY5" fmla="*/ 1381935 h 4286630"/>
              <a:gd name="connsiteX6" fmla="*/ 5172999 w 5173449"/>
              <a:gd name="connsiteY6" fmla="*/ 2149708 h 4286630"/>
              <a:gd name="connsiteX7" fmla="*/ 5060355 w 5173449"/>
              <a:gd name="connsiteY7" fmla="*/ 2905935 h 4286630"/>
              <a:gd name="connsiteX8" fmla="*/ 4748928 w 5173449"/>
              <a:gd name="connsiteY8" fmla="*/ 3568544 h 4286630"/>
              <a:gd name="connsiteX9" fmla="*/ 2588825 w 5173449"/>
              <a:gd name="connsiteY9" fmla="*/ 4286621 h 4286630"/>
              <a:gd name="connsiteX10" fmla="*/ 826286 w 5173449"/>
              <a:gd name="connsiteY10" fmla="*/ 3554615 h 4286630"/>
              <a:gd name="connsiteX11" fmla="*/ 4651 w 5173449"/>
              <a:gd name="connsiteY11" fmla="*/ 2149708 h 4286630"/>
              <a:gd name="connsiteX0" fmla="*/ 4651 w 5252062"/>
              <a:gd name="connsiteY0" fmla="*/ 2149708 h 4286630"/>
              <a:gd name="connsiteX1" fmla="*/ 1157590 w 5252062"/>
              <a:gd name="connsiteY1" fmla="*/ 401275 h 4286630"/>
              <a:gd name="connsiteX2" fmla="*/ 2588825 w 5252062"/>
              <a:gd name="connsiteY2" fmla="*/ 12795 h 4286630"/>
              <a:gd name="connsiteX3" fmla="*/ 3861033 w 5252062"/>
              <a:gd name="connsiteY3" fmla="*/ 149484 h 4286630"/>
              <a:gd name="connsiteX4" fmla="*/ 4835068 w 5252062"/>
              <a:gd name="connsiteY4" fmla="*/ 672943 h 4286630"/>
              <a:gd name="connsiteX5" fmla="*/ 5219382 w 5252062"/>
              <a:gd name="connsiteY5" fmla="*/ 1421691 h 4286630"/>
              <a:gd name="connsiteX6" fmla="*/ 5172999 w 5252062"/>
              <a:gd name="connsiteY6" fmla="*/ 2149708 h 4286630"/>
              <a:gd name="connsiteX7" fmla="*/ 5060355 w 5252062"/>
              <a:gd name="connsiteY7" fmla="*/ 2905935 h 4286630"/>
              <a:gd name="connsiteX8" fmla="*/ 4748928 w 5252062"/>
              <a:gd name="connsiteY8" fmla="*/ 3568544 h 4286630"/>
              <a:gd name="connsiteX9" fmla="*/ 2588825 w 5252062"/>
              <a:gd name="connsiteY9" fmla="*/ 4286621 h 4286630"/>
              <a:gd name="connsiteX10" fmla="*/ 826286 w 5252062"/>
              <a:gd name="connsiteY10" fmla="*/ 3554615 h 4286630"/>
              <a:gd name="connsiteX11" fmla="*/ 4651 w 525206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35068 w 5319892"/>
              <a:gd name="connsiteY4" fmla="*/ 672943 h 4286630"/>
              <a:gd name="connsiteX5" fmla="*/ 5219382 w 5319892"/>
              <a:gd name="connsiteY5" fmla="*/ 1421691 h 4286630"/>
              <a:gd name="connsiteX6" fmla="*/ 5318773 w 5319892"/>
              <a:gd name="connsiteY6" fmla="*/ 2162960 h 4286630"/>
              <a:gd name="connsiteX7" fmla="*/ 5060355 w 5319892"/>
              <a:gd name="connsiteY7" fmla="*/ 2905935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35068 w 5319892"/>
              <a:gd name="connsiteY4" fmla="*/ 672943 h 4286630"/>
              <a:gd name="connsiteX5" fmla="*/ 5219382 w 5319892"/>
              <a:gd name="connsiteY5" fmla="*/ 1421691 h 4286630"/>
              <a:gd name="connsiteX6" fmla="*/ 5318773 w 5319892"/>
              <a:gd name="connsiteY6" fmla="*/ 2162960 h 4286630"/>
              <a:gd name="connsiteX7" fmla="*/ 5212755 w 5319892"/>
              <a:gd name="connsiteY7" fmla="*/ 3018578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88077 w 5319892"/>
              <a:gd name="connsiteY4" fmla="*/ 553674 h 4286630"/>
              <a:gd name="connsiteX5" fmla="*/ 5219382 w 5319892"/>
              <a:gd name="connsiteY5" fmla="*/ 1421691 h 4286630"/>
              <a:gd name="connsiteX6" fmla="*/ 5318773 w 5319892"/>
              <a:gd name="connsiteY6" fmla="*/ 2162960 h 4286630"/>
              <a:gd name="connsiteX7" fmla="*/ 5212755 w 5319892"/>
              <a:gd name="connsiteY7" fmla="*/ 3018578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65310 h 4302232"/>
              <a:gd name="connsiteX1" fmla="*/ 1157590 w 5319892"/>
              <a:gd name="connsiteY1" fmla="*/ 416877 h 4302232"/>
              <a:gd name="connsiteX2" fmla="*/ 2588825 w 5319892"/>
              <a:gd name="connsiteY2" fmla="*/ 28397 h 4302232"/>
              <a:gd name="connsiteX3" fmla="*/ 3867660 w 5319892"/>
              <a:gd name="connsiteY3" fmla="*/ 105452 h 4302232"/>
              <a:gd name="connsiteX4" fmla="*/ 4888077 w 5319892"/>
              <a:gd name="connsiteY4" fmla="*/ 569276 h 4302232"/>
              <a:gd name="connsiteX5" fmla="*/ 5219382 w 5319892"/>
              <a:gd name="connsiteY5" fmla="*/ 1437293 h 4302232"/>
              <a:gd name="connsiteX6" fmla="*/ 5318773 w 5319892"/>
              <a:gd name="connsiteY6" fmla="*/ 2178562 h 4302232"/>
              <a:gd name="connsiteX7" fmla="*/ 5212755 w 5319892"/>
              <a:gd name="connsiteY7" fmla="*/ 3034180 h 4302232"/>
              <a:gd name="connsiteX8" fmla="*/ 4748928 w 5319892"/>
              <a:gd name="connsiteY8" fmla="*/ 3584146 h 4302232"/>
              <a:gd name="connsiteX9" fmla="*/ 2588825 w 5319892"/>
              <a:gd name="connsiteY9" fmla="*/ 4302223 h 4302232"/>
              <a:gd name="connsiteX10" fmla="*/ 826286 w 5319892"/>
              <a:gd name="connsiteY10" fmla="*/ 3570217 h 4302232"/>
              <a:gd name="connsiteX11" fmla="*/ 4651 w 5319892"/>
              <a:gd name="connsiteY11" fmla="*/ 2165310 h 4302232"/>
              <a:gd name="connsiteX0" fmla="*/ 4651 w 5319892"/>
              <a:gd name="connsiteY0" fmla="*/ 2165310 h 4302232"/>
              <a:gd name="connsiteX1" fmla="*/ 1157590 w 5319892"/>
              <a:gd name="connsiteY1" fmla="*/ 416877 h 4302232"/>
              <a:gd name="connsiteX2" fmla="*/ 2588825 w 5319892"/>
              <a:gd name="connsiteY2" fmla="*/ 28397 h 4302232"/>
              <a:gd name="connsiteX3" fmla="*/ 3867660 w 5319892"/>
              <a:gd name="connsiteY3" fmla="*/ 105452 h 4302232"/>
              <a:gd name="connsiteX4" fmla="*/ 4888077 w 5319892"/>
              <a:gd name="connsiteY4" fmla="*/ 569276 h 4302232"/>
              <a:gd name="connsiteX5" fmla="*/ 5219382 w 5319892"/>
              <a:gd name="connsiteY5" fmla="*/ 1437293 h 4302232"/>
              <a:gd name="connsiteX6" fmla="*/ 5318773 w 5319892"/>
              <a:gd name="connsiteY6" fmla="*/ 2178562 h 4302232"/>
              <a:gd name="connsiteX7" fmla="*/ 5133242 w 5319892"/>
              <a:gd name="connsiteY7" fmla="*/ 3067311 h 4302232"/>
              <a:gd name="connsiteX8" fmla="*/ 4748928 w 5319892"/>
              <a:gd name="connsiteY8" fmla="*/ 3584146 h 4302232"/>
              <a:gd name="connsiteX9" fmla="*/ 2588825 w 5319892"/>
              <a:gd name="connsiteY9" fmla="*/ 4302223 h 4302232"/>
              <a:gd name="connsiteX10" fmla="*/ 826286 w 5319892"/>
              <a:gd name="connsiteY10" fmla="*/ 3570217 h 4302232"/>
              <a:gd name="connsiteX11" fmla="*/ 4651 w 5319892"/>
              <a:gd name="connsiteY11" fmla="*/ 2165310 h 4302232"/>
              <a:gd name="connsiteX0" fmla="*/ 4651 w 5371170"/>
              <a:gd name="connsiteY0" fmla="*/ 2165310 h 4302232"/>
              <a:gd name="connsiteX1" fmla="*/ 1157590 w 5371170"/>
              <a:gd name="connsiteY1" fmla="*/ 416877 h 4302232"/>
              <a:gd name="connsiteX2" fmla="*/ 2588825 w 5371170"/>
              <a:gd name="connsiteY2" fmla="*/ 28397 h 4302232"/>
              <a:gd name="connsiteX3" fmla="*/ 3867660 w 5371170"/>
              <a:gd name="connsiteY3" fmla="*/ 105452 h 4302232"/>
              <a:gd name="connsiteX4" fmla="*/ 4888077 w 5371170"/>
              <a:gd name="connsiteY4" fmla="*/ 569276 h 4302232"/>
              <a:gd name="connsiteX5" fmla="*/ 5332026 w 5371170"/>
              <a:gd name="connsiteY5" fmla="*/ 1443919 h 4302232"/>
              <a:gd name="connsiteX6" fmla="*/ 5318773 w 5371170"/>
              <a:gd name="connsiteY6" fmla="*/ 2178562 h 4302232"/>
              <a:gd name="connsiteX7" fmla="*/ 5133242 w 5371170"/>
              <a:gd name="connsiteY7" fmla="*/ 3067311 h 4302232"/>
              <a:gd name="connsiteX8" fmla="*/ 4748928 w 5371170"/>
              <a:gd name="connsiteY8" fmla="*/ 3584146 h 4302232"/>
              <a:gd name="connsiteX9" fmla="*/ 2588825 w 5371170"/>
              <a:gd name="connsiteY9" fmla="*/ 4302223 h 4302232"/>
              <a:gd name="connsiteX10" fmla="*/ 826286 w 5371170"/>
              <a:gd name="connsiteY10" fmla="*/ 3570217 h 4302232"/>
              <a:gd name="connsiteX11" fmla="*/ 4651 w 5371170"/>
              <a:gd name="connsiteY11" fmla="*/ 2165310 h 4302232"/>
              <a:gd name="connsiteX0" fmla="*/ 4651 w 5339123"/>
              <a:gd name="connsiteY0" fmla="*/ 2165310 h 4302232"/>
              <a:gd name="connsiteX1" fmla="*/ 1157590 w 5339123"/>
              <a:gd name="connsiteY1" fmla="*/ 416877 h 4302232"/>
              <a:gd name="connsiteX2" fmla="*/ 2588825 w 5339123"/>
              <a:gd name="connsiteY2" fmla="*/ 28397 h 4302232"/>
              <a:gd name="connsiteX3" fmla="*/ 3867660 w 5339123"/>
              <a:gd name="connsiteY3" fmla="*/ 105452 h 4302232"/>
              <a:gd name="connsiteX4" fmla="*/ 4888077 w 5339123"/>
              <a:gd name="connsiteY4" fmla="*/ 569276 h 4302232"/>
              <a:gd name="connsiteX5" fmla="*/ 5332026 w 5339123"/>
              <a:gd name="connsiteY5" fmla="*/ 1443919 h 4302232"/>
              <a:gd name="connsiteX6" fmla="*/ 5318773 w 5339123"/>
              <a:gd name="connsiteY6" fmla="*/ 2178562 h 4302232"/>
              <a:gd name="connsiteX7" fmla="*/ 5133242 w 5339123"/>
              <a:gd name="connsiteY7" fmla="*/ 3067311 h 4302232"/>
              <a:gd name="connsiteX8" fmla="*/ 4748928 w 5339123"/>
              <a:gd name="connsiteY8" fmla="*/ 3584146 h 4302232"/>
              <a:gd name="connsiteX9" fmla="*/ 2588825 w 5339123"/>
              <a:gd name="connsiteY9" fmla="*/ 4302223 h 4302232"/>
              <a:gd name="connsiteX10" fmla="*/ 826286 w 5339123"/>
              <a:gd name="connsiteY10" fmla="*/ 3570217 h 4302232"/>
              <a:gd name="connsiteX11" fmla="*/ 4651 w 5339123"/>
              <a:gd name="connsiteY11" fmla="*/ 2165310 h 4302232"/>
              <a:gd name="connsiteX0" fmla="*/ 4651 w 5339123"/>
              <a:gd name="connsiteY0" fmla="*/ 2165310 h 4302232"/>
              <a:gd name="connsiteX1" fmla="*/ 1157590 w 5339123"/>
              <a:gd name="connsiteY1" fmla="*/ 416877 h 4302232"/>
              <a:gd name="connsiteX2" fmla="*/ 2588825 w 5339123"/>
              <a:gd name="connsiteY2" fmla="*/ 28397 h 4302232"/>
              <a:gd name="connsiteX3" fmla="*/ 3867660 w 5339123"/>
              <a:gd name="connsiteY3" fmla="*/ 105452 h 4302232"/>
              <a:gd name="connsiteX4" fmla="*/ 5027225 w 5339123"/>
              <a:gd name="connsiteY4" fmla="*/ 443380 h 4302232"/>
              <a:gd name="connsiteX5" fmla="*/ 5332026 w 5339123"/>
              <a:gd name="connsiteY5" fmla="*/ 1443919 h 4302232"/>
              <a:gd name="connsiteX6" fmla="*/ 5318773 w 5339123"/>
              <a:gd name="connsiteY6" fmla="*/ 2178562 h 4302232"/>
              <a:gd name="connsiteX7" fmla="*/ 5133242 w 5339123"/>
              <a:gd name="connsiteY7" fmla="*/ 3067311 h 4302232"/>
              <a:gd name="connsiteX8" fmla="*/ 4748928 w 5339123"/>
              <a:gd name="connsiteY8" fmla="*/ 3584146 h 4302232"/>
              <a:gd name="connsiteX9" fmla="*/ 2588825 w 5339123"/>
              <a:gd name="connsiteY9" fmla="*/ 4302223 h 4302232"/>
              <a:gd name="connsiteX10" fmla="*/ 826286 w 5339123"/>
              <a:gd name="connsiteY10" fmla="*/ 3570217 h 4302232"/>
              <a:gd name="connsiteX11" fmla="*/ 4651 w 5339123"/>
              <a:gd name="connsiteY11" fmla="*/ 2165310 h 4302232"/>
              <a:gd name="connsiteX0" fmla="*/ 4651 w 5339123"/>
              <a:gd name="connsiteY0" fmla="*/ 2206501 h 4343423"/>
              <a:gd name="connsiteX1" fmla="*/ 1157590 w 5339123"/>
              <a:gd name="connsiteY1" fmla="*/ 458068 h 4343423"/>
              <a:gd name="connsiteX2" fmla="*/ 2588825 w 5339123"/>
              <a:gd name="connsiteY2" fmla="*/ 69588 h 4343423"/>
              <a:gd name="connsiteX3" fmla="*/ 3880913 w 5339123"/>
              <a:gd name="connsiteY3" fmla="*/ 67130 h 4343423"/>
              <a:gd name="connsiteX4" fmla="*/ 5027225 w 5339123"/>
              <a:gd name="connsiteY4" fmla="*/ 484571 h 4343423"/>
              <a:gd name="connsiteX5" fmla="*/ 5332026 w 5339123"/>
              <a:gd name="connsiteY5" fmla="*/ 1485110 h 4343423"/>
              <a:gd name="connsiteX6" fmla="*/ 5318773 w 5339123"/>
              <a:gd name="connsiteY6" fmla="*/ 2219753 h 4343423"/>
              <a:gd name="connsiteX7" fmla="*/ 5133242 w 5339123"/>
              <a:gd name="connsiteY7" fmla="*/ 3108502 h 4343423"/>
              <a:gd name="connsiteX8" fmla="*/ 4748928 w 5339123"/>
              <a:gd name="connsiteY8" fmla="*/ 3625337 h 4343423"/>
              <a:gd name="connsiteX9" fmla="*/ 2588825 w 5339123"/>
              <a:gd name="connsiteY9" fmla="*/ 4343414 h 4343423"/>
              <a:gd name="connsiteX10" fmla="*/ 826286 w 5339123"/>
              <a:gd name="connsiteY10" fmla="*/ 3611408 h 4343423"/>
              <a:gd name="connsiteX11" fmla="*/ 4651 w 5339123"/>
              <a:gd name="connsiteY11" fmla="*/ 2206501 h 4343423"/>
              <a:gd name="connsiteX0" fmla="*/ 4651 w 5339123"/>
              <a:gd name="connsiteY0" fmla="*/ 2206501 h 4343423"/>
              <a:gd name="connsiteX1" fmla="*/ 1157590 w 5339123"/>
              <a:gd name="connsiteY1" fmla="*/ 458068 h 4343423"/>
              <a:gd name="connsiteX2" fmla="*/ 2588825 w 5339123"/>
              <a:gd name="connsiteY2" fmla="*/ 69588 h 4343423"/>
              <a:gd name="connsiteX3" fmla="*/ 3880913 w 5339123"/>
              <a:gd name="connsiteY3" fmla="*/ 67130 h 4343423"/>
              <a:gd name="connsiteX4" fmla="*/ 5027225 w 5339123"/>
              <a:gd name="connsiteY4" fmla="*/ 484571 h 4343423"/>
              <a:gd name="connsiteX5" fmla="*/ 5332026 w 5339123"/>
              <a:gd name="connsiteY5" fmla="*/ 1485110 h 4343423"/>
              <a:gd name="connsiteX6" fmla="*/ 5318773 w 5339123"/>
              <a:gd name="connsiteY6" fmla="*/ 2219753 h 4343423"/>
              <a:gd name="connsiteX7" fmla="*/ 5133242 w 5339123"/>
              <a:gd name="connsiteY7" fmla="*/ 3108502 h 4343423"/>
              <a:gd name="connsiteX8" fmla="*/ 4748928 w 5339123"/>
              <a:gd name="connsiteY8" fmla="*/ 3625337 h 4343423"/>
              <a:gd name="connsiteX9" fmla="*/ 2588825 w 5339123"/>
              <a:gd name="connsiteY9" fmla="*/ 4343414 h 4343423"/>
              <a:gd name="connsiteX10" fmla="*/ 826286 w 5339123"/>
              <a:gd name="connsiteY10" fmla="*/ 3611408 h 4343423"/>
              <a:gd name="connsiteX11" fmla="*/ 4651 w 5339123"/>
              <a:gd name="connsiteY11" fmla="*/ 2206501 h 4343423"/>
              <a:gd name="connsiteX0" fmla="*/ 4651 w 5339123"/>
              <a:gd name="connsiteY0" fmla="*/ 2187716 h 4324638"/>
              <a:gd name="connsiteX1" fmla="*/ 1157590 w 5339123"/>
              <a:gd name="connsiteY1" fmla="*/ 439283 h 4324638"/>
              <a:gd name="connsiteX2" fmla="*/ 2588825 w 5339123"/>
              <a:gd name="connsiteY2" fmla="*/ 50803 h 4324638"/>
              <a:gd name="connsiteX3" fmla="*/ 3880913 w 5339123"/>
              <a:gd name="connsiteY3" fmla="*/ 48345 h 4324638"/>
              <a:gd name="connsiteX4" fmla="*/ 5027225 w 5339123"/>
              <a:gd name="connsiteY4" fmla="*/ 465786 h 4324638"/>
              <a:gd name="connsiteX5" fmla="*/ 5332026 w 5339123"/>
              <a:gd name="connsiteY5" fmla="*/ 1466325 h 4324638"/>
              <a:gd name="connsiteX6" fmla="*/ 5318773 w 5339123"/>
              <a:gd name="connsiteY6" fmla="*/ 2200968 h 4324638"/>
              <a:gd name="connsiteX7" fmla="*/ 5133242 w 5339123"/>
              <a:gd name="connsiteY7" fmla="*/ 3089717 h 4324638"/>
              <a:gd name="connsiteX8" fmla="*/ 4748928 w 5339123"/>
              <a:gd name="connsiteY8" fmla="*/ 3606552 h 4324638"/>
              <a:gd name="connsiteX9" fmla="*/ 2588825 w 5339123"/>
              <a:gd name="connsiteY9" fmla="*/ 4324629 h 4324638"/>
              <a:gd name="connsiteX10" fmla="*/ 826286 w 5339123"/>
              <a:gd name="connsiteY10" fmla="*/ 3592623 h 4324638"/>
              <a:gd name="connsiteX11" fmla="*/ 4651 w 5339123"/>
              <a:gd name="connsiteY11" fmla="*/ 2187716 h 4324638"/>
              <a:gd name="connsiteX0" fmla="*/ 4651 w 5339123"/>
              <a:gd name="connsiteY0" fmla="*/ 2187716 h 4324638"/>
              <a:gd name="connsiteX1" fmla="*/ 1157590 w 5339123"/>
              <a:gd name="connsiteY1" fmla="*/ 439283 h 4324638"/>
              <a:gd name="connsiteX2" fmla="*/ 2588825 w 5339123"/>
              <a:gd name="connsiteY2" fmla="*/ 50803 h 4324638"/>
              <a:gd name="connsiteX3" fmla="*/ 3880913 w 5339123"/>
              <a:gd name="connsiteY3" fmla="*/ 48345 h 4324638"/>
              <a:gd name="connsiteX4" fmla="*/ 5027225 w 5339123"/>
              <a:gd name="connsiteY4" fmla="*/ 465786 h 4324638"/>
              <a:gd name="connsiteX5" fmla="*/ 5292269 w 5339123"/>
              <a:gd name="connsiteY5" fmla="*/ 1041580 h 4324638"/>
              <a:gd name="connsiteX6" fmla="*/ 5332026 w 5339123"/>
              <a:gd name="connsiteY6" fmla="*/ 1466325 h 4324638"/>
              <a:gd name="connsiteX7" fmla="*/ 5318773 w 5339123"/>
              <a:gd name="connsiteY7" fmla="*/ 2200968 h 4324638"/>
              <a:gd name="connsiteX8" fmla="*/ 5133242 w 5339123"/>
              <a:gd name="connsiteY8" fmla="*/ 3089717 h 4324638"/>
              <a:gd name="connsiteX9" fmla="*/ 4748928 w 5339123"/>
              <a:gd name="connsiteY9" fmla="*/ 3606552 h 4324638"/>
              <a:gd name="connsiteX10" fmla="*/ 2588825 w 5339123"/>
              <a:gd name="connsiteY10" fmla="*/ 4324629 h 4324638"/>
              <a:gd name="connsiteX11" fmla="*/ 826286 w 5339123"/>
              <a:gd name="connsiteY11" fmla="*/ 3592623 h 4324638"/>
              <a:gd name="connsiteX12" fmla="*/ 4651 w 5339123"/>
              <a:gd name="connsiteY12" fmla="*/ 2187716 h 4324638"/>
              <a:gd name="connsiteX0" fmla="*/ 4651 w 5440057"/>
              <a:gd name="connsiteY0" fmla="*/ 2187716 h 4324638"/>
              <a:gd name="connsiteX1" fmla="*/ 1157590 w 5440057"/>
              <a:gd name="connsiteY1" fmla="*/ 439283 h 4324638"/>
              <a:gd name="connsiteX2" fmla="*/ 2588825 w 5440057"/>
              <a:gd name="connsiteY2" fmla="*/ 50803 h 4324638"/>
              <a:gd name="connsiteX3" fmla="*/ 3880913 w 5440057"/>
              <a:gd name="connsiteY3" fmla="*/ 48345 h 4324638"/>
              <a:gd name="connsiteX4" fmla="*/ 5027225 w 5440057"/>
              <a:gd name="connsiteY4" fmla="*/ 465786 h 4324638"/>
              <a:gd name="connsiteX5" fmla="*/ 5292269 w 5440057"/>
              <a:gd name="connsiteY5" fmla="*/ 1041580 h 4324638"/>
              <a:gd name="connsiteX6" fmla="*/ 5438043 w 5440057"/>
              <a:gd name="connsiteY6" fmla="*/ 1472952 h 4324638"/>
              <a:gd name="connsiteX7" fmla="*/ 5318773 w 5440057"/>
              <a:gd name="connsiteY7" fmla="*/ 2200968 h 4324638"/>
              <a:gd name="connsiteX8" fmla="*/ 5133242 w 5440057"/>
              <a:gd name="connsiteY8" fmla="*/ 3089717 h 4324638"/>
              <a:gd name="connsiteX9" fmla="*/ 4748928 w 5440057"/>
              <a:gd name="connsiteY9" fmla="*/ 3606552 h 4324638"/>
              <a:gd name="connsiteX10" fmla="*/ 2588825 w 5440057"/>
              <a:gd name="connsiteY10" fmla="*/ 4324629 h 4324638"/>
              <a:gd name="connsiteX11" fmla="*/ 826286 w 5440057"/>
              <a:gd name="connsiteY11" fmla="*/ 3592623 h 4324638"/>
              <a:gd name="connsiteX12" fmla="*/ 4651 w 5440057"/>
              <a:gd name="connsiteY12" fmla="*/ 2187716 h 4324638"/>
              <a:gd name="connsiteX0" fmla="*/ 4651 w 5440057"/>
              <a:gd name="connsiteY0" fmla="*/ 2187716 h 4324638"/>
              <a:gd name="connsiteX1" fmla="*/ 1157590 w 5440057"/>
              <a:gd name="connsiteY1" fmla="*/ 439283 h 4324638"/>
              <a:gd name="connsiteX2" fmla="*/ 2588825 w 5440057"/>
              <a:gd name="connsiteY2" fmla="*/ 50803 h 4324638"/>
              <a:gd name="connsiteX3" fmla="*/ 3880913 w 5440057"/>
              <a:gd name="connsiteY3" fmla="*/ 48345 h 4324638"/>
              <a:gd name="connsiteX4" fmla="*/ 5027225 w 5440057"/>
              <a:gd name="connsiteY4" fmla="*/ 465786 h 4324638"/>
              <a:gd name="connsiteX5" fmla="*/ 5385034 w 5440057"/>
              <a:gd name="connsiteY5" fmla="*/ 988571 h 4324638"/>
              <a:gd name="connsiteX6" fmla="*/ 5438043 w 5440057"/>
              <a:gd name="connsiteY6" fmla="*/ 1472952 h 4324638"/>
              <a:gd name="connsiteX7" fmla="*/ 5318773 w 5440057"/>
              <a:gd name="connsiteY7" fmla="*/ 2200968 h 4324638"/>
              <a:gd name="connsiteX8" fmla="*/ 5133242 w 5440057"/>
              <a:gd name="connsiteY8" fmla="*/ 3089717 h 4324638"/>
              <a:gd name="connsiteX9" fmla="*/ 4748928 w 5440057"/>
              <a:gd name="connsiteY9" fmla="*/ 3606552 h 4324638"/>
              <a:gd name="connsiteX10" fmla="*/ 2588825 w 5440057"/>
              <a:gd name="connsiteY10" fmla="*/ 4324629 h 4324638"/>
              <a:gd name="connsiteX11" fmla="*/ 826286 w 5440057"/>
              <a:gd name="connsiteY11" fmla="*/ 3592623 h 4324638"/>
              <a:gd name="connsiteX12" fmla="*/ 4651 w 5440057"/>
              <a:gd name="connsiteY12" fmla="*/ 2187716 h 4324638"/>
              <a:gd name="connsiteX0" fmla="*/ 4651 w 5440057"/>
              <a:gd name="connsiteY0" fmla="*/ 2262587 h 4399509"/>
              <a:gd name="connsiteX1" fmla="*/ 1157590 w 5440057"/>
              <a:gd name="connsiteY1" fmla="*/ 514154 h 4399509"/>
              <a:gd name="connsiteX2" fmla="*/ 2588825 w 5440057"/>
              <a:gd name="connsiteY2" fmla="*/ 125674 h 4399509"/>
              <a:gd name="connsiteX3" fmla="*/ 3900791 w 5440057"/>
              <a:gd name="connsiteY3" fmla="*/ 23824 h 4399509"/>
              <a:gd name="connsiteX4" fmla="*/ 5027225 w 5440057"/>
              <a:gd name="connsiteY4" fmla="*/ 540657 h 4399509"/>
              <a:gd name="connsiteX5" fmla="*/ 5385034 w 5440057"/>
              <a:gd name="connsiteY5" fmla="*/ 1063442 h 4399509"/>
              <a:gd name="connsiteX6" fmla="*/ 5438043 w 5440057"/>
              <a:gd name="connsiteY6" fmla="*/ 1547823 h 4399509"/>
              <a:gd name="connsiteX7" fmla="*/ 5318773 w 5440057"/>
              <a:gd name="connsiteY7" fmla="*/ 2275839 h 4399509"/>
              <a:gd name="connsiteX8" fmla="*/ 5133242 w 5440057"/>
              <a:gd name="connsiteY8" fmla="*/ 3164588 h 4399509"/>
              <a:gd name="connsiteX9" fmla="*/ 4748928 w 5440057"/>
              <a:gd name="connsiteY9" fmla="*/ 3681423 h 4399509"/>
              <a:gd name="connsiteX10" fmla="*/ 2588825 w 5440057"/>
              <a:gd name="connsiteY10" fmla="*/ 4399500 h 4399509"/>
              <a:gd name="connsiteX11" fmla="*/ 826286 w 5440057"/>
              <a:gd name="connsiteY11" fmla="*/ 3667494 h 4399509"/>
              <a:gd name="connsiteX12" fmla="*/ 4651 w 5440057"/>
              <a:gd name="connsiteY12" fmla="*/ 2262587 h 4399509"/>
              <a:gd name="connsiteX0" fmla="*/ 2824 w 5438230"/>
              <a:gd name="connsiteY0" fmla="*/ 2261833 h 4398755"/>
              <a:gd name="connsiteX1" fmla="*/ 1076250 w 5438230"/>
              <a:gd name="connsiteY1" fmla="*/ 480269 h 4398755"/>
              <a:gd name="connsiteX2" fmla="*/ 2586998 w 5438230"/>
              <a:gd name="connsiteY2" fmla="*/ 124920 h 4398755"/>
              <a:gd name="connsiteX3" fmla="*/ 3898964 w 5438230"/>
              <a:gd name="connsiteY3" fmla="*/ 23070 h 4398755"/>
              <a:gd name="connsiteX4" fmla="*/ 5025398 w 5438230"/>
              <a:gd name="connsiteY4" fmla="*/ 539903 h 4398755"/>
              <a:gd name="connsiteX5" fmla="*/ 5383207 w 5438230"/>
              <a:gd name="connsiteY5" fmla="*/ 1062688 h 4398755"/>
              <a:gd name="connsiteX6" fmla="*/ 5436216 w 5438230"/>
              <a:gd name="connsiteY6" fmla="*/ 1547069 h 4398755"/>
              <a:gd name="connsiteX7" fmla="*/ 5316946 w 5438230"/>
              <a:gd name="connsiteY7" fmla="*/ 2275085 h 4398755"/>
              <a:gd name="connsiteX8" fmla="*/ 5131415 w 5438230"/>
              <a:gd name="connsiteY8" fmla="*/ 3163834 h 4398755"/>
              <a:gd name="connsiteX9" fmla="*/ 4747101 w 5438230"/>
              <a:gd name="connsiteY9" fmla="*/ 3680669 h 4398755"/>
              <a:gd name="connsiteX10" fmla="*/ 2586998 w 5438230"/>
              <a:gd name="connsiteY10" fmla="*/ 4398746 h 4398755"/>
              <a:gd name="connsiteX11" fmla="*/ 824459 w 5438230"/>
              <a:gd name="connsiteY11" fmla="*/ 3666740 h 4398755"/>
              <a:gd name="connsiteX12" fmla="*/ 2824 w 5438230"/>
              <a:gd name="connsiteY12" fmla="*/ 2261833 h 4398755"/>
              <a:gd name="connsiteX0" fmla="*/ 2824 w 5438230"/>
              <a:gd name="connsiteY0" fmla="*/ 2261833 h 4398755"/>
              <a:gd name="connsiteX1" fmla="*/ 1076250 w 5438230"/>
              <a:gd name="connsiteY1" fmla="*/ 480269 h 4398755"/>
              <a:gd name="connsiteX2" fmla="*/ 2586998 w 5438230"/>
              <a:gd name="connsiteY2" fmla="*/ 124920 h 4398755"/>
              <a:gd name="connsiteX3" fmla="*/ 3898964 w 5438230"/>
              <a:gd name="connsiteY3" fmla="*/ 23070 h 4398755"/>
              <a:gd name="connsiteX4" fmla="*/ 5025398 w 5438230"/>
              <a:gd name="connsiteY4" fmla="*/ 539903 h 4398755"/>
              <a:gd name="connsiteX5" fmla="*/ 5383207 w 5438230"/>
              <a:gd name="connsiteY5" fmla="*/ 1062688 h 4398755"/>
              <a:gd name="connsiteX6" fmla="*/ 5436216 w 5438230"/>
              <a:gd name="connsiteY6" fmla="*/ 1547069 h 4398755"/>
              <a:gd name="connsiteX7" fmla="*/ 5316946 w 5438230"/>
              <a:gd name="connsiteY7" fmla="*/ 2275085 h 4398755"/>
              <a:gd name="connsiteX8" fmla="*/ 4892876 w 5438230"/>
              <a:gd name="connsiteY8" fmla="*/ 3150582 h 4398755"/>
              <a:gd name="connsiteX9" fmla="*/ 4747101 w 5438230"/>
              <a:gd name="connsiteY9" fmla="*/ 3680669 h 4398755"/>
              <a:gd name="connsiteX10" fmla="*/ 2586998 w 5438230"/>
              <a:gd name="connsiteY10" fmla="*/ 4398746 h 4398755"/>
              <a:gd name="connsiteX11" fmla="*/ 824459 w 5438230"/>
              <a:gd name="connsiteY11" fmla="*/ 3666740 h 4398755"/>
              <a:gd name="connsiteX12" fmla="*/ 2824 w 5438230"/>
              <a:gd name="connsiteY12" fmla="*/ 2261833 h 4398755"/>
              <a:gd name="connsiteX0" fmla="*/ 2824 w 5438230"/>
              <a:gd name="connsiteY0" fmla="*/ 2261833 h 4398766"/>
              <a:gd name="connsiteX1" fmla="*/ 1076250 w 5438230"/>
              <a:gd name="connsiteY1" fmla="*/ 480269 h 4398766"/>
              <a:gd name="connsiteX2" fmla="*/ 2586998 w 5438230"/>
              <a:gd name="connsiteY2" fmla="*/ 124920 h 4398766"/>
              <a:gd name="connsiteX3" fmla="*/ 3898964 w 5438230"/>
              <a:gd name="connsiteY3" fmla="*/ 23070 h 4398766"/>
              <a:gd name="connsiteX4" fmla="*/ 5025398 w 5438230"/>
              <a:gd name="connsiteY4" fmla="*/ 539903 h 4398766"/>
              <a:gd name="connsiteX5" fmla="*/ 5383207 w 5438230"/>
              <a:gd name="connsiteY5" fmla="*/ 1062688 h 4398766"/>
              <a:gd name="connsiteX6" fmla="*/ 5436216 w 5438230"/>
              <a:gd name="connsiteY6" fmla="*/ 1547069 h 4398766"/>
              <a:gd name="connsiteX7" fmla="*/ 5316946 w 5438230"/>
              <a:gd name="connsiteY7" fmla="*/ 2275085 h 4398766"/>
              <a:gd name="connsiteX8" fmla="*/ 4892876 w 5438230"/>
              <a:gd name="connsiteY8" fmla="*/ 3150582 h 4398766"/>
              <a:gd name="connsiteX9" fmla="*/ 4442301 w 5438230"/>
              <a:gd name="connsiteY9" fmla="*/ 3687295 h 4398766"/>
              <a:gd name="connsiteX10" fmla="*/ 2586998 w 5438230"/>
              <a:gd name="connsiteY10" fmla="*/ 4398746 h 4398766"/>
              <a:gd name="connsiteX11" fmla="*/ 824459 w 5438230"/>
              <a:gd name="connsiteY11" fmla="*/ 3666740 h 4398766"/>
              <a:gd name="connsiteX12" fmla="*/ 2824 w 5438230"/>
              <a:gd name="connsiteY12" fmla="*/ 2261833 h 4398766"/>
              <a:gd name="connsiteX0" fmla="*/ 2824 w 5438230"/>
              <a:gd name="connsiteY0" fmla="*/ 2256480 h 4393413"/>
              <a:gd name="connsiteX1" fmla="*/ 1076250 w 5438230"/>
              <a:gd name="connsiteY1" fmla="*/ 474916 h 4393413"/>
              <a:gd name="connsiteX2" fmla="*/ 2586998 w 5438230"/>
              <a:gd name="connsiteY2" fmla="*/ 165949 h 4393413"/>
              <a:gd name="connsiteX3" fmla="*/ 3898964 w 5438230"/>
              <a:gd name="connsiteY3" fmla="*/ 17717 h 4393413"/>
              <a:gd name="connsiteX4" fmla="*/ 5025398 w 5438230"/>
              <a:gd name="connsiteY4" fmla="*/ 534550 h 4393413"/>
              <a:gd name="connsiteX5" fmla="*/ 5383207 w 5438230"/>
              <a:gd name="connsiteY5" fmla="*/ 1057335 h 4393413"/>
              <a:gd name="connsiteX6" fmla="*/ 5436216 w 5438230"/>
              <a:gd name="connsiteY6" fmla="*/ 1541716 h 4393413"/>
              <a:gd name="connsiteX7" fmla="*/ 5316946 w 5438230"/>
              <a:gd name="connsiteY7" fmla="*/ 2269732 h 4393413"/>
              <a:gd name="connsiteX8" fmla="*/ 4892876 w 5438230"/>
              <a:gd name="connsiteY8" fmla="*/ 3145229 h 4393413"/>
              <a:gd name="connsiteX9" fmla="*/ 4442301 w 5438230"/>
              <a:gd name="connsiteY9" fmla="*/ 3681942 h 4393413"/>
              <a:gd name="connsiteX10" fmla="*/ 2586998 w 5438230"/>
              <a:gd name="connsiteY10" fmla="*/ 4393393 h 4393413"/>
              <a:gd name="connsiteX11" fmla="*/ 824459 w 5438230"/>
              <a:gd name="connsiteY11" fmla="*/ 3661387 h 4393413"/>
              <a:gd name="connsiteX12" fmla="*/ 2824 w 5438230"/>
              <a:gd name="connsiteY12" fmla="*/ 2256480 h 4393413"/>
              <a:gd name="connsiteX0" fmla="*/ 2824 w 5437748"/>
              <a:gd name="connsiteY0" fmla="*/ 2256480 h 4393413"/>
              <a:gd name="connsiteX1" fmla="*/ 1076250 w 5437748"/>
              <a:gd name="connsiteY1" fmla="*/ 474916 h 4393413"/>
              <a:gd name="connsiteX2" fmla="*/ 2586998 w 5437748"/>
              <a:gd name="connsiteY2" fmla="*/ 165949 h 4393413"/>
              <a:gd name="connsiteX3" fmla="*/ 3898964 w 5437748"/>
              <a:gd name="connsiteY3" fmla="*/ 17717 h 4393413"/>
              <a:gd name="connsiteX4" fmla="*/ 5025398 w 5437748"/>
              <a:gd name="connsiteY4" fmla="*/ 534550 h 4393413"/>
              <a:gd name="connsiteX5" fmla="*/ 5383207 w 5437748"/>
              <a:gd name="connsiteY5" fmla="*/ 1057335 h 4393413"/>
              <a:gd name="connsiteX6" fmla="*/ 5436216 w 5437748"/>
              <a:gd name="connsiteY6" fmla="*/ 1541716 h 4393413"/>
              <a:gd name="connsiteX7" fmla="*/ 5270564 w 5437748"/>
              <a:gd name="connsiteY7" fmla="*/ 2309488 h 4393413"/>
              <a:gd name="connsiteX8" fmla="*/ 4892876 w 5437748"/>
              <a:gd name="connsiteY8" fmla="*/ 3145229 h 4393413"/>
              <a:gd name="connsiteX9" fmla="*/ 4442301 w 5437748"/>
              <a:gd name="connsiteY9" fmla="*/ 3681942 h 4393413"/>
              <a:gd name="connsiteX10" fmla="*/ 2586998 w 5437748"/>
              <a:gd name="connsiteY10" fmla="*/ 4393393 h 4393413"/>
              <a:gd name="connsiteX11" fmla="*/ 824459 w 5437748"/>
              <a:gd name="connsiteY11" fmla="*/ 3661387 h 4393413"/>
              <a:gd name="connsiteX12" fmla="*/ 2824 w 5437748"/>
              <a:gd name="connsiteY12" fmla="*/ 2256480 h 4393413"/>
              <a:gd name="connsiteX0" fmla="*/ 2824 w 5438511"/>
              <a:gd name="connsiteY0" fmla="*/ 2256480 h 4393413"/>
              <a:gd name="connsiteX1" fmla="*/ 1076250 w 5438511"/>
              <a:gd name="connsiteY1" fmla="*/ 474916 h 4393413"/>
              <a:gd name="connsiteX2" fmla="*/ 2586998 w 5438511"/>
              <a:gd name="connsiteY2" fmla="*/ 165949 h 4393413"/>
              <a:gd name="connsiteX3" fmla="*/ 3898964 w 5438511"/>
              <a:gd name="connsiteY3" fmla="*/ 17717 h 4393413"/>
              <a:gd name="connsiteX4" fmla="*/ 5025398 w 5438511"/>
              <a:gd name="connsiteY4" fmla="*/ 534550 h 4393413"/>
              <a:gd name="connsiteX5" fmla="*/ 5383207 w 5438511"/>
              <a:gd name="connsiteY5" fmla="*/ 1057335 h 4393413"/>
              <a:gd name="connsiteX6" fmla="*/ 5436216 w 5438511"/>
              <a:gd name="connsiteY6" fmla="*/ 1541716 h 4393413"/>
              <a:gd name="connsiteX7" fmla="*/ 5270564 w 5438511"/>
              <a:gd name="connsiteY7" fmla="*/ 2309488 h 4393413"/>
              <a:gd name="connsiteX8" fmla="*/ 4892876 w 5438511"/>
              <a:gd name="connsiteY8" fmla="*/ 3145229 h 4393413"/>
              <a:gd name="connsiteX9" fmla="*/ 4442301 w 5438511"/>
              <a:gd name="connsiteY9" fmla="*/ 3681942 h 4393413"/>
              <a:gd name="connsiteX10" fmla="*/ 2586998 w 5438511"/>
              <a:gd name="connsiteY10" fmla="*/ 4393393 h 4393413"/>
              <a:gd name="connsiteX11" fmla="*/ 824459 w 5438511"/>
              <a:gd name="connsiteY11" fmla="*/ 3661387 h 4393413"/>
              <a:gd name="connsiteX12" fmla="*/ 2824 w 5438511"/>
              <a:gd name="connsiteY12" fmla="*/ 2256480 h 4393413"/>
              <a:gd name="connsiteX0" fmla="*/ 2824 w 5464629"/>
              <a:gd name="connsiteY0" fmla="*/ 2256480 h 4393413"/>
              <a:gd name="connsiteX1" fmla="*/ 1076250 w 5464629"/>
              <a:gd name="connsiteY1" fmla="*/ 474916 h 4393413"/>
              <a:gd name="connsiteX2" fmla="*/ 2586998 w 5464629"/>
              <a:gd name="connsiteY2" fmla="*/ 165949 h 4393413"/>
              <a:gd name="connsiteX3" fmla="*/ 3898964 w 5464629"/>
              <a:gd name="connsiteY3" fmla="*/ 17717 h 4393413"/>
              <a:gd name="connsiteX4" fmla="*/ 5025398 w 5464629"/>
              <a:gd name="connsiteY4" fmla="*/ 534550 h 4393413"/>
              <a:gd name="connsiteX5" fmla="*/ 5383207 w 5464629"/>
              <a:gd name="connsiteY5" fmla="*/ 1057335 h 4393413"/>
              <a:gd name="connsiteX6" fmla="*/ 5462720 w 5464629"/>
              <a:gd name="connsiteY6" fmla="*/ 1554968 h 4393413"/>
              <a:gd name="connsiteX7" fmla="*/ 5270564 w 5464629"/>
              <a:gd name="connsiteY7" fmla="*/ 2309488 h 4393413"/>
              <a:gd name="connsiteX8" fmla="*/ 4892876 w 5464629"/>
              <a:gd name="connsiteY8" fmla="*/ 3145229 h 4393413"/>
              <a:gd name="connsiteX9" fmla="*/ 4442301 w 5464629"/>
              <a:gd name="connsiteY9" fmla="*/ 3681942 h 4393413"/>
              <a:gd name="connsiteX10" fmla="*/ 2586998 w 5464629"/>
              <a:gd name="connsiteY10" fmla="*/ 4393393 h 4393413"/>
              <a:gd name="connsiteX11" fmla="*/ 824459 w 5464629"/>
              <a:gd name="connsiteY11" fmla="*/ 3661387 h 4393413"/>
              <a:gd name="connsiteX12" fmla="*/ 2824 w 5464629"/>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5051902 w 5462720"/>
              <a:gd name="connsiteY8" fmla="*/ 2740361 h 4393413"/>
              <a:gd name="connsiteX9" fmla="*/ 4892876 w 5462720"/>
              <a:gd name="connsiteY9" fmla="*/ 3145229 h 4393413"/>
              <a:gd name="connsiteX10" fmla="*/ 4442301 w 5462720"/>
              <a:gd name="connsiteY10" fmla="*/ 3681942 h 4393413"/>
              <a:gd name="connsiteX11" fmla="*/ 2586998 w 5462720"/>
              <a:gd name="connsiteY11" fmla="*/ 4393393 h 4393413"/>
              <a:gd name="connsiteX12" fmla="*/ 824459 w 5462720"/>
              <a:gd name="connsiteY12" fmla="*/ 3661387 h 4393413"/>
              <a:gd name="connsiteX13" fmla="*/ 2824 w 5462720"/>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383207 w 5495851"/>
              <a:gd name="connsiteY5" fmla="*/ 1057335 h 4393413"/>
              <a:gd name="connsiteX6" fmla="*/ 5495851 w 5495851"/>
              <a:gd name="connsiteY6" fmla="*/ 1588098 h 4393413"/>
              <a:gd name="connsiteX7" fmla="*/ 5270564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270564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853120 w 5495851"/>
              <a:gd name="connsiteY9" fmla="*/ 3363890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045276 w 5495851"/>
              <a:gd name="connsiteY8" fmla="*/ 2833126 h 4393413"/>
              <a:gd name="connsiteX9" fmla="*/ 4853120 w 5495851"/>
              <a:gd name="connsiteY9" fmla="*/ 3363890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363890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363890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450029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32237 h 4369983"/>
              <a:gd name="connsiteX1" fmla="*/ 1076250 w 5495851"/>
              <a:gd name="connsiteY1" fmla="*/ 450673 h 4369983"/>
              <a:gd name="connsiteX2" fmla="*/ 2586998 w 5495851"/>
              <a:gd name="connsiteY2" fmla="*/ 141706 h 4369983"/>
              <a:gd name="connsiteX3" fmla="*/ 3859207 w 5495851"/>
              <a:gd name="connsiteY3" fmla="*/ 19979 h 4369983"/>
              <a:gd name="connsiteX4" fmla="*/ 5025398 w 5495851"/>
              <a:gd name="connsiteY4" fmla="*/ 510307 h 4369983"/>
              <a:gd name="connsiteX5" fmla="*/ 5416338 w 5495851"/>
              <a:gd name="connsiteY5" fmla="*/ 1033092 h 4369983"/>
              <a:gd name="connsiteX6" fmla="*/ 5495851 w 5495851"/>
              <a:gd name="connsiteY6" fmla="*/ 1563855 h 4369983"/>
              <a:gd name="connsiteX7" fmla="*/ 5144668 w 5495851"/>
              <a:gd name="connsiteY7" fmla="*/ 2285245 h 4369983"/>
              <a:gd name="connsiteX8" fmla="*/ 5045276 w 5495851"/>
              <a:gd name="connsiteY8" fmla="*/ 2808883 h 4369983"/>
              <a:gd name="connsiteX9" fmla="*/ 4853120 w 5495851"/>
              <a:gd name="connsiteY9" fmla="*/ 3425786 h 4369983"/>
              <a:gd name="connsiteX10" fmla="*/ 4495310 w 5495851"/>
              <a:gd name="connsiteY10" fmla="*/ 3757091 h 4369983"/>
              <a:gd name="connsiteX11" fmla="*/ 2586998 w 5495851"/>
              <a:gd name="connsiteY11" fmla="*/ 4369150 h 4369983"/>
              <a:gd name="connsiteX12" fmla="*/ 824459 w 5495851"/>
              <a:gd name="connsiteY12" fmla="*/ 3637144 h 4369983"/>
              <a:gd name="connsiteX13" fmla="*/ 2824 w 5495851"/>
              <a:gd name="connsiteY13" fmla="*/ 2232237 h 4369983"/>
              <a:gd name="connsiteX0" fmla="*/ 2824 w 5495851"/>
              <a:gd name="connsiteY0" fmla="*/ 2232237 h 4369983"/>
              <a:gd name="connsiteX1" fmla="*/ 1076250 w 5495851"/>
              <a:gd name="connsiteY1" fmla="*/ 450673 h 4369983"/>
              <a:gd name="connsiteX2" fmla="*/ 2586998 w 5495851"/>
              <a:gd name="connsiteY2" fmla="*/ 141706 h 4369983"/>
              <a:gd name="connsiteX3" fmla="*/ 3859207 w 5495851"/>
              <a:gd name="connsiteY3" fmla="*/ 19979 h 4369983"/>
              <a:gd name="connsiteX4" fmla="*/ 5025398 w 5495851"/>
              <a:gd name="connsiteY4" fmla="*/ 510307 h 4369983"/>
              <a:gd name="connsiteX5" fmla="*/ 5416338 w 5495851"/>
              <a:gd name="connsiteY5" fmla="*/ 1033092 h 4369983"/>
              <a:gd name="connsiteX6" fmla="*/ 5495851 w 5495851"/>
              <a:gd name="connsiteY6" fmla="*/ 1563855 h 4369983"/>
              <a:gd name="connsiteX7" fmla="*/ 5144668 w 5495851"/>
              <a:gd name="connsiteY7" fmla="*/ 2285245 h 4369983"/>
              <a:gd name="connsiteX8" fmla="*/ 5045276 w 5495851"/>
              <a:gd name="connsiteY8" fmla="*/ 2808883 h 4369983"/>
              <a:gd name="connsiteX9" fmla="*/ 4853120 w 5495851"/>
              <a:gd name="connsiteY9" fmla="*/ 3425786 h 4369983"/>
              <a:gd name="connsiteX10" fmla="*/ 4495310 w 5495851"/>
              <a:gd name="connsiteY10" fmla="*/ 3757091 h 4369983"/>
              <a:gd name="connsiteX11" fmla="*/ 2586998 w 5495851"/>
              <a:gd name="connsiteY11" fmla="*/ 4369150 h 4369983"/>
              <a:gd name="connsiteX12" fmla="*/ 824459 w 5495851"/>
              <a:gd name="connsiteY12" fmla="*/ 3637144 h 4369983"/>
              <a:gd name="connsiteX13" fmla="*/ 2824 w 5495851"/>
              <a:gd name="connsiteY13" fmla="*/ 2232237 h 4369983"/>
              <a:gd name="connsiteX0" fmla="*/ 3245 w 5496272"/>
              <a:gd name="connsiteY0" fmla="*/ 2234224 h 4371970"/>
              <a:gd name="connsiteX1" fmla="*/ 1096549 w 5496272"/>
              <a:gd name="connsiteY1" fmla="*/ 558677 h 4371970"/>
              <a:gd name="connsiteX2" fmla="*/ 2587419 w 5496272"/>
              <a:gd name="connsiteY2" fmla="*/ 143693 h 4371970"/>
              <a:gd name="connsiteX3" fmla="*/ 3859628 w 5496272"/>
              <a:gd name="connsiteY3" fmla="*/ 21966 h 4371970"/>
              <a:gd name="connsiteX4" fmla="*/ 5025819 w 5496272"/>
              <a:gd name="connsiteY4" fmla="*/ 512294 h 4371970"/>
              <a:gd name="connsiteX5" fmla="*/ 5416759 w 5496272"/>
              <a:gd name="connsiteY5" fmla="*/ 1035079 h 4371970"/>
              <a:gd name="connsiteX6" fmla="*/ 5496272 w 5496272"/>
              <a:gd name="connsiteY6" fmla="*/ 1565842 h 4371970"/>
              <a:gd name="connsiteX7" fmla="*/ 5145089 w 5496272"/>
              <a:gd name="connsiteY7" fmla="*/ 2287232 h 4371970"/>
              <a:gd name="connsiteX8" fmla="*/ 5045697 w 5496272"/>
              <a:gd name="connsiteY8" fmla="*/ 2810870 h 4371970"/>
              <a:gd name="connsiteX9" fmla="*/ 4853541 w 5496272"/>
              <a:gd name="connsiteY9" fmla="*/ 3427773 h 4371970"/>
              <a:gd name="connsiteX10" fmla="*/ 4495731 w 5496272"/>
              <a:gd name="connsiteY10" fmla="*/ 3759078 h 4371970"/>
              <a:gd name="connsiteX11" fmla="*/ 2587419 w 5496272"/>
              <a:gd name="connsiteY11" fmla="*/ 4371137 h 4371970"/>
              <a:gd name="connsiteX12" fmla="*/ 824880 w 5496272"/>
              <a:gd name="connsiteY12" fmla="*/ 3639131 h 4371970"/>
              <a:gd name="connsiteX13" fmla="*/ 3245 w 5496272"/>
              <a:gd name="connsiteY13" fmla="*/ 2234224 h 4371970"/>
              <a:gd name="connsiteX0" fmla="*/ 2557 w 5495584"/>
              <a:gd name="connsiteY0" fmla="*/ 2234224 h 4371970"/>
              <a:gd name="connsiteX1" fmla="*/ 1062731 w 5495584"/>
              <a:gd name="connsiteY1" fmla="*/ 558677 h 4371970"/>
              <a:gd name="connsiteX2" fmla="*/ 2586731 w 5495584"/>
              <a:gd name="connsiteY2" fmla="*/ 143693 h 4371970"/>
              <a:gd name="connsiteX3" fmla="*/ 3858940 w 5495584"/>
              <a:gd name="connsiteY3" fmla="*/ 21966 h 4371970"/>
              <a:gd name="connsiteX4" fmla="*/ 5025131 w 5495584"/>
              <a:gd name="connsiteY4" fmla="*/ 512294 h 4371970"/>
              <a:gd name="connsiteX5" fmla="*/ 5416071 w 5495584"/>
              <a:gd name="connsiteY5" fmla="*/ 1035079 h 4371970"/>
              <a:gd name="connsiteX6" fmla="*/ 5495584 w 5495584"/>
              <a:gd name="connsiteY6" fmla="*/ 1565842 h 4371970"/>
              <a:gd name="connsiteX7" fmla="*/ 5144401 w 5495584"/>
              <a:gd name="connsiteY7" fmla="*/ 2287232 h 4371970"/>
              <a:gd name="connsiteX8" fmla="*/ 5045009 w 5495584"/>
              <a:gd name="connsiteY8" fmla="*/ 2810870 h 4371970"/>
              <a:gd name="connsiteX9" fmla="*/ 4852853 w 5495584"/>
              <a:gd name="connsiteY9" fmla="*/ 3427773 h 4371970"/>
              <a:gd name="connsiteX10" fmla="*/ 4495043 w 5495584"/>
              <a:gd name="connsiteY10" fmla="*/ 3759078 h 4371970"/>
              <a:gd name="connsiteX11" fmla="*/ 2586731 w 5495584"/>
              <a:gd name="connsiteY11" fmla="*/ 4371137 h 4371970"/>
              <a:gd name="connsiteX12" fmla="*/ 824192 w 5495584"/>
              <a:gd name="connsiteY12" fmla="*/ 3639131 h 4371970"/>
              <a:gd name="connsiteX13" fmla="*/ 2557 w 5495584"/>
              <a:gd name="connsiteY13" fmla="*/ 2234224 h 4371970"/>
              <a:gd name="connsiteX0" fmla="*/ 2557 w 5495584"/>
              <a:gd name="connsiteY0" fmla="*/ 2223449 h 4361195"/>
              <a:gd name="connsiteX1" fmla="*/ 1062731 w 5495584"/>
              <a:gd name="connsiteY1" fmla="*/ 547902 h 4361195"/>
              <a:gd name="connsiteX2" fmla="*/ 2586731 w 5495584"/>
              <a:gd name="connsiteY2" fmla="*/ 285318 h 4361195"/>
              <a:gd name="connsiteX3" fmla="*/ 3858940 w 5495584"/>
              <a:gd name="connsiteY3" fmla="*/ 11191 h 4361195"/>
              <a:gd name="connsiteX4" fmla="*/ 5025131 w 5495584"/>
              <a:gd name="connsiteY4" fmla="*/ 501519 h 4361195"/>
              <a:gd name="connsiteX5" fmla="*/ 5416071 w 5495584"/>
              <a:gd name="connsiteY5" fmla="*/ 1024304 h 4361195"/>
              <a:gd name="connsiteX6" fmla="*/ 5495584 w 5495584"/>
              <a:gd name="connsiteY6" fmla="*/ 1555067 h 4361195"/>
              <a:gd name="connsiteX7" fmla="*/ 5144401 w 5495584"/>
              <a:gd name="connsiteY7" fmla="*/ 2276457 h 4361195"/>
              <a:gd name="connsiteX8" fmla="*/ 5045009 w 5495584"/>
              <a:gd name="connsiteY8" fmla="*/ 2800095 h 4361195"/>
              <a:gd name="connsiteX9" fmla="*/ 4852853 w 5495584"/>
              <a:gd name="connsiteY9" fmla="*/ 3416998 h 4361195"/>
              <a:gd name="connsiteX10" fmla="*/ 4495043 w 5495584"/>
              <a:gd name="connsiteY10" fmla="*/ 3748303 h 4361195"/>
              <a:gd name="connsiteX11" fmla="*/ 2586731 w 5495584"/>
              <a:gd name="connsiteY11" fmla="*/ 4360362 h 4361195"/>
              <a:gd name="connsiteX12" fmla="*/ 824192 w 5495584"/>
              <a:gd name="connsiteY12" fmla="*/ 3628356 h 4361195"/>
              <a:gd name="connsiteX13" fmla="*/ 2557 w 5495584"/>
              <a:gd name="connsiteY13" fmla="*/ 2223449 h 4361195"/>
              <a:gd name="connsiteX0" fmla="*/ 2557 w 5495584"/>
              <a:gd name="connsiteY0" fmla="*/ 2223449 h 4361195"/>
              <a:gd name="connsiteX1" fmla="*/ 1062731 w 5495584"/>
              <a:gd name="connsiteY1" fmla="*/ 547902 h 4361195"/>
              <a:gd name="connsiteX2" fmla="*/ 2586731 w 5495584"/>
              <a:gd name="connsiteY2" fmla="*/ 285318 h 4361195"/>
              <a:gd name="connsiteX3" fmla="*/ 3858940 w 5495584"/>
              <a:gd name="connsiteY3" fmla="*/ 11191 h 4361195"/>
              <a:gd name="connsiteX4" fmla="*/ 5025131 w 5495584"/>
              <a:gd name="connsiteY4" fmla="*/ 501519 h 4361195"/>
              <a:gd name="connsiteX5" fmla="*/ 5416071 w 5495584"/>
              <a:gd name="connsiteY5" fmla="*/ 1024304 h 4361195"/>
              <a:gd name="connsiteX6" fmla="*/ 5495584 w 5495584"/>
              <a:gd name="connsiteY6" fmla="*/ 1555067 h 4361195"/>
              <a:gd name="connsiteX7" fmla="*/ 5078141 w 5495584"/>
              <a:gd name="connsiteY7" fmla="*/ 2269831 h 4361195"/>
              <a:gd name="connsiteX8" fmla="*/ 5045009 w 5495584"/>
              <a:gd name="connsiteY8" fmla="*/ 2800095 h 4361195"/>
              <a:gd name="connsiteX9" fmla="*/ 4852853 w 5495584"/>
              <a:gd name="connsiteY9" fmla="*/ 3416998 h 4361195"/>
              <a:gd name="connsiteX10" fmla="*/ 4495043 w 5495584"/>
              <a:gd name="connsiteY10" fmla="*/ 3748303 h 4361195"/>
              <a:gd name="connsiteX11" fmla="*/ 2586731 w 5495584"/>
              <a:gd name="connsiteY11" fmla="*/ 4360362 h 4361195"/>
              <a:gd name="connsiteX12" fmla="*/ 824192 w 5495584"/>
              <a:gd name="connsiteY12" fmla="*/ 3628356 h 4361195"/>
              <a:gd name="connsiteX13" fmla="*/ 2557 w 5495584"/>
              <a:gd name="connsiteY13" fmla="*/ 2223449 h 4361195"/>
              <a:gd name="connsiteX0" fmla="*/ 2557 w 5495584"/>
              <a:gd name="connsiteY0" fmla="*/ 2223449 h 4363120"/>
              <a:gd name="connsiteX1" fmla="*/ 1062731 w 5495584"/>
              <a:gd name="connsiteY1" fmla="*/ 547902 h 4363120"/>
              <a:gd name="connsiteX2" fmla="*/ 2586731 w 5495584"/>
              <a:gd name="connsiteY2" fmla="*/ 285318 h 4363120"/>
              <a:gd name="connsiteX3" fmla="*/ 3858940 w 5495584"/>
              <a:gd name="connsiteY3" fmla="*/ 11191 h 4363120"/>
              <a:gd name="connsiteX4" fmla="*/ 5025131 w 5495584"/>
              <a:gd name="connsiteY4" fmla="*/ 501519 h 4363120"/>
              <a:gd name="connsiteX5" fmla="*/ 5416071 w 5495584"/>
              <a:gd name="connsiteY5" fmla="*/ 1024304 h 4363120"/>
              <a:gd name="connsiteX6" fmla="*/ 5495584 w 5495584"/>
              <a:gd name="connsiteY6" fmla="*/ 1555067 h 4363120"/>
              <a:gd name="connsiteX7" fmla="*/ 5078141 w 5495584"/>
              <a:gd name="connsiteY7" fmla="*/ 2269831 h 4363120"/>
              <a:gd name="connsiteX8" fmla="*/ 5045009 w 5495584"/>
              <a:gd name="connsiteY8" fmla="*/ 2800095 h 4363120"/>
              <a:gd name="connsiteX9" fmla="*/ 4852853 w 5495584"/>
              <a:gd name="connsiteY9" fmla="*/ 3416998 h 4363120"/>
              <a:gd name="connsiteX10" fmla="*/ 4495043 w 5495584"/>
              <a:gd name="connsiteY10" fmla="*/ 3748303 h 4363120"/>
              <a:gd name="connsiteX11" fmla="*/ 2586731 w 5495584"/>
              <a:gd name="connsiteY11" fmla="*/ 4360362 h 4363120"/>
              <a:gd name="connsiteX12" fmla="*/ 1687149 w 5495584"/>
              <a:gd name="connsiteY12" fmla="*/ 3960255 h 4363120"/>
              <a:gd name="connsiteX13" fmla="*/ 824192 w 5495584"/>
              <a:gd name="connsiteY13" fmla="*/ 3628356 h 4363120"/>
              <a:gd name="connsiteX14" fmla="*/ 2557 w 5495584"/>
              <a:gd name="connsiteY14" fmla="*/ 2223449 h 4363120"/>
              <a:gd name="connsiteX0" fmla="*/ 4140 w 5497167"/>
              <a:gd name="connsiteY0" fmla="*/ 2223449 h 4363120"/>
              <a:gd name="connsiteX1" fmla="*/ 1064314 w 5497167"/>
              <a:gd name="connsiteY1" fmla="*/ 547902 h 4363120"/>
              <a:gd name="connsiteX2" fmla="*/ 2588314 w 5497167"/>
              <a:gd name="connsiteY2" fmla="*/ 285318 h 4363120"/>
              <a:gd name="connsiteX3" fmla="*/ 3860523 w 5497167"/>
              <a:gd name="connsiteY3" fmla="*/ 11191 h 4363120"/>
              <a:gd name="connsiteX4" fmla="*/ 5026714 w 5497167"/>
              <a:gd name="connsiteY4" fmla="*/ 501519 h 4363120"/>
              <a:gd name="connsiteX5" fmla="*/ 5417654 w 5497167"/>
              <a:gd name="connsiteY5" fmla="*/ 1024304 h 4363120"/>
              <a:gd name="connsiteX6" fmla="*/ 5497167 w 5497167"/>
              <a:gd name="connsiteY6" fmla="*/ 1555067 h 4363120"/>
              <a:gd name="connsiteX7" fmla="*/ 5079724 w 5497167"/>
              <a:gd name="connsiteY7" fmla="*/ 2269831 h 4363120"/>
              <a:gd name="connsiteX8" fmla="*/ 5046592 w 5497167"/>
              <a:gd name="connsiteY8" fmla="*/ 2800095 h 4363120"/>
              <a:gd name="connsiteX9" fmla="*/ 4854436 w 5497167"/>
              <a:gd name="connsiteY9" fmla="*/ 3416998 h 4363120"/>
              <a:gd name="connsiteX10" fmla="*/ 4496626 w 5497167"/>
              <a:gd name="connsiteY10" fmla="*/ 3748303 h 4363120"/>
              <a:gd name="connsiteX11" fmla="*/ 2588314 w 5497167"/>
              <a:gd name="connsiteY11" fmla="*/ 4360362 h 4363120"/>
              <a:gd name="connsiteX12" fmla="*/ 1688732 w 5497167"/>
              <a:gd name="connsiteY12" fmla="*/ 3960255 h 4363120"/>
              <a:gd name="connsiteX13" fmla="*/ 772766 w 5497167"/>
              <a:gd name="connsiteY13" fmla="*/ 3681364 h 4363120"/>
              <a:gd name="connsiteX14" fmla="*/ 4140 w 5497167"/>
              <a:gd name="connsiteY14" fmla="*/ 2223449 h 4363120"/>
              <a:gd name="connsiteX0" fmla="*/ 4140 w 5497167"/>
              <a:gd name="connsiteY0" fmla="*/ 2223449 h 4363120"/>
              <a:gd name="connsiteX1" fmla="*/ 1064314 w 5497167"/>
              <a:gd name="connsiteY1" fmla="*/ 547902 h 4363120"/>
              <a:gd name="connsiteX2" fmla="*/ 2588314 w 5497167"/>
              <a:gd name="connsiteY2" fmla="*/ 285318 h 4363120"/>
              <a:gd name="connsiteX3" fmla="*/ 3860523 w 5497167"/>
              <a:gd name="connsiteY3" fmla="*/ 11191 h 4363120"/>
              <a:gd name="connsiteX4" fmla="*/ 5026714 w 5497167"/>
              <a:gd name="connsiteY4" fmla="*/ 501519 h 4363120"/>
              <a:gd name="connsiteX5" fmla="*/ 5417654 w 5497167"/>
              <a:gd name="connsiteY5" fmla="*/ 1024304 h 4363120"/>
              <a:gd name="connsiteX6" fmla="*/ 5497167 w 5497167"/>
              <a:gd name="connsiteY6" fmla="*/ 1555067 h 4363120"/>
              <a:gd name="connsiteX7" fmla="*/ 5079724 w 5497167"/>
              <a:gd name="connsiteY7" fmla="*/ 2269831 h 4363120"/>
              <a:gd name="connsiteX8" fmla="*/ 5046592 w 5497167"/>
              <a:gd name="connsiteY8" fmla="*/ 2800095 h 4363120"/>
              <a:gd name="connsiteX9" fmla="*/ 4854436 w 5497167"/>
              <a:gd name="connsiteY9" fmla="*/ 3416998 h 4363120"/>
              <a:gd name="connsiteX10" fmla="*/ 4496626 w 5497167"/>
              <a:gd name="connsiteY10" fmla="*/ 3748303 h 4363120"/>
              <a:gd name="connsiteX11" fmla="*/ 2588314 w 5497167"/>
              <a:gd name="connsiteY11" fmla="*/ 4360362 h 4363120"/>
              <a:gd name="connsiteX12" fmla="*/ 1688732 w 5497167"/>
              <a:gd name="connsiteY12" fmla="*/ 3960255 h 4363120"/>
              <a:gd name="connsiteX13" fmla="*/ 772766 w 5497167"/>
              <a:gd name="connsiteY13" fmla="*/ 3681364 h 4363120"/>
              <a:gd name="connsiteX14" fmla="*/ 4140 w 5497167"/>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68111 h 4363120"/>
              <a:gd name="connsiteX14" fmla="*/ 3091 w 5496118"/>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21728 h 4363120"/>
              <a:gd name="connsiteX14" fmla="*/ 3091 w 5496118"/>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21728 h 4363120"/>
              <a:gd name="connsiteX14" fmla="*/ 3091 w 5496118"/>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8553 w 5501580"/>
              <a:gd name="connsiteY0" fmla="*/ 2223449 h 4363120"/>
              <a:gd name="connsiteX1" fmla="*/ 1068727 w 5501580"/>
              <a:gd name="connsiteY1" fmla="*/ 547902 h 4363120"/>
              <a:gd name="connsiteX2" fmla="*/ 2592727 w 5501580"/>
              <a:gd name="connsiteY2" fmla="*/ 285318 h 4363120"/>
              <a:gd name="connsiteX3" fmla="*/ 3864936 w 5501580"/>
              <a:gd name="connsiteY3" fmla="*/ 11191 h 4363120"/>
              <a:gd name="connsiteX4" fmla="*/ 5031127 w 5501580"/>
              <a:gd name="connsiteY4" fmla="*/ 501519 h 4363120"/>
              <a:gd name="connsiteX5" fmla="*/ 5422067 w 5501580"/>
              <a:gd name="connsiteY5" fmla="*/ 1024304 h 4363120"/>
              <a:gd name="connsiteX6" fmla="*/ 5501580 w 5501580"/>
              <a:gd name="connsiteY6" fmla="*/ 1555067 h 4363120"/>
              <a:gd name="connsiteX7" fmla="*/ 5084137 w 5501580"/>
              <a:gd name="connsiteY7" fmla="*/ 2269831 h 4363120"/>
              <a:gd name="connsiteX8" fmla="*/ 5051005 w 5501580"/>
              <a:gd name="connsiteY8" fmla="*/ 2800095 h 4363120"/>
              <a:gd name="connsiteX9" fmla="*/ 4858849 w 5501580"/>
              <a:gd name="connsiteY9" fmla="*/ 3416998 h 4363120"/>
              <a:gd name="connsiteX10" fmla="*/ 4501039 w 5501580"/>
              <a:gd name="connsiteY10" fmla="*/ 3748303 h 4363120"/>
              <a:gd name="connsiteX11" fmla="*/ 2592727 w 5501580"/>
              <a:gd name="connsiteY11" fmla="*/ 4360362 h 4363120"/>
              <a:gd name="connsiteX12" fmla="*/ 1693145 w 5501580"/>
              <a:gd name="connsiteY12" fmla="*/ 3960255 h 4363120"/>
              <a:gd name="connsiteX13" fmla="*/ 770553 w 5501580"/>
              <a:gd name="connsiteY13" fmla="*/ 3542215 h 4363120"/>
              <a:gd name="connsiteX14" fmla="*/ 8553 w 5501580"/>
              <a:gd name="connsiteY14" fmla="*/ 2223449 h 4363120"/>
              <a:gd name="connsiteX0" fmla="*/ 8553 w 5501580"/>
              <a:gd name="connsiteY0" fmla="*/ 2223449 h 4363120"/>
              <a:gd name="connsiteX1" fmla="*/ 1068727 w 5501580"/>
              <a:gd name="connsiteY1" fmla="*/ 547902 h 4363120"/>
              <a:gd name="connsiteX2" fmla="*/ 2592727 w 5501580"/>
              <a:gd name="connsiteY2" fmla="*/ 285318 h 4363120"/>
              <a:gd name="connsiteX3" fmla="*/ 3864936 w 5501580"/>
              <a:gd name="connsiteY3" fmla="*/ 11191 h 4363120"/>
              <a:gd name="connsiteX4" fmla="*/ 5031127 w 5501580"/>
              <a:gd name="connsiteY4" fmla="*/ 501519 h 4363120"/>
              <a:gd name="connsiteX5" fmla="*/ 5422067 w 5501580"/>
              <a:gd name="connsiteY5" fmla="*/ 1024304 h 4363120"/>
              <a:gd name="connsiteX6" fmla="*/ 5501580 w 5501580"/>
              <a:gd name="connsiteY6" fmla="*/ 1555067 h 4363120"/>
              <a:gd name="connsiteX7" fmla="*/ 5084137 w 5501580"/>
              <a:gd name="connsiteY7" fmla="*/ 2269831 h 4363120"/>
              <a:gd name="connsiteX8" fmla="*/ 5051005 w 5501580"/>
              <a:gd name="connsiteY8" fmla="*/ 2800095 h 4363120"/>
              <a:gd name="connsiteX9" fmla="*/ 4858849 w 5501580"/>
              <a:gd name="connsiteY9" fmla="*/ 3416998 h 4363120"/>
              <a:gd name="connsiteX10" fmla="*/ 4501039 w 5501580"/>
              <a:gd name="connsiteY10" fmla="*/ 3748303 h 4363120"/>
              <a:gd name="connsiteX11" fmla="*/ 2592727 w 5501580"/>
              <a:gd name="connsiteY11" fmla="*/ 4360362 h 4363120"/>
              <a:gd name="connsiteX12" fmla="*/ 1693145 w 5501580"/>
              <a:gd name="connsiteY12" fmla="*/ 3960255 h 4363120"/>
              <a:gd name="connsiteX13" fmla="*/ 770553 w 5501580"/>
              <a:gd name="connsiteY13" fmla="*/ 3542215 h 4363120"/>
              <a:gd name="connsiteX14" fmla="*/ 8553 w 5501580"/>
              <a:gd name="connsiteY14" fmla="*/ 2223449 h 4363120"/>
              <a:gd name="connsiteX0" fmla="*/ 7091 w 5500118"/>
              <a:gd name="connsiteY0" fmla="*/ 2223449 h 4363120"/>
              <a:gd name="connsiteX1" fmla="*/ 1067265 w 5500118"/>
              <a:gd name="connsiteY1" fmla="*/ 547902 h 4363120"/>
              <a:gd name="connsiteX2" fmla="*/ 2591265 w 5500118"/>
              <a:gd name="connsiteY2" fmla="*/ 285318 h 4363120"/>
              <a:gd name="connsiteX3" fmla="*/ 3863474 w 5500118"/>
              <a:gd name="connsiteY3" fmla="*/ 11191 h 4363120"/>
              <a:gd name="connsiteX4" fmla="*/ 5029665 w 5500118"/>
              <a:gd name="connsiteY4" fmla="*/ 501519 h 4363120"/>
              <a:gd name="connsiteX5" fmla="*/ 5420605 w 5500118"/>
              <a:gd name="connsiteY5" fmla="*/ 1024304 h 4363120"/>
              <a:gd name="connsiteX6" fmla="*/ 5500118 w 5500118"/>
              <a:gd name="connsiteY6" fmla="*/ 1555067 h 4363120"/>
              <a:gd name="connsiteX7" fmla="*/ 5082675 w 5500118"/>
              <a:gd name="connsiteY7" fmla="*/ 2269831 h 4363120"/>
              <a:gd name="connsiteX8" fmla="*/ 5049543 w 5500118"/>
              <a:gd name="connsiteY8" fmla="*/ 2800095 h 4363120"/>
              <a:gd name="connsiteX9" fmla="*/ 4857387 w 5500118"/>
              <a:gd name="connsiteY9" fmla="*/ 3416998 h 4363120"/>
              <a:gd name="connsiteX10" fmla="*/ 4499577 w 5500118"/>
              <a:gd name="connsiteY10" fmla="*/ 3748303 h 4363120"/>
              <a:gd name="connsiteX11" fmla="*/ 2591265 w 5500118"/>
              <a:gd name="connsiteY11" fmla="*/ 4360362 h 4363120"/>
              <a:gd name="connsiteX12" fmla="*/ 1691683 w 5500118"/>
              <a:gd name="connsiteY12" fmla="*/ 3960255 h 4363120"/>
              <a:gd name="connsiteX13" fmla="*/ 788969 w 5500118"/>
              <a:gd name="connsiteY13" fmla="*/ 3502458 h 4363120"/>
              <a:gd name="connsiteX14" fmla="*/ 7091 w 5500118"/>
              <a:gd name="connsiteY14" fmla="*/ 2223449 h 4363120"/>
              <a:gd name="connsiteX0" fmla="*/ 7091 w 5500118"/>
              <a:gd name="connsiteY0" fmla="*/ 2223449 h 3981315"/>
              <a:gd name="connsiteX1" fmla="*/ 1067265 w 5500118"/>
              <a:gd name="connsiteY1" fmla="*/ 547902 h 3981315"/>
              <a:gd name="connsiteX2" fmla="*/ 2591265 w 5500118"/>
              <a:gd name="connsiteY2" fmla="*/ 285318 h 3981315"/>
              <a:gd name="connsiteX3" fmla="*/ 3863474 w 5500118"/>
              <a:gd name="connsiteY3" fmla="*/ 11191 h 3981315"/>
              <a:gd name="connsiteX4" fmla="*/ 5029665 w 5500118"/>
              <a:gd name="connsiteY4" fmla="*/ 501519 h 3981315"/>
              <a:gd name="connsiteX5" fmla="*/ 5420605 w 5500118"/>
              <a:gd name="connsiteY5" fmla="*/ 1024304 h 3981315"/>
              <a:gd name="connsiteX6" fmla="*/ 5500118 w 5500118"/>
              <a:gd name="connsiteY6" fmla="*/ 1555067 h 3981315"/>
              <a:gd name="connsiteX7" fmla="*/ 5082675 w 5500118"/>
              <a:gd name="connsiteY7" fmla="*/ 2269831 h 3981315"/>
              <a:gd name="connsiteX8" fmla="*/ 5049543 w 5500118"/>
              <a:gd name="connsiteY8" fmla="*/ 2800095 h 3981315"/>
              <a:gd name="connsiteX9" fmla="*/ 4857387 w 5500118"/>
              <a:gd name="connsiteY9" fmla="*/ 3416998 h 3981315"/>
              <a:gd name="connsiteX10" fmla="*/ 4499577 w 5500118"/>
              <a:gd name="connsiteY10" fmla="*/ 3748303 h 3981315"/>
              <a:gd name="connsiteX11" fmla="*/ 2766077 w 5500118"/>
              <a:gd name="connsiteY11" fmla="*/ 3600603 h 3981315"/>
              <a:gd name="connsiteX12" fmla="*/ 1691683 w 5500118"/>
              <a:gd name="connsiteY12" fmla="*/ 3960255 h 3981315"/>
              <a:gd name="connsiteX13" fmla="*/ 788969 w 5500118"/>
              <a:gd name="connsiteY13" fmla="*/ 3502458 h 3981315"/>
              <a:gd name="connsiteX14" fmla="*/ 7091 w 5500118"/>
              <a:gd name="connsiteY14" fmla="*/ 2223449 h 3981315"/>
              <a:gd name="connsiteX0" fmla="*/ 7091 w 5500118"/>
              <a:gd name="connsiteY0" fmla="*/ 2223449 h 3850120"/>
              <a:gd name="connsiteX1" fmla="*/ 1067265 w 5500118"/>
              <a:gd name="connsiteY1" fmla="*/ 547902 h 3850120"/>
              <a:gd name="connsiteX2" fmla="*/ 2591265 w 5500118"/>
              <a:gd name="connsiteY2" fmla="*/ 285318 h 3850120"/>
              <a:gd name="connsiteX3" fmla="*/ 3863474 w 5500118"/>
              <a:gd name="connsiteY3" fmla="*/ 11191 h 3850120"/>
              <a:gd name="connsiteX4" fmla="*/ 5029665 w 5500118"/>
              <a:gd name="connsiteY4" fmla="*/ 501519 h 3850120"/>
              <a:gd name="connsiteX5" fmla="*/ 5420605 w 5500118"/>
              <a:gd name="connsiteY5" fmla="*/ 1024304 h 3850120"/>
              <a:gd name="connsiteX6" fmla="*/ 5500118 w 5500118"/>
              <a:gd name="connsiteY6" fmla="*/ 1555067 h 3850120"/>
              <a:gd name="connsiteX7" fmla="*/ 5082675 w 5500118"/>
              <a:gd name="connsiteY7" fmla="*/ 2269831 h 3850120"/>
              <a:gd name="connsiteX8" fmla="*/ 5049543 w 5500118"/>
              <a:gd name="connsiteY8" fmla="*/ 2800095 h 3850120"/>
              <a:gd name="connsiteX9" fmla="*/ 4857387 w 5500118"/>
              <a:gd name="connsiteY9" fmla="*/ 3416998 h 3850120"/>
              <a:gd name="connsiteX10" fmla="*/ 4499577 w 5500118"/>
              <a:gd name="connsiteY10" fmla="*/ 3748303 h 3850120"/>
              <a:gd name="connsiteX11" fmla="*/ 2766077 w 5500118"/>
              <a:gd name="connsiteY11" fmla="*/ 3600603 h 3850120"/>
              <a:gd name="connsiteX12" fmla="*/ 1799260 w 5500118"/>
              <a:gd name="connsiteY12" fmla="*/ 3617355 h 3850120"/>
              <a:gd name="connsiteX13" fmla="*/ 788969 w 5500118"/>
              <a:gd name="connsiteY13" fmla="*/ 3502458 h 3850120"/>
              <a:gd name="connsiteX14" fmla="*/ 7091 w 5500118"/>
              <a:gd name="connsiteY14" fmla="*/ 2223449 h 3850120"/>
              <a:gd name="connsiteX0" fmla="*/ 7091 w 5500118"/>
              <a:gd name="connsiteY0" fmla="*/ 2223449 h 3855916"/>
              <a:gd name="connsiteX1" fmla="*/ 1067265 w 5500118"/>
              <a:gd name="connsiteY1" fmla="*/ 547902 h 3855916"/>
              <a:gd name="connsiteX2" fmla="*/ 2591265 w 5500118"/>
              <a:gd name="connsiteY2" fmla="*/ 285318 h 3855916"/>
              <a:gd name="connsiteX3" fmla="*/ 3863474 w 5500118"/>
              <a:gd name="connsiteY3" fmla="*/ 11191 h 3855916"/>
              <a:gd name="connsiteX4" fmla="*/ 5029665 w 5500118"/>
              <a:gd name="connsiteY4" fmla="*/ 501519 h 3855916"/>
              <a:gd name="connsiteX5" fmla="*/ 5420605 w 5500118"/>
              <a:gd name="connsiteY5" fmla="*/ 1024304 h 3855916"/>
              <a:gd name="connsiteX6" fmla="*/ 5500118 w 5500118"/>
              <a:gd name="connsiteY6" fmla="*/ 1555067 h 3855916"/>
              <a:gd name="connsiteX7" fmla="*/ 5082675 w 5500118"/>
              <a:gd name="connsiteY7" fmla="*/ 2269831 h 3855916"/>
              <a:gd name="connsiteX8" fmla="*/ 5049543 w 5500118"/>
              <a:gd name="connsiteY8" fmla="*/ 2800095 h 3855916"/>
              <a:gd name="connsiteX9" fmla="*/ 4857387 w 5500118"/>
              <a:gd name="connsiteY9" fmla="*/ 3416998 h 3855916"/>
              <a:gd name="connsiteX10" fmla="*/ 4486130 w 5500118"/>
              <a:gd name="connsiteY10" fmla="*/ 3755026 h 3855916"/>
              <a:gd name="connsiteX11" fmla="*/ 2766077 w 5500118"/>
              <a:gd name="connsiteY11" fmla="*/ 3600603 h 3855916"/>
              <a:gd name="connsiteX12" fmla="*/ 1799260 w 5500118"/>
              <a:gd name="connsiteY12" fmla="*/ 3617355 h 3855916"/>
              <a:gd name="connsiteX13" fmla="*/ 788969 w 5500118"/>
              <a:gd name="connsiteY13" fmla="*/ 3502458 h 3855916"/>
              <a:gd name="connsiteX14" fmla="*/ 7091 w 5500118"/>
              <a:gd name="connsiteY14" fmla="*/ 2223449 h 3855916"/>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683828"/>
              <a:gd name="connsiteX1" fmla="*/ 1067265 w 5500118"/>
              <a:gd name="connsiteY1" fmla="*/ 547902 h 3683828"/>
              <a:gd name="connsiteX2" fmla="*/ 2591265 w 5500118"/>
              <a:gd name="connsiteY2" fmla="*/ 285318 h 3683828"/>
              <a:gd name="connsiteX3" fmla="*/ 3863474 w 5500118"/>
              <a:gd name="connsiteY3" fmla="*/ 11191 h 3683828"/>
              <a:gd name="connsiteX4" fmla="*/ 5029665 w 5500118"/>
              <a:gd name="connsiteY4" fmla="*/ 501519 h 3683828"/>
              <a:gd name="connsiteX5" fmla="*/ 5420605 w 5500118"/>
              <a:gd name="connsiteY5" fmla="*/ 1024304 h 3683828"/>
              <a:gd name="connsiteX6" fmla="*/ 5500118 w 5500118"/>
              <a:gd name="connsiteY6" fmla="*/ 1555067 h 3683828"/>
              <a:gd name="connsiteX7" fmla="*/ 5082675 w 5500118"/>
              <a:gd name="connsiteY7" fmla="*/ 2269831 h 3683828"/>
              <a:gd name="connsiteX8" fmla="*/ 5049543 w 5500118"/>
              <a:gd name="connsiteY8" fmla="*/ 2800095 h 3683828"/>
              <a:gd name="connsiteX9" fmla="*/ 4857387 w 5500118"/>
              <a:gd name="connsiteY9" fmla="*/ 3416998 h 3683828"/>
              <a:gd name="connsiteX10" fmla="*/ 4667665 w 5500118"/>
              <a:gd name="connsiteY10" fmla="*/ 3607108 h 3683828"/>
              <a:gd name="connsiteX11" fmla="*/ 2766077 w 5500118"/>
              <a:gd name="connsiteY11" fmla="*/ 3600603 h 3683828"/>
              <a:gd name="connsiteX12" fmla="*/ 1799260 w 5500118"/>
              <a:gd name="connsiteY12" fmla="*/ 3617355 h 3683828"/>
              <a:gd name="connsiteX13" fmla="*/ 1342742 w 5500118"/>
              <a:gd name="connsiteY13" fmla="*/ 3662134 h 3683828"/>
              <a:gd name="connsiteX14" fmla="*/ 788969 w 5500118"/>
              <a:gd name="connsiteY14" fmla="*/ 3502458 h 3683828"/>
              <a:gd name="connsiteX15" fmla="*/ 7091 w 5500118"/>
              <a:gd name="connsiteY15" fmla="*/ 2223449 h 3683828"/>
              <a:gd name="connsiteX0" fmla="*/ 7091 w 5500118"/>
              <a:gd name="connsiteY0" fmla="*/ 2223449 h 3692752"/>
              <a:gd name="connsiteX1" fmla="*/ 1067265 w 5500118"/>
              <a:gd name="connsiteY1" fmla="*/ 547902 h 3692752"/>
              <a:gd name="connsiteX2" fmla="*/ 2591265 w 5500118"/>
              <a:gd name="connsiteY2" fmla="*/ 285318 h 3692752"/>
              <a:gd name="connsiteX3" fmla="*/ 3863474 w 5500118"/>
              <a:gd name="connsiteY3" fmla="*/ 11191 h 3692752"/>
              <a:gd name="connsiteX4" fmla="*/ 5029665 w 5500118"/>
              <a:gd name="connsiteY4" fmla="*/ 501519 h 3692752"/>
              <a:gd name="connsiteX5" fmla="*/ 5420605 w 5500118"/>
              <a:gd name="connsiteY5" fmla="*/ 1024304 h 3692752"/>
              <a:gd name="connsiteX6" fmla="*/ 5500118 w 5500118"/>
              <a:gd name="connsiteY6" fmla="*/ 1555067 h 3692752"/>
              <a:gd name="connsiteX7" fmla="*/ 5082675 w 5500118"/>
              <a:gd name="connsiteY7" fmla="*/ 2269831 h 3692752"/>
              <a:gd name="connsiteX8" fmla="*/ 5049543 w 5500118"/>
              <a:gd name="connsiteY8" fmla="*/ 2800095 h 3692752"/>
              <a:gd name="connsiteX9" fmla="*/ 4857387 w 5500118"/>
              <a:gd name="connsiteY9" fmla="*/ 3416998 h 3692752"/>
              <a:gd name="connsiteX10" fmla="*/ 4667665 w 5500118"/>
              <a:gd name="connsiteY10" fmla="*/ 3607108 h 3692752"/>
              <a:gd name="connsiteX11" fmla="*/ 2766077 w 5500118"/>
              <a:gd name="connsiteY11" fmla="*/ 3600603 h 3692752"/>
              <a:gd name="connsiteX12" fmla="*/ 1799260 w 5500118"/>
              <a:gd name="connsiteY12" fmla="*/ 3617355 h 3692752"/>
              <a:gd name="connsiteX13" fmla="*/ 1342742 w 5500118"/>
              <a:gd name="connsiteY13" fmla="*/ 3675581 h 3692752"/>
              <a:gd name="connsiteX14" fmla="*/ 788969 w 5500118"/>
              <a:gd name="connsiteY14" fmla="*/ 3502458 h 3692752"/>
              <a:gd name="connsiteX15" fmla="*/ 7091 w 5500118"/>
              <a:gd name="connsiteY15" fmla="*/ 2223449 h 3692752"/>
              <a:gd name="connsiteX0" fmla="*/ 7091 w 5500118"/>
              <a:gd name="connsiteY0" fmla="*/ 2223449 h 3675581"/>
              <a:gd name="connsiteX1" fmla="*/ 1067265 w 5500118"/>
              <a:gd name="connsiteY1" fmla="*/ 547902 h 3675581"/>
              <a:gd name="connsiteX2" fmla="*/ 2591265 w 5500118"/>
              <a:gd name="connsiteY2" fmla="*/ 285318 h 3675581"/>
              <a:gd name="connsiteX3" fmla="*/ 3863474 w 5500118"/>
              <a:gd name="connsiteY3" fmla="*/ 11191 h 3675581"/>
              <a:gd name="connsiteX4" fmla="*/ 5029665 w 5500118"/>
              <a:gd name="connsiteY4" fmla="*/ 501519 h 3675581"/>
              <a:gd name="connsiteX5" fmla="*/ 5420605 w 5500118"/>
              <a:gd name="connsiteY5" fmla="*/ 1024304 h 3675581"/>
              <a:gd name="connsiteX6" fmla="*/ 5500118 w 5500118"/>
              <a:gd name="connsiteY6" fmla="*/ 1555067 h 3675581"/>
              <a:gd name="connsiteX7" fmla="*/ 5082675 w 5500118"/>
              <a:gd name="connsiteY7" fmla="*/ 2269831 h 3675581"/>
              <a:gd name="connsiteX8" fmla="*/ 5049543 w 5500118"/>
              <a:gd name="connsiteY8" fmla="*/ 2800095 h 3675581"/>
              <a:gd name="connsiteX9" fmla="*/ 4857387 w 5500118"/>
              <a:gd name="connsiteY9" fmla="*/ 3416998 h 3675581"/>
              <a:gd name="connsiteX10" fmla="*/ 4667665 w 5500118"/>
              <a:gd name="connsiteY10" fmla="*/ 3607108 h 3675581"/>
              <a:gd name="connsiteX11" fmla="*/ 2766077 w 5500118"/>
              <a:gd name="connsiteY11" fmla="*/ 3600603 h 3675581"/>
              <a:gd name="connsiteX12" fmla="*/ 1799260 w 5500118"/>
              <a:gd name="connsiteY12" fmla="*/ 3617355 h 3675581"/>
              <a:gd name="connsiteX13" fmla="*/ 1342742 w 5500118"/>
              <a:gd name="connsiteY13" fmla="*/ 3675581 h 3675581"/>
              <a:gd name="connsiteX14" fmla="*/ 788969 w 5500118"/>
              <a:gd name="connsiteY14" fmla="*/ 3502458 h 3675581"/>
              <a:gd name="connsiteX15" fmla="*/ 7091 w 5500118"/>
              <a:gd name="connsiteY15" fmla="*/ 2223449 h 3675581"/>
              <a:gd name="connsiteX0" fmla="*/ 7091 w 5500118"/>
              <a:gd name="connsiteY0" fmla="*/ 2223449 h 3694446"/>
              <a:gd name="connsiteX1" fmla="*/ 1067265 w 5500118"/>
              <a:gd name="connsiteY1" fmla="*/ 547902 h 3694446"/>
              <a:gd name="connsiteX2" fmla="*/ 2591265 w 5500118"/>
              <a:gd name="connsiteY2" fmla="*/ 285318 h 3694446"/>
              <a:gd name="connsiteX3" fmla="*/ 3863474 w 5500118"/>
              <a:gd name="connsiteY3" fmla="*/ 11191 h 3694446"/>
              <a:gd name="connsiteX4" fmla="*/ 5029665 w 5500118"/>
              <a:gd name="connsiteY4" fmla="*/ 501519 h 3694446"/>
              <a:gd name="connsiteX5" fmla="*/ 5420605 w 5500118"/>
              <a:gd name="connsiteY5" fmla="*/ 1024304 h 3694446"/>
              <a:gd name="connsiteX6" fmla="*/ 5500118 w 5500118"/>
              <a:gd name="connsiteY6" fmla="*/ 1555067 h 3694446"/>
              <a:gd name="connsiteX7" fmla="*/ 5082675 w 5500118"/>
              <a:gd name="connsiteY7" fmla="*/ 2269831 h 3694446"/>
              <a:gd name="connsiteX8" fmla="*/ 5049543 w 5500118"/>
              <a:gd name="connsiteY8" fmla="*/ 2800095 h 3694446"/>
              <a:gd name="connsiteX9" fmla="*/ 4857387 w 5500118"/>
              <a:gd name="connsiteY9" fmla="*/ 3416998 h 3694446"/>
              <a:gd name="connsiteX10" fmla="*/ 4667665 w 5500118"/>
              <a:gd name="connsiteY10" fmla="*/ 3607108 h 3694446"/>
              <a:gd name="connsiteX11" fmla="*/ 2766077 w 5500118"/>
              <a:gd name="connsiteY11" fmla="*/ 3600603 h 3694446"/>
              <a:gd name="connsiteX12" fmla="*/ 1799260 w 5500118"/>
              <a:gd name="connsiteY12" fmla="*/ 3617355 h 3694446"/>
              <a:gd name="connsiteX13" fmla="*/ 1342742 w 5500118"/>
              <a:gd name="connsiteY13" fmla="*/ 3675581 h 3694446"/>
              <a:gd name="connsiteX14" fmla="*/ 788969 w 5500118"/>
              <a:gd name="connsiteY14" fmla="*/ 3502458 h 3694446"/>
              <a:gd name="connsiteX15" fmla="*/ 7091 w 5500118"/>
              <a:gd name="connsiteY15" fmla="*/ 2223449 h 3694446"/>
              <a:gd name="connsiteX0" fmla="*/ 7091 w 5500118"/>
              <a:gd name="connsiteY0" fmla="*/ 2223449 h 3743074"/>
              <a:gd name="connsiteX1" fmla="*/ 1067265 w 5500118"/>
              <a:gd name="connsiteY1" fmla="*/ 547902 h 3743074"/>
              <a:gd name="connsiteX2" fmla="*/ 2591265 w 5500118"/>
              <a:gd name="connsiteY2" fmla="*/ 285318 h 3743074"/>
              <a:gd name="connsiteX3" fmla="*/ 3863474 w 5500118"/>
              <a:gd name="connsiteY3" fmla="*/ 11191 h 3743074"/>
              <a:gd name="connsiteX4" fmla="*/ 5029665 w 5500118"/>
              <a:gd name="connsiteY4" fmla="*/ 501519 h 3743074"/>
              <a:gd name="connsiteX5" fmla="*/ 5420605 w 5500118"/>
              <a:gd name="connsiteY5" fmla="*/ 1024304 h 3743074"/>
              <a:gd name="connsiteX6" fmla="*/ 5500118 w 5500118"/>
              <a:gd name="connsiteY6" fmla="*/ 1555067 h 3743074"/>
              <a:gd name="connsiteX7" fmla="*/ 5082675 w 5500118"/>
              <a:gd name="connsiteY7" fmla="*/ 2269831 h 3743074"/>
              <a:gd name="connsiteX8" fmla="*/ 5049543 w 5500118"/>
              <a:gd name="connsiteY8" fmla="*/ 2800095 h 3743074"/>
              <a:gd name="connsiteX9" fmla="*/ 4857387 w 5500118"/>
              <a:gd name="connsiteY9" fmla="*/ 3416998 h 3743074"/>
              <a:gd name="connsiteX10" fmla="*/ 4667665 w 5500118"/>
              <a:gd name="connsiteY10" fmla="*/ 3607108 h 3743074"/>
              <a:gd name="connsiteX11" fmla="*/ 2766077 w 5500118"/>
              <a:gd name="connsiteY11" fmla="*/ 3600603 h 3743074"/>
              <a:gd name="connsiteX12" fmla="*/ 1799260 w 5500118"/>
              <a:gd name="connsiteY12" fmla="*/ 3617355 h 3743074"/>
              <a:gd name="connsiteX13" fmla="*/ 1255337 w 5500118"/>
              <a:gd name="connsiteY13" fmla="*/ 3729369 h 3743074"/>
              <a:gd name="connsiteX14" fmla="*/ 788969 w 5500118"/>
              <a:gd name="connsiteY14" fmla="*/ 3502458 h 3743074"/>
              <a:gd name="connsiteX15" fmla="*/ 7091 w 5500118"/>
              <a:gd name="connsiteY15" fmla="*/ 2223449 h 3743074"/>
              <a:gd name="connsiteX0" fmla="*/ 7091 w 5500118"/>
              <a:gd name="connsiteY0" fmla="*/ 2223449 h 3729369"/>
              <a:gd name="connsiteX1" fmla="*/ 1067265 w 5500118"/>
              <a:gd name="connsiteY1" fmla="*/ 547902 h 3729369"/>
              <a:gd name="connsiteX2" fmla="*/ 2591265 w 5500118"/>
              <a:gd name="connsiteY2" fmla="*/ 285318 h 3729369"/>
              <a:gd name="connsiteX3" fmla="*/ 3863474 w 5500118"/>
              <a:gd name="connsiteY3" fmla="*/ 11191 h 3729369"/>
              <a:gd name="connsiteX4" fmla="*/ 5029665 w 5500118"/>
              <a:gd name="connsiteY4" fmla="*/ 501519 h 3729369"/>
              <a:gd name="connsiteX5" fmla="*/ 5420605 w 5500118"/>
              <a:gd name="connsiteY5" fmla="*/ 1024304 h 3729369"/>
              <a:gd name="connsiteX6" fmla="*/ 5500118 w 5500118"/>
              <a:gd name="connsiteY6" fmla="*/ 1555067 h 3729369"/>
              <a:gd name="connsiteX7" fmla="*/ 5082675 w 5500118"/>
              <a:gd name="connsiteY7" fmla="*/ 2269831 h 3729369"/>
              <a:gd name="connsiteX8" fmla="*/ 5049543 w 5500118"/>
              <a:gd name="connsiteY8" fmla="*/ 2800095 h 3729369"/>
              <a:gd name="connsiteX9" fmla="*/ 4857387 w 5500118"/>
              <a:gd name="connsiteY9" fmla="*/ 3416998 h 3729369"/>
              <a:gd name="connsiteX10" fmla="*/ 4667665 w 5500118"/>
              <a:gd name="connsiteY10" fmla="*/ 3607108 h 3729369"/>
              <a:gd name="connsiteX11" fmla="*/ 2766077 w 5500118"/>
              <a:gd name="connsiteY11" fmla="*/ 3600603 h 3729369"/>
              <a:gd name="connsiteX12" fmla="*/ 1799260 w 5500118"/>
              <a:gd name="connsiteY12" fmla="*/ 3617355 h 3729369"/>
              <a:gd name="connsiteX13" fmla="*/ 1255337 w 5500118"/>
              <a:gd name="connsiteY13" fmla="*/ 3729369 h 3729369"/>
              <a:gd name="connsiteX14" fmla="*/ 788969 w 5500118"/>
              <a:gd name="connsiteY14" fmla="*/ 3502458 h 3729369"/>
              <a:gd name="connsiteX15" fmla="*/ 7091 w 5500118"/>
              <a:gd name="connsiteY15" fmla="*/ 2223449 h 3729369"/>
              <a:gd name="connsiteX0" fmla="*/ 7091 w 5500118"/>
              <a:gd name="connsiteY0" fmla="*/ 2223449 h 3729369"/>
              <a:gd name="connsiteX1" fmla="*/ 1067265 w 5500118"/>
              <a:gd name="connsiteY1" fmla="*/ 547902 h 3729369"/>
              <a:gd name="connsiteX2" fmla="*/ 2591265 w 5500118"/>
              <a:gd name="connsiteY2" fmla="*/ 285318 h 3729369"/>
              <a:gd name="connsiteX3" fmla="*/ 3863474 w 5500118"/>
              <a:gd name="connsiteY3" fmla="*/ 11191 h 3729369"/>
              <a:gd name="connsiteX4" fmla="*/ 5029665 w 5500118"/>
              <a:gd name="connsiteY4" fmla="*/ 501519 h 3729369"/>
              <a:gd name="connsiteX5" fmla="*/ 5420605 w 5500118"/>
              <a:gd name="connsiteY5" fmla="*/ 1024304 h 3729369"/>
              <a:gd name="connsiteX6" fmla="*/ 5500118 w 5500118"/>
              <a:gd name="connsiteY6" fmla="*/ 1555067 h 3729369"/>
              <a:gd name="connsiteX7" fmla="*/ 5082675 w 5500118"/>
              <a:gd name="connsiteY7" fmla="*/ 2269831 h 3729369"/>
              <a:gd name="connsiteX8" fmla="*/ 5049543 w 5500118"/>
              <a:gd name="connsiteY8" fmla="*/ 2800095 h 3729369"/>
              <a:gd name="connsiteX9" fmla="*/ 4857387 w 5500118"/>
              <a:gd name="connsiteY9" fmla="*/ 3416998 h 3729369"/>
              <a:gd name="connsiteX10" fmla="*/ 4667665 w 5500118"/>
              <a:gd name="connsiteY10" fmla="*/ 3607108 h 3729369"/>
              <a:gd name="connsiteX11" fmla="*/ 2766077 w 5500118"/>
              <a:gd name="connsiteY11" fmla="*/ 3600603 h 3729369"/>
              <a:gd name="connsiteX12" fmla="*/ 1799260 w 5500118"/>
              <a:gd name="connsiteY12" fmla="*/ 3617355 h 3729369"/>
              <a:gd name="connsiteX13" fmla="*/ 1255337 w 5500118"/>
              <a:gd name="connsiteY13" fmla="*/ 3729369 h 3729369"/>
              <a:gd name="connsiteX14" fmla="*/ 788969 w 5500118"/>
              <a:gd name="connsiteY14" fmla="*/ 3502458 h 3729369"/>
              <a:gd name="connsiteX15" fmla="*/ 7091 w 5500118"/>
              <a:gd name="connsiteY15" fmla="*/ 2223449 h 3729369"/>
              <a:gd name="connsiteX0" fmla="*/ 7091 w 5500118"/>
              <a:gd name="connsiteY0" fmla="*/ 2223449 h 3636243"/>
              <a:gd name="connsiteX1" fmla="*/ 1067265 w 5500118"/>
              <a:gd name="connsiteY1" fmla="*/ 547902 h 3636243"/>
              <a:gd name="connsiteX2" fmla="*/ 2591265 w 5500118"/>
              <a:gd name="connsiteY2" fmla="*/ 285318 h 3636243"/>
              <a:gd name="connsiteX3" fmla="*/ 3863474 w 5500118"/>
              <a:gd name="connsiteY3" fmla="*/ 11191 h 3636243"/>
              <a:gd name="connsiteX4" fmla="*/ 5029665 w 5500118"/>
              <a:gd name="connsiteY4" fmla="*/ 501519 h 3636243"/>
              <a:gd name="connsiteX5" fmla="*/ 5420605 w 5500118"/>
              <a:gd name="connsiteY5" fmla="*/ 1024304 h 3636243"/>
              <a:gd name="connsiteX6" fmla="*/ 5500118 w 5500118"/>
              <a:gd name="connsiteY6" fmla="*/ 1555067 h 3636243"/>
              <a:gd name="connsiteX7" fmla="*/ 5082675 w 5500118"/>
              <a:gd name="connsiteY7" fmla="*/ 2269831 h 3636243"/>
              <a:gd name="connsiteX8" fmla="*/ 5049543 w 5500118"/>
              <a:gd name="connsiteY8" fmla="*/ 2800095 h 3636243"/>
              <a:gd name="connsiteX9" fmla="*/ 4857387 w 5500118"/>
              <a:gd name="connsiteY9" fmla="*/ 3416998 h 3636243"/>
              <a:gd name="connsiteX10" fmla="*/ 4667665 w 5500118"/>
              <a:gd name="connsiteY10" fmla="*/ 3607108 h 3636243"/>
              <a:gd name="connsiteX11" fmla="*/ 2766077 w 5500118"/>
              <a:gd name="connsiteY11" fmla="*/ 3600603 h 3636243"/>
              <a:gd name="connsiteX12" fmla="*/ 1799260 w 5500118"/>
              <a:gd name="connsiteY12" fmla="*/ 3617355 h 3636243"/>
              <a:gd name="connsiteX13" fmla="*/ 1262060 w 5500118"/>
              <a:gd name="connsiteY13" fmla="*/ 3581452 h 3636243"/>
              <a:gd name="connsiteX14" fmla="*/ 788969 w 5500118"/>
              <a:gd name="connsiteY14" fmla="*/ 3502458 h 3636243"/>
              <a:gd name="connsiteX15" fmla="*/ 7091 w 5500118"/>
              <a:gd name="connsiteY15" fmla="*/ 2223449 h 3636243"/>
              <a:gd name="connsiteX0" fmla="*/ 7091 w 5500118"/>
              <a:gd name="connsiteY0" fmla="*/ 2223449 h 3620738"/>
              <a:gd name="connsiteX1" fmla="*/ 1067265 w 5500118"/>
              <a:gd name="connsiteY1" fmla="*/ 547902 h 3620738"/>
              <a:gd name="connsiteX2" fmla="*/ 2591265 w 5500118"/>
              <a:gd name="connsiteY2" fmla="*/ 285318 h 3620738"/>
              <a:gd name="connsiteX3" fmla="*/ 3863474 w 5500118"/>
              <a:gd name="connsiteY3" fmla="*/ 11191 h 3620738"/>
              <a:gd name="connsiteX4" fmla="*/ 5029665 w 5500118"/>
              <a:gd name="connsiteY4" fmla="*/ 501519 h 3620738"/>
              <a:gd name="connsiteX5" fmla="*/ 5420605 w 5500118"/>
              <a:gd name="connsiteY5" fmla="*/ 1024304 h 3620738"/>
              <a:gd name="connsiteX6" fmla="*/ 5500118 w 5500118"/>
              <a:gd name="connsiteY6" fmla="*/ 1555067 h 3620738"/>
              <a:gd name="connsiteX7" fmla="*/ 5082675 w 5500118"/>
              <a:gd name="connsiteY7" fmla="*/ 2269831 h 3620738"/>
              <a:gd name="connsiteX8" fmla="*/ 5049543 w 5500118"/>
              <a:gd name="connsiteY8" fmla="*/ 2800095 h 3620738"/>
              <a:gd name="connsiteX9" fmla="*/ 4857387 w 5500118"/>
              <a:gd name="connsiteY9" fmla="*/ 3416998 h 3620738"/>
              <a:gd name="connsiteX10" fmla="*/ 4667665 w 5500118"/>
              <a:gd name="connsiteY10" fmla="*/ 3607108 h 3620738"/>
              <a:gd name="connsiteX11" fmla="*/ 2766077 w 5500118"/>
              <a:gd name="connsiteY11" fmla="*/ 3600603 h 3620738"/>
              <a:gd name="connsiteX12" fmla="*/ 1799260 w 5500118"/>
              <a:gd name="connsiteY12" fmla="*/ 3617355 h 3620738"/>
              <a:gd name="connsiteX13" fmla="*/ 1262060 w 5500118"/>
              <a:gd name="connsiteY13" fmla="*/ 3581452 h 3620738"/>
              <a:gd name="connsiteX14" fmla="*/ 788969 w 5500118"/>
              <a:gd name="connsiteY14" fmla="*/ 3502458 h 3620738"/>
              <a:gd name="connsiteX15" fmla="*/ 7091 w 5500118"/>
              <a:gd name="connsiteY15" fmla="*/ 2223449 h 3620738"/>
              <a:gd name="connsiteX0" fmla="*/ 7091 w 5500118"/>
              <a:gd name="connsiteY0" fmla="*/ 2223449 h 3620738"/>
              <a:gd name="connsiteX1" fmla="*/ 1067265 w 5500118"/>
              <a:gd name="connsiteY1" fmla="*/ 547902 h 3620738"/>
              <a:gd name="connsiteX2" fmla="*/ 2591265 w 5500118"/>
              <a:gd name="connsiteY2" fmla="*/ 285318 h 3620738"/>
              <a:gd name="connsiteX3" fmla="*/ 3863474 w 5500118"/>
              <a:gd name="connsiteY3" fmla="*/ 11191 h 3620738"/>
              <a:gd name="connsiteX4" fmla="*/ 5029665 w 5500118"/>
              <a:gd name="connsiteY4" fmla="*/ 501519 h 3620738"/>
              <a:gd name="connsiteX5" fmla="*/ 5420605 w 5500118"/>
              <a:gd name="connsiteY5" fmla="*/ 1024304 h 3620738"/>
              <a:gd name="connsiteX6" fmla="*/ 5500118 w 5500118"/>
              <a:gd name="connsiteY6" fmla="*/ 1555067 h 3620738"/>
              <a:gd name="connsiteX7" fmla="*/ 5082675 w 5500118"/>
              <a:gd name="connsiteY7" fmla="*/ 2269831 h 3620738"/>
              <a:gd name="connsiteX8" fmla="*/ 5049543 w 5500118"/>
              <a:gd name="connsiteY8" fmla="*/ 2800095 h 3620738"/>
              <a:gd name="connsiteX9" fmla="*/ 4857387 w 5500118"/>
              <a:gd name="connsiteY9" fmla="*/ 3416998 h 3620738"/>
              <a:gd name="connsiteX10" fmla="*/ 4667665 w 5500118"/>
              <a:gd name="connsiteY10" fmla="*/ 3607108 h 3620738"/>
              <a:gd name="connsiteX11" fmla="*/ 2766077 w 5500118"/>
              <a:gd name="connsiteY11" fmla="*/ 3600603 h 3620738"/>
              <a:gd name="connsiteX12" fmla="*/ 1799260 w 5500118"/>
              <a:gd name="connsiteY12" fmla="*/ 3617355 h 3620738"/>
              <a:gd name="connsiteX13" fmla="*/ 1262060 w 5500118"/>
              <a:gd name="connsiteY13" fmla="*/ 3581452 h 3620738"/>
              <a:gd name="connsiteX14" fmla="*/ 788969 w 5500118"/>
              <a:gd name="connsiteY14" fmla="*/ 3502458 h 3620738"/>
              <a:gd name="connsiteX15" fmla="*/ 7091 w 5500118"/>
              <a:gd name="connsiteY15" fmla="*/ 2223449 h 3620738"/>
              <a:gd name="connsiteX0" fmla="*/ 7091 w 5500118"/>
              <a:gd name="connsiteY0" fmla="*/ 2223449 h 3620258"/>
              <a:gd name="connsiteX1" fmla="*/ 1067265 w 5500118"/>
              <a:gd name="connsiteY1" fmla="*/ 547902 h 3620258"/>
              <a:gd name="connsiteX2" fmla="*/ 2591265 w 5500118"/>
              <a:gd name="connsiteY2" fmla="*/ 285318 h 3620258"/>
              <a:gd name="connsiteX3" fmla="*/ 3863474 w 5500118"/>
              <a:gd name="connsiteY3" fmla="*/ 11191 h 3620258"/>
              <a:gd name="connsiteX4" fmla="*/ 5029665 w 5500118"/>
              <a:gd name="connsiteY4" fmla="*/ 501519 h 3620258"/>
              <a:gd name="connsiteX5" fmla="*/ 5420605 w 5500118"/>
              <a:gd name="connsiteY5" fmla="*/ 1024304 h 3620258"/>
              <a:gd name="connsiteX6" fmla="*/ 5500118 w 5500118"/>
              <a:gd name="connsiteY6" fmla="*/ 1555067 h 3620258"/>
              <a:gd name="connsiteX7" fmla="*/ 5082675 w 5500118"/>
              <a:gd name="connsiteY7" fmla="*/ 2269831 h 3620258"/>
              <a:gd name="connsiteX8" fmla="*/ 5049543 w 5500118"/>
              <a:gd name="connsiteY8" fmla="*/ 2800095 h 3620258"/>
              <a:gd name="connsiteX9" fmla="*/ 4857387 w 5500118"/>
              <a:gd name="connsiteY9" fmla="*/ 3416998 h 3620258"/>
              <a:gd name="connsiteX10" fmla="*/ 4667665 w 5500118"/>
              <a:gd name="connsiteY10" fmla="*/ 3607108 h 3620258"/>
              <a:gd name="connsiteX11" fmla="*/ 2766077 w 5500118"/>
              <a:gd name="connsiteY11" fmla="*/ 3600603 h 3620258"/>
              <a:gd name="connsiteX12" fmla="*/ 1799260 w 5500118"/>
              <a:gd name="connsiteY12" fmla="*/ 3617355 h 3620258"/>
              <a:gd name="connsiteX13" fmla="*/ 1403254 w 5500118"/>
              <a:gd name="connsiteY13" fmla="*/ 3568004 h 3620258"/>
              <a:gd name="connsiteX14" fmla="*/ 788969 w 5500118"/>
              <a:gd name="connsiteY14" fmla="*/ 3502458 h 3620258"/>
              <a:gd name="connsiteX15" fmla="*/ 7091 w 5500118"/>
              <a:gd name="connsiteY15" fmla="*/ 2223449 h 3620258"/>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57387 w 5500118"/>
              <a:gd name="connsiteY9" fmla="*/ 3416998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77558 w 5500118"/>
              <a:gd name="connsiteY9" fmla="*/ 3423722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77558 w 5500118"/>
              <a:gd name="connsiteY9" fmla="*/ 3423722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00659"/>
              <a:gd name="connsiteX1" fmla="*/ 1067265 w 5500118"/>
              <a:gd name="connsiteY1" fmla="*/ 547902 h 3600659"/>
              <a:gd name="connsiteX2" fmla="*/ 2591265 w 5500118"/>
              <a:gd name="connsiteY2" fmla="*/ 285318 h 3600659"/>
              <a:gd name="connsiteX3" fmla="*/ 3863474 w 5500118"/>
              <a:gd name="connsiteY3" fmla="*/ 11191 h 3600659"/>
              <a:gd name="connsiteX4" fmla="*/ 5029665 w 5500118"/>
              <a:gd name="connsiteY4" fmla="*/ 501519 h 3600659"/>
              <a:gd name="connsiteX5" fmla="*/ 5420605 w 5500118"/>
              <a:gd name="connsiteY5" fmla="*/ 1024304 h 3600659"/>
              <a:gd name="connsiteX6" fmla="*/ 5500118 w 5500118"/>
              <a:gd name="connsiteY6" fmla="*/ 1555067 h 3600659"/>
              <a:gd name="connsiteX7" fmla="*/ 5082675 w 5500118"/>
              <a:gd name="connsiteY7" fmla="*/ 2269831 h 3600659"/>
              <a:gd name="connsiteX8" fmla="*/ 5049543 w 5500118"/>
              <a:gd name="connsiteY8" fmla="*/ 2800095 h 3600659"/>
              <a:gd name="connsiteX9" fmla="*/ 4877558 w 5500118"/>
              <a:gd name="connsiteY9" fmla="*/ 3423722 h 3600659"/>
              <a:gd name="connsiteX10" fmla="*/ 4681113 w 5500118"/>
              <a:gd name="connsiteY10" fmla="*/ 3573490 h 3600659"/>
              <a:gd name="connsiteX11" fmla="*/ 2766077 w 5500118"/>
              <a:gd name="connsiteY11" fmla="*/ 3600603 h 3600659"/>
              <a:gd name="connsiteX12" fmla="*/ 1940454 w 5500118"/>
              <a:gd name="connsiteY12" fmla="*/ 3583738 h 3600659"/>
              <a:gd name="connsiteX13" fmla="*/ 1403254 w 5500118"/>
              <a:gd name="connsiteY13" fmla="*/ 3568004 h 3600659"/>
              <a:gd name="connsiteX14" fmla="*/ 788969 w 5500118"/>
              <a:gd name="connsiteY14" fmla="*/ 3502458 h 3600659"/>
              <a:gd name="connsiteX15" fmla="*/ 7091 w 5500118"/>
              <a:gd name="connsiteY15" fmla="*/ 2223449 h 360065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877558 w 5500118"/>
              <a:gd name="connsiteY9" fmla="*/ 3423722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64964 w 5500118"/>
              <a:gd name="connsiteY9" fmla="*/ 3470787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44794 w 5500118"/>
              <a:gd name="connsiteY9" fmla="*/ 3316146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71688 w 5500118"/>
              <a:gd name="connsiteY9" fmla="*/ 3343040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9692 w 5502719"/>
              <a:gd name="connsiteY0" fmla="*/ 2223449 h 3592269"/>
              <a:gd name="connsiteX1" fmla="*/ 1069866 w 5502719"/>
              <a:gd name="connsiteY1" fmla="*/ 547902 h 3592269"/>
              <a:gd name="connsiteX2" fmla="*/ 2593866 w 5502719"/>
              <a:gd name="connsiteY2" fmla="*/ 285318 h 3592269"/>
              <a:gd name="connsiteX3" fmla="*/ 3866075 w 5502719"/>
              <a:gd name="connsiteY3" fmla="*/ 11191 h 3592269"/>
              <a:gd name="connsiteX4" fmla="*/ 5032266 w 5502719"/>
              <a:gd name="connsiteY4" fmla="*/ 501519 h 3592269"/>
              <a:gd name="connsiteX5" fmla="*/ 5423206 w 5502719"/>
              <a:gd name="connsiteY5" fmla="*/ 1024304 h 3592269"/>
              <a:gd name="connsiteX6" fmla="*/ 5502719 w 5502719"/>
              <a:gd name="connsiteY6" fmla="*/ 1555067 h 3592269"/>
              <a:gd name="connsiteX7" fmla="*/ 5085276 w 5502719"/>
              <a:gd name="connsiteY7" fmla="*/ 2269831 h 3592269"/>
              <a:gd name="connsiteX8" fmla="*/ 5052144 w 5502719"/>
              <a:gd name="connsiteY8" fmla="*/ 2800095 h 3592269"/>
              <a:gd name="connsiteX9" fmla="*/ 4974289 w 5502719"/>
              <a:gd name="connsiteY9" fmla="*/ 3343040 h 3592269"/>
              <a:gd name="connsiteX10" fmla="*/ 4683714 w 5502719"/>
              <a:gd name="connsiteY10" fmla="*/ 3573490 h 3592269"/>
              <a:gd name="connsiteX11" fmla="*/ 2768678 w 5502719"/>
              <a:gd name="connsiteY11" fmla="*/ 3587156 h 3592269"/>
              <a:gd name="connsiteX12" fmla="*/ 1943055 w 5502719"/>
              <a:gd name="connsiteY12" fmla="*/ 3583738 h 3592269"/>
              <a:gd name="connsiteX13" fmla="*/ 1405855 w 5502719"/>
              <a:gd name="connsiteY13" fmla="*/ 3568004 h 3592269"/>
              <a:gd name="connsiteX14" fmla="*/ 757952 w 5502719"/>
              <a:gd name="connsiteY14" fmla="*/ 3455393 h 3592269"/>
              <a:gd name="connsiteX15" fmla="*/ 9692 w 5502719"/>
              <a:gd name="connsiteY15" fmla="*/ 2223449 h 3592269"/>
              <a:gd name="connsiteX0" fmla="*/ 9692 w 5502719"/>
              <a:gd name="connsiteY0" fmla="*/ 2223449 h 3592269"/>
              <a:gd name="connsiteX1" fmla="*/ 1069866 w 5502719"/>
              <a:gd name="connsiteY1" fmla="*/ 547902 h 3592269"/>
              <a:gd name="connsiteX2" fmla="*/ 2593866 w 5502719"/>
              <a:gd name="connsiteY2" fmla="*/ 285318 h 3592269"/>
              <a:gd name="connsiteX3" fmla="*/ 3866075 w 5502719"/>
              <a:gd name="connsiteY3" fmla="*/ 11191 h 3592269"/>
              <a:gd name="connsiteX4" fmla="*/ 5032266 w 5502719"/>
              <a:gd name="connsiteY4" fmla="*/ 501519 h 3592269"/>
              <a:gd name="connsiteX5" fmla="*/ 5423206 w 5502719"/>
              <a:gd name="connsiteY5" fmla="*/ 1024304 h 3592269"/>
              <a:gd name="connsiteX6" fmla="*/ 5502719 w 5502719"/>
              <a:gd name="connsiteY6" fmla="*/ 1555067 h 3592269"/>
              <a:gd name="connsiteX7" fmla="*/ 5085276 w 5502719"/>
              <a:gd name="connsiteY7" fmla="*/ 2269831 h 3592269"/>
              <a:gd name="connsiteX8" fmla="*/ 5052144 w 5502719"/>
              <a:gd name="connsiteY8" fmla="*/ 2800095 h 3592269"/>
              <a:gd name="connsiteX9" fmla="*/ 4974289 w 5502719"/>
              <a:gd name="connsiteY9" fmla="*/ 3343040 h 3592269"/>
              <a:gd name="connsiteX10" fmla="*/ 4683714 w 5502719"/>
              <a:gd name="connsiteY10" fmla="*/ 3573490 h 3592269"/>
              <a:gd name="connsiteX11" fmla="*/ 2768678 w 5502719"/>
              <a:gd name="connsiteY11" fmla="*/ 3587156 h 3592269"/>
              <a:gd name="connsiteX12" fmla="*/ 1943055 w 5502719"/>
              <a:gd name="connsiteY12" fmla="*/ 3583738 h 3592269"/>
              <a:gd name="connsiteX13" fmla="*/ 1405855 w 5502719"/>
              <a:gd name="connsiteY13" fmla="*/ 3568004 h 3592269"/>
              <a:gd name="connsiteX14" fmla="*/ 757952 w 5502719"/>
              <a:gd name="connsiteY14" fmla="*/ 3455393 h 3592269"/>
              <a:gd name="connsiteX15" fmla="*/ 9692 w 5502719"/>
              <a:gd name="connsiteY15" fmla="*/ 2223449 h 3592269"/>
              <a:gd name="connsiteX0" fmla="*/ 18940 w 5511967"/>
              <a:gd name="connsiteY0" fmla="*/ 2223449 h 3592269"/>
              <a:gd name="connsiteX1" fmla="*/ 1079114 w 5511967"/>
              <a:gd name="connsiteY1" fmla="*/ 547902 h 3592269"/>
              <a:gd name="connsiteX2" fmla="*/ 2603114 w 5511967"/>
              <a:gd name="connsiteY2" fmla="*/ 285318 h 3592269"/>
              <a:gd name="connsiteX3" fmla="*/ 3875323 w 5511967"/>
              <a:gd name="connsiteY3" fmla="*/ 11191 h 3592269"/>
              <a:gd name="connsiteX4" fmla="*/ 5041514 w 5511967"/>
              <a:gd name="connsiteY4" fmla="*/ 501519 h 3592269"/>
              <a:gd name="connsiteX5" fmla="*/ 5432454 w 5511967"/>
              <a:gd name="connsiteY5" fmla="*/ 1024304 h 3592269"/>
              <a:gd name="connsiteX6" fmla="*/ 5511967 w 5511967"/>
              <a:gd name="connsiteY6" fmla="*/ 1555067 h 3592269"/>
              <a:gd name="connsiteX7" fmla="*/ 5094524 w 5511967"/>
              <a:gd name="connsiteY7" fmla="*/ 2269831 h 3592269"/>
              <a:gd name="connsiteX8" fmla="*/ 5061392 w 5511967"/>
              <a:gd name="connsiteY8" fmla="*/ 2800095 h 3592269"/>
              <a:gd name="connsiteX9" fmla="*/ 4983537 w 5511967"/>
              <a:gd name="connsiteY9" fmla="*/ 3343040 h 3592269"/>
              <a:gd name="connsiteX10" fmla="*/ 4692962 w 5511967"/>
              <a:gd name="connsiteY10" fmla="*/ 3573490 h 3592269"/>
              <a:gd name="connsiteX11" fmla="*/ 2777926 w 5511967"/>
              <a:gd name="connsiteY11" fmla="*/ 3587156 h 3592269"/>
              <a:gd name="connsiteX12" fmla="*/ 1952303 w 5511967"/>
              <a:gd name="connsiteY12" fmla="*/ 3583738 h 3592269"/>
              <a:gd name="connsiteX13" fmla="*/ 1415103 w 5511967"/>
              <a:gd name="connsiteY13" fmla="*/ 3568004 h 3592269"/>
              <a:gd name="connsiteX14" fmla="*/ 686518 w 5511967"/>
              <a:gd name="connsiteY14" fmla="*/ 3415052 h 3592269"/>
              <a:gd name="connsiteX15" fmla="*/ 18940 w 5511967"/>
              <a:gd name="connsiteY15" fmla="*/ 2223449 h 3592269"/>
              <a:gd name="connsiteX0" fmla="*/ 18940 w 5511967"/>
              <a:gd name="connsiteY0" fmla="*/ 2223449 h 3592269"/>
              <a:gd name="connsiteX1" fmla="*/ 1079114 w 5511967"/>
              <a:gd name="connsiteY1" fmla="*/ 547902 h 3592269"/>
              <a:gd name="connsiteX2" fmla="*/ 2603114 w 5511967"/>
              <a:gd name="connsiteY2" fmla="*/ 285318 h 3592269"/>
              <a:gd name="connsiteX3" fmla="*/ 3875323 w 5511967"/>
              <a:gd name="connsiteY3" fmla="*/ 11191 h 3592269"/>
              <a:gd name="connsiteX4" fmla="*/ 5041514 w 5511967"/>
              <a:gd name="connsiteY4" fmla="*/ 501519 h 3592269"/>
              <a:gd name="connsiteX5" fmla="*/ 5432454 w 5511967"/>
              <a:gd name="connsiteY5" fmla="*/ 1024304 h 3592269"/>
              <a:gd name="connsiteX6" fmla="*/ 5511967 w 5511967"/>
              <a:gd name="connsiteY6" fmla="*/ 1555067 h 3592269"/>
              <a:gd name="connsiteX7" fmla="*/ 5094524 w 5511967"/>
              <a:gd name="connsiteY7" fmla="*/ 2269831 h 3592269"/>
              <a:gd name="connsiteX8" fmla="*/ 5061392 w 5511967"/>
              <a:gd name="connsiteY8" fmla="*/ 2800095 h 3592269"/>
              <a:gd name="connsiteX9" fmla="*/ 4983537 w 5511967"/>
              <a:gd name="connsiteY9" fmla="*/ 3343040 h 3592269"/>
              <a:gd name="connsiteX10" fmla="*/ 4692962 w 5511967"/>
              <a:gd name="connsiteY10" fmla="*/ 3573490 h 3592269"/>
              <a:gd name="connsiteX11" fmla="*/ 2777926 w 5511967"/>
              <a:gd name="connsiteY11" fmla="*/ 3587156 h 3592269"/>
              <a:gd name="connsiteX12" fmla="*/ 1952303 w 5511967"/>
              <a:gd name="connsiteY12" fmla="*/ 3583738 h 3592269"/>
              <a:gd name="connsiteX13" fmla="*/ 1415103 w 5511967"/>
              <a:gd name="connsiteY13" fmla="*/ 3568004 h 3592269"/>
              <a:gd name="connsiteX14" fmla="*/ 686518 w 5511967"/>
              <a:gd name="connsiteY14" fmla="*/ 3415052 h 3592269"/>
              <a:gd name="connsiteX15" fmla="*/ 18940 w 5511967"/>
              <a:gd name="connsiteY15" fmla="*/ 2223449 h 3592269"/>
              <a:gd name="connsiteX0" fmla="*/ 32548 w 5417999"/>
              <a:gd name="connsiteY0" fmla="*/ 2021743 h 3592269"/>
              <a:gd name="connsiteX1" fmla="*/ 985146 w 5417999"/>
              <a:gd name="connsiteY1" fmla="*/ 547902 h 3592269"/>
              <a:gd name="connsiteX2" fmla="*/ 2509146 w 5417999"/>
              <a:gd name="connsiteY2" fmla="*/ 285318 h 3592269"/>
              <a:gd name="connsiteX3" fmla="*/ 3781355 w 5417999"/>
              <a:gd name="connsiteY3" fmla="*/ 11191 h 3592269"/>
              <a:gd name="connsiteX4" fmla="*/ 4947546 w 5417999"/>
              <a:gd name="connsiteY4" fmla="*/ 501519 h 3592269"/>
              <a:gd name="connsiteX5" fmla="*/ 5338486 w 5417999"/>
              <a:gd name="connsiteY5" fmla="*/ 1024304 h 3592269"/>
              <a:gd name="connsiteX6" fmla="*/ 5417999 w 5417999"/>
              <a:gd name="connsiteY6" fmla="*/ 1555067 h 3592269"/>
              <a:gd name="connsiteX7" fmla="*/ 5000556 w 5417999"/>
              <a:gd name="connsiteY7" fmla="*/ 2269831 h 3592269"/>
              <a:gd name="connsiteX8" fmla="*/ 4967424 w 5417999"/>
              <a:gd name="connsiteY8" fmla="*/ 2800095 h 3592269"/>
              <a:gd name="connsiteX9" fmla="*/ 4889569 w 5417999"/>
              <a:gd name="connsiteY9" fmla="*/ 3343040 h 3592269"/>
              <a:gd name="connsiteX10" fmla="*/ 4598994 w 5417999"/>
              <a:gd name="connsiteY10" fmla="*/ 3573490 h 3592269"/>
              <a:gd name="connsiteX11" fmla="*/ 2683958 w 5417999"/>
              <a:gd name="connsiteY11" fmla="*/ 3587156 h 3592269"/>
              <a:gd name="connsiteX12" fmla="*/ 1858335 w 5417999"/>
              <a:gd name="connsiteY12" fmla="*/ 3583738 h 3592269"/>
              <a:gd name="connsiteX13" fmla="*/ 1321135 w 5417999"/>
              <a:gd name="connsiteY13" fmla="*/ 3568004 h 3592269"/>
              <a:gd name="connsiteX14" fmla="*/ 592550 w 5417999"/>
              <a:gd name="connsiteY14" fmla="*/ 3415052 h 3592269"/>
              <a:gd name="connsiteX15" fmla="*/ 32548 w 5417999"/>
              <a:gd name="connsiteY15" fmla="*/ 2021743 h 3592269"/>
              <a:gd name="connsiteX0" fmla="*/ 4189 w 5389640"/>
              <a:gd name="connsiteY0" fmla="*/ 2021743 h 3592269"/>
              <a:gd name="connsiteX1" fmla="*/ 956787 w 5389640"/>
              <a:gd name="connsiteY1" fmla="*/ 547902 h 3592269"/>
              <a:gd name="connsiteX2" fmla="*/ 2480787 w 5389640"/>
              <a:gd name="connsiteY2" fmla="*/ 285318 h 3592269"/>
              <a:gd name="connsiteX3" fmla="*/ 3752996 w 5389640"/>
              <a:gd name="connsiteY3" fmla="*/ 11191 h 3592269"/>
              <a:gd name="connsiteX4" fmla="*/ 4919187 w 5389640"/>
              <a:gd name="connsiteY4" fmla="*/ 501519 h 3592269"/>
              <a:gd name="connsiteX5" fmla="*/ 5310127 w 5389640"/>
              <a:gd name="connsiteY5" fmla="*/ 1024304 h 3592269"/>
              <a:gd name="connsiteX6" fmla="*/ 5389640 w 5389640"/>
              <a:gd name="connsiteY6" fmla="*/ 1555067 h 3592269"/>
              <a:gd name="connsiteX7" fmla="*/ 4972197 w 5389640"/>
              <a:gd name="connsiteY7" fmla="*/ 2269831 h 3592269"/>
              <a:gd name="connsiteX8" fmla="*/ 4939065 w 5389640"/>
              <a:gd name="connsiteY8" fmla="*/ 2800095 h 3592269"/>
              <a:gd name="connsiteX9" fmla="*/ 4861210 w 5389640"/>
              <a:gd name="connsiteY9" fmla="*/ 3343040 h 3592269"/>
              <a:gd name="connsiteX10" fmla="*/ 4570635 w 5389640"/>
              <a:gd name="connsiteY10" fmla="*/ 3573490 h 3592269"/>
              <a:gd name="connsiteX11" fmla="*/ 2655599 w 5389640"/>
              <a:gd name="connsiteY11" fmla="*/ 3587156 h 3592269"/>
              <a:gd name="connsiteX12" fmla="*/ 1829976 w 5389640"/>
              <a:gd name="connsiteY12" fmla="*/ 3583738 h 3592269"/>
              <a:gd name="connsiteX13" fmla="*/ 1292776 w 5389640"/>
              <a:gd name="connsiteY13" fmla="*/ 3568004 h 3592269"/>
              <a:gd name="connsiteX14" fmla="*/ 564191 w 5389640"/>
              <a:gd name="connsiteY14" fmla="*/ 3415052 h 3592269"/>
              <a:gd name="connsiteX15" fmla="*/ 4189 w 5389640"/>
              <a:gd name="connsiteY15" fmla="*/ 2021743 h 3592269"/>
              <a:gd name="connsiteX0" fmla="*/ 43603 w 5281137"/>
              <a:gd name="connsiteY0" fmla="*/ 2021743 h 3592269"/>
              <a:gd name="connsiteX1" fmla="*/ 848284 w 5281137"/>
              <a:gd name="connsiteY1" fmla="*/ 547902 h 3592269"/>
              <a:gd name="connsiteX2" fmla="*/ 2372284 w 5281137"/>
              <a:gd name="connsiteY2" fmla="*/ 285318 h 3592269"/>
              <a:gd name="connsiteX3" fmla="*/ 3644493 w 5281137"/>
              <a:gd name="connsiteY3" fmla="*/ 11191 h 3592269"/>
              <a:gd name="connsiteX4" fmla="*/ 4810684 w 5281137"/>
              <a:gd name="connsiteY4" fmla="*/ 501519 h 3592269"/>
              <a:gd name="connsiteX5" fmla="*/ 5201624 w 5281137"/>
              <a:gd name="connsiteY5" fmla="*/ 1024304 h 3592269"/>
              <a:gd name="connsiteX6" fmla="*/ 5281137 w 5281137"/>
              <a:gd name="connsiteY6" fmla="*/ 1555067 h 3592269"/>
              <a:gd name="connsiteX7" fmla="*/ 4863694 w 5281137"/>
              <a:gd name="connsiteY7" fmla="*/ 2269831 h 3592269"/>
              <a:gd name="connsiteX8" fmla="*/ 4830562 w 5281137"/>
              <a:gd name="connsiteY8" fmla="*/ 2800095 h 3592269"/>
              <a:gd name="connsiteX9" fmla="*/ 4752707 w 5281137"/>
              <a:gd name="connsiteY9" fmla="*/ 3343040 h 3592269"/>
              <a:gd name="connsiteX10" fmla="*/ 4462132 w 5281137"/>
              <a:gd name="connsiteY10" fmla="*/ 3573490 h 3592269"/>
              <a:gd name="connsiteX11" fmla="*/ 2547096 w 5281137"/>
              <a:gd name="connsiteY11" fmla="*/ 3587156 h 3592269"/>
              <a:gd name="connsiteX12" fmla="*/ 1721473 w 5281137"/>
              <a:gd name="connsiteY12" fmla="*/ 3583738 h 3592269"/>
              <a:gd name="connsiteX13" fmla="*/ 1184273 w 5281137"/>
              <a:gd name="connsiteY13" fmla="*/ 3568004 h 3592269"/>
              <a:gd name="connsiteX14" fmla="*/ 455688 w 5281137"/>
              <a:gd name="connsiteY14" fmla="*/ 3415052 h 3592269"/>
              <a:gd name="connsiteX15" fmla="*/ 43603 w 5281137"/>
              <a:gd name="connsiteY15" fmla="*/ 2021743 h 3592269"/>
              <a:gd name="connsiteX0" fmla="*/ 26781 w 5264315"/>
              <a:gd name="connsiteY0" fmla="*/ 2021743 h 3592269"/>
              <a:gd name="connsiteX1" fmla="*/ 831462 w 5264315"/>
              <a:gd name="connsiteY1" fmla="*/ 547902 h 3592269"/>
              <a:gd name="connsiteX2" fmla="*/ 2355462 w 5264315"/>
              <a:gd name="connsiteY2" fmla="*/ 285318 h 3592269"/>
              <a:gd name="connsiteX3" fmla="*/ 3627671 w 5264315"/>
              <a:gd name="connsiteY3" fmla="*/ 11191 h 3592269"/>
              <a:gd name="connsiteX4" fmla="*/ 4793862 w 5264315"/>
              <a:gd name="connsiteY4" fmla="*/ 501519 h 3592269"/>
              <a:gd name="connsiteX5" fmla="*/ 5184802 w 5264315"/>
              <a:gd name="connsiteY5" fmla="*/ 1024304 h 3592269"/>
              <a:gd name="connsiteX6" fmla="*/ 5264315 w 5264315"/>
              <a:gd name="connsiteY6" fmla="*/ 1555067 h 3592269"/>
              <a:gd name="connsiteX7" fmla="*/ 4846872 w 5264315"/>
              <a:gd name="connsiteY7" fmla="*/ 2269831 h 3592269"/>
              <a:gd name="connsiteX8" fmla="*/ 4813740 w 5264315"/>
              <a:gd name="connsiteY8" fmla="*/ 2800095 h 3592269"/>
              <a:gd name="connsiteX9" fmla="*/ 4735885 w 5264315"/>
              <a:gd name="connsiteY9" fmla="*/ 3343040 h 3592269"/>
              <a:gd name="connsiteX10" fmla="*/ 4445310 w 5264315"/>
              <a:gd name="connsiteY10" fmla="*/ 3573490 h 3592269"/>
              <a:gd name="connsiteX11" fmla="*/ 2530274 w 5264315"/>
              <a:gd name="connsiteY11" fmla="*/ 3587156 h 3592269"/>
              <a:gd name="connsiteX12" fmla="*/ 1704651 w 5264315"/>
              <a:gd name="connsiteY12" fmla="*/ 3583738 h 3592269"/>
              <a:gd name="connsiteX13" fmla="*/ 1167451 w 5264315"/>
              <a:gd name="connsiteY13" fmla="*/ 3568004 h 3592269"/>
              <a:gd name="connsiteX14" fmla="*/ 438866 w 5264315"/>
              <a:gd name="connsiteY14" fmla="*/ 3415052 h 3592269"/>
              <a:gd name="connsiteX15" fmla="*/ 26781 w 5264315"/>
              <a:gd name="connsiteY15" fmla="*/ 2021743 h 3592269"/>
              <a:gd name="connsiteX0" fmla="*/ 13647 w 5251181"/>
              <a:gd name="connsiteY0" fmla="*/ 2021743 h 3631662"/>
              <a:gd name="connsiteX1" fmla="*/ 818328 w 5251181"/>
              <a:gd name="connsiteY1" fmla="*/ 547902 h 3631662"/>
              <a:gd name="connsiteX2" fmla="*/ 2342328 w 5251181"/>
              <a:gd name="connsiteY2" fmla="*/ 285318 h 3631662"/>
              <a:gd name="connsiteX3" fmla="*/ 3614537 w 5251181"/>
              <a:gd name="connsiteY3" fmla="*/ 11191 h 3631662"/>
              <a:gd name="connsiteX4" fmla="*/ 4780728 w 5251181"/>
              <a:gd name="connsiteY4" fmla="*/ 501519 h 3631662"/>
              <a:gd name="connsiteX5" fmla="*/ 5171668 w 5251181"/>
              <a:gd name="connsiteY5" fmla="*/ 1024304 h 3631662"/>
              <a:gd name="connsiteX6" fmla="*/ 5251181 w 5251181"/>
              <a:gd name="connsiteY6" fmla="*/ 1555067 h 3631662"/>
              <a:gd name="connsiteX7" fmla="*/ 4833738 w 5251181"/>
              <a:gd name="connsiteY7" fmla="*/ 2269831 h 3631662"/>
              <a:gd name="connsiteX8" fmla="*/ 4800606 w 5251181"/>
              <a:gd name="connsiteY8" fmla="*/ 2800095 h 3631662"/>
              <a:gd name="connsiteX9" fmla="*/ 4722751 w 5251181"/>
              <a:gd name="connsiteY9" fmla="*/ 3343040 h 3631662"/>
              <a:gd name="connsiteX10" fmla="*/ 4432176 w 5251181"/>
              <a:gd name="connsiteY10" fmla="*/ 3573490 h 3631662"/>
              <a:gd name="connsiteX11" fmla="*/ 2517140 w 5251181"/>
              <a:gd name="connsiteY11" fmla="*/ 3587156 h 3631662"/>
              <a:gd name="connsiteX12" fmla="*/ 1691517 w 5251181"/>
              <a:gd name="connsiteY12" fmla="*/ 3583738 h 3631662"/>
              <a:gd name="connsiteX13" fmla="*/ 1154317 w 5251181"/>
              <a:gd name="connsiteY13" fmla="*/ 3568004 h 3631662"/>
              <a:gd name="connsiteX14" fmla="*/ 613991 w 5251181"/>
              <a:gd name="connsiteY14" fmla="*/ 3529352 h 3631662"/>
              <a:gd name="connsiteX15" fmla="*/ 13647 w 5251181"/>
              <a:gd name="connsiteY15" fmla="*/ 2021743 h 3631662"/>
              <a:gd name="connsiteX0" fmla="*/ 12487 w 5250021"/>
              <a:gd name="connsiteY0" fmla="*/ 2021743 h 3622649"/>
              <a:gd name="connsiteX1" fmla="*/ 817168 w 5250021"/>
              <a:gd name="connsiteY1" fmla="*/ 547902 h 3622649"/>
              <a:gd name="connsiteX2" fmla="*/ 2341168 w 5250021"/>
              <a:gd name="connsiteY2" fmla="*/ 285318 h 3622649"/>
              <a:gd name="connsiteX3" fmla="*/ 3613377 w 5250021"/>
              <a:gd name="connsiteY3" fmla="*/ 11191 h 3622649"/>
              <a:gd name="connsiteX4" fmla="*/ 4779568 w 5250021"/>
              <a:gd name="connsiteY4" fmla="*/ 501519 h 3622649"/>
              <a:gd name="connsiteX5" fmla="*/ 5170508 w 5250021"/>
              <a:gd name="connsiteY5" fmla="*/ 1024304 h 3622649"/>
              <a:gd name="connsiteX6" fmla="*/ 5250021 w 5250021"/>
              <a:gd name="connsiteY6" fmla="*/ 1555067 h 3622649"/>
              <a:gd name="connsiteX7" fmla="*/ 4832578 w 5250021"/>
              <a:gd name="connsiteY7" fmla="*/ 2269831 h 3622649"/>
              <a:gd name="connsiteX8" fmla="*/ 4799446 w 5250021"/>
              <a:gd name="connsiteY8" fmla="*/ 2800095 h 3622649"/>
              <a:gd name="connsiteX9" fmla="*/ 4721591 w 5250021"/>
              <a:gd name="connsiteY9" fmla="*/ 3343040 h 3622649"/>
              <a:gd name="connsiteX10" fmla="*/ 4431016 w 5250021"/>
              <a:gd name="connsiteY10" fmla="*/ 3573490 h 3622649"/>
              <a:gd name="connsiteX11" fmla="*/ 2515980 w 5250021"/>
              <a:gd name="connsiteY11" fmla="*/ 3587156 h 3622649"/>
              <a:gd name="connsiteX12" fmla="*/ 1690357 w 5250021"/>
              <a:gd name="connsiteY12" fmla="*/ 3583738 h 3622649"/>
              <a:gd name="connsiteX13" fmla="*/ 1153157 w 5250021"/>
              <a:gd name="connsiteY13" fmla="*/ 3568004 h 3622649"/>
              <a:gd name="connsiteX14" fmla="*/ 619554 w 5250021"/>
              <a:gd name="connsiteY14" fmla="*/ 3515905 h 3622649"/>
              <a:gd name="connsiteX15" fmla="*/ 12487 w 5250021"/>
              <a:gd name="connsiteY15" fmla="*/ 2021743 h 3622649"/>
              <a:gd name="connsiteX0" fmla="*/ 12487 w 5250021"/>
              <a:gd name="connsiteY0" fmla="*/ 2021743 h 3592269"/>
              <a:gd name="connsiteX1" fmla="*/ 817168 w 5250021"/>
              <a:gd name="connsiteY1" fmla="*/ 547902 h 3592269"/>
              <a:gd name="connsiteX2" fmla="*/ 2341168 w 5250021"/>
              <a:gd name="connsiteY2" fmla="*/ 285318 h 3592269"/>
              <a:gd name="connsiteX3" fmla="*/ 3613377 w 5250021"/>
              <a:gd name="connsiteY3" fmla="*/ 11191 h 3592269"/>
              <a:gd name="connsiteX4" fmla="*/ 4779568 w 5250021"/>
              <a:gd name="connsiteY4" fmla="*/ 501519 h 3592269"/>
              <a:gd name="connsiteX5" fmla="*/ 5170508 w 5250021"/>
              <a:gd name="connsiteY5" fmla="*/ 1024304 h 3592269"/>
              <a:gd name="connsiteX6" fmla="*/ 5250021 w 5250021"/>
              <a:gd name="connsiteY6" fmla="*/ 1555067 h 3592269"/>
              <a:gd name="connsiteX7" fmla="*/ 4832578 w 5250021"/>
              <a:gd name="connsiteY7" fmla="*/ 2269831 h 3592269"/>
              <a:gd name="connsiteX8" fmla="*/ 4799446 w 5250021"/>
              <a:gd name="connsiteY8" fmla="*/ 2800095 h 3592269"/>
              <a:gd name="connsiteX9" fmla="*/ 4721591 w 5250021"/>
              <a:gd name="connsiteY9" fmla="*/ 3343040 h 3592269"/>
              <a:gd name="connsiteX10" fmla="*/ 4431016 w 5250021"/>
              <a:gd name="connsiteY10" fmla="*/ 3573490 h 3592269"/>
              <a:gd name="connsiteX11" fmla="*/ 2515980 w 5250021"/>
              <a:gd name="connsiteY11" fmla="*/ 3587156 h 3592269"/>
              <a:gd name="connsiteX12" fmla="*/ 1690357 w 5250021"/>
              <a:gd name="connsiteY12" fmla="*/ 3583738 h 3592269"/>
              <a:gd name="connsiteX13" fmla="*/ 1153157 w 5250021"/>
              <a:gd name="connsiteY13" fmla="*/ 3568004 h 3592269"/>
              <a:gd name="connsiteX14" fmla="*/ 619554 w 5250021"/>
              <a:gd name="connsiteY14" fmla="*/ 3515905 h 3592269"/>
              <a:gd name="connsiteX15" fmla="*/ 12487 w 5250021"/>
              <a:gd name="connsiteY15" fmla="*/ 2021743 h 3592269"/>
              <a:gd name="connsiteX0" fmla="*/ 1679 w 5239213"/>
              <a:gd name="connsiteY0" fmla="*/ 2021743 h 3632155"/>
              <a:gd name="connsiteX1" fmla="*/ 806360 w 5239213"/>
              <a:gd name="connsiteY1" fmla="*/ 547902 h 3632155"/>
              <a:gd name="connsiteX2" fmla="*/ 2330360 w 5239213"/>
              <a:gd name="connsiteY2" fmla="*/ 285318 h 3632155"/>
              <a:gd name="connsiteX3" fmla="*/ 3602569 w 5239213"/>
              <a:gd name="connsiteY3" fmla="*/ 11191 h 3632155"/>
              <a:gd name="connsiteX4" fmla="*/ 4768760 w 5239213"/>
              <a:gd name="connsiteY4" fmla="*/ 501519 h 3632155"/>
              <a:gd name="connsiteX5" fmla="*/ 5159700 w 5239213"/>
              <a:gd name="connsiteY5" fmla="*/ 1024304 h 3632155"/>
              <a:gd name="connsiteX6" fmla="*/ 5239213 w 5239213"/>
              <a:gd name="connsiteY6" fmla="*/ 1555067 h 3632155"/>
              <a:gd name="connsiteX7" fmla="*/ 4821770 w 5239213"/>
              <a:gd name="connsiteY7" fmla="*/ 2269831 h 3632155"/>
              <a:gd name="connsiteX8" fmla="*/ 4788638 w 5239213"/>
              <a:gd name="connsiteY8" fmla="*/ 2800095 h 3632155"/>
              <a:gd name="connsiteX9" fmla="*/ 4710783 w 5239213"/>
              <a:gd name="connsiteY9" fmla="*/ 3343040 h 3632155"/>
              <a:gd name="connsiteX10" fmla="*/ 4420208 w 5239213"/>
              <a:gd name="connsiteY10" fmla="*/ 3573490 h 3632155"/>
              <a:gd name="connsiteX11" fmla="*/ 2505172 w 5239213"/>
              <a:gd name="connsiteY11" fmla="*/ 3587156 h 3632155"/>
              <a:gd name="connsiteX12" fmla="*/ 1679549 w 5239213"/>
              <a:gd name="connsiteY12" fmla="*/ 3583738 h 3632155"/>
              <a:gd name="connsiteX13" fmla="*/ 1142349 w 5239213"/>
              <a:gd name="connsiteY13" fmla="*/ 3568004 h 3632155"/>
              <a:gd name="connsiteX14" fmla="*/ 716322 w 5239213"/>
              <a:gd name="connsiteY14" fmla="*/ 3583141 h 3632155"/>
              <a:gd name="connsiteX15" fmla="*/ 1679 w 5239213"/>
              <a:gd name="connsiteY15" fmla="*/ 2021743 h 3632155"/>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42349 w 5239213"/>
              <a:gd name="connsiteY13" fmla="*/ 356800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42349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026 w 5309106"/>
              <a:gd name="connsiteY0" fmla="*/ 2239150 h 3592269"/>
              <a:gd name="connsiteX1" fmla="*/ 876253 w 5309106"/>
              <a:gd name="connsiteY1" fmla="*/ 547902 h 3592269"/>
              <a:gd name="connsiteX2" fmla="*/ 2400253 w 5309106"/>
              <a:gd name="connsiteY2" fmla="*/ 285318 h 3592269"/>
              <a:gd name="connsiteX3" fmla="*/ 3672462 w 5309106"/>
              <a:gd name="connsiteY3" fmla="*/ 11191 h 3592269"/>
              <a:gd name="connsiteX4" fmla="*/ 4838653 w 5309106"/>
              <a:gd name="connsiteY4" fmla="*/ 501519 h 3592269"/>
              <a:gd name="connsiteX5" fmla="*/ 5229593 w 5309106"/>
              <a:gd name="connsiteY5" fmla="*/ 1024304 h 3592269"/>
              <a:gd name="connsiteX6" fmla="*/ 5309106 w 5309106"/>
              <a:gd name="connsiteY6" fmla="*/ 1555067 h 3592269"/>
              <a:gd name="connsiteX7" fmla="*/ 4891663 w 5309106"/>
              <a:gd name="connsiteY7" fmla="*/ 2269831 h 3592269"/>
              <a:gd name="connsiteX8" fmla="*/ 4858531 w 5309106"/>
              <a:gd name="connsiteY8" fmla="*/ 2800095 h 3592269"/>
              <a:gd name="connsiteX9" fmla="*/ 4780676 w 5309106"/>
              <a:gd name="connsiteY9" fmla="*/ 3343040 h 3592269"/>
              <a:gd name="connsiteX10" fmla="*/ 4490101 w 5309106"/>
              <a:gd name="connsiteY10" fmla="*/ 3573490 h 3592269"/>
              <a:gd name="connsiteX11" fmla="*/ 2575065 w 5309106"/>
              <a:gd name="connsiteY11" fmla="*/ 3587156 h 3592269"/>
              <a:gd name="connsiteX12" fmla="*/ 1749442 w 5309106"/>
              <a:gd name="connsiteY12" fmla="*/ 3583738 h 3592269"/>
              <a:gd name="connsiteX13" fmla="*/ 1266030 w 5309106"/>
              <a:gd name="connsiteY13" fmla="*/ 3588174 h 3592269"/>
              <a:gd name="connsiteX14" fmla="*/ 786215 w 5309106"/>
              <a:gd name="connsiteY14" fmla="*/ 3583141 h 3592269"/>
              <a:gd name="connsiteX15" fmla="*/ 1026 w 5309106"/>
              <a:gd name="connsiteY15" fmla="*/ 2239150 h 3592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09106" h="3592269">
                <a:moveTo>
                  <a:pt x="1026" y="2239150"/>
                </a:moveTo>
                <a:cubicBezTo>
                  <a:pt x="16032" y="1733277"/>
                  <a:pt x="445557" y="904054"/>
                  <a:pt x="876253" y="547902"/>
                </a:cubicBezTo>
                <a:cubicBezTo>
                  <a:pt x="1306949" y="191750"/>
                  <a:pt x="1934218" y="374770"/>
                  <a:pt x="2400253" y="285318"/>
                </a:cubicBezTo>
                <a:cubicBezTo>
                  <a:pt x="2866288" y="195866"/>
                  <a:pt x="3327906" y="-55764"/>
                  <a:pt x="3672462" y="11191"/>
                </a:cubicBezTo>
                <a:cubicBezTo>
                  <a:pt x="4215801" y="64894"/>
                  <a:pt x="4614470" y="303841"/>
                  <a:pt x="4838653" y="501519"/>
                </a:cubicBezTo>
                <a:cubicBezTo>
                  <a:pt x="5066149" y="663745"/>
                  <a:pt x="5178793" y="857548"/>
                  <a:pt x="5229593" y="1024304"/>
                </a:cubicBezTo>
                <a:cubicBezTo>
                  <a:pt x="5280393" y="1191061"/>
                  <a:pt x="5296958" y="1358523"/>
                  <a:pt x="5309106" y="1555067"/>
                </a:cubicBezTo>
                <a:cubicBezTo>
                  <a:pt x="5309105" y="1956908"/>
                  <a:pt x="4963446" y="2061110"/>
                  <a:pt x="4891663" y="2269831"/>
                </a:cubicBezTo>
                <a:cubicBezTo>
                  <a:pt x="4819880" y="2483962"/>
                  <a:pt x="4835340" y="2614423"/>
                  <a:pt x="4858531" y="2800095"/>
                </a:cubicBezTo>
                <a:cubicBezTo>
                  <a:pt x="4861844" y="3058654"/>
                  <a:pt x="4912094" y="3162918"/>
                  <a:pt x="4780676" y="3343040"/>
                </a:cubicBezTo>
                <a:cubicBezTo>
                  <a:pt x="4561365" y="3543917"/>
                  <a:pt x="4747413" y="3370984"/>
                  <a:pt x="4490101" y="3573490"/>
                </a:cubicBezTo>
                <a:cubicBezTo>
                  <a:pt x="3984894" y="3606641"/>
                  <a:pt x="3031841" y="3585448"/>
                  <a:pt x="2575065" y="3587156"/>
                </a:cubicBezTo>
                <a:cubicBezTo>
                  <a:pt x="2118289" y="3588864"/>
                  <a:pt x="2765473" y="3591412"/>
                  <a:pt x="1749442" y="3583738"/>
                </a:cubicBezTo>
                <a:cubicBezTo>
                  <a:pt x="1183888" y="3596235"/>
                  <a:pt x="1864720" y="3573706"/>
                  <a:pt x="1266030" y="3588174"/>
                </a:cubicBezTo>
                <a:cubicBezTo>
                  <a:pt x="808537" y="3582472"/>
                  <a:pt x="1211649" y="3589842"/>
                  <a:pt x="786215" y="3583141"/>
                </a:cubicBezTo>
                <a:cubicBezTo>
                  <a:pt x="130232" y="3034832"/>
                  <a:pt x="-13980" y="2745023"/>
                  <a:pt x="1026" y="2239150"/>
                </a:cubicBezTo>
                <a:close/>
              </a:path>
            </a:pathLst>
          </a:custGeom>
          <a:solidFill>
            <a:schemeClr val="bg1">
              <a:alpha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784EDFD5-DBD7-0140-B3C2-E9CD2C44DC51}"/>
              </a:ext>
            </a:extLst>
          </p:cNvPr>
          <p:cNvSpPr txBox="1"/>
          <p:nvPr/>
        </p:nvSpPr>
        <p:spPr>
          <a:xfrm>
            <a:off x="878522" y="1669186"/>
            <a:ext cx="3478530" cy="1077218"/>
          </a:xfrm>
          <a:prstGeom prst="rect">
            <a:avLst/>
          </a:prstGeom>
          <a:noFill/>
        </p:spPr>
        <p:txBody>
          <a:bodyPr wrap="square" rtlCol="0">
            <a:spAutoFit/>
          </a:bodyPr>
          <a:lstStyle/>
          <a:p>
            <a:r>
              <a:rPr lang="en-US" sz="3600" dirty="0">
                <a:solidFill>
                  <a:srgbClr val="377DAF"/>
                </a:solidFill>
                <a:latin typeface="Impact" panose="020B0806030902050204" pitchFamily="34" charset="0"/>
              </a:rPr>
              <a:t>Heal and Connect</a:t>
            </a:r>
          </a:p>
          <a:p>
            <a:endParaRPr lang="en-US" sz="1000" dirty="0"/>
          </a:p>
          <a:p>
            <a:r>
              <a:rPr lang="en-US" dirty="0">
                <a:solidFill>
                  <a:srgbClr val="58595B"/>
                </a:solidFill>
                <a:latin typeface="Tahoma" panose="020B0604030504040204" pitchFamily="34" charset="0"/>
                <a:ea typeface="Tahoma" panose="020B0604030504040204" pitchFamily="34" charset="0"/>
                <a:cs typeface="Tahoma" panose="020B0604030504040204" pitchFamily="34" charset="0"/>
              </a:rPr>
              <a:t>When you are ready.  </a:t>
            </a:r>
          </a:p>
        </p:txBody>
      </p:sp>
    </p:spTree>
    <p:extLst>
      <p:ext uri="{BB962C8B-B14F-4D97-AF65-F5344CB8AC3E}">
        <p14:creationId xmlns:p14="http://schemas.microsoft.com/office/powerpoint/2010/main" val="3826848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F4EC062-5208-D44D-A785-9EE647053692}"/>
              </a:ext>
            </a:extLst>
          </p:cNvPr>
          <p:cNvSpPr/>
          <p:nvPr/>
        </p:nvSpPr>
        <p:spPr>
          <a:xfrm>
            <a:off x="0" y="-84914"/>
            <a:ext cx="5327650" cy="3779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7013CF0E-C845-4682-8A62-57C30AC6552F}"/>
              </a:ext>
            </a:extLst>
          </p:cNvPr>
          <p:cNvPicPr>
            <a:picLocks noChangeAspect="1"/>
          </p:cNvPicPr>
          <p:nvPr/>
        </p:nvPicPr>
        <p:blipFill>
          <a:blip r:embed="rId3"/>
          <a:stretch>
            <a:fillRect/>
          </a:stretch>
        </p:blipFill>
        <p:spPr>
          <a:xfrm>
            <a:off x="-391308" y="-264826"/>
            <a:ext cx="5718958" cy="4033505"/>
          </a:xfrm>
          <a:prstGeom prst="rect">
            <a:avLst/>
          </a:prstGeom>
        </p:spPr>
      </p:pic>
      <mc:AlternateContent xmlns:mc="http://schemas.openxmlformats.org/markup-compatibility/2006" xmlns:p14="http://schemas.microsoft.com/office/powerpoint/2010/main">
        <mc:Choice Requires="p14">
          <p:contentPart p14:bwMode="auto" r:id="rId4">
            <p14:nvContentPartPr>
              <p14:cNvPr id="29" name="Ink 28">
                <a:extLst>
                  <a:ext uri="{FF2B5EF4-FFF2-40B4-BE49-F238E27FC236}">
                    <a16:creationId xmlns:a16="http://schemas.microsoft.com/office/drawing/2014/main" id="{56A0891D-24AF-6548-BA7F-EB826A3C8DB5}"/>
                  </a:ext>
                </a:extLst>
              </p14:cNvPr>
              <p14:cNvContentPartPr/>
              <p14:nvPr/>
            </p14:nvContentPartPr>
            <p14:xfrm>
              <a:off x="-1829734" y="394642"/>
              <a:ext cx="360" cy="360"/>
            </p14:xfrm>
          </p:contentPart>
        </mc:Choice>
        <mc:Fallback xmlns="">
          <p:pic>
            <p:nvPicPr>
              <p:cNvPr id="29" name="Ink 28">
                <a:extLst>
                  <a:ext uri="{FF2B5EF4-FFF2-40B4-BE49-F238E27FC236}">
                    <a16:creationId xmlns:a16="http://schemas.microsoft.com/office/drawing/2014/main" id="{56A0891D-24AF-6548-BA7F-EB826A3C8DB5}"/>
                  </a:ext>
                </a:extLst>
              </p:cNvPr>
              <p:cNvPicPr/>
              <p:nvPr/>
            </p:nvPicPr>
            <p:blipFill>
              <a:blip r:embed="rId5"/>
              <a:stretch>
                <a:fillRect/>
              </a:stretch>
            </p:blipFill>
            <p:spPr>
              <a:xfrm>
                <a:off x="-1892734" y="331642"/>
                <a:ext cx="126000" cy="126000"/>
              </a:xfrm>
              <a:prstGeom prst="rect">
                <a:avLst/>
              </a:prstGeom>
            </p:spPr>
          </p:pic>
        </mc:Fallback>
      </mc:AlternateContent>
      <p:sp>
        <p:nvSpPr>
          <p:cNvPr id="8" name="Oval 3">
            <a:extLst>
              <a:ext uri="{FF2B5EF4-FFF2-40B4-BE49-F238E27FC236}">
                <a16:creationId xmlns:a16="http://schemas.microsoft.com/office/drawing/2014/main" id="{ECE47EFE-88CC-7740-9DEA-F578DAB15D7A}"/>
              </a:ext>
            </a:extLst>
          </p:cNvPr>
          <p:cNvSpPr/>
          <p:nvPr/>
        </p:nvSpPr>
        <p:spPr>
          <a:xfrm rot="10800000">
            <a:off x="-37214" y="-339185"/>
            <a:ext cx="4790990" cy="3294247"/>
          </a:xfrm>
          <a:custGeom>
            <a:avLst/>
            <a:gdLst>
              <a:gd name="connsiteX0" fmla="*/ 0 w 5168347"/>
              <a:gd name="connsiteY0" fmla="*/ 2136913 h 4273826"/>
              <a:gd name="connsiteX1" fmla="*/ 2584174 w 5168347"/>
              <a:gd name="connsiteY1" fmla="*/ 0 h 4273826"/>
              <a:gd name="connsiteX2" fmla="*/ 5168348 w 5168347"/>
              <a:gd name="connsiteY2" fmla="*/ 2136913 h 4273826"/>
              <a:gd name="connsiteX3" fmla="*/ 2584174 w 5168347"/>
              <a:gd name="connsiteY3" fmla="*/ 4273826 h 4273826"/>
              <a:gd name="connsiteX4" fmla="*/ 0 w 5168347"/>
              <a:gd name="connsiteY4" fmla="*/ 2136913 h 4273826"/>
              <a:gd name="connsiteX0" fmla="*/ 0 w 5241571"/>
              <a:gd name="connsiteY0" fmla="*/ 2190515 h 4327428"/>
              <a:gd name="connsiteX1" fmla="*/ 2584174 w 5241571"/>
              <a:gd name="connsiteY1" fmla="*/ 53602 h 4327428"/>
              <a:gd name="connsiteX2" fmla="*/ 4591878 w 5241571"/>
              <a:gd name="connsiteY2" fmla="*/ 773386 h 4327428"/>
              <a:gd name="connsiteX3" fmla="*/ 5168348 w 5241571"/>
              <a:gd name="connsiteY3" fmla="*/ 2190515 h 4327428"/>
              <a:gd name="connsiteX4" fmla="*/ 2584174 w 5241571"/>
              <a:gd name="connsiteY4" fmla="*/ 4327428 h 4327428"/>
              <a:gd name="connsiteX5" fmla="*/ 0 w 5241571"/>
              <a:gd name="connsiteY5" fmla="*/ 2190515 h 4327428"/>
              <a:gd name="connsiteX0" fmla="*/ 0 w 5243947"/>
              <a:gd name="connsiteY0" fmla="*/ 2195585 h 4332498"/>
              <a:gd name="connsiteX1" fmla="*/ 2584174 w 5243947"/>
              <a:gd name="connsiteY1" fmla="*/ 58672 h 4332498"/>
              <a:gd name="connsiteX2" fmla="*/ 4611756 w 5243947"/>
              <a:gd name="connsiteY2" fmla="*/ 738699 h 4332498"/>
              <a:gd name="connsiteX3" fmla="*/ 5168348 w 5243947"/>
              <a:gd name="connsiteY3" fmla="*/ 2195585 h 4332498"/>
              <a:gd name="connsiteX4" fmla="*/ 2584174 w 5243947"/>
              <a:gd name="connsiteY4" fmla="*/ 4332498 h 4332498"/>
              <a:gd name="connsiteX5" fmla="*/ 0 w 5243947"/>
              <a:gd name="connsiteY5" fmla="*/ 2195585 h 4332498"/>
              <a:gd name="connsiteX0" fmla="*/ 37498 w 5281445"/>
              <a:gd name="connsiteY0" fmla="*/ 2149751 h 4286664"/>
              <a:gd name="connsiteX1" fmla="*/ 1190437 w 5281445"/>
              <a:gd name="connsiteY1" fmla="*/ 401318 h 4286664"/>
              <a:gd name="connsiteX2" fmla="*/ 2621672 w 5281445"/>
              <a:gd name="connsiteY2" fmla="*/ 12838 h 4286664"/>
              <a:gd name="connsiteX3" fmla="*/ 4649254 w 5281445"/>
              <a:gd name="connsiteY3" fmla="*/ 692865 h 4286664"/>
              <a:gd name="connsiteX4" fmla="*/ 5205846 w 5281445"/>
              <a:gd name="connsiteY4" fmla="*/ 2149751 h 4286664"/>
              <a:gd name="connsiteX5" fmla="*/ 2621672 w 5281445"/>
              <a:gd name="connsiteY5" fmla="*/ 4286664 h 4286664"/>
              <a:gd name="connsiteX6" fmla="*/ 37498 w 5281445"/>
              <a:gd name="connsiteY6" fmla="*/ 2149751 h 4286664"/>
              <a:gd name="connsiteX0" fmla="*/ 37498 w 5206080"/>
              <a:gd name="connsiteY0" fmla="*/ 2149751 h 4315973"/>
              <a:gd name="connsiteX1" fmla="*/ 1190437 w 5206080"/>
              <a:gd name="connsiteY1" fmla="*/ 401318 h 4315973"/>
              <a:gd name="connsiteX2" fmla="*/ 2621672 w 5206080"/>
              <a:gd name="connsiteY2" fmla="*/ 12838 h 4315973"/>
              <a:gd name="connsiteX3" fmla="*/ 4649254 w 5206080"/>
              <a:gd name="connsiteY3" fmla="*/ 692865 h 4315973"/>
              <a:gd name="connsiteX4" fmla="*/ 5205846 w 5206080"/>
              <a:gd name="connsiteY4" fmla="*/ 2149751 h 4315973"/>
              <a:gd name="connsiteX5" fmla="*/ 4708889 w 5206080"/>
              <a:gd name="connsiteY5" fmla="*/ 3310170 h 4315973"/>
              <a:gd name="connsiteX6" fmla="*/ 2621672 w 5206080"/>
              <a:gd name="connsiteY6" fmla="*/ 4286664 h 4315973"/>
              <a:gd name="connsiteX7" fmla="*/ 37498 w 5206080"/>
              <a:gd name="connsiteY7" fmla="*/ 2149751 h 4315973"/>
              <a:gd name="connsiteX0" fmla="*/ 37498 w 5205951"/>
              <a:gd name="connsiteY0" fmla="*/ 2144216 h 4310438"/>
              <a:gd name="connsiteX1" fmla="*/ 1190437 w 5205951"/>
              <a:gd name="connsiteY1" fmla="*/ 395783 h 4310438"/>
              <a:gd name="connsiteX2" fmla="*/ 2621672 w 5205951"/>
              <a:gd name="connsiteY2" fmla="*/ 7303 h 4310438"/>
              <a:gd name="connsiteX3" fmla="*/ 3668593 w 5205951"/>
              <a:gd name="connsiteY3" fmla="*/ 183748 h 4310438"/>
              <a:gd name="connsiteX4" fmla="*/ 4649254 w 5205951"/>
              <a:gd name="connsiteY4" fmla="*/ 687330 h 4310438"/>
              <a:gd name="connsiteX5" fmla="*/ 5205846 w 5205951"/>
              <a:gd name="connsiteY5" fmla="*/ 2144216 h 4310438"/>
              <a:gd name="connsiteX6" fmla="*/ 4708889 w 5205951"/>
              <a:gd name="connsiteY6" fmla="*/ 3304635 h 4310438"/>
              <a:gd name="connsiteX7" fmla="*/ 2621672 w 5205951"/>
              <a:gd name="connsiteY7" fmla="*/ 4281129 h 4310438"/>
              <a:gd name="connsiteX8" fmla="*/ 37498 w 5205951"/>
              <a:gd name="connsiteY8" fmla="*/ 2144216 h 4310438"/>
              <a:gd name="connsiteX0" fmla="*/ 37498 w 5220476"/>
              <a:gd name="connsiteY0" fmla="*/ 2144216 h 4310438"/>
              <a:gd name="connsiteX1" fmla="*/ 1190437 w 5220476"/>
              <a:gd name="connsiteY1" fmla="*/ 395783 h 4310438"/>
              <a:gd name="connsiteX2" fmla="*/ 2621672 w 5220476"/>
              <a:gd name="connsiteY2" fmla="*/ 7303 h 4310438"/>
              <a:gd name="connsiteX3" fmla="*/ 3668593 w 5220476"/>
              <a:gd name="connsiteY3" fmla="*/ 183748 h 4310438"/>
              <a:gd name="connsiteX4" fmla="*/ 4649254 w 5220476"/>
              <a:gd name="connsiteY4" fmla="*/ 687330 h 4310438"/>
              <a:gd name="connsiteX5" fmla="*/ 5073325 w 5220476"/>
              <a:gd name="connsiteY5" fmla="*/ 1376443 h 4310438"/>
              <a:gd name="connsiteX6" fmla="*/ 5205846 w 5220476"/>
              <a:gd name="connsiteY6" fmla="*/ 2144216 h 4310438"/>
              <a:gd name="connsiteX7" fmla="*/ 4708889 w 5220476"/>
              <a:gd name="connsiteY7" fmla="*/ 3304635 h 4310438"/>
              <a:gd name="connsiteX8" fmla="*/ 2621672 w 5220476"/>
              <a:gd name="connsiteY8" fmla="*/ 4281129 h 4310438"/>
              <a:gd name="connsiteX9" fmla="*/ 37498 w 5220476"/>
              <a:gd name="connsiteY9" fmla="*/ 2144216 h 4310438"/>
              <a:gd name="connsiteX0" fmla="*/ 37498 w 5206296"/>
              <a:gd name="connsiteY0" fmla="*/ 2144216 h 4307298"/>
              <a:gd name="connsiteX1" fmla="*/ 1190437 w 5206296"/>
              <a:gd name="connsiteY1" fmla="*/ 395783 h 4307298"/>
              <a:gd name="connsiteX2" fmla="*/ 2621672 w 5206296"/>
              <a:gd name="connsiteY2" fmla="*/ 7303 h 4307298"/>
              <a:gd name="connsiteX3" fmla="*/ 3668593 w 5206296"/>
              <a:gd name="connsiteY3" fmla="*/ 183748 h 4307298"/>
              <a:gd name="connsiteX4" fmla="*/ 4649254 w 5206296"/>
              <a:gd name="connsiteY4" fmla="*/ 687330 h 4307298"/>
              <a:gd name="connsiteX5" fmla="*/ 5073325 w 5206296"/>
              <a:gd name="connsiteY5" fmla="*/ 1376443 h 4307298"/>
              <a:gd name="connsiteX6" fmla="*/ 5205846 w 5206296"/>
              <a:gd name="connsiteY6" fmla="*/ 2144216 h 4307298"/>
              <a:gd name="connsiteX7" fmla="*/ 5093202 w 5206296"/>
              <a:gd name="connsiteY7" fmla="*/ 2900443 h 4307298"/>
              <a:gd name="connsiteX8" fmla="*/ 4708889 w 5206296"/>
              <a:gd name="connsiteY8" fmla="*/ 3304635 h 4307298"/>
              <a:gd name="connsiteX9" fmla="*/ 2621672 w 5206296"/>
              <a:gd name="connsiteY9" fmla="*/ 4281129 h 4307298"/>
              <a:gd name="connsiteX10" fmla="*/ 37498 w 5206296"/>
              <a:gd name="connsiteY10" fmla="*/ 2144216 h 4307298"/>
              <a:gd name="connsiteX0" fmla="*/ 37498 w 5206296"/>
              <a:gd name="connsiteY0" fmla="*/ 2144216 h 4311706"/>
              <a:gd name="connsiteX1" fmla="*/ 1190437 w 5206296"/>
              <a:gd name="connsiteY1" fmla="*/ 395783 h 4311706"/>
              <a:gd name="connsiteX2" fmla="*/ 2621672 w 5206296"/>
              <a:gd name="connsiteY2" fmla="*/ 7303 h 4311706"/>
              <a:gd name="connsiteX3" fmla="*/ 3668593 w 5206296"/>
              <a:gd name="connsiteY3" fmla="*/ 183748 h 4311706"/>
              <a:gd name="connsiteX4" fmla="*/ 4649254 w 5206296"/>
              <a:gd name="connsiteY4" fmla="*/ 687330 h 4311706"/>
              <a:gd name="connsiteX5" fmla="*/ 5073325 w 5206296"/>
              <a:gd name="connsiteY5" fmla="*/ 1376443 h 4311706"/>
              <a:gd name="connsiteX6" fmla="*/ 5205846 w 5206296"/>
              <a:gd name="connsiteY6" fmla="*/ 2144216 h 4311706"/>
              <a:gd name="connsiteX7" fmla="*/ 5093202 w 5206296"/>
              <a:gd name="connsiteY7" fmla="*/ 2900443 h 4311706"/>
              <a:gd name="connsiteX8" fmla="*/ 4708889 w 5206296"/>
              <a:gd name="connsiteY8" fmla="*/ 3370896 h 4311706"/>
              <a:gd name="connsiteX9" fmla="*/ 2621672 w 5206296"/>
              <a:gd name="connsiteY9" fmla="*/ 4281129 h 4311706"/>
              <a:gd name="connsiteX10" fmla="*/ 37498 w 5206296"/>
              <a:gd name="connsiteY10" fmla="*/ 2144216 h 4311706"/>
              <a:gd name="connsiteX0" fmla="*/ 37498 w 5206296"/>
              <a:gd name="connsiteY0" fmla="*/ 2144216 h 4313286"/>
              <a:gd name="connsiteX1" fmla="*/ 1190437 w 5206296"/>
              <a:gd name="connsiteY1" fmla="*/ 395783 h 4313286"/>
              <a:gd name="connsiteX2" fmla="*/ 2621672 w 5206296"/>
              <a:gd name="connsiteY2" fmla="*/ 7303 h 4313286"/>
              <a:gd name="connsiteX3" fmla="*/ 3668593 w 5206296"/>
              <a:gd name="connsiteY3" fmla="*/ 183748 h 4313286"/>
              <a:gd name="connsiteX4" fmla="*/ 4649254 w 5206296"/>
              <a:gd name="connsiteY4" fmla="*/ 687330 h 4313286"/>
              <a:gd name="connsiteX5" fmla="*/ 5073325 w 5206296"/>
              <a:gd name="connsiteY5" fmla="*/ 1376443 h 4313286"/>
              <a:gd name="connsiteX6" fmla="*/ 5205846 w 5206296"/>
              <a:gd name="connsiteY6" fmla="*/ 2144216 h 4313286"/>
              <a:gd name="connsiteX7" fmla="*/ 5093202 w 5206296"/>
              <a:gd name="connsiteY7" fmla="*/ 2900443 h 4313286"/>
              <a:gd name="connsiteX8" fmla="*/ 4708889 w 5206296"/>
              <a:gd name="connsiteY8" fmla="*/ 3370896 h 4313286"/>
              <a:gd name="connsiteX9" fmla="*/ 2621672 w 5206296"/>
              <a:gd name="connsiteY9" fmla="*/ 4281129 h 4313286"/>
              <a:gd name="connsiteX10" fmla="*/ 37498 w 5206296"/>
              <a:gd name="connsiteY10" fmla="*/ 2144216 h 4313286"/>
              <a:gd name="connsiteX0" fmla="*/ 37498 w 5206296"/>
              <a:gd name="connsiteY0" fmla="*/ 2144216 h 4323453"/>
              <a:gd name="connsiteX1" fmla="*/ 1190437 w 5206296"/>
              <a:gd name="connsiteY1" fmla="*/ 395783 h 4323453"/>
              <a:gd name="connsiteX2" fmla="*/ 2621672 w 5206296"/>
              <a:gd name="connsiteY2" fmla="*/ 7303 h 4323453"/>
              <a:gd name="connsiteX3" fmla="*/ 3668593 w 5206296"/>
              <a:gd name="connsiteY3" fmla="*/ 183748 h 4323453"/>
              <a:gd name="connsiteX4" fmla="*/ 4649254 w 5206296"/>
              <a:gd name="connsiteY4" fmla="*/ 687330 h 4323453"/>
              <a:gd name="connsiteX5" fmla="*/ 5073325 w 5206296"/>
              <a:gd name="connsiteY5" fmla="*/ 1376443 h 4323453"/>
              <a:gd name="connsiteX6" fmla="*/ 5205846 w 5206296"/>
              <a:gd name="connsiteY6" fmla="*/ 2144216 h 4323453"/>
              <a:gd name="connsiteX7" fmla="*/ 5093202 w 5206296"/>
              <a:gd name="connsiteY7" fmla="*/ 2900443 h 4323453"/>
              <a:gd name="connsiteX8" fmla="*/ 4675758 w 5206296"/>
              <a:gd name="connsiteY8" fmla="*/ 3490165 h 4323453"/>
              <a:gd name="connsiteX9" fmla="*/ 2621672 w 5206296"/>
              <a:gd name="connsiteY9" fmla="*/ 4281129 h 4323453"/>
              <a:gd name="connsiteX10" fmla="*/ 37498 w 5206296"/>
              <a:gd name="connsiteY10" fmla="*/ 2144216 h 4323453"/>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2002 w 5170800"/>
              <a:gd name="connsiteY0" fmla="*/ 2144216 h 4281917"/>
              <a:gd name="connsiteX1" fmla="*/ 1154941 w 5170800"/>
              <a:gd name="connsiteY1" fmla="*/ 395783 h 4281917"/>
              <a:gd name="connsiteX2" fmla="*/ 2586176 w 5170800"/>
              <a:gd name="connsiteY2" fmla="*/ 7303 h 4281917"/>
              <a:gd name="connsiteX3" fmla="*/ 3633097 w 5170800"/>
              <a:gd name="connsiteY3" fmla="*/ 183748 h 4281917"/>
              <a:gd name="connsiteX4" fmla="*/ 4613758 w 5170800"/>
              <a:gd name="connsiteY4" fmla="*/ 687330 h 4281917"/>
              <a:gd name="connsiteX5" fmla="*/ 5037829 w 5170800"/>
              <a:gd name="connsiteY5" fmla="*/ 1376443 h 4281917"/>
              <a:gd name="connsiteX6" fmla="*/ 5170350 w 5170800"/>
              <a:gd name="connsiteY6" fmla="*/ 2144216 h 4281917"/>
              <a:gd name="connsiteX7" fmla="*/ 5057706 w 5170800"/>
              <a:gd name="connsiteY7" fmla="*/ 2900443 h 4281917"/>
              <a:gd name="connsiteX8" fmla="*/ 4746279 w 5170800"/>
              <a:gd name="connsiteY8" fmla="*/ 3563052 h 4281917"/>
              <a:gd name="connsiteX9" fmla="*/ 2586176 w 5170800"/>
              <a:gd name="connsiteY9" fmla="*/ 4281129 h 4281917"/>
              <a:gd name="connsiteX10" fmla="*/ 923028 w 5170800"/>
              <a:gd name="connsiteY10" fmla="*/ 3429854 h 4281917"/>
              <a:gd name="connsiteX11" fmla="*/ 2002 w 5170800"/>
              <a:gd name="connsiteY11" fmla="*/ 2144216 h 4281917"/>
              <a:gd name="connsiteX0" fmla="*/ 4651 w 5173449"/>
              <a:gd name="connsiteY0" fmla="*/ 2144216 h 4281138"/>
              <a:gd name="connsiteX1" fmla="*/ 1157590 w 5173449"/>
              <a:gd name="connsiteY1" fmla="*/ 395783 h 4281138"/>
              <a:gd name="connsiteX2" fmla="*/ 2588825 w 5173449"/>
              <a:gd name="connsiteY2" fmla="*/ 7303 h 4281138"/>
              <a:gd name="connsiteX3" fmla="*/ 3635746 w 5173449"/>
              <a:gd name="connsiteY3" fmla="*/ 183748 h 4281138"/>
              <a:gd name="connsiteX4" fmla="*/ 4616407 w 5173449"/>
              <a:gd name="connsiteY4" fmla="*/ 687330 h 4281138"/>
              <a:gd name="connsiteX5" fmla="*/ 5040478 w 5173449"/>
              <a:gd name="connsiteY5" fmla="*/ 1376443 h 4281138"/>
              <a:gd name="connsiteX6" fmla="*/ 5172999 w 5173449"/>
              <a:gd name="connsiteY6" fmla="*/ 2144216 h 4281138"/>
              <a:gd name="connsiteX7" fmla="*/ 5060355 w 5173449"/>
              <a:gd name="connsiteY7" fmla="*/ 2900443 h 4281138"/>
              <a:gd name="connsiteX8" fmla="*/ 4748928 w 5173449"/>
              <a:gd name="connsiteY8" fmla="*/ 3563052 h 4281138"/>
              <a:gd name="connsiteX9" fmla="*/ 2588825 w 5173449"/>
              <a:gd name="connsiteY9" fmla="*/ 4281129 h 4281138"/>
              <a:gd name="connsiteX10" fmla="*/ 826286 w 5173449"/>
              <a:gd name="connsiteY10" fmla="*/ 3549123 h 4281138"/>
              <a:gd name="connsiteX11" fmla="*/ 4651 w 5173449"/>
              <a:gd name="connsiteY11" fmla="*/ 2144216 h 4281138"/>
              <a:gd name="connsiteX0" fmla="*/ 4651 w 5173449"/>
              <a:gd name="connsiteY0" fmla="*/ 2149708 h 4286630"/>
              <a:gd name="connsiteX1" fmla="*/ 1157590 w 5173449"/>
              <a:gd name="connsiteY1" fmla="*/ 401275 h 4286630"/>
              <a:gd name="connsiteX2" fmla="*/ 2588825 w 5173449"/>
              <a:gd name="connsiteY2" fmla="*/ 12795 h 4286630"/>
              <a:gd name="connsiteX3" fmla="*/ 3861033 w 5173449"/>
              <a:gd name="connsiteY3" fmla="*/ 149484 h 4286630"/>
              <a:gd name="connsiteX4" fmla="*/ 4616407 w 5173449"/>
              <a:gd name="connsiteY4" fmla="*/ 692822 h 4286630"/>
              <a:gd name="connsiteX5" fmla="*/ 5040478 w 5173449"/>
              <a:gd name="connsiteY5" fmla="*/ 1381935 h 4286630"/>
              <a:gd name="connsiteX6" fmla="*/ 5172999 w 5173449"/>
              <a:gd name="connsiteY6" fmla="*/ 2149708 h 4286630"/>
              <a:gd name="connsiteX7" fmla="*/ 5060355 w 5173449"/>
              <a:gd name="connsiteY7" fmla="*/ 2905935 h 4286630"/>
              <a:gd name="connsiteX8" fmla="*/ 4748928 w 5173449"/>
              <a:gd name="connsiteY8" fmla="*/ 3568544 h 4286630"/>
              <a:gd name="connsiteX9" fmla="*/ 2588825 w 5173449"/>
              <a:gd name="connsiteY9" fmla="*/ 4286621 h 4286630"/>
              <a:gd name="connsiteX10" fmla="*/ 826286 w 5173449"/>
              <a:gd name="connsiteY10" fmla="*/ 3554615 h 4286630"/>
              <a:gd name="connsiteX11" fmla="*/ 4651 w 5173449"/>
              <a:gd name="connsiteY11" fmla="*/ 2149708 h 4286630"/>
              <a:gd name="connsiteX0" fmla="*/ 4651 w 5173449"/>
              <a:gd name="connsiteY0" fmla="*/ 2149708 h 4286630"/>
              <a:gd name="connsiteX1" fmla="*/ 1157590 w 5173449"/>
              <a:gd name="connsiteY1" fmla="*/ 401275 h 4286630"/>
              <a:gd name="connsiteX2" fmla="*/ 2588825 w 5173449"/>
              <a:gd name="connsiteY2" fmla="*/ 12795 h 4286630"/>
              <a:gd name="connsiteX3" fmla="*/ 3861033 w 5173449"/>
              <a:gd name="connsiteY3" fmla="*/ 149484 h 4286630"/>
              <a:gd name="connsiteX4" fmla="*/ 4835068 w 5173449"/>
              <a:gd name="connsiteY4" fmla="*/ 672943 h 4286630"/>
              <a:gd name="connsiteX5" fmla="*/ 5040478 w 5173449"/>
              <a:gd name="connsiteY5" fmla="*/ 1381935 h 4286630"/>
              <a:gd name="connsiteX6" fmla="*/ 5172999 w 5173449"/>
              <a:gd name="connsiteY6" fmla="*/ 2149708 h 4286630"/>
              <a:gd name="connsiteX7" fmla="*/ 5060355 w 5173449"/>
              <a:gd name="connsiteY7" fmla="*/ 2905935 h 4286630"/>
              <a:gd name="connsiteX8" fmla="*/ 4748928 w 5173449"/>
              <a:gd name="connsiteY8" fmla="*/ 3568544 h 4286630"/>
              <a:gd name="connsiteX9" fmla="*/ 2588825 w 5173449"/>
              <a:gd name="connsiteY9" fmla="*/ 4286621 h 4286630"/>
              <a:gd name="connsiteX10" fmla="*/ 826286 w 5173449"/>
              <a:gd name="connsiteY10" fmla="*/ 3554615 h 4286630"/>
              <a:gd name="connsiteX11" fmla="*/ 4651 w 5173449"/>
              <a:gd name="connsiteY11" fmla="*/ 2149708 h 4286630"/>
              <a:gd name="connsiteX0" fmla="*/ 4651 w 5252062"/>
              <a:gd name="connsiteY0" fmla="*/ 2149708 h 4286630"/>
              <a:gd name="connsiteX1" fmla="*/ 1157590 w 5252062"/>
              <a:gd name="connsiteY1" fmla="*/ 401275 h 4286630"/>
              <a:gd name="connsiteX2" fmla="*/ 2588825 w 5252062"/>
              <a:gd name="connsiteY2" fmla="*/ 12795 h 4286630"/>
              <a:gd name="connsiteX3" fmla="*/ 3861033 w 5252062"/>
              <a:gd name="connsiteY3" fmla="*/ 149484 h 4286630"/>
              <a:gd name="connsiteX4" fmla="*/ 4835068 w 5252062"/>
              <a:gd name="connsiteY4" fmla="*/ 672943 h 4286630"/>
              <a:gd name="connsiteX5" fmla="*/ 5219382 w 5252062"/>
              <a:gd name="connsiteY5" fmla="*/ 1421691 h 4286630"/>
              <a:gd name="connsiteX6" fmla="*/ 5172999 w 5252062"/>
              <a:gd name="connsiteY6" fmla="*/ 2149708 h 4286630"/>
              <a:gd name="connsiteX7" fmla="*/ 5060355 w 5252062"/>
              <a:gd name="connsiteY7" fmla="*/ 2905935 h 4286630"/>
              <a:gd name="connsiteX8" fmla="*/ 4748928 w 5252062"/>
              <a:gd name="connsiteY8" fmla="*/ 3568544 h 4286630"/>
              <a:gd name="connsiteX9" fmla="*/ 2588825 w 5252062"/>
              <a:gd name="connsiteY9" fmla="*/ 4286621 h 4286630"/>
              <a:gd name="connsiteX10" fmla="*/ 826286 w 5252062"/>
              <a:gd name="connsiteY10" fmla="*/ 3554615 h 4286630"/>
              <a:gd name="connsiteX11" fmla="*/ 4651 w 525206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35068 w 5319892"/>
              <a:gd name="connsiteY4" fmla="*/ 672943 h 4286630"/>
              <a:gd name="connsiteX5" fmla="*/ 5219382 w 5319892"/>
              <a:gd name="connsiteY5" fmla="*/ 1421691 h 4286630"/>
              <a:gd name="connsiteX6" fmla="*/ 5318773 w 5319892"/>
              <a:gd name="connsiteY6" fmla="*/ 2162960 h 4286630"/>
              <a:gd name="connsiteX7" fmla="*/ 5060355 w 5319892"/>
              <a:gd name="connsiteY7" fmla="*/ 2905935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35068 w 5319892"/>
              <a:gd name="connsiteY4" fmla="*/ 672943 h 4286630"/>
              <a:gd name="connsiteX5" fmla="*/ 5219382 w 5319892"/>
              <a:gd name="connsiteY5" fmla="*/ 1421691 h 4286630"/>
              <a:gd name="connsiteX6" fmla="*/ 5318773 w 5319892"/>
              <a:gd name="connsiteY6" fmla="*/ 2162960 h 4286630"/>
              <a:gd name="connsiteX7" fmla="*/ 5212755 w 5319892"/>
              <a:gd name="connsiteY7" fmla="*/ 3018578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88077 w 5319892"/>
              <a:gd name="connsiteY4" fmla="*/ 553674 h 4286630"/>
              <a:gd name="connsiteX5" fmla="*/ 5219382 w 5319892"/>
              <a:gd name="connsiteY5" fmla="*/ 1421691 h 4286630"/>
              <a:gd name="connsiteX6" fmla="*/ 5318773 w 5319892"/>
              <a:gd name="connsiteY6" fmla="*/ 2162960 h 4286630"/>
              <a:gd name="connsiteX7" fmla="*/ 5212755 w 5319892"/>
              <a:gd name="connsiteY7" fmla="*/ 3018578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65310 h 4302232"/>
              <a:gd name="connsiteX1" fmla="*/ 1157590 w 5319892"/>
              <a:gd name="connsiteY1" fmla="*/ 416877 h 4302232"/>
              <a:gd name="connsiteX2" fmla="*/ 2588825 w 5319892"/>
              <a:gd name="connsiteY2" fmla="*/ 28397 h 4302232"/>
              <a:gd name="connsiteX3" fmla="*/ 3867660 w 5319892"/>
              <a:gd name="connsiteY3" fmla="*/ 105452 h 4302232"/>
              <a:gd name="connsiteX4" fmla="*/ 4888077 w 5319892"/>
              <a:gd name="connsiteY4" fmla="*/ 569276 h 4302232"/>
              <a:gd name="connsiteX5" fmla="*/ 5219382 w 5319892"/>
              <a:gd name="connsiteY5" fmla="*/ 1437293 h 4302232"/>
              <a:gd name="connsiteX6" fmla="*/ 5318773 w 5319892"/>
              <a:gd name="connsiteY6" fmla="*/ 2178562 h 4302232"/>
              <a:gd name="connsiteX7" fmla="*/ 5212755 w 5319892"/>
              <a:gd name="connsiteY7" fmla="*/ 3034180 h 4302232"/>
              <a:gd name="connsiteX8" fmla="*/ 4748928 w 5319892"/>
              <a:gd name="connsiteY8" fmla="*/ 3584146 h 4302232"/>
              <a:gd name="connsiteX9" fmla="*/ 2588825 w 5319892"/>
              <a:gd name="connsiteY9" fmla="*/ 4302223 h 4302232"/>
              <a:gd name="connsiteX10" fmla="*/ 826286 w 5319892"/>
              <a:gd name="connsiteY10" fmla="*/ 3570217 h 4302232"/>
              <a:gd name="connsiteX11" fmla="*/ 4651 w 5319892"/>
              <a:gd name="connsiteY11" fmla="*/ 2165310 h 4302232"/>
              <a:gd name="connsiteX0" fmla="*/ 4651 w 5319892"/>
              <a:gd name="connsiteY0" fmla="*/ 2165310 h 4302232"/>
              <a:gd name="connsiteX1" fmla="*/ 1157590 w 5319892"/>
              <a:gd name="connsiteY1" fmla="*/ 416877 h 4302232"/>
              <a:gd name="connsiteX2" fmla="*/ 2588825 w 5319892"/>
              <a:gd name="connsiteY2" fmla="*/ 28397 h 4302232"/>
              <a:gd name="connsiteX3" fmla="*/ 3867660 w 5319892"/>
              <a:gd name="connsiteY3" fmla="*/ 105452 h 4302232"/>
              <a:gd name="connsiteX4" fmla="*/ 4888077 w 5319892"/>
              <a:gd name="connsiteY4" fmla="*/ 569276 h 4302232"/>
              <a:gd name="connsiteX5" fmla="*/ 5219382 w 5319892"/>
              <a:gd name="connsiteY5" fmla="*/ 1437293 h 4302232"/>
              <a:gd name="connsiteX6" fmla="*/ 5318773 w 5319892"/>
              <a:gd name="connsiteY6" fmla="*/ 2178562 h 4302232"/>
              <a:gd name="connsiteX7" fmla="*/ 5133242 w 5319892"/>
              <a:gd name="connsiteY7" fmla="*/ 3067311 h 4302232"/>
              <a:gd name="connsiteX8" fmla="*/ 4748928 w 5319892"/>
              <a:gd name="connsiteY8" fmla="*/ 3584146 h 4302232"/>
              <a:gd name="connsiteX9" fmla="*/ 2588825 w 5319892"/>
              <a:gd name="connsiteY9" fmla="*/ 4302223 h 4302232"/>
              <a:gd name="connsiteX10" fmla="*/ 826286 w 5319892"/>
              <a:gd name="connsiteY10" fmla="*/ 3570217 h 4302232"/>
              <a:gd name="connsiteX11" fmla="*/ 4651 w 5319892"/>
              <a:gd name="connsiteY11" fmla="*/ 2165310 h 4302232"/>
              <a:gd name="connsiteX0" fmla="*/ 4651 w 5371170"/>
              <a:gd name="connsiteY0" fmla="*/ 2165310 h 4302232"/>
              <a:gd name="connsiteX1" fmla="*/ 1157590 w 5371170"/>
              <a:gd name="connsiteY1" fmla="*/ 416877 h 4302232"/>
              <a:gd name="connsiteX2" fmla="*/ 2588825 w 5371170"/>
              <a:gd name="connsiteY2" fmla="*/ 28397 h 4302232"/>
              <a:gd name="connsiteX3" fmla="*/ 3867660 w 5371170"/>
              <a:gd name="connsiteY3" fmla="*/ 105452 h 4302232"/>
              <a:gd name="connsiteX4" fmla="*/ 4888077 w 5371170"/>
              <a:gd name="connsiteY4" fmla="*/ 569276 h 4302232"/>
              <a:gd name="connsiteX5" fmla="*/ 5332026 w 5371170"/>
              <a:gd name="connsiteY5" fmla="*/ 1443919 h 4302232"/>
              <a:gd name="connsiteX6" fmla="*/ 5318773 w 5371170"/>
              <a:gd name="connsiteY6" fmla="*/ 2178562 h 4302232"/>
              <a:gd name="connsiteX7" fmla="*/ 5133242 w 5371170"/>
              <a:gd name="connsiteY7" fmla="*/ 3067311 h 4302232"/>
              <a:gd name="connsiteX8" fmla="*/ 4748928 w 5371170"/>
              <a:gd name="connsiteY8" fmla="*/ 3584146 h 4302232"/>
              <a:gd name="connsiteX9" fmla="*/ 2588825 w 5371170"/>
              <a:gd name="connsiteY9" fmla="*/ 4302223 h 4302232"/>
              <a:gd name="connsiteX10" fmla="*/ 826286 w 5371170"/>
              <a:gd name="connsiteY10" fmla="*/ 3570217 h 4302232"/>
              <a:gd name="connsiteX11" fmla="*/ 4651 w 5371170"/>
              <a:gd name="connsiteY11" fmla="*/ 2165310 h 4302232"/>
              <a:gd name="connsiteX0" fmla="*/ 4651 w 5339123"/>
              <a:gd name="connsiteY0" fmla="*/ 2165310 h 4302232"/>
              <a:gd name="connsiteX1" fmla="*/ 1157590 w 5339123"/>
              <a:gd name="connsiteY1" fmla="*/ 416877 h 4302232"/>
              <a:gd name="connsiteX2" fmla="*/ 2588825 w 5339123"/>
              <a:gd name="connsiteY2" fmla="*/ 28397 h 4302232"/>
              <a:gd name="connsiteX3" fmla="*/ 3867660 w 5339123"/>
              <a:gd name="connsiteY3" fmla="*/ 105452 h 4302232"/>
              <a:gd name="connsiteX4" fmla="*/ 4888077 w 5339123"/>
              <a:gd name="connsiteY4" fmla="*/ 569276 h 4302232"/>
              <a:gd name="connsiteX5" fmla="*/ 5332026 w 5339123"/>
              <a:gd name="connsiteY5" fmla="*/ 1443919 h 4302232"/>
              <a:gd name="connsiteX6" fmla="*/ 5318773 w 5339123"/>
              <a:gd name="connsiteY6" fmla="*/ 2178562 h 4302232"/>
              <a:gd name="connsiteX7" fmla="*/ 5133242 w 5339123"/>
              <a:gd name="connsiteY7" fmla="*/ 3067311 h 4302232"/>
              <a:gd name="connsiteX8" fmla="*/ 4748928 w 5339123"/>
              <a:gd name="connsiteY8" fmla="*/ 3584146 h 4302232"/>
              <a:gd name="connsiteX9" fmla="*/ 2588825 w 5339123"/>
              <a:gd name="connsiteY9" fmla="*/ 4302223 h 4302232"/>
              <a:gd name="connsiteX10" fmla="*/ 826286 w 5339123"/>
              <a:gd name="connsiteY10" fmla="*/ 3570217 h 4302232"/>
              <a:gd name="connsiteX11" fmla="*/ 4651 w 5339123"/>
              <a:gd name="connsiteY11" fmla="*/ 2165310 h 4302232"/>
              <a:gd name="connsiteX0" fmla="*/ 4651 w 5339123"/>
              <a:gd name="connsiteY0" fmla="*/ 2165310 h 4302232"/>
              <a:gd name="connsiteX1" fmla="*/ 1157590 w 5339123"/>
              <a:gd name="connsiteY1" fmla="*/ 416877 h 4302232"/>
              <a:gd name="connsiteX2" fmla="*/ 2588825 w 5339123"/>
              <a:gd name="connsiteY2" fmla="*/ 28397 h 4302232"/>
              <a:gd name="connsiteX3" fmla="*/ 3867660 w 5339123"/>
              <a:gd name="connsiteY3" fmla="*/ 105452 h 4302232"/>
              <a:gd name="connsiteX4" fmla="*/ 5027225 w 5339123"/>
              <a:gd name="connsiteY4" fmla="*/ 443380 h 4302232"/>
              <a:gd name="connsiteX5" fmla="*/ 5332026 w 5339123"/>
              <a:gd name="connsiteY5" fmla="*/ 1443919 h 4302232"/>
              <a:gd name="connsiteX6" fmla="*/ 5318773 w 5339123"/>
              <a:gd name="connsiteY6" fmla="*/ 2178562 h 4302232"/>
              <a:gd name="connsiteX7" fmla="*/ 5133242 w 5339123"/>
              <a:gd name="connsiteY7" fmla="*/ 3067311 h 4302232"/>
              <a:gd name="connsiteX8" fmla="*/ 4748928 w 5339123"/>
              <a:gd name="connsiteY8" fmla="*/ 3584146 h 4302232"/>
              <a:gd name="connsiteX9" fmla="*/ 2588825 w 5339123"/>
              <a:gd name="connsiteY9" fmla="*/ 4302223 h 4302232"/>
              <a:gd name="connsiteX10" fmla="*/ 826286 w 5339123"/>
              <a:gd name="connsiteY10" fmla="*/ 3570217 h 4302232"/>
              <a:gd name="connsiteX11" fmla="*/ 4651 w 5339123"/>
              <a:gd name="connsiteY11" fmla="*/ 2165310 h 4302232"/>
              <a:gd name="connsiteX0" fmla="*/ 4651 w 5339123"/>
              <a:gd name="connsiteY0" fmla="*/ 2206501 h 4343423"/>
              <a:gd name="connsiteX1" fmla="*/ 1157590 w 5339123"/>
              <a:gd name="connsiteY1" fmla="*/ 458068 h 4343423"/>
              <a:gd name="connsiteX2" fmla="*/ 2588825 w 5339123"/>
              <a:gd name="connsiteY2" fmla="*/ 69588 h 4343423"/>
              <a:gd name="connsiteX3" fmla="*/ 3880913 w 5339123"/>
              <a:gd name="connsiteY3" fmla="*/ 67130 h 4343423"/>
              <a:gd name="connsiteX4" fmla="*/ 5027225 w 5339123"/>
              <a:gd name="connsiteY4" fmla="*/ 484571 h 4343423"/>
              <a:gd name="connsiteX5" fmla="*/ 5332026 w 5339123"/>
              <a:gd name="connsiteY5" fmla="*/ 1485110 h 4343423"/>
              <a:gd name="connsiteX6" fmla="*/ 5318773 w 5339123"/>
              <a:gd name="connsiteY6" fmla="*/ 2219753 h 4343423"/>
              <a:gd name="connsiteX7" fmla="*/ 5133242 w 5339123"/>
              <a:gd name="connsiteY7" fmla="*/ 3108502 h 4343423"/>
              <a:gd name="connsiteX8" fmla="*/ 4748928 w 5339123"/>
              <a:gd name="connsiteY8" fmla="*/ 3625337 h 4343423"/>
              <a:gd name="connsiteX9" fmla="*/ 2588825 w 5339123"/>
              <a:gd name="connsiteY9" fmla="*/ 4343414 h 4343423"/>
              <a:gd name="connsiteX10" fmla="*/ 826286 w 5339123"/>
              <a:gd name="connsiteY10" fmla="*/ 3611408 h 4343423"/>
              <a:gd name="connsiteX11" fmla="*/ 4651 w 5339123"/>
              <a:gd name="connsiteY11" fmla="*/ 2206501 h 4343423"/>
              <a:gd name="connsiteX0" fmla="*/ 4651 w 5339123"/>
              <a:gd name="connsiteY0" fmla="*/ 2206501 h 4343423"/>
              <a:gd name="connsiteX1" fmla="*/ 1157590 w 5339123"/>
              <a:gd name="connsiteY1" fmla="*/ 458068 h 4343423"/>
              <a:gd name="connsiteX2" fmla="*/ 2588825 w 5339123"/>
              <a:gd name="connsiteY2" fmla="*/ 69588 h 4343423"/>
              <a:gd name="connsiteX3" fmla="*/ 3880913 w 5339123"/>
              <a:gd name="connsiteY3" fmla="*/ 67130 h 4343423"/>
              <a:gd name="connsiteX4" fmla="*/ 5027225 w 5339123"/>
              <a:gd name="connsiteY4" fmla="*/ 484571 h 4343423"/>
              <a:gd name="connsiteX5" fmla="*/ 5332026 w 5339123"/>
              <a:gd name="connsiteY5" fmla="*/ 1485110 h 4343423"/>
              <a:gd name="connsiteX6" fmla="*/ 5318773 w 5339123"/>
              <a:gd name="connsiteY6" fmla="*/ 2219753 h 4343423"/>
              <a:gd name="connsiteX7" fmla="*/ 5133242 w 5339123"/>
              <a:gd name="connsiteY7" fmla="*/ 3108502 h 4343423"/>
              <a:gd name="connsiteX8" fmla="*/ 4748928 w 5339123"/>
              <a:gd name="connsiteY8" fmla="*/ 3625337 h 4343423"/>
              <a:gd name="connsiteX9" fmla="*/ 2588825 w 5339123"/>
              <a:gd name="connsiteY9" fmla="*/ 4343414 h 4343423"/>
              <a:gd name="connsiteX10" fmla="*/ 826286 w 5339123"/>
              <a:gd name="connsiteY10" fmla="*/ 3611408 h 4343423"/>
              <a:gd name="connsiteX11" fmla="*/ 4651 w 5339123"/>
              <a:gd name="connsiteY11" fmla="*/ 2206501 h 4343423"/>
              <a:gd name="connsiteX0" fmla="*/ 4651 w 5339123"/>
              <a:gd name="connsiteY0" fmla="*/ 2187716 h 4324638"/>
              <a:gd name="connsiteX1" fmla="*/ 1157590 w 5339123"/>
              <a:gd name="connsiteY1" fmla="*/ 439283 h 4324638"/>
              <a:gd name="connsiteX2" fmla="*/ 2588825 w 5339123"/>
              <a:gd name="connsiteY2" fmla="*/ 50803 h 4324638"/>
              <a:gd name="connsiteX3" fmla="*/ 3880913 w 5339123"/>
              <a:gd name="connsiteY3" fmla="*/ 48345 h 4324638"/>
              <a:gd name="connsiteX4" fmla="*/ 5027225 w 5339123"/>
              <a:gd name="connsiteY4" fmla="*/ 465786 h 4324638"/>
              <a:gd name="connsiteX5" fmla="*/ 5332026 w 5339123"/>
              <a:gd name="connsiteY5" fmla="*/ 1466325 h 4324638"/>
              <a:gd name="connsiteX6" fmla="*/ 5318773 w 5339123"/>
              <a:gd name="connsiteY6" fmla="*/ 2200968 h 4324638"/>
              <a:gd name="connsiteX7" fmla="*/ 5133242 w 5339123"/>
              <a:gd name="connsiteY7" fmla="*/ 3089717 h 4324638"/>
              <a:gd name="connsiteX8" fmla="*/ 4748928 w 5339123"/>
              <a:gd name="connsiteY8" fmla="*/ 3606552 h 4324638"/>
              <a:gd name="connsiteX9" fmla="*/ 2588825 w 5339123"/>
              <a:gd name="connsiteY9" fmla="*/ 4324629 h 4324638"/>
              <a:gd name="connsiteX10" fmla="*/ 826286 w 5339123"/>
              <a:gd name="connsiteY10" fmla="*/ 3592623 h 4324638"/>
              <a:gd name="connsiteX11" fmla="*/ 4651 w 5339123"/>
              <a:gd name="connsiteY11" fmla="*/ 2187716 h 4324638"/>
              <a:gd name="connsiteX0" fmla="*/ 4651 w 5339123"/>
              <a:gd name="connsiteY0" fmla="*/ 2187716 h 4324638"/>
              <a:gd name="connsiteX1" fmla="*/ 1157590 w 5339123"/>
              <a:gd name="connsiteY1" fmla="*/ 439283 h 4324638"/>
              <a:gd name="connsiteX2" fmla="*/ 2588825 w 5339123"/>
              <a:gd name="connsiteY2" fmla="*/ 50803 h 4324638"/>
              <a:gd name="connsiteX3" fmla="*/ 3880913 w 5339123"/>
              <a:gd name="connsiteY3" fmla="*/ 48345 h 4324638"/>
              <a:gd name="connsiteX4" fmla="*/ 5027225 w 5339123"/>
              <a:gd name="connsiteY4" fmla="*/ 465786 h 4324638"/>
              <a:gd name="connsiteX5" fmla="*/ 5292269 w 5339123"/>
              <a:gd name="connsiteY5" fmla="*/ 1041580 h 4324638"/>
              <a:gd name="connsiteX6" fmla="*/ 5332026 w 5339123"/>
              <a:gd name="connsiteY6" fmla="*/ 1466325 h 4324638"/>
              <a:gd name="connsiteX7" fmla="*/ 5318773 w 5339123"/>
              <a:gd name="connsiteY7" fmla="*/ 2200968 h 4324638"/>
              <a:gd name="connsiteX8" fmla="*/ 5133242 w 5339123"/>
              <a:gd name="connsiteY8" fmla="*/ 3089717 h 4324638"/>
              <a:gd name="connsiteX9" fmla="*/ 4748928 w 5339123"/>
              <a:gd name="connsiteY9" fmla="*/ 3606552 h 4324638"/>
              <a:gd name="connsiteX10" fmla="*/ 2588825 w 5339123"/>
              <a:gd name="connsiteY10" fmla="*/ 4324629 h 4324638"/>
              <a:gd name="connsiteX11" fmla="*/ 826286 w 5339123"/>
              <a:gd name="connsiteY11" fmla="*/ 3592623 h 4324638"/>
              <a:gd name="connsiteX12" fmla="*/ 4651 w 5339123"/>
              <a:gd name="connsiteY12" fmla="*/ 2187716 h 4324638"/>
              <a:gd name="connsiteX0" fmla="*/ 4651 w 5440057"/>
              <a:gd name="connsiteY0" fmla="*/ 2187716 h 4324638"/>
              <a:gd name="connsiteX1" fmla="*/ 1157590 w 5440057"/>
              <a:gd name="connsiteY1" fmla="*/ 439283 h 4324638"/>
              <a:gd name="connsiteX2" fmla="*/ 2588825 w 5440057"/>
              <a:gd name="connsiteY2" fmla="*/ 50803 h 4324638"/>
              <a:gd name="connsiteX3" fmla="*/ 3880913 w 5440057"/>
              <a:gd name="connsiteY3" fmla="*/ 48345 h 4324638"/>
              <a:gd name="connsiteX4" fmla="*/ 5027225 w 5440057"/>
              <a:gd name="connsiteY4" fmla="*/ 465786 h 4324638"/>
              <a:gd name="connsiteX5" fmla="*/ 5292269 w 5440057"/>
              <a:gd name="connsiteY5" fmla="*/ 1041580 h 4324638"/>
              <a:gd name="connsiteX6" fmla="*/ 5438043 w 5440057"/>
              <a:gd name="connsiteY6" fmla="*/ 1472952 h 4324638"/>
              <a:gd name="connsiteX7" fmla="*/ 5318773 w 5440057"/>
              <a:gd name="connsiteY7" fmla="*/ 2200968 h 4324638"/>
              <a:gd name="connsiteX8" fmla="*/ 5133242 w 5440057"/>
              <a:gd name="connsiteY8" fmla="*/ 3089717 h 4324638"/>
              <a:gd name="connsiteX9" fmla="*/ 4748928 w 5440057"/>
              <a:gd name="connsiteY9" fmla="*/ 3606552 h 4324638"/>
              <a:gd name="connsiteX10" fmla="*/ 2588825 w 5440057"/>
              <a:gd name="connsiteY10" fmla="*/ 4324629 h 4324638"/>
              <a:gd name="connsiteX11" fmla="*/ 826286 w 5440057"/>
              <a:gd name="connsiteY11" fmla="*/ 3592623 h 4324638"/>
              <a:gd name="connsiteX12" fmla="*/ 4651 w 5440057"/>
              <a:gd name="connsiteY12" fmla="*/ 2187716 h 4324638"/>
              <a:gd name="connsiteX0" fmla="*/ 4651 w 5440057"/>
              <a:gd name="connsiteY0" fmla="*/ 2187716 h 4324638"/>
              <a:gd name="connsiteX1" fmla="*/ 1157590 w 5440057"/>
              <a:gd name="connsiteY1" fmla="*/ 439283 h 4324638"/>
              <a:gd name="connsiteX2" fmla="*/ 2588825 w 5440057"/>
              <a:gd name="connsiteY2" fmla="*/ 50803 h 4324638"/>
              <a:gd name="connsiteX3" fmla="*/ 3880913 w 5440057"/>
              <a:gd name="connsiteY3" fmla="*/ 48345 h 4324638"/>
              <a:gd name="connsiteX4" fmla="*/ 5027225 w 5440057"/>
              <a:gd name="connsiteY4" fmla="*/ 465786 h 4324638"/>
              <a:gd name="connsiteX5" fmla="*/ 5385034 w 5440057"/>
              <a:gd name="connsiteY5" fmla="*/ 988571 h 4324638"/>
              <a:gd name="connsiteX6" fmla="*/ 5438043 w 5440057"/>
              <a:gd name="connsiteY6" fmla="*/ 1472952 h 4324638"/>
              <a:gd name="connsiteX7" fmla="*/ 5318773 w 5440057"/>
              <a:gd name="connsiteY7" fmla="*/ 2200968 h 4324638"/>
              <a:gd name="connsiteX8" fmla="*/ 5133242 w 5440057"/>
              <a:gd name="connsiteY8" fmla="*/ 3089717 h 4324638"/>
              <a:gd name="connsiteX9" fmla="*/ 4748928 w 5440057"/>
              <a:gd name="connsiteY9" fmla="*/ 3606552 h 4324638"/>
              <a:gd name="connsiteX10" fmla="*/ 2588825 w 5440057"/>
              <a:gd name="connsiteY10" fmla="*/ 4324629 h 4324638"/>
              <a:gd name="connsiteX11" fmla="*/ 826286 w 5440057"/>
              <a:gd name="connsiteY11" fmla="*/ 3592623 h 4324638"/>
              <a:gd name="connsiteX12" fmla="*/ 4651 w 5440057"/>
              <a:gd name="connsiteY12" fmla="*/ 2187716 h 4324638"/>
              <a:gd name="connsiteX0" fmla="*/ 4651 w 5440057"/>
              <a:gd name="connsiteY0" fmla="*/ 2262587 h 4399509"/>
              <a:gd name="connsiteX1" fmla="*/ 1157590 w 5440057"/>
              <a:gd name="connsiteY1" fmla="*/ 514154 h 4399509"/>
              <a:gd name="connsiteX2" fmla="*/ 2588825 w 5440057"/>
              <a:gd name="connsiteY2" fmla="*/ 125674 h 4399509"/>
              <a:gd name="connsiteX3" fmla="*/ 3900791 w 5440057"/>
              <a:gd name="connsiteY3" fmla="*/ 23824 h 4399509"/>
              <a:gd name="connsiteX4" fmla="*/ 5027225 w 5440057"/>
              <a:gd name="connsiteY4" fmla="*/ 540657 h 4399509"/>
              <a:gd name="connsiteX5" fmla="*/ 5385034 w 5440057"/>
              <a:gd name="connsiteY5" fmla="*/ 1063442 h 4399509"/>
              <a:gd name="connsiteX6" fmla="*/ 5438043 w 5440057"/>
              <a:gd name="connsiteY6" fmla="*/ 1547823 h 4399509"/>
              <a:gd name="connsiteX7" fmla="*/ 5318773 w 5440057"/>
              <a:gd name="connsiteY7" fmla="*/ 2275839 h 4399509"/>
              <a:gd name="connsiteX8" fmla="*/ 5133242 w 5440057"/>
              <a:gd name="connsiteY8" fmla="*/ 3164588 h 4399509"/>
              <a:gd name="connsiteX9" fmla="*/ 4748928 w 5440057"/>
              <a:gd name="connsiteY9" fmla="*/ 3681423 h 4399509"/>
              <a:gd name="connsiteX10" fmla="*/ 2588825 w 5440057"/>
              <a:gd name="connsiteY10" fmla="*/ 4399500 h 4399509"/>
              <a:gd name="connsiteX11" fmla="*/ 826286 w 5440057"/>
              <a:gd name="connsiteY11" fmla="*/ 3667494 h 4399509"/>
              <a:gd name="connsiteX12" fmla="*/ 4651 w 5440057"/>
              <a:gd name="connsiteY12" fmla="*/ 2262587 h 4399509"/>
              <a:gd name="connsiteX0" fmla="*/ 2824 w 5438230"/>
              <a:gd name="connsiteY0" fmla="*/ 2261833 h 4398755"/>
              <a:gd name="connsiteX1" fmla="*/ 1076250 w 5438230"/>
              <a:gd name="connsiteY1" fmla="*/ 480269 h 4398755"/>
              <a:gd name="connsiteX2" fmla="*/ 2586998 w 5438230"/>
              <a:gd name="connsiteY2" fmla="*/ 124920 h 4398755"/>
              <a:gd name="connsiteX3" fmla="*/ 3898964 w 5438230"/>
              <a:gd name="connsiteY3" fmla="*/ 23070 h 4398755"/>
              <a:gd name="connsiteX4" fmla="*/ 5025398 w 5438230"/>
              <a:gd name="connsiteY4" fmla="*/ 539903 h 4398755"/>
              <a:gd name="connsiteX5" fmla="*/ 5383207 w 5438230"/>
              <a:gd name="connsiteY5" fmla="*/ 1062688 h 4398755"/>
              <a:gd name="connsiteX6" fmla="*/ 5436216 w 5438230"/>
              <a:gd name="connsiteY6" fmla="*/ 1547069 h 4398755"/>
              <a:gd name="connsiteX7" fmla="*/ 5316946 w 5438230"/>
              <a:gd name="connsiteY7" fmla="*/ 2275085 h 4398755"/>
              <a:gd name="connsiteX8" fmla="*/ 5131415 w 5438230"/>
              <a:gd name="connsiteY8" fmla="*/ 3163834 h 4398755"/>
              <a:gd name="connsiteX9" fmla="*/ 4747101 w 5438230"/>
              <a:gd name="connsiteY9" fmla="*/ 3680669 h 4398755"/>
              <a:gd name="connsiteX10" fmla="*/ 2586998 w 5438230"/>
              <a:gd name="connsiteY10" fmla="*/ 4398746 h 4398755"/>
              <a:gd name="connsiteX11" fmla="*/ 824459 w 5438230"/>
              <a:gd name="connsiteY11" fmla="*/ 3666740 h 4398755"/>
              <a:gd name="connsiteX12" fmla="*/ 2824 w 5438230"/>
              <a:gd name="connsiteY12" fmla="*/ 2261833 h 4398755"/>
              <a:gd name="connsiteX0" fmla="*/ 2824 w 5438230"/>
              <a:gd name="connsiteY0" fmla="*/ 2261833 h 4398755"/>
              <a:gd name="connsiteX1" fmla="*/ 1076250 w 5438230"/>
              <a:gd name="connsiteY1" fmla="*/ 480269 h 4398755"/>
              <a:gd name="connsiteX2" fmla="*/ 2586998 w 5438230"/>
              <a:gd name="connsiteY2" fmla="*/ 124920 h 4398755"/>
              <a:gd name="connsiteX3" fmla="*/ 3898964 w 5438230"/>
              <a:gd name="connsiteY3" fmla="*/ 23070 h 4398755"/>
              <a:gd name="connsiteX4" fmla="*/ 5025398 w 5438230"/>
              <a:gd name="connsiteY4" fmla="*/ 539903 h 4398755"/>
              <a:gd name="connsiteX5" fmla="*/ 5383207 w 5438230"/>
              <a:gd name="connsiteY5" fmla="*/ 1062688 h 4398755"/>
              <a:gd name="connsiteX6" fmla="*/ 5436216 w 5438230"/>
              <a:gd name="connsiteY6" fmla="*/ 1547069 h 4398755"/>
              <a:gd name="connsiteX7" fmla="*/ 5316946 w 5438230"/>
              <a:gd name="connsiteY7" fmla="*/ 2275085 h 4398755"/>
              <a:gd name="connsiteX8" fmla="*/ 4892876 w 5438230"/>
              <a:gd name="connsiteY8" fmla="*/ 3150582 h 4398755"/>
              <a:gd name="connsiteX9" fmla="*/ 4747101 w 5438230"/>
              <a:gd name="connsiteY9" fmla="*/ 3680669 h 4398755"/>
              <a:gd name="connsiteX10" fmla="*/ 2586998 w 5438230"/>
              <a:gd name="connsiteY10" fmla="*/ 4398746 h 4398755"/>
              <a:gd name="connsiteX11" fmla="*/ 824459 w 5438230"/>
              <a:gd name="connsiteY11" fmla="*/ 3666740 h 4398755"/>
              <a:gd name="connsiteX12" fmla="*/ 2824 w 5438230"/>
              <a:gd name="connsiteY12" fmla="*/ 2261833 h 4398755"/>
              <a:gd name="connsiteX0" fmla="*/ 2824 w 5438230"/>
              <a:gd name="connsiteY0" fmla="*/ 2261833 h 4398766"/>
              <a:gd name="connsiteX1" fmla="*/ 1076250 w 5438230"/>
              <a:gd name="connsiteY1" fmla="*/ 480269 h 4398766"/>
              <a:gd name="connsiteX2" fmla="*/ 2586998 w 5438230"/>
              <a:gd name="connsiteY2" fmla="*/ 124920 h 4398766"/>
              <a:gd name="connsiteX3" fmla="*/ 3898964 w 5438230"/>
              <a:gd name="connsiteY3" fmla="*/ 23070 h 4398766"/>
              <a:gd name="connsiteX4" fmla="*/ 5025398 w 5438230"/>
              <a:gd name="connsiteY4" fmla="*/ 539903 h 4398766"/>
              <a:gd name="connsiteX5" fmla="*/ 5383207 w 5438230"/>
              <a:gd name="connsiteY5" fmla="*/ 1062688 h 4398766"/>
              <a:gd name="connsiteX6" fmla="*/ 5436216 w 5438230"/>
              <a:gd name="connsiteY6" fmla="*/ 1547069 h 4398766"/>
              <a:gd name="connsiteX7" fmla="*/ 5316946 w 5438230"/>
              <a:gd name="connsiteY7" fmla="*/ 2275085 h 4398766"/>
              <a:gd name="connsiteX8" fmla="*/ 4892876 w 5438230"/>
              <a:gd name="connsiteY8" fmla="*/ 3150582 h 4398766"/>
              <a:gd name="connsiteX9" fmla="*/ 4442301 w 5438230"/>
              <a:gd name="connsiteY9" fmla="*/ 3687295 h 4398766"/>
              <a:gd name="connsiteX10" fmla="*/ 2586998 w 5438230"/>
              <a:gd name="connsiteY10" fmla="*/ 4398746 h 4398766"/>
              <a:gd name="connsiteX11" fmla="*/ 824459 w 5438230"/>
              <a:gd name="connsiteY11" fmla="*/ 3666740 h 4398766"/>
              <a:gd name="connsiteX12" fmla="*/ 2824 w 5438230"/>
              <a:gd name="connsiteY12" fmla="*/ 2261833 h 4398766"/>
              <a:gd name="connsiteX0" fmla="*/ 2824 w 5438230"/>
              <a:gd name="connsiteY0" fmla="*/ 2256480 h 4393413"/>
              <a:gd name="connsiteX1" fmla="*/ 1076250 w 5438230"/>
              <a:gd name="connsiteY1" fmla="*/ 474916 h 4393413"/>
              <a:gd name="connsiteX2" fmla="*/ 2586998 w 5438230"/>
              <a:gd name="connsiteY2" fmla="*/ 165949 h 4393413"/>
              <a:gd name="connsiteX3" fmla="*/ 3898964 w 5438230"/>
              <a:gd name="connsiteY3" fmla="*/ 17717 h 4393413"/>
              <a:gd name="connsiteX4" fmla="*/ 5025398 w 5438230"/>
              <a:gd name="connsiteY4" fmla="*/ 534550 h 4393413"/>
              <a:gd name="connsiteX5" fmla="*/ 5383207 w 5438230"/>
              <a:gd name="connsiteY5" fmla="*/ 1057335 h 4393413"/>
              <a:gd name="connsiteX6" fmla="*/ 5436216 w 5438230"/>
              <a:gd name="connsiteY6" fmla="*/ 1541716 h 4393413"/>
              <a:gd name="connsiteX7" fmla="*/ 5316946 w 5438230"/>
              <a:gd name="connsiteY7" fmla="*/ 2269732 h 4393413"/>
              <a:gd name="connsiteX8" fmla="*/ 4892876 w 5438230"/>
              <a:gd name="connsiteY8" fmla="*/ 3145229 h 4393413"/>
              <a:gd name="connsiteX9" fmla="*/ 4442301 w 5438230"/>
              <a:gd name="connsiteY9" fmla="*/ 3681942 h 4393413"/>
              <a:gd name="connsiteX10" fmla="*/ 2586998 w 5438230"/>
              <a:gd name="connsiteY10" fmla="*/ 4393393 h 4393413"/>
              <a:gd name="connsiteX11" fmla="*/ 824459 w 5438230"/>
              <a:gd name="connsiteY11" fmla="*/ 3661387 h 4393413"/>
              <a:gd name="connsiteX12" fmla="*/ 2824 w 5438230"/>
              <a:gd name="connsiteY12" fmla="*/ 2256480 h 4393413"/>
              <a:gd name="connsiteX0" fmla="*/ 2824 w 5437748"/>
              <a:gd name="connsiteY0" fmla="*/ 2256480 h 4393413"/>
              <a:gd name="connsiteX1" fmla="*/ 1076250 w 5437748"/>
              <a:gd name="connsiteY1" fmla="*/ 474916 h 4393413"/>
              <a:gd name="connsiteX2" fmla="*/ 2586998 w 5437748"/>
              <a:gd name="connsiteY2" fmla="*/ 165949 h 4393413"/>
              <a:gd name="connsiteX3" fmla="*/ 3898964 w 5437748"/>
              <a:gd name="connsiteY3" fmla="*/ 17717 h 4393413"/>
              <a:gd name="connsiteX4" fmla="*/ 5025398 w 5437748"/>
              <a:gd name="connsiteY4" fmla="*/ 534550 h 4393413"/>
              <a:gd name="connsiteX5" fmla="*/ 5383207 w 5437748"/>
              <a:gd name="connsiteY5" fmla="*/ 1057335 h 4393413"/>
              <a:gd name="connsiteX6" fmla="*/ 5436216 w 5437748"/>
              <a:gd name="connsiteY6" fmla="*/ 1541716 h 4393413"/>
              <a:gd name="connsiteX7" fmla="*/ 5270564 w 5437748"/>
              <a:gd name="connsiteY7" fmla="*/ 2309488 h 4393413"/>
              <a:gd name="connsiteX8" fmla="*/ 4892876 w 5437748"/>
              <a:gd name="connsiteY8" fmla="*/ 3145229 h 4393413"/>
              <a:gd name="connsiteX9" fmla="*/ 4442301 w 5437748"/>
              <a:gd name="connsiteY9" fmla="*/ 3681942 h 4393413"/>
              <a:gd name="connsiteX10" fmla="*/ 2586998 w 5437748"/>
              <a:gd name="connsiteY10" fmla="*/ 4393393 h 4393413"/>
              <a:gd name="connsiteX11" fmla="*/ 824459 w 5437748"/>
              <a:gd name="connsiteY11" fmla="*/ 3661387 h 4393413"/>
              <a:gd name="connsiteX12" fmla="*/ 2824 w 5437748"/>
              <a:gd name="connsiteY12" fmla="*/ 2256480 h 4393413"/>
              <a:gd name="connsiteX0" fmla="*/ 2824 w 5438511"/>
              <a:gd name="connsiteY0" fmla="*/ 2256480 h 4393413"/>
              <a:gd name="connsiteX1" fmla="*/ 1076250 w 5438511"/>
              <a:gd name="connsiteY1" fmla="*/ 474916 h 4393413"/>
              <a:gd name="connsiteX2" fmla="*/ 2586998 w 5438511"/>
              <a:gd name="connsiteY2" fmla="*/ 165949 h 4393413"/>
              <a:gd name="connsiteX3" fmla="*/ 3898964 w 5438511"/>
              <a:gd name="connsiteY3" fmla="*/ 17717 h 4393413"/>
              <a:gd name="connsiteX4" fmla="*/ 5025398 w 5438511"/>
              <a:gd name="connsiteY4" fmla="*/ 534550 h 4393413"/>
              <a:gd name="connsiteX5" fmla="*/ 5383207 w 5438511"/>
              <a:gd name="connsiteY5" fmla="*/ 1057335 h 4393413"/>
              <a:gd name="connsiteX6" fmla="*/ 5436216 w 5438511"/>
              <a:gd name="connsiteY6" fmla="*/ 1541716 h 4393413"/>
              <a:gd name="connsiteX7" fmla="*/ 5270564 w 5438511"/>
              <a:gd name="connsiteY7" fmla="*/ 2309488 h 4393413"/>
              <a:gd name="connsiteX8" fmla="*/ 4892876 w 5438511"/>
              <a:gd name="connsiteY8" fmla="*/ 3145229 h 4393413"/>
              <a:gd name="connsiteX9" fmla="*/ 4442301 w 5438511"/>
              <a:gd name="connsiteY9" fmla="*/ 3681942 h 4393413"/>
              <a:gd name="connsiteX10" fmla="*/ 2586998 w 5438511"/>
              <a:gd name="connsiteY10" fmla="*/ 4393393 h 4393413"/>
              <a:gd name="connsiteX11" fmla="*/ 824459 w 5438511"/>
              <a:gd name="connsiteY11" fmla="*/ 3661387 h 4393413"/>
              <a:gd name="connsiteX12" fmla="*/ 2824 w 5438511"/>
              <a:gd name="connsiteY12" fmla="*/ 2256480 h 4393413"/>
              <a:gd name="connsiteX0" fmla="*/ 2824 w 5464629"/>
              <a:gd name="connsiteY0" fmla="*/ 2256480 h 4393413"/>
              <a:gd name="connsiteX1" fmla="*/ 1076250 w 5464629"/>
              <a:gd name="connsiteY1" fmla="*/ 474916 h 4393413"/>
              <a:gd name="connsiteX2" fmla="*/ 2586998 w 5464629"/>
              <a:gd name="connsiteY2" fmla="*/ 165949 h 4393413"/>
              <a:gd name="connsiteX3" fmla="*/ 3898964 w 5464629"/>
              <a:gd name="connsiteY3" fmla="*/ 17717 h 4393413"/>
              <a:gd name="connsiteX4" fmla="*/ 5025398 w 5464629"/>
              <a:gd name="connsiteY4" fmla="*/ 534550 h 4393413"/>
              <a:gd name="connsiteX5" fmla="*/ 5383207 w 5464629"/>
              <a:gd name="connsiteY5" fmla="*/ 1057335 h 4393413"/>
              <a:gd name="connsiteX6" fmla="*/ 5462720 w 5464629"/>
              <a:gd name="connsiteY6" fmla="*/ 1554968 h 4393413"/>
              <a:gd name="connsiteX7" fmla="*/ 5270564 w 5464629"/>
              <a:gd name="connsiteY7" fmla="*/ 2309488 h 4393413"/>
              <a:gd name="connsiteX8" fmla="*/ 4892876 w 5464629"/>
              <a:gd name="connsiteY8" fmla="*/ 3145229 h 4393413"/>
              <a:gd name="connsiteX9" fmla="*/ 4442301 w 5464629"/>
              <a:gd name="connsiteY9" fmla="*/ 3681942 h 4393413"/>
              <a:gd name="connsiteX10" fmla="*/ 2586998 w 5464629"/>
              <a:gd name="connsiteY10" fmla="*/ 4393393 h 4393413"/>
              <a:gd name="connsiteX11" fmla="*/ 824459 w 5464629"/>
              <a:gd name="connsiteY11" fmla="*/ 3661387 h 4393413"/>
              <a:gd name="connsiteX12" fmla="*/ 2824 w 5464629"/>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5051902 w 5462720"/>
              <a:gd name="connsiteY8" fmla="*/ 2740361 h 4393413"/>
              <a:gd name="connsiteX9" fmla="*/ 4892876 w 5462720"/>
              <a:gd name="connsiteY9" fmla="*/ 3145229 h 4393413"/>
              <a:gd name="connsiteX10" fmla="*/ 4442301 w 5462720"/>
              <a:gd name="connsiteY10" fmla="*/ 3681942 h 4393413"/>
              <a:gd name="connsiteX11" fmla="*/ 2586998 w 5462720"/>
              <a:gd name="connsiteY11" fmla="*/ 4393393 h 4393413"/>
              <a:gd name="connsiteX12" fmla="*/ 824459 w 5462720"/>
              <a:gd name="connsiteY12" fmla="*/ 3661387 h 4393413"/>
              <a:gd name="connsiteX13" fmla="*/ 2824 w 5462720"/>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383207 w 5495851"/>
              <a:gd name="connsiteY5" fmla="*/ 1057335 h 4393413"/>
              <a:gd name="connsiteX6" fmla="*/ 5495851 w 5495851"/>
              <a:gd name="connsiteY6" fmla="*/ 1588098 h 4393413"/>
              <a:gd name="connsiteX7" fmla="*/ 5270564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270564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853120 w 5495851"/>
              <a:gd name="connsiteY9" fmla="*/ 3363890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045276 w 5495851"/>
              <a:gd name="connsiteY8" fmla="*/ 2833126 h 4393413"/>
              <a:gd name="connsiteX9" fmla="*/ 4853120 w 5495851"/>
              <a:gd name="connsiteY9" fmla="*/ 3363890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363890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363890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450029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32237 h 4369983"/>
              <a:gd name="connsiteX1" fmla="*/ 1076250 w 5495851"/>
              <a:gd name="connsiteY1" fmla="*/ 450673 h 4369983"/>
              <a:gd name="connsiteX2" fmla="*/ 2586998 w 5495851"/>
              <a:gd name="connsiteY2" fmla="*/ 141706 h 4369983"/>
              <a:gd name="connsiteX3" fmla="*/ 3859207 w 5495851"/>
              <a:gd name="connsiteY3" fmla="*/ 19979 h 4369983"/>
              <a:gd name="connsiteX4" fmla="*/ 5025398 w 5495851"/>
              <a:gd name="connsiteY4" fmla="*/ 510307 h 4369983"/>
              <a:gd name="connsiteX5" fmla="*/ 5416338 w 5495851"/>
              <a:gd name="connsiteY5" fmla="*/ 1033092 h 4369983"/>
              <a:gd name="connsiteX6" fmla="*/ 5495851 w 5495851"/>
              <a:gd name="connsiteY6" fmla="*/ 1563855 h 4369983"/>
              <a:gd name="connsiteX7" fmla="*/ 5144668 w 5495851"/>
              <a:gd name="connsiteY7" fmla="*/ 2285245 h 4369983"/>
              <a:gd name="connsiteX8" fmla="*/ 5045276 w 5495851"/>
              <a:gd name="connsiteY8" fmla="*/ 2808883 h 4369983"/>
              <a:gd name="connsiteX9" fmla="*/ 4853120 w 5495851"/>
              <a:gd name="connsiteY9" fmla="*/ 3425786 h 4369983"/>
              <a:gd name="connsiteX10" fmla="*/ 4495310 w 5495851"/>
              <a:gd name="connsiteY10" fmla="*/ 3757091 h 4369983"/>
              <a:gd name="connsiteX11" fmla="*/ 2586998 w 5495851"/>
              <a:gd name="connsiteY11" fmla="*/ 4369150 h 4369983"/>
              <a:gd name="connsiteX12" fmla="*/ 824459 w 5495851"/>
              <a:gd name="connsiteY12" fmla="*/ 3637144 h 4369983"/>
              <a:gd name="connsiteX13" fmla="*/ 2824 w 5495851"/>
              <a:gd name="connsiteY13" fmla="*/ 2232237 h 4369983"/>
              <a:gd name="connsiteX0" fmla="*/ 2824 w 5495851"/>
              <a:gd name="connsiteY0" fmla="*/ 2232237 h 4369983"/>
              <a:gd name="connsiteX1" fmla="*/ 1076250 w 5495851"/>
              <a:gd name="connsiteY1" fmla="*/ 450673 h 4369983"/>
              <a:gd name="connsiteX2" fmla="*/ 2586998 w 5495851"/>
              <a:gd name="connsiteY2" fmla="*/ 141706 h 4369983"/>
              <a:gd name="connsiteX3" fmla="*/ 3859207 w 5495851"/>
              <a:gd name="connsiteY3" fmla="*/ 19979 h 4369983"/>
              <a:gd name="connsiteX4" fmla="*/ 5025398 w 5495851"/>
              <a:gd name="connsiteY4" fmla="*/ 510307 h 4369983"/>
              <a:gd name="connsiteX5" fmla="*/ 5416338 w 5495851"/>
              <a:gd name="connsiteY5" fmla="*/ 1033092 h 4369983"/>
              <a:gd name="connsiteX6" fmla="*/ 5495851 w 5495851"/>
              <a:gd name="connsiteY6" fmla="*/ 1563855 h 4369983"/>
              <a:gd name="connsiteX7" fmla="*/ 5144668 w 5495851"/>
              <a:gd name="connsiteY7" fmla="*/ 2285245 h 4369983"/>
              <a:gd name="connsiteX8" fmla="*/ 5045276 w 5495851"/>
              <a:gd name="connsiteY8" fmla="*/ 2808883 h 4369983"/>
              <a:gd name="connsiteX9" fmla="*/ 4853120 w 5495851"/>
              <a:gd name="connsiteY9" fmla="*/ 3425786 h 4369983"/>
              <a:gd name="connsiteX10" fmla="*/ 4495310 w 5495851"/>
              <a:gd name="connsiteY10" fmla="*/ 3757091 h 4369983"/>
              <a:gd name="connsiteX11" fmla="*/ 2586998 w 5495851"/>
              <a:gd name="connsiteY11" fmla="*/ 4369150 h 4369983"/>
              <a:gd name="connsiteX12" fmla="*/ 824459 w 5495851"/>
              <a:gd name="connsiteY12" fmla="*/ 3637144 h 4369983"/>
              <a:gd name="connsiteX13" fmla="*/ 2824 w 5495851"/>
              <a:gd name="connsiteY13" fmla="*/ 2232237 h 4369983"/>
              <a:gd name="connsiteX0" fmla="*/ 3245 w 5496272"/>
              <a:gd name="connsiteY0" fmla="*/ 2234224 h 4371970"/>
              <a:gd name="connsiteX1" fmla="*/ 1096549 w 5496272"/>
              <a:gd name="connsiteY1" fmla="*/ 558677 h 4371970"/>
              <a:gd name="connsiteX2" fmla="*/ 2587419 w 5496272"/>
              <a:gd name="connsiteY2" fmla="*/ 143693 h 4371970"/>
              <a:gd name="connsiteX3" fmla="*/ 3859628 w 5496272"/>
              <a:gd name="connsiteY3" fmla="*/ 21966 h 4371970"/>
              <a:gd name="connsiteX4" fmla="*/ 5025819 w 5496272"/>
              <a:gd name="connsiteY4" fmla="*/ 512294 h 4371970"/>
              <a:gd name="connsiteX5" fmla="*/ 5416759 w 5496272"/>
              <a:gd name="connsiteY5" fmla="*/ 1035079 h 4371970"/>
              <a:gd name="connsiteX6" fmla="*/ 5496272 w 5496272"/>
              <a:gd name="connsiteY6" fmla="*/ 1565842 h 4371970"/>
              <a:gd name="connsiteX7" fmla="*/ 5145089 w 5496272"/>
              <a:gd name="connsiteY7" fmla="*/ 2287232 h 4371970"/>
              <a:gd name="connsiteX8" fmla="*/ 5045697 w 5496272"/>
              <a:gd name="connsiteY8" fmla="*/ 2810870 h 4371970"/>
              <a:gd name="connsiteX9" fmla="*/ 4853541 w 5496272"/>
              <a:gd name="connsiteY9" fmla="*/ 3427773 h 4371970"/>
              <a:gd name="connsiteX10" fmla="*/ 4495731 w 5496272"/>
              <a:gd name="connsiteY10" fmla="*/ 3759078 h 4371970"/>
              <a:gd name="connsiteX11" fmla="*/ 2587419 w 5496272"/>
              <a:gd name="connsiteY11" fmla="*/ 4371137 h 4371970"/>
              <a:gd name="connsiteX12" fmla="*/ 824880 w 5496272"/>
              <a:gd name="connsiteY12" fmla="*/ 3639131 h 4371970"/>
              <a:gd name="connsiteX13" fmla="*/ 3245 w 5496272"/>
              <a:gd name="connsiteY13" fmla="*/ 2234224 h 4371970"/>
              <a:gd name="connsiteX0" fmla="*/ 2557 w 5495584"/>
              <a:gd name="connsiteY0" fmla="*/ 2234224 h 4371970"/>
              <a:gd name="connsiteX1" fmla="*/ 1062731 w 5495584"/>
              <a:gd name="connsiteY1" fmla="*/ 558677 h 4371970"/>
              <a:gd name="connsiteX2" fmla="*/ 2586731 w 5495584"/>
              <a:gd name="connsiteY2" fmla="*/ 143693 h 4371970"/>
              <a:gd name="connsiteX3" fmla="*/ 3858940 w 5495584"/>
              <a:gd name="connsiteY3" fmla="*/ 21966 h 4371970"/>
              <a:gd name="connsiteX4" fmla="*/ 5025131 w 5495584"/>
              <a:gd name="connsiteY4" fmla="*/ 512294 h 4371970"/>
              <a:gd name="connsiteX5" fmla="*/ 5416071 w 5495584"/>
              <a:gd name="connsiteY5" fmla="*/ 1035079 h 4371970"/>
              <a:gd name="connsiteX6" fmla="*/ 5495584 w 5495584"/>
              <a:gd name="connsiteY6" fmla="*/ 1565842 h 4371970"/>
              <a:gd name="connsiteX7" fmla="*/ 5144401 w 5495584"/>
              <a:gd name="connsiteY7" fmla="*/ 2287232 h 4371970"/>
              <a:gd name="connsiteX8" fmla="*/ 5045009 w 5495584"/>
              <a:gd name="connsiteY8" fmla="*/ 2810870 h 4371970"/>
              <a:gd name="connsiteX9" fmla="*/ 4852853 w 5495584"/>
              <a:gd name="connsiteY9" fmla="*/ 3427773 h 4371970"/>
              <a:gd name="connsiteX10" fmla="*/ 4495043 w 5495584"/>
              <a:gd name="connsiteY10" fmla="*/ 3759078 h 4371970"/>
              <a:gd name="connsiteX11" fmla="*/ 2586731 w 5495584"/>
              <a:gd name="connsiteY11" fmla="*/ 4371137 h 4371970"/>
              <a:gd name="connsiteX12" fmla="*/ 824192 w 5495584"/>
              <a:gd name="connsiteY12" fmla="*/ 3639131 h 4371970"/>
              <a:gd name="connsiteX13" fmla="*/ 2557 w 5495584"/>
              <a:gd name="connsiteY13" fmla="*/ 2234224 h 4371970"/>
              <a:gd name="connsiteX0" fmla="*/ 2557 w 5495584"/>
              <a:gd name="connsiteY0" fmla="*/ 2223449 h 4361195"/>
              <a:gd name="connsiteX1" fmla="*/ 1062731 w 5495584"/>
              <a:gd name="connsiteY1" fmla="*/ 547902 h 4361195"/>
              <a:gd name="connsiteX2" fmla="*/ 2586731 w 5495584"/>
              <a:gd name="connsiteY2" fmla="*/ 285318 h 4361195"/>
              <a:gd name="connsiteX3" fmla="*/ 3858940 w 5495584"/>
              <a:gd name="connsiteY3" fmla="*/ 11191 h 4361195"/>
              <a:gd name="connsiteX4" fmla="*/ 5025131 w 5495584"/>
              <a:gd name="connsiteY4" fmla="*/ 501519 h 4361195"/>
              <a:gd name="connsiteX5" fmla="*/ 5416071 w 5495584"/>
              <a:gd name="connsiteY5" fmla="*/ 1024304 h 4361195"/>
              <a:gd name="connsiteX6" fmla="*/ 5495584 w 5495584"/>
              <a:gd name="connsiteY6" fmla="*/ 1555067 h 4361195"/>
              <a:gd name="connsiteX7" fmla="*/ 5144401 w 5495584"/>
              <a:gd name="connsiteY7" fmla="*/ 2276457 h 4361195"/>
              <a:gd name="connsiteX8" fmla="*/ 5045009 w 5495584"/>
              <a:gd name="connsiteY8" fmla="*/ 2800095 h 4361195"/>
              <a:gd name="connsiteX9" fmla="*/ 4852853 w 5495584"/>
              <a:gd name="connsiteY9" fmla="*/ 3416998 h 4361195"/>
              <a:gd name="connsiteX10" fmla="*/ 4495043 w 5495584"/>
              <a:gd name="connsiteY10" fmla="*/ 3748303 h 4361195"/>
              <a:gd name="connsiteX11" fmla="*/ 2586731 w 5495584"/>
              <a:gd name="connsiteY11" fmla="*/ 4360362 h 4361195"/>
              <a:gd name="connsiteX12" fmla="*/ 824192 w 5495584"/>
              <a:gd name="connsiteY12" fmla="*/ 3628356 h 4361195"/>
              <a:gd name="connsiteX13" fmla="*/ 2557 w 5495584"/>
              <a:gd name="connsiteY13" fmla="*/ 2223449 h 4361195"/>
              <a:gd name="connsiteX0" fmla="*/ 2557 w 5495584"/>
              <a:gd name="connsiteY0" fmla="*/ 2223449 h 4361195"/>
              <a:gd name="connsiteX1" fmla="*/ 1062731 w 5495584"/>
              <a:gd name="connsiteY1" fmla="*/ 547902 h 4361195"/>
              <a:gd name="connsiteX2" fmla="*/ 2586731 w 5495584"/>
              <a:gd name="connsiteY2" fmla="*/ 285318 h 4361195"/>
              <a:gd name="connsiteX3" fmla="*/ 3858940 w 5495584"/>
              <a:gd name="connsiteY3" fmla="*/ 11191 h 4361195"/>
              <a:gd name="connsiteX4" fmla="*/ 5025131 w 5495584"/>
              <a:gd name="connsiteY4" fmla="*/ 501519 h 4361195"/>
              <a:gd name="connsiteX5" fmla="*/ 5416071 w 5495584"/>
              <a:gd name="connsiteY5" fmla="*/ 1024304 h 4361195"/>
              <a:gd name="connsiteX6" fmla="*/ 5495584 w 5495584"/>
              <a:gd name="connsiteY6" fmla="*/ 1555067 h 4361195"/>
              <a:gd name="connsiteX7" fmla="*/ 5078141 w 5495584"/>
              <a:gd name="connsiteY7" fmla="*/ 2269831 h 4361195"/>
              <a:gd name="connsiteX8" fmla="*/ 5045009 w 5495584"/>
              <a:gd name="connsiteY8" fmla="*/ 2800095 h 4361195"/>
              <a:gd name="connsiteX9" fmla="*/ 4852853 w 5495584"/>
              <a:gd name="connsiteY9" fmla="*/ 3416998 h 4361195"/>
              <a:gd name="connsiteX10" fmla="*/ 4495043 w 5495584"/>
              <a:gd name="connsiteY10" fmla="*/ 3748303 h 4361195"/>
              <a:gd name="connsiteX11" fmla="*/ 2586731 w 5495584"/>
              <a:gd name="connsiteY11" fmla="*/ 4360362 h 4361195"/>
              <a:gd name="connsiteX12" fmla="*/ 824192 w 5495584"/>
              <a:gd name="connsiteY12" fmla="*/ 3628356 h 4361195"/>
              <a:gd name="connsiteX13" fmla="*/ 2557 w 5495584"/>
              <a:gd name="connsiteY13" fmla="*/ 2223449 h 4361195"/>
              <a:gd name="connsiteX0" fmla="*/ 2557 w 5495584"/>
              <a:gd name="connsiteY0" fmla="*/ 2223449 h 4363120"/>
              <a:gd name="connsiteX1" fmla="*/ 1062731 w 5495584"/>
              <a:gd name="connsiteY1" fmla="*/ 547902 h 4363120"/>
              <a:gd name="connsiteX2" fmla="*/ 2586731 w 5495584"/>
              <a:gd name="connsiteY2" fmla="*/ 285318 h 4363120"/>
              <a:gd name="connsiteX3" fmla="*/ 3858940 w 5495584"/>
              <a:gd name="connsiteY3" fmla="*/ 11191 h 4363120"/>
              <a:gd name="connsiteX4" fmla="*/ 5025131 w 5495584"/>
              <a:gd name="connsiteY4" fmla="*/ 501519 h 4363120"/>
              <a:gd name="connsiteX5" fmla="*/ 5416071 w 5495584"/>
              <a:gd name="connsiteY5" fmla="*/ 1024304 h 4363120"/>
              <a:gd name="connsiteX6" fmla="*/ 5495584 w 5495584"/>
              <a:gd name="connsiteY6" fmla="*/ 1555067 h 4363120"/>
              <a:gd name="connsiteX7" fmla="*/ 5078141 w 5495584"/>
              <a:gd name="connsiteY7" fmla="*/ 2269831 h 4363120"/>
              <a:gd name="connsiteX8" fmla="*/ 5045009 w 5495584"/>
              <a:gd name="connsiteY8" fmla="*/ 2800095 h 4363120"/>
              <a:gd name="connsiteX9" fmla="*/ 4852853 w 5495584"/>
              <a:gd name="connsiteY9" fmla="*/ 3416998 h 4363120"/>
              <a:gd name="connsiteX10" fmla="*/ 4495043 w 5495584"/>
              <a:gd name="connsiteY10" fmla="*/ 3748303 h 4363120"/>
              <a:gd name="connsiteX11" fmla="*/ 2586731 w 5495584"/>
              <a:gd name="connsiteY11" fmla="*/ 4360362 h 4363120"/>
              <a:gd name="connsiteX12" fmla="*/ 1687149 w 5495584"/>
              <a:gd name="connsiteY12" fmla="*/ 3960255 h 4363120"/>
              <a:gd name="connsiteX13" fmla="*/ 824192 w 5495584"/>
              <a:gd name="connsiteY13" fmla="*/ 3628356 h 4363120"/>
              <a:gd name="connsiteX14" fmla="*/ 2557 w 5495584"/>
              <a:gd name="connsiteY14" fmla="*/ 2223449 h 4363120"/>
              <a:gd name="connsiteX0" fmla="*/ 4140 w 5497167"/>
              <a:gd name="connsiteY0" fmla="*/ 2223449 h 4363120"/>
              <a:gd name="connsiteX1" fmla="*/ 1064314 w 5497167"/>
              <a:gd name="connsiteY1" fmla="*/ 547902 h 4363120"/>
              <a:gd name="connsiteX2" fmla="*/ 2588314 w 5497167"/>
              <a:gd name="connsiteY2" fmla="*/ 285318 h 4363120"/>
              <a:gd name="connsiteX3" fmla="*/ 3860523 w 5497167"/>
              <a:gd name="connsiteY3" fmla="*/ 11191 h 4363120"/>
              <a:gd name="connsiteX4" fmla="*/ 5026714 w 5497167"/>
              <a:gd name="connsiteY4" fmla="*/ 501519 h 4363120"/>
              <a:gd name="connsiteX5" fmla="*/ 5417654 w 5497167"/>
              <a:gd name="connsiteY5" fmla="*/ 1024304 h 4363120"/>
              <a:gd name="connsiteX6" fmla="*/ 5497167 w 5497167"/>
              <a:gd name="connsiteY6" fmla="*/ 1555067 h 4363120"/>
              <a:gd name="connsiteX7" fmla="*/ 5079724 w 5497167"/>
              <a:gd name="connsiteY7" fmla="*/ 2269831 h 4363120"/>
              <a:gd name="connsiteX8" fmla="*/ 5046592 w 5497167"/>
              <a:gd name="connsiteY8" fmla="*/ 2800095 h 4363120"/>
              <a:gd name="connsiteX9" fmla="*/ 4854436 w 5497167"/>
              <a:gd name="connsiteY9" fmla="*/ 3416998 h 4363120"/>
              <a:gd name="connsiteX10" fmla="*/ 4496626 w 5497167"/>
              <a:gd name="connsiteY10" fmla="*/ 3748303 h 4363120"/>
              <a:gd name="connsiteX11" fmla="*/ 2588314 w 5497167"/>
              <a:gd name="connsiteY11" fmla="*/ 4360362 h 4363120"/>
              <a:gd name="connsiteX12" fmla="*/ 1688732 w 5497167"/>
              <a:gd name="connsiteY12" fmla="*/ 3960255 h 4363120"/>
              <a:gd name="connsiteX13" fmla="*/ 772766 w 5497167"/>
              <a:gd name="connsiteY13" fmla="*/ 3681364 h 4363120"/>
              <a:gd name="connsiteX14" fmla="*/ 4140 w 5497167"/>
              <a:gd name="connsiteY14" fmla="*/ 2223449 h 4363120"/>
              <a:gd name="connsiteX0" fmla="*/ 4140 w 5497167"/>
              <a:gd name="connsiteY0" fmla="*/ 2223449 h 4363120"/>
              <a:gd name="connsiteX1" fmla="*/ 1064314 w 5497167"/>
              <a:gd name="connsiteY1" fmla="*/ 547902 h 4363120"/>
              <a:gd name="connsiteX2" fmla="*/ 2588314 w 5497167"/>
              <a:gd name="connsiteY2" fmla="*/ 285318 h 4363120"/>
              <a:gd name="connsiteX3" fmla="*/ 3860523 w 5497167"/>
              <a:gd name="connsiteY3" fmla="*/ 11191 h 4363120"/>
              <a:gd name="connsiteX4" fmla="*/ 5026714 w 5497167"/>
              <a:gd name="connsiteY4" fmla="*/ 501519 h 4363120"/>
              <a:gd name="connsiteX5" fmla="*/ 5417654 w 5497167"/>
              <a:gd name="connsiteY5" fmla="*/ 1024304 h 4363120"/>
              <a:gd name="connsiteX6" fmla="*/ 5497167 w 5497167"/>
              <a:gd name="connsiteY6" fmla="*/ 1555067 h 4363120"/>
              <a:gd name="connsiteX7" fmla="*/ 5079724 w 5497167"/>
              <a:gd name="connsiteY7" fmla="*/ 2269831 h 4363120"/>
              <a:gd name="connsiteX8" fmla="*/ 5046592 w 5497167"/>
              <a:gd name="connsiteY8" fmla="*/ 2800095 h 4363120"/>
              <a:gd name="connsiteX9" fmla="*/ 4854436 w 5497167"/>
              <a:gd name="connsiteY9" fmla="*/ 3416998 h 4363120"/>
              <a:gd name="connsiteX10" fmla="*/ 4496626 w 5497167"/>
              <a:gd name="connsiteY10" fmla="*/ 3748303 h 4363120"/>
              <a:gd name="connsiteX11" fmla="*/ 2588314 w 5497167"/>
              <a:gd name="connsiteY11" fmla="*/ 4360362 h 4363120"/>
              <a:gd name="connsiteX12" fmla="*/ 1688732 w 5497167"/>
              <a:gd name="connsiteY12" fmla="*/ 3960255 h 4363120"/>
              <a:gd name="connsiteX13" fmla="*/ 772766 w 5497167"/>
              <a:gd name="connsiteY13" fmla="*/ 3681364 h 4363120"/>
              <a:gd name="connsiteX14" fmla="*/ 4140 w 5497167"/>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68111 h 4363120"/>
              <a:gd name="connsiteX14" fmla="*/ 3091 w 5496118"/>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21728 h 4363120"/>
              <a:gd name="connsiteX14" fmla="*/ 3091 w 5496118"/>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21728 h 4363120"/>
              <a:gd name="connsiteX14" fmla="*/ 3091 w 5496118"/>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8553 w 5501580"/>
              <a:gd name="connsiteY0" fmla="*/ 2223449 h 4363120"/>
              <a:gd name="connsiteX1" fmla="*/ 1068727 w 5501580"/>
              <a:gd name="connsiteY1" fmla="*/ 547902 h 4363120"/>
              <a:gd name="connsiteX2" fmla="*/ 2592727 w 5501580"/>
              <a:gd name="connsiteY2" fmla="*/ 285318 h 4363120"/>
              <a:gd name="connsiteX3" fmla="*/ 3864936 w 5501580"/>
              <a:gd name="connsiteY3" fmla="*/ 11191 h 4363120"/>
              <a:gd name="connsiteX4" fmla="*/ 5031127 w 5501580"/>
              <a:gd name="connsiteY4" fmla="*/ 501519 h 4363120"/>
              <a:gd name="connsiteX5" fmla="*/ 5422067 w 5501580"/>
              <a:gd name="connsiteY5" fmla="*/ 1024304 h 4363120"/>
              <a:gd name="connsiteX6" fmla="*/ 5501580 w 5501580"/>
              <a:gd name="connsiteY6" fmla="*/ 1555067 h 4363120"/>
              <a:gd name="connsiteX7" fmla="*/ 5084137 w 5501580"/>
              <a:gd name="connsiteY7" fmla="*/ 2269831 h 4363120"/>
              <a:gd name="connsiteX8" fmla="*/ 5051005 w 5501580"/>
              <a:gd name="connsiteY8" fmla="*/ 2800095 h 4363120"/>
              <a:gd name="connsiteX9" fmla="*/ 4858849 w 5501580"/>
              <a:gd name="connsiteY9" fmla="*/ 3416998 h 4363120"/>
              <a:gd name="connsiteX10" fmla="*/ 4501039 w 5501580"/>
              <a:gd name="connsiteY10" fmla="*/ 3748303 h 4363120"/>
              <a:gd name="connsiteX11" fmla="*/ 2592727 w 5501580"/>
              <a:gd name="connsiteY11" fmla="*/ 4360362 h 4363120"/>
              <a:gd name="connsiteX12" fmla="*/ 1693145 w 5501580"/>
              <a:gd name="connsiteY12" fmla="*/ 3960255 h 4363120"/>
              <a:gd name="connsiteX13" fmla="*/ 770553 w 5501580"/>
              <a:gd name="connsiteY13" fmla="*/ 3542215 h 4363120"/>
              <a:gd name="connsiteX14" fmla="*/ 8553 w 5501580"/>
              <a:gd name="connsiteY14" fmla="*/ 2223449 h 4363120"/>
              <a:gd name="connsiteX0" fmla="*/ 8553 w 5501580"/>
              <a:gd name="connsiteY0" fmla="*/ 2223449 h 4363120"/>
              <a:gd name="connsiteX1" fmla="*/ 1068727 w 5501580"/>
              <a:gd name="connsiteY1" fmla="*/ 547902 h 4363120"/>
              <a:gd name="connsiteX2" fmla="*/ 2592727 w 5501580"/>
              <a:gd name="connsiteY2" fmla="*/ 285318 h 4363120"/>
              <a:gd name="connsiteX3" fmla="*/ 3864936 w 5501580"/>
              <a:gd name="connsiteY3" fmla="*/ 11191 h 4363120"/>
              <a:gd name="connsiteX4" fmla="*/ 5031127 w 5501580"/>
              <a:gd name="connsiteY4" fmla="*/ 501519 h 4363120"/>
              <a:gd name="connsiteX5" fmla="*/ 5422067 w 5501580"/>
              <a:gd name="connsiteY5" fmla="*/ 1024304 h 4363120"/>
              <a:gd name="connsiteX6" fmla="*/ 5501580 w 5501580"/>
              <a:gd name="connsiteY6" fmla="*/ 1555067 h 4363120"/>
              <a:gd name="connsiteX7" fmla="*/ 5084137 w 5501580"/>
              <a:gd name="connsiteY7" fmla="*/ 2269831 h 4363120"/>
              <a:gd name="connsiteX8" fmla="*/ 5051005 w 5501580"/>
              <a:gd name="connsiteY8" fmla="*/ 2800095 h 4363120"/>
              <a:gd name="connsiteX9" fmla="*/ 4858849 w 5501580"/>
              <a:gd name="connsiteY9" fmla="*/ 3416998 h 4363120"/>
              <a:gd name="connsiteX10" fmla="*/ 4501039 w 5501580"/>
              <a:gd name="connsiteY10" fmla="*/ 3748303 h 4363120"/>
              <a:gd name="connsiteX11" fmla="*/ 2592727 w 5501580"/>
              <a:gd name="connsiteY11" fmla="*/ 4360362 h 4363120"/>
              <a:gd name="connsiteX12" fmla="*/ 1693145 w 5501580"/>
              <a:gd name="connsiteY12" fmla="*/ 3960255 h 4363120"/>
              <a:gd name="connsiteX13" fmla="*/ 770553 w 5501580"/>
              <a:gd name="connsiteY13" fmla="*/ 3542215 h 4363120"/>
              <a:gd name="connsiteX14" fmla="*/ 8553 w 5501580"/>
              <a:gd name="connsiteY14" fmla="*/ 2223449 h 4363120"/>
              <a:gd name="connsiteX0" fmla="*/ 7091 w 5500118"/>
              <a:gd name="connsiteY0" fmla="*/ 2223449 h 4363120"/>
              <a:gd name="connsiteX1" fmla="*/ 1067265 w 5500118"/>
              <a:gd name="connsiteY1" fmla="*/ 547902 h 4363120"/>
              <a:gd name="connsiteX2" fmla="*/ 2591265 w 5500118"/>
              <a:gd name="connsiteY2" fmla="*/ 285318 h 4363120"/>
              <a:gd name="connsiteX3" fmla="*/ 3863474 w 5500118"/>
              <a:gd name="connsiteY3" fmla="*/ 11191 h 4363120"/>
              <a:gd name="connsiteX4" fmla="*/ 5029665 w 5500118"/>
              <a:gd name="connsiteY4" fmla="*/ 501519 h 4363120"/>
              <a:gd name="connsiteX5" fmla="*/ 5420605 w 5500118"/>
              <a:gd name="connsiteY5" fmla="*/ 1024304 h 4363120"/>
              <a:gd name="connsiteX6" fmla="*/ 5500118 w 5500118"/>
              <a:gd name="connsiteY6" fmla="*/ 1555067 h 4363120"/>
              <a:gd name="connsiteX7" fmla="*/ 5082675 w 5500118"/>
              <a:gd name="connsiteY7" fmla="*/ 2269831 h 4363120"/>
              <a:gd name="connsiteX8" fmla="*/ 5049543 w 5500118"/>
              <a:gd name="connsiteY8" fmla="*/ 2800095 h 4363120"/>
              <a:gd name="connsiteX9" fmla="*/ 4857387 w 5500118"/>
              <a:gd name="connsiteY9" fmla="*/ 3416998 h 4363120"/>
              <a:gd name="connsiteX10" fmla="*/ 4499577 w 5500118"/>
              <a:gd name="connsiteY10" fmla="*/ 3748303 h 4363120"/>
              <a:gd name="connsiteX11" fmla="*/ 2591265 w 5500118"/>
              <a:gd name="connsiteY11" fmla="*/ 4360362 h 4363120"/>
              <a:gd name="connsiteX12" fmla="*/ 1691683 w 5500118"/>
              <a:gd name="connsiteY12" fmla="*/ 3960255 h 4363120"/>
              <a:gd name="connsiteX13" fmla="*/ 788969 w 5500118"/>
              <a:gd name="connsiteY13" fmla="*/ 3502458 h 4363120"/>
              <a:gd name="connsiteX14" fmla="*/ 7091 w 5500118"/>
              <a:gd name="connsiteY14" fmla="*/ 2223449 h 4363120"/>
              <a:gd name="connsiteX0" fmla="*/ 7091 w 5500118"/>
              <a:gd name="connsiteY0" fmla="*/ 2223449 h 3981315"/>
              <a:gd name="connsiteX1" fmla="*/ 1067265 w 5500118"/>
              <a:gd name="connsiteY1" fmla="*/ 547902 h 3981315"/>
              <a:gd name="connsiteX2" fmla="*/ 2591265 w 5500118"/>
              <a:gd name="connsiteY2" fmla="*/ 285318 h 3981315"/>
              <a:gd name="connsiteX3" fmla="*/ 3863474 w 5500118"/>
              <a:gd name="connsiteY3" fmla="*/ 11191 h 3981315"/>
              <a:gd name="connsiteX4" fmla="*/ 5029665 w 5500118"/>
              <a:gd name="connsiteY4" fmla="*/ 501519 h 3981315"/>
              <a:gd name="connsiteX5" fmla="*/ 5420605 w 5500118"/>
              <a:gd name="connsiteY5" fmla="*/ 1024304 h 3981315"/>
              <a:gd name="connsiteX6" fmla="*/ 5500118 w 5500118"/>
              <a:gd name="connsiteY6" fmla="*/ 1555067 h 3981315"/>
              <a:gd name="connsiteX7" fmla="*/ 5082675 w 5500118"/>
              <a:gd name="connsiteY7" fmla="*/ 2269831 h 3981315"/>
              <a:gd name="connsiteX8" fmla="*/ 5049543 w 5500118"/>
              <a:gd name="connsiteY8" fmla="*/ 2800095 h 3981315"/>
              <a:gd name="connsiteX9" fmla="*/ 4857387 w 5500118"/>
              <a:gd name="connsiteY9" fmla="*/ 3416998 h 3981315"/>
              <a:gd name="connsiteX10" fmla="*/ 4499577 w 5500118"/>
              <a:gd name="connsiteY10" fmla="*/ 3748303 h 3981315"/>
              <a:gd name="connsiteX11" fmla="*/ 2766077 w 5500118"/>
              <a:gd name="connsiteY11" fmla="*/ 3600603 h 3981315"/>
              <a:gd name="connsiteX12" fmla="*/ 1691683 w 5500118"/>
              <a:gd name="connsiteY12" fmla="*/ 3960255 h 3981315"/>
              <a:gd name="connsiteX13" fmla="*/ 788969 w 5500118"/>
              <a:gd name="connsiteY13" fmla="*/ 3502458 h 3981315"/>
              <a:gd name="connsiteX14" fmla="*/ 7091 w 5500118"/>
              <a:gd name="connsiteY14" fmla="*/ 2223449 h 3981315"/>
              <a:gd name="connsiteX0" fmla="*/ 7091 w 5500118"/>
              <a:gd name="connsiteY0" fmla="*/ 2223449 h 3850120"/>
              <a:gd name="connsiteX1" fmla="*/ 1067265 w 5500118"/>
              <a:gd name="connsiteY1" fmla="*/ 547902 h 3850120"/>
              <a:gd name="connsiteX2" fmla="*/ 2591265 w 5500118"/>
              <a:gd name="connsiteY2" fmla="*/ 285318 h 3850120"/>
              <a:gd name="connsiteX3" fmla="*/ 3863474 w 5500118"/>
              <a:gd name="connsiteY3" fmla="*/ 11191 h 3850120"/>
              <a:gd name="connsiteX4" fmla="*/ 5029665 w 5500118"/>
              <a:gd name="connsiteY4" fmla="*/ 501519 h 3850120"/>
              <a:gd name="connsiteX5" fmla="*/ 5420605 w 5500118"/>
              <a:gd name="connsiteY5" fmla="*/ 1024304 h 3850120"/>
              <a:gd name="connsiteX6" fmla="*/ 5500118 w 5500118"/>
              <a:gd name="connsiteY6" fmla="*/ 1555067 h 3850120"/>
              <a:gd name="connsiteX7" fmla="*/ 5082675 w 5500118"/>
              <a:gd name="connsiteY7" fmla="*/ 2269831 h 3850120"/>
              <a:gd name="connsiteX8" fmla="*/ 5049543 w 5500118"/>
              <a:gd name="connsiteY8" fmla="*/ 2800095 h 3850120"/>
              <a:gd name="connsiteX9" fmla="*/ 4857387 w 5500118"/>
              <a:gd name="connsiteY9" fmla="*/ 3416998 h 3850120"/>
              <a:gd name="connsiteX10" fmla="*/ 4499577 w 5500118"/>
              <a:gd name="connsiteY10" fmla="*/ 3748303 h 3850120"/>
              <a:gd name="connsiteX11" fmla="*/ 2766077 w 5500118"/>
              <a:gd name="connsiteY11" fmla="*/ 3600603 h 3850120"/>
              <a:gd name="connsiteX12" fmla="*/ 1799260 w 5500118"/>
              <a:gd name="connsiteY12" fmla="*/ 3617355 h 3850120"/>
              <a:gd name="connsiteX13" fmla="*/ 788969 w 5500118"/>
              <a:gd name="connsiteY13" fmla="*/ 3502458 h 3850120"/>
              <a:gd name="connsiteX14" fmla="*/ 7091 w 5500118"/>
              <a:gd name="connsiteY14" fmla="*/ 2223449 h 3850120"/>
              <a:gd name="connsiteX0" fmla="*/ 7091 w 5500118"/>
              <a:gd name="connsiteY0" fmla="*/ 2223449 h 3855916"/>
              <a:gd name="connsiteX1" fmla="*/ 1067265 w 5500118"/>
              <a:gd name="connsiteY1" fmla="*/ 547902 h 3855916"/>
              <a:gd name="connsiteX2" fmla="*/ 2591265 w 5500118"/>
              <a:gd name="connsiteY2" fmla="*/ 285318 h 3855916"/>
              <a:gd name="connsiteX3" fmla="*/ 3863474 w 5500118"/>
              <a:gd name="connsiteY3" fmla="*/ 11191 h 3855916"/>
              <a:gd name="connsiteX4" fmla="*/ 5029665 w 5500118"/>
              <a:gd name="connsiteY4" fmla="*/ 501519 h 3855916"/>
              <a:gd name="connsiteX5" fmla="*/ 5420605 w 5500118"/>
              <a:gd name="connsiteY5" fmla="*/ 1024304 h 3855916"/>
              <a:gd name="connsiteX6" fmla="*/ 5500118 w 5500118"/>
              <a:gd name="connsiteY6" fmla="*/ 1555067 h 3855916"/>
              <a:gd name="connsiteX7" fmla="*/ 5082675 w 5500118"/>
              <a:gd name="connsiteY7" fmla="*/ 2269831 h 3855916"/>
              <a:gd name="connsiteX8" fmla="*/ 5049543 w 5500118"/>
              <a:gd name="connsiteY8" fmla="*/ 2800095 h 3855916"/>
              <a:gd name="connsiteX9" fmla="*/ 4857387 w 5500118"/>
              <a:gd name="connsiteY9" fmla="*/ 3416998 h 3855916"/>
              <a:gd name="connsiteX10" fmla="*/ 4486130 w 5500118"/>
              <a:gd name="connsiteY10" fmla="*/ 3755026 h 3855916"/>
              <a:gd name="connsiteX11" fmla="*/ 2766077 w 5500118"/>
              <a:gd name="connsiteY11" fmla="*/ 3600603 h 3855916"/>
              <a:gd name="connsiteX12" fmla="*/ 1799260 w 5500118"/>
              <a:gd name="connsiteY12" fmla="*/ 3617355 h 3855916"/>
              <a:gd name="connsiteX13" fmla="*/ 788969 w 5500118"/>
              <a:gd name="connsiteY13" fmla="*/ 3502458 h 3855916"/>
              <a:gd name="connsiteX14" fmla="*/ 7091 w 5500118"/>
              <a:gd name="connsiteY14" fmla="*/ 2223449 h 3855916"/>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683828"/>
              <a:gd name="connsiteX1" fmla="*/ 1067265 w 5500118"/>
              <a:gd name="connsiteY1" fmla="*/ 547902 h 3683828"/>
              <a:gd name="connsiteX2" fmla="*/ 2591265 w 5500118"/>
              <a:gd name="connsiteY2" fmla="*/ 285318 h 3683828"/>
              <a:gd name="connsiteX3" fmla="*/ 3863474 w 5500118"/>
              <a:gd name="connsiteY3" fmla="*/ 11191 h 3683828"/>
              <a:gd name="connsiteX4" fmla="*/ 5029665 w 5500118"/>
              <a:gd name="connsiteY4" fmla="*/ 501519 h 3683828"/>
              <a:gd name="connsiteX5" fmla="*/ 5420605 w 5500118"/>
              <a:gd name="connsiteY5" fmla="*/ 1024304 h 3683828"/>
              <a:gd name="connsiteX6" fmla="*/ 5500118 w 5500118"/>
              <a:gd name="connsiteY6" fmla="*/ 1555067 h 3683828"/>
              <a:gd name="connsiteX7" fmla="*/ 5082675 w 5500118"/>
              <a:gd name="connsiteY7" fmla="*/ 2269831 h 3683828"/>
              <a:gd name="connsiteX8" fmla="*/ 5049543 w 5500118"/>
              <a:gd name="connsiteY8" fmla="*/ 2800095 h 3683828"/>
              <a:gd name="connsiteX9" fmla="*/ 4857387 w 5500118"/>
              <a:gd name="connsiteY9" fmla="*/ 3416998 h 3683828"/>
              <a:gd name="connsiteX10" fmla="*/ 4667665 w 5500118"/>
              <a:gd name="connsiteY10" fmla="*/ 3607108 h 3683828"/>
              <a:gd name="connsiteX11" fmla="*/ 2766077 w 5500118"/>
              <a:gd name="connsiteY11" fmla="*/ 3600603 h 3683828"/>
              <a:gd name="connsiteX12" fmla="*/ 1799260 w 5500118"/>
              <a:gd name="connsiteY12" fmla="*/ 3617355 h 3683828"/>
              <a:gd name="connsiteX13" fmla="*/ 1342742 w 5500118"/>
              <a:gd name="connsiteY13" fmla="*/ 3662134 h 3683828"/>
              <a:gd name="connsiteX14" fmla="*/ 788969 w 5500118"/>
              <a:gd name="connsiteY14" fmla="*/ 3502458 h 3683828"/>
              <a:gd name="connsiteX15" fmla="*/ 7091 w 5500118"/>
              <a:gd name="connsiteY15" fmla="*/ 2223449 h 3683828"/>
              <a:gd name="connsiteX0" fmla="*/ 7091 w 5500118"/>
              <a:gd name="connsiteY0" fmla="*/ 2223449 h 3692752"/>
              <a:gd name="connsiteX1" fmla="*/ 1067265 w 5500118"/>
              <a:gd name="connsiteY1" fmla="*/ 547902 h 3692752"/>
              <a:gd name="connsiteX2" fmla="*/ 2591265 w 5500118"/>
              <a:gd name="connsiteY2" fmla="*/ 285318 h 3692752"/>
              <a:gd name="connsiteX3" fmla="*/ 3863474 w 5500118"/>
              <a:gd name="connsiteY3" fmla="*/ 11191 h 3692752"/>
              <a:gd name="connsiteX4" fmla="*/ 5029665 w 5500118"/>
              <a:gd name="connsiteY4" fmla="*/ 501519 h 3692752"/>
              <a:gd name="connsiteX5" fmla="*/ 5420605 w 5500118"/>
              <a:gd name="connsiteY5" fmla="*/ 1024304 h 3692752"/>
              <a:gd name="connsiteX6" fmla="*/ 5500118 w 5500118"/>
              <a:gd name="connsiteY6" fmla="*/ 1555067 h 3692752"/>
              <a:gd name="connsiteX7" fmla="*/ 5082675 w 5500118"/>
              <a:gd name="connsiteY7" fmla="*/ 2269831 h 3692752"/>
              <a:gd name="connsiteX8" fmla="*/ 5049543 w 5500118"/>
              <a:gd name="connsiteY8" fmla="*/ 2800095 h 3692752"/>
              <a:gd name="connsiteX9" fmla="*/ 4857387 w 5500118"/>
              <a:gd name="connsiteY9" fmla="*/ 3416998 h 3692752"/>
              <a:gd name="connsiteX10" fmla="*/ 4667665 w 5500118"/>
              <a:gd name="connsiteY10" fmla="*/ 3607108 h 3692752"/>
              <a:gd name="connsiteX11" fmla="*/ 2766077 w 5500118"/>
              <a:gd name="connsiteY11" fmla="*/ 3600603 h 3692752"/>
              <a:gd name="connsiteX12" fmla="*/ 1799260 w 5500118"/>
              <a:gd name="connsiteY12" fmla="*/ 3617355 h 3692752"/>
              <a:gd name="connsiteX13" fmla="*/ 1342742 w 5500118"/>
              <a:gd name="connsiteY13" fmla="*/ 3675581 h 3692752"/>
              <a:gd name="connsiteX14" fmla="*/ 788969 w 5500118"/>
              <a:gd name="connsiteY14" fmla="*/ 3502458 h 3692752"/>
              <a:gd name="connsiteX15" fmla="*/ 7091 w 5500118"/>
              <a:gd name="connsiteY15" fmla="*/ 2223449 h 3692752"/>
              <a:gd name="connsiteX0" fmla="*/ 7091 w 5500118"/>
              <a:gd name="connsiteY0" fmla="*/ 2223449 h 3675581"/>
              <a:gd name="connsiteX1" fmla="*/ 1067265 w 5500118"/>
              <a:gd name="connsiteY1" fmla="*/ 547902 h 3675581"/>
              <a:gd name="connsiteX2" fmla="*/ 2591265 w 5500118"/>
              <a:gd name="connsiteY2" fmla="*/ 285318 h 3675581"/>
              <a:gd name="connsiteX3" fmla="*/ 3863474 w 5500118"/>
              <a:gd name="connsiteY3" fmla="*/ 11191 h 3675581"/>
              <a:gd name="connsiteX4" fmla="*/ 5029665 w 5500118"/>
              <a:gd name="connsiteY4" fmla="*/ 501519 h 3675581"/>
              <a:gd name="connsiteX5" fmla="*/ 5420605 w 5500118"/>
              <a:gd name="connsiteY5" fmla="*/ 1024304 h 3675581"/>
              <a:gd name="connsiteX6" fmla="*/ 5500118 w 5500118"/>
              <a:gd name="connsiteY6" fmla="*/ 1555067 h 3675581"/>
              <a:gd name="connsiteX7" fmla="*/ 5082675 w 5500118"/>
              <a:gd name="connsiteY7" fmla="*/ 2269831 h 3675581"/>
              <a:gd name="connsiteX8" fmla="*/ 5049543 w 5500118"/>
              <a:gd name="connsiteY8" fmla="*/ 2800095 h 3675581"/>
              <a:gd name="connsiteX9" fmla="*/ 4857387 w 5500118"/>
              <a:gd name="connsiteY9" fmla="*/ 3416998 h 3675581"/>
              <a:gd name="connsiteX10" fmla="*/ 4667665 w 5500118"/>
              <a:gd name="connsiteY10" fmla="*/ 3607108 h 3675581"/>
              <a:gd name="connsiteX11" fmla="*/ 2766077 w 5500118"/>
              <a:gd name="connsiteY11" fmla="*/ 3600603 h 3675581"/>
              <a:gd name="connsiteX12" fmla="*/ 1799260 w 5500118"/>
              <a:gd name="connsiteY12" fmla="*/ 3617355 h 3675581"/>
              <a:gd name="connsiteX13" fmla="*/ 1342742 w 5500118"/>
              <a:gd name="connsiteY13" fmla="*/ 3675581 h 3675581"/>
              <a:gd name="connsiteX14" fmla="*/ 788969 w 5500118"/>
              <a:gd name="connsiteY14" fmla="*/ 3502458 h 3675581"/>
              <a:gd name="connsiteX15" fmla="*/ 7091 w 5500118"/>
              <a:gd name="connsiteY15" fmla="*/ 2223449 h 3675581"/>
              <a:gd name="connsiteX0" fmla="*/ 7091 w 5500118"/>
              <a:gd name="connsiteY0" fmla="*/ 2223449 h 3694446"/>
              <a:gd name="connsiteX1" fmla="*/ 1067265 w 5500118"/>
              <a:gd name="connsiteY1" fmla="*/ 547902 h 3694446"/>
              <a:gd name="connsiteX2" fmla="*/ 2591265 w 5500118"/>
              <a:gd name="connsiteY2" fmla="*/ 285318 h 3694446"/>
              <a:gd name="connsiteX3" fmla="*/ 3863474 w 5500118"/>
              <a:gd name="connsiteY3" fmla="*/ 11191 h 3694446"/>
              <a:gd name="connsiteX4" fmla="*/ 5029665 w 5500118"/>
              <a:gd name="connsiteY4" fmla="*/ 501519 h 3694446"/>
              <a:gd name="connsiteX5" fmla="*/ 5420605 w 5500118"/>
              <a:gd name="connsiteY5" fmla="*/ 1024304 h 3694446"/>
              <a:gd name="connsiteX6" fmla="*/ 5500118 w 5500118"/>
              <a:gd name="connsiteY6" fmla="*/ 1555067 h 3694446"/>
              <a:gd name="connsiteX7" fmla="*/ 5082675 w 5500118"/>
              <a:gd name="connsiteY7" fmla="*/ 2269831 h 3694446"/>
              <a:gd name="connsiteX8" fmla="*/ 5049543 w 5500118"/>
              <a:gd name="connsiteY8" fmla="*/ 2800095 h 3694446"/>
              <a:gd name="connsiteX9" fmla="*/ 4857387 w 5500118"/>
              <a:gd name="connsiteY9" fmla="*/ 3416998 h 3694446"/>
              <a:gd name="connsiteX10" fmla="*/ 4667665 w 5500118"/>
              <a:gd name="connsiteY10" fmla="*/ 3607108 h 3694446"/>
              <a:gd name="connsiteX11" fmla="*/ 2766077 w 5500118"/>
              <a:gd name="connsiteY11" fmla="*/ 3600603 h 3694446"/>
              <a:gd name="connsiteX12" fmla="*/ 1799260 w 5500118"/>
              <a:gd name="connsiteY12" fmla="*/ 3617355 h 3694446"/>
              <a:gd name="connsiteX13" fmla="*/ 1342742 w 5500118"/>
              <a:gd name="connsiteY13" fmla="*/ 3675581 h 3694446"/>
              <a:gd name="connsiteX14" fmla="*/ 788969 w 5500118"/>
              <a:gd name="connsiteY14" fmla="*/ 3502458 h 3694446"/>
              <a:gd name="connsiteX15" fmla="*/ 7091 w 5500118"/>
              <a:gd name="connsiteY15" fmla="*/ 2223449 h 3694446"/>
              <a:gd name="connsiteX0" fmla="*/ 7091 w 5500118"/>
              <a:gd name="connsiteY0" fmla="*/ 2223449 h 3743074"/>
              <a:gd name="connsiteX1" fmla="*/ 1067265 w 5500118"/>
              <a:gd name="connsiteY1" fmla="*/ 547902 h 3743074"/>
              <a:gd name="connsiteX2" fmla="*/ 2591265 w 5500118"/>
              <a:gd name="connsiteY2" fmla="*/ 285318 h 3743074"/>
              <a:gd name="connsiteX3" fmla="*/ 3863474 w 5500118"/>
              <a:gd name="connsiteY3" fmla="*/ 11191 h 3743074"/>
              <a:gd name="connsiteX4" fmla="*/ 5029665 w 5500118"/>
              <a:gd name="connsiteY4" fmla="*/ 501519 h 3743074"/>
              <a:gd name="connsiteX5" fmla="*/ 5420605 w 5500118"/>
              <a:gd name="connsiteY5" fmla="*/ 1024304 h 3743074"/>
              <a:gd name="connsiteX6" fmla="*/ 5500118 w 5500118"/>
              <a:gd name="connsiteY6" fmla="*/ 1555067 h 3743074"/>
              <a:gd name="connsiteX7" fmla="*/ 5082675 w 5500118"/>
              <a:gd name="connsiteY7" fmla="*/ 2269831 h 3743074"/>
              <a:gd name="connsiteX8" fmla="*/ 5049543 w 5500118"/>
              <a:gd name="connsiteY8" fmla="*/ 2800095 h 3743074"/>
              <a:gd name="connsiteX9" fmla="*/ 4857387 w 5500118"/>
              <a:gd name="connsiteY9" fmla="*/ 3416998 h 3743074"/>
              <a:gd name="connsiteX10" fmla="*/ 4667665 w 5500118"/>
              <a:gd name="connsiteY10" fmla="*/ 3607108 h 3743074"/>
              <a:gd name="connsiteX11" fmla="*/ 2766077 w 5500118"/>
              <a:gd name="connsiteY11" fmla="*/ 3600603 h 3743074"/>
              <a:gd name="connsiteX12" fmla="*/ 1799260 w 5500118"/>
              <a:gd name="connsiteY12" fmla="*/ 3617355 h 3743074"/>
              <a:gd name="connsiteX13" fmla="*/ 1255337 w 5500118"/>
              <a:gd name="connsiteY13" fmla="*/ 3729369 h 3743074"/>
              <a:gd name="connsiteX14" fmla="*/ 788969 w 5500118"/>
              <a:gd name="connsiteY14" fmla="*/ 3502458 h 3743074"/>
              <a:gd name="connsiteX15" fmla="*/ 7091 w 5500118"/>
              <a:gd name="connsiteY15" fmla="*/ 2223449 h 3743074"/>
              <a:gd name="connsiteX0" fmla="*/ 7091 w 5500118"/>
              <a:gd name="connsiteY0" fmla="*/ 2223449 h 3729369"/>
              <a:gd name="connsiteX1" fmla="*/ 1067265 w 5500118"/>
              <a:gd name="connsiteY1" fmla="*/ 547902 h 3729369"/>
              <a:gd name="connsiteX2" fmla="*/ 2591265 w 5500118"/>
              <a:gd name="connsiteY2" fmla="*/ 285318 h 3729369"/>
              <a:gd name="connsiteX3" fmla="*/ 3863474 w 5500118"/>
              <a:gd name="connsiteY3" fmla="*/ 11191 h 3729369"/>
              <a:gd name="connsiteX4" fmla="*/ 5029665 w 5500118"/>
              <a:gd name="connsiteY4" fmla="*/ 501519 h 3729369"/>
              <a:gd name="connsiteX5" fmla="*/ 5420605 w 5500118"/>
              <a:gd name="connsiteY5" fmla="*/ 1024304 h 3729369"/>
              <a:gd name="connsiteX6" fmla="*/ 5500118 w 5500118"/>
              <a:gd name="connsiteY6" fmla="*/ 1555067 h 3729369"/>
              <a:gd name="connsiteX7" fmla="*/ 5082675 w 5500118"/>
              <a:gd name="connsiteY7" fmla="*/ 2269831 h 3729369"/>
              <a:gd name="connsiteX8" fmla="*/ 5049543 w 5500118"/>
              <a:gd name="connsiteY8" fmla="*/ 2800095 h 3729369"/>
              <a:gd name="connsiteX9" fmla="*/ 4857387 w 5500118"/>
              <a:gd name="connsiteY9" fmla="*/ 3416998 h 3729369"/>
              <a:gd name="connsiteX10" fmla="*/ 4667665 w 5500118"/>
              <a:gd name="connsiteY10" fmla="*/ 3607108 h 3729369"/>
              <a:gd name="connsiteX11" fmla="*/ 2766077 w 5500118"/>
              <a:gd name="connsiteY11" fmla="*/ 3600603 h 3729369"/>
              <a:gd name="connsiteX12" fmla="*/ 1799260 w 5500118"/>
              <a:gd name="connsiteY12" fmla="*/ 3617355 h 3729369"/>
              <a:gd name="connsiteX13" fmla="*/ 1255337 w 5500118"/>
              <a:gd name="connsiteY13" fmla="*/ 3729369 h 3729369"/>
              <a:gd name="connsiteX14" fmla="*/ 788969 w 5500118"/>
              <a:gd name="connsiteY14" fmla="*/ 3502458 h 3729369"/>
              <a:gd name="connsiteX15" fmla="*/ 7091 w 5500118"/>
              <a:gd name="connsiteY15" fmla="*/ 2223449 h 3729369"/>
              <a:gd name="connsiteX0" fmla="*/ 7091 w 5500118"/>
              <a:gd name="connsiteY0" fmla="*/ 2223449 h 3729369"/>
              <a:gd name="connsiteX1" fmla="*/ 1067265 w 5500118"/>
              <a:gd name="connsiteY1" fmla="*/ 547902 h 3729369"/>
              <a:gd name="connsiteX2" fmla="*/ 2591265 w 5500118"/>
              <a:gd name="connsiteY2" fmla="*/ 285318 h 3729369"/>
              <a:gd name="connsiteX3" fmla="*/ 3863474 w 5500118"/>
              <a:gd name="connsiteY3" fmla="*/ 11191 h 3729369"/>
              <a:gd name="connsiteX4" fmla="*/ 5029665 w 5500118"/>
              <a:gd name="connsiteY4" fmla="*/ 501519 h 3729369"/>
              <a:gd name="connsiteX5" fmla="*/ 5420605 w 5500118"/>
              <a:gd name="connsiteY5" fmla="*/ 1024304 h 3729369"/>
              <a:gd name="connsiteX6" fmla="*/ 5500118 w 5500118"/>
              <a:gd name="connsiteY6" fmla="*/ 1555067 h 3729369"/>
              <a:gd name="connsiteX7" fmla="*/ 5082675 w 5500118"/>
              <a:gd name="connsiteY7" fmla="*/ 2269831 h 3729369"/>
              <a:gd name="connsiteX8" fmla="*/ 5049543 w 5500118"/>
              <a:gd name="connsiteY8" fmla="*/ 2800095 h 3729369"/>
              <a:gd name="connsiteX9" fmla="*/ 4857387 w 5500118"/>
              <a:gd name="connsiteY9" fmla="*/ 3416998 h 3729369"/>
              <a:gd name="connsiteX10" fmla="*/ 4667665 w 5500118"/>
              <a:gd name="connsiteY10" fmla="*/ 3607108 h 3729369"/>
              <a:gd name="connsiteX11" fmla="*/ 2766077 w 5500118"/>
              <a:gd name="connsiteY11" fmla="*/ 3600603 h 3729369"/>
              <a:gd name="connsiteX12" fmla="*/ 1799260 w 5500118"/>
              <a:gd name="connsiteY12" fmla="*/ 3617355 h 3729369"/>
              <a:gd name="connsiteX13" fmla="*/ 1255337 w 5500118"/>
              <a:gd name="connsiteY13" fmla="*/ 3729369 h 3729369"/>
              <a:gd name="connsiteX14" fmla="*/ 788969 w 5500118"/>
              <a:gd name="connsiteY14" fmla="*/ 3502458 h 3729369"/>
              <a:gd name="connsiteX15" fmla="*/ 7091 w 5500118"/>
              <a:gd name="connsiteY15" fmla="*/ 2223449 h 3729369"/>
              <a:gd name="connsiteX0" fmla="*/ 7091 w 5500118"/>
              <a:gd name="connsiteY0" fmla="*/ 2223449 h 3636243"/>
              <a:gd name="connsiteX1" fmla="*/ 1067265 w 5500118"/>
              <a:gd name="connsiteY1" fmla="*/ 547902 h 3636243"/>
              <a:gd name="connsiteX2" fmla="*/ 2591265 w 5500118"/>
              <a:gd name="connsiteY2" fmla="*/ 285318 h 3636243"/>
              <a:gd name="connsiteX3" fmla="*/ 3863474 w 5500118"/>
              <a:gd name="connsiteY3" fmla="*/ 11191 h 3636243"/>
              <a:gd name="connsiteX4" fmla="*/ 5029665 w 5500118"/>
              <a:gd name="connsiteY4" fmla="*/ 501519 h 3636243"/>
              <a:gd name="connsiteX5" fmla="*/ 5420605 w 5500118"/>
              <a:gd name="connsiteY5" fmla="*/ 1024304 h 3636243"/>
              <a:gd name="connsiteX6" fmla="*/ 5500118 w 5500118"/>
              <a:gd name="connsiteY6" fmla="*/ 1555067 h 3636243"/>
              <a:gd name="connsiteX7" fmla="*/ 5082675 w 5500118"/>
              <a:gd name="connsiteY7" fmla="*/ 2269831 h 3636243"/>
              <a:gd name="connsiteX8" fmla="*/ 5049543 w 5500118"/>
              <a:gd name="connsiteY8" fmla="*/ 2800095 h 3636243"/>
              <a:gd name="connsiteX9" fmla="*/ 4857387 w 5500118"/>
              <a:gd name="connsiteY9" fmla="*/ 3416998 h 3636243"/>
              <a:gd name="connsiteX10" fmla="*/ 4667665 w 5500118"/>
              <a:gd name="connsiteY10" fmla="*/ 3607108 h 3636243"/>
              <a:gd name="connsiteX11" fmla="*/ 2766077 w 5500118"/>
              <a:gd name="connsiteY11" fmla="*/ 3600603 h 3636243"/>
              <a:gd name="connsiteX12" fmla="*/ 1799260 w 5500118"/>
              <a:gd name="connsiteY12" fmla="*/ 3617355 h 3636243"/>
              <a:gd name="connsiteX13" fmla="*/ 1262060 w 5500118"/>
              <a:gd name="connsiteY13" fmla="*/ 3581452 h 3636243"/>
              <a:gd name="connsiteX14" fmla="*/ 788969 w 5500118"/>
              <a:gd name="connsiteY14" fmla="*/ 3502458 h 3636243"/>
              <a:gd name="connsiteX15" fmla="*/ 7091 w 5500118"/>
              <a:gd name="connsiteY15" fmla="*/ 2223449 h 3636243"/>
              <a:gd name="connsiteX0" fmla="*/ 7091 w 5500118"/>
              <a:gd name="connsiteY0" fmla="*/ 2223449 h 3620738"/>
              <a:gd name="connsiteX1" fmla="*/ 1067265 w 5500118"/>
              <a:gd name="connsiteY1" fmla="*/ 547902 h 3620738"/>
              <a:gd name="connsiteX2" fmla="*/ 2591265 w 5500118"/>
              <a:gd name="connsiteY2" fmla="*/ 285318 h 3620738"/>
              <a:gd name="connsiteX3" fmla="*/ 3863474 w 5500118"/>
              <a:gd name="connsiteY3" fmla="*/ 11191 h 3620738"/>
              <a:gd name="connsiteX4" fmla="*/ 5029665 w 5500118"/>
              <a:gd name="connsiteY4" fmla="*/ 501519 h 3620738"/>
              <a:gd name="connsiteX5" fmla="*/ 5420605 w 5500118"/>
              <a:gd name="connsiteY5" fmla="*/ 1024304 h 3620738"/>
              <a:gd name="connsiteX6" fmla="*/ 5500118 w 5500118"/>
              <a:gd name="connsiteY6" fmla="*/ 1555067 h 3620738"/>
              <a:gd name="connsiteX7" fmla="*/ 5082675 w 5500118"/>
              <a:gd name="connsiteY7" fmla="*/ 2269831 h 3620738"/>
              <a:gd name="connsiteX8" fmla="*/ 5049543 w 5500118"/>
              <a:gd name="connsiteY8" fmla="*/ 2800095 h 3620738"/>
              <a:gd name="connsiteX9" fmla="*/ 4857387 w 5500118"/>
              <a:gd name="connsiteY9" fmla="*/ 3416998 h 3620738"/>
              <a:gd name="connsiteX10" fmla="*/ 4667665 w 5500118"/>
              <a:gd name="connsiteY10" fmla="*/ 3607108 h 3620738"/>
              <a:gd name="connsiteX11" fmla="*/ 2766077 w 5500118"/>
              <a:gd name="connsiteY11" fmla="*/ 3600603 h 3620738"/>
              <a:gd name="connsiteX12" fmla="*/ 1799260 w 5500118"/>
              <a:gd name="connsiteY12" fmla="*/ 3617355 h 3620738"/>
              <a:gd name="connsiteX13" fmla="*/ 1262060 w 5500118"/>
              <a:gd name="connsiteY13" fmla="*/ 3581452 h 3620738"/>
              <a:gd name="connsiteX14" fmla="*/ 788969 w 5500118"/>
              <a:gd name="connsiteY14" fmla="*/ 3502458 h 3620738"/>
              <a:gd name="connsiteX15" fmla="*/ 7091 w 5500118"/>
              <a:gd name="connsiteY15" fmla="*/ 2223449 h 3620738"/>
              <a:gd name="connsiteX0" fmla="*/ 7091 w 5500118"/>
              <a:gd name="connsiteY0" fmla="*/ 2223449 h 3620738"/>
              <a:gd name="connsiteX1" fmla="*/ 1067265 w 5500118"/>
              <a:gd name="connsiteY1" fmla="*/ 547902 h 3620738"/>
              <a:gd name="connsiteX2" fmla="*/ 2591265 w 5500118"/>
              <a:gd name="connsiteY2" fmla="*/ 285318 h 3620738"/>
              <a:gd name="connsiteX3" fmla="*/ 3863474 w 5500118"/>
              <a:gd name="connsiteY3" fmla="*/ 11191 h 3620738"/>
              <a:gd name="connsiteX4" fmla="*/ 5029665 w 5500118"/>
              <a:gd name="connsiteY4" fmla="*/ 501519 h 3620738"/>
              <a:gd name="connsiteX5" fmla="*/ 5420605 w 5500118"/>
              <a:gd name="connsiteY5" fmla="*/ 1024304 h 3620738"/>
              <a:gd name="connsiteX6" fmla="*/ 5500118 w 5500118"/>
              <a:gd name="connsiteY6" fmla="*/ 1555067 h 3620738"/>
              <a:gd name="connsiteX7" fmla="*/ 5082675 w 5500118"/>
              <a:gd name="connsiteY7" fmla="*/ 2269831 h 3620738"/>
              <a:gd name="connsiteX8" fmla="*/ 5049543 w 5500118"/>
              <a:gd name="connsiteY8" fmla="*/ 2800095 h 3620738"/>
              <a:gd name="connsiteX9" fmla="*/ 4857387 w 5500118"/>
              <a:gd name="connsiteY9" fmla="*/ 3416998 h 3620738"/>
              <a:gd name="connsiteX10" fmla="*/ 4667665 w 5500118"/>
              <a:gd name="connsiteY10" fmla="*/ 3607108 h 3620738"/>
              <a:gd name="connsiteX11" fmla="*/ 2766077 w 5500118"/>
              <a:gd name="connsiteY11" fmla="*/ 3600603 h 3620738"/>
              <a:gd name="connsiteX12" fmla="*/ 1799260 w 5500118"/>
              <a:gd name="connsiteY12" fmla="*/ 3617355 h 3620738"/>
              <a:gd name="connsiteX13" fmla="*/ 1262060 w 5500118"/>
              <a:gd name="connsiteY13" fmla="*/ 3581452 h 3620738"/>
              <a:gd name="connsiteX14" fmla="*/ 788969 w 5500118"/>
              <a:gd name="connsiteY14" fmla="*/ 3502458 h 3620738"/>
              <a:gd name="connsiteX15" fmla="*/ 7091 w 5500118"/>
              <a:gd name="connsiteY15" fmla="*/ 2223449 h 3620738"/>
              <a:gd name="connsiteX0" fmla="*/ 7091 w 5500118"/>
              <a:gd name="connsiteY0" fmla="*/ 2223449 h 3620258"/>
              <a:gd name="connsiteX1" fmla="*/ 1067265 w 5500118"/>
              <a:gd name="connsiteY1" fmla="*/ 547902 h 3620258"/>
              <a:gd name="connsiteX2" fmla="*/ 2591265 w 5500118"/>
              <a:gd name="connsiteY2" fmla="*/ 285318 h 3620258"/>
              <a:gd name="connsiteX3" fmla="*/ 3863474 w 5500118"/>
              <a:gd name="connsiteY3" fmla="*/ 11191 h 3620258"/>
              <a:gd name="connsiteX4" fmla="*/ 5029665 w 5500118"/>
              <a:gd name="connsiteY4" fmla="*/ 501519 h 3620258"/>
              <a:gd name="connsiteX5" fmla="*/ 5420605 w 5500118"/>
              <a:gd name="connsiteY5" fmla="*/ 1024304 h 3620258"/>
              <a:gd name="connsiteX6" fmla="*/ 5500118 w 5500118"/>
              <a:gd name="connsiteY6" fmla="*/ 1555067 h 3620258"/>
              <a:gd name="connsiteX7" fmla="*/ 5082675 w 5500118"/>
              <a:gd name="connsiteY7" fmla="*/ 2269831 h 3620258"/>
              <a:gd name="connsiteX8" fmla="*/ 5049543 w 5500118"/>
              <a:gd name="connsiteY8" fmla="*/ 2800095 h 3620258"/>
              <a:gd name="connsiteX9" fmla="*/ 4857387 w 5500118"/>
              <a:gd name="connsiteY9" fmla="*/ 3416998 h 3620258"/>
              <a:gd name="connsiteX10" fmla="*/ 4667665 w 5500118"/>
              <a:gd name="connsiteY10" fmla="*/ 3607108 h 3620258"/>
              <a:gd name="connsiteX11" fmla="*/ 2766077 w 5500118"/>
              <a:gd name="connsiteY11" fmla="*/ 3600603 h 3620258"/>
              <a:gd name="connsiteX12" fmla="*/ 1799260 w 5500118"/>
              <a:gd name="connsiteY12" fmla="*/ 3617355 h 3620258"/>
              <a:gd name="connsiteX13" fmla="*/ 1403254 w 5500118"/>
              <a:gd name="connsiteY13" fmla="*/ 3568004 h 3620258"/>
              <a:gd name="connsiteX14" fmla="*/ 788969 w 5500118"/>
              <a:gd name="connsiteY14" fmla="*/ 3502458 h 3620258"/>
              <a:gd name="connsiteX15" fmla="*/ 7091 w 5500118"/>
              <a:gd name="connsiteY15" fmla="*/ 2223449 h 3620258"/>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57387 w 5500118"/>
              <a:gd name="connsiteY9" fmla="*/ 3416998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77558 w 5500118"/>
              <a:gd name="connsiteY9" fmla="*/ 3423722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77558 w 5500118"/>
              <a:gd name="connsiteY9" fmla="*/ 3423722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00659"/>
              <a:gd name="connsiteX1" fmla="*/ 1067265 w 5500118"/>
              <a:gd name="connsiteY1" fmla="*/ 547902 h 3600659"/>
              <a:gd name="connsiteX2" fmla="*/ 2591265 w 5500118"/>
              <a:gd name="connsiteY2" fmla="*/ 285318 h 3600659"/>
              <a:gd name="connsiteX3" fmla="*/ 3863474 w 5500118"/>
              <a:gd name="connsiteY3" fmla="*/ 11191 h 3600659"/>
              <a:gd name="connsiteX4" fmla="*/ 5029665 w 5500118"/>
              <a:gd name="connsiteY4" fmla="*/ 501519 h 3600659"/>
              <a:gd name="connsiteX5" fmla="*/ 5420605 w 5500118"/>
              <a:gd name="connsiteY5" fmla="*/ 1024304 h 3600659"/>
              <a:gd name="connsiteX6" fmla="*/ 5500118 w 5500118"/>
              <a:gd name="connsiteY6" fmla="*/ 1555067 h 3600659"/>
              <a:gd name="connsiteX7" fmla="*/ 5082675 w 5500118"/>
              <a:gd name="connsiteY7" fmla="*/ 2269831 h 3600659"/>
              <a:gd name="connsiteX8" fmla="*/ 5049543 w 5500118"/>
              <a:gd name="connsiteY8" fmla="*/ 2800095 h 3600659"/>
              <a:gd name="connsiteX9" fmla="*/ 4877558 w 5500118"/>
              <a:gd name="connsiteY9" fmla="*/ 3423722 h 3600659"/>
              <a:gd name="connsiteX10" fmla="*/ 4681113 w 5500118"/>
              <a:gd name="connsiteY10" fmla="*/ 3573490 h 3600659"/>
              <a:gd name="connsiteX11" fmla="*/ 2766077 w 5500118"/>
              <a:gd name="connsiteY11" fmla="*/ 3600603 h 3600659"/>
              <a:gd name="connsiteX12" fmla="*/ 1940454 w 5500118"/>
              <a:gd name="connsiteY12" fmla="*/ 3583738 h 3600659"/>
              <a:gd name="connsiteX13" fmla="*/ 1403254 w 5500118"/>
              <a:gd name="connsiteY13" fmla="*/ 3568004 h 3600659"/>
              <a:gd name="connsiteX14" fmla="*/ 788969 w 5500118"/>
              <a:gd name="connsiteY14" fmla="*/ 3502458 h 3600659"/>
              <a:gd name="connsiteX15" fmla="*/ 7091 w 5500118"/>
              <a:gd name="connsiteY15" fmla="*/ 2223449 h 360065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877558 w 5500118"/>
              <a:gd name="connsiteY9" fmla="*/ 3423722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64964 w 5500118"/>
              <a:gd name="connsiteY9" fmla="*/ 3470787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44794 w 5500118"/>
              <a:gd name="connsiteY9" fmla="*/ 3316146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71688 w 5500118"/>
              <a:gd name="connsiteY9" fmla="*/ 3343040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9692 w 5502719"/>
              <a:gd name="connsiteY0" fmla="*/ 2223449 h 3592269"/>
              <a:gd name="connsiteX1" fmla="*/ 1069866 w 5502719"/>
              <a:gd name="connsiteY1" fmla="*/ 547902 h 3592269"/>
              <a:gd name="connsiteX2" fmla="*/ 2593866 w 5502719"/>
              <a:gd name="connsiteY2" fmla="*/ 285318 h 3592269"/>
              <a:gd name="connsiteX3" fmla="*/ 3866075 w 5502719"/>
              <a:gd name="connsiteY3" fmla="*/ 11191 h 3592269"/>
              <a:gd name="connsiteX4" fmla="*/ 5032266 w 5502719"/>
              <a:gd name="connsiteY4" fmla="*/ 501519 h 3592269"/>
              <a:gd name="connsiteX5" fmla="*/ 5423206 w 5502719"/>
              <a:gd name="connsiteY5" fmla="*/ 1024304 h 3592269"/>
              <a:gd name="connsiteX6" fmla="*/ 5502719 w 5502719"/>
              <a:gd name="connsiteY6" fmla="*/ 1555067 h 3592269"/>
              <a:gd name="connsiteX7" fmla="*/ 5085276 w 5502719"/>
              <a:gd name="connsiteY7" fmla="*/ 2269831 h 3592269"/>
              <a:gd name="connsiteX8" fmla="*/ 5052144 w 5502719"/>
              <a:gd name="connsiteY8" fmla="*/ 2800095 h 3592269"/>
              <a:gd name="connsiteX9" fmla="*/ 4974289 w 5502719"/>
              <a:gd name="connsiteY9" fmla="*/ 3343040 h 3592269"/>
              <a:gd name="connsiteX10" fmla="*/ 4683714 w 5502719"/>
              <a:gd name="connsiteY10" fmla="*/ 3573490 h 3592269"/>
              <a:gd name="connsiteX11" fmla="*/ 2768678 w 5502719"/>
              <a:gd name="connsiteY11" fmla="*/ 3587156 h 3592269"/>
              <a:gd name="connsiteX12" fmla="*/ 1943055 w 5502719"/>
              <a:gd name="connsiteY12" fmla="*/ 3583738 h 3592269"/>
              <a:gd name="connsiteX13" fmla="*/ 1405855 w 5502719"/>
              <a:gd name="connsiteY13" fmla="*/ 3568004 h 3592269"/>
              <a:gd name="connsiteX14" fmla="*/ 757952 w 5502719"/>
              <a:gd name="connsiteY14" fmla="*/ 3455393 h 3592269"/>
              <a:gd name="connsiteX15" fmla="*/ 9692 w 5502719"/>
              <a:gd name="connsiteY15" fmla="*/ 2223449 h 3592269"/>
              <a:gd name="connsiteX0" fmla="*/ 9692 w 5502719"/>
              <a:gd name="connsiteY0" fmla="*/ 2223449 h 3592269"/>
              <a:gd name="connsiteX1" fmla="*/ 1069866 w 5502719"/>
              <a:gd name="connsiteY1" fmla="*/ 547902 h 3592269"/>
              <a:gd name="connsiteX2" fmla="*/ 2593866 w 5502719"/>
              <a:gd name="connsiteY2" fmla="*/ 285318 h 3592269"/>
              <a:gd name="connsiteX3" fmla="*/ 3866075 w 5502719"/>
              <a:gd name="connsiteY3" fmla="*/ 11191 h 3592269"/>
              <a:gd name="connsiteX4" fmla="*/ 5032266 w 5502719"/>
              <a:gd name="connsiteY4" fmla="*/ 501519 h 3592269"/>
              <a:gd name="connsiteX5" fmla="*/ 5423206 w 5502719"/>
              <a:gd name="connsiteY5" fmla="*/ 1024304 h 3592269"/>
              <a:gd name="connsiteX6" fmla="*/ 5502719 w 5502719"/>
              <a:gd name="connsiteY6" fmla="*/ 1555067 h 3592269"/>
              <a:gd name="connsiteX7" fmla="*/ 5085276 w 5502719"/>
              <a:gd name="connsiteY7" fmla="*/ 2269831 h 3592269"/>
              <a:gd name="connsiteX8" fmla="*/ 5052144 w 5502719"/>
              <a:gd name="connsiteY8" fmla="*/ 2800095 h 3592269"/>
              <a:gd name="connsiteX9" fmla="*/ 4974289 w 5502719"/>
              <a:gd name="connsiteY9" fmla="*/ 3343040 h 3592269"/>
              <a:gd name="connsiteX10" fmla="*/ 4683714 w 5502719"/>
              <a:gd name="connsiteY10" fmla="*/ 3573490 h 3592269"/>
              <a:gd name="connsiteX11" fmla="*/ 2768678 w 5502719"/>
              <a:gd name="connsiteY11" fmla="*/ 3587156 h 3592269"/>
              <a:gd name="connsiteX12" fmla="*/ 1943055 w 5502719"/>
              <a:gd name="connsiteY12" fmla="*/ 3583738 h 3592269"/>
              <a:gd name="connsiteX13" fmla="*/ 1405855 w 5502719"/>
              <a:gd name="connsiteY13" fmla="*/ 3568004 h 3592269"/>
              <a:gd name="connsiteX14" fmla="*/ 757952 w 5502719"/>
              <a:gd name="connsiteY14" fmla="*/ 3455393 h 3592269"/>
              <a:gd name="connsiteX15" fmla="*/ 9692 w 5502719"/>
              <a:gd name="connsiteY15" fmla="*/ 2223449 h 3592269"/>
              <a:gd name="connsiteX0" fmla="*/ 18940 w 5511967"/>
              <a:gd name="connsiteY0" fmla="*/ 2223449 h 3592269"/>
              <a:gd name="connsiteX1" fmla="*/ 1079114 w 5511967"/>
              <a:gd name="connsiteY1" fmla="*/ 547902 h 3592269"/>
              <a:gd name="connsiteX2" fmla="*/ 2603114 w 5511967"/>
              <a:gd name="connsiteY2" fmla="*/ 285318 h 3592269"/>
              <a:gd name="connsiteX3" fmla="*/ 3875323 w 5511967"/>
              <a:gd name="connsiteY3" fmla="*/ 11191 h 3592269"/>
              <a:gd name="connsiteX4" fmla="*/ 5041514 w 5511967"/>
              <a:gd name="connsiteY4" fmla="*/ 501519 h 3592269"/>
              <a:gd name="connsiteX5" fmla="*/ 5432454 w 5511967"/>
              <a:gd name="connsiteY5" fmla="*/ 1024304 h 3592269"/>
              <a:gd name="connsiteX6" fmla="*/ 5511967 w 5511967"/>
              <a:gd name="connsiteY6" fmla="*/ 1555067 h 3592269"/>
              <a:gd name="connsiteX7" fmla="*/ 5094524 w 5511967"/>
              <a:gd name="connsiteY7" fmla="*/ 2269831 h 3592269"/>
              <a:gd name="connsiteX8" fmla="*/ 5061392 w 5511967"/>
              <a:gd name="connsiteY8" fmla="*/ 2800095 h 3592269"/>
              <a:gd name="connsiteX9" fmla="*/ 4983537 w 5511967"/>
              <a:gd name="connsiteY9" fmla="*/ 3343040 h 3592269"/>
              <a:gd name="connsiteX10" fmla="*/ 4692962 w 5511967"/>
              <a:gd name="connsiteY10" fmla="*/ 3573490 h 3592269"/>
              <a:gd name="connsiteX11" fmla="*/ 2777926 w 5511967"/>
              <a:gd name="connsiteY11" fmla="*/ 3587156 h 3592269"/>
              <a:gd name="connsiteX12" fmla="*/ 1952303 w 5511967"/>
              <a:gd name="connsiteY12" fmla="*/ 3583738 h 3592269"/>
              <a:gd name="connsiteX13" fmla="*/ 1415103 w 5511967"/>
              <a:gd name="connsiteY13" fmla="*/ 3568004 h 3592269"/>
              <a:gd name="connsiteX14" fmla="*/ 686518 w 5511967"/>
              <a:gd name="connsiteY14" fmla="*/ 3415052 h 3592269"/>
              <a:gd name="connsiteX15" fmla="*/ 18940 w 5511967"/>
              <a:gd name="connsiteY15" fmla="*/ 2223449 h 3592269"/>
              <a:gd name="connsiteX0" fmla="*/ 18940 w 5511967"/>
              <a:gd name="connsiteY0" fmla="*/ 2223449 h 3592269"/>
              <a:gd name="connsiteX1" fmla="*/ 1079114 w 5511967"/>
              <a:gd name="connsiteY1" fmla="*/ 547902 h 3592269"/>
              <a:gd name="connsiteX2" fmla="*/ 2603114 w 5511967"/>
              <a:gd name="connsiteY2" fmla="*/ 285318 h 3592269"/>
              <a:gd name="connsiteX3" fmla="*/ 3875323 w 5511967"/>
              <a:gd name="connsiteY3" fmla="*/ 11191 h 3592269"/>
              <a:gd name="connsiteX4" fmla="*/ 5041514 w 5511967"/>
              <a:gd name="connsiteY4" fmla="*/ 501519 h 3592269"/>
              <a:gd name="connsiteX5" fmla="*/ 5432454 w 5511967"/>
              <a:gd name="connsiteY5" fmla="*/ 1024304 h 3592269"/>
              <a:gd name="connsiteX6" fmla="*/ 5511967 w 5511967"/>
              <a:gd name="connsiteY6" fmla="*/ 1555067 h 3592269"/>
              <a:gd name="connsiteX7" fmla="*/ 5094524 w 5511967"/>
              <a:gd name="connsiteY7" fmla="*/ 2269831 h 3592269"/>
              <a:gd name="connsiteX8" fmla="*/ 5061392 w 5511967"/>
              <a:gd name="connsiteY8" fmla="*/ 2800095 h 3592269"/>
              <a:gd name="connsiteX9" fmla="*/ 4983537 w 5511967"/>
              <a:gd name="connsiteY9" fmla="*/ 3343040 h 3592269"/>
              <a:gd name="connsiteX10" fmla="*/ 4692962 w 5511967"/>
              <a:gd name="connsiteY10" fmla="*/ 3573490 h 3592269"/>
              <a:gd name="connsiteX11" fmla="*/ 2777926 w 5511967"/>
              <a:gd name="connsiteY11" fmla="*/ 3587156 h 3592269"/>
              <a:gd name="connsiteX12" fmla="*/ 1952303 w 5511967"/>
              <a:gd name="connsiteY12" fmla="*/ 3583738 h 3592269"/>
              <a:gd name="connsiteX13" fmla="*/ 1415103 w 5511967"/>
              <a:gd name="connsiteY13" fmla="*/ 3568004 h 3592269"/>
              <a:gd name="connsiteX14" fmla="*/ 686518 w 5511967"/>
              <a:gd name="connsiteY14" fmla="*/ 3415052 h 3592269"/>
              <a:gd name="connsiteX15" fmla="*/ 18940 w 5511967"/>
              <a:gd name="connsiteY15" fmla="*/ 2223449 h 3592269"/>
              <a:gd name="connsiteX0" fmla="*/ 32548 w 5417999"/>
              <a:gd name="connsiteY0" fmla="*/ 2021743 h 3592269"/>
              <a:gd name="connsiteX1" fmla="*/ 985146 w 5417999"/>
              <a:gd name="connsiteY1" fmla="*/ 547902 h 3592269"/>
              <a:gd name="connsiteX2" fmla="*/ 2509146 w 5417999"/>
              <a:gd name="connsiteY2" fmla="*/ 285318 h 3592269"/>
              <a:gd name="connsiteX3" fmla="*/ 3781355 w 5417999"/>
              <a:gd name="connsiteY3" fmla="*/ 11191 h 3592269"/>
              <a:gd name="connsiteX4" fmla="*/ 4947546 w 5417999"/>
              <a:gd name="connsiteY4" fmla="*/ 501519 h 3592269"/>
              <a:gd name="connsiteX5" fmla="*/ 5338486 w 5417999"/>
              <a:gd name="connsiteY5" fmla="*/ 1024304 h 3592269"/>
              <a:gd name="connsiteX6" fmla="*/ 5417999 w 5417999"/>
              <a:gd name="connsiteY6" fmla="*/ 1555067 h 3592269"/>
              <a:gd name="connsiteX7" fmla="*/ 5000556 w 5417999"/>
              <a:gd name="connsiteY7" fmla="*/ 2269831 h 3592269"/>
              <a:gd name="connsiteX8" fmla="*/ 4967424 w 5417999"/>
              <a:gd name="connsiteY8" fmla="*/ 2800095 h 3592269"/>
              <a:gd name="connsiteX9" fmla="*/ 4889569 w 5417999"/>
              <a:gd name="connsiteY9" fmla="*/ 3343040 h 3592269"/>
              <a:gd name="connsiteX10" fmla="*/ 4598994 w 5417999"/>
              <a:gd name="connsiteY10" fmla="*/ 3573490 h 3592269"/>
              <a:gd name="connsiteX11" fmla="*/ 2683958 w 5417999"/>
              <a:gd name="connsiteY11" fmla="*/ 3587156 h 3592269"/>
              <a:gd name="connsiteX12" fmla="*/ 1858335 w 5417999"/>
              <a:gd name="connsiteY12" fmla="*/ 3583738 h 3592269"/>
              <a:gd name="connsiteX13" fmla="*/ 1321135 w 5417999"/>
              <a:gd name="connsiteY13" fmla="*/ 3568004 h 3592269"/>
              <a:gd name="connsiteX14" fmla="*/ 592550 w 5417999"/>
              <a:gd name="connsiteY14" fmla="*/ 3415052 h 3592269"/>
              <a:gd name="connsiteX15" fmla="*/ 32548 w 5417999"/>
              <a:gd name="connsiteY15" fmla="*/ 2021743 h 3592269"/>
              <a:gd name="connsiteX0" fmla="*/ 4189 w 5389640"/>
              <a:gd name="connsiteY0" fmla="*/ 2021743 h 3592269"/>
              <a:gd name="connsiteX1" fmla="*/ 956787 w 5389640"/>
              <a:gd name="connsiteY1" fmla="*/ 547902 h 3592269"/>
              <a:gd name="connsiteX2" fmla="*/ 2480787 w 5389640"/>
              <a:gd name="connsiteY2" fmla="*/ 285318 h 3592269"/>
              <a:gd name="connsiteX3" fmla="*/ 3752996 w 5389640"/>
              <a:gd name="connsiteY3" fmla="*/ 11191 h 3592269"/>
              <a:gd name="connsiteX4" fmla="*/ 4919187 w 5389640"/>
              <a:gd name="connsiteY4" fmla="*/ 501519 h 3592269"/>
              <a:gd name="connsiteX5" fmla="*/ 5310127 w 5389640"/>
              <a:gd name="connsiteY5" fmla="*/ 1024304 h 3592269"/>
              <a:gd name="connsiteX6" fmla="*/ 5389640 w 5389640"/>
              <a:gd name="connsiteY6" fmla="*/ 1555067 h 3592269"/>
              <a:gd name="connsiteX7" fmla="*/ 4972197 w 5389640"/>
              <a:gd name="connsiteY7" fmla="*/ 2269831 h 3592269"/>
              <a:gd name="connsiteX8" fmla="*/ 4939065 w 5389640"/>
              <a:gd name="connsiteY8" fmla="*/ 2800095 h 3592269"/>
              <a:gd name="connsiteX9" fmla="*/ 4861210 w 5389640"/>
              <a:gd name="connsiteY9" fmla="*/ 3343040 h 3592269"/>
              <a:gd name="connsiteX10" fmla="*/ 4570635 w 5389640"/>
              <a:gd name="connsiteY10" fmla="*/ 3573490 h 3592269"/>
              <a:gd name="connsiteX11" fmla="*/ 2655599 w 5389640"/>
              <a:gd name="connsiteY11" fmla="*/ 3587156 h 3592269"/>
              <a:gd name="connsiteX12" fmla="*/ 1829976 w 5389640"/>
              <a:gd name="connsiteY12" fmla="*/ 3583738 h 3592269"/>
              <a:gd name="connsiteX13" fmla="*/ 1292776 w 5389640"/>
              <a:gd name="connsiteY13" fmla="*/ 3568004 h 3592269"/>
              <a:gd name="connsiteX14" fmla="*/ 564191 w 5389640"/>
              <a:gd name="connsiteY14" fmla="*/ 3415052 h 3592269"/>
              <a:gd name="connsiteX15" fmla="*/ 4189 w 5389640"/>
              <a:gd name="connsiteY15" fmla="*/ 2021743 h 3592269"/>
              <a:gd name="connsiteX0" fmla="*/ 43603 w 5281137"/>
              <a:gd name="connsiteY0" fmla="*/ 2021743 h 3592269"/>
              <a:gd name="connsiteX1" fmla="*/ 848284 w 5281137"/>
              <a:gd name="connsiteY1" fmla="*/ 547902 h 3592269"/>
              <a:gd name="connsiteX2" fmla="*/ 2372284 w 5281137"/>
              <a:gd name="connsiteY2" fmla="*/ 285318 h 3592269"/>
              <a:gd name="connsiteX3" fmla="*/ 3644493 w 5281137"/>
              <a:gd name="connsiteY3" fmla="*/ 11191 h 3592269"/>
              <a:gd name="connsiteX4" fmla="*/ 4810684 w 5281137"/>
              <a:gd name="connsiteY4" fmla="*/ 501519 h 3592269"/>
              <a:gd name="connsiteX5" fmla="*/ 5201624 w 5281137"/>
              <a:gd name="connsiteY5" fmla="*/ 1024304 h 3592269"/>
              <a:gd name="connsiteX6" fmla="*/ 5281137 w 5281137"/>
              <a:gd name="connsiteY6" fmla="*/ 1555067 h 3592269"/>
              <a:gd name="connsiteX7" fmla="*/ 4863694 w 5281137"/>
              <a:gd name="connsiteY7" fmla="*/ 2269831 h 3592269"/>
              <a:gd name="connsiteX8" fmla="*/ 4830562 w 5281137"/>
              <a:gd name="connsiteY8" fmla="*/ 2800095 h 3592269"/>
              <a:gd name="connsiteX9" fmla="*/ 4752707 w 5281137"/>
              <a:gd name="connsiteY9" fmla="*/ 3343040 h 3592269"/>
              <a:gd name="connsiteX10" fmla="*/ 4462132 w 5281137"/>
              <a:gd name="connsiteY10" fmla="*/ 3573490 h 3592269"/>
              <a:gd name="connsiteX11" fmla="*/ 2547096 w 5281137"/>
              <a:gd name="connsiteY11" fmla="*/ 3587156 h 3592269"/>
              <a:gd name="connsiteX12" fmla="*/ 1721473 w 5281137"/>
              <a:gd name="connsiteY12" fmla="*/ 3583738 h 3592269"/>
              <a:gd name="connsiteX13" fmla="*/ 1184273 w 5281137"/>
              <a:gd name="connsiteY13" fmla="*/ 3568004 h 3592269"/>
              <a:gd name="connsiteX14" fmla="*/ 455688 w 5281137"/>
              <a:gd name="connsiteY14" fmla="*/ 3415052 h 3592269"/>
              <a:gd name="connsiteX15" fmla="*/ 43603 w 5281137"/>
              <a:gd name="connsiteY15" fmla="*/ 2021743 h 3592269"/>
              <a:gd name="connsiteX0" fmla="*/ 26781 w 5264315"/>
              <a:gd name="connsiteY0" fmla="*/ 2021743 h 3592269"/>
              <a:gd name="connsiteX1" fmla="*/ 831462 w 5264315"/>
              <a:gd name="connsiteY1" fmla="*/ 547902 h 3592269"/>
              <a:gd name="connsiteX2" fmla="*/ 2355462 w 5264315"/>
              <a:gd name="connsiteY2" fmla="*/ 285318 h 3592269"/>
              <a:gd name="connsiteX3" fmla="*/ 3627671 w 5264315"/>
              <a:gd name="connsiteY3" fmla="*/ 11191 h 3592269"/>
              <a:gd name="connsiteX4" fmla="*/ 4793862 w 5264315"/>
              <a:gd name="connsiteY4" fmla="*/ 501519 h 3592269"/>
              <a:gd name="connsiteX5" fmla="*/ 5184802 w 5264315"/>
              <a:gd name="connsiteY5" fmla="*/ 1024304 h 3592269"/>
              <a:gd name="connsiteX6" fmla="*/ 5264315 w 5264315"/>
              <a:gd name="connsiteY6" fmla="*/ 1555067 h 3592269"/>
              <a:gd name="connsiteX7" fmla="*/ 4846872 w 5264315"/>
              <a:gd name="connsiteY7" fmla="*/ 2269831 h 3592269"/>
              <a:gd name="connsiteX8" fmla="*/ 4813740 w 5264315"/>
              <a:gd name="connsiteY8" fmla="*/ 2800095 h 3592269"/>
              <a:gd name="connsiteX9" fmla="*/ 4735885 w 5264315"/>
              <a:gd name="connsiteY9" fmla="*/ 3343040 h 3592269"/>
              <a:gd name="connsiteX10" fmla="*/ 4445310 w 5264315"/>
              <a:gd name="connsiteY10" fmla="*/ 3573490 h 3592269"/>
              <a:gd name="connsiteX11" fmla="*/ 2530274 w 5264315"/>
              <a:gd name="connsiteY11" fmla="*/ 3587156 h 3592269"/>
              <a:gd name="connsiteX12" fmla="*/ 1704651 w 5264315"/>
              <a:gd name="connsiteY12" fmla="*/ 3583738 h 3592269"/>
              <a:gd name="connsiteX13" fmla="*/ 1167451 w 5264315"/>
              <a:gd name="connsiteY13" fmla="*/ 3568004 h 3592269"/>
              <a:gd name="connsiteX14" fmla="*/ 438866 w 5264315"/>
              <a:gd name="connsiteY14" fmla="*/ 3415052 h 3592269"/>
              <a:gd name="connsiteX15" fmla="*/ 26781 w 5264315"/>
              <a:gd name="connsiteY15" fmla="*/ 2021743 h 3592269"/>
              <a:gd name="connsiteX0" fmla="*/ 13647 w 5251181"/>
              <a:gd name="connsiteY0" fmla="*/ 2021743 h 3631662"/>
              <a:gd name="connsiteX1" fmla="*/ 818328 w 5251181"/>
              <a:gd name="connsiteY1" fmla="*/ 547902 h 3631662"/>
              <a:gd name="connsiteX2" fmla="*/ 2342328 w 5251181"/>
              <a:gd name="connsiteY2" fmla="*/ 285318 h 3631662"/>
              <a:gd name="connsiteX3" fmla="*/ 3614537 w 5251181"/>
              <a:gd name="connsiteY3" fmla="*/ 11191 h 3631662"/>
              <a:gd name="connsiteX4" fmla="*/ 4780728 w 5251181"/>
              <a:gd name="connsiteY4" fmla="*/ 501519 h 3631662"/>
              <a:gd name="connsiteX5" fmla="*/ 5171668 w 5251181"/>
              <a:gd name="connsiteY5" fmla="*/ 1024304 h 3631662"/>
              <a:gd name="connsiteX6" fmla="*/ 5251181 w 5251181"/>
              <a:gd name="connsiteY6" fmla="*/ 1555067 h 3631662"/>
              <a:gd name="connsiteX7" fmla="*/ 4833738 w 5251181"/>
              <a:gd name="connsiteY7" fmla="*/ 2269831 h 3631662"/>
              <a:gd name="connsiteX8" fmla="*/ 4800606 w 5251181"/>
              <a:gd name="connsiteY8" fmla="*/ 2800095 h 3631662"/>
              <a:gd name="connsiteX9" fmla="*/ 4722751 w 5251181"/>
              <a:gd name="connsiteY9" fmla="*/ 3343040 h 3631662"/>
              <a:gd name="connsiteX10" fmla="*/ 4432176 w 5251181"/>
              <a:gd name="connsiteY10" fmla="*/ 3573490 h 3631662"/>
              <a:gd name="connsiteX11" fmla="*/ 2517140 w 5251181"/>
              <a:gd name="connsiteY11" fmla="*/ 3587156 h 3631662"/>
              <a:gd name="connsiteX12" fmla="*/ 1691517 w 5251181"/>
              <a:gd name="connsiteY12" fmla="*/ 3583738 h 3631662"/>
              <a:gd name="connsiteX13" fmla="*/ 1154317 w 5251181"/>
              <a:gd name="connsiteY13" fmla="*/ 3568004 h 3631662"/>
              <a:gd name="connsiteX14" fmla="*/ 613991 w 5251181"/>
              <a:gd name="connsiteY14" fmla="*/ 3529352 h 3631662"/>
              <a:gd name="connsiteX15" fmla="*/ 13647 w 5251181"/>
              <a:gd name="connsiteY15" fmla="*/ 2021743 h 3631662"/>
              <a:gd name="connsiteX0" fmla="*/ 12487 w 5250021"/>
              <a:gd name="connsiteY0" fmla="*/ 2021743 h 3622649"/>
              <a:gd name="connsiteX1" fmla="*/ 817168 w 5250021"/>
              <a:gd name="connsiteY1" fmla="*/ 547902 h 3622649"/>
              <a:gd name="connsiteX2" fmla="*/ 2341168 w 5250021"/>
              <a:gd name="connsiteY2" fmla="*/ 285318 h 3622649"/>
              <a:gd name="connsiteX3" fmla="*/ 3613377 w 5250021"/>
              <a:gd name="connsiteY3" fmla="*/ 11191 h 3622649"/>
              <a:gd name="connsiteX4" fmla="*/ 4779568 w 5250021"/>
              <a:gd name="connsiteY4" fmla="*/ 501519 h 3622649"/>
              <a:gd name="connsiteX5" fmla="*/ 5170508 w 5250021"/>
              <a:gd name="connsiteY5" fmla="*/ 1024304 h 3622649"/>
              <a:gd name="connsiteX6" fmla="*/ 5250021 w 5250021"/>
              <a:gd name="connsiteY6" fmla="*/ 1555067 h 3622649"/>
              <a:gd name="connsiteX7" fmla="*/ 4832578 w 5250021"/>
              <a:gd name="connsiteY7" fmla="*/ 2269831 h 3622649"/>
              <a:gd name="connsiteX8" fmla="*/ 4799446 w 5250021"/>
              <a:gd name="connsiteY8" fmla="*/ 2800095 h 3622649"/>
              <a:gd name="connsiteX9" fmla="*/ 4721591 w 5250021"/>
              <a:gd name="connsiteY9" fmla="*/ 3343040 h 3622649"/>
              <a:gd name="connsiteX10" fmla="*/ 4431016 w 5250021"/>
              <a:gd name="connsiteY10" fmla="*/ 3573490 h 3622649"/>
              <a:gd name="connsiteX11" fmla="*/ 2515980 w 5250021"/>
              <a:gd name="connsiteY11" fmla="*/ 3587156 h 3622649"/>
              <a:gd name="connsiteX12" fmla="*/ 1690357 w 5250021"/>
              <a:gd name="connsiteY12" fmla="*/ 3583738 h 3622649"/>
              <a:gd name="connsiteX13" fmla="*/ 1153157 w 5250021"/>
              <a:gd name="connsiteY13" fmla="*/ 3568004 h 3622649"/>
              <a:gd name="connsiteX14" fmla="*/ 619554 w 5250021"/>
              <a:gd name="connsiteY14" fmla="*/ 3515905 h 3622649"/>
              <a:gd name="connsiteX15" fmla="*/ 12487 w 5250021"/>
              <a:gd name="connsiteY15" fmla="*/ 2021743 h 3622649"/>
              <a:gd name="connsiteX0" fmla="*/ 12487 w 5250021"/>
              <a:gd name="connsiteY0" fmla="*/ 2021743 h 3592269"/>
              <a:gd name="connsiteX1" fmla="*/ 817168 w 5250021"/>
              <a:gd name="connsiteY1" fmla="*/ 547902 h 3592269"/>
              <a:gd name="connsiteX2" fmla="*/ 2341168 w 5250021"/>
              <a:gd name="connsiteY2" fmla="*/ 285318 h 3592269"/>
              <a:gd name="connsiteX3" fmla="*/ 3613377 w 5250021"/>
              <a:gd name="connsiteY3" fmla="*/ 11191 h 3592269"/>
              <a:gd name="connsiteX4" fmla="*/ 4779568 w 5250021"/>
              <a:gd name="connsiteY4" fmla="*/ 501519 h 3592269"/>
              <a:gd name="connsiteX5" fmla="*/ 5170508 w 5250021"/>
              <a:gd name="connsiteY5" fmla="*/ 1024304 h 3592269"/>
              <a:gd name="connsiteX6" fmla="*/ 5250021 w 5250021"/>
              <a:gd name="connsiteY6" fmla="*/ 1555067 h 3592269"/>
              <a:gd name="connsiteX7" fmla="*/ 4832578 w 5250021"/>
              <a:gd name="connsiteY7" fmla="*/ 2269831 h 3592269"/>
              <a:gd name="connsiteX8" fmla="*/ 4799446 w 5250021"/>
              <a:gd name="connsiteY8" fmla="*/ 2800095 h 3592269"/>
              <a:gd name="connsiteX9" fmla="*/ 4721591 w 5250021"/>
              <a:gd name="connsiteY9" fmla="*/ 3343040 h 3592269"/>
              <a:gd name="connsiteX10" fmla="*/ 4431016 w 5250021"/>
              <a:gd name="connsiteY10" fmla="*/ 3573490 h 3592269"/>
              <a:gd name="connsiteX11" fmla="*/ 2515980 w 5250021"/>
              <a:gd name="connsiteY11" fmla="*/ 3587156 h 3592269"/>
              <a:gd name="connsiteX12" fmla="*/ 1690357 w 5250021"/>
              <a:gd name="connsiteY12" fmla="*/ 3583738 h 3592269"/>
              <a:gd name="connsiteX13" fmla="*/ 1153157 w 5250021"/>
              <a:gd name="connsiteY13" fmla="*/ 3568004 h 3592269"/>
              <a:gd name="connsiteX14" fmla="*/ 619554 w 5250021"/>
              <a:gd name="connsiteY14" fmla="*/ 3515905 h 3592269"/>
              <a:gd name="connsiteX15" fmla="*/ 12487 w 5250021"/>
              <a:gd name="connsiteY15" fmla="*/ 2021743 h 3592269"/>
              <a:gd name="connsiteX0" fmla="*/ 1679 w 5239213"/>
              <a:gd name="connsiteY0" fmla="*/ 2021743 h 3632155"/>
              <a:gd name="connsiteX1" fmla="*/ 806360 w 5239213"/>
              <a:gd name="connsiteY1" fmla="*/ 547902 h 3632155"/>
              <a:gd name="connsiteX2" fmla="*/ 2330360 w 5239213"/>
              <a:gd name="connsiteY2" fmla="*/ 285318 h 3632155"/>
              <a:gd name="connsiteX3" fmla="*/ 3602569 w 5239213"/>
              <a:gd name="connsiteY3" fmla="*/ 11191 h 3632155"/>
              <a:gd name="connsiteX4" fmla="*/ 4768760 w 5239213"/>
              <a:gd name="connsiteY4" fmla="*/ 501519 h 3632155"/>
              <a:gd name="connsiteX5" fmla="*/ 5159700 w 5239213"/>
              <a:gd name="connsiteY5" fmla="*/ 1024304 h 3632155"/>
              <a:gd name="connsiteX6" fmla="*/ 5239213 w 5239213"/>
              <a:gd name="connsiteY6" fmla="*/ 1555067 h 3632155"/>
              <a:gd name="connsiteX7" fmla="*/ 4821770 w 5239213"/>
              <a:gd name="connsiteY7" fmla="*/ 2269831 h 3632155"/>
              <a:gd name="connsiteX8" fmla="*/ 4788638 w 5239213"/>
              <a:gd name="connsiteY8" fmla="*/ 2800095 h 3632155"/>
              <a:gd name="connsiteX9" fmla="*/ 4710783 w 5239213"/>
              <a:gd name="connsiteY9" fmla="*/ 3343040 h 3632155"/>
              <a:gd name="connsiteX10" fmla="*/ 4420208 w 5239213"/>
              <a:gd name="connsiteY10" fmla="*/ 3573490 h 3632155"/>
              <a:gd name="connsiteX11" fmla="*/ 2505172 w 5239213"/>
              <a:gd name="connsiteY11" fmla="*/ 3587156 h 3632155"/>
              <a:gd name="connsiteX12" fmla="*/ 1679549 w 5239213"/>
              <a:gd name="connsiteY12" fmla="*/ 3583738 h 3632155"/>
              <a:gd name="connsiteX13" fmla="*/ 1142349 w 5239213"/>
              <a:gd name="connsiteY13" fmla="*/ 3568004 h 3632155"/>
              <a:gd name="connsiteX14" fmla="*/ 716322 w 5239213"/>
              <a:gd name="connsiteY14" fmla="*/ 3583141 h 3632155"/>
              <a:gd name="connsiteX15" fmla="*/ 1679 w 5239213"/>
              <a:gd name="connsiteY15" fmla="*/ 2021743 h 3632155"/>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42349 w 5239213"/>
              <a:gd name="connsiteY13" fmla="*/ 356800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42349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026 w 5309106"/>
              <a:gd name="connsiteY0" fmla="*/ 2239150 h 3592269"/>
              <a:gd name="connsiteX1" fmla="*/ 876253 w 5309106"/>
              <a:gd name="connsiteY1" fmla="*/ 547902 h 3592269"/>
              <a:gd name="connsiteX2" fmla="*/ 2400253 w 5309106"/>
              <a:gd name="connsiteY2" fmla="*/ 285318 h 3592269"/>
              <a:gd name="connsiteX3" fmla="*/ 3672462 w 5309106"/>
              <a:gd name="connsiteY3" fmla="*/ 11191 h 3592269"/>
              <a:gd name="connsiteX4" fmla="*/ 4838653 w 5309106"/>
              <a:gd name="connsiteY4" fmla="*/ 501519 h 3592269"/>
              <a:gd name="connsiteX5" fmla="*/ 5229593 w 5309106"/>
              <a:gd name="connsiteY5" fmla="*/ 1024304 h 3592269"/>
              <a:gd name="connsiteX6" fmla="*/ 5309106 w 5309106"/>
              <a:gd name="connsiteY6" fmla="*/ 1555067 h 3592269"/>
              <a:gd name="connsiteX7" fmla="*/ 4891663 w 5309106"/>
              <a:gd name="connsiteY7" fmla="*/ 2269831 h 3592269"/>
              <a:gd name="connsiteX8" fmla="*/ 4858531 w 5309106"/>
              <a:gd name="connsiteY8" fmla="*/ 2800095 h 3592269"/>
              <a:gd name="connsiteX9" fmla="*/ 4780676 w 5309106"/>
              <a:gd name="connsiteY9" fmla="*/ 3343040 h 3592269"/>
              <a:gd name="connsiteX10" fmla="*/ 4490101 w 5309106"/>
              <a:gd name="connsiteY10" fmla="*/ 3573490 h 3592269"/>
              <a:gd name="connsiteX11" fmla="*/ 2575065 w 5309106"/>
              <a:gd name="connsiteY11" fmla="*/ 3587156 h 3592269"/>
              <a:gd name="connsiteX12" fmla="*/ 1749442 w 5309106"/>
              <a:gd name="connsiteY12" fmla="*/ 3583738 h 3592269"/>
              <a:gd name="connsiteX13" fmla="*/ 1266030 w 5309106"/>
              <a:gd name="connsiteY13" fmla="*/ 3588174 h 3592269"/>
              <a:gd name="connsiteX14" fmla="*/ 786215 w 5309106"/>
              <a:gd name="connsiteY14" fmla="*/ 3583141 h 3592269"/>
              <a:gd name="connsiteX15" fmla="*/ 1026 w 5309106"/>
              <a:gd name="connsiteY15" fmla="*/ 2239150 h 3592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09106" h="3592269">
                <a:moveTo>
                  <a:pt x="1026" y="2239150"/>
                </a:moveTo>
                <a:cubicBezTo>
                  <a:pt x="16032" y="1733277"/>
                  <a:pt x="445557" y="904054"/>
                  <a:pt x="876253" y="547902"/>
                </a:cubicBezTo>
                <a:cubicBezTo>
                  <a:pt x="1306949" y="191750"/>
                  <a:pt x="1934218" y="374770"/>
                  <a:pt x="2400253" y="285318"/>
                </a:cubicBezTo>
                <a:cubicBezTo>
                  <a:pt x="2866288" y="195866"/>
                  <a:pt x="3327906" y="-55764"/>
                  <a:pt x="3672462" y="11191"/>
                </a:cubicBezTo>
                <a:cubicBezTo>
                  <a:pt x="4215801" y="64894"/>
                  <a:pt x="4614470" y="303841"/>
                  <a:pt x="4838653" y="501519"/>
                </a:cubicBezTo>
                <a:cubicBezTo>
                  <a:pt x="5066149" y="663745"/>
                  <a:pt x="5178793" y="857548"/>
                  <a:pt x="5229593" y="1024304"/>
                </a:cubicBezTo>
                <a:cubicBezTo>
                  <a:pt x="5280393" y="1191061"/>
                  <a:pt x="5296958" y="1358523"/>
                  <a:pt x="5309106" y="1555067"/>
                </a:cubicBezTo>
                <a:cubicBezTo>
                  <a:pt x="5309105" y="1956908"/>
                  <a:pt x="4963446" y="2061110"/>
                  <a:pt x="4891663" y="2269831"/>
                </a:cubicBezTo>
                <a:cubicBezTo>
                  <a:pt x="4819880" y="2483962"/>
                  <a:pt x="4835340" y="2614423"/>
                  <a:pt x="4858531" y="2800095"/>
                </a:cubicBezTo>
                <a:cubicBezTo>
                  <a:pt x="4861844" y="3058654"/>
                  <a:pt x="4912094" y="3162918"/>
                  <a:pt x="4780676" y="3343040"/>
                </a:cubicBezTo>
                <a:cubicBezTo>
                  <a:pt x="4561365" y="3543917"/>
                  <a:pt x="4747413" y="3370984"/>
                  <a:pt x="4490101" y="3573490"/>
                </a:cubicBezTo>
                <a:cubicBezTo>
                  <a:pt x="3984894" y="3606641"/>
                  <a:pt x="3031841" y="3585448"/>
                  <a:pt x="2575065" y="3587156"/>
                </a:cubicBezTo>
                <a:cubicBezTo>
                  <a:pt x="2118289" y="3588864"/>
                  <a:pt x="2765473" y="3591412"/>
                  <a:pt x="1749442" y="3583738"/>
                </a:cubicBezTo>
                <a:cubicBezTo>
                  <a:pt x="1183888" y="3596235"/>
                  <a:pt x="1864720" y="3573706"/>
                  <a:pt x="1266030" y="3588174"/>
                </a:cubicBezTo>
                <a:cubicBezTo>
                  <a:pt x="808537" y="3582472"/>
                  <a:pt x="1211649" y="3589842"/>
                  <a:pt x="786215" y="3583141"/>
                </a:cubicBezTo>
                <a:cubicBezTo>
                  <a:pt x="130232" y="3034832"/>
                  <a:pt x="-13980" y="2745023"/>
                  <a:pt x="1026" y="2239150"/>
                </a:cubicBezTo>
                <a:close/>
              </a:path>
            </a:pathLst>
          </a:custGeom>
          <a:solidFill>
            <a:schemeClr val="bg1">
              <a:alpha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TextBox 11">
            <a:extLst>
              <a:ext uri="{FF2B5EF4-FFF2-40B4-BE49-F238E27FC236}">
                <a16:creationId xmlns:a16="http://schemas.microsoft.com/office/drawing/2014/main" id="{575B19B9-7ECD-4DE8-8C2D-0012CE531616}"/>
              </a:ext>
            </a:extLst>
          </p:cNvPr>
          <p:cNvSpPr txBox="1"/>
          <p:nvPr/>
        </p:nvSpPr>
        <p:spPr>
          <a:xfrm>
            <a:off x="346878" y="54624"/>
            <a:ext cx="4242585" cy="3154710"/>
          </a:xfrm>
          <a:prstGeom prst="rect">
            <a:avLst/>
          </a:prstGeom>
          <a:noFill/>
        </p:spPr>
        <p:txBody>
          <a:bodyPr wrap="square" numCol="2" rtlCol="0">
            <a:spAutoFit/>
          </a:bodyPr>
          <a:lstStyle/>
          <a:p>
            <a:pPr fontAlgn="base"/>
            <a:endParaRPr lang="en-AU" sz="1200" dirty="0">
              <a:solidFill>
                <a:srgbClr val="3A3432"/>
              </a:solidFill>
              <a:ea typeface="Tahoma" panose="020B0604030504040204" pitchFamily="34" charset="0"/>
              <a:cs typeface="Tahoma" panose="020B0604030504040204" pitchFamily="34" charset="0"/>
            </a:endParaRPr>
          </a:p>
          <a:p>
            <a:pPr marL="171450" indent="-171450" fontAlgn="base">
              <a:buBlip>
                <a:blip r:embed="rId6"/>
              </a:buBlip>
            </a:pPr>
            <a:r>
              <a:rPr lang="en-AU" sz="1050" dirty="0">
                <a:solidFill>
                  <a:srgbClr val="58595B"/>
                </a:solidFill>
                <a:ea typeface="Tahoma" panose="020B0604030504040204" pitchFamily="34" charset="0"/>
                <a:cs typeface="Tahoma" panose="020B0604030504040204" pitchFamily="34" charset="0"/>
              </a:rPr>
              <a:t>Your Coach will be trained in understanding the pain, grief, loss and trauma that can come from being taken into care. </a:t>
            </a:r>
          </a:p>
          <a:p>
            <a:pPr fontAlgn="base"/>
            <a:endParaRPr lang="en-AU" sz="1050" dirty="0">
              <a:solidFill>
                <a:srgbClr val="58595B"/>
              </a:solidFill>
              <a:ea typeface="Tahoma" panose="020B0604030504040204" pitchFamily="34" charset="0"/>
              <a:cs typeface="Tahoma" panose="020B0604030504040204" pitchFamily="34" charset="0"/>
            </a:endParaRPr>
          </a:p>
          <a:p>
            <a:pPr marL="171450" indent="-171450" fontAlgn="base">
              <a:buBlip>
                <a:blip r:embed="rId6"/>
              </a:buBlip>
            </a:pPr>
            <a:r>
              <a:rPr lang="en-AU" sz="1050" dirty="0">
                <a:solidFill>
                  <a:srgbClr val="58595B"/>
                </a:solidFill>
                <a:ea typeface="Tahoma" panose="020B0604030504040204" pitchFamily="34" charset="0"/>
                <a:cs typeface="Tahoma" panose="020B0604030504040204" pitchFamily="34" charset="0"/>
              </a:rPr>
              <a:t>Your Coach will be guided by you, what you want and what you are ready to explore. This includes exploring your family, history, culture, country and community.</a:t>
            </a:r>
          </a:p>
          <a:p>
            <a:pPr marL="171450" indent="-171450" fontAlgn="base">
              <a:buBlip>
                <a:blip r:embed="rId6"/>
              </a:buBlip>
            </a:pPr>
            <a:endParaRPr lang="en-AU" sz="1050" dirty="0">
              <a:solidFill>
                <a:srgbClr val="58595B"/>
              </a:solidFill>
              <a:ea typeface="Tahoma" panose="020B0604030504040204" pitchFamily="34" charset="0"/>
              <a:cs typeface="Tahoma" panose="020B0604030504040204" pitchFamily="34" charset="0"/>
            </a:endParaRPr>
          </a:p>
          <a:p>
            <a:pPr marL="171450" indent="-171450" fontAlgn="base">
              <a:buBlip>
                <a:blip r:embed="rId6"/>
              </a:buBlip>
            </a:pPr>
            <a:r>
              <a:rPr lang="en-AU" sz="1050" dirty="0">
                <a:solidFill>
                  <a:srgbClr val="58595B"/>
                </a:solidFill>
                <a:ea typeface="Tahoma" panose="020B0604030504040204" pitchFamily="34" charset="0"/>
                <a:cs typeface="Tahoma" panose="020B0604030504040204" pitchFamily="34" charset="0"/>
              </a:rPr>
              <a:t>Your Coach can support you to access programs and people who will build your knowledge of culture and community. </a:t>
            </a:r>
          </a:p>
          <a:p>
            <a:pPr marL="171450" indent="-171450" fontAlgn="base">
              <a:buBlip>
                <a:blip r:embed="rId6"/>
              </a:buBlip>
            </a:pPr>
            <a:endParaRPr lang="en-AU" sz="1050" dirty="0">
              <a:solidFill>
                <a:srgbClr val="58595B"/>
              </a:solidFill>
              <a:ea typeface="Tahoma" panose="020B0604030504040204" pitchFamily="34" charset="0"/>
              <a:cs typeface="Tahoma" panose="020B0604030504040204" pitchFamily="34" charset="0"/>
            </a:endParaRPr>
          </a:p>
          <a:p>
            <a:pPr fontAlgn="base"/>
            <a:endParaRPr lang="en-AU" sz="1050" dirty="0">
              <a:solidFill>
                <a:srgbClr val="58595B"/>
              </a:solidFill>
              <a:ea typeface="Tahoma" panose="020B0604030504040204" pitchFamily="34" charset="0"/>
              <a:cs typeface="Tahoma" panose="020B0604030504040204" pitchFamily="34" charset="0"/>
            </a:endParaRPr>
          </a:p>
          <a:p>
            <a:pPr marL="171450" indent="-171450" fontAlgn="base">
              <a:buBlip>
                <a:blip r:embed="rId6"/>
              </a:buBlip>
            </a:pPr>
            <a:endParaRPr lang="en-AU" sz="1050" dirty="0">
              <a:solidFill>
                <a:srgbClr val="58595B"/>
              </a:solidFill>
              <a:ea typeface="Tahoma" panose="020B0604030504040204" pitchFamily="34" charset="0"/>
              <a:cs typeface="Tahoma" panose="020B0604030504040204" pitchFamily="34" charset="0"/>
            </a:endParaRPr>
          </a:p>
          <a:p>
            <a:pPr fontAlgn="base"/>
            <a:endParaRPr lang="en-AU" sz="1050" dirty="0">
              <a:solidFill>
                <a:srgbClr val="58595B"/>
              </a:solidFill>
              <a:ea typeface="Tahoma" panose="020B0604030504040204" pitchFamily="34" charset="0"/>
              <a:cs typeface="Tahoma" panose="020B0604030504040204" pitchFamily="34" charset="0"/>
            </a:endParaRPr>
          </a:p>
          <a:p>
            <a:pPr marL="171450" indent="-171450" fontAlgn="base">
              <a:buBlip>
                <a:blip r:embed="rId6"/>
              </a:buBlip>
            </a:pPr>
            <a:r>
              <a:rPr lang="en-AU" sz="1050" dirty="0">
                <a:solidFill>
                  <a:srgbClr val="58595B"/>
                </a:solidFill>
                <a:ea typeface="Tahoma" panose="020B0604030504040204" pitchFamily="34" charset="0"/>
                <a:cs typeface="Tahoma" panose="020B0604030504040204" pitchFamily="34" charset="0"/>
              </a:rPr>
              <a:t>Your Coach can help you to connect with different options for support around trauma, grief and loss. This will include traditional approaches to healing.</a:t>
            </a:r>
          </a:p>
          <a:p>
            <a:pPr fontAlgn="base"/>
            <a:endParaRPr lang="en-AU" sz="1050" dirty="0">
              <a:solidFill>
                <a:srgbClr val="58595B"/>
              </a:solidFill>
              <a:ea typeface="Tahoma" panose="020B0604030504040204" pitchFamily="34" charset="0"/>
              <a:cs typeface="Tahoma" panose="020B0604030504040204" pitchFamily="34" charset="0"/>
            </a:endParaRPr>
          </a:p>
          <a:p>
            <a:pPr marL="171450" indent="-171450" fontAlgn="base">
              <a:buBlip>
                <a:blip r:embed="rId6"/>
              </a:buBlip>
            </a:pPr>
            <a:r>
              <a:rPr lang="en-AU" sz="1050" dirty="0">
                <a:solidFill>
                  <a:srgbClr val="58595B"/>
                </a:solidFill>
                <a:ea typeface="Tahoma" panose="020B0604030504040204" pitchFamily="34" charset="0"/>
                <a:cs typeface="Tahoma" panose="020B0604030504040204" pitchFamily="34" charset="0"/>
              </a:rPr>
              <a:t>We can find and connect you with Elders and community members to help reconnect you to your family and culture.</a:t>
            </a:r>
          </a:p>
          <a:p>
            <a:pPr marL="171450" indent="-171450" fontAlgn="base">
              <a:buBlip>
                <a:blip r:embed="rId7"/>
              </a:buBlip>
            </a:pPr>
            <a:endParaRPr lang="en-US" sz="110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fontAlgn="base"/>
            <a:r>
              <a:rPr lang="en-AU" sz="1000" dirty="0">
                <a:solidFill>
                  <a:srgbClr val="58595B"/>
                </a:solidFill>
                <a:latin typeface="Corbel" panose="020B0503020204020204" pitchFamily="34" charset="0"/>
                <a:ea typeface="Tahoma" panose="020B0604030504040204" pitchFamily="34" charset="0"/>
                <a:cs typeface="Tahoma" panose="020B0604030504040204" pitchFamily="34" charset="0"/>
              </a:rPr>
              <a:t>​</a:t>
            </a:r>
          </a:p>
        </p:txBody>
      </p:sp>
      <p:sp>
        <p:nvSpPr>
          <p:cNvPr id="10" name="TextBox 9">
            <a:extLst>
              <a:ext uri="{FF2B5EF4-FFF2-40B4-BE49-F238E27FC236}">
                <a16:creationId xmlns:a16="http://schemas.microsoft.com/office/drawing/2014/main" id="{68BD6378-41D6-4E12-A707-D78492EE2EE6}"/>
              </a:ext>
            </a:extLst>
          </p:cNvPr>
          <p:cNvSpPr txBox="1"/>
          <p:nvPr/>
        </p:nvSpPr>
        <p:spPr>
          <a:xfrm>
            <a:off x="1035342" y="-158669"/>
            <a:ext cx="1529166" cy="646331"/>
          </a:xfrm>
          <a:prstGeom prst="rect">
            <a:avLst/>
          </a:prstGeom>
          <a:noFill/>
        </p:spPr>
        <p:txBody>
          <a:bodyPr wrap="square" rtlCol="0">
            <a:spAutoFit/>
          </a:bodyPr>
          <a:lstStyle/>
          <a:p>
            <a:r>
              <a:rPr lang="en-AU" sz="1800" b="1" dirty="0">
                <a:solidFill>
                  <a:srgbClr val="639963"/>
                </a:solidFill>
                <a:latin typeface="Corbel" panose="020B0503020204020204" pitchFamily="34" charset="0"/>
                <a:ea typeface="Tahoma" panose="020B0604030504040204" pitchFamily="34" charset="0"/>
                <a:cs typeface="Tahoma" panose="020B0604030504040204" pitchFamily="34" charset="0"/>
              </a:rPr>
              <a:t>This means:</a:t>
            </a:r>
          </a:p>
          <a:p>
            <a:endParaRPr lang="en-AU" dirty="0"/>
          </a:p>
        </p:txBody>
      </p:sp>
    </p:spTree>
    <p:extLst>
      <p:ext uri="{BB962C8B-B14F-4D97-AF65-F5344CB8AC3E}">
        <p14:creationId xmlns:p14="http://schemas.microsoft.com/office/powerpoint/2010/main" val="1383518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F4EC062-5208-D44D-A785-9EE647053692}"/>
              </a:ext>
            </a:extLst>
          </p:cNvPr>
          <p:cNvSpPr/>
          <p:nvPr/>
        </p:nvSpPr>
        <p:spPr>
          <a:xfrm>
            <a:off x="0" y="0"/>
            <a:ext cx="5327650" cy="3779838"/>
          </a:xfrm>
          <a:prstGeom prst="rect">
            <a:avLst/>
          </a:prstGeom>
          <a:solidFill>
            <a:srgbClr val="377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64368198-89D9-FE45-9118-DD3743C850FF}"/>
              </a:ext>
            </a:extLst>
          </p:cNvPr>
          <p:cNvSpPr/>
          <p:nvPr/>
        </p:nvSpPr>
        <p:spPr>
          <a:xfrm>
            <a:off x="127683" y="-106667"/>
            <a:ext cx="5512777" cy="3779838"/>
          </a:xfrm>
          <a:custGeom>
            <a:avLst/>
            <a:gdLst>
              <a:gd name="connsiteX0" fmla="*/ 0 w 5168347"/>
              <a:gd name="connsiteY0" fmla="*/ 2136913 h 4273826"/>
              <a:gd name="connsiteX1" fmla="*/ 2584174 w 5168347"/>
              <a:gd name="connsiteY1" fmla="*/ 0 h 4273826"/>
              <a:gd name="connsiteX2" fmla="*/ 5168348 w 5168347"/>
              <a:gd name="connsiteY2" fmla="*/ 2136913 h 4273826"/>
              <a:gd name="connsiteX3" fmla="*/ 2584174 w 5168347"/>
              <a:gd name="connsiteY3" fmla="*/ 4273826 h 4273826"/>
              <a:gd name="connsiteX4" fmla="*/ 0 w 5168347"/>
              <a:gd name="connsiteY4" fmla="*/ 2136913 h 4273826"/>
              <a:gd name="connsiteX0" fmla="*/ 0 w 5241571"/>
              <a:gd name="connsiteY0" fmla="*/ 2190515 h 4327428"/>
              <a:gd name="connsiteX1" fmla="*/ 2584174 w 5241571"/>
              <a:gd name="connsiteY1" fmla="*/ 53602 h 4327428"/>
              <a:gd name="connsiteX2" fmla="*/ 4591878 w 5241571"/>
              <a:gd name="connsiteY2" fmla="*/ 773386 h 4327428"/>
              <a:gd name="connsiteX3" fmla="*/ 5168348 w 5241571"/>
              <a:gd name="connsiteY3" fmla="*/ 2190515 h 4327428"/>
              <a:gd name="connsiteX4" fmla="*/ 2584174 w 5241571"/>
              <a:gd name="connsiteY4" fmla="*/ 4327428 h 4327428"/>
              <a:gd name="connsiteX5" fmla="*/ 0 w 5241571"/>
              <a:gd name="connsiteY5" fmla="*/ 2190515 h 4327428"/>
              <a:gd name="connsiteX0" fmla="*/ 0 w 5243947"/>
              <a:gd name="connsiteY0" fmla="*/ 2195585 h 4332498"/>
              <a:gd name="connsiteX1" fmla="*/ 2584174 w 5243947"/>
              <a:gd name="connsiteY1" fmla="*/ 58672 h 4332498"/>
              <a:gd name="connsiteX2" fmla="*/ 4611756 w 5243947"/>
              <a:gd name="connsiteY2" fmla="*/ 738699 h 4332498"/>
              <a:gd name="connsiteX3" fmla="*/ 5168348 w 5243947"/>
              <a:gd name="connsiteY3" fmla="*/ 2195585 h 4332498"/>
              <a:gd name="connsiteX4" fmla="*/ 2584174 w 5243947"/>
              <a:gd name="connsiteY4" fmla="*/ 4332498 h 4332498"/>
              <a:gd name="connsiteX5" fmla="*/ 0 w 5243947"/>
              <a:gd name="connsiteY5" fmla="*/ 2195585 h 4332498"/>
              <a:gd name="connsiteX0" fmla="*/ 37498 w 5281445"/>
              <a:gd name="connsiteY0" fmla="*/ 2149751 h 4286664"/>
              <a:gd name="connsiteX1" fmla="*/ 1190437 w 5281445"/>
              <a:gd name="connsiteY1" fmla="*/ 401318 h 4286664"/>
              <a:gd name="connsiteX2" fmla="*/ 2621672 w 5281445"/>
              <a:gd name="connsiteY2" fmla="*/ 12838 h 4286664"/>
              <a:gd name="connsiteX3" fmla="*/ 4649254 w 5281445"/>
              <a:gd name="connsiteY3" fmla="*/ 692865 h 4286664"/>
              <a:gd name="connsiteX4" fmla="*/ 5205846 w 5281445"/>
              <a:gd name="connsiteY4" fmla="*/ 2149751 h 4286664"/>
              <a:gd name="connsiteX5" fmla="*/ 2621672 w 5281445"/>
              <a:gd name="connsiteY5" fmla="*/ 4286664 h 4286664"/>
              <a:gd name="connsiteX6" fmla="*/ 37498 w 5281445"/>
              <a:gd name="connsiteY6" fmla="*/ 2149751 h 4286664"/>
              <a:gd name="connsiteX0" fmla="*/ 37498 w 5206080"/>
              <a:gd name="connsiteY0" fmla="*/ 2149751 h 4315973"/>
              <a:gd name="connsiteX1" fmla="*/ 1190437 w 5206080"/>
              <a:gd name="connsiteY1" fmla="*/ 401318 h 4315973"/>
              <a:gd name="connsiteX2" fmla="*/ 2621672 w 5206080"/>
              <a:gd name="connsiteY2" fmla="*/ 12838 h 4315973"/>
              <a:gd name="connsiteX3" fmla="*/ 4649254 w 5206080"/>
              <a:gd name="connsiteY3" fmla="*/ 692865 h 4315973"/>
              <a:gd name="connsiteX4" fmla="*/ 5205846 w 5206080"/>
              <a:gd name="connsiteY4" fmla="*/ 2149751 h 4315973"/>
              <a:gd name="connsiteX5" fmla="*/ 4708889 w 5206080"/>
              <a:gd name="connsiteY5" fmla="*/ 3310170 h 4315973"/>
              <a:gd name="connsiteX6" fmla="*/ 2621672 w 5206080"/>
              <a:gd name="connsiteY6" fmla="*/ 4286664 h 4315973"/>
              <a:gd name="connsiteX7" fmla="*/ 37498 w 5206080"/>
              <a:gd name="connsiteY7" fmla="*/ 2149751 h 4315973"/>
              <a:gd name="connsiteX0" fmla="*/ 37498 w 5205951"/>
              <a:gd name="connsiteY0" fmla="*/ 2144216 h 4310438"/>
              <a:gd name="connsiteX1" fmla="*/ 1190437 w 5205951"/>
              <a:gd name="connsiteY1" fmla="*/ 395783 h 4310438"/>
              <a:gd name="connsiteX2" fmla="*/ 2621672 w 5205951"/>
              <a:gd name="connsiteY2" fmla="*/ 7303 h 4310438"/>
              <a:gd name="connsiteX3" fmla="*/ 3668593 w 5205951"/>
              <a:gd name="connsiteY3" fmla="*/ 183748 h 4310438"/>
              <a:gd name="connsiteX4" fmla="*/ 4649254 w 5205951"/>
              <a:gd name="connsiteY4" fmla="*/ 687330 h 4310438"/>
              <a:gd name="connsiteX5" fmla="*/ 5205846 w 5205951"/>
              <a:gd name="connsiteY5" fmla="*/ 2144216 h 4310438"/>
              <a:gd name="connsiteX6" fmla="*/ 4708889 w 5205951"/>
              <a:gd name="connsiteY6" fmla="*/ 3304635 h 4310438"/>
              <a:gd name="connsiteX7" fmla="*/ 2621672 w 5205951"/>
              <a:gd name="connsiteY7" fmla="*/ 4281129 h 4310438"/>
              <a:gd name="connsiteX8" fmla="*/ 37498 w 5205951"/>
              <a:gd name="connsiteY8" fmla="*/ 2144216 h 4310438"/>
              <a:gd name="connsiteX0" fmla="*/ 37498 w 5220476"/>
              <a:gd name="connsiteY0" fmla="*/ 2144216 h 4310438"/>
              <a:gd name="connsiteX1" fmla="*/ 1190437 w 5220476"/>
              <a:gd name="connsiteY1" fmla="*/ 395783 h 4310438"/>
              <a:gd name="connsiteX2" fmla="*/ 2621672 w 5220476"/>
              <a:gd name="connsiteY2" fmla="*/ 7303 h 4310438"/>
              <a:gd name="connsiteX3" fmla="*/ 3668593 w 5220476"/>
              <a:gd name="connsiteY3" fmla="*/ 183748 h 4310438"/>
              <a:gd name="connsiteX4" fmla="*/ 4649254 w 5220476"/>
              <a:gd name="connsiteY4" fmla="*/ 687330 h 4310438"/>
              <a:gd name="connsiteX5" fmla="*/ 5073325 w 5220476"/>
              <a:gd name="connsiteY5" fmla="*/ 1376443 h 4310438"/>
              <a:gd name="connsiteX6" fmla="*/ 5205846 w 5220476"/>
              <a:gd name="connsiteY6" fmla="*/ 2144216 h 4310438"/>
              <a:gd name="connsiteX7" fmla="*/ 4708889 w 5220476"/>
              <a:gd name="connsiteY7" fmla="*/ 3304635 h 4310438"/>
              <a:gd name="connsiteX8" fmla="*/ 2621672 w 5220476"/>
              <a:gd name="connsiteY8" fmla="*/ 4281129 h 4310438"/>
              <a:gd name="connsiteX9" fmla="*/ 37498 w 5220476"/>
              <a:gd name="connsiteY9" fmla="*/ 2144216 h 4310438"/>
              <a:gd name="connsiteX0" fmla="*/ 37498 w 5206296"/>
              <a:gd name="connsiteY0" fmla="*/ 2144216 h 4307298"/>
              <a:gd name="connsiteX1" fmla="*/ 1190437 w 5206296"/>
              <a:gd name="connsiteY1" fmla="*/ 395783 h 4307298"/>
              <a:gd name="connsiteX2" fmla="*/ 2621672 w 5206296"/>
              <a:gd name="connsiteY2" fmla="*/ 7303 h 4307298"/>
              <a:gd name="connsiteX3" fmla="*/ 3668593 w 5206296"/>
              <a:gd name="connsiteY3" fmla="*/ 183748 h 4307298"/>
              <a:gd name="connsiteX4" fmla="*/ 4649254 w 5206296"/>
              <a:gd name="connsiteY4" fmla="*/ 687330 h 4307298"/>
              <a:gd name="connsiteX5" fmla="*/ 5073325 w 5206296"/>
              <a:gd name="connsiteY5" fmla="*/ 1376443 h 4307298"/>
              <a:gd name="connsiteX6" fmla="*/ 5205846 w 5206296"/>
              <a:gd name="connsiteY6" fmla="*/ 2144216 h 4307298"/>
              <a:gd name="connsiteX7" fmla="*/ 5093202 w 5206296"/>
              <a:gd name="connsiteY7" fmla="*/ 2900443 h 4307298"/>
              <a:gd name="connsiteX8" fmla="*/ 4708889 w 5206296"/>
              <a:gd name="connsiteY8" fmla="*/ 3304635 h 4307298"/>
              <a:gd name="connsiteX9" fmla="*/ 2621672 w 5206296"/>
              <a:gd name="connsiteY9" fmla="*/ 4281129 h 4307298"/>
              <a:gd name="connsiteX10" fmla="*/ 37498 w 5206296"/>
              <a:gd name="connsiteY10" fmla="*/ 2144216 h 4307298"/>
              <a:gd name="connsiteX0" fmla="*/ 37498 w 5206296"/>
              <a:gd name="connsiteY0" fmla="*/ 2144216 h 4311706"/>
              <a:gd name="connsiteX1" fmla="*/ 1190437 w 5206296"/>
              <a:gd name="connsiteY1" fmla="*/ 395783 h 4311706"/>
              <a:gd name="connsiteX2" fmla="*/ 2621672 w 5206296"/>
              <a:gd name="connsiteY2" fmla="*/ 7303 h 4311706"/>
              <a:gd name="connsiteX3" fmla="*/ 3668593 w 5206296"/>
              <a:gd name="connsiteY3" fmla="*/ 183748 h 4311706"/>
              <a:gd name="connsiteX4" fmla="*/ 4649254 w 5206296"/>
              <a:gd name="connsiteY4" fmla="*/ 687330 h 4311706"/>
              <a:gd name="connsiteX5" fmla="*/ 5073325 w 5206296"/>
              <a:gd name="connsiteY5" fmla="*/ 1376443 h 4311706"/>
              <a:gd name="connsiteX6" fmla="*/ 5205846 w 5206296"/>
              <a:gd name="connsiteY6" fmla="*/ 2144216 h 4311706"/>
              <a:gd name="connsiteX7" fmla="*/ 5093202 w 5206296"/>
              <a:gd name="connsiteY7" fmla="*/ 2900443 h 4311706"/>
              <a:gd name="connsiteX8" fmla="*/ 4708889 w 5206296"/>
              <a:gd name="connsiteY8" fmla="*/ 3370896 h 4311706"/>
              <a:gd name="connsiteX9" fmla="*/ 2621672 w 5206296"/>
              <a:gd name="connsiteY9" fmla="*/ 4281129 h 4311706"/>
              <a:gd name="connsiteX10" fmla="*/ 37498 w 5206296"/>
              <a:gd name="connsiteY10" fmla="*/ 2144216 h 4311706"/>
              <a:gd name="connsiteX0" fmla="*/ 37498 w 5206296"/>
              <a:gd name="connsiteY0" fmla="*/ 2144216 h 4313286"/>
              <a:gd name="connsiteX1" fmla="*/ 1190437 w 5206296"/>
              <a:gd name="connsiteY1" fmla="*/ 395783 h 4313286"/>
              <a:gd name="connsiteX2" fmla="*/ 2621672 w 5206296"/>
              <a:gd name="connsiteY2" fmla="*/ 7303 h 4313286"/>
              <a:gd name="connsiteX3" fmla="*/ 3668593 w 5206296"/>
              <a:gd name="connsiteY3" fmla="*/ 183748 h 4313286"/>
              <a:gd name="connsiteX4" fmla="*/ 4649254 w 5206296"/>
              <a:gd name="connsiteY4" fmla="*/ 687330 h 4313286"/>
              <a:gd name="connsiteX5" fmla="*/ 5073325 w 5206296"/>
              <a:gd name="connsiteY5" fmla="*/ 1376443 h 4313286"/>
              <a:gd name="connsiteX6" fmla="*/ 5205846 w 5206296"/>
              <a:gd name="connsiteY6" fmla="*/ 2144216 h 4313286"/>
              <a:gd name="connsiteX7" fmla="*/ 5093202 w 5206296"/>
              <a:gd name="connsiteY7" fmla="*/ 2900443 h 4313286"/>
              <a:gd name="connsiteX8" fmla="*/ 4708889 w 5206296"/>
              <a:gd name="connsiteY8" fmla="*/ 3370896 h 4313286"/>
              <a:gd name="connsiteX9" fmla="*/ 2621672 w 5206296"/>
              <a:gd name="connsiteY9" fmla="*/ 4281129 h 4313286"/>
              <a:gd name="connsiteX10" fmla="*/ 37498 w 5206296"/>
              <a:gd name="connsiteY10" fmla="*/ 2144216 h 4313286"/>
              <a:gd name="connsiteX0" fmla="*/ 37498 w 5206296"/>
              <a:gd name="connsiteY0" fmla="*/ 2144216 h 4323453"/>
              <a:gd name="connsiteX1" fmla="*/ 1190437 w 5206296"/>
              <a:gd name="connsiteY1" fmla="*/ 395783 h 4323453"/>
              <a:gd name="connsiteX2" fmla="*/ 2621672 w 5206296"/>
              <a:gd name="connsiteY2" fmla="*/ 7303 h 4323453"/>
              <a:gd name="connsiteX3" fmla="*/ 3668593 w 5206296"/>
              <a:gd name="connsiteY3" fmla="*/ 183748 h 4323453"/>
              <a:gd name="connsiteX4" fmla="*/ 4649254 w 5206296"/>
              <a:gd name="connsiteY4" fmla="*/ 687330 h 4323453"/>
              <a:gd name="connsiteX5" fmla="*/ 5073325 w 5206296"/>
              <a:gd name="connsiteY5" fmla="*/ 1376443 h 4323453"/>
              <a:gd name="connsiteX6" fmla="*/ 5205846 w 5206296"/>
              <a:gd name="connsiteY6" fmla="*/ 2144216 h 4323453"/>
              <a:gd name="connsiteX7" fmla="*/ 5093202 w 5206296"/>
              <a:gd name="connsiteY7" fmla="*/ 2900443 h 4323453"/>
              <a:gd name="connsiteX8" fmla="*/ 4675758 w 5206296"/>
              <a:gd name="connsiteY8" fmla="*/ 3490165 h 4323453"/>
              <a:gd name="connsiteX9" fmla="*/ 2621672 w 5206296"/>
              <a:gd name="connsiteY9" fmla="*/ 4281129 h 4323453"/>
              <a:gd name="connsiteX10" fmla="*/ 37498 w 5206296"/>
              <a:gd name="connsiteY10" fmla="*/ 2144216 h 4323453"/>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2002 w 5170800"/>
              <a:gd name="connsiteY0" fmla="*/ 2144216 h 4281917"/>
              <a:gd name="connsiteX1" fmla="*/ 1154941 w 5170800"/>
              <a:gd name="connsiteY1" fmla="*/ 395783 h 4281917"/>
              <a:gd name="connsiteX2" fmla="*/ 2586176 w 5170800"/>
              <a:gd name="connsiteY2" fmla="*/ 7303 h 4281917"/>
              <a:gd name="connsiteX3" fmla="*/ 3633097 w 5170800"/>
              <a:gd name="connsiteY3" fmla="*/ 183748 h 4281917"/>
              <a:gd name="connsiteX4" fmla="*/ 4613758 w 5170800"/>
              <a:gd name="connsiteY4" fmla="*/ 687330 h 4281917"/>
              <a:gd name="connsiteX5" fmla="*/ 5037829 w 5170800"/>
              <a:gd name="connsiteY5" fmla="*/ 1376443 h 4281917"/>
              <a:gd name="connsiteX6" fmla="*/ 5170350 w 5170800"/>
              <a:gd name="connsiteY6" fmla="*/ 2144216 h 4281917"/>
              <a:gd name="connsiteX7" fmla="*/ 5057706 w 5170800"/>
              <a:gd name="connsiteY7" fmla="*/ 2900443 h 4281917"/>
              <a:gd name="connsiteX8" fmla="*/ 4746279 w 5170800"/>
              <a:gd name="connsiteY8" fmla="*/ 3563052 h 4281917"/>
              <a:gd name="connsiteX9" fmla="*/ 2586176 w 5170800"/>
              <a:gd name="connsiteY9" fmla="*/ 4281129 h 4281917"/>
              <a:gd name="connsiteX10" fmla="*/ 923028 w 5170800"/>
              <a:gd name="connsiteY10" fmla="*/ 3429854 h 4281917"/>
              <a:gd name="connsiteX11" fmla="*/ 2002 w 5170800"/>
              <a:gd name="connsiteY11" fmla="*/ 2144216 h 4281917"/>
              <a:gd name="connsiteX0" fmla="*/ 4651 w 5173449"/>
              <a:gd name="connsiteY0" fmla="*/ 2144216 h 4281138"/>
              <a:gd name="connsiteX1" fmla="*/ 1157590 w 5173449"/>
              <a:gd name="connsiteY1" fmla="*/ 395783 h 4281138"/>
              <a:gd name="connsiteX2" fmla="*/ 2588825 w 5173449"/>
              <a:gd name="connsiteY2" fmla="*/ 7303 h 4281138"/>
              <a:gd name="connsiteX3" fmla="*/ 3635746 w 5173449"/>
              <a:gd name="connsiteY3" fmla="*/ 183748 h 4281138"/>
              <a:gd name="connsiteX4" fmla="*/ 4616407 w 5173449"/>
              <a:gd name="connsiteY4" fmla="*/ 687330 h 4281138"/>
              <a:gd name="connsiteX5" fmla="*/ 5040478 w 5173449"/>
              <a:gd name="connsiteY5" fmla="*/ 1376443 h 4281138"/>
              <a:gd name="connsiteX6" fmla="*/ 5172999 w 5173449"/>
              <a:gd name="connsiteY6" fmla="*/ 2144216 h 4281138"/>
              <a:gd name="connsiteX7" fmla="*/ 5060355 w 5173449"/>
              <a:gd name="connsiteY7" fmla="*/ 2900443 h 4281138"/>
              <a:gd name="connsiteX8" fmla="*/ 4748928 w 5173449"/>
              <a:gd name="connsiteY8" fmla="*/ 3563052 h 4281138"/>
              <a:gd name="connsiteX9" fmla="*/ 2588825 w 5173449"/>
              <a:gd name="connsiteY9" fmla="*/ 4281129 h 4281138"/>
              <a:gd name="connsiteX10" fmla="*/ 826286 w 5173449"/>
              <a:gd name="connsiteY10" fmla="*/ 3549123 h 4281138"/>
              <a:gd name="connsiteX11" fmla="*/ 4651 w 5173449"/>
              <a:gd name="connsiteY11" fmla="*/ 2144216 h 4281138"/>
              <a:gd name="connsiteX0" fmla="*/ 4651 w 5173449"/>
              <a:gd name="connsiteY0" fmla="*/ 2149708 h 4286630"/>
              <a:gd name="connsiteX1" fmla="*/ 1157590 w 5173449"/>
              <a:gd name="connsiteY1" fmla="*/ 401275 h 4286630"/>
              <a:gd name="connsiteX2" fmla="*/ 2588825 w 5173449"/>
              <a:gd name="connsiteY2" fmla="*/ 12795 h 4286630"/>
              <a:gd name="connsiteX3" fmla="*/ 3861033 w 5173449"/>
              <a:gd name="connsiteY3" fmla="*/ 149484 h 4286630"/>
              <a:gd name="connsiteX4" fmla="*/ 4616407 w 5173449"/>
              <a:gd name="connsiteY4" fmla="*/ 692822 h 4286630"/>
              <a:gd name="connsiteX5" fmla="*/ 5040478 w 5173449"/>
              <a:gd name="connsiteY5" fmla="*/ 1381935 h 4286630"/>
              <a:gd name="connsiteX6" fmla="*/ 5172999 w 5173449"/>
              <a:gd name="connsiteY6" fmla="*/ 2149708 h 4286630"/>
              <a:gd name="connsiteX7" fmla="*/ 5060355 w 5173449"/>
              <a:gd name="connsiteY7" fmla="*/ 2905935 h 4286630"/>
              <a:gd name="connsiteX8" fmla="*/ 4748928 w 5173449"/>
              <a:gd name="connsiteY8" fmla="*/ 3568544 h 4286630"/>
              <a:gd name="connsiteX9" fmla="*/ 2588825 w 5173449"/>
              <a:gd name="connsiteY9" fmla="*/ 4286621 h 4286630"/>
              <a:gd name="connsiteX10" fmla="*/ 826286 w 5173449"/>
              <a:gd name="connsiteY10" fmla="*/ 3554615 h 4286630"/>
              <a:gd name="connsiteX11" fmla="*/ 4651 w 5173449"/>
              <a:gd name="connsiteY11" fmla="*/ 2149708 h 4286630"/>
              <a:gd name="connsiteX0" fmla="*/ 4651 w 5173449"/>
              <a:gd name="connsiteY0" fmla="*/ 2149708 h 4286630"/>
              <a:gd name="connsiteX1" fmla="*/ 1157590 w 5173449"/>
              <a:gd name="connsiteY1" fmla="*/ 401275 h 4286630"/>
              <a:gd name="connsiteX2" fmla="*/ 2588825 w 5173449"/>
              <a:gd name="connsiteY2" fmla="*/ 12795 h 4286630"/>
              <a:gd name="connsiteX3" fmla="*/ 3861033 w 5173449"/>
              <a:gd name="connsiteY3" fmla="*/ 149484 h 4286630"/>
              <a:gd name="connsiteX4" fmla="*/ 4835068 w 5173449"/>
              <a:gd name="connsiteY4" fmla="*/ 672943 h 4286630"/>
              <a:gd name="connsiteX5" fmla="*/ 5040478 w 5173449"/>
              <a:gd name="connsiteY5" fmla="*/ 1381935 h 4286630"/>
              <a:gd name="connsiteX6" fmla="*/ 5172999 w 5173449"/>
              <a:gd name="connsiteY6" fmla="*/ 2149708 h 4286630"/>
              <a:gd name="connsiteX7" fmla="*/ 5060355 w 5173449"/>
              <a:gd name="connsiteY7" fmla="*/ 2905935 h 4286630"/>
              <a:gd name="connsiteX8" fmla="*/ 4748928 w 5173449"/>
              <a:gd name="connsiteY8" fmla="*/ 3568544 h 4286630"/>
              <a:gd name="connsiteX9" fmla="*/ 2588825 w 5173449"/>
              <a:gd name="connsiteY9" fmla="*/ 4286621 h 4286630"/>
              <a:gd name="connsiteX10" fmla="*/ 826286 w 5173449"/>
              <a:gd name="connsiteY10" fmla="*/ 3554615 h 4286630"/>
              <a:gd name="connsiteX11" fmla="*/ 4651 w 5173449"/>
              <a:gd name="connsiteY11" fmla="*/ 2149708 h 4286630"/>
              <a:gd name="connsiteX0" fmla="*/ 4651 w 5252062"/>
              <a:gd name="connsiteY0" fmla="*/ 2149708 h 4286630"/>
              <a:gd name="connsiteX1" fmla="*/ 1157590 w 5252062"/>
              <a:gd name="connsiteY1" fmla="*/ 401275 h 4286630"/>
              <a:gd name="connsiteX2" fmla="*/ 2588825 w 5252062"/>
              <a:gd name="connsiteY2" fmla="*/ 12795 h 4286630"/>
              <a:gd name="connsiteX3" fmla="*/ 3861033 w 5252062"/>
              <a:gd name="connsiteY3" fmla="*/ 149484 h 4286630"/>
              <a:gd name="connsiteX4" fmla="*/ 4835068 w 5252062"/>
              <a:gd name="connsiteY4" fmla="*/ 672943 h 4286630"/>
              <a:gd name="connsiteX5" fmla="*/ 5219382 w 5252062"/>
              <a:gd name="connsiteY5" fmla="*/ 1421691 h 4286630"/>
              <a:gd name="connsiteX6" fmla="*/ 5172999 w 5252062"/>
              <a:gd name="connsiteY6" fmla="*/ 2149708 h 4286630"/>
              <a:gd name="connsiteX7" fmla="*/ 5060355 w 5252062"/>
              <a:gd name="connsiteY7" fmla="*/ 2905935 h 4286630"/>
              <a:gd name="connsiteX8" fmla="*/ 4748928 w 5252062"/>
              <a:gd name="connsiteY8" fmla="*/ 3568544 h 4286630"/>
              <a:gd name="connsiteX9" fmla="*/ 2588825 w 5252062"/>
              <a:gd name="connsiteY9" fmla="*/ 4286621 h 4286630"/>
              <a:gd name="connsiteX10" fmla="*/ 826286 w 5252062"/>
              <a:gd name="connsiteY10" fmla="*/ 3554615 h 4286630"/>
              <a:gd name="connsiteX11" fmla="*/ 4651 w 525206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35068 w 5319892"/>
              <a:gd name="connsiteY4" fmla="*/ 672943 h 4286630"/>
              <a:gd name="connsiteX5" fmla="*/ 5219382 w 5319892"/>
              <a:gd name="connsiteY5" fmla="*/ 1421691 h 4286630"/>
              <a:gd name="connsiteX6" fmla="*/ 5318773 w 5319892"/>
              <a:gd name="connsiteY6" fmla="*/ 2162960 h 4286630"/>
              <a:gd name="connsiteX7" fmla="*/ 5060355 w 5319892"/>
              <a:gd name="connsiteY7" fmla="*/ 2905935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35068 w 5319892"/>
              <a:gd name="connsiteY4" fmla="*/ 672943 h 4286630"/>
              <a:gd name="connsiteX5" fmla="*/ 5219382 w 5319892"/>
              <a:gd name="connsiteY5" fmla="*/ 1421691 h 4286630"/>
              <a:gd name="connsiteX6" fmla="*/ 5318773 w 5319892"/>
              <a:gd name="connsiteY6" fmla="*/ 2162960 h 4286630"/>
              <a:gd name="connsiteX7" fmla="*/ 5212755 w 5319892"/>
              <a:gd name="connsiteY7" fmla="*/ 3018578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88077 w 5319892"/>
              <a:gd name="connsiteY4" fmla="*/ 553674 h 4286630"/>
              <a:gd name="connsiteX5" fmla="*/ 5219382 w 5319892"/>
              <a:gd name="connsiteY5" fmla="*/ 1421691 h 4286630"/>
              <a:gd name="connsiteX6" fmla="*/ 5318773 w 5319892"/>
              <a:gd name="connsiteY6" fmla="*/ 2162960 h 4286630"/>
              <a:gd name="connsiteX7" fmla="*/ 5212755 w 5319892"/>
              <a:gd name="connsiteY7" fmla="*/ 3018578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65310 h 4302232"/>
              <a:gd name="connsiteX1" fmla="*/ 1157590 w 5319892"/>
              <a:gd name="connsiteY1" fmla="*/ 416877 h 4302232"/>
              <a:gd name="connsiteX2" fmla="*/ 2588825 w 5319892"/>
              <a:gd name="connsiteY2" fmla="*/ 28397 h 4302232"/>
              <a:gd name="connsiteX3" fmla="*/ 3867660 w 5319892"/>
              <a:gd name="connsiteY3" fmla="*/ 105452 h 4302232"/>
              <a:gd name="connsiteX4" fmla="*/ 4888077 w 5319892"/>
              <a:gd name="connsiteY4" fmla="*/ 569276 h 4302232"/>
              <a:gd name="connsiteX5" fmla="*/ 5219382 w 5319892"/>
              <a:gd name="connsiteY5" fmla="*/ 1437293 h 4302232"/>
              <a:gd name="connsiteX6" fmla="*/ 5318773 w 5319892"/>
              <a:gd name="connsiteY6" fmla="*/ 2178562 h 4302232"/>
              <a:gd name="connsiteX7" fmla="*/ 5212755 w 5319892"/>
              <a:gd name="connsiteY7" fmla="*/ 3034180 h 4302232"/>
              <a:gd name="connsiteX8" fmla="*/ 4748928 w 5319892"/>
              <a:gd name="connsiteY8" fmla="*/ 3584146 h 4302232"/>
              <a:gd name="connsiteX9" fmla="*/ 2588825 w 5319892"/>
              <a:gd name="connsiteY9" fmla="*/ 4302223 h 4302232"/>
              <a:gd name="connsiteX10" fmla="*/ 826286 w 5319892"/>
              <a:gd name="connsiteY10" fmla="*/ 3570217 h 4302232"/>
              <a:gd name="connsiteX11" fmla="*/ 4651 w 5319892"/>
              <a:gd name="connsiteY11" fmla="*/ 2165310 h 4302232"/>
              <a:gd name="connsiteX0" fmla="*/ 4651 w 5319892"/>
              <a:gd name="connsiteY0" fmla="*/ 2165310 h 4302232"/>
              <a:gd name="connsiteX1" fmla="*/ 1157590 w 5319892"/>
              <a:gd name="connsiteY1" fmla="*/ 416877 h 4302232"/>
              <a:gd name="connsiteX2" fmla="*/ 2588825 w 5319892"/>
              <a:gd name="connsiteY2" fmla="*/ 28397 h 4302232"/>
              <a:gd name="connsiteX3" fmla="*/ 3867660 w 5319892"/>
              <a:gd name="connsiteY3" fmla="*/ 105452 h 4302232"/>
              <a:gd name="connsiteX4" fmla="*/ 4888077 w 5319892"/>
              <a:gd name="connsiteY4" fmla="*/ 569276 h 4302232"/>
              <a:gd name="connsiteX5" fmla="*/ 5219382 w 5319892"/>
              <a:gd name="connsiteY5" fmla="*/ 1437293 h 4302232"/>
              <a:gd name="connsiteX6" fmla="*/ 5318773 w 5319892"/>
              <a:gd name="connsiteY6" fmla="*/ 2178562 h 4302232"/>
              <a:gd name="connsiteX7" fmla="*/ 5133242 w 5319892"/>
              <a:gd name="connsiteY7" fmla="*/ 3067311 h 4302232"/>
              <a:gd name="connsiteX8" fmla="*/ 4748928 w 5319892"/>
              <a:gd name="connsiteY8" fmla="*/ 3584146 h 4302232"/>
              <a:gd name="connsiteX9" fmla="*/ 2588825 w 5319892"/>
              <a:gd name="connsiteY9" fmla="*/ 4302223 h 4302232"/>
              <a:gd name="connsiteX10" fmla="*/ 826286 w 5319892"/>
              <a:gd name="connsiteY10" fmla="*/ 3570217 h 4302232"/>
              <a:gd name="connsiteX11" fmla="*/ 4651 w 5319892"/>
              <a:gd name="connsiteY11" fmla="*/ 2165310 h 4302232"/>
              <a:gd name="connsiteX0" fmla="*/ 4651 w 5371170"/>
              <a:gd name="connsiteY0" fmla="*/ 2165310 h 4302232"/>
              <a:gd name="connsiteX1" fmla="*/ 1157590 w 5371170"/>
              <a:gd name="connsiteY1" fmla="*/ 416877 h 4302232"/>
              <a:gd name="connsiteX2" fmla="*/ 2588825 w 5371170"/>
              <a:gd name="connsiteY2" fmla="*/ 28397 h 4302232"/>
              <a:gd name="connsiteX3" fmla="*/ 3867660 w 5371170"/>
              <a:gd name="connsiteY3" fmla="*/ 105452 h 4302232"/>
              <a:gd name="connsiteX4" fmla="*/ 4888077 w 5371170"/>
              <a:gd name="connsiteY4" fmla="*/ 569276 h 4302232"/>
              <a:gd name="connsiteX5" fmla="*/ 5332026 w 5371170"/>
              <a:gd name="connsiteY5" fmla="*/ 1443919 h 4302232"/>
              <a:gd name="connsiteX6" fmla="*/ 5318773 w 5371170"/>
              <a:gd name="connsiteY6" fmla="*/ 2178562 h 4302232"/>
              <a:gd name="connsiteX7" fmla="*/ 5133242 w 5371170"/>
              <a:gd name="connsiteY7" fmla="*/ 3067311 h 4302232"/>
              <a:gd name="connsiteX8" fmla="*/ 4748928 w 5371170"/>
              <a:gd name="connsiteY8" fmla="*/ 3584146 h 4302232"/>
              <a:gd name="connsiteX9" fmla="*/ 2588825 w 5371170"/>
              <a:gd name="connsiteY9" fmla="*/ 4302223 h 4302232"/>
              <a:gd name="connsiteX10" fmla="*/ 826286 w 5371170"/>
              <a:gd name="connsiteY10" fmla="*/ 3570217 h 4302232"/>
              <a:gd name="connsiteX11" fmla="*/ 4651 w 5371170"/>
              <a:gd name="connsiteY11" fmla="*/ 2165310 h 4302232"/>
              <a:gd name="connsiteX0" fmla="*/ 4651 w 5339123"/>
              <a:gd name="connsiteY0" fmla="*/ 2165310 h 4302232"/>
              <a:gd name="connsiteX1" fmla="*/ 1157590 w 5339123"/>
              <a:gd name="connsiteY1" fmla="*/ 416877 h 4302232"/>
              <a:gd name="connsiteX2" fmla="*/ 2588825 w 5339123"/>
              <a:gd name="connsiteY2" fmla="*/ 28397 h 4302232"/>
              <a:gd name="connsiteX3" fmla="*/ 3867660 w 5339123"/>
              <a:gd name="connsiteY3" fmla="*/ 105452 h 4302232"/>
              <a:gd name="connsiteX4" fmla="*/ 4888077 w 5339123"/>
              <a:gd name="connsiteY4" fmla="*/ 569276 h 4302232"/>
              <a:gd name="connsiteX5" fmla="*/ 5332026 w 5339123"/>
              <a:gd name="connsiteY5" fmla="*/ 1443919 h 4302232"/>
              <a:gd name="connsiteX6" fmla="*/ 5318773 w 5339123"/>
              <a:gd name="connsiteY6" fmla="*/ 2178562 h 4302232"/>
              <a:gd name="connsiteX7" fmla="*/ 5133242 w 5339123"/>
              <a:gd name="connsiteY7" fmla="*/ 3067311 h 4302232"/>
              <a:gd name="connsiteX8" fmla="*/ 4748928 w 5339123"/>
              <a:gd name="connsiteY8" fmla="*/ 3584146 h 4302232"/>
              <a:gd name="connsiteX9" fmla="*/ 2588825 w 5339123"/>
              <a:gd name="connsiteY9" fmla="*/ 4302223 h 4302232"/>
              <a:gd name="connsiteX10" fmla="*/ 826286 w 5339123"/>
              <a:gd name="connsiteY10" fmla="*/ 3570217 h 4302232"/>
              <a:gd name="connsiteX11" fmla="*/ 4651 w 5339123"/>
              <a:gd name="connsiteY11" fmla="*/ 2165310 h 4302232"/>
              <a:gd name="connsiteX0" fmla="*/ 4651 w 5339123"/>
              <a:gd name="connsiteY0" fmla="*/ 2165310 h 4302232"/>
              <a:gd name="connsiteX1" fmla="*/ 1157590 w 5339123"/>
              <a:gd name="connsiteY1" fmla="*/ 416877 h 4302232"/>
              <a:gd name="connsiteX2" fmla="*/ 2588825 w 5339123"/>
              <a:gd name="connsiteY2" fmla="*/ 28397 h 4302232"/>
              <a:gd name="connsiteX3" fmla="*/ 3867660 w 5339123"/>
              <a:gd name="connsiteY3" fmla="*/ 105452 h 4302232"/>
              <a:gd name="connsiteX4" fmla="*/ 5027225 w 5339123"/>
              <a:gd name="connsiteY4" fmla="*/ 443380 h 4302232"/>
              <a:gd name="connsiteX5" fmla="*/ 5332026 w 5339123"/>
              <a:gd name="connsiteY5" fmla="*/ 1443919 h 4302232"/>
              <a:gd name="connsiteX6" fmla="*/ 5318773 w 5339123"/>
              <a:gd name="connsiteY6" fmla="*/ 2178562 h 4302232"/>
              <a:gd name="connsiteX7" fmla="*/ 5133242 w 5339123"/>
              <a:gd name="connsiteY7" fmla="*/ 3067311 h 4302232"/>
              <a:gd name="connsiteX8" fmla="*/ 4748928 w 5339123"/>
              <a:gd name="connsiteY8" fmla="*/ 3584146 h 4302232"/>
              <a:gd name="connsiteX9" fmla="*/ 2588825 w 5339123"/>
              <a:gd name="connsiteY9" fmla="*/ 4302223 h 4302232"/>
              <a:gd name="connsiteX10" fmla="*/ 826286 w 5339123"/>
              <a:gd name="connsiteY10" fmla="*/ 3570217 h 4302232"/>
              <a:gd name="connsiteX11" fmla="*/ 4651 w 5339123"/>
              <a:gd name="connsiteY11" fmla="*/ 2165310 h 4302232"/>
              <a:gd name="connsiteX0" fmla="*/ 4651 w 5339123"/>
              <a:gd name="connsiteY0" fmla="*/ 2206501 h 4343423"/>
              <a:gd name="connsiteX1" fmla="*/ 1157590 w 5339123"/>
              <a:gd name="connsiteY1" fmla="*/ 458068 h 4343423"/>
              <a:gd name="connsiteX2" fmla="*/ 2588825 w 5339123"/>
              <a:gd name="connsiteY2" fmla="*/ 69588 h 4343423"/>
              <a:gd name="connsiteX3" fmla="*/ 3880913 w 5339123"/>
              <a:gd name="connsiteY3" fmla="*/ 67130 h 4343423"/>
              <a:gd name="connsiteX4" fmla="*/ 5027225 w 5339123"/>
              <a:gd name="connsiteY4" fmla="*/ 484571 h 4343423"/>
              <a:gd name="connsiteX5" fmla="*/ 5332026 w 5339123"/>
              <a:gd name="connsiteY5" fmla="*/ 1485110 h 4343423"/>
              <a:gd name="connsiteX6" fmla="*/ 5318773 w 5339123"/>
              <a:gd name="connsiteY6" fmla="*/ 2219753 h 4343423"/>
              <a:gd name="connsiteX7" fmla="*/ 5133242 w 5339123"/>
              <a:gd name="connsiteY7" fmla="*/ 3108502 h 4343423"/>
              <a:gd name="connsiteX8" fmla="*/ 4748928 w 5339123"/>
              <a:gd name="connsiteY8" fmla="*/ 3625337 h 4343423"/>
              <a:gd name="connsiteX9" fmla="*/ 2588825 w 5339123"/>
              <a:gd name="connsiteY9" fmla="*/ 4343414 h 4343423"/>
              <a:gd name="connsiteX10" fmla="*/ 826286 w 5339123"/>
              <a:gd name="connsiteY10" fmla="*/ 3611408 h 4343423"/>
              <a:gd name="connsiteX11" fmla="*/ 4651 w 5339123"/>
              <a:gd name="connsiteY11" fmla="*/ 2206501 h 4343423"/>
              <a:gd name="connsiteX0" fmla="*/ 4651 w 5339123"/>
              <a:gd name="connsiteY0" fmla="*/ 2206501 h 4343423"/>
              <a:gd name="connsiteX1" fmla="*/ 1157590 w 5339123"/>
              <a:gd name="connsiteY1" fmla="*/ 458068 h 4343423"/>
              <a:gd name="connsiteX2" fmla="*/ 2588825 w 5339123"/>
              <a:gd name="connsiteY2" fmla="*/ 69588 h 4343423"/>
              <a:gd name="connsiteX3" fmla="*/ 3880913 w 5339123"/>
              <a:gd name="connsiteY3" fmla="*/ 67130 h 4343423"/>
              <a:gd name="connsiteX4" fmla="*/ 5027225 w 5339123"/>
              <a:gd name="connsiteY4" fmla="*/ 484571 h 4343423"/>
              <a:gd name="connsiteX5" fmla="*/ 5332026 w 5339123"/>
              <a:gd name="connsiteY5" fmla="*/ 1485110 h 4343423"/>
              <a:gd name="connsiteX6" fmla="*/ 5318773 w 5339123"/>
              <a:gd name="connsiteY6" fmla="*/ 2219753 h 4343423"/>
              <a:gd name="connsiteX7" fmla="*/ 5133242 w 5339123"/>
              <a:gd name="connsiteY7" fmla="*/ 3108502 h 4343423"/>
              <a:gd name="connsiteX8" fmla="*/ 4748928 w 5339123"/>
              <a:gd name="connsiteY8" fmla="*/ 3625337 h 4343423"/>
              <a:gd name="connsiteX9" fmla="*/ 2588825 w 5339123"/>
              <a:gd name="connsiteY9" fmla="*/ 4343414 h 4343423"/>
              <a:gd name="connsiteX10" fmla="*/ 826286 w 5339123"/>
              <a:gd name="connsiteY10" fmla="*/ 3611408 h 4343423"/>
              <a:gd name="connsiteX11" fmla="*/ 4651 w 5339123"/>
              <a:gd name="connsiteY11" fmla="*/ 2206501 h 4343423"/>
              <a:gd name="connsiteX0" fmla="*/ 4651 w 5339123"/>
              <a:gd name="connsiteY0" fmla="*/ 2187716 h 4324638"/>
              <a:gd name="connsiteX1" fmla="*/ 1157590 w 5339123"/>
              <a:gd name="connsiteY1" fmla="*/ 439283 h 4324638"/>
              <a:gd name="connsiteX2" fmla="*/ 2588825 w 5339123"/>
              <a:gd name="connsiteY2" fmla="*/ 50803 h 4324638"/>
              <a:gd name="connsiteX3" fmla="*/ 3880913 w 5339123"/>
              <a:gd name="connsiteY3" fmla="*/ 48345 h 4324638"/>
              <a:gd name="connsiteX4" fmla="*/ 5027225 w 5339123"/>
              <a:gd name="connsiteY4" fmla="*/ 465786 h 4324638"/>
              <a:gd name="connsiteX5" fmla="*/ 5332026 w 5339123"/>
              <a:gd name="connsiteY5" fmla="*/ 1466325 h 4324638"/>
              <a:gd name="connsiteX6" fmla="*/ 5318773 w 5339123"/>
              <a:gd name="connsiteY6" fmla="*/ 2200968 h 4324638"/>
              <a:gd name="connsiteX7" fmla="*/ 5133242 w 5339123"/>
              <a:gd name="connsiteY7" fmla="*/ 3089717 h 4324638"/>
              <a:gd name="connsiteX8" fmla="*/ 4748928 w 5339123"/>
              <a:gd name="connsiteY8" fmla="*/ 3606552 h 4324638"/>
              <a:gd name="connsiteX9" fmla="*/ 2588825 w 5339123"/>
              <a:gd name="connsiteY9" fmla="*/ 4324629 h 4324638"/>
              <a:gd name="connsiteX10" fmla="*/ 826286 w 5339123"/>
              <a:gd name="connsiteY10" fmla="*/ 3592623 h 4324638"/>
              <a:gd name="connsiteX11" fmla="*/ 4651 w 5339123"/>
              <a:gd name="connsiteY11" fmla="*/ 2187716 h 4324638"/>
              <a:gd name="connsiteX0" fmla="*/ 4651 w 5339123"/>
              <a:gd name="connsiteY0" fmla="*/ 2187716 h 4324638"/>
              <a:gd name="connsiteX1" fmla="*/ 1157590 w 5339123"/>
              <a:gd name="connsiteY1" fmla="*/ 439283 h 4324638"/>
              <a:gd name="connsiteX2" fmla="*/ 2588825 w 5339123"/>
              <a:gd name="connsiteY2" fmla="*/ 50803 h 4324638"/>
              <a:gd name="connsiteX3" fmla="*/ 3880913 w 5339123"/>
              <a:gd name="connsiteY3" fmla="*/ 48345 h 4324638"/>
              <a:gd name="connsiteX4" fmla="*/ 5027225 w 5339123"/>
              <a:gd name="connsiteY4" fmla="*/ 465786 h 4324638"/>
              <a:gd name="connsiteX5" fmla="*/ 5292269 w 5339123"/>
              <a:gd name="connsiteY5" fmla="*/ 1041580 h 4324638"/>
              <a:gd name="connsiteX6" fmla="*/ 5332026 w 5339123"/>
              <a:gd name="connsiteY6" fmla="*/ 1466325 h 4324638"/>
              <a:gd name="connsiteX7" fmla="*/ 5318773 w 5339123"/>
              <a:gd name="connsiteY7" fmla="*/ 2200968 h 4324638"/>
              <a:gd name="connsiteX8" fmla="*/ 5133242 w 5339123"/>
              <a:gd name="connsiteY8" fmla="*/ 3089717 h 4324638"/>
              <a:gd name="connsiteX9" fmla="*/ 4748928 w 5339123"/>
              <a:gd name="connsiteY9" fmla="*/ 3606552 h 4324638"/>
              <a:gd name="connsiteX10" fmla="*/ 2588825 w 5339123"/>
              <a:gd name="connsiteY10" fmla="*/ 4324629 h 4324638"/>
              <a:gd name="connsiteX11" fmla="*/ 826286 w 5339123"/>
              <a:gd name="connsiteY11" fmla="*/ 3592623 h 4324638"/>
              <a:gd name="connsiteX12" fmla="*/ 4651 w 5339123"/>
              <a:gd name="connsiteY12" fmla="*/ 2187716 h 4324638"/>
              <a:gd name="connsiteX0" fmla="*/ 4651 w 5440057"/>
              <a:gd name="connsiteY0" fmla="*/ 2187716 h 4324638"/>
              <a:gd name="connsiteX1" fmla="*/ 1157590 w 5440057"/>
              <a:gd name="connsiteY1" fmla="*/ 439283 h 4324638"/>
              <a:gd name="connsiteX2" fmla="*/ 2588825 w 5440057"/>
              <a:gd name="connsiteY2" fmla="*/ 50803 h 4324638"/>
              <a:gd name="connsiteX3" fmla="*/ 3880913 w 5440057"/>
              <a:gd name="connsiteY3" fmla="*/ 48345 h 4324638"/>
              <a:gd name="connsiteX4" fmla="*/ 5027225 w 5440057"/>
              <a:gd name="connsiteY4" fmla="*/ 465786 h 4324638"/>
              <a:gd name="connsiteX5" fmla="*/ 5292269 w 5440057"/>
              <a:gd name="connsiteY5" fmla="*/ 1041580 h 4324638"/>
              <a:gd name="connsiteX6" fmla="*/ 5438043 w 5440057"/>
              <a:gd name="connsiteY6" fmla="*/ 1472952 h 4324638"/>
              <a:gd name="connsiteX7" fmla="*/ 5318773 w 5440057"/>
              <a:gd name="connsiteY7" fmla="*/ 2200968 h 4324638"/>
              <a:gd name="connsiteX8" fmla="*/ 5133242 w 5440057"/>
              <a:gd name="connsiteY8" fmla="*/ 3089717 h 4324638"/>
              <a:gd name="connsiteX9" fmla="*/ 4748928 w 5440057"/>
              <a:gd name="connsiteY9" fmla="*/ 3606552 h 4324638"/>
              <a:gd name="connsiteX10" fmla="*/ 2588825 w 5440057"/>
              <a:gd name="connsiteY10" fmla="*/ 4324629 h 4324638"/>
              <a:gd name="connsiteX11" fmla="*/ 826286 w 5440057"/>
              <a:gd name="connsiteY11" fmla="*/ 3592623 h 4324638"/>
              <a:gd name="connsiteX12" fmla="*/ 4651 w 5440057"/>
              <a:gd name="connsiteY12" fmla="*/ 2187716 h 4324638"/>
              <a:gd name="connsiteX0" fmla="*/ 4651 w 5440057"/>
              <a:gd name="connsiteY0" fmla="*/ 2187716 h 4324638"/>
              <a:gd name="connsiteX1" fmla="*/ 1157590 w 5440057"/>
              <a:gd name="connsiteY1" fmla="*/ 439283 h 4324638"/>
              <a:gd name="connsiteX2" fmla="*/ 2588825 w 5440057"/>
              <a:gd name="connsiteY2" fmla="*/ 50803 h 4324638"/>
              <a:gd name="connsiteX3" fmla="*/ 3880913 w 5440057"/>
              <a:gd name="connsiteY3" fmla="*/ 48345 h 4324638"/>
              <a:gd name="connsiteX4" fmla="*/ 5027225 w 5440057"/>
              <a:gd name="connsiteY4" fmla="*/ 465786 h 4324638"/>
              <a:gd name="connsiteX5" fmla="*/ 5385034 w 5440057"/>
              <a:gd name="connsiteY5" fmla="*/ 988571 h 4324638"/>
              <a:gd name="connsiteX6" fmla="*/ 5438043 w 5440057"/>
              <a:gd name="connsiteY6" fmla="*/ 1472952 h 4324638"/>
              <a:gd name="connsiteX7" fmla="*/ 5318773 w 5440057"/>
              <a:gd name="connsiteY7" fmla="*/ 2200968 h 4324638"/>
              <a:gd name="connsiteX8" fmla="*/ 5133242 w 5440057"/>
              <a:gd name="connsiteY8" fmla="*/ 3089717 h 4324638"/>
              <a:gd name="connsiteX9" fmla="*/ 4748928 w 5440057"/>
              <a:gd name="connsiteY9" fmla="*/ 3606552 h 4324638"/>
              <a:gd name="connsiteX10" fmla="*/ 2588825 w 5440057"/>
              <a:gd name="connsiteY10" fmla="*/ 4324629 h 4324638"/>
              <a:gd name="connsiteX11" fmla="*/ 826286 w 5440057"/>
              <a:gd name="connsiteY11" fmla="*/ 3592623 h 4324638"/>
              <a:gd name="connsiteX12" fmla="*/ 4651 w 5440057"/>
              <a:gd name="connsiteY12" fmla="*/ 2187716 h 4324638"/>
              <a:gd name="connsiteX0" fmla="*/ 4651 w 5440057"/>
              <a:gd name="connsiteY0" fmla="*/ 2262587 h 4399509"/>
              <a:gd name="connsiteX1" fmla="*/ 1157590 w 5440057"/>
              <a:gd name="connsiteY1" fmla="*/ 514154 h 4399509"/>
              <a:gd name="connsiteX2" fmla="*/ 2588825 w 5440057"/>
              <a:gd name="connsiteY2" fmla="*/ 125674 h 4399509"/>
              <a:gd name="connsiteX3" fmla="*/ 3900791 w 5440057"/>
              <a:gd name="connsiteY3" fmla="*/ 23824 h 4399509"/>
              <a:gd name="connsiteX4" fmla="*/ 5027225 w 5440057"/>
              <a:gd name="connsiteY4" fmla="*/ 540657 h 4399509"/>
              <a:gd name="connsiteX5" fmla="*/ 5385034 w 5440057"/>
              <a:gd name="connsiteY5" fmla="*/ 1063442 h 4399509"/>
              <a:gd name="connsiteX6" fmla="*/ 5438043 w 5440057"/>
              <a:gd name="connsiteY6" fmla="*/ 1547823 h 4399509"/>
              <a:gd name="connsiteX7" fmla="*/ 5318773 w 5440057"/>
              <a:gd name="connsiteY7" fmla="*/ 2275839 h 4399509"/>
              <a:gd name="connsiteX8" fmla="*/ 5133242 w 5440057"/>
              <a:gd name="connsiteY8" fmla="*/ 3164588 h 4399509"/>
              <a:gd name="connsiteX9" fmla="*/ 4748928 w 5440057"/>
              <a:gd name="connsiteY9" fmla="*/ 3681423 h 4399509"/>
              <a:gd name="connsiteX10" fmla="*/ 2588825 w 5440057"/>
              <a:gd name="connsiteY10" fmla="*/ 4399500 h 4399509"/>
              <a:gd name="connsiteX11" fmla="*/ 826286 w 5440057"/>
              <a:gd name="connsiteY11" fmla="*/ 3667494 h 4399509"/>
              <a:gd name="connsiteX12" fmla="*/ 4651 w 5440057"/>
              <a:gd name="connsiteY12" fmla="*/ 2262587 h 4399509"/>
              <a:gd name="connsiteX0" fmla="*/ 2824 w 5438230"/>
              <a:gd name="connsiteY0" fmla="*/ 2261833 h 4398755"/>
              <a:gd name="connsiteX1" fmla="*/ 1076250 w 5438230"/>
              <a:gd name="connsiteY1" fmla="*/ 480269 h 4398755"/>
              <a:gd name="connsiteX2" fmla="*/ 2586998 w 5438230"/>
              <a:gd name="connsiteY2" fmla="*/ 124920 h 4398755"/>
              <a:gd name="connsiteX3" fmla="*/ 3898964 w 5438230"/>
              <a:gd name="connsiteY3" fmla="*/ 23070 h 4398755"/>
              <a:gd name="connsiteX4" fmla="*/ 5025398 w 5438230"/>
              <a:gd name="connsiteY4" fmla="*/ 539903 h 4398755"/>
              <a:gd name="connsiteX5" fmla="*/ 5383207 w 5438230"/>
              <a:gd name="connsiteY5" fmla="*/ 1062688 h 4398755"/>
              <a:gd name="connsiteX6" fmla="*/ 5436216 w 5438230"/>
              <a:gd name="connsiteY6" fmla="*/ 1547069 h 4398755"/>
              <a:gd name="connsiteX7" fmla="*/ 5316946 w 5438230"/>
              <a:gd name="connsiteY7" fmla="*/ 2275085 h 4398755"/>
              <a:gd name="connsiteX8" fmla="*/ 5131415 w 5438230"/>
              <a:gd name="connsiteY8" fmla="*/ 3163834 h 4398755"/>
              <a:gd name="connsiteX9" fmla="*/ 4747101 w 5438230"/>
              <a:gd name="connsiteY9" fmla="*/ 3680669 h 4398755"/>
              <a:gd name="connsiteX10" fmla="*/ 2586998 w 5438230"/>
              <a:gd name="connsiteY10" fmla="*/ 4398746 h 4398755"/>
              <a:gd name="connsiteX11" fmla="*/ 824459 w 5438230"/>
              <a:gd name="connsiteY11" fmla="*/ 3666740 h 4398755"/>
              <a:gd name="connsiteX12" fmla="*/ 2824 w 5438230"/>
              <a:gd name="connsiteY12" fmla="*/ 2261833 h 4398755"/>
              <a:gd name="connsiteX0" fmla="*/ 2824 w 5438230"/>
              <a:gd name="connsiteY0" fmla="*/ 2261833 h 4398755"/>
              <a:gd name="connsiteX1" fmla="*/ 1076250 w 5438230"/>
              <a:gd name="connsiteY1" fmla="*/ 480269 h 4398755"/>
              <a:gd name="connsiteX2" fmla="*/ 2586998 w 5438230"/>
              <a:gd name="connsiteY2" fmla="*/ 124920 h 4398755"/>
              <a:gd name="connsiteX3" fmla="*/ 3898964 w 5438230"/>
              <a:gd name="connsiteY3" fmla="*/ 23070 h 4398755"/>
              <a:gd name="connsiteX4" fmla="*/ 5025398 w 5438230"/>
              <a:gd name="connsiteY4" fmla="*/ 539903 h 4398755"/>
              <a:gd name="connsiteX5" fmla="*/ 5383207 w 5438230"/>
              <a:gd name="connsiteY5" fmla="*/ 1062688 h 4398755"/>
              <a:gd name="connsiteX6" fmla="*/ 5436216 w 5438230"/>
              <a:gd name="connsiteY6" fmla="*/ 1547069 h 4398755"/>
              <a:gd name="connsiteX7" fmla="*/ 5316946 w 5438230"/>
              <a:gd name="connsiteY7" fmla="*/ 2275085 h 4398755"/>
              <a:gd name="connsiteX8" fmla="*/ 4892876 w 5438230"/>
              <a:gd name="connsiteY8" fmla="*/ 3150582 h 4398755"/>
              <a:gd name="connsiteX9" fmla="*/ 4747101 w 5438230"/>
              <a:gd name="connsiteY9" fmla="*/ 3680669 h 4398755"/>
              <a:gd name="connsiteX10" fmla="*/ 2586998 w 5438230"/>
              <a:gd name="connsiteY10" fmla="*/ 4398746 h 4398755"/>
              <a:gd name="connsiteX11" fmla="*/ 824459 w 5438230"/>
              <a:gd name="connsiteY11" fmla="*/ 3666740 h 4398755"/>
              <a:gd name="connsiteX12" fmla="*/ 2824 w 5438230"/>
              <a:gd name="connsiteY12" fmla="*/ 2261833 h 4398755"/>
              <a:gd name="connsiteX0" fmla="*/ 2824 w 5438230"/>
              <a:gd name="connsiteY0" fmla="*/ 2261833 h 4398766"/>
              <a:gd name="connsiteX1" fmla="*/ 1076250 w 5438230"/>
              <a:gd name="connsiteY1" fmla="*/ 480269 h 4398766"/>
              <a:gd name="connsiteX2" fmla="*/ 2586998 w 5438230"/>
              <a:gd name="connsiteY2" fmla="*/ 124920 h 4398766"/>
              <a:gd name="connsiteX3" fmla="*/ 3898964 w 5438230"/>
              <a:gd name="connsiteY3" fmla="*/ 23070 h 4398766"/>
              <a:gd name="connsiteX4" fmla="*/ 5025398 w 5438230"/>
              <a:gd name="connsiteY4" fmla="*/ 539903 h 4398766"/>
              <a:gd name="connsiteX5" fmla="*/ 5383207 w 5438230"/>
              <a:gd name="connsiteY5" fmla="*/ 1062688 h 4398766"/>
              <a:gd name="connsiteX6" fmla="*/ 5436216 w 5438230"/>
              <a:gd name="connsiteY6" fmla="*/ 1547069 h 4398766"/>
              <a:gd name="connsiteX7" fmla="*/ 5316946 w 5438230"/>
              <a:gd name="connsiteY7" fmla="*/ 2275085 h 4398766"/>
              <a:gd name="connsiteX8" fmla="*/ 4892876 w 5438230"/>
              <a:gd name="connsiteY8" fmla="*/ 3150582 h 4398766"/>
              <a:gd name="connsiteX9" fmla="*/ 4442301 w 5438230"/>
              <a:gd name="connsiteY9" fmla="*/ 3687295 h 4398766"/>
              <a:gd name="connsiteX10" fmla="*/ 2586998 w 5438230"/>
              <a:gd name="connsiteY10" fmla="*/ 4398746 h 4398766"/>
              <a:gd name="connsiteX11" fmla="*/ 824459 w 5438230"/>
              <a:gd name="connsiteY11" fmla="*/ 3666740 h 4398766"/>
              <a:gd name="connsiteX12" fmla="*/ 2824 w 5438230"/>
              <a:gd name="connsiteY12" fmla="*/ 2261833 h 4398766"/>
              <a:gd name="connsiteX0" fmla="*/ 2824 w 5438230"/>
              <a:gd name="connsiteY0" fmla="*/ 2256480 h 4393413"/>
              <a:gd name="connsiteX1" fmla="*/ 1076250 w 5438230"/>
              <a:gd name="connsiteY1" fmla="*/ 474916 h 4393413"/>
              <a:gd name="connsiteX2" fmla="*/ 2586998 w 5438230"/>
              <a:gd name="connsiteY2" fmla="*/ 165949 h 4393413"/>
              <a:gd name="connsiteX3" fmla="*/ 3898964 w 5438230"/>
              <a:gd name="connsiteY3" fmla="*/ 17717 h 4393413"/>
              <a:gd name="connsiteX4" fmla="*/ 5025398 w 5438230"/>
              <a:gd name="connsiteY4" fmla="*/ 534550 h 4393413"/>
              <a:gd name="connsiteX5" fmla="*/ 5383207 w 5438230"/>
              <a:gd name="connsiteY5" fmla="*/ 1057335 h 4393413"/>
              <a:gd name="connsiteX6" fmla="*/ 5436216 w 5438230"/>
              <a:gd name="connsiteY6" fmla="*/ 1541716 h 4393413"/>
              <a:gd name="connsiteX7" fmla="*/ 5316946 w 5438230"/>
              <a:gd name="connsiteY7" fmla="*/ 2269732 h 4393413"/>
              <a:gd name="connsiteX8" fmla="*/ 4892876 w 5438230"/>
              <a:gd name="connsiteY8" fmla="*/ 3145229 h 4393413"/>
              <a:gd name="connsiteX9" fmla="*/ 4442301 w 5438230"/>
              <a:gd name="connsiteY9" fmla="*/ 3681942 h 4393413"/>
              <a:gd name="connsiteX10" fmla="*/ 2586998 w 5438230"/>
              <a:gd name="connsiteY10" fmla="*/ 4393393 h 4393413"/>
              <a:gd name="connsiteX11" fmla="*/ 824459 w 5438230"/>
              <a:gd name="connsiteY11" fmla="*/ 3661387 h 4393413"/>
              <a:gd name="connsiteX12" fmla="*/ 2824 w 5438230"/>
              <a:gd name="connsiteY12" fmla="*/ 2256480 h 4393413"/>
              <a:gd name="connsiteX0" fmla="*/ 2824 w 5437748"/>
              <a:gd name="connsiteY0" fmla="*/ 2256480 h 4393413"/>
              <a:gd name="connsiteX1" fmla="*/ 1076250 w 5437748"/>
              <a:gd name="connsiteY1" fmla="*/ 474916 h 4393413"/>
              <a:gd name="connsiteX2" fmla="*/ 2586998 w 5437748"/>
              <a:gd name="connsiteY2" fmla="*/ 165949 h 4393413"/>
              <a:gd name="connsiteX3" fmla="*/ 3898964 w 5437748"/>
              <a:gd name="connsiteY3" fmla="*/ 17717 h 4393413"/>
              <a:gd name="connsiteX4" fmla="*/ 5025398 w 5437748"/>
              <a:gd name="connsiteY4" fmla="*/ 534550 h 4393413"/>
              <a:gd name="connsiteX5" fmla="*/ 5383207 w 5437748"/>
              <a:gd name="connsiteY5" fmla="*/ 1057335 h 4393413"/>
              <a:gd name="connsiteX6" fmla="*/ 5436216 w 5437748"/>
              <a:gd name="connsiteY6" fmla="*/ 1541716 h 4393413"/>
              <a:gd name="connsiteX7" fmla="*/ 5270564 w 5437748"/>
              <a:gd name="connsiteY7" fmla="*/ 2309488 h 4393413"/>
              <a:gd name="connsiteX8" fmla="*/ 4892876 w 5437748"/>
              <a:gd name="connsiteY8" fmla="*/ 3145229 h 4393413"/>
              <a:gd name="connsiteX9" fmla="*/ 4442301 w 5437748"/>
              <a:gd name="connsiteY9" fmla="*/ 3681942 h 4393413"/>
              <a:gd name="connsiteX10" fmla="*/ 2586998 w 5437748"/>
              <a:gd name="connsiteY10" fmla="*/ 4393393 h 4393413"/>
              <a:gd name="connsiteX11" fmla="*/ 824459 w 5437748"/>
              <a:gd name="connsiteY11" fmla="*/ 3661387 h 4393413"/>
              <a:gd name="connsiteX12" fmla="*/ 2824 w 5437748"/>
              <a:gd name="connsiteY12" fmla="*/ 2256480 h 4393413"/>
              <a:gd name="connsiteX0" fmla="*/ 2824 w 5438511"/>
              <a:gd name="connsiteY0" fmla="*/ 2256480 h 4393413"/>
              <a:gd name="connsiteX1" fmla="*/ 1076250 w 5438511"/>
              <a:gd name="connsiteY1" fmla="*/ 474916 h 4393413"/>
              <a:gd name="connsiteX2" fmla="*/ 2586998 w 5438511"/>
              <a:gd name="connsiteY2" fmla="*/ 165949 h 4393413"/>
              <a:gd name="connsiteX3" fmla="*/ 3898964 w 5438511"/>
              <a:gd name="connsiteY3" fmla="*/ 17717 h 4393413"/>
              <a:gd name="connsiteX4" fmla="*/ 5025398 w 5438511"/>
              <a:gd name="connsiteY4" fmla="*/ 534550 h 4393413"/>
              <a:gd name="connsiteX5" fmla="*/ 5383207 w 5438511"/>
              <a:gd name="connsiteY5" fmla="*/ 1057335 h 4393413"/>
              <a:gd name="connsiteX6" fmla="*/ 5436216 w 5438511"/>
              <a:gd name="connsiteY6" fmla="*/ 1541716 h 4393413"/>
              <a:gd name="connsiteX7" fmla="*/ 5270564 w 5438511"/>
              <a:gd name="connsiteY7" fmla="*/ 2309488 h 4393413"/>
              <a:gd name="connsiteX8" fmla="*/ 4892876 w 5438511"/>
              <a:gd name="connsiteY8" fmla="*/ 3145229 h 4393413"/>
              <a:gd name="connsiteX9" fmla="*/ 4442301 w 5438511"/>
              <a:gd name="connsiteY9" fmla="*/ 3681942 h 4393413"/>
              <a:gd name="connsiteX10" fmla="*/ 2586998 w 5438511"/>
              <a:gd name="connsiteY10" fmla="*/ 4393393 h 4393413"/>
              <a:gd name="connsiteX11" fmla="*/ 824459 w 5438511"/>
              <a:gd name="connsiteY11" fmla="*/ 3661387 h 4393413"/>
              <a:gd name="connsiteX12" fmla="*/ 2824 w 5438511"/>
              <a:gd name="connsiteY12" fmla="*/ 2256480 h 4393413"/>
              <a:gd name="connsiteX0" fmla="*/ 2824 w 5464629"/>
              <a:gd name="connsiteY0" fmla="*/ 2256480 h 4393413"/>
              <a:gd name="connsiteX1" fmla="*/ 1076250 w 5464629"/>
              <a:gd name="connsiteY1" fmla="*/ 474916 h 4393413"/>
              <a:gd name="connsiteX2" fmla="*/ 2586998 w 5464629"/>
              <a:gd name="connsiteY2" fmla="*/ 165949 h 4393413"/>
              <a:gd name="connsiteX3" fmla="*/ 3898964 w 5464629"/>
              <a:gd name="connsiteY3" fmla="*/ 17717 h 4393413"/>
              <a:gd name="connsiteX4" fmla="*/ 5025398 w 5464629"/>
              <a:gd name="connsiteY4" fmla="*/ 534550 h 4393413"/>
              <a:gd name="connsiteX5" fmla="*/ 5383207 w 5464629"/>
              <a:gd name="connsiteY5" fmla="*/ 1057335 h 4393413"/>
              <a:gd name="connsiteX6" fmla="*/ 5462720 w 5464629"/>
              <a:gd name="connsiteY6" fmla="*/ 1554968 h 4393413"/>
              <a:gd name="connsiteX7" fmla="*/ 5270564 w 5464629"/>
              <a:gd name="connsiteY7" fmla="*/ 2309488 h 4393413"/>
              <a:gd name="connsiteX8" fmla="*/ 4892876 w 5464629"/>
              <a:gd name="connsiteY8" fmla="*/ 3145229 h 4393413"/>
              <a:gd name="connsiteX9" fmla="*/ 4442301 w 5464629"/>
              <a:gd name="connsiteY9" fmla="*/ 3681942 h 4393413"/>
              <a:gd name="connsiteX10" fmla="*/ 2586998 w 5464629"/>
              <a:gd name="connsiteY10" fmla="*/ 4393393 h 4393413"/>
              <a:gd name="connsiteX11" fmla="*/ 824459 w 5464629"/>
              <a:gd name="connsiteY11" fmla="*/ 3661387 h 4393413"/>
              <a:gd name="connsiteX12" fmla="*/ 2824 w 5464629"/>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5051902 w 5462720"/>
              <a:gd name="connsiteY8" fmla="*/ 2740361 h 4393413"/>
              <a:gd name="connsiteX9" fmla="*/ 4892876 w 5462720"/>
              <a:gd name="connsiteY9" fmla="*/ 3145229 h 4393413"/>
              <a:gd name="connsiteX10" fmla="*/ 4442301 w 5462720"/>
              <a:gd name="connsiteY10" fmla="*/ 3681942 h 4393413"/>
              <a:gd name="connsiteX11" fmla="*/ 2586998 w 5462720"/>
              <a:gd name="connsiteY11" fmla="*/ 4393393 h 4393413"/>
              <a:gd name="connsiteX12" fmla="*/ 824459 w 5462720"/>
              <a:gd name="connsiteY12" fmla="*/ 3661387 h 4393413"/>
              <a:gd name="connsiteX13" fmla="*/ 2824 w 5462720"/>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383207 w 5495851"/>
              <a:gd name="connsiteY5" fmla="*/ 1057335 h 4393413"/>
              <a:gd name="connsiteX6" fmla="*/ 5495851 w 5495851"/>
              <a:gd name="connsiteY6" fmla="*/ 1588098 h 4393413"/>
              <a:gd name="connsiteX7" fmla="*/ 5270564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270564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853120 w 5495851"/>
              <a:gd name="connsiteY9" fmla="*/ 3363890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045276 w 5495851"/>
              <a:gd name="connsiteY8" fmla="*/ 2833126 h 4393413"/>
              <a:gd name="connsiteX9" fmla="*/ 4853120 w 5495851"/>
              <a:gd name="connsiteY9" fmla="*/ 3363890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363890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363890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450029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32237 h 4369983"/>
              <a:gd name="connsiteX1" fmla="*/ 1076250 w 5495851"/>
              <a:gd name="connsiteY1" fmla="*/ 450673 h 4369983"/>
              <a:gd name="connsiteX2" fmla="*/ 2586998 w 5495851"/>
              <a:gd name="connsiteY2" fmla="*/ 141706 h 4369983"/>
              <a:gd name="connsiteX3" fmla="*/ 3859207 w 5495851"/>
              <a:gd name="connsiteY3" fmla="*/ 19979 h 4369983"/>
              <a:gd name="connsiteX4" fmla="*/ 5025398 w 5495851"/>
              <a:gd name="connsiteY4" fmla="*/ 510307 h 4369983"/>
              <a:gd name="connsiteX5" fmla="*/ 5416338 w 5495851"/>
              <a:gd name="connsiteY5" fmla="*/ 1033092 h 4369983"/>
              <a:gd name="connsiteX6" fmla="*/ 5495851 w 5495851"/>
              <a:gd name="connsiteY6" fmla="*/ 1563855 h 4369983"/>
              <a:gd name="connsiteX7" fmla="*/ 5144668 w 5495851"/>
              <a:gd name="connsiteY7" fmla="*/ 2285245 h 4369983"/>
              <a:gd name="connsiteX8" fmla="*/ 5045276 w 5495851"/>
              <a:gd name="connsiteY8" fmla="*/ 2808883 h 4369983"/>
              <a:gd name="connsiteX9" fmla="*/ 4853120 w 5495851"/>
              <a:gd name="connsiteY9" fmla="*/ 3425786 h 4369983"/>
              <a:gd name="connsiteX10" fmla="*/ 4495310 w 5495851"/>
              <a:gd name="connsiteY10" fmla="*/ 3757091 h 4369983"/>
              <a:gd name="connsiteX11" fmla="*/ 2586998 w 5495851"/>
              <a:gd name="connsiteY11" fmla="*/ 4369150 h 4369983"/>
              <a:gd name="connsiteX12" fmla="*/ 824459 w 5495851"/>
              <a:gd name="connsiteY12" fmla="*/ 3637144 h 4369983"/>
              <a:gd name="connsiteX13" fmla="*/ 2824 w 5495851"/>
              <a:gd name="connsiteY13" fmla="*/ 2232237 h 4369983"/>
              <a:gd name="connsiteX0" fmla="*/ 2824 w 5495851"/>
              <a:gd name="connsiteY0" fmla="*/ 2232237 h 4369983"/>
              <a:gd name="connsiteX1" fmla="*/ 1076250 w 5495851"/>
              <a:gd name="connsiteY1" fmla="*/ 450673 h 4369983"/>
              <a:gd name="connsiteX2" fmla="*/ 2586998 w 5495851"/>
              <a:gd name="connsiteY2" fmla="*/ 141706 h 4369983"/>
              <a:gd name="connsiteX3" fmla="*/ 3859207 w 5495851"/>
              <a:gd name="connsiteY3" fmla="*/ 19979 h 4369983"/>
              <a:gd name="connsiteX4" fmla="*/ 5025398 w 5495851"/>
              <a:gd name="connsiteY4" fmla="*/ 510307 h 4369983"/>
              <a:gd name="connsiteX5" fmla="*/ 5416338 w 5495851"/>
              <a:gd name="connsiteY5" fmla="*/ 1033092 h 4369983"/>
              <a:gd name="connsiteX6" fmla="*/ 5495851 w 5495851"/>
              <a:gd name="connsiteY6" fmla="*/ 1563855 h 4369983"/>
              <a:gd name="connsiteX7" fmla="*/ 5144668 w 5495851"/>
              <a:gd name="connsiteY7" fmla="*/ 2285245 h 4369983"/>
              <a:gd name="connsiteX8" fmla="*/ 5045276 w 5495851"/>
              <a:gd name="connsiteY8" fmla="*/ 2808883 h 4369983"/>
              <a:gd name="connsiteX9" fmla="*/ 4853120 w 5495851"/>
              <a:gd name="connsiteY9" fmla="*/ 3425786 h 4369983"/>
              <a:gd name="connsiteX10" fmla="*/ 4495310 w 5495851"/>
              <a:gd name="connsiteY10" fmla="*/ 3757091 h 4369983"/>
              <a:gd name="connsiteX11" fmla="*/ 2586998 w 5495851"/>
              <a:gd name="connsiteY11" fmla="*/ 4369150 h 4369983"/>
              <a:gd name="connsiteX12" fmla="*/ 824459 w 5495851"/>
              <a:gd name="connsiteY12" fmla="*/ 3637144 h 4369983"/>
              <a:gd name="connsiteX13" fmla="*/ 2824 w 5495851"/>
              <a:gd name="connsiteY13" fmla="*/ 2232237 h 4369983"/>
              <a:gd name="connsiteX0" fmla="*/ 3245 w 5496272"/>
              <a:gd name="connsiteY0" fmla="*/ 2234224 h 4371970"/>
              <a:gd name="connsiteX1" fmla="*/ 1096549 w 5496272"/>
              <a:gd name="connsiteY1" fmla="*/ 558677 h 4371970"/>
              <a:gd name="connsiteX2" fmla="*/ 2587419 w 5496272"/>
              <a:gd name="connsiteY2" fmla="*/ 143693 h 4371970"/>
              <a:gd name="connsiteX3" fmla="*/ 3859628 w 5496272"/>
              <a:gd name="connsiteY3" fmla="*/ 21966 h 4371970"/>
              <a:gd name="connsiteX4" fmla="*/ 5025819 w 5496272"/>
              <a:gd name="connsiteY4" fmla="*/ 512294 h 4371970"/>
              <a:gd name="connsiteX5" fmla="*/ 5416759 w 5496272"/>
              <a:gd name="connsiteY5" fmla="*/ 1035079 h 4371970"/>
              <a:gd name="connsiteX6" fmla="*/ 5496272 w 5496272"/>
              <a:gd name="connsiteY6" fmla="*/ 1565842 h 4371970"/>
              <a:gd name="connsiteX7" fmla="*/ 5145089 w 5496272"/>
              <a:gd name="connsiteY7" fmla="*/ 2287232 h 4371970"/>
              <a:gd name="connsiteX8" fmla="*/ 5045697 w 5496272"/>
              <a:gd name="connsiteY8" fmla="*/ 2810870 h 4371970"/>
              <a:gd name="connsiteX9" fmla="*/ 4853541 w 5496272"/>
              <a:gd name="connsiteY9" fmla="*/ 3427773 h 4371970"/>
              <a:gd name="connsiteX10" fmla="*/ 4495731 w 5496272"/>
              <a:gd name="connsiteY10" fmla="*/ 3759078 h 4371970"/>
              <a:gd name="connsiteX11" fmla="*/ 2587419 w 5496272"/>
              <a:gd name="connsiteY11" fmla="*/ 4371137 h 4371970"/>
              <a:gd name="connsiteX12" fmla="*/ 824880 w 5496272"/>
              <a:gd name="connsiteY12" fmla="*/ 3639131 h 4371970"/>
              <a:gd name="connsiteX13" fmla="*/ 3245 w 5496272"/>
              <a:gd name="connsiteY13" fmla="*/ 2234224 h 4371970"/>
              <a:gd name="connsiteX0" fmla="*/ 2557 w 5495584"/>
              <a:gd name="connsiteY0" fmla="*/ 2234224 h 4371970"/>
              <a:gd name="connsiteX1" fmla="*/ 1062731 w 5495584"/>
              <a:gd name="connsiteY1" fmla="*/ 558677 h 4371970"/>
              <a:gd name="connsiteX2" fmla="*/ 2586731 w 5495584"/>
              <a:gd name="connsiteY2" fmla="*/ 143693 h 4371970"/>
              <a:gd name="connsiteX3" fmla="*/ 3858940 w 5495584"/>
              <a:gd name="connsiteY3" fmla="*/ 21966 h 4371970"/>
              <a:gd name="connsiteX4" fmla="*/ 5025131 w 5495584"/>
              <a:gd name="connsiteY4" fmla="*/ 512294 h 4371970"/>
              <a:gd name="connsiteX5" fmla="*/ 5416071 w 5495584"/>
              <a:gd name="connsiteY5" fmla="*/ 1035079 h 4371970"/>
              <a:gd name="connsiteX6" fmla="*/ 5495584 w 5495584"/>
              <a:gd name="connsiteY6" fmla="*/ 1565842 h 4371970"/>
              <a:gd name="connsiteX7" fmla="*/ 5144401 w 5495584"/>
              <a:gd name="connsiteY7" fmla="*/ 2287232 h 4371970"/>
              <a:gd name="connsiteX8" fmla="*/ 5045009 w 5495584"/>
              <a:gd name="connsiteY8" fmla="*/ 2810870 h 4371970"/>
              <a:gd name="connsiteX9" fmla="*/ 4852853 w 5495584"/>
              <a:gd name="connsiteY9" fmla="*/ 3427773 h 4371970"/>
              <a:gd name="connsiteX10" fmla="*/ 4495043 w 5495584"/>
              <a:gd name="connsiteY10" fmla="*/ 3759078 h 4371970"/>
              <a:gd name="connsiteX11" fmla="*/ 2586731 w 5495584"/>
              <a:gd name="connsiteY11" fmla="*/ 4371137 h 4371970"/>
              <a:gd name="connsiteX12" fmla="*/ 824192 w 5495584"/>
              <a:gd name="connsiteY12" fmla="*/ 3639131 h 4371970"/>
              <a:gd name="connsiteX13" fmla="*/ 2557 w 5495584"/>
              <a:gd name="connsiteY13" fmla="*/ 2234224 h 4371970"/>
              <a:gd name="connsiteX0" fmla="*/ 2557 w 5495584"/>
              <a:gd name="connsiteY0" fmla="*/ 2223449 h 4361195"/>
              <a:gd name="connsiteX1" fmla="*/ 1062731 w 5495584"/>
              <a:gd name="connsiteY1" fmla="*/ 547902 h 4361195"/>
              <a:gd name="connsiteX2" fmla="*/ 2586731 w 5495584"/>
              <a:gd name="connsiteY2" fmla="*/ 285318 h 4361195"/>
              <a:gd name="connsiteX3" fmla="*/ 3858940 w 5495584"/>
              <a:gd name="connsiteY3" fmla="*/ 11191 h 4361195"/>
              <a:gd name="connsiteX4" fmla="*/ 5025131 w 5495584"/>
              <a:gd name="connsiteY4" fmla="*/ 501519 h 4361195"/>
              <a:gd name="connsiteX5" fmla="*/ 5416071 w 5495584"/>
              <a:gd name="connsiteY5" fmla="*/ 1024304 h 4361195"/>
              <a:gd name="connsiteX6" fmla="*/ 5495584 w 5495584"/>
              <a:gd name="connsiteY6" fmla="*/ 1555067 h 4361195"/>
              <a:gd name="connsiteX7" fmla="*/ 5144401 w 5495584"/>
              <a:gd name="connsiteY7" fmla="*/ 2276457 h 4361195"/>
              <a:gd name="connsiteX8" fmla="*/ 5045009 w 5495584"/>
              <a:gd name="connsiteY8" fmla="*/ 2800095 h 4361195"/>
              <a:gd name="connsiteX9" fmla="*/ 4852853 w 5495584"/>
              <a:gd name="connsiteY9" fmla="*/ 3416998 h 4361195"/>
              <a:gd name="connsiteX10" fmla="*/ 4495043 w 5495584"/>
              <a:gd name="connsiteY10" fmla="*/ 3748303 h 4361195"/>
              <a:gd name="connsiteX11" fmla="*/ 2586731 w 5495584"/>
              <a:gd name="connsiteY11" fmla="*/ 4360362 h 4361195"/>
              <a:gd name="connsiteX12" fmla="*/ 824192 w 5495584"/>
              <a:gd name="connsiteY12" fmla="*/ 3628356 h 4361195"/>
              <a:gd name="connsiteX13" fmla="*/ 2557 w 5495584"/>
              <a:gd name="connsiteY13" fmla="*/ 2223449 h 4361195"/>
              <a:gd name="connsiteX0" fmla="*/ 2557 w 5495584"/>
              <a:gd name="connsiteY0" fmla="*/ 2223449 h 4361195"/>
              <a:gd name="connsiteX1" fmla="*/ 1062731 w 5495584"/>
              <a:gd name="connsiteY1" fmla="*/ 547902 h 4361195"/>
              <a:gd name="connsiteX2" fmla="*/ 2586731 w 5495584"/>
              <a:gd name="connsiteY2" fmla="*/ 285318 h 4361195"/>
              <a:gd name="connsiteX3" fmla="*/ 3858940 w 5495584"/>
              <a:gd name="connsiteY3" fmla="*/ 11191 h 4361195"/>
              <a:gd name="connsiteX4" fmla="*/ 5025131 w 5495584"/>
              <a:gd name="connsiteY4" fmla="*/ 501519 h 4361195"/>
              <a:gd name="connsiteX5" fmla="*/ 5416071 w 5495584"/>
              <a:gd name="connsiteY5" fmla="*/ 1024304 h 4361195"/>
              <a:gd name="connsiteX6" fmla="*/ 5495584 w 5495584"/>
              <a:gd name="connsiteY6" fmla="*/ 1555067 h 4361195"/>
              <a:gd name="connsiteX7" fmla="*/ 5078141 w 5495584"/>
              <a:gd name="connsiteY7" fmla="*/ 2269831 h 4361195"/>
              <a:gd name="connsiteX8" fmla="*/ 5045009 w 5495584"/>
              <a:gd name="connsiteY8" fmla="*/ 2800095 h 4361195"/>
              <a:gd name="connsiteX9" fmla="*/ 4852853 w 5495584"/>
              <a:gd name="connsiteY9" fmla="*/ 3416998 h 4361195"/>
              <a:gd name="connsiteX10" fmla="*/ 4495043 w 5495584"/>
              <a:gd name="connsiteY10" fmla="*/ 3748303 h 4361195"/>
              <a:gd name="connsiteX11" fmla="*/ 2586731 w 5495584"/>
              <a:gd name="connsiteY11" fmla="*/ 4360362 h 4361195"/>
              <a:gd name="connsiteX12" fmla="*/ 824192 w 5495584"/>
              <a:gd name="connsiteY12" fmla="*/ 3628356 h 4361195"/>
              <a:gd name="connsiteX13" fmla="*/ 2557 w 5495584"/>
              <a:gd name="connsiteY13" fmla="*/ 2223449 h 4361195"/>
              <a:gd name="connsiteX0" fmla="*/ 2557 w 5495584"/>
              <a:gd name="connsiteY0" fmla="*/ 2223449 h 4363120"/>
              <a:gd name="connsiteX1" fmla="*/ 1062731 w 5495584"/>
              <a:gd name="connsiteY1" fmla="*/ 547902 h 4363120"/>
              <a:gd name="connsiteX2" fmla="*/ 2586731 w 5495584"/>
              <a:gd name="connsiteY2" fmla="*/ 285318 h 4363120"/>
              <a:gd name="connsiteX3" fmla="*/ 3858940 w 5495584"/>
              <a:gd name="connsiteY3" fmla="*/ 11191 h 4363120"/>
              <a:gd name="connsiteX4" fmla="*/ 5025131 w 5495584"/>
              <a:gd name="connsiteY4" fmla="*/ 501519 h 4363120"/>
              <a:gd name="connsiteX5" fmla="*/ 5416071 w 5495584"/>
              <a:gd name="connsiteY5" fmla="*/ 1024304 h 4363120"/>
              <a:gd name="connsiteX6" fmla="*/ 5495584 w 5495584"/>
              <a:gd name="connsiteY6" fmla="*/ 1555067 h 4363120"/>
              <a:gd name="connsiteX7" fmla="*/ 5078141 w 5495584"/>
              <a:gd name="connsiteY7" fmla="*/ 2269831 h 4363120"/>
              <a:gd name="connsiteX8" fmla="*/ 5045009 w 5495584"/>
              <a:gd name="connsiteY8" fmla="*/ 2800095 h 4363120"/>
              <a:gd name="connsiteX9" fmla="*/ 4852853 w 5495584"/>
              <a:gd name="connsiteY9" fmla="*/ 3416998 h 4363120"/>
              <a:gd name="connsiteX10" fmla="*/ 4495043 w 5495584"/>
              <a:gd name="connsiteY10" fmla="*/ 3748303 h 4363120"/>
              <a:gd name="connsiteX11" fmla="*/ 2586731 w 5495584"/>
              <a:gd name="connsiteY11" fmla="*/ 4360362 h 4363120"/>
              <a:gd name="connsiteX12" fmla="*/ 1687149 w 5495584"/>
              <a:gd name="connsiteY12" fmla="*/ 3960255 h 4363120"/>
              <a:gd name="connsiteX13" fmla="*/ 824192 w 5495584"/>
              <a:gd name="connsiteY13" fmla="*/ 3628356 h 4363120"/>
              <a:gd name="connsiteX14" fmla="*/ 2557 w 5495584"/>
              <a:gd name="connsiteY14" fmla="*/ 2223449 h 4363120"/>
              <a:gd name="connsiteX0" fmla="*/ 4140 w 5497167"/>
              <a:gd name="connsiteY0" fmla="*/ 2223449 h 4363120"/>
              <a:gd name="connsiteX1" fmla="*/ 1064314 w 5497167"/>
              <a:gd name="connsiteY1" fmla="*/ 547902 h 4363120"/>
              <a:gd name="connsiteX2" fmla="*/ 2588314 w 5497167"/>
              <a:gd name="connsiteY2" fmla="*/ 285318 h 4363120"/>
              <a:gd name="connsiteX3" fmla="*/ 3860523 w 5497167"/>
              <a:gd name="connsiteY3" fmla="*/ 11191 h 4363120"/>
              <a:gd name="connsiteX4" fmla="*/ 5026714 w 5497167"/>
              <a:gd name="connsiteY4" fmla="*/ 501519 h 4363120"/>
              <a:gd name="connsiteX5" fmla="*/ 5417654 w 5497167"/>
              <a:gd name="connsiteY5" fmla="*/ 1024304 h 4363120"/>
              <a:gd name="connsiteX6" fmla="*/ 5497167 w 5497167"/>
              <a:gd name="connsiteY6" fmla="*/ 1555067 h 4363120"/>
              <a:gd name="connsiteX7" fmla="*/ 5079724 w 5497167"/>
              <a:gd name="connsiteY7" fmla="*/ 2269831 h 4363120"/>
              <a:gd name="connsiteX8" fmla="*/ 5046592 w 5497167"/>
              <a:gd name="connsiteY8" fmla="*/ 2800095 h 4363120"/>
              <a:gd name="connsiteX9" fmla="*/ 4854436 w 5497167"/>
              <a:gd name="connsiteY9" fmla="*/ 3416998 h 4363120"/>
              <a:gd name="connsiteX10" fmla="*/ 4496626 w 5497167"/>
              <a:gd name="connsiteY10" fmla="*/ 3748303 h 4363120"/>
              <a:gd name="connsiteX11" fmla="*/ 2588314 w 5497167"/>
              <a:gd name="connsiteY11" fmla="*/ 4360362 h 4363120"/>
              <a:gd name="connsiteX12" fmla="*/ 1688732 w 5497167"/>
              <a:gd name="connsiteY12" fmla="*/ 3960255 h 4363120"/>
              <a:gd name="connsiteX13" fmla="*/ 772766 w 5497167"/>
              <a:gd name="connsiteY13" fmla="*/ 3681364 h 4363120"/>
              <a:gd name="connsiteX14" fmla="*/ 4140 w 5497167"/>
              <a:gd name="connsiteY14" fmla="*/ 2223449 h 4363120"/>
              <a:gd name="connsiteX0" fmla="*/ 4140 w 5497167"/>
              <a:gd name="connsiteY0" fmla="*/ 2223449 h 4363120"/>
              <a:gd name="connsiteX1" fmla="*/ 1064314 w 5497167"/>
              <a:gd name="connsiteY1" fmla="*/ 547902 h 4363120"/>
              <a:gd name="connsiteX2" fmla="*/ 2588314 w 5497167"/>
              <a:gd name="connsiteY2" fmla="*/ 285318 h 4363120"/>
              <a:gd name="connsiteX3" fmla="*/ 3860523 w 5497167"/>
              <a:gd name="connsiteY3" fmla="*/ 11191 h 4363120"/>
              <a:gd name="connsiteX4" fmla="*/ 5026714 w 5497167"/>
              <a:gd name="connsiteY4" fmla="*/ 501519 h 4363120"/>
              <a:gd name="connsiteX5" fmla="*/ 5417654 w 5497167"/>
              <a:gd name="connsiteY5" fmla="*/ 1024304 h 4363120"/>
              <a:gd name="connsiteX6" fmla="*/ 5497167 w 5497167"/>
              <a:gd name="connsiteY6" fmla="*/ 1555067 h 4363120"/>
              <a:gd name="connsiteX7" fmla="*/ 5079724 w 5497167"/>
              <a:gd name="connsiteY7" fmla="*/ 2269831 h 4363120"/>
              <a:gd name="connsiteX8" fmla="*/ 5046592 w 5497167"/>
              <a:gd name="connsiteY8" fmla="*/ 2800095 h 4363120"/>
              <a:gd name="connsiteX9" fmla="*/ 4854436 w 5497167"/>
              <a:gd name="connsiteY9" fmla="*/ 3416998 h 4363120"/>
              <a:gd name="connsiteX10" fmla="*/ 4496626 w 5497167"/>
              <a:gd name="connsiteY10" fmla="*/ 3748303 h 4363120"/>
              <a:gd name="connsiteX11" fmla="*/ 2588314 w 5497167"/>
              <a:gd name="connsiteY11" fmla="*/ 4360362 h 4363120"/>
              <a:gd name="connsiteX12" fmla="*/ 1688732 w 5497167"/>
              <a:gd name="connsiteY12" fmla="*/ 3960255 h 4363120"/>
              <a:gd name="connsiteX13" fmla="*/ 772766 w 5497167"/>
              <a:gd name="connsiteY13" fmla="*/ 3681364 h 4363120"/>
              <a:gd name="connsiteX14" fmla="*/ 4140 w 5497167"/>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68111 h 4363120"/>
              <a:gd name="connsiteX14" fmla="*/ 3091 w 5496118"/>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21728 h 4363120"/>
              <a:gd name="connsiteX14" fmla="*/ 3091 w 5496118"/>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21728 h 4363120"/>
              <a:gd name="connsiteX14" fmla="*/ 3091 w 5496118"/>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8553 w 5501580"/>
              <a:gd name="connsiteY0" fmla="*/ 2223449 h 4363120"/>
              <a:gd name="connsiteX1" fmla="*/ 1068727 w 5501580"/>
              <a:gd name="connsiteY1" fmla="*/ 547902 h 4363120"/>
              <a:gd name="connsiteX2" fmla="*/ 2592727 w 5501580"/>
              <a:gd name="connsiteY2" fmla="*/ 285318 h 4363120"/>
              <a:gd name="connsiteX3" fmla="*/ 3864936 w 5501580"/>
              <a:gd name="connsiteY3" fmla="*/ 11191 h 4363120"/>
              <a:gd name="connsiteX4" fmla="*/ 5031127 w 5501580"/>
              <a:gd name="connsiteY4" fmla="*/ 501519 h 4363120"/>
              <a:gd name="connsiteX5" fmla="*/ 5422067 w 5501580"/>
              <a:gd name="connsiteY5" fmla="*/ 1024304 h 4363120"/>
              <a:gd name="connsiteX6" fmla="*/ 5501580 w 5501580"/>
              <a:gd name="connsiteY6" fmla="*/ 1555067 h 4363120"/>
              <a:gd name="connsiteX7" fmla="*/ 5084137 w 5501580"/>
              <a:gd name="connsiteY7" fmla="*/ 2269831 h 4363120"/>
              <a:gd name="connsiteX8" fmla="*/ 5051005 w 5501580"/>
              <a:gd name="connsiteY8" fmla="*/ 2800095 h 4363120"/>
              <a:gd name="connsiteX9" fmla="*/ 4858849 w 5501580"/>
              <a:gd name="connsiteY9" fmla="*/ 3416998 h 4363120"/>
              <a:gd name="connsiteX10" fmla="*/ 4501039 w 5501580"/>
              <a:gd name="connsiteY10" fmla="*/ 3748303 h 4363120"/>
              <a:gd name="connsiteX11" fmla="*/ 2592727 w 5501580"/>
              <a:gd name="connsiteY11" fmla="*/ 4360362 h 4363120"/>
              <a:gd name="connsiteX12" fmla="*/ 1693145 w 5501580"/>
              <a:gd name="connsiteY12" fmla="*/ 3960255 h 4363120"/>
              <a:gd name="connsiteX13" fmla="*/ 770553 w 5501580"/>
              <a:gd name="connsiteY13" fmla="*/ 3542215 h 4363120"/>
              <a:gd name="connsiteX14" fmla="*/ 8553 w 5501580"/>
              <a:gd name="connsiteY14" fmla="*/ 2223449 h 4363120"/>
              <a:gd name="connsiteX0" fmla="*/ 8553 w 5501580"/>
              <a:gd name="connsiteY0" fmla="*/ 2223449 h 4363120"/>
              <a:gd name="connsiteX1" fmla="*/ 1068727 w 5501580"/>
              <a:gd name="connsiteY1" fmla="*/ 547902 h 4363120"/>
              <a:gd name="connsiteX2" fmla="*/ 2592727 w 5501580"/>
              <a:gd name="connsiteY2" fmla="*/ 285318 h 4363120"/>
              <a:gd name="connsiteX3" fmla="*/ 3864936 w 5501580"/>
              <a:gd name="connsiteY3" fmla="*/ 11191 h 4363120"/>
              <a:gd name="connsiteX4" fmla="*/ 5031127 w 5501580"/>
              <a:gd name="connsiteY4" fmla="*/ 501519 h 4363120"/>
              <a:gd name="connsiteX5" fmla="*/ 5422067 w 5501580"/>
              <a:gd name="connsiteY5" fmla="*/ 1024304 h 4363120"/>
              <a:gd name="connsiteX6" fmla="*/ 5501580 w 5501580"/>
              <a:gd name="connsiteY6" fmla="*/ 1555067 h 4363120"/>
              <a:gd name="connsiteX7" fmla="*/ 5084137 w 5501580"/>
              <a:gd name="connsiteY7" fmla="*/ 2269831 h 4363120"/>
              <a:gd name="connsiteX8" fmla="*/ 5051005 w 5501580"/>
              <a:gd name="connsiteY8" fmla="*/ 2800095 h 4363120"/>
              <a:gd name="connsiteX9" fmla="*/ 4858849 w 5501580"/>
              <a:gd name="connsiteY9" fmla="*/ 3416998 h 4363120"/>
              <a:gd name="connsiteX10" fmla="*/ 4501039 w 5501580"/>
              <a:gd name="connsiteY10" fmla="*/ 3748303 h 4363120"/>
              <a:gd name="connsiteX11" fmla="*/ 2592727 w 5501580"/>
              <a:gd name="connsiteY11" fmla="*/ 4360362 h 4363120"/>
              <a:gd name="connsiteX12" fmla="*/ 1693145 w 5501580"/>
              <a:gd name="connsiteY12" fmla="*/ 3960255 h 4363120"/>
              <a:gd name="connsiteX13" fmla="*/ 770553 w 5501580"/>
              <a:gd name="connsiteY13" fmla="*/ 3542215 h 4363120"/>
              <a:gd name="connsiteX14" fmla="*/ 8553 w 5501580"/>
              <a:gd name="connsiteY14" fmla="*/ 2223449 h 4363120"/>
              <a:gd name="connsiteX0" fmla="*/ 7091 w 5500118"/>
              <a:gd name="connsiteY0" fmla="*/ 2223449 h 4363120"/>
              <a:gd name="connsiteX1" fmla="*/ 1067265 w 5500118"/>
              <a:gd name="connsiteY1" fmla="*/ 547902 h 4363120"/>
              <a:gd name="connsiteX2" fmla="*/ 2591265 w 5500118"/>
              <a:gd name="connsiteY2" fmla="*/ 285318 h 4363120"/>
              <a:gd name="connsiteX3" fmla="*/ 3863474 w 5500118"/>
              <a:gd name="connsiteY3" fmla="*/ 11191 h 4363120"/>
              <a:gd name="connsiteX4" fmla="*/ 5029665 w 5500118"/>
              <a:gd name="connsiteY4" fmla="*/ 501519 h 4363120"/>
              <a:gd name="connsiteX5" fmla="*/ 5420605 w 5500118"/>
              <a:gd name="connsiteY5" fmla="*/ 1024304 h 4363120"/>
              <a:gd name="connsiteX6" fmla="*/ 5500118 w 5500118"/>
              <a:gd name="connsiteY6" fmla="*/ 1555067 h 4363120"/>
              <a:gd name="connsiteX7" fmla="*/ 5082675 w 5500118"/>
              <a:gd name="connsiteY7" fmla="*/ 2269831 h 4363120"/>
              <a:gd name="connsiteX8" fmla="*/ 5049543 w 5500118"/>
              <a:gd name="connsiteY8" fmla="*/ 2800095 h 4363120"/>
              <a:gd name="connsiteX9" fmla="*/ 4857387 w 5500118"/>
              <a:gd name="connsiteY9" fmla="*/ 3416998 h 4363120"/>
              <a:gd name="connsiteX10" fmla="*/ 4499577 w 5500118"/>
              <a:gd name="connsiteY10" fmla="*/ 3748303 h 4363120"/>
              <a:gd name="connsiteX11" fmla="*/ 2591265 w 5500118"/>
              <a:gd name="connsiteY11" fmla="*/ 4360362 h 4363120"/>
              <a:gd name="connsiteX12" fmla="*/ 1691683 w 5500118"/>
              <a:gd name="connsiteY12" fmla="*/ 3960255 h 4363120"/>
              <a:gd name="connsiteX13" fmla="*/ 788969 w 5500118"/>
              <a:gd name="connsiteY13" fmla="*/ 3502458 h 4363120"/>
              <a:gd name="connsiteX14" fmla="*/ 7091 w 5500118"/>
              <a:gd name="connsiteY14" fmla="*/ 2223449 h 4363120"/>
              <a:gd name="connsiteX0" fmla="*/ 7091 w 5500118"/>
              <a:gd name="connsiteY0" fmla="*/ 2223449 h 3981315"/>
              <a:gd name="connsiteX1" fmla="*/ 1067265 w 5500118"/>
              <a:gd name="connsiteY1" fmla="*/ 547902 h 3981315"/>
              <a:gd name="connsiteX2" fmla="*/ 2591265 w 5500118"/>
              <a:gd name="connsiteY2" fmla="*/ 285318 h 3981315"/>
              <a:gd name="connsiteX3" fmla="*/ 3863474 w 5500118"/>
              <a:gd name="connsiteY3" fmla="*/ 11191 h 3981315"/>
              <a:gd name="connsiteX4" fmla="*/ 5029665 w 5500118"/>
              <a:gd name="connsiteY4" fmla="*/ 501519 h 3981315"/>
              <a:gd name="connsiteX5" fmla="*/ 5420605 w 5500118"/>
              <a:gd name="connsiteY5" fmla="*/ 1024304 h 3981315"/>
              <a:gd name="connsiteX6" fmla="*/ 5500118 w 5500118"/>
              <a:gd name="connsiteY6" fmla="*/ 1555067 h 3981315"/>
              <a:gd name="connsiteX7" fmla="*/ 5082675 w 5500118"/>
              <a:gd name="connsiteY7" fmla="*/ 2269831 h 3981315"/>
              <a:gd name="connsiteX8" fmla="*/ 5049543 w 5500118"/>
              <a:gd name="connsiteY8" fmla="*/ 2800095 h 3981315"/>
              <a:gd name="connsiteX9" fmla="*/ 4857387 w 5500118"/>
              <a:gd name="connsiteY9" fmla="*/ 3416998 h 3981315"/>
              <a:gd name="connsiteX10" fmla="*/ 4499577 w 5500118"/>
              <a:gd name="connsiteY10" fmla="*/ 3748303 h 3981315"/>
              <a:gd name="connsiteX11" fmla="*/ 2766077 w 5500118"/>
              <a:gd name="connsiteY11" fmla="*/ 3600603 h 3981315"/>
              <a:gd name="connsiteX12" fmla="*/ 1691683 w 5500118"/>
              <a:gd name="connsiteY12" fmla="*/ 3960255 h 3981315"/>
              <a:gd name="connsiteX13" fmla="*/ 788969 w 5500118"/>
              <a:gd name="connsiteY13" fmla="*/ 3502458 h 3981315"/>
              <a:gd name="connsiteX14" fmla="*/ 7091 w 5500118"/>
              <a:gd name="connsiteY14" fmla="*/ 2223449 h 3981315"/>
              <a:gd name="connsiteX0" fmla="*/ 7091 w 5500118"/>
              <a:gd name="connsiteY0" fmla="*/ 2223449 h 3850120"/>
              <a:gd name="connsiteX1" fmla="*/ 1067265 w 5500118"/>
              <a:gd name="connsiteY1" fmla="*/ 547902 h 3850120"/>
              <a:gd name="connsiteX2" fmla="*/ 2591265 w 5500118"/>
              <a:gd name="connsiteY2" fmla="*/ 285318 h 3850120"/>
              <a:gd name="connsiteX3" fmla="*/ 3863474 w 5500118"/>
              <a:gd name="connsiteY3" fmla="*/ 11191 h 3850120"/>
              <a:gd name="connsiteX4" fmla="*/ 5029665 w 5500118"/>
              <a:gd name="connsiteY4" fmla="*/ 501519 h 3850120"/>
              <a:gd name="connsiteX5" fmla="*/ 5420605 w 5500118"/>
              <a:gd name="connsiteY5" fmla="*/ 1024304 h 3850120"/>
              <a:gd name="connsiteX6" fmla="*/ 5500118 w 5500118"/>
              <a:gd name="connsiteY6" fmla="*/ 1555067 h 3850120"/>
              <a:gd name="connsiteX7" fmla="*/ 5082675 w 5500118"/>
              <a:gd name="connsiteY7" fmla="*/ 2269831 h 3850120"/>
              <a:gd name="connsiteX8" fmla="*/ 5049543 w 5500118"/>
              <a:gd name="connsiteY8" fmla="*/ 2800095 h 3850120"/>
              <a:gd name="connsiteX9" fmla="*/ 4857387 w 5500118"/>
              <a:gd name="connsiteY9" fmla="*/ 3416998 h 3850120"/>
              <a:gd name="connsiteX10" fmla="*/ 4499577 w 5500118"/>
              <a:gd name="connsiteY10" fmla="*/ 3748303 h 3850120"/>
              <a:gd name="connsiteX11" fmla="*/ 2766077 w 5500118"/>
              <a:gd name="connsiteY11" fmla="*/ 3600603 h 3850120"/>
              <a:gd name="connsiteX12" fmla="*/ 1799260 w 5500118"/>
              <a:gd name="connsiteY12" fmla="*/ 3617355 h 3850120"/>
              <a:gd name="connsiteX13" fmla="*/ 788969 w 5500118"/>
              <a:gd name="connsiteY13" fmla="*/ 3502458 h 3850120"/>
              <a:gd name="connsiteX14" fmla="*/ 7091 w 5500118"/>
              <a:gd name="connsiteY14" fmla="*/ 2223449 h 3850120"/>
              <a:gd name="connsiteX0" fmla="*/ 7091 w 5500118"/>
              <a:gd name="connsiteY0" fmla="*/ 2223449 h 3855916"/>
              <a:gd name="connsiteX1" fmla="*/ 1067265 w 5500118"/>
              <a:gd name="connsiteY1" fmla="*/ 547902 h 3855916"/>
              <a:gd name="connsiteX2" fmla="*/ 2591265 w 5500118"/>
              <a:gd name="connsiteY2" fmla="*/ 285318 h 3855916"/>
              <a:gd name="connsiteX3" fmla="*/ 3863474 w 5500118"/>
              <a:gd name="connsiteY3" fmla="*/ 11191 h 3855916"/>
              <a:gd name="connsiteX4" fmla="*/ 5029665 w 5500118"/>
              <a:gd name="connsiteY4" fmla="*/ 501519 h 3855916"/>
              <a:gd name="connsiteX5" fmla="*/ 5420605 w 5500118"/>
              <a:gd name="connsiteY5" fmla="*/ 1024304 h 3855916"/>
              <a:gd name="connsiteX6" fmla="*/ 5500118 w 5500118"/>
              <a:gd name="connsiteY6" fmla="*/ 1555067 h 3855916"/>
              <a:gd name="connsiteX7" fmla="*/ 5082675 w 5500118"/>
              <a:gd name="connsiteY7" fmla="*/ 2269831 h 3855916"/>
              <a:gd name="connsiteX8" fmla="*/ 5049543 w 5500118"/>
              <a:gd name="connsiteY8" fmla="*/ 2800095 h 3855916"/>
              <a:gd name="connsiteX9" fmla="*/ 4857387 w 5500118"/>
              <a:gd name="connsiteY9" fmla="*/ 3416998 h 3855916"/>
              <a:gd name="connsiteX10" fmla="*/ 4486130 w 5500118"/>
              <a:gd name="connsiteY10" fmla="*/ 3755026 h 3855916"/>
              <a:gd name="connsiteX11" fmla="*/ 2766077 w 5500118"/>
              <a:gd name="connsiteY11" fmla="*/ 3600603 h 3855916"/>
              <a:gd name="connsiteX12" fmla="*/ 1799260 w 5500118"/>
              <a:gd name="connsiteY12" fmla="*/ 3617355 h 3855916"/>
              <a:gd name="connsiteX13" fmla="*/ 788969 w 5500118"/>
              <a:gd name="connsiteY13" fmla="*/ 3502458 h 3855916"/>
              <a:gd name="connsiteX14" fmla="*/ 7091 w 5500118"/>
              <a:gd name="connsiteY14" fmla="*/ 2223449 h 3855916"/>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683828"/>
              <a:gd name="connsiteX1" fmla="*/ 1067265 w 5500118"/>
              <a:gd name="connsiteY1" fmla="*/ 547902 h 3683828"/>
              <a:gd name="connsiteX2" fmla="*/ 2591265 w 5500118"/>
              <a:gd name="connsiteY2" fmla="*/ 285318 h 3683828"/>
              <a:gd name="connsiteX3" fmla="*/ 3863474 w 5500118"/>
              <a:gd name="connsiteY3" fmla="*/ 11191 h 3683828"/>
              <a:gd name="connsiteX4" fmla="*/ 5029665 w 5500118"/>
              <a:gd name="connsiteY4" fmla="*/ 501519 h 3683828"/>
              <a:gd name="connsiteX5" fmla="*/ 5420605 w 5500118"/>
              <a:gd name="connsiteY5" fmla="*/ 1024304 h 3683828"/>
              <a:gd name="connsiteX6" fmla="*/ 5500118 w 5500118"/>
              <a:gd name="connsiteY6" fmla="*/ 1555067 h 3683828"/>
              <a:gd name="connsiteX7" fmla="*/ 5082675 w 5500118"/>
              <a:gd name="connsiteY7" fmla="*/ 2269831 h 3683828"/>
              <a:gd name="connsiteX8" fmla="*/ 5049543 w 5500118"/>
              <a:gd name="connsiteY8" fmla="*/ 2800095 h 3683828"/>
              <a:gd name="connsiteX9" fmla="*/ 4857387 w 5500118"/>
              <a:gd name="connsiteY9" fmla="*/ 3416998 h 3683828"/>
              <a:gd name="connsiteX10" fmla="*/ 4667665 w 5500118"/>
              <a:gd name="connsiteY10" fmla="*/ 3607108 h 3683828"/>
              <a:gd name="connsiteX11" fmla="*/ 2766077 w 5500118"/>
              <a:gd name="connsiteY11" fmla="*/ 3600603 h 3683828"/>
              <a:gd name="connsiteX12" fmla="*/ 1799260 w 5500118"/>
              <a:gd name="connsiteY12" fmla="*/ 3617355 h 3683828"/>
              <a:gd name="connsiteX13" fmla="*/ 1342742 w 5500118"/>
              <a:gd name="connsiteY13" fmla="*/ 3662134 h 3683828"/>
              <a:gd name="connsiteX14" fmla="*/ 788969 w 5500118"/>
              <a:gd name="connsiteY14" fmla="*/ 3502458 h 3683828"/>
              <a:gd name="connsiteX15" fmla="*/ 7091 w 5500118"/>
              <a:gd name="connsiteY15" fmla="*/ 2223449 h 3683828"/>
              <a:gd name="connsiteX0" fmla="*/ 7091 w 5500118"/>
              <a:gd name="connsiteY0" fmla="*/ 2223449 h 3692752"/>
              <a:gd name="connsiteX1" fmla="*/ 1067265 w 5500118"/>
              <a:gd name="connsiteY1" fmla="*/ 547902 h 3692752"/>
              <a:gd name="connsiteX2" fmla="*/ 2591265 w 5500118"/>
              <a:gd name="connsiteY2" fmla="*/ 285318 h 3692752"/>
              <a:gd name="connsiteX3" fmla="*/ 3863474 w 5500118"/>
              <a:gd name="connsiteY3" fmla="*/ 11191 h 3692752"/>
              <a:gd name="connsiteX4" fmla="*/ 5029665 w 5500118"/>
              <a:gd name="connsiteY4" fmla="*/ 501519 h 3692752"/>
              <a:gd name="connsiteX5" fmla="*/ 5420605 w 5500118"/>
              <a:gd name="connsiteY5" fmla="*/ 1024304 h 3692752"/>
              <a:gd name="connsiteX6" fmla="*/ 5500118 w 5500118"/>
              <a:gd name="connsiteY6" fmla="*/ 1555067 h 3692752"/>
              <a:gd name="connsiteX7" fmla="*/ 5082675 w 5500118"/>
              <a:gd name="connsiteY7" fmla="*/ 2269831 h 3692752"/>
              <a:gd name="connsiteX8" fmla="*/ 5049543 w 5500118"/>
              <a:gd name="connsiteY8" fmla="*/ 2800095 h 3692752"/>
              <a:gd name="connsiteX9" fmla="*/ 4857387 w 5500118"/>
              <a:gd name="connsiteY9" fmla="*/ 3416998 h 3692752"/>
              <a:gd name="connsiteX10" fmla="*/ 4667665 w 5500118"/>
              <a:gd name="connsiteY10" fmla="*/ 3607108 h 3692752"/>
              <a:gd name="connsiteX11" fmla="*/ 2766077 w 5500118"/>
              <a:gd name="connsiteY11" fmla="*/ 3600603 h 3692752"/>
              <a:gd name="connsiteX12" fmla="*/ 1799260 w 5500118"/>
              <a:gd name="connsiteY12" fmla="*/ 3617355 h 3692752"/>
              <a:gd name="connsiteX13" fmla="*/ 1342742 w 5500118"/>
              <a:gd name="connsiteY13" fmla="*/ 3675581 h 3692752"/>
              <a:gd name="connsiteX14" fmla="*/ 788969 w 5500118"/>
              <a:gd name="connsiteY14" fmla="*/ 3502458 h 3692752"/>
              <a:gd name="connsiteX15" fmla="*/ 7091 w 5500118"/>
              <a:gd name="connsiteY15" fmla="*/ 2223449 h 3692752"/>
              <a:gd name="connsiteX0" fmla="*/ 7091 w 5500118"/>
              <a:gd name="connsiteY0" fmla="*/ 2223449 h 3675581"/>
              <a:gd name="connsiteX1" fmla="*/ 1067265 w 5500118"/>
              <a:gd name="connsiteY1" fmla="*/ 547902 h 3675581"/>
              <a:gd name="connsiteX2" fmla="*/ 2591265 w 5500118"/>
              <a:gd name="connsiteY2" fmla="*/ 285318 h 3675581"/>
              <a:gd name="connsiteX3" fmla="*/ 3863474 w 5500118"/>
              <a:gd name="connsiteY3" fmla="*/ 11191 h 3675581"/>
              <a:gd name="connsiteX4" fmla="*/ 5029665 w 5500118"/>
              <a:gd name="connsiteY4" fmla="*/ 501519 h 3675581"/>
              <a:gd name="connsiteX5" fmla="*/ 5420605 w 5500118"/>
              <a:gd name="connsiteY5" fmla="*/ 1024304 h 3675581"/>
              <a:gd name="connsiteX6" fmla="*/ 5500118 w 5500118"/>
              <a:gd name="connsiteY6" fmla="*/ 1555067 h 3675581"/>
              <a:gd name="connsiteX7" fmla="*/ 5082675 w 5500118"/>
              <a:gd name="connsiteY7" fmla="*/ 2269831 h 3675581"/>
              <a:gd name="connsiteX8" fmla="*/ 5049543 w 5500118"/>
              <a:gd name="connsiteY8" fmla="*/ 2800095 h 3675581"/>
              <a:gd name="connsiteX9" fmla="*/ 4857387 w 5500118"/>
              <a:gd name="connsiteY9" fmla="*/ 3416998 h 3675581"/>
              <a:gd name="connsiteX10" fmla="*/ 4667665 w 5500118"/>
              <a:gd name="connsiteY10" fmla="*/ 3607108 h 3675581"/>
              <a:gd name="connsiteX11" fmla="*/ 2766077 w 5500118"/>
              <a:gd name="connsiteY11" fmla="*/ 3600603 h 3675581"/>
              <a:gd name="connsiteX12" fmla="*/ 1799260 w 5500118"/>
              <a:gd name="connsiteY12" fmla="*/ 3617355 h 3675581"/>
              <a:gd name="connsiteX13" fmla="*/ 1342742 w 5500118"/>
              <a:gd name="connsiteY13" fmla="*/ 3675581 h 3675581"/>
              <a:gd name="connsiteX14" fmla="*/ 788969 w 5500118"/>
              <a:gd name="connsiteY14" fmla="*/ 3502458 h 3675581"/>
              <a:gd name="connsiteX15" fmla="*/ 7091 w 5500118"/>
              <a:gd name="connsiteY15" fmla="*/ 2223449 h 3675581"/>
              <a:gd name="connsiteX0" fmla="*/ 7091 w 5500118"/>
              <a:gd name="connsiteY0" fmla="*/ 2223449 h 3694446"/>
              <a:gd name="connsiteX1" fmla="*/ 1067265 w 5500118"/>
              <a:gd name="connsiteY1" fmla="*/ 547902 h 3694446"/>
              <a:gd name="connsiteX2" fmla="*/ 2591265 w 5500118"/>
              <a:gd name="connsiteY2" fmla="*/ 285318 h 3694446"/>
              <a:gd name="connsiteX3" fmla="*/ 3863474 w 5500118"/>
              <a:gd name="connsiteY3" fmla="*/ 11191 h 3694446"/>
              <a:gd name="connsiteX4" fmla="*/ 5029665 w 5500118"/>
              <a:gd name="connsiteY4" fmla="*/ 501519 h 3694446"/>
              <a:gd name="connsiteX5" fmla="*/ 5420605 w 5500118"/>
              <a:gd name="connsiteY5" fmla="*/ 1024304 h 3694446"/>
              <a:gd name="connsiteX6" fmla="*/ 5500118 w 5500118"/>
              <a:gd name="connsiteY6" fmla="*/ 1555067 h 3694446"/>
              <a:gd name="connsiteX7" fmla="*/ 5082675 w 5500118"/>
              <a:gd name="connsiteY7" fmla="*/ 2269831 h 3694446"/>
              <a:gd name="connsiteX8" fmla="*/ 5049543 w 5500118"/>
              <a:gd name="connsiteY8" fmla="*/ 2800095 h 3694446"/>
              <a:gd name="connsiteX9" fmla="*/ 4857387 w 5500118"/>
              <a:gd name="connsiteY9" fmla="*/ 3416998 h 3694446"/>
              <a:gd name="connsiteX10" fmla="*/ 4667665 w 5500118"/>
              <a:gd name="connsiteY10" fmla="*/ 3607108 h 3694446"/>
              <a:gd name="connsiteX11" fmla="*/ 2766077 w 5500118"/>
              <a:gd name="connsiteY11" fmla="*/ 3600603 h 3694446"/>
              <a:gd name="connsiteX12" fmla="*/ 1799260 w 5500118"/>
              <a:gd name="connsiteY12" fmla="*/ 3617355 h 3694446"/>
              <a:gd name="connsiteX13" fmla="*/ 1342742 w 5500118"/>
              <a:gd name="connsiteY13" fmla="*/ 3675581 h 3694446"/>
              <a:gd name="connsiteX14" fmla="*/ 788969 w 5500118"/>
              <a:gd name="connsiteY14" fmla="*/ 3502458 h 3694446"/>
              <a:gd name="connsiteX15" fmla="*/ 7091 w 5500118"/>
              <a:gd name="connsiteY15" fmla="*/ 2223449 h 3694446"/>
              <a:gd name="connsiteX0" fmla="*/ 7091 w 5500118"/>
              <a:gd name="connsiteY0" fmla="*/ 2223449 h 3743074"/>
              <a:gd name="connsiteX1" fmla="*/ 1067265 w 5500118"/>
              <a:gd name="connsiteY1" fmla="*/ 547902 h 3743074"/>
              <a:gd name="connsiteX2" fmla="*/ 2591265 w 5500118"/>
              <a:gd name="connsiteY2" fmla="*/ 285318 h 3743074"/>
              <a:gd name="connsiteX3" fmla="*/ 3863474 w 5500118"/>
              <a:gd name="connsiteY3" fmla="*/ 11191 h 3743074"/>
              <a:gd name="connsiteX4" fmla="*/ 5029665 w 5500118"/>
              <a:gd name="connsiteY4" fmla="*/ 501519 h 3743074"/>
              <a:gd name="connsiteX5" fmla="*/ 5420605 w 5500118"/>
              <a:gd name="connsiteY5" fmla="*/ 1024304 h 3743074"/>
              <a:gd name="connsiteX6" fmla="*/ 5500118 w 5500118"/>
              <a:gd name="connsiteY6" fmla="*/ 1555067 h 3743074"/>
              <a:gd name="connsiteX7" fmla="*/ 5082675 w 5500118"/>
              <a:gd name="connsiteY7" fmla="*/ 2269831 h 3743074"/>
              <a:gd name="connsiteX8" fmla="*/ 5049543 w 5500118"/>
              <a:gd name="connsiteY8" fmla="*/ 2800095 h 3743074"/>
              <a:gd name="connsiteX9" fmla="*/ 4857387 w 5500118"/>
              <a:gd name="connsiteY9" fmla="*/ 3416998 h 3743074"/>
              <a:gd name="connsiteX10" fmla="*/ 4667665 w 5500118"/>
              <a:gd name="connsiteY10" fmla="*/ 3607108 h 3743074"/>
              <a:gd name="connsiteX11" fmla="*/ 2766077 w 5500118"/>
              <a:gd name="connsiteY11" fmla="*/ 3600603 h 3743074"/>
              <a:gd name="connsiteX12" fmla="*/ 1799260 w 5500118"/>
              <a:gd name="connsiteY12" fmla="*/ 3617355 h 3743074"/>
              <a:gd name="connsiteX13" fmla="*/ 1255337 w 5500118"/>
              <a:gd name="connsiteY13" fmla="*/ 3729369 h 3743074"/>
              <a:gd name="connsiteX14" fmla="*/ 788969 w 5500118"/>
              <a:gd name="connsiteY14" fmla="*/ 3502458 h 3743074"/>
              <a:gd name="connsiteX15" fmla="*/ 7091 w 5500118"/>
              <a:gd name="connsiteY15" fmla="*/ 2223449 h 3743074"/>
              <a:gd name="connsiteX0" fmla="*/ 7091 w 5500118"/>
              <a:gd name="connsiteY0" fmla="*/ 2223449 h 3729369"/>
              <a:gd name="connsiteX1" fmla="*/ 1067265 w 5500118"/>
              <a:gd name="connsiteY1" fmla="*/ 547902 h 3729369"/>
              <a:gd name="connsiteX2" fmla="*/ 2591265 w 5500118"/>
              <a:gd name="connsiteY2" fmla="*/ 285318 h 3729369"/>
              <a:gd name="connsiteX3" fmla="*/ 3863474 w 5500118"/>
              <a:gd name="connsiteY3" fmla="*/ 11191 h 3729369"/>
              <a:gd name="connsiteX4" fmla="*/ 5029665 w 5500118"/>
              <a:gd name="connsiteY4" fmla="*/ 501519 h 3729369"/>
              <a:gd name="connsiteX5" fmla="*/ 5420605 w 5500118"/>
              <a:gd name="connsiteY5" fmla="*/ 1024304 h 3729369"/>
              <a:gd name="connsiteX6" fmla="*/ 5500118 w 5500118"/>
              <a:gd name="connsiteY6" fmla="*/ 1555067 h 3729369"/>
              <a:gd name="connsiteX7" fmla="*/ 5082675 w 5500118"/>
              <a:gd name="connsiteY7" fmla="*/ 2269831 h 3729369"/>
              <a:gd name="connsiteX8" fmla="*/ 5049543 w 5500118"/>
              <a:gd name="connsiteY8" fmla="*/ 2800095 h 3729369"/>
              <a:gd name="connsiteX9" fmla="*/ 4857387 w 5500118"/>
              <a:gd name="connsiteY9" fmla="*/ 3416998 h 3729369"/>
              <a:gd name="connsiteX10" fmla="*/ 4667665 w 5500118"/>
              <a:gd name="connsiteY10" fmla="*/ 3607108 h 3729369"/>
              <a:gd name="connsiteX11" fmla="*/ 2766077 w 5500118"/>
              <a:gd name="connsiteY11" fmla="*/ 3600603 h 3729369"/>
              <a:gd name="connsiteX12" fmla="*/ 1799260 w 5500118"/>
              <a:gd name="connsiteY12" fmla="*/ 3617355 h 3729369"/>
              <a:gd name="connsiteX13" fmla="*/ 1255337 w 5500118"/>
              <a:gd name="connsiteY13" fmla="*/ 3729369 h 3729369"/>
              <a:gd name="connsiteX14" fmla="*/ 788969 w 5500118"/>
              <a:gd name="connsiteY14" fmla="*/ 3502458 h 3729369"/>
              <a:gd name="connsiteX15" fmla="*/ 7091 w 5500118"/>
              <a:gd name="connsiteY15" fmla="*/ 2223449 h 3729369"/>
              <a:gd name="connsiteX0" fmla="*/ 7091 w 5500118"/>
              <a:gd name="connsiteY0" fmla="*/ 2223449 h 3729369"/>
              <a:gd name="connsiteX1" fmla="*/ 1067265 w 5500118"/>
              <a:gd name="connsiteY1" fmla="*/ 547902 h 3729369"/>
              <a:gd name="connsiteX2" fmla="*/ 2591265 w 5500118"/>
              <a:gd name="connsiteY2" fmla="*/ 285318 h 3729369"/>
              <a:gd name="connsiteX3" fmla="*/ 3863474 w 5500118"/>
              <a:gd name="connsiteY3" fmla="*/ 11191 h 3729369"/>
              <a:gd name="connsiteX4" fmla="*/ 5029665 w 5500118"/>
              <a:gd name="connsiteY4" fmla="*/ 501519 h 3729369"/>
              <a:gd name="connsiteX5" fmla="*/ 5420605 w 5500118"/>
              <a:gd name="connsiteY5" fmla="*/ 1024304 h 3729369"/>
              <a:gd name="connsiteX6" fmla="*/ 5500118 w 5500118"/>
              <a:gd name="connsiteY6" fmla="*/ 1555067 h 3729369"/>
              <a:gd name="connsiteX7" fmla="*/ 5082675 w 5500118"/>
              <a:gd name="connsiteY7" fmla="*/ 2269831 h 3729369"/>
              <a:gd name="connsiteX8" fmla="*/ 5049543 w 5500118"/>
              <a:gd name="connsiteY8" fmla="*/ 2800095 h 3729369"/>
              <a:gd name="connsiteX9" fmla="*/ 4857387 w 5500118"/>
              <a:gd name="connsiteY9" fmla="*/ 3416998 h 3729369"/>
              <a:gd name="connsiteX10" fmla="*/ 4667665 w 5500118"/>
              <a:gd name="connsiteY10" fmla="*/ 3607108 h 3729369"/>
              <a:gd name="connsiteX11" fmla="*/ 2766077 w 5500118"/>
              <a:gd name="connsiteY11" fmla="*/ 3600603 h 3729369"/>
              <a:gd name="connsiteX12" fmla="*/ 1799260 w 5500118"/>
              <a:gd name="connsiteY12" fmla="*/ 3617355 h 3729369"/>
              <a:gd name="connsiteX13" fmla="*/ 1255337 w 5500118"/>
              <a:gd name="connsiteY13" fmla="*/ 3729369 h 3729369"/>
              <a:gd name="connsiteX14" fmla="*/ 788969 w 5500118"/>
              <a:gd name="connsiteY14" fmla="*/ 3502458 h 3729369"/>
              <a:gd name="connsiteX15" fmla="*/ 7091 w 5500118"/>
              <a:gd name="connsiteY15" fmla="*/ 2223449 h 3729369"/>
              <a:gd name="connsiteX0" fmla="*/ 7091 w 5500118"/>
              <a:gd name="connsiteY0" fmla="*/ 2223449 h 3636243"/>
              <a:gd name="connsiteX1" fmla="*/ 1067265 w 5500118"/>
              <a:gd name="connsiteY1" fmla="*/ 547902 h 3636243"/>
              <a:gd name="connsiteX2" fmla="*/ 2591265 w 5500118"/>
              <a:gd name="connsiteY2" fmla="*/ 285318 h 3636243"/>
              <a:gd name="connsiteX3" fmla="*/ 3863474 w 5500118"/>
              <a:gd name="connsiteY3" fmla="*/ 11191 h 3636243"/>
              <a:gd name="connsiteX4" fmla="*/ 5029665 w 5500118"/>
              <a:gd name="connsiteY4" fmla="*/ 501519 h 3636243"/>
              <a:gd name="connsiteX5" fmla="*/ 5420605 w 5500118"/>
              <a:gd name="connsiteY5" fmla="*/ 1024304 h 3636243"/>
              <a:gd name="connsiteX6" fmla="*/ 5500118 w 5500118"/>
              <a:gd name="connsiteY6" fmla="*/ 1555067 h 3636243"/>
              <a:gd name="connsiteX7" fmla="*/ 5082675 w 5500118"/>
              <a:gd name="connsiteY7" fmla="*/ 2269831 h 3636243"/>
              <a:gd name="connsiteX8" fmla="*/ 5049543 w 5500118"/>
              <a:gd name="connsiteY8" fmla="*/ 2800095 h 3636243"/>
              <a:gd name="connsiteX9" fmla="*/ 4857387 w 5500118"/>
              <a:gd name="connsiteY9" fmla="*/ 3416998 h 3636243"/>
              <a:gd name="connsiteX10" fmla="*/ 4667665 w 5500118"/>
              <a:gd name="connsiteY10" fmla="*/ 3607108 h 3636243"/>
              <a:gd name="connsiteX11" fmla="*/ 2766077 w 5500118"/>
              <a:gd name="connsiteY11" fmla="*/ 3600603 h 3636243"/>
              <a:gd name="connsiteX12" fmla="*/ 1799260 w 5500118"/>
              <a:gd name="connsiteY12" fmla="*/ 3617355 h 3636243"/>
              <a:gd name="connsiteX13" fmla="*/ 1262060 w 5500118"/>
              <a:gd name="connsiteY13" fmla="*/ 3581452 h 3636243"/>
              <a:gd name="connsiteX14" fmla="*/ 788969 w 5500118"/>
              <a:gd name="connsiteY14" fmla="*/ 3502458 h 3636243"/>
              <a:gd name="connsiteX15" fmla="*/ 7091 w 5500118"/>
              <a:gd name="connsiteY15" fmla="*/ 2223449 h 3636243"/>
              <a:gd name="connsiteX0" fmla="*/ 7091 w 5500118"/>
              <a:gd name="connsiteY0" fmla="*/ 2223449 h 3620738"/>
              <a:gd name="connsiteX1" fmla="*/ 1067265 w 5500118"/>
              <a:gd name="connsiteY1" fmla="*/ 547902 h 3620738"/>
              <a:gd name="connsiteX2" fmla="*/ 2591265 w 5500118"/>
              <a:gd name="connsiteY2" fmla="*/ 285318 h 3620738"/>
              <a:gd name="connsiteX3" fmla="*/ 3863474 w 5500118"/>
              <a:gd name="connsiteY3" fmla="*/ 11191 h 3620738"/>
              <a:gd name="connsiteX4" fmla="*/ 5029665 w 5500118"/>
              <a:gd name="connsiteY4" fmla="*/ 501519 h 3620738"/>
              <a:gd name="connsiteX5" fmla="*/ 5420605 w 5500118"/>
              <a:gd name="connsiteY5" fmla="*/ 1024304 h 3620738"/>
              <a:gd name="connsiteX6" fmla="*/ 5500118 w 5500118"/>
              <a:gd name="connsiteY6" fmla="*/ 1555067 h 3620738"/>
              <a:gd name="connsiteX7" fmla="*/ 5082675 w 5500118"/>
              <a:gd name="connsiteY7" fmla="*/ 2269831 h 3620738"/>
              <a:gd name="connsiteX8" fmla="*/ 5049543 w 5500118"/>
              <a:gd name="connsiteY8" fmla="*/ 2800095 h 3620738"/>
              <a:gd name="connsiteX9" fmla="*/ 4857387 w 5500118"/>
              <a:gd name="connsiteY9" fmla="*/ 3416998 h 3620738"/>
              <a:gd name="connsiteX10" fmla="*/ 4667665 w 5500118"/>
              <a:gd name="connsiteY10" fmla="*/ 3607108 h 3620738"/>
              <a:gd name="connsiteX11" fmla="*/ 2766077 w 5500118"/>
              <a:gd name="connsiteY11" fmla="*/ 3600603 h 3620738"/>
              <a:gd name="connsiteX12" fmla="*/ 1799260 w 5500118"/>
              <a:gd name="connsiteY12" fmla="*/ 3617355 h 3620738"/>
              <a:gd name="connsiteX13" fmla="*/ 1262060 w 5500118"/>
              <a:gd name="connsiteY13" fmla="*/ 3581452 h 3620738"/>
              <a:gd name="connsiteX14" fmla="*/ 788969 w 5500118"/>
              <a:gd name="connsiteY14" fmla="*/ 3502458 h 3620738"/>
              <a:gd name="connsiteX15" fmla="*/ 7091 w 5500118"/>
              <a:gd name="connsiteY15" fmla="*/ 2223449 h 3620738"/>
              <a:gd name="connsiteX0" fmla="*/ 7091 w 5500118"/>
              <a:gd name="connsiteY0" fmla="*/ 2223449 h 3620738"/>
              <a:gd name="connsiteX1" fmla="*/ 1067265 w 5500118"/>
              <a:gd name="connsiteY1" fmla="*/ 547902 h 3620738"/>
              <a:gd name="connsiteX2" fmla="*/ 2591265 w 5500118"/>
              <a:gd name="connsiteY2" fmla="*/ 285318 h 3620738"/>
              <a:gd name="connsiteX3" fmla="*/ 3863474 w 5500118"/>
              <a:gd name="connsiteY3" fmla="*/ 11191 h 3620738"/>
              <a:gd name="connsiteX4" fmla="*/ 5029665 w 5500118"/>
              <a:gd name="connsiteY4" fmla="*/ 501519 h 3620738"/>
              <a:gd name="connsiteX5" fmla="*/ 5420605 w 5500118"/>
              <a:gd name="connsiteY5" fmla="*/ 1024304 h 3620738"/>
              <a:gd name="connsiteX6" fmla="*/ 5500118 w 5500118"/>
              <a:gd name="connsiteY6" fmla="*/ 1555067 h 3620738"/>
              <a:gd name="connsiteX7" fmla="*/ 5082675 w 5500118"/>
              <a:gd name="connsiteY7" fmla="*/ 2269831 h 3620738"/>
              <a:gd name="connsiteX8" fmla="*/ 5049543 w 5500118"/>
              <a:gd name="connsiteY8" fmla="*/ 2800095 h 3620738"/>
              <a:gd name="connsiteX9" fmla="*/ 4857387 w 5500118"/>
              <a:gd name="connsiteY9" fmla="*/ 3416998 h 3620738"/>
              <a:gd name="connsiteX10" fmla="*/ 4667665 w 5500118"/>
              <a:gd name="connsiteY10" fmla="*/ 3607108 h 3620738"/>
              <a:gd name="connsiteX11" fmla="*/ 2766077 w 5500118"/>
              <a:gd name="connsiteY11" fmla="*/ 3600603 h 3620738"/>
              <a:gd name="connsiteX12" fmla="*/ 1799260 w 5500118"/>
              <a:gd name="connsiteY12" fmla="*/ 3617355 h 3620738"/>
              <a:gd name="connsiteX13" fmla="*/ 1262060 w 5500118"/>
              <a:gd name="connsiteY13" fmla="*/ 3581452 h 3620738"/>
              <a:gd name="connsiteX14" fmla="*/ 788969 w 5500118"/>
              <a:gd name="connsiteY14" fmla="*/ 3502458 h 3620738"/>
              <a:gd name="connsiteX15" fmla="*/ 7091 w 5500118"/>
              <a:gd name="connsiteY15" fmla="*/ 2223449 h 3620738"/>
              <a:gd name="connsiteX0" fmla="*/ 7091 w 5500118"/>
              <a:gd name="connsiteY0" fmla="*/ 2223449 h 3620258"/>
              <a:gd name="connsiteX1" fmla="*/ 1067265 w 5500118"/>
              <a:gd name="connsiteY1" fmla="*/ 547902 h 3620258"/>
              <a:gd name="connsiteX2" fmla="*/ 2591265 w 5500118"/>
              <a:gd name="connsiteY2" fmla="*/ 285318 h 3620258"/>
              <a:gd name="connsiteX3" fmla="*/ 3863474 w 5500118"/>
              <a:gd name="connsiteY3" fmla="*/ 11191 h 3620258"/>
              <a:gd name="connsiteX4" fmla="*/ 5029665 w 5500118"/>
              <a:gd name="connsiteY4" fmla="*/ 501519 h 3620258"/>
              <a:gd name="connsiteX5" fmla="*/ 5420605 w 5500118"/>
              <a:gd name="connsiteY5" fmla="*/ 1024304 h 3620258"/>
              <a:gd name="connsiteX6" fmla="*/ 5500118 w 5500118"/>
              <a:gd name="connsiteY6" fmla="*/ 1555067 h 3620258"/>
              <a:gd name="connsiteX7" fmla="*/ 5082675 w 5500118"/>
              <a:gd name="connsiteY7" fmla="*/ 2269831 h 3620258"/>
              <a:gd name="connsiteX8" fmla="*/ 5049543 w 5500118"/>
              <a:gd name="connsiteY8" fmla="*/ 2800095 h 3620258"/>
              <a:gd name="connsiteX9" fmla="*/ 4857387 w 5500118"/>
              <a:gd name="connsiteY9" fmla="*/ 3416998 h 3620258"/>
              <a:gd name="connsiteX10" fmla="*/ 4667665 w 5500118"/>
              <a:gd name="connsiteY10" fmla="*/ 3607108 h 3620258"/>
              <a:gd name="connsiteX11" fmla="*/ 2766077 w 5500118"/>
              <a:gd name="connsiteY11" fmla="*/ 3600603 h 3620258"/>
              <a:gd name="connsiteX12" fmla="*/ 1799260 w 5500118"/>
              <a:gd name="connsiteY12" fmla="*/ 3617355 h 3620258"/>
              <a:gd name="connsiteX13" fmla="*/ 1403254 w 5500118"/>
              <a:gd name="connsiteY13" fmla="*/ 3568004 h 3620258"/>
              <a:gd name="connsiteX14" fmla="*/ 788969 w 5500118"/>
              <a:gd name="connsiteY14" fmla="*/ 3502458 h 3620258"/>
              <a:gd name="connsiteX15" fmla="*/ 7091 w 5500118"/>
              <a:gd name="connsiteY15" fmla="*/ 2223449 h 3620258"/>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57387 w 5500118"/>
              <a:gd name="connsiteY9" fmla="*/ 3416998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77558 w 5500118"/>
              <a:gd name="connsiteY9" fmla="*/ 3423722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77558 w 5500118"/>
              <a:gd name="connsiteY9" fmla="*/ 3423722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00659"/>
              <a:gd name="connsiteX1" fmla="*/ 1067265 w 5500118"/>
              <a:gd name="connsiteY1" fmla="*/ 547902 h 3600659"/>
              <a:gd name="connsiteX2" fmla="*/ 2591265 w 5500118"/>
              <a:gd name="connsiteY2" fmla="*/ 285318 h 3600659"/>
              <a:gd name="connsiteX3" fmla="*/ 3863474 w 5500118"/>
              <a:gd name="connsiteY3" fmla="*/ 11191 h 3600659"/>
              <a:gd name="connsiteX4" fmla="*/ 5029665 w 5500118"/>
              <a:gd name="connsiteY4" fmla="*/ 501519 h 3600659"/>
              <a:gd name="connsiteX5" fmla="*/ 5420605 w 5500118"/>
              <a:gd name="connsiteY5" fmla="*/ 1024304 h 3600659"/>
              <a:gd name="connsiteX6" fmla="*/ 5500118 w 5500118"/>
              <a:gd name="connsiteY6" fmla="*/ 1555067 h 3600659"/>
              <a:gd name="connsiteX7" fmla="*/ 5082675 w 5500118"/>
              <a:gd name="connsiteY7" fmla="*/ 2269831 h 3600659"/>
              <a:gd name="connsiteX8" fmla="*/ 5049543 w 5500118"/>
              <a:gd name="connsiteY8" fmla="*/ 2800095 h 3600659"/>
              <a:gd name="connsiteX9" fmla="*/ 4877558 w 5500118"/>
              <a:gd name="connsiteY9" fmla="*/ 3423722 h 3600659"/>
              <a:gd name="connsiteX10" fmla="*/ 4681113 w 5500118"/>
              <a:gd name="connsiteY10" fmla="*/ 3573490 h 3600659"/>
              <a:gd name="connsiteX11" fmla="*/ 2766077 w 5500118"/>
              <a:gd name="connsiteY11" fmla="*/ 3600603 h 3600659"/>
              <a:gd name="connsiteX12" fmla="*/ 1940454 w 5500118"/>
              <a:gd name="connsiteY12" fmla="*/ 3583738 h 3600659"/>
              <a:gd name="connsiteX13" fmla="*/ 1403254 w 5500118"/>
              <a:gd name="connsiteY13" fmla="*/ 3568004 h 3600659"/>
              <a:gd name="connsiteX14" fmla="*/ 788969 w 5500118"/>
              <a:gd name="connsiteY14" fmla="*/ 3502458 h 3600659"/>
              <a:gd name="connsiteX15" fmla="*/ 7091 w 5500118"/>
              <a:gd name="connsiteY15" fmla="*/ 2223449 h 360065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877558 w 5500118"/>
              <a:gd name="connsiteY9" fmla="*/ 3423722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64964 w 5500118"/>
              <a:gd name="connsiteY9" fmla="*/ 3470787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44794 w 5500118"/>
              <a:gd name="connsiteY9" fmla="*/ 3316146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71688 w 5500118"/>
              <a:gd name="connsiteY9" fmla="*/ 3343040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9692 w 5502719"/>
              <a:gd name="connsiteY0" fmla="*/ 2223449 h 3592269"/>
              <a:gd name="connsiteX1" fmla="*/ 1069866 w 5502719"/>
              <a:gd name="connsiteY1" fmla="*/ 547902 h 3592269"/>
              <a:gd name="connsiteX2" fmla="*/ 2593866 w 5502719"/>
              <a:gd name="connsiteY2" fmla="*/ 285318 h 3592269"/>
              <a:gd name="connsiteX3" fmla="*/ 3866075 w 5502719"/>
              <a:gd name="connsiteY3" fmla="*/ 11191 h 3592269"/>
              <a:gd name="connsiteX4" fmla="*/ 5032266 w 5502719"/>
              <a:gd name="connsiteY4" fmla="*/ 501519 h 3592269"/>
              <a:gd name="connsiteX5" fmla="*/ 5423206 w 5502719"/>
              <a:gd name="connsiteY5" fmla="*/ 1024304 h 3592269"/>
              <a:gd name="connsiteX6" fmla="*/ 5502719 w 5502719"/>
              <a:gd name="connsiteY6" fmla="*/ 1555067 h 3592269"/>
              <a:gd name="connsiteX7" fmla="*/ 5085276 w 5502719"/>
              <a:gd name="connsiteY7" fmla="*/ 2269831 h 3592269"/>
              <a:gd name="connsiteX8" fmla="*/ 5052144 w 5502719"/>
              <a:gd name="connsiteY8" fmla="*/ 2800095 h 3592269"/>
              <a:gd name="connsiteX9" fmla="*/ 4974289 w 5502719"/>
              <a:gd name="connsiteY9" fmla="*/ 3343040 h 3592269"/>
              <a:gd name="connsiteX10" fmla="*/ 4683714 w 5502719"/>
              <a:gd name="connsiteY10" fmla="*/ 3573490 h 3592269"/>
              <a:gd name="connsiteX11" fmla="*/ 2768678 w 5502719"/>
              <a:gd name="connsiteY11" fmla="*/ 3587156 h 3592269"/>
              <a:gd name="connsiteX12" fmla="*/ 1943055 w 5502719"/>
              <a:gd name="connsiteY12" fmla="*/ 3583738 h 3592269"/>
              <a:gd name="connsiteX13" fmla="*/ 1405855 w 5502719"/>
              <a:gd name="connsiteY13" fmla="*/ 3568004 h 3592269"/>
              <a:gd name="connsiteX14" fmla="*/ 757952 w 5502719"/>
              <a:gd name="connsiteY14" fmla="*/ 3455393 h 3592269"/>
              <a:gd name="connsiteX15" fmla="*/ 9692 w 5502719"/>
              <a:gd name="connsiteY15" fmla="*/ 2223449 h 3592269"/>
              <a:gd name="connsiteX0" fmla="*/ 9692 w 5502719"/>
              <a:gd name="connsiteY0" fmla="*/ 2223449 h 3592269"/>
              <a:gd name="connsiteX1" fmla="*/ 1069866 w 5502719"/>
              <a:gd name="connsiteY1" fmla="*/ 547902 h 3592269"/>
              <a:gd name="connsiteX2" fmla="*/ 2593866 w 5502719"/>
              <a:gd name="connsiteY2" fmla="*/ 285318 h 3592269"/>
              <a:gd name="connsiteX3" fmla="*/ 3866075 w 5502719"/>
              <a:gd name="connsiteY3" fmla="*/ 11191 h 3592269"/>
              <a:gd name="connsiteX4" fmla="*/ 5032266 w 5502719"/>
              <a:gd name="connsiteY4" fmla="*/ 501519 h 3592269"/>
              <a:gd name="connsiteX5" fmla="*/ 5423206 w 5502719"/>
              <a:gd name="connsiteY5" fmla="*/ 1024304 h 3592269"/>
              <a:gd name="connsiteX6" fmla="*/ 5502719 w 5502719"/>
              <a:gd name="connsiteY6" fmla="*/ 1555067 h 3592269"/>
              <a:gd name="connsiteX7" fmla="*/ 5085276 w 5502719"/>
              <a:gd name="connsiteY7" fmla="*/ 2269831 h 3592269"/>
              <a:gd name="connsiteX8" fmla="*/ 5052144 w 5502719"/>
              <a:gd name="connsiteY8" fmla="*/ 2800095 h 3592269"/>
              <a:gd name="connsiteX9" fmla="*/ 4974289 w 5502719"/>
              <a:gd name="connsiteY9" fmla="*/ 3343040 h 3592269"/>
              <a:gd name="connsiteX10" fmla="*/ 4683714 w 5502719"/>
              <a:gd name="connsiteY10" fmla="*/ 3573490 h 3592269"/>
              <a:gd name="connsiteX11" fmla="*/ 2768678 w 5502719"/>
              <a:gd name="connsiteY11" fmla="*/ 3587156 h 3592269"/>
              <a:gd name="connsiteX12" fmla="*/ 1943055 w 5502719"/>
              <a:gd name="connsiteY12" fmla="*/ 3583738 h 3592269"/>
              <a:gd name="connsiteX13" fmla="*/ 1405855 w 5502719"/>
              <a:gd name="connsiteY13" fmla="*/ 3568004 h 3592269"/>
              <a:gd name="connsiteX14" fmla="*/ 757952 w 5502719"/>
              <a:gd name="connsiteY14" fmla="*/ 3455393 h 3592269"/>
              <a:gd name="connsiteX15" fmla="*/ 9692 w 5502719"/>
              <a:gd name="connsiteY15" fmla="*/ 2223449 h 3592269"/>
              <a:gd name="connsiteX0" fmla="*/ 18940 w 5511967"/>
              <a:gd name="connsiteY0" fmla="*/ 2223449 h 3592269"/>
              <a:gd name="connsiteX1" fmla="*/ 1079114 w 5511967"/>
              <a:gd name="connsiteY1" fmla="*/ 547902 h 3592269"/>
              <a:gd name="connsiteX2" fmla="*/ 2603114 w 5511967"/>
              <a:gd name="connsiteY2" fmla="*/ 285318 h 3592269"/>
              <a:gd name="connsiteX3" fmla="*/ 3875323 w 5511967"/>
              <a:gd name="connsiteY3" fmla="*/ 11191 h 3592269"/>
              <a:gd name="connsiteX4" fmla="*/ 5041514 w 5511967"/>
              <a:gd name="connsiteY4" fmla="*/ 501519 h 3592269"/>
              <a:gd name="connsiteX5" fmla="*/ 5432454 w 5511967"/>
              <a:gd name="connsiteY5" fmla="*/ 1024304 h 3592269"/>
              <a:gd name="connsiteX6" fmla="*/ 5511967 w 5511967"/>
              <a:gd name="connsiteY6" fmla="*/ 1555067 h 3592269"/>
              <a:gd name="connsiteX7" fmla="*/ 5094524 w 5511967"/>
              <a:gd name="connsiteY7" fmla="*/ 2269831 h 3592269"/>
              <a:gd name="connsiteX8" fmla="*/ 5061392 w 5511967"/>
              <a:gd name="connsiteY8" fmla="*/ 2800095 h 3592269"/>
              <a:gd name="connsiteX9" fmla="*/ 4983537 w 5511967"/>
              <a:gd name="connsiteY9" fmla="*/ 3343040 h 3592269"/>
              <a:gd name="connsiteX10" fmla="*/ 4692962 w 5511967"/>
              <a:gd name="connsiteY10" fmla="*/ 3573490 h 3592269"/>
              <a:gd name="connsiteX11" fmla="*/ 2777926 w 5511967"/>
              <a:gd name="connsiteY11" fmla="*/ 3587156 h 3592269"/>
              <a:gd name="connsiteX12" fmla="*/ 1952303 w 5511967"/>
              <a:gd name="connsiteY12" fmla="*/ 3583738 h 3592269"/>
              <a:gd name="connsiteX13" fmla="*/ 1415103 w 5511967"/>
              <a:gd name="connsiteY13" fmla="*/ 3568004 h 3592269"/>
              <a:gd name="connsiteX14" fmla="*/ 686518 w 5511967"/>
              <a:gd name="connsiteY14" fmla="*/ 3415052 h 3592269"/>
              <a:gd name="connsiteX15" fmla="*/ 18940 w 5511967"/>
              <a:gd name="connsiteY15" fmla="*/ 2223449 h 3592269"/>
              <a:gd name="connsiteX0" fmla="*/ 18940 w 5511967"/>
              <a:gd name="connsiteY0" fmla="*/ 2223449 h 3592269"/>
              <a:gd name="connsiteX1" fmla="*/ 1079114 w 5511967"/>
              <a:gd name="connsiteY1" fmla="*/ 547902 h 3592269"/>
              <a:gd name="connsiteX2" fmla="*/ 2603114 w 5511967"/>
              <a:gd name="connsiteY2" fmla="*/ 285318 h 3592269"/>
              <a:gd name="connsiteX3" fmla="*/ 3875323 w 5511967"/>
              <a:gd name="connsiteY3" fmla="*/ 11191 h 3592269"/>
              <a:gd name="connsiteX4" fmla="*/ 5041514 w 5511967"/>
              <a:gd name="connsiteY4" fmla="*/ 501519 h 3592269"/>
              <a:gd name="connsiteX5" fmla="*/ 5432454 w 5511967"/>
              <a:gd name="connsiteY5" fmla="*/ 1024304 h 3592269"/>
              <a:gd name="connsiteX6" fmla="*/ 5511967 w 5511967"/>
              <a:gd name="connsiteY6" fmla="*/ 1555067 h 3592269"/>
              <a:gd name="connsiteX7" fmla="*/ 5094524 w 5511967"/>
              <a:gd name="connsiteY7" fmla="*/ 2269831 h 3592269"/>
              <a:gd name="connsiteX8" fmla="*/ 5061392 w 5511967"/>
              <a:gd name="connsiteY8" fmla="*/ 2800095 h 3592269"/>
              <a:gd name="connsiteX9" fmla="*/ 4983537 w 5511967"/>
              <a:gd name="connsiteY9" fmla="*/ 3343040 h 3592269"/>
              <a:gd name="connsiteX10" fmla="*/ 4692962 w 5511967"/>
              <a:gd name="connsiteY10" fmla="*/ 3573490 h 3592269"/>
              <a:gd name="connsiteX11" fmla="*/ 2777926 w 5511967"/>
              <a:gd name="connsiteY11" fmla="*/ 3587156 h 3592269"/>
              <a:gd name="connsiteX12" fmla="*/ 1952303 w 5511967"/>
              <a:gd name="connsiteY12" fmla="*/ 3583738 h 3592269"/>
              <a:gd name="connsiteX13" fmla="*/ 1415103 w 5511967"/>
              <a:gd name="connsiteY13" fmla="*/ 3568004 h 3592269"/>
              <a:gd name="connsiteX14" fmla="*/ 686518 w 5511967"/>
              <a:gd name="connsiteY14" fmla="*/ 3415052 h 3592269"/>
              <a:gd name="connsiteX15" fmla="*/ 18940 w 5511967"/>
              <a:gd name="connsiteY15" fmla="*/ 2223449 h 3592269"/>
              <a:gd name="connsiteX0" fmla="*/ 32548 w 5417999"/>
              <a:gd name="connsiteY0" fmla="*/ 2021743 h 3592269"/>
              <a:gd name="connsiteX1" fmla="*/ 985146 w 5417999"/>
              <a:gd name="connsiteY1" fmla="*/ 547902 h 3592269"/>
              <a:gd name="connsiteX2" fmla="*/ 2509146 w 5417999"/>
              <a:gd name="connsiteY2" fmla="*/ 285318 h 3592269"/>
              <a:gd name="connsiteX3" fmla="*/ 3781355 w 5417999"/>
              <a:gd name="connsiteY3" fmla="*/ 11191 h 3592269"/>
              <a:gd name="connsiteX4" fmla="*/ 4947546 w 5417999"/>
              <a:gd name="connsiteY4" fmla="*/ 501519 h 3592269"/>
              <a:gd name="connsiteX5" fmla="*/ 5338486 w 5417999"/>
              <a:gd name="connsiteY5" fmla="*/ 1024304 h 3592269"/>
              <a:gd name="connsiteX6" fmla="*/ 5417999 w 5417999"/>
              <a:gd name="connsiteY6" fmla="*/ 1555067 h 3592269"/>
              <a:gd name="connsiteX7" fmla="*/ 5000556 w 5417999"/>
              <a:gd name="connsiteY7" fmla="*/ 2269831 h 3592269"/>
              <a:gd name="connsiteX8" fmla="*/ 4967424 w 5417999"/>
              <a:gd name="connsiteY8" fmla="*/ 2800095 h 3592269"/>
              <a:gd name="connsiteX9" fmla="*/ 4889569 w 5417999"/>
              <a:gd name="connsiteY9" fmla="*/ 3343040 h 3592269"/>
              <a:gd name="connsiteX10" fmla="*/ 4598994 w 5417999"/>
              <a:gd name="connsiteY10" fmla="*/ 3573490 h 3592269"/>
              <a:gd name="connsiteX11" fmla="*/ 2683958 w 5417999"/>
              <a:gd name="connsiteY11" fmla="*/ 3587156 h 3592269"/>
              <a:gd name="connsiteX12" fmla="*/ 1858335 w 5417999"/>
              <a:gd name="connsiteY12" fmla="*/ 3583738 h 3592269"/>
              <a:gd name="connsiteX13" fmla="*/ 1321135 w 5417999"/>
              <a:gd name="connsiteY13" fmla="*/ 3568004 h 3592269"/>
              <a:gd name="connsiteX14" fmla="*/ 592550 w 5417999"/>
              <a:gd name="connsiteY14" fmla="*/ 3415052 h 3592269"/>
              <a:gd name="connsiteX15" fmla="*/ 32548 w 5417999"/>
              <a:gd name="connsiteY15" fmla="*/ 2021743 h 3592269"/>
              <a:gd name="connsiteX0" fmla="*/ 4189 w 5389640"/>
              <a:gd name="connsiteY0" fmla="*/ 2021743 h 3592269"/>
              <a:gd name="connsiteX1" fmla="*/ 956787 w 5389640"/>
              <a:gd name="connsiteY1" fmla="*/ 547902 h 3592269"/>
              <a:gd name="connsiteX2" fmla="*/ 2480787 w 5389640"/>
              <a:gd name="connsiteY2" fmla="*/ 285318 h 3592269"/>
              <a:gd name="connsiteX3" fmla="*/ 3752996 w 5389640"/>
              <a:gd name="connsiteY3" fmla="*/ 11191 h 3592269"/>
              <a:gd name="connsiteX4" fmla="*/ 4919187 w 5389640"/>
              <a:gd name="connsiteY4" fmla="*/ 501519 h 3592269"/>
              <a:gd name="connsiteX5" fmla="*/ 5310127 w 5389640"/>
              <a:gd name="connsiteY5" fmla="*/ 1024304 h 3592269"/>
              <a:gd name="connsiteX6" fmla="*/ 5389640 w 5389640"/>
              <a:gd name="connsiteY6" fmla="*/ 1555067 h 3592269"/>
              <a:gd name="connsiteX7" fmla="*/ 4972197 w 5389640"/>
              <a:gd name="connsiteY7" fmla="*/ 2269831 h 3592269"/>
              <a:gd name="connsiteX8" fmla="*/ 4939065 w 5389640"/>
              <a:gd name="connsiteY8" fmla="*/ 2800095 h 3592269"/>
              <a:gd name="connsiteX9" fmla="*/ 4861210 w 5389640"/>
              <a:gd name="connsiteY9" fmla="*/ 3343040 h 3592269"/>
              <a:gd name="connsiteX10" fmla="*/ 4570635 w 5389640"/>
              <a:gd name="connsiteY10" fmla="*/ 3573490 h 3592269"/>
              <a:gd name="connsiteX11" fmla="*/ 2655599 w 5389640"/>
              <a:gd name="connsiteY11" fmla="*/ 3587156 h 3592269"/>
              <a:gd name="connsiteX12" fmla="*/ 1829976 w 5389640"/>
              <a:gd name="connsiteY12" fmla="*/ 3583738 h 3592269"/>
              <a:gd name="connsiteX13" fmla="*/ 1292776 w 5389640"/>
              <a:gd name="connsiteY13" fmla="*/ 3568004 h 3592269"/>
              <a:gd name="connsiteX14" fmla="*/ 564191 w 5389640"/>
              <a:gd name="connsiteY14" fmla="*/ 3415052 h 3592269"/>
              <a:gd name="connsiteX15" fmla="*/ 4189 w 5389640"/>
              <a:gd name="connsiteY15" fmla="*/ 2021743 h 3592269"/>
              <a:gd name="connsiteX0" fmla="*/ 43603 w 5281137"/>
              <a:gd name="connsiteY0" fmla="*/ 2021743 h 3592269"/>
              <a:gd name="connsiteX1" fmla="*/ 848284 w 5281137"/>
              <a:gd name="connsiteY1" fmla="*/ 547902 h 3592269"/>
              <a:gd name="connsiteX2" fmla="*/ 2372284 w 5281137"/>
              <a:gd name="connsiteY2" fmla="*/ 285318 h 3592269"/>
              <a:gd name="connsiteX3" fmla="*/ 3644493 w 5281137"/>
              <a:gd name="connsiteY3" fmla="*/ 11191 h 3592269"/>
              <a:gd name="connsiteX4" fmla="*/ 4810684 w 5281137"/>
              <a:gd name="connsiteY4" fmla="*/ 501519 h 3592269"/>
              <a:gd name="connsiteX5" fmla="*/ 5201624 w 5281137"/>
              <a:gd name="connsiteY5" fmla="*/ 1024304 h 3592269"/>
              <a:gd name="connsiteX6" fmla="*/ 5281137 w 5281137"/>
              <a:gd name="connsiteY6" fmla="*/ 1555067 h 3592269"/>
              <a:gd name="connsiteX7" fmla="*/ 4863694 w 5281137"/>
              <a:gd name="connsiteY7" fmla="*/ 2269831 h 3592269"/>
              <a:gd name="connsiteX8" fmla="*/ 4830562 w 5281137"/>
              <a:gd name="connsiteY8" fmla="*/ 2800095 h 3592269"/>
              <a:gd name="connsiteX9" fmla="*/ 4752707 w 5281137"/>
              <a:gd name="connsiteY9" fmla="*/ 3343040 h 3592269"/>
              <a:gd name="connsiteX10" fmla="*/ 4462132 w 5281137"/>
              <a:gd name="connsiteY10" fmla="*/ 3573490 h 3592269"/>
              <a:gd name="connsiteX11" fmla="*/ 2547096 w 5281137"/>
              <a:gd name="connsiteY11" fmla="*/ 3587156 h 3592269"/>
              <a:gd name="connsiteX12" fmla="*/ 1721473 w 5281137"/>
              <a:gd name="connsiteY12" fmla="*/ 3583738 h 3592269"/>
              <a:gd name="connsiteX13" fmla="*/ 1184273 w 5281137"/>
              <a:gd name="connsiteY13" fmla="*/ 3568004 h 3592269"/>
              <a:gd name="connsiteX14" fmla="*/ 455688 w 5281137"/>
              <a:gd name="connsiteY14" fmla="*/ 3415052 h 3592269"/>
              <a:gd name="connsiteX15" fmla="*/ 43603 w 5281137"/>
              <a:gd name="connsiteY15" fmla="*/ 2021743 h 3592269"/>
              <a:gd name="connsiteX0" fmla="*/ 26781 w 5264315"/>
              <a:gd name="connsiteY0" fmla="*/ 2021743 h 3592269"/>
              <a:gd name="connsiteX1" fmla="*/ 831462 w 5264315"/>
              <a:gd name="connsiteY1" fmla="*/ 547902 h 3592269"/>
              <a:gd name="connsiteX2" fmla="*/ 2355462 w 5264315"/>
              <a:gd name="connsiteY2" fmla="*/ 285318 h 3592269"/>
              <a:gd name="connsiteX3" fmla="*/ 3627671 w 5264315"/>
              <a:gd name="connsiteY3" fmla="*/ 11191 h 3592269"/>
              <a:gd name="connsiteX4" fmla="*/ 4793862 w 5264315"/>
              <a:gd name="connsiteY4" fmla="*/ 501519 h 3592269"/>
              <a:gd name="connsiteX5" fmla="*/ 5184802 w 5264315"/>
              <a:gd name="connsiteY5" fmla="*/ 1024304 h 3592269"/>
              <a:gd name="connsiteX6" fmla="*/ 5264315 w 5264315"/>
              <a:gd name="connsiteY6" fmla="*/ 1555067 h 3592269"/>
              <a:gd name="connsiteX7" fmla="*/ 4846872 w 5264315"/>
              <a:gd name="connsiteY7" fmla="*/ 2269831 h 3592269"/>
              <a:gd name="connsiteX8" fmla="*/ 4813740 w 5264315"/>
              <a:gd name="connsiteY8" fmla="*/ 2800095 h 3592269"/>
              <a:gd name="connsiteX9" fmla="*/ 4735885 w 5264315"/>
              <a:gd name="connsiteY9" fmla="*/ 3343040 h 3592269"/>
              <a:gd name="connsiteX10" fmla="*/ 4445310 w 5264315"/>
              <a:gd name="connsiteY10" fmla="*/ 3573490 h 3592269"/>
              <a:gd name="connsiteX11" fmla="*/ 2530274 w 5264315"/>
              <a:gd name="connsiteY11" fmla="*/ 3587156 h 3592269"/>
              <a:gd name="connsiteX12" fmla="*/ 1704651 w 5264315"/>
              <a:gd name="connsiteY12" fmla="*/ 3583738 h 3592269"/>
              <a:gd name="connsiteX13" fmla="*/ 1167451 w 5264315"/>
              <a:gd name="connsiteY13" fmla="*/ 3568004 h 3592269"/>
              <a:gd name="connsiteX14" fmla="*/ 438866 w 5264315"/>
              <a:gd name="connsiteY14" fmla="*/ 3415052 h 3592269"/>
              <a:gd name="connsiteX15" fmla="*/ 26781 w 5264315"/>
              <a:gd name="connsiteY15" fmla="*/ 2021743 h 3592269"/>
              <a:gd name="connsiteX0" fmla="*/ 13647 w 5251181"/>
              <a:gd name="connsiteY0" fmla="*/ 2021743 h 3631662"/>
              <a:gd name="connsiteX1" fmla="*/ 818328 w 5251181"/>
              <a:gd name="connsiteY1" fmla="*/ 547902 h 3631662"/>
              <a:gd name="connsiteX2" fmla="*/ 2342328 w 5251181"/>
              <a:gd name="connsiteY2" fmla="*/ 285318 h 3631662"/>
              <a:gd name="connsiteX3" fmla="*/ 3614537 w 5251181"/>
              <a:gd name="connsiteY3" fmla="*/ 11191 h 3631662"/>
              <a:gd name="connsiteX4" fmla="*/ 4780728 w 5251181"/>
              <a:gd name="connsiteY4" fmla="*/ 501519 h 3631662"/>
              <a:gd name="connsiteX5" fmla="*/ 5171668 w 5251181"/>
              <a:gd name="connsiteY5" fmla="*/ 1024304 h 3631662"/>
              <a:gd name="connsiteX6" fmla="*/ 5251181 w 5251181"/>
              <a:gd name="connsiteY6" fmla="*/ 1555067 h 3631662"/>
              <a:gd name="connsiteX7" fmla="*/ 4833738 w 5251181"/>
              <a:gd name="connsiteY7" fmla="*/ 2269831 h 3631662"/>
              <a:gd name="connsiteX8" fmla="*/ 4800606 w 5251181"/>
              <a:gd name="connsiteY8" fmla="*/ 2800095 h 3631662"/>
              <a:gd name="connsiteX9" fmla="*/ 4722751 w 5251181"/>
              <a:gd name="connsiteY9" fmla="*/ 3343040 h 3631662"/>
              <a:gd name="connsiteX10" fmla="*/ 4432176 w 5251181"/>
              <a:gd name="connsiteY10" fmla="*/ 3573490 h 3631662"/>
              <a:gd name="connsiteX11" fmla="*/ 2517140 w 5251181"/>
              <a:gd name="connsiteY11" fmla="*/ 3587156 h 3631662"/>
              <a:gd name="connsiteX12" fmla="*/ 1691517 w 5251181"/>
              <a:gd name="connsiteY12" fmla="*/ 3583738 h 3631662"/>
              <a:gd name="connsiteX13" fmla="*/ 1154317 w 5251181"/>
              <a:gd name="connsiteY13" fmla="*/ 3568004 h 3631662"/>
              <a:gd name="connsiteX14" fmla="*/ 613991 w 5251181"/>
              <a:gd name="connsiteY14" fmla="*/ 3529352 h 3631662"/>
              <a:gd name="connsiteX15" fmla="*/ 13647 w 5251181"/>
              <a:gd name="connsiteY15" fmla="*/ 2021743 h 3631662"/>
              <a:gd name="connsiteX0" fmla="*/ 12487 w 5250021"/>
              <a:gd name="connsiteY0" fmla="*/ 2021743 h 3622649"/>
              <a:gd name="connsiteX1" fmla="*/ 817168 w 5250021"/>
              <a:gd name="connsiteY1" fmla="*/ 547902 h 3622649"/>
              <a:gd name="connsiteX2" fmla="*/ 2341168 w 5250021"/>
              <a:gd name="connsiteY2" fmla="*/ 285318 h 3622649"/>
              <a:gd name="connsiteX3" fmla="*/ 3613377 w 5250021"/>
              <a:gd name="connsiteY3" fmla="*/ 11191 h 3622649"/>
              <a:gd name="connsiteX4" fmla="*/ 4779568 w 5250021"/>
              <a:gd name="connsiteY4" fmla="*/ 501519 h 3622649"/>
              <a:gd name="connsiteX5" fmla="*/ 5170508 w 5250021"/>
              <a:gd name="connsiteY5" fmla="*/ 1024304 h 3622649"/>
              <a:gd name="connsiteX6" fmla="*/ 5250021 w 5250021"/>
              <a:gd name="connsiteY6" fmla="*/ 1555067 h 3622649"/>
              <a:gd name="connsiteX7" fmla="*/ 4832578 w 5250021"/>
              <a:gd name="connsiteY7" fmla="*/ 2269831 h 3622649"/>
              <a:gd name="connsiteX8" fmla="*/ 4799446 w 5250021"/>
              <a:gd name="connsiteY8" fmla="*/ 2800095 h 3622649"/>
              <a:gd name="connsiteX9" fmla="*/ 4721591 w 5250021"/>
              <a:gd name="connsiteY9" fmla="*/ 3343040 h 3622649"/>
              <a:gd name="connsiteX10" fmla="*/ 4431016 w 5250021"/>
              <a:gd name="connsiteY10" fmla="*/ 3573490 h 3622649"/>
              <a:gd name="connsiteX11" fmla="*/ 2515980 w 5250021"/>
              <a:gd name="connsiteY11" fmla="*/ 3587156 h 3622649"/>
              <a:gd name="connsiteX12" fmla="*/ 1690357 w 5250021"/>
              <a:gd name="connsiteY12" fmla="*/ 3583738 h 3622649"/>
              <a:gd name="connsiteX13" fmla="*/ 1153157 w 5250021"/>
              <a:gd name="connsiteY13" fmla="*/ 3568004 h 3622649"/>
              <a:gd name="connsiteX14" fmla="*/ 619554 w 5250021"/>
              <a:gd name="connsiteY14" fmla="*/ 3515905 h 3622649"/>
              <a:gd name="connsiteX15" fmla="*/ 12487 w 5250021"/>
              <a:gd name="connsiteY15" fmla="*/ 2021743 h 3622649"/>
              <a:gd name="connsiteX0" fmla="*/ 12487 w 5250021"/>
              <a:gd name="connsiteY0" fmla="*/ 2021743 h 3592269"/>
              <a:gd name="connsiteX1" fmla="*/ 817168 w 5250021"/>
              <a:gd name="connsiteY1" fmla="*/ 547902 h 3592269"/>
              <a:gd name="connsiteX2" fmla="*/ 2341168 w 5250021"/>
              <a:gd name="connsiteY2" fmla="*/ 285318 h 3592269"/>
              <a:gd name="connsiteX3" fmla="*/ 3613377 w 5250021"/>
              <a:gd name="connsiteY3" fmla="*/ 11191 h 3592269"/>
              <a:gd name="connsiteX4" fmla="*/ 4779568 w 5250021"/>
              <a:gd name="connsiteY4" fmla="*/ 501519 h 3592269"/>
              <a:gd name="connsiteX5" fmla="*/ 5170508 w 5250021"/>
              <a:gd name="connsiteY5" fmla="*/ 1024304 h 3592269"/>
              <a:gd name="connsiteX6" fmla="*/ 5250021 w 5250021"/>
              <a:gd name="connsiteY6" fmla="*/ 1555067 h 3592269"/>
              <a:gd name="connsiteX7" fmla="*/ 4832578 w 5250021"/>
              <a:gd name="connsiteY7" fmla="*/ 2269831 h 3592269"/>
              <a:gd name="connsiteX8" fmla="*/ 4799446 w 5250021"/>
              <a:gd name="connsiteY8" fmla="*/ 2800095 h 3592269"/>
              <a:gd name="connsiteX9" fmla="*/ 4721591 w 5250021"/>
              <a:gd name="connsiteY9" fmla="*/ 3343040 h 3592269"/>
              <a:gd name="connsiteX10" fmla="*/ 4431016 w 5250021"/>
              <a:gd name="connsiteY10" fmla="*/ 3573490 h 3592269"/>
              <a:gd name="connsiteX11" fmla="*/ 2515980 w 5250021"/>
              <a:gd name="connsiteY11" fmla="*/ 3587156 h 3592269"/>
              <a:gd name="connsiteX12" fmla="*/ 1690357 w 5250021"/>
              <a:gd name="connsiteY12" fmla="*/ 3583738 h 3592269"/>
              <a:gd name="connsiteX13" fmla="*/ 1153157 w 5250021"/>
              <a:gd name="connsiteY13" fmla="*/ 3568004 h 3592269"/>
              <a:gd name="connsiteX14" fmla="*/ 619554 w 5250021"/>
              <a:gd name="connsiteY14" fmla="*/ 3515905 h 3592269"/>
              <a:gd name="connsiteX15" fmla="*/ 12487 w 5250021"/>
              <a:gd name="connsiteY15" fmla="*/ 2021743 h 3592269"/>
              <a:gd name="connsiteX0" fmla="*/ 1679 w 5239213"/>
              <a:gd name="connsiteY0" fmla="*/ 2021743 h 3632155"/>
              <a:gd name="connsiteX1" fmla="*/ 806360 w 5239213"/>
              <a:gd name="connsiteY1" fmla="*/ 547902 h 3632155"/>
              <a:gd name="connsiteX2" fmla="*/ 2330360 w 5239213"/>
              <a:gd name="connsiteY2" fmla="*/ 285318 h 3632155"/>
              <a:gd name="connsiteX3" fmla="*/ 3602569 w 5239213"/>
              <a:gd name="connsiteY3" fmla="*/ 11191 h 3632155"/>
              <a:gd name="connsiteX4" fmla="*/ 4768760 w 5239213"/>
              <a:gd name="connsiteY4" fmla="*/ 501519 h 3632155"/>
              <a:gd name="connsiteX5" fmla="*/ 5159700 w 5239213"/>
              <a:gd name="connsiteY5" fmla="*/ 1024304 h 3632155"/>
              <a:gd name="connsiteX6" fmla="*/ 5239213 w 5239213"/>
              <a:gd name="connsiteY6" fmla="*/ 1555067 h 3632155"/>
              <a:gd name="connsiteX7" fmla="*/ 4821770 w 5239213"/>
              <a:gd name="connsiteY7" fmla="*/ 2269831 h 3632155"/>
              <a:gd name="connsiteX8" fmla="*/ 4788638 w 5239213"/>
              <a:gd name="connsiteY8" fmla="*/ 2800095 h 3632155"/>
              <a:gd name="connsiteX9" fmla="*/ 4710783 w 5239213"/>
              <a:gd name="connsiteY9" fmla="*/ 3343040 h 3632155"/>
              <a:gd name="connsiteX10" fmla="*/ 4420208 w 5239213"/>
              <a:gd name="connsiteY10" fmla="*/ 3573490 h 3632155"/>
              <a:gd name="connsiteX11" fmla="*/ 2505172 w 5239213"/>
              <a:gd name="connsiteY11" fmla="*/ 3587156 h 3632155"/>
              <a:gd name="connsiteX12" fmla="*/ 1679549 w 5239213"/>
              <a:gd name="connsiteY12" fmla="*/ 3583738 h 3632155"/>
              <a:gd name="connsiteX13" fmla="*/ 1142349 w 5239213"/>
              <a:gd name="connsiteY13" fmla="*/ 3568004 h 3632155"/>
              <a:gd name="connsiteX14" fmla="*/ 716322 w 5239213"/>
              <a:gd name="connsiteY14" fmla="*/ 3583141 h 3632155"/>
              <a:gd name="connsiteX15" fmla="*/ 1679 w 5239213"/>
              <a:gd name="connsiteY15" fmla="*/ 2021743 h 3632155"/>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42349 w 5239213"/>
              <a:gd name="connsiteY13" fmla="*/ 356800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42349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39213" h="3592269">
                <a:moveTo>
                  <a:pt x="1679" y="2021743"/>
                </a:moveTo>
                <a:cubicBezTo>
                  <a:pt x="16685" y="1515870"/>
                  <a:pt x="375664" y="904054"/>
                  <a:pt x="806360" y="547902"/>
                </a:cubicBezTo>
                <a:cubicBezTo>
                  <a:pt x="1237056" y="191750"/>
                  <a:pt x="1864325" y="374770"/>
                  <a:pt x="2330360" y="285318"/>
                </a:cubicBezTo>
                <a:cubicBezTo>
                  <a:pt x="2796395" y="195866"/>
                  <a:pt x="3258013" y="-55764"/>
                  <a:pt x="3602569" y="11191"/>
                </a:cubicBezTo>
                <a:cubicBezTo>
                  <a:pt x="4145908" y="64894"/>
                  <a:pt x="4544577" y="303841"/>
                  <a:pt x="4768760" y="501519"/>
                </a:cubicBezTo>
                <a:cubicBezTo>
                  <a:pt x="4996256" y="663745"/>
                  <a:pt x="5108900" y="857548"/>
                  <a:pt x="5159700" y="1024304"/>
                </a:cubicBezTo>
                <a:cubicBezTo>
                  <a:pt x="5210500" y="1191061"/>
                  <a:pt x="5227065" y="1358523"/>
                  <a:pt x="5239213" y="1555067"/>
                </a:cubicBezTo>
                <a:cubicBezTo>
                  <a:pt x="5239212" y="1956908"/>
                  <a:pt x="4893553" y="2061110"/>
                  <a:pt x="4821770" y="2269831"/>
                </a:cubicBezTo>
                <a:cubicBezTo>
                  <a:pt x="4749987" y="2483962"/>
                  <a:pt x="4765447" y="2614423"/>
                  <a:pt x="4788638" y="2800095"/>
                </a:cubicBezTo>
                <a:cubicBezTo>
                  <a:pt x="4791951" y="3058654"/>
                  <a:pt x="4842201" y="3162918"/>
                  <a:pt x="4710783" y="3343040"/>
                </a:cubicBezTo>
                <a:cubicBezTo>
                  <a:pt x="4491472" y="3543917"/>
                  <a:pt x="4677520" y="3370984"/>
                  <a:pt x="4420208" y="3573490"/>
                </a:cubicBezTo>
                <a:cubicBezTo>
                  <a:pt x="3915001" y="3606641"/>
                  <a:pt x="2961948" y="3585448"/>
                  <a:pt x="2505172" y="3587156"/>
                </a:cubicBezTo>
                <a:cubicBezTo>
                  <a:pt x="2048396" y="3588864"/>
                  <a:pt x="2695580" y="3591412"/>
                  <a:pt x="1679549" y="3583738"/>
                </a:cubicBezTo>
                <a:cubicBezTo>
                  <a:pt x="1113995" y="3596235"/>
                  <a:pt x="1794827" y="3573706"/>
                  <a:pt x="1196137" y="3588174"/>
                </a:cubicBezTo>
                <a:cubicBezTo>
                  <a:pt x="738644" y="3582472"/>
                  <a:pt x="1141756" y="3589842"/>
                  <a:pt x="716322" y="3583141"/>
                </a:cubicBezTo>
                <a:cubicBezTo>
                  <a:pt x="60339" y="3034832"/>
                  <a:pt x="-13327" y="2527616"/>
                  <a:pt x="1679" y="2021743"/>
                </a:cubicBezTo>
                <a:close/>
              </a:path>
            </a:pathLst>
          </a:custGeom>
          <a:solidFill>
            <a:srgbClr val="D8D2CA"/>
          </a:solidFill>
          <a:ln>
            <a:noFill/>
          </a:ln>
          <a:scene3d>
            <a:camera prst="orthographicFront">
              <a:rot lat="0" lon="0" rev="10799999"/>
            </a:camera>
            <a:lightRig rig="threePt" dir="t"/>
          </a:scene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A1B8B5BE-2766-3344-A90C-B28F80FE180B}"/>
              </a:ext>
            </a:extLst>
          </p:cNvPr>
          <p:cNvSpPr txBox="1"/>
          <p:nvPr/>
        </p:nvSpPr>
        <p:spPr>
          <a:xfrm>
            <a:off x="808577" y="10486"/>
            <a:ext cx="4391390" cy="3801041"/>
          </a:xfrm>
          <a:prstGeom prst="rect">
            <a:avLst/>
          </a:prstGeom>
          <a:noFill/>
        </p:spPr>
        <p:txBody>
          <a:bodyPr wrap="square" lIns="91440" tIns="45720" rIns="91440" bIns="45720" numCol="2" rtlCol="0" anchor="t">
            <a:spAutoFit/>
          </a:bodyPr>
          <a:lstStyle/>
          <a:p>
            <a:pPr lvl="1" fontAlgn="base"/>
            <a:r>
              <a:rPr lang="en-AU" sz="1500" b="1" dirty="0">
                <a:solidFill>
                  <a:srgbClr val="377DAF"/>
                </a:solidFill>
                <a:latin typeface="Corbel" panose="020B0503020204020204" pitchFamily="34" charset="0"/>
                <a:ea typeface="Tahoma" panose="020B0604030504040204" pitchFamily="34" charset="0"/>
                <a:cs typeface="Tahoma" panose="020B0604030504040204" pitchFamily="34" charset="0"/>
              </a:rPr>
              <a:t>This means:</a:t>
            </a:r>
            <a:endParaRPr lang="en-AU" sz="600" b="1" dirty="0">
              <a:solidFill>
                <a:srgbClr val="377DAF"/>
              </a:solidFill>
              <a:latin typeface="Tahoma" panose="020B0604030504040204" pitchFamily="34" charset="0"/>
              <a:ea typeface="Tahoma" panose="020B0604030504040204" pitchFamily="34" charset="0"/>
              <a:cs typeface="Tahoma" panose="020B0604030504040204" pitchFamily="34" charset="0"/>
            </a:endParaRPr>
          </a:p>
          <a:p>
            <a:pPr lvl="1" fontAlgn="base"/>
            <a:endParaRPr lang="en-US" sz="600" dirty="0">
              <a:solidFill>
                <a:srgbClr val="FF0000"/>
              </a:solidFill>
              <a:latin typeface="Corbel" panose="020B0503020204020204" pitchFamily="34" charset="0"/>
              <a:ea typeface="Tahoma" panose="020B0604030504040204" pitchFamily="34" charset="0"/>
              <a:cs typeface="Tahoma" panose="020B0604030504040204" pitchFamily="34" charset="0"/>
            </a:endParaRPr>
          </a:p>
          <a:p>
            <a:pPr marL="171450" indent="-171450" fontAlgn="base">
              <a:buBlip>
                <a:blip r:embed="rId3"/>
              </a:buBlip>
            </a:pPr>
            <a:r>
              <a:rPr lang="en-US" sz="1000" dirty="0">
                <a:solidFill>
                  <a:srgbClr val="58595B"/>
                </a:solidFill>
                <a:latin typeface="Corbel"/>
                <a:ea typeface="Tahoma"/>
                <a:cs typeface="Tahoma"/>
              </a:rPr>
              <a:t>Your Coach is a reliable source of support and someone you can speak to directly about your choices.</a:t>
            </a:r>
            <a:endParaRPr lang="en-US" sz="100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marL="171450" indent="-171450" fontAlgn="base">
              <a:buBlip>
                <a:blip r:embed="rId3"/>
              </a:buBlip>
            </a:pPr>
            <a:endParaRPr lang="en-AU" sz="100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marL="171450" indent="-171450" fontAlgn="base">
              <a:buBlip>
                <a:blip r:embed="rId4"/>
              </a:buBlip>
            </a:pPr>
            <a:r>
              <a:rPr lang="en-AU" sz="1000" dirty="0">
                <a:solidFill>
                  <a:srgbClr val="58595B"/>
                </a:solidFill>
                <a:latin typeface="Corbel" panose="020B0503020204020204" pitchFamily="34" charset="0"/>
                <a:ea typeface="Tahoma" panose="020B0604030504040204" pitchFamily="34" charset="0"/>
                <a:cs typeface="Tahoma" panose="020B0604030504040204" pitchFamily="34" charset="0"/>
              </a:rPr>
              <a:t>You can access a range of financial supports directly through your Coach and the Home Stretch WA team, someone who knows you and what you are trying to achieve. </a:t>
            </a:r>
            <a:r>
              <a:rPr lang="en-US" sz="1000" dirty="0">
                <a:solidFill>
                  <a:srgbClr val="58595B"/>
                </a:solidFill>
                <a:latin typeface="Corbel" panose="020B0503020204020204" pitchFamily="34" charset="0"/>
                <a:ea typeface="Tahoma" panose="020B0604030504040204" pitchFamily="34" charset="0"/>
                <a:cs typeface="Tahoma" panose="020B0604030504040204" pitchFamily="34" charset="0"/>
              </a:rPr>
              <a:t>​</a:t>
            </a:r>
          </a:p>
          <a:p>
            <a:pPr fontAlgn="base"/>
            <a:r>
              <a:rPr lang="en-AU" sz="1000" dirty="0">
                <a:solidFill>
                  <a:srgbClr val="58595B"/>
                </a:solidFill>
                <a:latin typeface="Corbel" panose="020B0503020204020204" pitchFamily="34" charset="0"/>
                <a:ea typeface="Tahoma" panose="020B0604030504040204" pitchFamily="34" charset="0"/>
                <a:cs typeface="Tahoma" panose="020B0604030504040204" pitchFamily="34" charset="0"/>
              </a:rPr>
              <a:t>​</a:t>
            </a:r>
          </a:p>
          <a:p>
            <a:pPr marL="171450" indent="-171450" fontAlgn="base">
              <a:buBlip>
                <a:blip r:embed="rId5"/>
              </a:buBlip>
            </a:pPr>
            <a:r>
              <a:rPr lang="en-AU" sz="1000" dirty="0">
                <a:solidFill>
                  <a:srgbClr val="58595B"/>
                </a:solidFill>
                <a:latin typeface="Corbel" panose="020B0503020204020204" pitchFamily="34" charset="0"/>
                <a:ea typeface="Tahoma" panose="020B0604030504040204" pitchFamily="34" charset="0"/>
                <a:cs typeface="Tahoma" panose="020B0604030504040204" pitchFamily="34" charset="0"/>
              </a:rPr>
              <a:t>Home Stretch WA support is flexible,   and responsive, it adapts to meet your needs. </a:t>
            </a:r>
          </a:p>
          <a:p>
            <a:pPr marL="171450" indent="-171450" fontAlgn="base">
              <a:buBlip>
                <a:blip r:embed="rId5"/>
              </a:buBlip>
            </a:pPr>
            <a:endParaRPr lang="en-AU" sz="100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marL="171450" indent="-171450" fontAlgn="base">
              <a:buBlip>
                <a:blip r:embed="rId5"/>
              </a:buBlip>
            </a:pPr>
            <a:r>
              <a:rPr lang="en-AU" sz="1000" dirty="0">
                <a:solidFill>
                  <a:srgbClr val="58595B"/>
                </a:solidFill>
                <a:latin typeface="Corbel" panose="020B0503020204020204" pitchFamily="34" charset="0"/>
                <a:ea typeface="Tahoma" panose="020B0604030504040204" pitchFamily="34" charset="0"/>
                <a:cs typeface="Tahoma" panose="020B0604030504040204" pitchFamily="34" charset="0"/>
              </a:rPr>
              <a:t>It is your choice to access Home Stretch WA, and you can Opt-out at any time.</a:t>
            </a:r>
          </a:p>
          <a:p>
            <a:pPr fontAlgn="base"/>
            <a:endParaRPr lang="en-AU" sz="100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fontAlgn="base"/>
            <a:endParaRPr lang="en-AU" sz="100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fontAlgn="base"/>
            <a:endParaRPr lang="en-AU" sz="100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fontAlgn="base"/>
            <a:endParaRPr lang="en-AU" sz="100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fontAlgn="base"/>
            <a:endParaRPr lang="en-AU" sz="100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marL="265113" lvl="1" indent="-174625" fontAlgn="base">
              <a:buBlip>
                <a:blip r:embed="rId5"/>
              </a:buBlip>
            </a:pPr>
            <a:endParaRPr lang="en-US" sz="100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marL="265113" lvl="1" indent="-174625" fontAlgn="base">
              <a:buBlip>
                <a:blip r:embed="rId5"/>
              </a:buBlip>
            </a:pPr>
            <a:r>
              <a:rPr lang="en-US" sz="1000" dirty="0">
                <a:solidFill>
                  <a:srgbClr val="58595B"/>
                </a:solidFill>
                <a:latin typeface="Corbel" panose="020B0503020204020204" pitchFamily="34" charset="0"/>
                <a:ea typeface="Tahoma" panose="020B0604030504040204" pitchFamily="34" charset="0"/>
                <a:cs typeface="Tahoma" panose="020B0604030504040204" pitchFamily="34" charset="0"/>
              </a:rPr>
              <a:t>Home Stretch WA support includes a focus on investing in you and your future, funding to help with  your goals and to deal with  emergencies.</a:t>
            </a:r>
          </a:p>
          <a:p>
            <a:pPr marL="90488" lvl="1" fontAlgn="base"/>
            <a:endParaRPr lang="en-US" sz="100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marL="265113" lvl="1" indent="-174625" fontAlgn="base">
              <a:buBlip>
                <a:blip r:embed="rId5"/>
              </a:buBlip>
            </a:pPr>
            <a:r>
              <a:rPr lang="en-US" sz="1000" dirty="0">
                <a:solidFill>
                  <a:srgbClr val="58595B"/>
                </a:solidFill>
                <a:latin typeface="Corbel" panose="020B0503020204020204" pitchFamily="34" charset="0"/>
                <a:ea typeface="Tahoma" panose="020B0604030504040204" pitchFamily="34" charset="0"/>
                <a:cs typeface="Tahoma" panose="020B0604030504040204" pitchFamily="34" charset="0"/>
              </a:rPr>
              <a:t>It also includes a Housing Allowance that can financially help you to Stay On with a foster </a:t>
            </a:r>
            <a:r>
              <a:rPr lang="en-US" sz="1000" dirty="0" err="1">
                <a:solidFill>
                  <a:srgbClr val="58595B"/>
                </a:solidFill>
                <a:latin typeface="Corbel" panose="020B0503020204020204" pitchFamily="34" charset="0"/>
                <a:ea typeface="Tahoma" panose="020B0604030504040204" pitchFamily="34" charset="0"/>
                <a:cs typeface="Tahoma" panose="020B0604030504040204" pitchFamily="34" charset="0"/>
              </a:rPr>
              <a:t>carer</a:t>
            </a:r>
            <a:r>
              <a:rPr lang="en-US" sz="1000" dirty="0">
                <a:solidFill>
                  <a:srgbClr val="58595B"/>
                </a:solidFill>
                <a:latin typeface="Corbel" panose="020B0503020204020204" pitchFamily="34" charset="0"/>
                <a:ea typeface="Tahoma" panose="020B0604030504040204" pitchFamily="34" charset="0"/>
                <a:cs typeface="Tahoma" panose="020B0604030504040204" pitchFamily="34" charset="0"/>
              </a:rPr>
              <a:t>, or to help you find a stable and safe place to live.</a:t>
            </a:r>
          </a:p>
          <a:p>
            <a:pPr marL="265113" lvl="1" indent="-174625" fontAlgn="base"/>
            <a:endParaRPr lang="en-AU" sz="1000" dirty="0">
              <a:solidFill>
                <a:srgbClr val="58595B"/>
              </a:solidFill>
              <a:latin typeface="Corbel" panose="020B0503020204020204" pitchFamily="34" charset="0"/>
              <a:ea typeface="Tahoma" panose="020B0604030504040204" pitchFamily="34" charset="0"/>
              <a:cs typeface="Tahoma" panose="020B0604030504040204" pitchFamily="34" charset="0"/>
            </a:endParaRPr>
          </a:p>
          <a:p>
            <a:pPr marL="265113" lvl="1" indent="-174625" fontAlgn="base">
              <a:buBlip>
                <a:blip r:embed="rId3"/>
              </a:buBlip>
            </a:pPr>
            <a:r>
              <a:rPr lang="en-AU" sz="1000" dirty="0">
                <a:solidFill>
                  <a:srgbClr val="58595B"/>
                </a:solidFill>
                <a:latin typeface="Corbel" panose="020B0503020204020204" pitchFamily="34" charset="0"/>
                <a:ea typeface="Tahoma" panose="020B0604030504040204" pitchFamily="34" charset="0"/>
                <a:cs typeface="Tahoma" panose="020B0604030504040204" pitchFamily="34" charset="0"/>
              </a:rPr>
              <a:t>We will teach you about your rights, and the range of resources available to you beyond the Child Protection system. You will build the skills and knowledge you need to access them after 21.</a:t>
            </a:r>
            <a:r>
              <a:rPr lang="en-US" sz="1000" dirty="0">
                <a:solidFill>
                  <a:srgbClr val="58595B"/>
                </a:solidFill>
                <a:latin typeface="Corbel" panose="020B0503020204020204" pitchFamily="34" charset="0"/>
                <a:ea typeface="Tahoma" panose="020B0604030504040204" pitchFamily="34" charset="0"/>
                <a:cs typeface="Tahoma" panose="020B0604030504040204" pitchFamily="34" charset="0"/>
              </a:rPr>
              <a:t>​</a:t>
            </a:r>
          </a:p>
          <a:p>
            <a:pPr fontAlgn="base"/>
            <a:endParaRPr lang="en-US" sz="1000" dirty="0">
              <a:solidFill>
                <a:srgbClr val="298FC2"/>
              </a:solidFill>
              <a:latin typeface="Corbel" panose="020B0503020204020204" pitchFamily="34" charset="0"/>
              <a:ea typeface="Tahoma" panose="020B0604030504040204" pitchFamily="34" charset="0"/>
              <a:cs typeface="Tahoma" panose="020B0604030504040204" pitchFamily="34" charset="0"/>
            </a:endParaRPr>
          </a:p>
        </p:txBody>
      </p:sp>
      <mc:AlternateContent xmlns:mc="http://schemas.openxmlformats.org/markup-compatibility/2006" xmlns:p14="http://schemas.microsoft.com/office/powerpoint/2010/main">
        <mc:Choice Requires="p14">
          <p:contentPart p14:bwMode="auto" r:id="rId6">
            <p14:nvContentPartPr>
              <p14:cNvPr id="29" name="Ink 28">
                <a:extLst>
                  <a:ext uri="{FF2B5EF4-FFF2-40B4-BE49-F238E27FC236}">
                    <a16:creationId xmlns:a16="http://schemas.microsoft.com/office/drawing/2014/main" id="{56A0891D-24AF-6548-BA7F-EB826A3C8DB5}"/>
                  </a:ext>
                </a:extLst>
              </p14:cNvPr>
              <p14:cNvContentPartPr/>
              <p14:nvPr/>
            </p14:nvContentPartPr>
            <p14:xfrm>
              <a:off x="-1829734" y="394642"/>
              <a:ext cx="360" cy="360"/>
            </p14:xfrm>
          </p:contentPart>
        </mc:Choice>
        <mc:Fallback xmlns="">
          <p:pic>
            <p:nvPicPr>
              <p:cNvPr id="29" name="Ink 28">
                <a:extLst>
                  <a:ext uri="{FF2B5EF4-FFF2-40B4-BE49-F238E27FC236}">
                    <a16:creationId xmlns:a16="http://schemas.microsoft.com/office/drawing/2014/main" id="{56A0891D-24AF-6548-BA7F-EB826A3C8DB5}"/>
                  </a:ext>
                </a:extLst>
              </p:cNvPr>
              <p:cNvPicPr/>
              <p:nvPr/>
            </p:nvPicPr>
            <p:blipFill>
              <a:blip r:embed="rId11"/>
              <a:stretch>
                <a:fillRect/>
              </a:stretch>
            </p:blipFill>
            <p:spPr>
              <a:xfrm>
                <a:off x="-1892734" y="331642"/>
                <a:ext cx="126000" cy="126000"/>
              </a:xfrm>
              <a:prstGeom prst="rect">
                <a:avLst/>
              </a:prstGeom>
            </p:spPr>
          </p:pic>
        </mc:Fallback>
      </mc:AlternateContent>
      <p:pic>
        <p:nvPicPr>
          <p:cNvPr id="6" name="Picture 5">
            <a:extLst>
              <a:ext uri="{FF2B5EF4-FFF2-40B4-BE49-F238E27FC236}">
                <a16:creationId xmlns:a16="http://schemas.microsoft.com/office/drawing/2014/main" id="{F2D2B4DF-7FC8-BF9A-A509-88C31EC03648}"/>
              </a:ext>
            </a:extLst>
          </p:cNvPr>
          <p:cNvPicPr>
            <a:picLocks noChangeAspect="1"/>
          </p:cNvPicPr>
          <p:nvPr/>
        </p:nvPicPr>
        <p:blipFill>
          <a:blip r:embed="rId12"/>
          <a:stretch>
            <a:fillRect/>
          </a:stretch>
        </p:blipFill>
        <p:spPr>
          <a:xfrm rot="20812676">
            <a:off x="2569623" y="-53334"/>
            <a:ext cx="869298" cy="3886505"/>
          </a:xfrm>
          <a:prstGeom prst="rect">
            <a:avLst/>
          </a:prstGeom>
        </p:spPr>
      </p:pic>
    </p:spTree>
    <p:extLst>
      <p:ext uri="{BB962C8B-B14F-4D97-AF65-F5344CB8AC3E}">
        <p14:creationId xmlns:p14="http://schemas.microsoft.com/office/powerpoint/2010/main" val="753859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40668-CE9A-E044-87FD-E7FD36C085BF}"/>
              </a:ext>
            </a:extLst>
          </p:cNvPr>
          <p:cNvSpPr>
            <a:spLocks noGrp="1"/>
          </p:cNvSpPr>
          <p:nvPr>
            <p:ph type="title"/>
          </p:nvPr>
        </p:nvSpPr>
        <p:spPr/>
        <p:txBody>
          <a:bodyPr/>
          <a:lstStyle/>
          <a:p>
            <a:endParaRPr lang="en-US"/>
          </a:p>
        </p:txBody>
      </p:sp>
      <p:pic>
        <p:nvPicPr>
          <p:cNvPr id="8" name="Content Placeholder 7">
            <a:extLst>
              <a:ext uri="{FF2B5EF4-FFF2-40B4-BE49-F238E27FC236}">
                <a16:creationId xmlns:a16="http://schemas.microsoft.com/office/drawing/2014/main" id="{B461CE5A-F8F9-844F-BF10-8811B52F4A08}"/>
              </a:ext>
            </a:extLst>
          </p:cNvPr>
          <p:cNvPicPr>
            <a:picLocks noGrp="1" noChangeAspect="1"/>
          </p:cNvPicPr>
          <p:nvPr>
            <p:ph idx="1"/>
          </p:nvPr>
        </p:nvPicPr>
        <p:blipFill>
          <a:blip r:embed="rId3"/>
          <a:stretch>
            <a:fillRect/>
          </a:stretch>
        </p:blipFill>
        <p:spPr>
          <a:xfrm>
            <a:off x="920548" y="931863"/>
            <a:ext cx="3394479" cy="2398712"/>
          </a:xfrm>
        </p:spPr>
      </p:pic>
      <p:sp>
        <p:nvSpPr>
          <p:cNvPr id="5" name="Rectangle 4">
            <a:extLst>
              <a:ext uri="{FF2B5EF4-FFF2-40B4-BE49-F238E27FC236}">
                <a16:creationId xmlns:a16="http://schemas.microsoft.com/office/drawing/2014/main" id="{44D1C50D-D66B-CF4D-B4C3-6F5A1033F45F}"/>
              </a:ext>
            </a:extLst>
          </p:cNvPr>
          <p:cNvSpPr/>
          <p:nvPr/>
        </p:nvSpPr>
        <p:spPr>
          <a:xfrm>
            <a:off x="0" y="-21434"/>
            <a:ext cx="5327650" cy="3827097"/>
          </a:xfrm>
          <a:prstGeom prst="rect">
            <a:avLst/>
          </a:prstGeom>
          <a:solidFill>
            <a:srgbClr val="8065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EC7D4DB8-846A-124A-AFBA-4D7EF0ABFB49}"/>
              </a:ext>
            </a:extLst>
          </p:cNvPr>
          <p:cNvSpPr/>
          <p:nvPr/>
        </p:nvSpPr>
        <p:spPr>
          <a:xfrm>
            <a:off x="-278857" y="139094"/>
            <a:ext cx="5418503" cy="3688003"/>
          </a:xfrm>
          <a:custGeom>
            <a:avLst/>
            <a:gdLst>
              <a:gd name="connsiteX0" fmla="*/ 0 w 5168347"/>
              <a:gd name="connsiteY0" fmla="*/ 2136913 h 4273826"/>
              <a:gd name="connsiteX1" fmla="*/ 2584174 w 5168347"/>
              <a:gd name="connsiteY1" fmla="*/ 0 h 4273826"/>
              <a:gd name="connsiteX2" fmla="*/ 5168348 w 5168347"/>
              <a:gd name="connsiteY2" fmla="*/ 2136913 h 4273826"/>
              <a:gd name="connsiteX3" fmla="*/ 2584174 w 5168347"/>
              <a:gd name="connsiteY3" fmla="*/ 4273826 h 4273826"/>
              <a:gd name="connsiteX4" fmla="*/ 0 w 5168347"/>
              <a:gd name="connsiteY4" fmla="*/ 2136913 h 4273826"/>
              <a:gd name="connsiteX0" fmla="*/ 0 w 5241571"/>
              <a:gd name="connsiteY0" fmla="*/ 2190515 h 4327428"/>
              <a:gd name="connsiteX1" fmla="*/ 2584174 w 5241571"/>
              <a:gd name="connsiteY1" fmla="*/ 53602 h 4327428"/>
              <a:gd name="connsiteX2" fmla="*/ 4591878 w 5241571"/>
              <a:gd name="connsiteY2" fmla="*/ 773386 h 4327428"/>
              <a:gd name="connsiteX3" fmla="*/ 5168348 w 5241571"/>
              <a:gd name="connsiteY3" fmla="*/ 2190515 h 4327428"/>
              <a:gd name="connsiteX4" fmla="*/ 2584174 w 5241571"/>
              <a:gd name="connsiteY4" fmla="*/ 4327428 h 4327428"/>
              <a:gd name="connsiteX5" fmla="*/ 0 w 5241571"/>
              <a:gd name="connsiteY5" fmla="*/ 2190515 h 4327428"/>
              <a:gd name="connsiteX0" fmla="*/ 0 w 5243947"/>
              <a:gd name="connsiteY0" fmla="*/ 2195585 h 4332498"/>
              <a:gd name="connsiteX1" fmla="*/ 2584174 w 5243947"/>
              <a:gd name="connsiteY1" fmla="*/ 58672 h 4332498"/>
              <a:gd name="connsiteX2" fmla="*/ 4611756 w 5243947"/>
              <a:gd name="connsiteY2" fmla="*/ 738699 h 4332498"/>
              <a:gd name="connsiteX3" fmla="*/ 5168348 w 5243947"/>
              <a:gd name="connsiteY3" fmla="*/ 2195585 h 4332498"/>
              <a:gd name="connsiteX4" fmla="*/ 2584174 w 5243947"/>
              <a:gd name="connsiteY4" fmla="*/ 4332498 h 4332498"/>
              <a:gd name="connsiteX5" fmla="*/ 0 w 5243947"/>
              <a:gd name="connsiteY5" fmla="*/ 2195585 h 4332498"/>
              <a:gd name="connsiteX0" fmla="*/ 37498 w 5281445"/>
              <a:gd name="connsiteY0" fmla="*/ 2149751 h 4286664"/>
              <a:gd name="connsiteX1" fmla="*/ 1190437 w 5281445"/>
              <a:gd name="connsiteY1" fmla="*/ 401318 h 4286664"/>
              <a:gd name="connsiteX2" fmla="*/ 2621672 w 5281445"/>
              <a:gd name="connsiteY2" fmla="*/ 12838 h 4286664"/>
              <a:gd name="connsiteX3" fmla="*/ 4649254 w 5281445"/>
              <a:gd name="connsiteY3" fmla="*/ 692865 h 4286664"/>
              <a:gd name="connsiteX4" fmla="*/ 5205846 w 5281445"/>
              <a:gd name="connsiteY4" fmla="*/ 2149751 h 4286664"/>
              <a:gd name="connsiteX5" fmla="*/ 2621672 w 5281445"/>
              <a:gd name="connsiteY5" fmla="*/ 4286664 h 4286664"/>
              <a:gd name="connsiteX6" fmla="*/ 37498 w 5281445"/>
              <a:gd name="connsiteY6" fmla="*/ 2149751 h 4286664"/>
              <a:gd name="connsiteX0" fmla="*/ 37498 w 5206080"/>
              <a:gd name="connsiteY0" fmla="*/ 2149751 h 4315973"/>
              <a:gd name="connsiteX1" fmla="*/ 1190437 w 5206080"/>
              <a:gd name="connsiteY1" fmla="*/ 401318 h 4315973"/>
              <a:gd name="connsiteX2" fmla="*/ 2621672 w 5206080"/>
              <a:gd name="connsiteY2" fmla="*/ 12838 h 4315973"/>
              <a:gd name="connsiteX3" fmla="*/ 4649254 w 5206080"/>
              <a:gd name="connsiteY3" fmla="*/ 692865 h 4315973"/>
              <a:gd name="connsiteX4" fmla="*/ 5205846 w 5206080"/>
              <a:gd name="connsiteY4" fmla="*/ 2149751 h 4315973"/>
              <a:gd name="connsiteX5" fmla="*/ 4708889 w 5206080"/>
              <a:gd name="connsiteY5" fmla="*/ 3310170 h 4315973"/>
              <a:gd name="connsiteX6" fmla="*/ 2621672 w 5206080"/>
              <a:gd name="connsiteY6" fmla="*/ 4286664 h 4315973"/>
              <a:gd name="connsiteX7" fmla="*/ 37498 w 5206080"/>
              <a:gd name="connsiteY7" fmla="*/ 2149751 h 4315973"/>
              <a:gd name="connsiteX0" fmla="*/ 37498 w 5205951"/>
              <a:gd name="connsiteY0" fmla="*/ 2144216 h 4310438"/>
              <a:gd name="connsiteX1" fmla="*/ 1190437 w 5205951"/>
              <a:gd name="connsiteY1" fmla="*/ 395783 h 4310438"/>
              <a:gd name="connsiteX2" fmla="*/ 2621672 w 5205951"/>
              <a:gd name="connsiteY2" fmla="*/ 7303 h 4310438"/>
              <a:gd name="connsiteX3" fmla="*/ 3668593 w 5205951"/>
              <a:gd name="connsiteY3" fmla="*/ 183748 h 4310438"/>
              <a:gd name="connsiteX4" fmla="*/ 4649254 w 5205951"/>
              <a:gd name="connsiteY4" fmla="*/ 687330 h 4310438"/>
              <a:gd name="connsiteX5" fmla="*/ 5205846 w 5205951"/>
              <a:gd name="connsiteY5" fmla="*/ 2144216 h 4310438"/>
              <a:gd name="connsiteX6" fmla="*/ 4708889 w 5205951"/>
              <a:gd name="connsiteY6" fmla="*/ 3304635 h 4310438"/>
              <a:gd name="connsiteX7" fmla="*/ 2621672 w 5205951"/>
              <a:gd name="connsiteY7" fmla="*/ 4281129 h 4310438"/>
              <a:gd name="connsiteX8" fmla="*/ 37498 w 5205951"/>
              <a:gd name="connsiteY8" fmla="*/ 2144216 h 4310438"/>
              <a:gd name="connsiteX0" fmla="*/ 37498 w 5220476"/>
              <a:gd name="connsiteY0" fmla="*/ 2144216 h 4310438"/>
              <a:gd name="connsiteX1" fmla="*/ 1190437 w 5220476"/>
              <a:gd name="connsiteY1" fmla="*/ 395783 h 4310438"/>
              <a:gd name="connsiteX2" fmla="*/ 2621672 w 5220476"/>
              <a:gd name="connsiteY2" fmla="*/ 7303 h 4310438"/>
              <a:gd name="connsiteX3" fmla="*/ 3668593 w 5220476"/>
              <a:gd name="connsiteY3" fmla="*/ 183748 h 4310438"/>
              <a:gd name="connsiteX4" fmla="*/ 4649254 w 5220476"/>
              <a:gd name="connsiteY4" fmla="*/ 687330 h 4310438"/>
              <a:gd name="connsiteX5" fmla="*/ 5073325 w 5220476"/>
              <a:gd name="connsiteY5" fmla="*/ 1376443 h 4310438"/>
              <a:gd name="connsiteX6" fmla="*/ 5205846 w 5220476"/>
              <a:gd name="connsiteY6" fmla="*/ 2144216 h 4310438"/>
              <a:gd name="connsiteX7" fmla="*/ 4708889 w 5220476"/>
              <a:gd name="connsiteY7" fmla="*/ 3304635 h 4310438"/>
              <a:gd name="connsiteX8" fmla="*/ 2621672 w 5220476"/>
              <a:gd name="connsiteY8" fmla="*/ 4281129 h 4310438"/>
              <a:gd name="connsiteX9" fmla="*/ 37498 w 5220476"/>
              <a:gd name="connsiteY9" fmla="*/ 2144216 h 4310438"/>
              <a:gd name="connsiteX0" fmla="*/ 37498 w 5206296"/>
              <a:gd name="connsiteY0" fmla="*/ 2144216 h 4307298"/>
              <a:gd name="connsiteX1" fmla="*/ 1190437 w 5206296"/>
              <a:gd name="connsiteY1" fmla="*/ 395783 h 4307298"/>
              <a:gd name="connsiteX2" fmla="*/ 2621672 w 5206296"/>
              <a:gd name="connsiteY2" fmla="*/ 7303 h 4307298"/>
              <a:gd name="connsiteX3" fmla="*/ 3668593 w 5206296"/>
              <a:gd name="connsiteY3" fmla="*/ 183748 h 4307298"/>
              <a:gd name="connsiteX4" fmla="*/ 4649254 w 5206296"/>
              <a:gd name="connsiteY4" fmla="*/ 687330 h 4307298"/>
              <a:gd name="connsiteX5" fmla="*/ 5073325 w 5206296"/>
              <a:gd name="connsiteY5" fmla="*/ 1376443 h 4307298"/>
              <a:gd name="connsiteX6" fmla="*/ 5205846 w 5206296"/>
              <a:gd name="connsiteY6" fmla="*/ 2144216 h 4307298"/>
              <a:gd name="connsiteX7" fmla="*/ 5093202 w 5206296"/>
              <a:gd name="connsiteY7" fmla="*/ 2900443 h 4307298"/>
              <a:gd name="connsiteX8" fmla="*/ 4708889 w 5206296"/>
              <a:gd name="connsiteY8" fmla="*/ 3304635 h 4307298"/>
              <a:gd name="connsiteX9" fmla="*/ 2621672 w 5206296"/>
              <a:gd name="connsiteY9" fmla="*/ 4281129 h 4307298"/>
              <a:gd name="connsiteX10" fmla="*/ 37498 w 5206296"/>
              <a:gd name="connsiteY10" fmla="*/ 2144216 h 4307298"/>
              <a:gd name="connsiteX0" fmla="*/ 37498 w 5206296"/>
              <a:gd name="connsiteY0" fmla="*/ 2144216 h 4311706"/>
              <a:gd name="connsiteX1" fmla="*/ 1190437 w 5206296"/>
              <a:gd name="connsiteY1" fmla="*/ 395783 h 4311706"/>
              <a:gd name="connsiteX2" fmla="*/ 2621672 w 5206296"/>
              <a:gd name="connsiteY2" fmla="*/ 7303 h 4311706"/>
              <a:gd name="connsiteX3" fmla="*/ 3668593 w 5206296"/>
              <a:gd name="connsiteY3" fmla="*/ 183748 h 4311706"/>
              <a:gd name="connsiteX4" fmla="*/ 4649254 w 5206296"/>
              <a:gd name="connsiteY4" fmla="*/ 687330 h 4311706"/>
              <a:gd name="connsiteX5" fmla="*/ 5073325 w 5206296"/>
              <a:gd name="connsiteY5" fmla="*/ 1376443 h 4311706"/>
              <a:gd name="connsiteX6" fmla="*/ 5205846 w 5206296"/>
              <a:gd name="connsiteY6" fmla="*/ 2144216 h 4311706"/>
              <a:gd name="connsiteX7" fmla="*/ 5093202 w 5206296"/>
              <a:gd name="connsiteY7" fmla="*/ 2900443 h 4311706"/>
              <a:gd name="connsiteX8" fmla="*/ 4708889 w 5206296"/>
              <a:gd name="connsiteY8" fmla="*/ 3370896 h 4311706"/>
              <a:gd name="connsiteX9" fmla="*/ 2621672 w 5206296"/>
              <a:gd name="connsiteY9" fmla="*/ 4281129 h 4311706"/>
              <a:gd name="connsiteX10" fmla="*/ 37498 w 5206296"/>
              <a:gd name="connsiteY10" fmla="*/ 2144216 h 4311706"/>
              <a:gd name="connsiteX0" fmla="*/ 37498 w 5206296"/>
              <a:gd name="connsiteY0" fmla="*/ 2144216 h 4313286"/>
              <a:gd name="connsiteX1" fmla="*/ 1190437 w 5206296"/>
              <a:gd name="connsiteY1" fmla="*/ 395783 h 4313286"/>
              <a:gd name="connsiteX2" fmla="*/ 2621672 w 5206296"/>
              <a:gd name="connsiteY2" fmla="*/ 7303 h 4313286"/>
              <a:gd name="connsiteX3" fmla="*/ 3668593 w 5206296"/>
              <a:gd name="connsiteY3" fmla="*/ 183748 h 4313286"/>
              <a:gd name="connsiteX4" fmla="*/ 4649254 w 5206296"/>
              <a:gd name="connsiteY4" fmla="*/ 687330 h 4313286"/>
              <a:gd name="connsiteX5" fmla="*/ 5073325 w 5206296"/>
              <a:gd name="connsiteY5" fmla="*/ 1376443 h 4313286"/>
              <a:gd name="connsiteX6" fmla="*/ 5205846 w 5206296"/>
              <a:gd name="connsiteY6" fmla="*/ 2144216 h 4313286"/>
              <a:gd name="connsiteX7" fmla="*/ 5093202 w 5206296"/>
              <a:gd name="connsiteY7" fmla="*/ 2900443 h 4313286"/>
              <a:gd name="connsiteX8" fmla="*/ 4708889 w 5206296"/>
              <a:gd name="connsiteY8" fmla="*/ 3370896 h 4313286"/>
              <a:gd name="connsiteX9" fmla="*/ 2621672 w 5206296"/>
              <a:gd name="connsiteY9" fmla="*/ 4281129 h 4313286"/>
              <a:gd name="connsiteX10" fmla="*/ 37498 w 5206296"/>
              <a:gd name="connsiteY10" fmla="*/ 2144216 h 4313286"/>
              <a:gd name="connsiteX0" fmla="*/ 37498 w 5206296"/>
              <a:gd name="connsiteY0" fmla="*/ 2144216 h 4323453"/>
              <a:gd name="connsiteX1" fmla="*/ 1190437 w 5206296"/>
              <a:gd name="connsiteY1" fmla="*/ 395783 h 4323453"/>
              <a:gd name="connsiteX2" fmla="*/ 2621672 w 5206296"/>
              <a:gd name="connsiteY2" fmla="*/ 7303 h 4323453"/>
              <a:gd name="connsiteX3" fmla="*/ 3668593 w 5206296"/>
              <a:gd name="connsiteY3" fmla="*/ 183748 h 4323453"/>
              <a:gd name="connsiteX4" fmla="*/ 4649254 w 5206296"/>
              <a:gd name="connsiteY4" fmla="*/ 687330 h 4323453"/>
              <a:gd name="connsiteX5" fmla="*/ 5073325 w 5206296"/>
              <a:gd name="connsiteY5" fmla="*/ 1376443 h 4323453"/>
              <a:gd name="connsiteX6" fmla="*/ 5205846 w 5206296"/>
              <a:gd name="connsiteY6" fmla="*/ 2144216 h 4323453"/>
              <a:gd name="connsiteX7" fmla="*/ 5093202 w 5206296"/>
              <a:gd name="connsiteY7" fmla="*/ 2900443 h 4323453"/>
              <a:gd name="connsiteX8" fmla="*/ 4675758 w 5206296"/>
              <a:gd name="connsiteY8" fmla="*/ 3490165 h 4323453"/>
              <a:gd name="connsiteX9" fmla="*/ 2621672 w 5206296"/>
              <a:gd name="connsiteY9" fmla="*/ 4281129 h 4323453"/>
              <a:gd name="connsiteX10" fmla="*/ 37498 w 5206296"/>
              <a:gd name="connsiteY10" fmla="*/ 2144216 h 4323453"/>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2002 w 5170800"/>
              <a:gd name="connsiteY0" fmla="*/ 2144216 h 4281917"/>
              <a:gd name="connsiteX1" fmla="*/ 1154941 w 5170800"/>
              <a:gd name="connsiteY1" fmla="*/ 395783 h 4281917"/>
              <a:gd name="connsiteX2" fmla="*/ 2586176 w 5170800"/>
              <a:gd name="connsiteY2" fmla="*/ 7303 h 4281917"/>
              <a:gd name="connsiteX3" fmla="*/ 3633097 w 5170800"/>
              <a:gd name="connsiteY3" fmla="*/ 183748 h 4281917"/>
              <a:gd name="connsiteX4" fmla="*/ 4613758 w 5170800"/>
              <a:gd name="connsiteY4" fmla="*/ 687330 h 4281917"/>
              <a:gd name="connsiteX5" fmla="*/ 5037829 w 5170800"/>
              <a:gd name="connsiteY5" fmla="*/ 1376443 h 4281917"/>
              <a:gd name="connsiteX6" fmla="*/ 5170350 w 5170800"/>
              <a:gd name="connsiteY6" fmla="*/ 2144216 h 4281917"/>
              <a:gd name="connsiteX7" fmla="*/ 5057706 w 5170800"/>
              <a:gd name="connsiteY7" fmla="*/ 2900443 h 4281917"/>
              <a:gd name="connsiteX8" fmla="*/ 4746279 w 5170800"/>
              <a:gd name="connsiteY8" fmla="*/ 3563052 h 4281917"/>
              <a:gd name="connsiteX9" fmla="*/ 2586176 w 5170800"/>
              <a:gd name="connsiteY9" fmla="*/ 4281129 h 4281917"/>
              <a:gd name="connsiteX10" fmla="*/ 923028 w 5170800"/>
              <a:gd name="connsiteY10" fmla="*/ 3429854 h 4281917"/>
              <a:gd name="connsiteX11" fmla="*/ 2002 w 5170800"/>
              <a:gd name="connsiteY11" fmla="*/ 2144216 h 4281917"/>
              <a:gd name="connsiteX0" fmla="*/ 4651 w 5173449"/>
              <a:gd name="connsiteY0" fmla="*/ 2144216 h 4281138"/>
              <a:gd name="connsiteX1" fmla="*/ 1157590 w 5173449"/>
              <a:gd name="connsiteY1" fmla="*/ 395783 h 4281138"/>
              <a:gd name="connsiteX2" fmla="*/ 2588825 w 5173449"/>
              <a:gd name="connsiteY2" fmla="*/ 7303 h 4281138"/>
              <a:gd name="connsiteX3" fmla="*/ 3635746 w 5173449"/>
              <a:gd name="connsiteY3" fmla="*/ 183748 h 4281138"/>
              <a:gd name="connsiteX4" fmla="*/ 4616407 w 5173449"/>
              <a:gd name="connsiteY4" fmla="*/ 687330 h 4281138"/>
              <a:gd name="connsiteX5" fmla="*/ 5040478 w 5173449"/>
              <a:gd name="connsiteY5" fmla="*/ 1376443 h 4281138"/>
              <a:gd name="connsiteX6" fmla="*/ 5172999 w 5173449"/>
              <a:gd name="connsiteY6" fmla="*/ 2144216 h 4281138"/>
              <a:gd name="connsiteX7" fmla="*/ 5060355 w 5173449"/>
              <a:gd name="connsiteY7" fmla="*/ 2900443 h 4281138"/>
              <a:gd name="connsiteX8" fmla="*/ 4748928 w 5173449"/>
              <a:gd name="connsiteY8" fmla="*/ 3563052 h 4281138"/>
              <a:gd name="connsiteX9" fmla="*/ 2588825 w 5173449"/>
              <a:gd name="connsiteY9" fmla="*/ 4281129 h 4281138"/>
              <a:gd name="connsiteX10" fmla="*/ 826286 w 5173449"/>
              <a:gd name="connsiteY10" fmla="*/ 3549123 h 4281138"/>
              <a:gd name="connsiteX11" fmla="*/ 4651 w 5173449"/>
              <a:gd name="connsiteY11" fmla="*/ 2144216 h 4281138"/>
              <a:gd name="connsiteX0" fmla="*/ 4651 w 5173449"/>
              <a:gd name="connsiteY0" fmla="*/ 2149708 h 4286630"/>
              <a:gd name="connsiteX1" fmla="*/ 1157590 w 5173449"/>
              <a:gd name="connsiteY1" fmla="*/ 401275 h 4286630"/>
              <a:gd name="connsiteX2" fmla="*/ 2588825 w 5173449"/>
              <a:gd name="connsiteY2" fmla="*/ 12795 h 4286630"/>
              <a:gd name="connsiteX3" fmla="*/ 3861033 w 5173449"/>
              <a:gd name="connsiteY3" fmla="*/ 149484 h 4286630"/>
              <a:gd name="connsiteX4" fmla="*/ 4616407 w 5173449"/>
              <a:gd name="connsiteY4" fmla="*/ 692822 h 4286630"/>
              <a:gd name="connsiteX5" fmla="*/ 5040478 w 5173449"/>
              <a:gd name="connsiteY5" fmla="*/ 1381935 h 4286630"/>
              <a:gd name="connsiteX6" fmla="*/ 5172999 w 5173449"/>
              <a:gd name="connsiteY6" fmla="*/ 2149708 h 4286630"/>
              <a:gd name="connsiteX7" fmla="*/ 5060355 w 5173449"/>
              <a:gd name="connsiteY7" fmla="*/ 2905935 h 4286630"/>
              <a:gd name="connsiteX8" fmla="*/ 4748928 w 5173449"/>
              <a:gd name="connsiteY8" fmla="*/ 3568544 h 4286630"/>
              <a:gd name="connsiteX9" fmla="*/ 2588825 w 5173449"/>
              <a:gd name="connsiteY9" fmla="*/ 4286621 h 4286630"/>
              <a:gd name="connsiteX10" fmla="*/ 826286 w 5173449"/>
              <a:gd name="connsiteY10" fmla="*/ 3554615 h 4286630"/>
              <a:gd name="connsiteX11" fmla="*/ 4651 w 5173449"/>
              <a:gd name="connsiteY11" fmla="*/ 2149708 h 4286630"/>
              <a:gd name="connsiteX0" fmla="*/ 4651 w 5173449"/>
              <a:gd name="connsiteY0" fmla="*/ 2149708 h 4286630"/>
              <a:gd name="connsiteX1" fmla="*/ 1157590 w 5173449"/>
              <a:gd name="connsiteY1" fmla="*/ 401275 h 4286630"/>
              <a:gd name="connsiteX2" fmla="*/ 2588825 w 5173449"/>
              <a:gd name="connsiteY2" fmla="*/ 12795 h 4286630"/>
              <a:gd name="connsiteX3" fmla="*/ 3861033 w 5173449"/>
              <a:gd name="connsiteY3" fmla="*/ 149484 h 4286630"/>
              <a:gd name="connsiteX4" fmla="*/ 4835068 w 5173449"/>
              <a:gd name="connsiteY4" fmla="*/ 672943 h 4286630"/>
              <a:gd name="connsiteX5" fmla="*/ 5040478 w 5173449"/>
              <a:gd name="connsiteY5" fmla="*/ 1381935 h 4286630"/>
              <a:gd name="connsiteX6" fmla="*/ 5172999 w 5173449"/>
              <a:gd name="connsiteY6" fmla="*/ 2149708 h 4286630"/>
              <a:gd name="connsiteX7" fmla="*/ 5060355 w 5173449"/>
              <a:gd name="connsiteY7" fmla="*/ 2905935 h 4286630"/>
              <a:gd name="connsiteX8" fmla="*/ 4748928 w 5173449"/>
              <a:gd name="connsiteY8" fmla="*/ 3568544 h 4286630"/>
              <a:gd name="connsiteX9" fmla="*/ 2588825 w 5173449"/>
              <a:gd name="connsiteY9" fmla="*/ 4286621 h 4286630"/>
              <a:gd name="connsiteX10" fmla="*/ 826286 w 5173449"/>
              <a:gd name="connsiteY10" fmla="*/ 3554615 h 4286630"/>
              <a:gd name="connsiteX11" fmla="*/ 4651 w 5173449"/>
              <a:gd name="connsiteY11" fmla="*/ 2149708 h 4286630"/>
              <a:gd name="connsiteX0" fmla="*/ 4651 w 5252062"/>
              <a:gd name="connsiteY0" fmla="*/ 2149708 h 4286630"/>
              <a:gd name="connsiteX1" fmla="*/ 1157590 w 5252062"/>
              <a:gd name="connsiteY1" fmla="*/ 401275 h 4286630"/>
              <a:gd name="connsiteX2" fmla="*/ 2588825 w 5252062"/>
              <a:gd name="connsiteY2" fmla="*/ 12795 h 4286630"/>
              <a:gd name="connsiteX3" fmla="*/ 3861033 w 5252062"/>
              <a:gd name="connsiteY3" fmla="*/ 149484 h 4286630"/>
              <a:gd name="connsiteX4" fmla="*/ 4835068 w 5252062"/>
              <a:gd name="connsiteY4" fmla="*/ 672943 h 4286630"/>
              <a:gd name="connsiteX5" fmla="*/ 5219382 w 5252062"/>
              <a:gd name="connsiteY5" fmla="*/ 1421691 h 4286630"/>
              <a:gd name="connsiteX6" fmla="*/ 5172999 w 5252062"/>
              <a:gd name="connsiteY6" fmla="*/ 2149708 h 4286630"/>
              <a:gd name="connsiteX7" fmla="*/ 5060355 w 5252062"/>
              <a:gd name="connsiteY7" fmla="*/ 2905935 h 4286630"/>
              <a:gd name="connsiteX8" fmla="*/ 4748928 w 5252062"/>
              <a:gd name="connsiteY8" fmla="*/ 3568544 h 4286630"/>
              <a:gd name="connsiteX9" fmla="*/ 2588825 w 5252062"/>
              <a:gd name="connsiteY9" fmla="*/ 4286621 h 4286630"/>
              <a:gd name="connsiteX10" fmla="*/ 826286 w 5252062"/>
              <a:gd name="connsiteY10" fmla="*/ 3554615 h 4286630"/>
              <a:gd name="connsiteX11" fmla="*/ 4651 w 525206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35068 w 5319892"/>
              <a:gd name="connsiteY4" fmla="*/ 672943 h 4286630"/>
              <a:gd name="connsiteX5" fmla="*/ 5219382 w 5319892"/>
              <a:gd name="connsiteY5" fmla="*/ 1421691 h 4286630"/>
              <a:gd name="connsiteX6" fmla="*/ 5318773 w 5319892"/>
              <a:gd name="connsiteY6" fmla="*/ 2162960 h 4286630"/>
              <a:gd name="connsiteX7" fmla="*/ 5060355 w 5319892"/>
              <a:gd name="connsiteY7" fmla="*/ 2905935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35068 w 5319892"/>
              <a:gd name="connsiteY4" fmla="*/ 672943 h 4286630"/>
              <a:gd name="connsiteX5" fmla="*/ 5219382 w 5319892"/>
              <a:gd name="connsiteY5" fmla="*/ 1421691 h 4286630"/>
              <a:gd name="connsiteX6" fmla="*/ 5318773 w 5319892"/>
              <a:gd name="connsiteY6" fmla="*/ 2162960 h 4286630"/>
              <a:gd name="connsiteX7" fmla="*/ 5212755 w 5319892"/>
              <a:gd name="connsiteY7" fmla="*/ 3018578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88077 w 5319892"/>
              <a:gd name="connsiteY4" fmla="*/ 553674 h 4286630"/>
              <a:gd name="connsiteX5" fmla="*/ 5219382 w 5319892"/>
              <a:gd name="connsiteY5" fmla="*/ 1421691 h 4286630"/>
              <a:gd name="connsiteX6" fmla="*/ 5318773 w 5319892"/>
              <a:gd name="connsiteY6" fmla="*/ 2162960 h 4286630"/>
              <a:gd name="connsiteX7" fmla="*/ 5212755 w 5319892"/>
              <a:gd name="connsiteY7" fmla="*/ 3018578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65310 h 4302232"/>
              <a:gd name="connsiteX1" fmla="*/ 1157590 w 5319892"/>
              <a:gd name="connsiteY1" fmla="*/ 416877 h 4302232"/>
              <a:gd name="connsiteX2" fmla="*/ 2588825 w 5319892"/>
              <a:gd name="connsiteY2" fmla="*/ 28397 h 4302232"/>
              <a:gd name="connsiteX3" fmla="*/ 3867660 w 5319892"/>
              <a:gd name="connsiteY3" fmla="*/ 105452 h 4302232"/>
              <a:gd name="connsiteX4" fmla="*/ 4888077 w 5319892"/>
              <a:gd name="connsiteY4" fmla="*/ 569276 h 4302232"/>
              <a:gd name="connsiteX5" fmla="*/ 5219382 w 5319892"/>
              <a:gd name="connsiteY5" fmla="*/ 1437293 h 4302232"/>
              <a:gd name="connsiteX6" fmla="*/ 5318773 w 5319892"/>
              <a:gd name="connsiteY6" fmla="*/ 2178562 h 4302232"/>
              <a:gd name="connsiteX7" fmla="*/ 5212755 w 5319892"/>
              <a:gd name="connsiteY7" fmla="*/ 3034180 h 4302232"/>
              <a:gd name="connsiteX8" fmla="*/ 4748928 w 5319892"/>
              <a:gd name="connsiteY8" fmla="*/ 3584146 h 4302232"/>
              <a:gd name="connsiteX9" fmla="*/ 2588825 w 5319892"/>
              <a:gd name="connsiteY9" fmla="*/ 4302223 h 4302232"/>
              <a:gd name="connsiteX10" fmla="*/ 826286 w 5319892"/>
              <a:gd name="connsiteY10" fmla="*/ 3570217 h 4302232"/>
              <a:gd name="connsiteX11" fmla="*/ 4651 w 5319892"/>
              <a:gd name="connsiteY11" fmla="*/ 2165310 h 4302232"/>
              <a:gd name="connsiteX0" fmla="*/ 4651 w 5319892"/>
              <a:gd name="connsiteY0" fmla="*/ 2165310 h 4302232"/>
              <a:gd name="connsiteX1" fmla="*/ 1157590 w 5319892"/>
              <a:gd name="connsiteY1" fmla="*/ 416877 h 4302232"/>
              <a:gd name="connsiteX2" fmla="*/ 2588825 w 5319892"/>
              <a:gd name="connsiteY2" fmla="*/ 28397 h 4302232"/>
              <a:gd name="connsiteX3" fmla="*/ 3867660 w 5319892"/>
              <a:gd name="connsiteY3" fmla="*/ 105452 h 4302232"/>
              <a:gd name="connsiteX4" fmla="*/ 4888077 w 5319892"/>
              <a:gd name="connsiteY4" fmla="*/ 569276 h 4302232"/>
              <a:gd name="connsiteX5" fmla="*/ 5219382 w 5319892"/>
              <a:gd name="connsiteY5" fmla="*/ 1437293 h 4302232"/>
              <a:gd name="connsiteX6" fmla="*/ 5318773 w 5319892"/>
              <a:gd name="connsiteY6" fmla="*/ 2178562 h 4302232"/>
              <a:gd name="connsiteX7" fmla="*/ 5133242 w 5319892"/>
              <a:gd name="connsiteY7" fmla="*/ 3067311 h 4302232"/>
              <a:gd name="connsiteX8" fmla="*/ 4748928 w 5319892"/>
              <a:gd name="connsiteY8" fmla="*/ 3584146 h 4302232"/>
              <a:gd name="connsiteX9" fmla="*/ 2588825 w 5319892"/>
              <a:gd name="connsiteY9" fmla="*/ 4302223 h 4302232"/>
              <a:gd name="connsiteX10" fmla="*/ 826286 w 5319892"/>
              <a:gd name="connsiteY10" fmla="*/ 3570217 h 4302232"/>
              <a:gd name="connsiteX11" fmla="*/ 4651 w 5319892"/>
              <a:gd name="connsiteY11" fmla="*/ 2165310 h 4302232"/>
              <a:gd name="connsiteX0" fmla="*/ 4651 w 5371170"/>
              <a:gd name="connsiteY0" fmla="*/ 2165310 h 4302232"/>
              <a:gd name="connsiteX1" fmla="*/ 1157590 w 5371170"/>
              <a:gd name="connsiteY1" fmla="*/ 416877 h 4302232"/>
              <a:gd name="connsiteX2" fmla="*/ 2588825 w 5371170"/>
              <a:gd name="connsiteY2" fmla="*/ 28397 h 4302232"/>
              <a:gd name="connsiteX3" fmla="*/ 3867660 w 5371170"/>
              <a:gd name="connsiteY3" fmla="*/ 105452 h 4302232"/>
              <a:gd name="connsiteX4" fmla="*/ 4888077 w 5371170"/>
              <a:gd name="connsiteY4" fmla="*/ 569276 h 4302232"/>
              <a:gd name="connsiteX5" fmla="*/ 5332026 w 5371170"/>
              <a:gd name="connsiteY5" fmla="*/ 1443919 h 4302232"/>
              <a:gd name="connsiteX6" fmla="*/ 5318773 w 5371170"/>
              <a:gd name="connsiteY6" fmla="*/ 2178562 h 4302232"/>
              <a:gd name="connsiteX7" fmla="*/ 5133242 w 5371170"/>
              <a:gd name="connsiteY7" fmla="*/ 3067311 h 4302232"/>
              <a:gd name="connsiteX8" fmla="*/ 4748928 w 5371170"/>
              <a:gd name="connsiteY8" fmla="*/ 3584146 h 4302232"/>
              <a:gd name="connsiteX9" fmla="*/ 2588825 w 5371170"/>
              <a:gd name="connsiteY9" fmla="*/ 4302223 h 4302232"/>
              <a:gd name="connsiteX10" fmla="*/ 826286 w 5371170"/>
              <a:gd name="connsiteY10" fmla="*/ 3570217 h 4302232"/>
              <a:gd name="connsiteX11" fmla="*/ 4651 w 5371170"/>
              <a:gd name="connsiteY11" fmla="*/ 2165310 h 4302232"/>
              <a:gd name="connsiteX0" fmla="*/ 4651 w 5339123"/>
              <a:gd name="connsiteY0" fmla="*/ 2165310 h 4302232"/>
              <a:gd name="connsiteX1" fmla="*/ 1157590 w 5339123"/>
              <a:gd name="connsiteY1" fmla="*/ 416877 h 4302232"/>
              <a:gd name="connsiteX2" fmla="*/ 2588825 w 5339123"/>
              <a:gd name="connsiteY2" fmla="*/ 28397 h 4302232"/>
              <a:gd name="connsiteX3" fmla="*/ 3867660 w 5339123"/>
              <a:gd name="connsiteY3" fmla="*/ 105452 h 4302232"/>
              <a:gd name="connsiteX4" fmla="*/ 4888077 w 5339123"/>
              <a:gd name="connsiteY4" fmla="*/ 569276 h 4302232"/>
              <a:gd name="connsiteX5" fmla="*/ 5332026 w 5339123"/>
              <a:gd name="connsiteY5" fmla="*/ 1443919 h 4302232"/>
              <a:gd name="connsiteX6" fmla="*/ 5318773 w 5339123"/>
              <a:gd name="connsiteY6" fmla="*/ 2178562 h 4302232"/>
              <a:gd name="connsiteX7" fmla="*/ 5133242 w 5339123"/>
              <a:gd name="connsiteY7" fmla="*/ 3067311 h 4302232"/>
              <a:gd name="connsiteX8" fmla="*/ 4748928 w 5339123"/>
              <a:gd name="connsiteY8" fmla="*/ 3584146 h 4302232"/>
              <a:gd name="connsiteX9" fmla="*/ 2588825 w 5339123"/>
              <a:gd name="connsiteY9" fmla="*/ 4302223 h 4302232"/>
              <a:gd name="connsiteX10" fmla="*/ 826286 w 5339123"/>
              <a:gd name="connsiteY10" fmla="*/ 3570217 h 4302232"/>
              <a:gd name="connsiteX11" fmla="*/ 4651 w 5339123"/>
              <a:gd name="connsiteY11" fmla="*/ 2165310 h 4302232"/>
              <a:gd name="connsiteX0" fmla="*/ 4651 w 5339123"/>
              <a:gd name="connsiteY0" fmla="*/ 2165310 h 4302232"/>
              <a:gd name="connsiteX1" fmla="*/ 1157590 w 5339123"/>
              <a:gd name="connsiteY1" fmla="*/ 416877 h 4302232"/>
              <a:gd name="connsiteX2" fmla="*/ 2588825 w 5339123"/>
              <a:gd name="connsiteY2" fmla="*/ 28397 h 4302232"/>
              <a:gd name="connsiteX3" fmla="*/ 3867660 w 5339123"/>
              <a:gd name="connsiteY3" fmla="*/ 105452 h 4302232"/>
              <a:gd name="connsiteX4" fmla="*/ 5027225 w 5339123"/>
              <a:gd name="connsiteY4" fmla="*/ 443380 h 4302232"/>
              <a:gd name="connsiteX5" fmla="*/ 5332026 w 5339123"/>
              <a:gd name="connsiteY5" fmla="*/ 1443919 h 4302232"/>
              <a:gd name="connsiteX6" fmla="*/ 5318773 w 5339123"/>
              <a:gd name="connsiteY6" fmla="*/ 2178562 h 4302232"/>
              <a:gd name="connsiteX7" fmla="*/ 5133242 w 5339123"/>
              <a:gd name="connsiteY7" fmla="*/ 3067311 h 4302232"/>
              <a:gd name="connsiteX8" fmla="*/ 4748928 w 5339123"/>
              <a:gd name="connsiteY8" fmla="*/ 3584146 h 4302232"/>
              <a:gd name="connsiteX9" fmla="*/ 2588825 w 5339123"/>
              <a:gd name="connsiteY9" fmla="*/ 4302223 h 4302232"/>
              <a:gd name="connsiteX10" fmla="*/ 826286 w 5339123"/>
              <a:gd name="connsiteY10" fmla="*/ 3570217 h 4302232"/>
              <a:gd name="connsiteX11" fmla="*/ 4651 w 5339123"/>
              <a:gd name="connsiteY11" fmla="*/ 2165310 h 4302232"/>
              <a:gd name="connsiteX0" fmla="*/ 4651 w 5339123"/>
              <a:gd name="connsiteY0" fmla="*/ 2206501 h 4343423"/>
              <a:gd name="connsiteX1" fmla="*/ 1157590 w 5339123"/>
              <a:gd name="connsiteY1" fmla="*/ 458068 h 4343423"/>
              <a:gd name="connsiteX2" fmla="*/ 2588825 w 5339123"/>
              <a:gd name="connsiteY2" fmla="*/ 69588 h 4343423"/>
              <a:gd name="connsiteX3" fmla="*/ 3880913 w 5339123"/>
              <a:gd name="connsiteY3" fmla="*/ 67130 h 4343423"/>
              <a:gd name="connsiteX4" fmla="*/ 5027225 w 5339123"/>
              <a:gd name="connsiteY4" fmla="*/ 484571 h 4343423"/>
              <a:gd name="connsiteX5" fmla="*/ 5332026 w 5339123"/>
              <a:gd name="connsiteY5" fmla="*/ 1485110 h 4343423"/>
              <a:gd name="connsiteX6" fmla="*/ 5318773 w 5339123"/>
              <a:gd name="connsiteY6" fmla="*/ 2219753 h 4343423"/>
              <a:gd name="connsiteX7" fmla="*/ 5133242 w 5339123"/>
              <a:gd name="connsiteY7" fmla="*/ 3108502 h 4343423"/>
              <a:gd name="connsiteX8" fmla="*/ 4748928 w 5339123"/>
              <a:gd name="connsiteY8" fmla="*/ 3625337 h 4343423"/>
              <a:gd name="connsiteX9" fmla="*/ 2588825 w 5339123"/>
              <a:gd name="connsiteY9" fmla="*/ 4343414 h 4343423"/>
              <a:gd name="connsiteX10" fmla="*/ 826286 w 5339123"/>
              <a:gd name="connsiteY10" fmla="*/ 3611408 h 4343423"/>
              <a:gd name="connsiteX11" fmla="*/ 4651 w 5339123"/>
              <a:gd name="connsiteY11" fmla="*/ 2206501 h 4343423"/>
              <a:gd name="connsiteX0" fmla="*/ 4651 w 5339123"/>
              <a:gd name="connsiteY0" fmla="*/ 2206501 h 4343423"/>
              <a:gd name="connsiteX1" fmla="*/ 1157590 w 5339123"/>
              <a:gd name="connsiteY1" fmla="*/ 458068 h 4343423"/>
              <a:gd name="connsiteX2" fmla="*/ 2588825 w 5339123"/>
              <a:gd name="connsiteY2" fmla="*/ 69588 h 4343423"/>
              <a:gd name="connsiteX3" fmla="*/ 3880913 w 5339123"/>
              <a:gd name="connsiteY3" fmla="*/ 67130 h 4343423"/>
              <a:gd name="connsiteX4" fmla="*/ 5027225 w 5339123"/>
              <a:gd name="connsiteY4" fmla="*/ 484571 h 4343423"/>
              <a:gd name="connsiteX5" fmla="*/ 5332026 w 5339123"/>
              <a:gd name="connsiteY5" fmla="*/ 1485110 h 4343423"/>
              <a:gd name="connsiteX6" fmla="*/ 5318773 w 5339123"/>
              <a:gd name="connsiteY6" fmla="*/ 2219753 h 4343423"/>
              <a:gd name="connsiteX7" fmla="*/ 5133242 w 5339123"/>
              <a:gd name="connsiteY7" fmla="*/ 3108502 h 4343423"/>
              <a:gd name="connsiteX8" fmla="*/ 4748928 w 5339123"/>
              <a:gd name="connsiteY8" fmla="*/ 3625337 h 4343423"/>
              <a:gd name="connsiteX9" fmla="*/ 2588825 w 5339123"/>
              <a:gd name="connsiteY9" fmla="*/ 4343414 h 4343423"/>
              <a:gd name="connsiteX10" fmla="*/ 826286 w 5339123"/>
              <a:gd name="connsiteY10" fmla="*/ 3611408 h 4343423"/>
              <a:gd name="connsiteX11" fmla="*/ 4651 w 5339123"/>
              <a:gd name="connsiteY11" fmla="*/ 2206501 h 4343423"/>
              <a:gd name="connsiteX0" fmla="*/ 4651 w 5339123"/>
              <a:gd name="connsiteY0" fmla="*/ 2187716 h 4324638"/>
              <a:gd name="connsiteX1" fmla="*/ 1157590 w 5339123"/>
              <a:gd name="connsiteY1" fmla="*/ 439283 h 4324638"/>
              <a:gd name="connsiteX2" fmla="*/ 2588825 w 5339123"/>
              <a:gd name="connsiteY2" fmla="*/ 50803 h 4324638"/>
              <a:gd name="connsiteX3" fmla="*/ 3880913 w 5339123"/>
              <a:gd name="connsiteY3" fmla="*/ 48345 h 4324638"/>
              <a:gd name="connsiteX4" fmla="*/ 5027225 w 5339123"/>
              <a:gd name="connsiteY4" fmla="*/ 465786 h 4324638"/>
              <a:gd name="connsiteX5" fmla="*/ 5332026 w 5339123"/>
              <a:gd name="connsiteY5" fmla="*/ 1466325 h 4324638"/>
              <a:gd name="connsiteX6" fmla="*/ 5318773 w 5339123"/>
              <a:gd name="connsiteY6" fmla="*/ 2200968 h 4324638"/>
              <a:gd name="connsiteX7" fmla="*/ 5133242 w 5339123"/>
              <a:gd name="connsiteY7" fmla="*/ 3089717 h 4324638"/>
              <a:gd name="connsiteX8" fmla="*/ 4748928 w 5339123"/>
              <a:gd name="connsiteY8" fmla="*/ 3606552 h 4324638"/>
              <a:gd name="connsiteX9" fmla="*/ 2588825 w 5339123"/>
              <a:gd name="connsiteY9" fmla="*/ 4324629 h 4324638"/>
              <a:gd name="connsiteX10" fmla="*/ 826286 w 5339123"/>
              <a:gd name="connsiteY10" fmla="*/ 3592623 h 4324638"/>
              <a:gd name="connsiteX11" fmla="*/ 4651 w 5339123"/>
              <a:gd name="connsiteY11" fmla="*/ 2187716 h 4324638"/>
              <a:gd name="connsiteX0" fmla="*/ 4651 w 5339123"/>
              <a:gd name="connsiteY0" fmla="*/ 2187716 h 4324638"/>
              <a:gd name="connsiteX1" fmla="*/ 1157590 w 5339123"/>
              <a:gd name="connsiteY1" fmla="*/ 439283 h 4324638"/>
              <a:gd name="connsiteX2" fmla="*/ 2588825 w 5339123"/>
              <a:gd name="connsiteY2" fmla="*/ 50803 h 4324638"/>
              <a:gd name="connsiteX3" fmla="*/ 3880913 w 5339123"/>
              <a:gd name="connsiteY3" fmla="*/ 48345 h 4324638"/>
              <a:gd name="connsiteX4" fmla="*/ 5027225 w 5339123"/>
              <a:gd name="connsiteY4" fmla="*/ 465786 h 4324638"/>
              <a:gd name="connsiteX5" fmla="*/ 5292269 w 5339123"/>
              <a:gd name="connsiteY5" fmla="*/ 1041580 h 4324638"/>
              <a:gd name="connsiteX6" fmla="*/ 5332026 w 5339123"/>
              <a:gd name="connsiteY6" fmla="*/ 1466325 h 4324638"/>
              <a:gd name="connsiteX7" fmla="*/ 5318773 w 5339123"/>
              <a:gd name="connsiteY7" fmla="*/ 2200968 h 4324638"/>
              <a:gd name="connsiteX8" fmla="*/ 5133242 w 5339123"/>
              <a:gd name="connsiteY8" fmla="*/ 3089717 h 4324638"/>
              <a:gd name="connsiteX9" fmla="*/ 4748928 w 5339123"/>
              <a:gd name="connsiteY9" fmla="*/ 3606552 h 4324638"/>
              <a:gd name="connsiteX10" fmla="*/ 2588825 w 5339123"/>
              <a:gd name="connsiteY10" fmla="*/ 4324629 h 4324638"/>
              <a:gd name="connsiteX11" fmla="*/ 826286 w 5339123"/>
              <a:gd name="connsiteY11" fmla="*/ 3592623 h 4324638"/>
              <a:gd name="connsiteX12" fmla="*/ 4651 w 5339123"/>
              <a:gd name="connsiteY12" fmla="*/ 2187716 h 4324638"/>
              <a:gd name="connsiteX0" fmla="*/ 4651 w 5440057"/>
              <a:gd name="connsiteY0" fmla="*/ 2187716 h 4324638"/>
              <a:gd name="connsiteX1" fmla="*/ 1157590 w 5440057"/>
              <a:gd name="connsiteY1" fmla="*/ 439283 h 4324638"/>
              <a:gd name="connsiteX2" fmla="*/ 2588825 w 5440057"/>
              <a:gd name="connsiteY2" fmla="*/ 50803 h 4324638"/>
              <a:gd name="connsiteX3" fmla="*/ 3880913 w 5440057"/>
              <a:gd name="connsiteY3" fmla="*/ 48345 h 4324638"/>
              <a:gd name="connsiteX4" fmla="*/ 5027225 w 5440057"/>
              <a:gd name="connsiteY4" fmla="*/ 465786 h 4324638"/>
              <a:gd name="connsiteX5" fmla="*/ 5292269 w 5440057"/>
              <a:gd name="connsiteY5" fmla="*/ 1041580 h 4324638"/>
              <a:gd name="connsiteX6" fmla="*/ 5438043 w 5440057"/>
              <a:gd name="connsiteY6" fmla="*/ 1472952 h 4324638"/>
              <a:gd name="connsiteX7" fmla="*/ 5318773 w 5440057"/>
              <a:gd name="connsiteY7" fmla="*/ 2200968 h 4324638"/>
              <a:gd name="connsiteX8" fmla="*/ 5133242 w 5440057"/>
              <a:gd name="connsiteY8" fmla="*/ 3089717 h 4324638"/>
              <a:gd name="connsiteX9" fmla="*/ 4748928 w 5440057"/>
              <a:gd name="connsiteY9" fmla="*/ 3606552 h 4324638"/>
              <a:gd name="connsiteX10" fmla="*/ 2588825 w 5440057"/>
              <a:gd name="connsiteY10" fmla="*/ 4324629 h 4324638"/>
              <a:gd name="connsiteX11" fmla="*/ 826286 w 5440057"/>
              <a:gd name="connsiteY11" fmla="*/ 3592623 h 4324638"/>
              <a:gd name="connsiteX12" fmla="*/ 4651 w 5440057"/>
              <a:gd name="connsiteY12" fmla="*/ 2187716 h 4324638"/>
              <a:gd name="connsiteX0" fmla="*/ 4651 w 5440057"/>
              <a:gd name="connsiteY0" fmla="*/ 2187716 h 4324638"/>
              <a:gd name="connsiteX1" fmla="*/ 1157590 w 5440057"/>
              <a:gd name="connsiteY1" fmla="*/ 439283 h 4324638"/>
              <a:gd name="connsiteX2" fmla="*/ 2588825 w 5440057"/>
              <a:gd name="connsiteY2" fmla="*/ 50803 h 4324638"/>
              <a:gd name="connsiteX3" fmla="*/ 3880913 w 5440057"/>
              <a:gd name="connsiteY3" fmla="*/ 48345 h 4324638"/>
              <a:gd name="connsiteX4" fmla="*/ 5027225 w 5440057"/>
              <a:gd name="connsiteY4" fmla="*/ 465786 h 4324638"/>
              <a:gd name="connsiteX5" fmla="*/ 5385034 w 5440057"/>
              <a:gd name="connsiteY5" fmla="*/ 988571 h 4324638"/>
              <a:gd name="connsiteX6" fmla="*/ 5438043 w 5440057"/>
              <a:gd name="connsiteY6" fmla="*/ 1472952 h 4324638"/>
              <a:gd name="connsiteX7" fmla="*/ 5318773 w 5440057"/>
              <a:gd name="connsiteY7" fmla="*/ 2200968 h 4324638"/>
              <a:gd name="connsiteX8" fmla="*/ 5133242 w 5440057"/>
              <a:gd name="connsiteY8" fmla="*/ 3089717 h 4324638"/>
              <a:gd name="connsiteX9" fmla="*/ 4748928 w 5440057"/>
              <a:gd name="connsiteY9" fmla="*/ 3606552 h 4324638"/>
              <a:gd name="connsiteX10" fmla="*/ 2588825 w 5440057"/>
              <a:gd name="connsiteY10" fmla="*/ 4324629 h 4324638"/>
              <a:gd name="connsiteX11" fmla="*/ 826286 w 5440057"/>
              <a:gd name="connsiteY11" fmla="*/ 3592623 h 4324638"/>
              <a:gd name="connsiteX12" fmla="*/ 4651 w 5440057"/>
              <a:gd name="connsiteY12" fmla="*/ 2187716 h 4324638"/>
              <a:gd name="connsiteX0" fmla="*/ 4651 w 5440057"/>
              <a:gd name="connsiteY0" fmla="*/ 2262587 h 4399509"/>
              <a:gd name="connsiteX1" fmla="*/ 1157590 w 5440057"/>
              <a:gd name="connsiteY1" fmla="*/ 514154 h 4399509"/>
              <a:gd name="connsiteX2" fmla="*/ 2588825 w 5440057"/>
              <a:gd name="connsiteY2" fmla="*/ 125674 h 4399509"/>
              <a:gd name="connsiteX3" fmla="*/ 3900791 w 5440057"/>
              <a:gd name="connsiteY3" fmla="*/ 23824 h 4399509"/>
              <a:gd name="connsiteX4" fmla="*/ 5027225 w 5440057"/>
              <a:gd name="connsiteY4" fmla="*/ 540657 h 4399509"/>
              <a:gd name="connsiteX5" fmla="*/ 5385034 w 5440057"/>
              <a:gd name="connsiteY5" fmla="*/ 1063442 h 4399509"/>
              <a:gd name="connsiteX6" fmla="*/ 5438043 w 5440057"/>
              <a:gd name="connsiteY6" fmla="*/ 1547823 h 4399509"/>
              <a:gd name="connsiteX7" fmla="*/ 5318773 w 5440057"/>
              <a:gd name="connsiteY7" fmla="*/ 2275839 h 4399509"/>
              <a:gd name="connsiteX8" fmla="*/ 5133242 w 5440057"/>
              <a:gd name="connsiteY8" fmla="*/ 3164588 h 4399509"/>
              <a:gd name="connsiteX9" fmla="*/ 4748928 w 5440057"/>
              <a:gd name="connsiteY9" fmla="*/ 3681423 h 4399509"/>
              <a:gd name="connsiteX10" fmla="*/ 2588825 w 5440057"/>
              <a:gd name="connsiteY10" fmla="*/ 4399500 h 4399509"/>
              <a:gd name="connsiteX11" fmla="*/ 826286 w 5440057"/>
              <a:gd name="connsiteY11" fmla="*/ 3667494 h 4399509"/>
              <a:gd name="connsiteX12" fmla="*/ 4651 w 5440057"/>
              <a:gd name="connsiteY12" fmla="*/ 2262587 h 4399509"/>
              <a:gd name="connsiteX0" fmla="*/ 2824 w 5438230"/>
              <a:gd name="connsiteY0" fmla="*/ 2261833 h 4398755"/>
              <a:gd name="connsiteX1" fmla="*/ 1076250 w 5438230"/>
              <a:gd name="connsiteY1" fmla="*/ 480269 h 4398755"/>
              <a:gd name="connsiteX2" fmla="*/ 2586998 w 5438230"/>
              <a:gd name="connsiteY2" fmla="*/ 124920 h 4398755"/>
              <a:gd name="connsiteX3" fmla="*/ 3898964 w 5438230"/>
              <a:gd name="connsiteY3" fmla="*/ 23070 h 4398755"/>
              <a:gd name="connsiteX4" fmla="*/ 5025398 w 5438230"/>
              <a:gd name="connsiteY4" fmla="*/ 539903 h 4398755"/>
              <a:gd name="connsiteX5" fmla="*/ 5383207 w 5438230"/>
              <a:gd name="connsiteY5" fmla="*/ 1062688 h 4398755"/>
              <a:gd name="connsiteX6" fmla="*/ 5436216 w 5438230"/>
              <a:gd name="connsiteY6" fmla="*/ 1547069 h 4398755"/>
              <a:gd name="connsiteX7" fmla="*/ 5316946 w 5438230"/>
              <a:gd name="connsiteY7" fmla="*/ 2275085 h 4398755"/>
              <a:gd name="connsiteX8" fmla="*/ 5131415 w 5438230"/>
              <a:gd name="connsiteY8" fmla="*/ 3163834 h 4398755"/>
              <a:gd name="connsiteX9" fmla="*/ 4747101 w 5438230"/>
              <a:gd name="connsiteY9" fmla="*/ 3680669 h 4398755"/>
              <a:gd name="connsiteX10" fmla="*/ 2586998 w 5438230"/>
              <a:gd name="connsiteY10" fmla="*/ 4398746 h 4398755"/>
              <a:gd name="connsiteX11" fmla="*/ 824459 w 5438230"/>
              <a:gd name="connsiteY11" fmla="*/ 3666740 h 4398755"/>
              <a:gd name="connsiteX12" fmla="*/ 2824 w 5438230"/>
              <a:gd name="connsiteY12" fmla="*/ 2261833 h 4398755"/>
              <a:gd name="connsiteX0" fmla="*/ 2824 w 5438230"/>
              <a:gd name="connsiteY0" fmla="*/ 2261833 h 4398755"/>
              <a:gd name="connsiteX1" fmla="*/ 1076250 w 5438230"/>
              <a:gd name="connsiteY1" fmla="*/ 480269 h 4398755"/>
              <a:gd name="connsiteX2" fmla="*/ 2586998 w 5438230"/>
              <a:gd name="connsiteY2" fmla="*/ 124920 h 4398755"/>
              <a:gd name="connsiteX3" fmla="*/ 3898964 w 5438230"/>
              <a:gd name="connsiteY3" fmla="*/ 23070 h 4398755"/>
              <a:gd name="connsiteX4" fmla="*/ 5025398 w 5438230"/>
              <a:gd name="connsiteY4" fmla="*/ 539903 h 4398755"/>
              <a:gd name="connsiteX5" fmla="*/ 5383207 w 5438230"/>
              <a:gd name="connsiteY5" fmla="*/ 1062688 h 4398755"/>
              <a:gd name="connsiteX6" fmla="*/ 5436216 w 5438230"/>
              <a:gd name="connsiteY6" fmla="*/ 1547069 h 4398755"/>
              <a:gd name="connsiteX7" fmla="*/ 5316946 w 5438230"/>
              <a:gd name="connsiteY7" fmla="*/ 2275085 h 4398755"/>
              <a:gd name="connsiteX8" fmla="*/ 4892876 w 5438230"/>
              <a:gd name="connsiteY8" fmla="*/ 3150582 h 4398755"/>
              <a:gd name="connsiteX9" fmla="*/ 4747101 w 5438230"/>
              <a:gd name="connsiteY9" fmla="*/ 3680669 h 4398755"/>
              <a:gd name="connsiteX10" fmla="*/ 2586998 w 5438230"/>
              <a:gd name="connsiteY10" fmla="*/ 4398746 h 4398755"/>
              <a:gd name="connsiteX11" fmla="*/ 824459 w 5438230"/>
              <a:gd name="connsiteY11" fmla="*/ 3666740 h 4398755"/>
              <a:gd name="connsiteX12" fmla="*/ 2824 w 5438230"/>
              <a:gd name="connsiteY12" fmla="*/ 2261833 h 4398755"/>
              <a:gd name="connsiteX0" fmla="*/ 2824 w 5438230"/>
              <a:gd name="connsiteY0" fmla="*/ 2261833 h 4398766"/>
              <a:gd name="connsiteX1" fmla="*/ 1076250 w 5438230"/>
              <a:gd name="connsiteY1" fmla="*/ 480269 h 4398766"/>
              <a:gd name="connsiteX2" fmla="*/ 2586998 w 5438230"/>
              <a:gd name="connsiteY2" fmla="*/ 124920 h 4398766"/>
              <a:gd name="connsiteX3" fmla="*/ 3898964 w 5438230"/>
              <a:gd name="connsiteY3" fmla="*/ 23070 h 4398766"/>
              <a:gd name="connsiteX4" fmla="*/ 5025398 w 5438230"/>
              <a:gd name="connsiteY4" fmla="*/ 539903 h 4398766"/>
              <a:gd name="connsiteX5" fmla="*/ 5383207 w 5438230"/>
              <a:gd name="connsiteY5" fmla="*/ 1062688 h 4398766"/>
              <a:gd name="connsiteX6" fmla="*/ 5436216 w 5438230"/>
              <a:gd name="connsiteY6" fmla="*/ 1547069 h 4398766"/>
              <a:gd name="connsiteX7" fmla="*/ 5316946 w 5438230"/>
              <a:gd name="connsiteY7" fmla="*/ 2275085 h 4398766"/>
              <a:gd name="connsiteX8" fmla="*/ 4892876 w 5438230"/>
              <a:gd name="connsiteY8" fmla="*/ 3150582 h 4398766"/>
              <a:gd name="connsiteX9" fmla="*/ 4442301 w 5438230"/>
              <a:gd name="connsiteY9" fmla="*/ 3687295 h 4398766"/>
              <a:gd name="connsiteX10" fmla="*/ 2586998 w 5438230"/>
              <a:gd name="connsiteY10" fmla="*/ 4398746 h 4398766"/>
              <a:gd name="connsiteX11" fmla="*/ 824459 w 5438230"/>
              <a:gd name="connsiteY11" fmla="*/ 3666740 h 4398766"/>
              <a:gd name="connsiteX12" fmla="*/ 2824 w 5438230"/>
              <a:gd name="connsiteY12" fmla="*/ 2261833 h 4398766"/>
              <a:gd name="connsiteX0" fmla="*/ 2824 w 5438230"/>
              <a:gd name="connsiteY0" fmla="*/ 2256480 h 4393413"/>
              <a:gd name="connsiteX1" fmla="*/ 1076250 w 5438230"/>
              <a:gd name="connsiteY1" fmla="*/ 474916 h 4393413"/>
              <a:gd name="connsiteX2" fmla="*/ 2586998 w 5438230"/>
              <a:gd name="connsiteY2" fmla="*/ 165949 h 4393413"/>
              <a:gd name="connsiteX3" fmla="*/ 3898964 w 5438230"/>
              <a:gd name="connsiteY3" fmla="*/ 17717 h 4393413"/>
              <a:gd name="connsiteX4" fmla="*/ 5025398 w 5438230"/>
              <a:gd name="connsiteY4" fmla="*/ 534550 h 4393413"/>
              <a:gd name="connsiteX5" fmla="*/ 5383207 w 5438230"/>
              <a:gd name="connsiteY5" fmla="*/ 1057335 h 4393413"/>
              <a:gd name="connsiteX6" fmla="*/ 5436216 w 5438230"/>
              <a:gd name="connsiteY6" fmla="*/ 1541716 h 4393413"/>
              <a:gd name="connsiteX7" fmla="*/ 5316946 w 5438230"/>
              <a:gd name="connsiteY7" fmla="*/ 2269732 h 4393413"/>
              <a:gd name="connsiteX8" fmla="*/ 4892876 w 5438230"/>
              <a:gd name="connsiteY8" fmla="*/ 3145229 h 4393413"/>
              <a:gd name="connsiteX9" fmla="*/ 4442301 w 5438230"/>
              <a:gd name="connsiteY9" fmla="*/ 3681942 h 4393413"/>
              <a:gd name="connsiteX10" fmla="*/ 2586998 w 5438230"/>
              <a:gd name="connsiteY10" fmla="*/ 4393393 h 4393413"/>
              <a:gd name="connsiteX11" fmla="*/ 824459 w 5438230"/>
              <a:gd name="connsiteY11" fmla="*/ 3661387 h 4393413"/>
              <a:gd name="connsiteX12" fmla="*/ 2824 w 5438230"/>
              <a:gd name="connsiteY12" fmla="*/ 2256480 h 4393413"/>
              <a:gd name="connsiteX0" fmla="*/ 2824 w 5437748"/>
              <a:gd name="connsiteY0" fmla="*/ 2256480 h 4393413"/>
              <a:gd name="connsiteX1" fmla="*/ 1076250 w 5437748"/>
              <a:gd name="connsiteY1" fmla="*/ 474916 h 4393413"/>
              <a:gd name="connsiteX2" fmla="*/ 2586998 w 5437748"/>
              <a:gd name="connsiteY2" fmla="*/ 165949 h 4393413"/>
              <a:gd name="connsiteX3" fmla="*/ 3898964 w 5437748"/>
              <a:gd name="connsiteY3" fmla="*/ 17717 h 4393413"/>
              <a:gd name="connsiteX4" fmla="*/ 5025398 w 5437748"/>
              <a:gd name="connsiteY4" fmla="*/ 534550 h 4393413"/>
              <a:gd name="connsiteX5" fmla="*/ 5383207 w 5437748"/>
              <a:gd name="connsiteY5" fmla="*/ 1057335 h 4393413"/>
              <a:gd name="connsiteX6" fmla="*/ 5436216 w 5437748"/>
              <a:gd name="connsiteY6" fmla="*/ 1541716 h 4393413"/>
              <a:gd name="connsiteX7" fmla="*/ 5270564 w 5437748"/>
              <a:gd name="connsiteY7" fmla="*/ 2309488 h 4393413"/>
              <a:gd name="connsiteX8" fmla="*/ 4892876 w 5437748"/>
              <a:gd name="connsiteY8" fmla="*/ 3145229 h 4393413"/>
              <a:gd name="connsiteX9" fmla="*/ 4442301 w 5437748"/>
              <a:gd name="connsiteY9" fmla="*/ 3681942 h 4393413"/>
              <a:gd name="connsiteX10" fmla="*/ 2586998 w 5437748"/>
              <a:gd name="connsiteY10" fmla="*/ 4393393 h 4393413"/>
              <a:gd name="connsiteX11" fmla="*/ 824459 w 5437748"/>
              <a:gd name="connsiteY11" fmla="*/ 3661387 h 4393413"/>
              <a:gd name="connsiteX12" fmla="*/ 2824 w 5437748"/>
              <a:gd name="connsiteY12" fmla="*/ 2256480 h 4393413"/>
              <a:gd name="connsiteX0" fmla="*/ 2824 w 5438511"/>
              <a:gd name="connsiteY0" fmla="*/ 2256480 h 4393413"/>
              <a:gd name="connsiteX1" fmla="*/ 1076250 w 5438511"/>
              <a:gd name="connsiteY1" fmla="*/ 474916 h 4393413"/>
              <a:gd name="connsiteX2" fmla="*/ 2586998 w 5438511"/>
              <a:gd name="connsiteY2" fmla="*/ 165949 h 4393413"/>
              <a:gd name="connsiteX3" fmla="*/ 3898964 w 5438511"/>
              <a:gd name="connsiteY3" fmla="*/ 17717 h 4393413"/>
              <a:gd name="connsiteX4" fmla="*/ 5025398 w 5438511"/>
              <a:gd name="connsiteY4" fmla="*/ 534550 h 4393413"/>
              <a:gd name="connsiteX5" fmla="*/ 5383207 w 5438511"/>
              <a:gd name="connsiteY5" fmla="*/ 1057335 h 4393413"/>
              <a:gd name="connsiteX6" fmla="*/ 5436216 w 5438511"/>
              <a:gd name="connsiteY6" fmla="*/ 1541716 h 4393413"/>
              <a:gd name="connsiteX7" fmla="*/ 5270564 w 5438511"/>
              <a:gd name="connsiteY7" fmla="*/ 2309488 h 4393413"/>
              <a:gd name="connsiteX8" fmla="*/ 4892876 w 5438511"/>
              <a:gd name="connsiteY8" fmla="*/ 3145229 h 4393413"/>
              <a:gd name="connsiteX9" fmla="*/ 4442301 w 5438511"/>
              <a:gd name="connsiteY9" fmla="*/ 3681942 h 4393413"/>
              <a:gd name="connsiteX10" fmla="*/ 2586998 w 5438511"/>
              <a:gd name="connsiteY10" fmla="*/ 4393393 h 4393413"/>
              <a:gd name="connsiteX11" fmla="*/ 824459 w 5438511"/>
              <a:gd name="connsiteY11" fmla="*/ 3661387 h 4393413"/>
              <a:gd name="connsiteX12" fmla="*/ 2824 w 5438511"/>
              <a:gd name="connsiteY12" fmla="*/ 2256480 h 4393413"/>
              <a:gd name="connsiteX0" fmla="*/ 2824 w 5464629"/>
              <a:gd name="connsiteY0" fmla="*/ 2256480 h 4393413"/>
              <a:gd name="connsiteX1" fmla="*/ 1076250 w 5464629"/>
              <a:gd name="connsiteY1" fmla="*/ 474916 h 4393413"/>
              <a:gd name="connsiteX2" fmla="*/ 2586998 w 5464629"/>
              <a:gd name="connsiteY2" fmla="*/ 165949 h 4393413"/>
              <a:gd name="connsiteX3" fmla="*/ 3898964 w 5464629"/>
              <a:gd name="connsiteY3" fmla="*/ 17717 h 4393413"/>
              <a:gd name="connsiteX4" fmla="*/ 5025398 w 5464629"/>
              <a:gd name="connsiteY4" fmla="*/ 534550 h 4393413"/>
              <a:gd name="connsiteX5" fmla="*/ 5383207 w 5464629"/>
              <a:gd name="connsiteY5" fmla="*/ 1057335 h 4393413"/>
              <a:gd name="connsiteX6" fmla="*/ 5462720 w 5464629"/>
              <a:gd name="connsiteY6" fmla="*/ 1554968 h 4393413"/>
              <a:gd name="connsiteX7" fmla="*/ 5270564 w 5464629"/>
              <a:gd name="connsiteY7" fmla="*/ 2309488 h 4393413"/>
              <a:gd name="connsiteX8" fmla="*/ 4892876 w 5464629"/>
              <a:gd name="connsiteY8" fmla="*/ 3145229 h 4393413"/>
              <a:gd name="connsiteX9" fmla="*/ 4442301 w 5464629"/>
              <a:gd name="connsiteY9" fmla="*/ 3681942 h 4393413"/>
              <a:gd name="connsiteX10" fmla="*/ 2586998 w 5464629"/>
              <a:gd name="connsiteY10" fmla="*/ 4393393 h 4393413"/>
              <a:gd name="connsiteX11" fmla="*/ 824459 w 5464629"/>
              <a:gd name="connsiteY11" fmla="*/ 3661387 h 4393413"/>
              <a:gd name="connsiteX12" fmla="*/ 2824 w 5464629"/>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5051902 w 5462720"/>
              <a:gd name="connsiteY8" fmla="*/ 2740361 h 4393413"/>
              <a:gd name="connsiteX9" fmla="*/ 4892876 w 5462720"/>
              <a:gd name="connsiteY9" fmla="*/ 3145229 h 4393413"/>
              <a:gd name="connsiteX10" fmla="*/ 4442301 w 5462720"/>
              <a:gd name="connsiteY10" fmla="*/ 3681942 h 4393413"/>
              <a:gd name="connsiteX11" fmla="*/ 2586998 w 5462720"/>
              <a:gd name="connsiteY11" fmla="*/ 4393393 h 4393413"/>
              <a:gd name="connsiteX12" fmla="*/ 824459 w 5462720"/>
              <a:gd name="connsiteY12" fmla="*/ 3661387 h 4393413"/>
              <a:gd name="connsiteX13" fmla="*/ 2824 w 5462720"/>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383207 w 5495851"/>
              <a:gd name="connsiteY5" fmla="*/ 1057335 h 4393413"/>
              <a:gd name="connsiteX6" fmla="*/ 5495851 w 5495851"/>
              <a:gd name="connsiteY6" fmla="*/ 1588098 h 4393413"/>
              <a:gd name="connsiteX7" fmla="*/ 5270564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270564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853120 w 5495851"/>
              <a:gd name="connsiteY9" fmla="*/ 3363890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045276 w 5495851"/>
              <a:gd name="connsiteY8" fmla="*/ 2833126 h 4393413"/>
              <a:gd name="connsiteX9" fmla="*/ 4853120 w 5495851"/>
              <a:gd name="connsiteY9" fmla="*/ 3363890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363890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363890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450029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32237 h 4369983"/>
              <a:gd name="connsiteX1" fmla="*/ 1076250 w 5495851"/>
              <a:gd name="connsiteY1" fmla="*/ 450673 h 4369983"/>
              <a:gd name="connsiteX2" fmla="*/ 2586998 w 5495851"/>
              <a:gd name="connsiteY2" fmla="*/ 141706 h 4369983"/>
              <a:gd name="connsiteX3" fmla="*/ 3859207 w 5495851"/>
              <a:gd name="connsiteY3" fmla="*/ 19979 h 4369983"/>
              <a:gd name="connsiteX4" fmla="*/ 5025398 w 5495851"/>
              <a:gd name="connsiteY4" fmla="*/ 510307 h 4369983"/>
              <a:gd name="connsiteX5" fmla="*/ 5416338 w 5495851"/>
              <a:gd name="connsiteY5" fmla="*/ 1033092 h 4369983"/>
              <a:gd name="connsiteX6" fmla="*/ 5495851 w 5495851"/>
              <a:gd name="connsiteY6" fmla="*/ 1563855 h 4369983"/>
              <a:gd name="connsiteX7" fmla="*/ 5144668 w 5495851"/>
              <a:gd name="connsiteY7" fmla="*/ 2285245 h 4369983"/>
              <a:gd name="connsiteX8" fmla="*/ 5045276 w 5495851"/>
              <a:gd name="connsiteY8" fmla="*/ 2808883 h 4369983"/>
              <a:gd name="connsiteX9" fmla="*/ 4853120 w 5495851"/>
              <a:gd name="connsiteY9" fmla="*/ 3425786 h 4369983"/>
              <a:gd name="connsiteX10" fmla="*/ 4495310 w 5495851"/>
              <a:gd name="connsiteY10" fmla="*/ 3757091 h 4369983"/>
              <a:gd name="connsiteX11" fmla="*/ 2586998 w 5495851"/>
              <a:gd name="connsiteY11" fmla="*/ 4369150 h 4369983"/>
              <a:gd name="connsiteX12" fmla="*/ 824459 w 5495851"/>
              <a:gd name="connsiteY12" fmla="*/ 3637144 h 4369983"/>
              <a:gd name="connsiteX13" fmla="*/ 2824 w 5495851"/>
              <a:gd name="connsiteY13" fmla="*/ 2232237 h 4369983"/>
              <a:gd name="connsiteX0" fmla="*/ 2824 w 5495851"/>
              <a:gd name="connsiteY0" fmla="*/ 2232237 h 4369983"/>
              <a:gd name="connsiteX1" fmla="*/ 1076250 w 5495851"/>
              <a:gd name="connsiteY1" fmla="*/ 450673 h 4369983"/>
              <a:gd name="connsiteX2" fmla="*/ 2586998 w 5495851"/>
              <a:gd name="connsiteY2" fmla="*/ 141706 h 4369983"/>
              <a:gd name="connsiteX3" fmla="*/ 3859207 w 5495851"/>
              <a:gd name="connsiteY3" fmla="*/ 19979 h 4369983"/>
              <a:gd name="connsiteX4" fmla="*/ 5025398 w 5495851"/>
              <a:gd name="connsiteY4" fmla="*/ 510307 h 4369983"/>
              <a:gd name="connsiteX5" fmla="*/ 5416338 w 5495851"/>
              <a:gd name="connsiteY5" fmla="*/ 1033092 h 4369983"/>
              <a:gd name="connsiteX6" fmla="*/ 5495851 w 5495851"/>
              <a:gd name="connsiteY6" fmla="*/ 1563855 h 4369983"/>
              <a:gd name="connsiteX7" fmla="*/ 5144668 w 5495851"/>
              <a:gd name="connsiteY7" fmla="*/ 2285245 h 4369983"/>
              <a:gd name="connsiteX8" fmla="*/ 5045276 w 5495851"/>
              <a:gd name="connsiteY8" fmla="*/ 2808883 h 4369983"/>
              <a:gd name="connsiteX9" fmla="*/ 4853120 w 5495851"/>
              <a:gd name="connsiteY9" fmla="*/ 3425786 h 4369983"/>
              <a:gd name="connsiteX10" fmla="*/ 4495310 w 5495851"/>
              <a:gd name="connsiteY10" fmla="*/ 3757091 h 4369983"/>
              <a:gd name="connsiteX11" fmla="*/ 2586998 w 5495851"/>
              <a:gd name="connsiteY11" fmla="*/ 4369150 h 4369983"/>
              <a:gd name="connsiteX12" fmla="*/ 824459 w 5495851"/>
              <a:gd name="connsiteY12" fmla="*/ 3637144 h 4369983"/>
              <a:gd name="connsiteX13" fmla="*/ 2824 w 5495851"/>
              <a:gd name="connsiteY13" fmla="*/ 2232237 h 4369983"/>
              <a:gd name="connsiteX0" fmla="*/ 3245 w 5496272"/>
              <a:gd name="connsiteY0" fmla="*/ 2234224 h 4371970"/>
              <a:gd name="connsiteX1" fmla="*/ 1096549 w 5496272"/>
              <a:gd name="connsiteY1" fmla="*/ 558677 h 4371970"/>
              <a:gd name="connsiteX2" fmla="*/ 2587419 w 5496272"/>
              <a:gd name="connsiteY2" fmla="*/ 143693 h 4371970"/>
              <a:gd name="connsiteX3" fmla="*/ 3859628 w 5496272"/>
              <a:gd name="connsiteY3" fmla="*/ 21966 h 4371970"/>
              <a:gd name="connsiteX4" fmla="*/ 5025819 w 5496272"/>
              <a:gd name="connsiteY4" fmla="*/ 512294 h 4371970"/>
              <a:gd name="connsiteX5" fmla="*/ 5416759 w 5496272"/>
              <a:gd name="connsiteY5" fmla="*/ 1035079 h 4371970"/>
              <a:gd name="connsiteX6" fmla="*/ 5496272 w 5496272"/>
              <a:gd name="connsiteY6" fmla="*/ 1565842 h 4371970"/>
              <a:gd name="connsiteX7" fmla="*/ 5145089 w 5496272"/>
              <a:gd name="connsiteY7" fmla="*/ 2287232 h 4371970"/>
              <a:gd name="connsiteX8" fmla="*/ 5045697 w 5496272"/>
              <a:gd name="connsiteY8" fmla="*/ 2810870 h 4371970"/>
              <a:gd name="connsiteX9" fmla="*/ 4853541 w 5496272"/>
              <a:gd name="connsiteY9" fmla="*/ 3427773 h 4371970"/>
              <a:gd name="connsiteX10" fmla="*/ 4495731 w 5496272"/>
              <a:gd name="connsiteY10" fmla="*/ 3759078 h 4371970"/>
              <a:gd name="connsiteX11" fmla="*/ 2587419 w 5496272"/>
              <a:gd name="connsiteY11" fmla="*/ 4371137 h 4371970"/>
              <a:gd name="connsiteX12" fmla="*/ 824880 w 5496272"/>
              <a:gd name="connsiteY12" fmla="*/ 3639131 h 4371970"/>
              <a:gd name="connsiteX13" fmla="*/ 3245 w 5496272"/>
              <a:gd name="connsiteY13" fmla="*/ 2234224 h 4371970"/>
              <a:gd name="connsiteX0" fmla="*/ 2557 w 5495584"/>
              <a:gd name="connsiteY0" fmla="*/ 2234224 h 4371970"/>
              <a:gd name="connsiteX1" fmla="*/ 1062731 w 5495584"/>
              <a:gd name="connsiteY1" fmla="*/ 558677 h 4371970"/>
              <a:gd name="connsiteX2" fmla="*/ 2586731 w 5495584"/>
              <a:gd name="connsiteY2" fmla="*/ 143693 h 4371970"/>
              <a:gd name="connsiteX3" fmla="*/ 3858940 w 5495584"/>
              <a:gd name="connsiteY3" fmla="*/ 21966 h 4371970"/>
              <a:gd name="connsiteX4" fmla="*/ 5025131 w 5495584"/>
              <a:gd name="connsiteY4" fmla="*/ 512294 h 4371970"/>
              <a:gd name="connsiteX5" fmla="*/ 5416071 w 5495584"/>
              <a:gd name="connsiteY5" fmla="*/ 1035079 h 4371970"/>
              <a:gd name="connsiteX6" fmla="*/ 5495584 w 5495584"/>
              <a:gd name="connsiteY6" fmla="*/ 1565842 h 4371970"/>
              <a:gd name="connsiteX7" fmla="*/ 5144401 w 5495584"/>
              <a:gd name="connsiteY7" fmla="*/ 2287232 h 4371970"/>
              <a:gd name="connsiteX8" fmla="*/ 5045009 w 5495584"/>
              <a:gd name="connsiteY8" fmla="*/ 2810870 h 4371970"/>
              <a:gd name="connsiteX9" fmla="*/ 4852853 w 5495584"/>
              <a:gd name="connsiteY9" fmla="*/ 3427773 h 4371970"/>
              <a:gd name="connsiteX10" fmla="*/ 4495043 w 5495584"/>
              <a:gd name="connsiteY10" fmla="*/ 3759078 h 4371970"/>
              <a:gd name="connsiteX11" fmla="*/ 2586731 w 5495584"/>
              <a:gd name="connsiteY11" fmla="*/ 4371137 h 4371970"/>
              <a:gd name="connsiteX12" fmla="*/ 824192 w 5495584"/>
              <a:gd name="connsiteY12" fmla="*/ 3639131 h 4371970"/>
              <a:gd name="connsiteX13" fmla="*/ 2557 w 5495584"/>
              <a:gd name="connsiteY13" fmla="*/ 2234224 h 4371970"/>
              <a:gd name="connsiteX0" fmla="*/ 2557 w 5495584"/>
              <a:gd name="connsiteY0" fmla="*/ 2223449 h 4361195"/>
              <a:gd name="connsiteX1" fmla="*/ 1062731 w 5495584"/>
              <a:gd name="connsiteY1" fmla="*/ 547902 h 4361195"/>
              <a:gd name="connsiteX2" fmla="*/ 2586731 w 5495584"/>
              <a:gd name="connsiteY2" fmla="*/ 285318 h 4361195"/>
              <a:gd name="connsiteX3" fmla="*/ 3858940 w 5495584"/>
              <a:gd name="connsiteY3" fmla="*/ 11191 h 4361195"/>
              <a:gd name="connsiteX4" fmla="*/ 5025131 w 5495584"/>
              <a:gd name="connsiteY4" fmla="*/ 501519 h 4361195"/>
              <a:gd name="connsiteX5" fmla="*/ 5416071 w 5495584"/>
              <a:gd name="connsiteY5" fmla="*/ 1024304 h 4361195"/>
              <a:gd name="connsiteX6" fmla="*/ 5495584 w 5495584"/>
              <a:gd name="connsiteY6" fmla="*/ 1555067 h 4361195"/>
              <a:gd name="connsiteX7" fmla="*/ 5144401 w 5495584"/>
              <a:gd name="connsiteY7" fmla="*/ 2276457 h 4361195"/>
              <a:gd name="connsiteX8" fmla="*/ 5045009 w 5495584"/>
              <a:gd name="connsiteY8" fmla="*/ 2800095 h 4361195"/>
              <a:gd name="connsiteX9" fmla="*/ 4852853 w 5495584"/>
              <a:gd name="connsiteY9" fmla="*/ 3416998 h 4361195"/>
              <a:gd name="connsiteX10" fmla="*/ 4495043 w 5495584"/>
              <a:gd name="connsiteY10" fmla="*/ 3748303 h 4361195"/>
              <a:gd name="connsiteX11" fmla="*/ 2586731 w 5495584"/>
              <a:gd name="connsiteY11" fmla="*/ 4360362 h 4361195"/>
              <a:gd name="connsiteX12" fmla="*/ 824192 w 5495584"/>
              <a:gd name="connsiteY12" fmla="*/ 3628356 h 4361195"/>
              <a:gd name="connsiteX13" fmla="*/ 2557 w 5495584"/>
              <a:gd name="connsiteY13" fmla="*/ 2223449 h 4361195"/>
              <a:gd name="connsiteX0" fmla="*/ 2557 w 5495584"/>
              <a:gd name="connsiteY0" fmla="*/ 2223449 h 4361195"/>
              <a:gd name="connsiteX1" fmla="*/ 1062731 w 5495584"/>
              <a:gd name="connsiteY1" fmla="*/ 547902 h 4361195"/>
              <a:gd name="connsiteX2" fmla="*/ 2586731 w 5495584"/>
              <a:gd name="connsiteY2" fmla="*/ 285318 h 4361195"/>
              <a:gd name="connsiteX3" fmla="*/ 3858940 w 5495584"/>
              <a:gd name="connsiteY3" fmla="*/ 11191 h 4361195"/>
              <a:gd name="connsiteX4" fmla="*/ 5025131 w 5495584"/>
              <a:gd name="connsiteY4" fmla="*/ 501519 h 4361195"/>
              <a:gd name="connsiteX5" fmla="*/ 5416071 w 5495584"/>
              <a:gd name="connsiteY5" fmla="*/ 1024304 h 4361195"/>
              <a:gd name="connsiteX6" fmla="*/ 5495584 w 5495584"/>
              <a:gd name="connsiteY6" fmla="*/ 1555067 h 4361195"/>
              <a:gd name="connsiteX7" fmla="*/ 5078141 w 5495584"/>
              <a:gd name="connsiteY7" fmla="*/ 2269831 h 4361195"/>
              <a:gd name="connsiteX8" fmla="*/ 5045009 w 5495584"/>
              <a:gd name="connsiteY8" fmla="*/ 2800095 h 4361195"/>
              <a:gd name="connsiteX9" fmla="*/ 4852853 w 5495584"/>
              <a:gd name="connsiteY9" fmla="*/ 3416998 h 4361195"/>
              <a:gd name="connsiteX10" fmla="*/ 4495043 w 5495584"/>
              <a:gd name="connsiteY10" fmla="*/ 3748303 h 4361195"/>
              <a:gd name="connsiteX11" fmla="*/ 2586731 w 5495584"/>
              <a:gd name="connsiteY11" fmla="*/ 4360362 h 4361195"/>
              <a:gd name="connsiteX12" fmla="*/ 824192 w 5495584"/>
              <a:gd name="connsiteY12" fmla="*/ 3628356 h 4361195"/>
              <a:gd name="connsiteX13" fmla="*/ 2557 w 5495584"/>
              <a:gd name="connsiteY13" fmla="*/ 2223449 h 4361195"/>
              <a:gd name="connsiteX0" fmla="*/ 2557 w 5495584"/>
              <a:gd name="connsiteY0" fmla="*/ 2223449 h 4363120"/>
              <a:gd name="connsiteX1" fmla="*/ 1062731 w 5495584"/>
              <a:gd name="connsiteY1" fmla="*/ 547902 h 4363120"/>
              <a:gd name="connsiteX2" fmla="*/ 2586731 w 5495584"/>
              <a:gd name="connsiteY2" fmla="*/ 285318 h 4363120"/>
              <a:gd name="connsiteX3" fmla="*/ 3858940 w 5495584"/>
              <a:gd name="connsiteY3" fmla="*/ 11191 h 4363120"/>
              <a:gd name="connsiteX4" fmla="*/ 5025131 w 5495584"/>
              <a:gd name="connsiteY4" fmla="*/ 501519 h 4363120"/>
              <a:gd name="connsiteX5" fmla="*/ 5416071 w 5495584"/>
              <a:gd name="connsiteY5" fmla="*/ 1024304 h 4363120"/>
              <a:gd name="connsiteX6" fmla="*/ 5495584 w 5495584"/>
              <a:gd name="connsiteY6" fmla="*/ 1555067 h 4363120"/>
              <a:gd name="connsiteX7" fmla="*/ 5078141 w 5495584"/>
              <a:gd name="connsiteY7" fmla="*/ 2269831 h 4363120"/>
              <a:gd name="connsiteX8" fmla="*/ 5045009 w 5495584"/>
              <a:gd name="connsiteY8" fmla="*/ 2800095 h 4363120"/>
              <a:gd name="connsiteX9" fmla="*/ 4852853 w 5495584"/>
              <a:gd name="connsiteY9" fmla="*/ 3416998 h 4363120"/>
              <a:gd name="connsiteX10" fmla="*/ 4495043 w 5495584"/>
              <a:gd name="connsiteY10" fmla="*/ 3748303 h 4363120"/>
              <a:gd name="connsiteX11" fmla="*/ 2586731 w 5495584"/>
              <a:gd name="connsiteY11" fmla="*/ 4360362 h 4363120"/>
              <a:gd name="connsiteX12" fmla="*/ 1687149 w 5495584"/>
              <a:gd name="connsiteY12" fmla="*/ 3960255 h 4363120"/>
              <a:gd name="connsiteX13" fmla="*/ 824192 w 5495584"/>
              <a:gd name="connsiteY13" fmla="*/ 3628356 h 4363120"/>
              <a:gd name="connsiteX14" fmla="*/ 2557 w 5495584"/>
              <a:gd name="connsiteY14" fmla="*/ 2223449 h 4363120"/>
              <a:gd name="connsiteX0" fmla="*/ 4140 w 5497167"/>
              <a:gd name="connsiteY0" fmla="*/ 2223449 h 4363120"/>
              <a:gd name="connsiteX1" fmla="*/ 1064314 w 5497167"/>
              <a:gd name="connsiteY1" fmla="*/ 547902 h 4363120"/>
              <a:gd name="connsiteX2" fmla="*/ 2588314 w 5497167"/>
              <a:gd name="connsiteY2" fmla="*/ 285318 h 4363120"/>
              <a:gd name="connsiteX3" fmla="*/ 3860523 w 5497167"/>
              <a:gd name="connsiteY3" fmla="*/ 11191 h 4363120"/>
              <a:gd name="connsiteX4" fmla="*/ 5026714 w 5497167"/>
              <a:gd name="connsiteY4" fmla="*/ 501519 h 4363120"/>
              <a:gd name="connsiteX5" fmla="*/ 5417654 w 5497167"/>
              <a:gd name="connsiteY5" fmla="*/ 1024304 h 4363120"/>
              <a:gd name="connsiteX6" fmla="*/ 5497167 w 5497167"/>
              <a:gd name="connsiteY6" fmla="*/ 1555067 h 4363120"/>
              <a:gd name="connsiteX7" fmla="*/ 5079724 w 5497167"/>
              <a:gd name="connsiteY7" fmla="*/ 2269831 h 4363120"/>
              <a:gd name="connsiteX8" fmla="*/ 5046592 w 5497167"/>
              <a:gd name="connsiteY8" fmla="*/ 2800095 h 4363120"/>
              <a:gd name="connsiteX9" fmla="*/ 4854436 w 5497167"/>
              <a:gd name="connsiteY9" fmla="*/ 3416998 h 4363120"/>
              <a:gd name="connsiteX10" fmla="*/ 4496626 w 5497167"/>
              <a:gd name="connsiteY10" fmla="*/ 3748303 h 4363120"/>
              <a:gd name="connsiteX11" fmla="*/ 2588314 w 5497167"/>
              <a:gd name="connsiteY11" fmla="*/ 4360362 h 4363120"/>
              <a:gd name="connsiteX12" fmla="*/ 1688732 w 5497167"/>
              <a:gd name="connsiteY12" fmla="*/ 3960255 h 4363120"/>
              <a:gd name="connsiteX13" fmla="*/ 772766 w 5497167"/>
              <a:gd name="connsiteY13" fmla="*/ 3681364 h 4363120"/>
              <a:gd name="connsiteX14" fmla="*/ 4140 w 5497167"/>
              <a:gd name="connsiteY14" fmla="*/ 2223449 h 4363120"/>
              <a:gd name="connsiteX0" fmla="*/ 4140 w 5497167"/>
              <a:gd name="connsiteY0" fmla="*/ 2223449 h 4363120"/>
              <a:gd name="connsiteX1" fmla="*/ 1064314 w 5497167"/>
              <a:gd name="connsiteY1" fmla="*/ 547902 h 4363120"/>
              <a:gd name="connsiteX2" fmla="*/ 2588314 w 5497167"/>
              <a:gd name="connsiteY2" fmla="*/ 285318 h 4363120"/>
              <a:gd name="connsiteX3" fmla="*/ 3860523 w 5497167"/>
              <a:gd name="connsiteY3" fmla="*/ 11191 h 4363120"/>
              <a:gd name="connsiteX4" fmla="*/ 5026714 w 5497167"/>
              <a:gd name="connsiteY4" fmla="*/ 501519 h 4363120"/>
              <a:gd name="connsiteX5" fmla="*/ 5417654 w 5497167"/>
              <a:gd name="connsiteY5" fmla="*/ 1024304 h 4363120"/>
              <a:gd name="connsiteX6" fmla="*/ 5497167 w 5497167"/>
              <a:gd name="connsiteY6" fmla="*/ 1555067 h 4363120"/>
              <a:gd name="connsiteX7" fmla="*/ 5079724 w 5497167"/>
              <a:gd name="connsiteY7" fmla="*/ 2269831 h 4363120"/>
              <a:gd name="connsiteX8" fmla="*/ 5046592 w 5497167"/>
              <a:gd name="connsiteY8" fmla="*/ 2800095 h 4363120"/>
              <a:gd name="connsiteX9" fmla="*/ 4854436 w 5497167"/>
              <a:gd name="connsiteY9" fmla="*/ 3416998 h 4363120"/>
              <a:gd name="connsiteX10" fmla="*/ 4496626 w 5497167"/>
              <a:gd name="connsiteY10" fmla="*/ 3748303 h 4363120"/>
              <a:gd name="connsiteX11" fmla="*/ 2588314 w 5497167"/>
              <a:gd name="connsiteY11" fmla="*/ 4360362 h 4363120"/>
              <a:gd name="connsiteX12" fmla="*/ 1688732 w 5497167"/>
              <a:gd name="connsiteY12" fmla="*/ 3960255 h 4363120"/>
              <a:gd name="connsiteX13" fmla="*/ 772766 w 5497167"/>
              <a:gd name="connsiteY13" fmla="*/ 3681364 h 4363120"/>
              <a:gd name="connsiteX14" fmla="*/ 4140 w 5497167"/>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68111 h 4363120"/>
              <a:gd name="connsiteX14" fmla="*/ 3091 w 5496118"/>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21728 h 4363120"/>
              <a:gd name="connsiteX14" fmla="*/ 3091 w 5496118"/>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21728 h 4363120"/>
              <a:gd name="connsiteX14" fmla="*/ 3091 w 5496118"/>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8553 w 5501580"/>
              <a:gd name="connsiteY0" fmla="*/ 2223449 h 4363120"/>
              <a:gd name="connsiteX1" fmla="*/ 1068727 w 5501580"/>
              <a:gd name="connsiteY1" fmla="*/ 547902 h 4363120"/>
              <a:gd name="connsiteX2" fmla="*/ 2592727 w 5501580"/>
              <a:gd name="connsiteY2" fmla="*/ 285318 h 4363120"/>
              <a:gd name="connsiteX3" fmla="*/ 3864936 w 5501580"/>
              <a:gd name="connsiteY3" fmla="*/ 11191 h 4363120"/>
              <a:gd name="connsiteX4" fmla="*/ 5031127 w 5501580"/>
              <a:gd name="connsiteY4" fmla="*/ 501519 h 4363120"/>
              <a:gd name="connsiteX5" fmla="*/ 5422067 w 5501580"/>
              <a:gd name="connsiteY5" fmla="*/ 1024304 h 4363120"/>
              <a:gd name="connsiteX6" fmla="*/ 5501580 w 5501580"/>
              <a:gd name="connsiteY6" fmla="*/ 1555067 h 4363120"/>
              <a:gd name="connsiteX7" fmla="*/ 5084137 w 5501580"/>
              <a:gd name="connsiteY7" fmla="*/ 2269831 h 4363120"/>
              <a:gd name="connsiteX8" fmla="*/ 5051005 w 5501580"/>
              <a:gd name="connsiteY8" fmla="*/ 2800095 h 4363120"/>
              <a:gd name="connsiteX9" fmla="*/ 4858849 w 5501580"/>
              <a:gd name="connsiteY9" fmla="*/ 3416998 h 4363120"/>
              <a:gd name="connsiteX10" fmla="*/ 4501039 w 5501580"/>
              <a:gd name="connsiteY10" fmla="*/ 3748303 h 4363120"/>
              <a:gd name="connsiteX11" fmla="*/ 2592727 w 5501580"/>
              <a:gd name="connsiteY11" fmla="*/ 4360362 h 4363120"/>
              <a:gd name="connsiteX12" fmla="*/ 1693145 w 5501580"/>
              <a:gd name="connsiteY12" fmla="*/ 3960255 h 4363120"/>
              <a:gd name="connsiteX13" fmla="*/ 770553 w 5501580"/>
              <a:gd name="connsiteY13" fmla="*/ 3542215 h 4363120"/>
              <a:gd name="connsiteX14" fmla="*/ 8553 w 5501580"/>
              <a:gd name="connsiteY14" fmla="*/ 2223449 h 4363120"/>
              <a:gd name="connsiteX0" fmla="*/ 8553 w 5501580"/>
              <a:gd name="connsiteY0" fmla="*/ 2223449 h 4363120"/>
              <a:gd name="connsiteX1" fmla="*/ 1068727 w 5501580"/>
              <a:gd name="connsiteY1" fmla="*/ 547902 h 4363120"/>
              <a:gd name="connsiteX2" fmla="*/ 2592727 w 5501580"/>
              <a:gd name="connsiteY2" fmla="*/ 285318 h 4363120"/>
              <a:gd name="connsiteX3" fmla="*/ 3864936 w 5501580"/>
              <a:gd name="connsiteY3" fmla="*/ 11191 h 4363120"/>
              <a:gd name="connsiteX4" fmla="*/ 5031127 w 5501580"/>
              <a:gd name="connsiteY4" fmla="*/ 501519 h 4363120"/>
              <a:gd name="connsiteX5" fmla="*/ 5422067 w 5501580"/>
              <a:gd name="connsiteY5" fmla="*/ 1024304 h 4363120"/>
              <a:gd name="connsiteX6" fmla="*/ 5501580 w 5501580"/>
              <a:gd name="connsiteY6" fmla="*/ 1555067 h 4363120"/>
              <a:gd name="connsiteX7" fmla="*/ 5084137 w 5501580"/>
              <a:gd name="connsiteY7" fmla="*/ 2269831 h 4363120"/>
              <a:gd name="connsiteX8" fmla="*/ 5051005 w 5501580"/>
              <a:gd name="connsiteY8" fmla="*/ 2800095 h 4363120"/>
              <a:gd name="connsiteX9" fmla="*/ 4858849 w 5501580"/>
              <a:gd name="connsiteY9" fmla="*/ 3416998 h 4363120"/>
              <a:gd name="connsiteX10" fmla="*/ 4501039 w 5501580"/>
              <a:gd name="connsiteY10" fmla="*/ 3748303 h 4363120"/>
              <a:gd name="connsiteX11" fmla="*/ 2592727 w 5501580"/>
              <a:gd name="connsiteY11" fmla="*/ 4360362 h 4363120"/>
              <a:gd name="connsiteX12" fmla="*/ 1693145 w 5501580"/>
              <a:gd name="connsiteY12" fmla="*/ 3960255 h 4363120"/>
              <a:gd name="connsiteX13" fmla="*/ 770553 w 5501580"/>
              <a:gd name="connsiteY13" fmla="*/ 3542215 h 4363120"/>
              <a:gd name="connsiteX14" fmla="*/ 8553 w 5501580"/>
              <a:gd name="connsiteY14" fmla="*/ 2223449 h 4363120"/>
              <a:gd name="connsiteX0" fmla="*/ 7091 w 5500118"/>
              <a:gd name="connsiteY0" fmla="*/ 2223449 h 4363120"/>
              <a:gd name="connsiteX1" fmla="*/ 1067265 w 5500118"/>
              <a:gd name="connsiteY1" fmla="*/ 547902 h 4363120"/>
              <a:gd name="connsiteX2" fmla="*/ 2591265 w 5500118"/>
              <a:gd name="connsiteY2" fmla="*/ 285318 h 4363120"/>
              <a:gd name="connsiteX3" fmla="*/ 3863474 w 5500118"/>
              <a:gd name="connsiteY3" fmla="*/ 11191 h 4363120"/>
              <a:gd name="connsiteX4" fmla="*/ 5029665 w 5500118"/>
              <a:gd name="connsiteY4" fmla="*/ 501519 h 4363120"/>
              <a:gd name="connsiteX5" fmla="*/ 5420605 w 5500118"/>
              <a:gd name="connsiteY5" fmla="*/ 1024304 h 4363120"/>
              <a:gd name="connsiteX6" fmla="*/ 5500118 w 5500118"/>
              <a:gd name="connsiteY6" fmla="*/ 1555067 h 4363120"/>
              <a:gd name="connsiteX7" fmla="*/ 5082675 w 5500118"/>
              <a:gd name="connsiteY7" fmla="*/ 2269831 h 4363120"/>
              <a:gd name="connsiteX8" fmla="*/ 5049543 w 5500118"/>
              <a:gd name="connsiteY8" fmla="*/ 2800095 h 4363120"/>
              <a:gd name="connsiteX9" fmla="*/ 4857387 w 5500118"/>
              <a:gd name="connsiteY9" fmla="*/ 3416998 h 4363120"/>
              <a:gd name="connsiteX10" fmla="*/ 4499577 w 5500118"/>
              <a:gd name="connsiteY10" fmla="*/ 3748303 h 4363120"/>
              <a:gd name="connsiteX11" fmla="*/ 2591265 w 5500118"/>
              <a:gd name="connsiteY11" fmla="*/ 4360362 h 4363120"/>
              <a:gd name="connsiteX12" fmla="*/ 1691683 w 5500118"/>
              <a:gd name="connsiteY12" fmla="*/ 3960255 h 4363120"/>
              <a:gd name="connsiteX13" fmla="*/ 788969 w 5500118"/>
              <a:gd name="connsiteY13" fmla="*/ 3502458 h 4363120"/>
              <a:gd name="connsiteX14" fmla="*/ 7091 w 5500118"/>
              <a:gd name="connsiteY14" fmla="*/ 2223449 h 4363120"/>
              <a:gd name="connsiteX0" fmla="*/ 7091 w 5500118"/>
              <a:gd name="connsiteY0" fmla="*/ 2223449 h 3981315"/>
              <a:gd name="connsiteX1" fmla="*/ 1067265 w 5500118"/>
              <a:gd name="connsiteY1" fmla="*/ 547902 h 3981315"/>
              <a:gd name="connsiteX2" fmla="*/ 2591265 w 5500118"/>
              <a:gd name="connsiteY2" fmla="*/ 285318 h 3981315"/>
              <a:gd name="connsiteX3" fmla="*/ 3863474 w 5500118"/>
              <a:gd name="connsiteY3" fmla="*/ 11191 h 3981315"/>
              <a:gd name="connsiteX4" fmla="*/ 5029665 w 5500118"/>
              <a:gd name="connsiteY4" fmla="*/ 501519 h 3981315"/>
              <a:gd name="connsiteX5" fmla="*/ 5420605 w 5500118"/>
              <a:gd name="connsiteY5" fmla="*/ 1024304 h 3981315"/>
              <a:gd name="connsiteX6" fmla="*/ 5500118 w 5500118"/>
              <a:gd name="connsiteY6" fmla="*/ 1555067 h 3981315"/>
              <a:gd name="connsiteX7" fmla="*/ 5082675 w 5500118"/>
              <a:gd name="connsiteY7" fmla="*/ 2269831 h 3981315"/>
              <a:gd name="connsiteX8" fmla="*/ 5049543 w 5500118"/>
              <a:gd name="connsiteY8" fmla="*/ 2800095 h 3981315"/>
              <a:gd name="connsiteX9" fmla="*/ 4857387 w 5500118"/>
              <a:gd name="connsiteY9" fmla="*/ 3416998 h 3981315"/>
              <a:gd name="connsiteX10" fmla="*/ 4499577 w 5500118"/>
              <a:gd name="connsiteY10" fmla="*/ 3748303 h 3981315"/>
              <a:gd name="connsiteX11" fmla="*/ 2766077 w 5500118"/>
              <a:gd name="connsiteY11" fmla="*/ 3600603 h 3981315"/>
              <a:gd name="connsiteX12" fmla="*/ 1691683 w 5500118"/>
              <a:gd name="connsiteY12" fmla="*/ 3960255 h 3981315"/>
              <a:gd name="connsiteX13" fmla="*/ 788969 w 5500118"/>
              <a:gd name="connsiteY13" fmla="*/ 3502458 h 3981315"/>
              <a:gd name="connsiteX14" fmla="*/ 7091 w 5500118"/>
              <a:gd name="connsiteY14" fmla="*/ 2223449 h 3981315"/>
              <a:gd name="connsiteX0" fmla="*/ 7091 w 5500118"/>
              <a:gd name="connsiteY0" fmla="*/ 2223449 h 3850120"/>
              <a:gd name="connsiteX1" fmla="*/ 1067265 w 5500118"/>
              <a:gd name="connsiteY1" fmla="*/ 547902 h 3850120"/>
              <a:gd name="connsiteX2" fmla="*/ 2591265 w 5500118"/>
              <a:gd name="connsiteY2" fmla="*/ 285318 h 3850120"/>
              <a:gd name="connsiteX3" fmla="*/ 3863474 w 5500118"/>
              <a:gd name="connsiteY3" fmla="*/ 11191 h 3850120"/>
              <a:gd name="connsiteX4" fmla="*/ 5029665 w 5500118"/>
              <a:gd name="connsiteY4" fmla="*/ 501519 h 3850120"/>
              <a:gd name="connsiteX5" fmla="*/ 5420605 w 5500118"/>
              <a:gd name="connsiteY5" fmla="*/ 1024304 h 3850120"/>
              <a:gd name="connsiteX6" fmla="*/ 5500118 w 5500118"/>
              <a:gd name="connsiteY6" fmla="*/ 1555067 h 3850120"/>
              <a:gd name="connsiteX7" fmla="*/ 5082675 w 5500118"/>
              <a:gd name="connsiteY7" fmla="*/ 2269831 h 3850120"/>
              <a:gd name="connsiteX8" fmla="*/ 5049543 w 5500118"/>
              <a:gd name="connsiteY8" fmla="*/ 2800095 h 3850120"/>
              <a:gd name="connsiteX9" fmla="*/ 4857387 w 5500118"/>
              <a:gd name="connsiteY9" fmla="*/ 3416998 h 3850120"/>
              <a:gd name="connsiteX10" fmla="*/ 4499577 w 5500118"/>
              <a:gd name="connsiteY10" fmla="*/ 3748303 h 3850120"/>
              <a:gd name="connsiteX11" fmla="*/ 2766077 w 5500118"/>
              <a:gd name="connsiteY11" fmla="*/ 3600603 h 3850120"/>
              <a:gd name="connsiteX12" fmla="*/ 1799260 w 5500118"/>
              <a:gd name="connsiteY12" fmla="*/ 3617355 h 3850120"/>
              <a:gd name="connsiteX13" fmla="*/ 788969 w 5500118"/>
              <a:gd name="connsiteY13" fmla="*/ 3502458 h 3850120"/>
              <a:gd name="connsiteX14" fmla="*/ 7091 w 5500118"/>
              <a:gd name="connsiteY14" fmla="*/ 2223449 h 3850120"/>
              <a:gd name="connsiteX0" fmla="*/ 7091 w 5500118"/>
              <a:gd name="connsiteY0" fmla="*/ 2223449 h 3855916"/>
              <a:gd name="connsiteX1" fmla="*/ 1067265 w 5500118"/>
              <a:gd name="connsiteY1" fmla="*/ 547902 h 3855916"/>
              <a:gd name="connsiteX2" fmla="*/ 2591265 w 5500118"/>
              <a:gd name="connsiteY2" fmla="*/ 285318 h 3855916"/>
              <a:gd name="connsiteX3" fmla="*/ 3863474 w 5500118"/>
              <a:gd name="connsiteY3" fmla="*/ 11191 h 3855916"/>
              <a:gd name="connsiteX4" fmla="*/ 5029665 w 5500118"/>
              <a:gd name="connsiteY4" fmla="*/ 501519 h 3855916"/>
              <a:gd name="connsiteX5" fmla="*/ 5420605 w 5500118"/>
              <a:gd name="connsiteY5" fmla="*/ 1024304 h 3855916"/>
              <a:gd name="connsiteX6" fmla="*/ 5500118 w 5500118"/>
              <a:gd name="connsiteY6" fmla="*/ 1555067 h 3855916"/>
              <a:gd name="connsiteX7" fmla="*/ 5082675 w 5500118"/>
              <a:gd name="connsiteY7" fmla="*/ 2269831 h 3855916"/>
              <a:gd name="connsiteX8" fmla="*/ 5049543 w 5500118"/>
              <a:gd name="connsiteY8" fmla="*/ 2800095 h 3855916"/>
              <a:gd name="connsiteX9" fmla="*/ 4857387 w 5500118"/>
              <a:gd name="connsiteY9" fmla="*/ 3416998 h 3855916"/>
              <a:gd name="connsiteX10" fmla="*/ 4486130 w 5500118"/>
              <a:gd name="connsiteY10" fmla="*/ 3755026 h 3855916"/>
              <a:gd name="connsiteX11" fmla="*/ 2766077 w 5500118"/>
              <a:gd name="connsiteY11" fmla="*/ 3600603 h 3855916"/>
              <a:gd name="connsiteX12" fmla="*/ 1799260 w 5500118"/>
              <a:gd name="connsiteY12" fmla="*/ 3617355 h 3855916"/>
              <a:gd name="connsiteX13" fmla="*/ 788969 w 5500118"/>
              <a:gd name="connsiteY13" fmla="*/ 3502458 h 3855916"/>
              <a:gd name="connsiteX14" fmla="*/ 7091 w 5500118"/>
              <a:gd name="connsiteY14" fmla="*/ 2223449 h 3855916"/>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683828"/>
              <a:gd name="connsiteX1" fmla="*/ 1067265 w 5500118"/>
              <a:gd name="connsiteY1" fmla="*/ 547902 h 3683828"/>
              <a:gd name="connsiteX2" fmla="*/ 2591265 w 5500118"/>
              <a:gd name="connsiteY2" fmla="*/ 285318 h 3683828"/>
              <a:gd name="connsiteX3" fmla="*/ 3863474 w 5500118"/>
              <a:gd name="connsiteY3" fmla="*/ 11191 h 3683828"/>
              <a:gd name="connsiteX4" fmla="*/ 5029665 w 5500118"/>
              <a:gd name="connsiteY4" fmla="*/ 501519 h 3683828"/>
              <a:gd name="connsiteX5" fmla="*/ 5420605 w 5500118"/>
              <a:gd name="connsiteY5" fmla="*/ 1024304 h 3683828"/>
              <a:gd name="connsiteX6" fmla="*/ 5500118 w 5500118"/>
              <a:gd name="connsiteY6" fmla="*/ 1555067 h 3683828"/>
              <a:gd name="connsiteX7" fmla="*/ 5082675 w 5500118"/>
              <a:gd name="connsiteY7" fmla="*/ 2269831 h 3683828"/>
              <a:gd name="connsiteX8" fmla="*/ 5049543 w 5500118"/>
              <a:gd name="connsiteY8" fmla="*/ 2800095 h 3683828"/>
              <a:gd name="connsiteX9" fmla="*/ 4857387 w 5500118"/>
              <a:gd name="connsiteY9" fmla="*/ 3416998 h 3683828"/>
              <a:gd name="connsiteX10" fmla="*/ 4667665 w 5500118"/>
              <a:gd name="connsiteY10" fmla="*/ 3607108 h 3683828"/>
              <a:gd name="connsiteX11" fmla="*/ 2766077 w 5500118"/>
              <a:gd name="connsiteY11" fmla="*/ 3600603 h 3683828"/>
              <a:gd name="connsiteX12" fmla="*/ 1799260 w 5500118"/>
              <a:gd name="connsiteY12" fmla="*/ 3617355 h 3683828"/>
              <a:gd name="connsiteX13" fmla="*/ 1342742 w 5500118"/>
              <a:gd name="connsiteY13" fmla="*/ 3662134 h 3683828"/>
              <a:gd name="connsiteX14" fmla="*/ 788969 w 5500118"/>
              <a:gd name="connsiteY14" fmla="*/ 3502458 h 3683828"/>
              <a:gd name="connsiteX15" fmla="*/ 7091 w 5500118"/>
              <a:gd name="connsiteY15" fmla="*/ 2223449 h 3683828"/>
              <a:gd name="connsiteX0" fmla="*/ 7091 w 5500118"/>
              <a:gd name="connsiteY0" fmla="*/ 2223449 h 3692752"/>
              <a:gd name="connsiteX1" fmla="*/ 1067265 w 5500118"/>
              <a:gd name="connsiteY1" fmla="*/ 547902 h 3692752"/>
              <a:gd name="connsiteX2" fmla="*/ 2591265 w 5500118"/>
              <a:gd name="connsiteY2" fmla="*/ 285318 h 3692752"/>
              <a:gd name="connsiteX3" fmla="*/ 3863474 w 5500118"/>
              <a:gd name="connsiteY3" fmla="*/ 11191 h 3692752"/>
              <a:gd name="connsiteX4" fmla="*/ 5029665 w 5500118"/>
              <a:gd name="connsiteY4" fmla="*/ 501519 h 3692752"/>
              <a:gd name="connsiteX5" fmla="*/ 5420605 w 5500118"/>
              <a:gd name="connsiteY5" fmla="*/ 1024304 h 3692752"/>
              <a:gd name="connsiteX6" fmla="*/ 5500118 w 5500118"/>
              <a:gd name="connsiteY6" fmla="*/ 1555067 h 3692752"/>
              <a:gd name="connsiteX7" fmla="*/ 5082675 w 5500118"/>
              <a:gd name="connsiteY7" fmla="*/ 2269831 h 3692752"/>
              <a:gd name="connsiteX8" fmla="*/ 5049543 w 5500118"/>
              <a:gd name="connsiteY8" fmla="*/ 2800095 h 3692752"/>
              <a:gd name="connsiteX9" fmla="*/ 4857387 w 5500118"/>
              <a:gd name="connsiteY9" fmla="*/ 3416998 h 3692752"/>
              <a:gd name="connsiteX10" fmla="*/ 4667665 w 5500118"/>
              <a:gd name="connsiteY10" fmla="*/ 3607108 h 3692752"/>
              <a:gd name="connsiteX11" fmla="*/ 2766077 w 5500118"/>
              <a:gd name="connsiteY11" fmla="*/ 3600603 h 3692752"/>
              <a:gd name="connsiteX12" fmla="*/ 1799260 w 5500118"/>
              <a:gd name="connsiteY12" fmla="*/ 3617355 h 3692752"/>
              <a:gd name="connsiteX13" fmla="*/ 1342742 w 5500118"/>
              <a:gd name="connsiteY13" fmla="*/ 3675581 h 3692752"/>
              <a:gd name="connsiteX14" fmla="*/ 788969 w 5500118"/>
              <a:gd name="connsiteY14" fmla="*/ 3502458 h 3692752"/>
              <a:gd name="connsiteX15" fmla="*/ 7091 w 5500118"/>
              <a:gd name="connsiteY15" fmla="*/ 2223449 h 3692752"/>
              <a:gd name="connsiteX0" fmla="*/ 7091 w 5500118"/>
              <a:gd name="connsiteY0" fmla="*/ 2223449 h 3675581"/>
              <a:gd name="connsiteX1" fmla="*/ 1067265 w 5500118"/>
              <a:gd name="connsiteY1" fmla="*/ 547902 h 3675581"/>
              <a:gd name="connsiteX2" fmla="*/ 2591265 w 5500118"/>
              <a:gd name="connsiteY2" fmla="*/ 285318 h 3675581"/>
              <a:gd name="connsiteX3" fmla="*/ 3863474 w 5500118"/>
              <a:gd name="connsiteY3" fmla="*/ 11191 h 3675581"/>
              <a:gd name="connsiteX4" fmla="*/ 5029665 w 5500118"/>
              <a:gd name="connsiteY4" fmla="*/ 501519 h 3675581"/>
              <a:gd name="connsiteX5" fmla="*/ 5420605 w 5500118"/>
              <a:gd name="connsiteY5" fmla="*/ 1024304 h 3675581"/>
              <a:gd name="connsiteX6" fmla="*/ 5500118 w 5500118"/>
              <a:gd name="connsiteY6" fmla="*/ 1555067 h 3675581"/>
              <a:gd name="connsiteX7" fmla="*/ 5082675 w 5500118"/>
              <a:gd name="connsiteY7" fmla="*/ 2269831 h 3675581"/>
              <a:gd name="connsiteX8" fmla="*/ 5049543 w 5500118"/>
              <a:gd name="connsiteY8" fmla="*/ 2800095 h 3675581"/>
              <a:gd name="connsiteX9" fmla="*/ 4857387 w 5500118"/>
              <a:gd name="connsiteY9" fmla="*/ 3416998 h 3675581"/>
              <a:gd name="connsiteX10" fmla="*/ 4667665 w 5500118"/>
              <a:gd name="connsiteY10" fmla="*/ 3607108 h 3675581"/>
              <a:gd name="connsiteX11" fmla="*/ 2766077 w 5500118"/>
              <a:gd name="connsiteY11" fmla="*/ 3600603 h 3675581"/>
              <a:gd name="connsiteX12" fmla="*/ 1799260 w 5500118"/>
              <a:gd name="connsiteY12" fmla="*/ 3617355 h 3675581"/>
              <a:gd name="connsiteX13" fmla="*/ 1342742 w 5500118"/>
              <a:gd name="connsiteY13" fmla="*/ 3675581 h 3675581"/>
              <a:gd name="connsiteX14" fmla="*/ 788969 w 5500118"/>
              <a:gd name="connsiteY14" fmla="*/ 3502458 h 3675581"/>
              <a:gd name="connsiteX15" fmla="*/ 7091 w 5500118"/>
              <a:gd name="connsiteY15" fmla="*/ 2223449 h 3675581"/>
              <a:gd name="connsiteX0" fmla="*/ 7091 w 5500118"/>
              <a:gd name="connsiteY0" fmla="*/ 2223449 h 3694446"/>
              <a:gd name="connsiteX1" fmla="*/ 1067265 w 5500118"/>
              <a:gd name="connsiteY1" fmla="*/ 547902 h 3694446"/>
              <a:gd name="connsiteX2" fmla="*/ 2591265 w 5500118"/>
              <a:gd name="connsiteY2" fmla="*/ 285318 h 3694446"/>
              <a:gd name="connsiteX3" fmla="*/ 3863474 w 5500118"/>
              <a:gd name="connsiteY3" fmla="*/ 11191 h 3694446"/>
              <a:gd name="connsiteX4" fmla="*/ 5029665 w 5500118"/>
              <a:gd name="connsiteY4" fmla="*/ 501519 h 3694446"/>
              <a:gd name="connsiteX5" fmla="*/ 5420605 w 5500118"/>
              <a:gd name="connsiteY5" fmla="*/ 1024304 h 3694446"/>
              <a:gd name="connsiteX6" fmla="*/ 5500118 w 5500118"/>
              <a:gd name="connsiteY6" fmla="*/ 1555067 h 3694446"/>
              <a:gd name="connsiteX7" fmla="*/ 5082675 w 5500118"/>
              <a:gd name="connsiteY7" fmla="*/ 2269831 h 3694446"/>
              <a:gd name="connsiteX8" fmla="*/ 5049543 w 5500118"/>
              <a:gd name="connsiteY8" fmla="*/ 2800095 h 3694446"/>
              <a:gd name="connsiteX9" fmla="*/ 4857387 w 5500118"/>
              <a:gd name="connsiteY9" fmla="*/ 3416998 h 3694446"/>
              <a:gd name="connsiteX10" fmla="*/ 4667665 w 5500118"/>
              <a:gd name="connsiteY10" fmla="*/ 3607108 h 3694446"/>
              <a:gd name="connsiteX11" fmla="*/ 2766077 w 5500118"/>
              <a:gd name="connsiteY11" fmla="*/ 3600603 h 3694446"/>
              <a:gd name="connsiteX12" fmla="*/ 1799260 w 5500118"/>
              <a:gd name="connsiteY12" fmla="*/ 3617355 h 3694446"/>
              <a:gd name="connsiteX13" fmla="*/ 1342742 w 5500118"/>
              <a:gd name="connsiteY13" fmla="*/ 3675581 h 3694446"/>
              <a:gd name="connsiteX14" fmla="*/ 788969 w 5500118"/>
              <a:gd name="connsiteY14" fmla="*/ 3502458 h 3694446"/>
              <a:gd name="connsiteX15" fmla="*/ 7091 w 5500118"/>
              <a:gd name="connsiteY15" fmla="*/ 2223449 h 3694446"/>
              <a:gd name="connsiteX0" fmla="*/ 7091 w 5500118"/>
              <a:gd name="connsiteY0" fmla="*/ 2223449 h 3743074"/>
              <a:gd name="connsiteX1" fmla="*/ 1067265 w 5500118"/>
              <a:gd name="connsiteY1" fmla="*/ 547902 h 3743074"/>
              <a:gd name="connsiteX2" fmla="*/ 2591265 w 5500118"/>
              <a:gd name="connsiteY2" fmla="*/ 285318 h 3743074"/>
              <a:gd name="connsiteX3" fmla="*/ 3863474 w 5500118"/>
              <a:gd name="connsiteY3" fmla="*/ 11191 h 3743074"/>
              <a:gd name="connsiteX4" fmla="*/ 5029665 w 5500118"/>
              <a:gd name="connsiteY4" fmla="*/ 501519 h 3743074"/>
              <a:gd name="connsiteX5" fmla="*/ 5420605 w 5500118"/>
              <a:gd name="connsiteY5" fmla="*/ 1024304 h 3743074"/>
              <a:gd name="connsiteX6" fmla="*/ 5500118 w 5500118"/>
              <a:gd name="connsiteY6" fmla="*/ 1555067 h 3743074"/>
              <a:gd name="connsiteX7" fmla="*/ 5082675 w 5500118"/>
              <a:gd name="connsiteY7" fmla="*/ 2269831 h 3743074"/>
              <a:gd name="connsiteX8" fmla="*/ 5049543 w 5500118"/>
              <a:gd name="connsiteY8" fmla="*/ 2800095 h 3743074"/>
              <a:gd name="connsiteX9" fmla="*/ 4857387 w 5500118"/>
              <a:gd name="connsiteY9" fmla="*/ 3416998 h 3743074"/>
              <a:gd name="connsiteX10" fmla="*/ 4667665 w 5500118"/>
              <a:gd name="connsiteY10" fmla="*/ 3607108 h 3743074"/>
              <a:gd name="connsiteX11" fmla="*/ 2766077 w 5500118"/>
              <a:gd name="connsiteY11" fmla="*/ 3600603 h 3743074"/>
              <a:gd name="connsiteX12" fmla="*/ 1799260 w 5500118"/>
              <a:gd name="connsiteY12" fmla="*/ 3617355 h 3743074"/>
              <a:gd name="connsiteX13" fmla="*/ 1255337 w 5500118"/>
              <a:gd name="connsiteY13" fmla="*/ 3729369 h 3743074"/>
              <a:gd name="connsiteX14" fmla="*/ 788969 w 5500118"/>
              <a:gd name="connsiteY14" fmla="*/ 3502458 h 3743074"/>
              <a:gd name="connsiteX15" fmla="*/ 7091 w 5500118"/>
              <a:gd name="connsiteY15" fmla="*/ 2223449 h 3743074"/>
              <a:gd name="connsiteX0" fmla="*/ 7091 w 5500118"/>
              <a:gd name="connsiteY0" fmla="*/ 2223449 h 3729369"/>
              <a:gd name="connsiteX1" fmla="*/ 1067265 w 5500118"/>
              <a:gd name="connsiteY1" fmla="*/ 547902 h 3729369"/>
              <a:gd name="connsiteX2" fmla="*/ 2591265 w 5500118"/>
              <a:gd name="connsiteY2" fmla="*/ 285318 h 3729369"/>
              <a:gd name="connsiteX3" fmla="*/ 3863474 w 5500118"/>
              <a:gd name="connsiteY3" fmla="*/ 11191 h 3729369"/>
              <a:gd name="connsiteX4" fmla="*/ 5029665 w 5500118"/>
              <a:gd name="connsiteY4" fmla="*/ 501519 h 3729369"/>
              <a:gd name="connsiteX5" fmla="*/ 5420605 w 5500118"/>
              <a:gd name="connsiteY5" fmla="*/ 1024304 h 3729369"/>
              <a:gd name="connsiteX6" fmla="*/ 5500118 w 5500118"/>
              <a:gd name="connsiteY6" fmla="*/ 1555067 h 3729369"/>
              <a:gd name="connsiteX7" fmla="*/ 5082675 w 5500118"/>
              <a:gd name="connsiteY7" fmla="*/ 2269831 h 3729369"/>
              <a:gd name="connsiteX8" fmla="*/ 5049543 w 5500118"/>
              <a:gd name="connsiteY8" fmla="*/ 2800095 h 3729369"/>
              <a:gd name="connsiteX9" fmla="*/ 4857387 w 5500118"/>
              <a:gd name="connsiteY9" fmla="*/ 3416998 h 3729369"/>
              <a:gd name="connsiteX10" fmla="*/ 4667665 w 5500118"/>
              <a:gd name="connsiteY10" fmla="*/ 3607108 h 3729369"/>
              <a:gd name="connsiteX11" fmla="*/ 2766077 w 5500118"/>
              <a:gd name="connsiteY11" fmla="*/ 3600603 h 3729369"/>
              <a:gd name="connsiteX12" fmla="*/ 1799260 w 5500118"/>
              <a:gd name="connsiteY12" fmla="*/ 3617355 h 3729369"/>
              <a:gd name="connsiteX13" fmla="*/ 1255337 w 5500118"/>
              <a:gd name="connsiteY13" fmla="*/ 3729369 h 3729369"/>
              <a:gd name="connsiteX14" fmla="*/ 788969 w 5500118"/>
              <a:gd name="connsiteY14" fmla="*/ 3502458 h 3729369"/>
              <a:gd name="connsiteX15" fmla="*/ 7091 w 5500118"/>
              <a:gd name="connsiteY15" fmla="*/ 2223449 h 3729369"/>
              <a:gd name="connsiteX0" fmla="*/ 7091 w 5500118"/>
              <a:gd name="connsiteY0" fmla="*/ 2223449 h 3729369"/>
              <a:gd name="connsiteX1" fmla="*/ 1067265 w 5500118"/>
              <a:gd name="connsiteY1" fmla="*/ 547902 h 3729369"/>
              <a:gd name="connsiteX2" fmla="*/ 2591265 w 5500118"/>
              <a:gd name="connsiteY2" fmla="*/ 285318 h 3729369"/>
              <a:gd name="connsiteX3" fmla="*/ 3863474 w 5500118"/>
              <a:gd name="connsiteY3" fmla="*/ 11191 h 3729369"/>
              <a:gd name="connsiteX4" fmla="*/ 5029665 w 5500118"/>
              <a:gd name="connsiteY4" fmla="*/ 501519 h 3729369"/>
              <a:gd name="connsiteX5" fmla="*/ 5420605 w 5500118"/>
              <a:gd name="connsiteY5" fmla="*/ 1024304 h 3729369"/>
              <a:gd name="connsiteX6" fmla="*/ 5500118 w 5500118"/>
              <a:gd name="connsiteY6" fmla="*/ 1555067 h 3729369"/>
              <a:gd name="connsiteX7" fmla="*/ 5082675 w 5500118"/>
              <a:gd name="connsiteY7" fmla="*/ 2269831 h 3729369"/>
              <a:gd name="connsiteX8" fmla="*/ 5049543 w 5500118"/>
              <a:gd name="connsiteY8" fmla="*/ 2800095 h 3729369"/>
              <a:gd name="connsiteX9" fmla="*/ 4857387 w 5500118"/>
              <a:gd name="connsiteY9" fmla="*/ 3416998 h 3729369"/>
              <a:gd name="connsiteX10" fmla="*/ 4667665 w 5500118"/>
              <a:gd name="connsiteY10" fmla="*/ 3607108 h 3729369"/>
              <a:gd name="connsiteX11" fmla="*/ 2766077 w 5500118"/>
              <a:gd name="connsiteY11" fmla="*/ 3600603 h 3729369"/>
              <a:gd name="connsiteX12" fmla="*/ 1799260 w 5500118"/>
              <a:gd name="connsiteY12" fmla="*/ 3617355 h 3729369"/>
              <a:gd name="connsiteX13" fmla="*/ 1255337 w 5500118"/>
              <a:gd name="connsiteY13" fmla="*/ 3729369 h 3729369"/>
              <a:gd name="connsiteX14" fmla="*/ 788969 w 5500118"/>
              <a:gd name="connsiteY14" fmla="*/ 3502458 h 3729369"/>
              <a:gd name="connsiteX15" fmla="*/ 7091 w 5500118"/>
              <a:gd name="connsiteY15" fmla="*/ 2223449 h 3729369"/>
              <a:gd name="connsiteX0" fmla="*/ 7091 w 5500118"/>
              <a:gd name="connsiteY0" fmla="*/ 2223449 h 3636243"/>
              <a:gd name="connsiteX1" fmla="*/ 1067265 w 5500118"/>
              <a:gd name="connsiteY1" fmla="*/ 547902 h 3636243"/>
              <a:gd name="connsiteX2" fmla="*/ 2591265 w 5500118"/>
              <a:gd name="connsiteY2" fmla="*/ 285318 h 3636243"/>
              <a:gd name="connsiteX3" fmla="*/ 3863474 w 5500118"/>
              <a:gd name="connsiteY3" fmla="*/ 11191 h 3636243"/>
              <a:gd name="connsiteX4" fmla="*/ 5029665 w 5500118"/>
              <a:gd name="connsiteY4" fmla="*/ 501519 h 3636243"/>
              <a:gd name="connsiteX5" fmla="*/ 5420605 w 5500118"/>
              <a:gd name="connsiteY5" fmla="*/ 1024304 h 3636243"/>
              <a:gd name="connsiteX6" fmla="*/ 5500118 w 5500118"/>
              <a:gd name="connsiteY6" fmla="*/ 1555067 h 3636243"/>
              <a:gd name="connsiteX7" fmla="*/ 5082675 w 5500118"/>
              <a:gd name="connsiteY7" fmla="*/ 2269831 h 3636243"/>
              <a:gd name="connsiteX8" fmla="*/ 5049543 w 5500118"/>
              <a:gd name="connsiteY8" fmla="*/ 2800095 h 3636243"/>
              <a:gd name="connsiteX9" fmla="*/ 4857387 w 5500118"/>
              <a:gd name="connsiteY9" fmla="*/ 3416998 h 3636243"/>
              <a:gd name="connsiteX10" fmla="*/ 4667665 w 5500118"/>
              <a:gd name="connsiteY10" fmla="*/ 3607108 h 3636243"/>
              <a:gd name="connsiteX11" fmla="*/ 2766077 w 5500118"/>
              <a:gd name="connsiteY11" fmla="*/ 3600603 h 3636243"/>
              <a:gd name="connsiteX12" fmla="*/ 1799260 w 5500118"/>
              <a:gd name="connsiteY12" fmla="*/ 3617355 h 3636243"/>
              <a:gd name="connsiteX13" fmla="*/ 1262060 w 5500118"/>
              <a:gd name="connsiteY13" fmla="*/ 3581452 h 3636243"/>
              <a:gd name="connsiteX14" fmla="*/ 788969 w 5500118"/>
              <a:gd name="connsiteY14" fmla="*/ 3502458 h 3636243"/>
              <a:gd name="connsiteX15" fmla="*/ 7091 w 5500118"/>
              <a:gd name="connsiteY15" fmla="*/ 2223449 h 3636243"/>
              <a:gd name="connsiteX0" fmla="*/ 7091 w 5500118"/>
              <a:gd name="connsiteY0" fmla="*/ 2223449 h 3620738"/>
              <a:gd name="connsiteX1" fmla="*/ 1067265 w 5500118"/>
              <a:gd name="connsiteY1" fmla="*/ 547902 h 3620738"/>
              <a:gd name="connsiteX2" fmla="*/ 2591265 w 5500118"/>
              <a:gd name="connsiteY2" fmla="*/ 285318 h 3620738"/>
              <a:gd name="connsiteX3" fmla="*/ 3863474 w 5500118"/>
              <a:gd name="connsiteY3" fmla="*/ 11191 h 3620738"/>
              <a:gd name="connsiteX4" fmla="*/ 5029665 w 5500118"/>
              <a:gd name="connsiteY4" fmla="*/ 501519 h 3620738"/>
              <a:gd name="connsiteX5" fmla="*/ 5420605 w 5500118"/>
              <a:gd name="connsiteY5" fmla="*/ 1024304 h 3620738"/>
              <a:gd name="connsiteX6" fmla="*/ 5500118 w 5500118"/>
              <a:gd name="connsiteY6" fmla="*/ 1555067 h 3620738"/>
              <a:gd name="connsiteX7" fmla="*/ 5082675 w 5500118"/>
              <a:gd name="connsiteY7" fmla="*/ 2269831 h 3620738"/>
              <a:gd name="connsiteX8" fmla="*/ 5049543 w 5500118"/>
              <a:gd name="connsiteY8" fmla="*/ 2800095 h 3620738"/>
              <a:gd name="connsiteX9" fmla="*/ 4857387 w 5500118"/>
              <a:gd name="connsiteY9" fmla="*/ 3416998 h 3620738"/>
              <a:gd name="connsiteX10" fmla="*/ 4667665 w 5500118"/>
              <a:gd name="connsiteY10" fmla="*/ 3607108 h 3620738"/>
              <a:gd name="connsiteX11" fmla="*/ 2766077 w 5500118"/>
              <a:gd name="connsiteY11" fmla="*/ 3600603 h 3620738"/>
              <a:gd name="connsiteX12" fmla="*/ 1799260 w 5500118"/>
              <a:gd name="connsiteY12" fmla="*/ 3617355 h 3620738"/>
              <a:gd name="connsiteX13" fmla="*/ 1262060 w 5500118"/>
              <a:gd name="connsiteY13" fmla="*/ 3581452 h 3620738"/>
              <a:gd name="connsiteX14" fmla="*/ 788969 w 5500118"/>
              <a:gd name="connsiteY14" fmla="*/ 3502458 h 3620738"/>
              <a:gd name="connsiteX15" fmla="*/ 7091 w 5500118"/>
              <a:gd name="connsiteY15" fmla="*/ 2223449 h 3620738"/>
              <a:gd name="connsiteX0" fmla="*/ 7091 w 5500118"/>
              <a:gd name="connsiteY0" fmla="*/ 2223449 h 3620738"/>
              <a:gd name="connsiteX1" fmla="*/ 1067265 w 5500118"/>
              <a:gd name="connsiteY1" fmla="*/ 547902 h 3620738"/>
              <a:gd name="connsiteX2" fmla="*/ 2591265 w 5500118"/>
              <a:gd name="connsiteY2" fmla="*/ 285318 h 3620738"/>
              <a:gd name="connsiteX3" fmla="*/ 3863474 w 5500118"/>
              <a:gd name="connsiteY3" fmla="*/ 11191 h 3620738"/>
              <a:gd name="connsiteX4" fmla="*/ 5029665 w 5500118"/>
              <a:gd name="connsiteY4" fmla="*/ 501519 h 3620738"/>
              <a:gd name="connsiteX5" fmla="*/ 5420605 w 5500118"/>
              <a:gd name="connsiteY5" fmla="*/ 1024304 h 3620738"/>
              <a:gd name="connsiteX6" fmla="*/ 5500118 w 5500118"/>
              <a:gd name="connsiteY6" fmla="*/ 1555067 h 3620738"/>
              <a:gd name="connsiteX7" fmla="*/ 5082675 w 5500118"/>
              <a:gd name="connsiteY7" fmla="*/ 2269831 h 3620738"/>
              <a:gd name="connsiteX8" fmla="*/ 5049543 w 5500118"/>
              <a:gd name="connsiteY8" fmla="*/ 2800095 h 3620738"/>
              <a:gd name="connsiteX9" fmla="*/ 4857387 w 5500118"/>
              <a:gd name="connsiteY9" fmla="*/ 3416998 h 3620738"/>
              <a:gd name="connsiteX10" fmla="*/ 4667665 w 5500118"/>
              <a:gd name="connsiteY10" fmla="*/ 3607108 h 3620738"/>
              <a:gd name="connsiteX11" fmla="*/ 2766077 w 5500118"/>
              <a:gd name="connsiteY11" fmla="*/ 3600603 h 3620738"/>
              <a:gd name="connsiteX12" fmla="*/ 1799260 w 5500118"/>
              <a:gd name="connsiteY12" fmla="*/ 3617355 h 3620738"/>
              <a:gd name="connsiteX13" fmla="*/ 1262060 w 5500118"/>
              <a:gd name="connsiteY13" fmla="*/ 3581452 h 3620738"/>
              <a:gd name="connsiteX14" fmla="*/ 788969 w 5500118"/>
              <a:gd name="connsiteY14" fmla="*/ 3502458 h 3620738"/>
              <a:gd name="connsiteX15" fmla="*/ 7091 w 5500118"/>
              <a:gd name="connsiteY15" fmla="*/ 2223449 h 3620738"/>
              <a:gd name="connsiteX0" fmla="*/ 7091 w 5500118"/>
              <a:gd name="connsiteY0" fmla="*/ 2223449 h 3620258"/>
              <a:gd name="connsiteX1" fmla="*/ 1067265 w 5500118"/>
              <a:gd name="connsiteY1" fmla="*/ 547902 h 3620258"/>
              <a:gd name="connsiteX2" fmla="*/ 2591265 w 5500118"/>
              <a:gd name="connsiteY2" fmla="*/ 285318 h 3620258"/>
              <a:gd name="connsiteX3" fmla="*/ 3863474 w 5500118"/>
              <a:gd name="connsiteY3" fmla="*/ 11191 h 3620258"/>
              <a:gd name="connsiteX4" fmla="*/ 5029665 w 5500118"/>
              <a:gd name="connsiteY4" fmla="*/ 501519 h 3620258"/>
              <a:gd name="connsiteX5" fmla="*/ 5420605 w 5500118"/>
              <a:gd name="connsiteY5" fmla="*/ 1024304 h 3620258"/>
              <a:gd name="connsiteX6" fmla="*/ 5500118 w 5500118"/>
              <a:gd name="connsiteY6" fmla="*/ 1555067 h 3620258"/>
              <a:gd name="connsiteX7" fmla="*/ 5082675 w 5500118"/>
              <a:gd name="connsiteY7" fmla="*/ 2269831 h 3620258"/>
              <a:gd name="connsiteX8" fmla="*/ 5049543 w 5500118"/>
              <a:gd name="connsiteY8" fmla="*/ 2800095 h 3620258"/>
              <a:gd name="connsiteX9" fmla="*/ 4857387 w 5500118"/>
              <a:gd name="connsiteY9" fmla="*/ 3416998 h 3620258"/>
              <a:gd name="connsiteX10" fmla="*/ 4667665 w 5500118"/>
              <a:gd name="connsiteY10" fmla="*/ 3607108 h 3620258"/>
              <a:gd name="connsiteX11" fmla="*/ 2766077 w 5500118"/>
              <a:gd name="connsiteY11" fmla="*/ 3600603 h 3620258"/>
              <a:gd name="connsiteX12" fmla="*/ 1799260 w 5500118"/>
              <a:gd name="connsiteY12" fmla="*/ 3617355 h 3620258"/>
              <a:gd name="connsiteX13" fmla="*/ 1403254 w 5500118"/>
              <a:gd name="connsiteY13" fmla="*/ 3568004 h 3620258"/>
              <a:gd name="connsiteX14" fmla="*/ 788969 w 5500118"/>
              <a:gd name="connsiteY14" fmla="*/ 3502458 h 3620258"/>
              <a:gd name="connsiteX15" fmla="*/ 7091 w 5500118"/>
              <a:gd name="connsiteY15" fmla="*/ 2223449 h 3620258"/>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57387 w 5500118"/>
              <a:gd name="connsiteY9" fmla="*/ 3416998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77558 w 5500118"/>
              <a:gd name="connsiteY9" fmla="*/ 3423722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77558 w 5500118"/>
              <a:gd name="connsiteY9" fmla="*/ 3423722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00659"/>
              <a:gd name="connsiteX1" fmla="*/ 1067265 w 5500118"/>
              <a:gd name="connsiteY1" fmla="*/ 547902 h 3600659"/>
              <a:gd name="connsiteX2" fmla="*/ 2591265 w 5500118"/>
              <a:gd name="connsiteY2" fmla="*/ 285318 h 3600659"/>
              <a:gd name="connsiteX3" fmla="*/ 3863474 w 5500118"/>
              <a:gd name="connsiteY3" fmla="*/ 11191 h 3600659"/>
              <a:gd name="connsiteX4" fmla="*/ 5029665 w 5500118"/>
              <a:gd name="connsiteY4" fmla="*/ 501519 h 3600659"/>
              <a:gd name="connsiteX5" fmla="*/ 5420605 w 5500118"/>
              <a:gd name="connsiteY5" fmla="*/ 1024304 h 3600659"/>
              <a:gd name="connsiteX6" fmla="*/ 5500118 w 5500118"/>
              <a:gd name="connsiteY6" fmla="*/ 1555067 h 3600659"/>
              <a:gd name="connsiteX7" fmla="*/ 5082675 w 5500118"/>
              <a:gd name="connsiteY7" fmla="*/ 2269831 h 3600659"/>
              <a:gd name="connsiteX8" fmla="*/ 5049543 w 5500118"/>
              <a:gd name="connsiteY8" fmla="*/ 2800095 h 3600659"/>
              <a:gd name="connsiteX9" fmla="*/ 4877558 w 5500118"/>
              <a:gd name="connsiteY9" fmla="*/ 3423722 h 3600659"/>
              <a:gd name="connsiteX10" fmla="*/ 4681113 w 5500118"/>
              <a:gd name="connsiteY10" fmla="*/ 3573490 h 3600659"/>
              <a:gd name="connsiteX11" fmla="*/ 2766077 w 5500118"/>
              <a:gd name="connsiteY11" fmla="*/ 3600603 h 3600659"/>
              <a:gd name="connsiteX12" fmla="*/ 1940454 w 5500118"/>
              <a:gd name="connsiteY12" fmla="*/ 3583738 h 3600659"/>
              <a:gd name="connsiteX13" fmla="*/ 1403254 w 5500118"/>
              <a:gd name="connsiteY13" fmla="*/ 3568004 h 3600659"/>
              <a:gd name="connsiteX14" fmla="*/ 788969 w 5500118"/>
              <a:gd name="connsiteY14" fmla="*/ 3502458 h 3600659"/>
              <a:gd name="connsiteX15" fmla="*/ 7091 w 5500118"/>
              <a:gd name="connsiteY15" fmla="*/ 2223449 h 360065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877558 w 5500118"/>
              <a:gd name="connsiteY9" fmla="*/ 3423722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64964 w 5500118"/>
              <a:gd name="connsiteY9" fmla="*/ 3470787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44794 w 5500118"/>
              <a:gd name="connsiteY9" fmla="*/ 3316146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71688 w 5500118"/>
              <a:gd name="connsiteY9" fmla="*/ 3343040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9692 w 5502719"/>
              <a:gd name="connsiteY0" fmla="*/ 2223449 h 3592269"/>
              <a:gd name="connsiteX1" fmla="*/ 1069866 w 5502719"/>
              <a:gd name="connsiteY1" fmla="*/ 547902 h 3592269"/>
              <a:gd name="connsiteX2" fmla="*/ 2593866 w 5502719"/>
              <a:gd name="connsiteY2" fmla="*/ 285318 h 3592269"/>
              <a:gd name="connsiteX3" fmla="*/ 3866075 w 5502719"/>
              <a:gd name="connsiteY3" fmla="*/ 11191 h 3592269"/>
              <a:gd name="connsiteX4" fmla="*/ 5032266 w 5502719"/>
              <a:gd name="connsiteY4" fmla="*/ 501519 h 3592269"/>
              <a:gd name="connsiteX5" fmla="*/ 5423206 w 5502719"/>
              <a:gd name="connsiteY5" fmla="*/ 1024304 h 3592269"/>
              <a:gd name="connsiteX6" fmla="*/ 5502719 w 5502719"/>
              <a:gd name="connsiteY6" fmla="*/ 1555067 h 3592269"/>
              <a:gd name="connsiteX7" fmla="*/ 5085276 w 5502719"/>
              <a:gd name="connsiteY7" fmla="*/ 2269831 h 3592269"/>
              <a:gd name="connsiteX8" fmla="*/ 5052144 w 5502719"/>
              <a:gd name="connsiteY8" fmla="*/ 2800095 h 3592269"/>
              <a:gd name="connsiteX9" fmla="*/ 4974289 w 5502719"/>
              <a:gd name="connsiteY9" fmla="*/ 3343040 h 3592269"/>
              <a:gd name="connsiteX10" fmla="*/ 4683714 w 5502719"/>
              <a:gd name="connsiteY10" fmla="*/ 3573490 h 3592269"/>
              <a:gd name="connsiteX11" fmla="*/ 2768678 w 5502719"/>
              <a:gd name="connsiteY11" fmla="*/ 3587156 h 3592269"/>
              <a:gd name="connsiteX12" fmla="*/ 1943055 w 5502719"/>
              <a:gd name="connsiteY12" fmla="*/ 3583738 h 3592269"/>
              <a:gd name="connsiteX13" fmla="*/ 1405855 w 5502719"/>
              <a:gd name="connsiteY13" fmla="*/ 3568004 h 3592269"/>
              <a:gd name="connsiteX14" fmla="*/ 757952 w 5502719"/>
              <a:gd name="connsiteY14" fmla="*/ 3455393 h 3592269"/>
              <a:gd name="connsiteX15" fmla="*/ 9692 w 5502719"/>
              <a:gd name="connsiteY15" fmla="*/ 2223449 h 3592269"/>
              <a:gd name="connsiteX0" fmla="*/ 9692 w 5502719"/>
              <a:gd name="connsiteY0" fmla="*/ 2223449 h 3592269"/>
              <a:gd name="connsiteX1" fmla="*/ 1069866 w 5502719"/>
              <a:gd name="connsiteY1" fmla="*/ 547902 h 3592269"/>
              <a:gd name="connsiteX2" fmla="*/ 2593866 w 5502719"/>
              <a:gd name="connsiteY2" fmla="*/ 285318 h 3592269"/>
              <a:gd name="connsiteX3" fmla="*/ 3866075 w 5502719"/>
              <a:gd name="connsiteY3" fmla="*/ 11191 h 3592269"/>
              <a:gd name="connsiteX4" fmla="*/ 5032266 w 5502719"/>
              <a:gd name="connsiteY4" fmla="*/ 501519 h 3592269"/>
              <a:gd name="connsiteX5" fmla="*/ 5423206 w 5502719"/>
              <a:gd name="connsiteY5" fmla="*/ 1024304 h 3592269"/>
              <a:gd name="connsiteX6" fmla="*/ 5502719 w 5502719"/>
              <a:gd name="connsiteY6" fmla="*/ 1555067 h 3592269"/>
              <a:gd name="connsiteX7" fmla="*/ 5085276 w 5502719"/>
              <a:gd name="connsiteY7" fmla="*/ 2269831 h 3592269"/>
              <a:gd name="connsiteX8" fmla="*/ 5052144 w 5502719"/>
              <a:gd name="connsiteY8" fmla="*/ 2800095 h 3592269"/>
              <a:gd name="connsiteX9" fmla="*/ 4974289 w 5502719"/>
              <a:gd name="connsiteY9" fmla="*/ 3343040 h 3592269"/>
              <a:gd name="connsiteX10" fmla="*/ 4683714 w 5502719"/>
              <a:gd name="connsiteY10" fmla="*/ 3573490 h 3592269"/>
              <a:gd name="connsiteX11" fmla="*/ 2768678 w 5502719"/>
              <a:gd name="connsiteY11" fmla="*/ 3587156 h 3592269"/>
              <a:gd name="connsiteX12" fmla="*/ 1943055 w 5502719"/>
              <a:gd name="connsiteY12" fmla="*/ 3583738 h 3592269"/>
              <a:gd name="connsiteX13" fmla="*/ 1405855 w 5502719"/>
              <a:gd name="connsiteY13" fmla="*/ 3568004 h 3592269"/>
              <a:gd name="connsiteX14" fmla="*/ 757952 w 5502719"/>
              <a:gd name="connsiteY14" fmla="*/ 3455393 h 3592269"/>
              <a:gd name="connsiteX15" fmla="*/ 9692 w 5502719"/>
              <a:gd name="connsiteY15" fmla="*/ 2223449 h 3592269"/>
              <a:gd name="connsiteX0" fmla="*/ 18940 w 5511967"/>
              <a:gd name="connsiteY0" fmla="*/ 2223449 h 3592269"/>
              <a:gd name="connsiteX1" fmla="*/ 1079114 w 5511967"/>
              <a:gd name="connsiteY1" fmla="*/ 547902 h 3592269"/>
              <a:gd name="connsiteX2" fmla="*/ 2603114 w 5511967"/>
              <a:gd name="connsiteY2" fmla="*/ 285318 h 3592269"/>
              <a:gd name="connsiteX3" fmla="*/ 3875323 w 5511967"/>
              <a:gd name="connsiteY3" fmla="*/ 11191 h 3592269"/>
              <a:gd name="connsiteX4" fmla="*/ 5041514 w 5511967"/>
              <a:gd name="connsiteY4" fmla="*/ 501519 h 3592269"/>
              <a:gd name="connsiteX5" fmla="*/ 5432454 w 5511967"/>
              <a:gd name="connsiteY5" fmla="*/ 1024304 h 3592269"/>
              <a:gd name="connsiteX6" fmla="*/ 5511967 w 5511967"/>
              <a:gd name="connsiteY6" fmla="*/ 1555067 h 3592269"/>
              <a:gd name="connsiteX7" fmla="*/ 5094524 w 5511967"/>
              <a:gd name="connsiteY7" fmla="*/ 2269831 h 3592269"/>
              <a:gd name="connsiteX8" fmla="*/ 5061392 w 5511967"/>
              <a:gd name="connsiteY8" fmla="*/ 2800095 h 3592269"/>
              <a:gd name="connsiteX9" fmla="*/ 4983537 w 5511967"/>
              <a:gd name="connsiteY9" fmla="*/ 3343040 h 3592269"/>
              <a:gd name="connsiteX10" fmla="*/ 4692962 w 5511967"/>
              <a:gd name="connsiteY10" fmla="*/ 3573490 h 3592269"/>
              <a:gd name="connsiteX11" fmla="*/ 2777926 w 5511967"/>
              <a:gd name="connsiteY11" fmla="*/ 3587156 h 3592269"/>
              <a:gd name="connsiteX12" fmla="*/ 1952303 w 5511967"/>
              <a:gd name="connsiteY12" fmla="*/ 3583738 h 3592269"/>
              <a:gd name="connsiteX13" fmla="*/ 1415103 w 5511967"/>
              <a:gd name="connsiteY13" fmla="*/ 3568004 h 3592269"/>
              <a:gd name="connsiteX14" fmla="*/ 686518 w 5511967"/>
              <a:gd name="connsiteY14" fmla="*/ 3415052 h 3592269"/>
              <a:gd name="connsiteX15" fmla="*/ 18940 w 5511967"/>
              <a:gd name="connsiteY15" fmla="*/ 2223449 h 3592269"/>
              <a:gd name="connsiteX0" fmla="*/ 18940 w 5511967"/>
              <a:gd name="connsiteY0" fmla="*/ 2223449 h 3592269"/>
              <a:gd name="connsiteX1" fmla="*/ 1079114 w 5511967"/>
              <a:gd name="connsiteY1" fmla="*/ 547902 h 3592269"/>
              <a:gd name="connsiteX2" fmla="*/ 2603114 w 5511967"/>
              <a:gd name="connsiteY2" fmla="*/ 285318 h 3592269"/>
              <a:gd name="connsiteX3" fmla="*/ 3875323 w 5511967"/>
              <a:gd name="connsiteY3" fmla="*/ 11191 h 3592269"/>
              <a:gd name="connsiteX4" fmla="*/ 5041514 w 5511967"/>
              <a:gd name="connsiteY4" fmla="*/ 501519 h 3592269"/>
              <a:gd name="connsiteX5" fmla="*/ 5432454 w 5511967"/>
              <a:gd name="connsiteY5" fmla="*/ 1024304 h 3592269"/>
              <a:gd name="connsiteX6" fmla="*/ 5511967 w 5511967"/>
              <a:gd name="connsiteY6" fmla="*/ 1555067 h 3592269"/>
              <a:gd name="connsiteX7" fmla="*/ 5094524 w 5511967"/>
              <a:gd name="connsiteY7" fmla="*/ 2269831 h 3592269"/>
              <a:gd name="connsiteX8" fmla="*/ 5061392 w 5511967"/>
              <a:gd name="connsiteY8" fmla="*/ 2800095 h 3592269"/>
              <a:gd name="connsiteX9" fmla="*/ 4983537 w 5511967"/>
              <a:gd name="connsiteY9" fmla="*/ 3343040 h 3592269"/>
              <a:gd name="connsiteX10" fmla="*/ 4692962 w 5511967"/>
              <a:gd name="connsiteY10" fmla="*/ 3573490 h 3592269"/>
              <a:gd name="connsiteX11" fmla="*/ 2777926 w 5511967"/>
              <a:gd name="connsiteY11" fmla="*/ 3587156 h 3592269"/>
              <a:gd name="connsiteX12" fmla="*/ 1952303 w 5511967"/>
              <a:gd name="connsiteY12" fmla="*/ 3583738 h 3592269"/>
              <a:gd name="connsiteX13" fmla="*/ 1415103 w 5511967"/>
              <a:gd name="connsiteY13" fmla="*/ 3568004 h 3592269"/>
              <a:gd name="connsiteX14" fmla="*/ 686518 w 5511967"/>
              <a:gd name="connsiteY14" fmla="*/ 3415052 h 3592269"/>
              <a:gd name="connsiteX15" fmla="*/ 18940 w 5511967"/>
              <a:gd name="connsiteY15" fmla="*/ 2223449 h 3592269"/>
              <a:gd name="connsiteX0" fmla="*/ 32548 w 5417999"/>
              <a:gd name="connsiteY0" fmla="*/ 2021743 h 3592269"/>
              <a:gd name="connsiteX1" fmla="*/ 985146 w 5417999"/>
              <a:gd name="connsiteY1" fmla="*/ 547902 h 3592269"/>
              <a:gd name="connsiteX2" fmla="*/ 2509146 w 5417999"/>
              <a:gd name="connsiteY2" fmla="*/ 285318 h 3592269"/>
              <a:gd name="connsiteX3" fmla="*/ 3781355 w 5417999"/>
              <a:gd name="connsiteY3" fmla="*/ 11191 h 3592269"/>
              <a:gd name="connsiteX4" fmla="*/ 4947546 w 5417999"/>
              <a:gd name="connsiteY4" fmla="*/ 501519 h 3592269"/>
              <a:gd name="connsiteX5" fmla="*/ 5338486 w 5417999"/>
              <a:gd name="connsiteY5" fmla="*/ 1024304 h 3592269"/>
              <a:gd name="connsiteX6" fmla="*/ 5417999 w 5417999"/>
              <a:gd name="connsiteY6" fmla="*/ 1555067 h 3592269"/>
              <a:gd name="connsiteX7" fmla="*/ 5000556 w 5417999"/>
              <a:gd name="connsiteY7" fmla="*/ 2269831 h 3592269"/>
              <a:gd name="connsiteX8" fmla="*/ 4967424 w 5417999"/>
              <a:gd name="connsiteY8" fmla="*/ 2800095 h 3592269"/>
              <a:gd name="connsiteX9" fmla="*/ 4889569 w 5417999"/>
              <a:gd name="connsiteY9" fmla="*/ 3343040 h 3592269"/>
              <a:gd name="connsiteX10" fmla="*/ 4598994 w 5417999"/>
              <a:gd name="connsiteY10" fmla="*/ 3573490 h 3592269"/>
              <a:gd name="connsiteX11" fmla="*/ 2683958 w 5417999"/>
              <a:gd name="connsiteY11" fmla="*/ 3587156 h 3592269"/>
              <a:gd name="connsiteX12" fmla="*/ 1858335 w 5417999"/>
              <a:gd name="connsiteY12" fmla="*/ 3583738 h 3592269"/>
              <a:gd name="connsiteX13" fmla="*/ 1321135 w 5417999"/>
              <a:gd name="connsiteY13" fmla="*/ 3568004 h 3592269"/>
              <a:gd name="connsiteX14" fmla="*/ 592550 w 5417999"/>
              <a:gd name="connsiteY14" fmla="*/ 3415052 h 3592269"/>
              <a:gd name="connsiteX15" fmla="*/ 32548 w 5417999"/>
              <a:gd name="connsiteY15" fmla="*/ 2021743 h 3592269"/>
              <a:gd name="connsiteX0" fmla="*/ 4189 w 5389640"/>
              <a:gd name="connsiteY0" fmla="*/ 2021743 h 3592269"/>
              <a:gd name="connsiteX1" fmla="*/ 956787 w 5389640"/>
              <a:gd name="connsiteY1" fmla="*/ 547902 h 3592269"/>
              <a:gd name="connsiteX2" fmla="*/ 2480787 w 5389640"/>
              <a:gd name="connsiteY2" fmla="*/ 285318 h 3592269"/>
              <a:gd name="connsiteX3" fmla="*/ 3752996 w 5389640"/>
              <a:gd name="connsiteY3" fmla="*/ 11191 h 3592269"/>
              <a:gd name="connsiteX4" fmla="*/ 4919187 w 5389640"/>
              <a:gd name="connsiteY4" fmla="*/ 501519 h 3592269"/>
              <a:gd name="connsiteX5" fmla="*/ 5310127 w 5389640"/>
              <a:gd name="connsiteY5" fmla="*/ 1024304 h 3592269"/>
              <a:gd name="connsiteX6" fmla="*/ 5389640 w 5389640"/>
              <a:gd name="connsiteY6" fmla="*/ 1555067 h 3592269"/>
              <a:gd name="connsiteX7" fmla="*/ 4972197 w 5389640"/>
              <a:gd name="connsiteY7" fmla="*/ 2269831 h 3592269"/>
              <a:gd name="connsiteX8" fmla="*/ 4939065 w 5389640"/>
              <a:gd name="connsiteY8" fmla="*/ 2800095 h 3592269"/>
              <a:gd name="connsiteX9" fmla="*/ 4861210 w 5389640"/>
              <a:gd name="connsiteY9" fmla="*/ 3343040 h 3592269"/>
              <a:gd name="connsiteX10" fmla="*/ 4570635 w 5389640"/>
              <a:gd name="connsiteY10" fmla="*/ 3573490 h 3592269"/>
              <a:gd name="connsiteX11" fmla="*/ 2655599 w 5389640"/>
              <a:gd name="connsiteY11" fmla="*/ 3587156 h 3592269"/>
              <a:gd name="connsiteX12" fmla="*/ 1829976 w 5389640"/>
              <a:gd name="connsiteY12" fmla="*/ 3583738 h 3592269"/>
              <a:gd name="connsiteX13" fmla="*/ 1292776 w 5389640"/>
              <a:gd name="connsiteY13" fmla="*/ 3568004 h 3592269"/>
              <a:gd name="connsiteX14" fmla="*/ 564191 w 5389640"/>
              <a:gd name="connsiteY14" fmla="*/ 3415052 h 3592269"/>
              <a:gd name="connsiteX15" fmla="*/ 4189 w 5389640"/>
              <a:gd name="connsiteY15" fmla="*/ 2021743 h 3592269"/>
              <a:gd name="connsiteX0" fmla="*/ 43603 w 5281137"/>
              <a:gd name="connsiteY0" fmla="*/ 2021743 h 3592269"/>
              <a:gd name="connsiteX1" fmla="*/ 848284 w 5281137"/>
              <a:gd name="connsiteY1" fmla="*/ 547902 h 3592269"/>
              <a:gd name="connsiteX2" fmla="*/ 2372284 w 5281137"/>
              <a:gd name="connsiteY2" fmla="*/ 285318 h 3592269"/>
              <a:gd name="connsiteX3" fmla="*/ 3644493 w 5281137"/>
              <a:gd name="connsiteY3" fmla="*/ 11191 h 3592269"/>
              <a:gd name="connsiteX4" fmla="*/ 4810684 w 5281137"/>
              <a:gd name="connsiteY4" fmla="*/ 501519 h 3592269"/>
              <a:gd name="connsiteX5" fmla="*/ 5201624 w 5281137"/>
              <a:gd name="connsiteY5" fmla="*/ 1024304 h 3592269"/>
              <a:gd name="connsiteX6" fmla="*/ 5281137 w 5281137"/>
              <a:gd name="connsiteY6" fmla="*/ 1555067 h 3592269"/>
              <a:gd name="connsiteX7" fmla="*/ 4863694 w 5281137"/>
              <a:gd name="connsiteY7" fmla="*/ 2269831 h 3592269"/>
              <a:gd name="connsiteX8" fmla="*/ 4830562 w 5281137"/>
              <a:gd name="connsiteY8" fmla="*/ 2800095 h 3592269"/>
              <a:gd name="connsiteX9" fmla="*/ 4752707 w 5281137"/>
              <a:gd name="connsiteY9" fmla="*/ 3343040 h 3592269"/>
              <a:gd name="connsiteX10" fmla="*/ 4462132 w 5281137"/>
              <a:gd name="connsiteY10" fmla="*/ 3573490 h 3592269"/>
              <a:gd name="connsiteX11" fmla="*/ 2547096 w 5281137"/>
              <a:gd name="connsiteY11" fmla="*/ 3587156 h 3592269"/>
              <a:gd name="connsiteX12" fmla="*/ 1721473 w 5281137"/>
              <a:gd name="connsiteY12" fmla="*/ 3583738 h 3592269"/>
              <a:gd name="connsiteX13" fmla="*/ 1184273 w 5281137"/>
              <a:gd name="connsiteY13" fmla="*/ 3568004 h 3592269"/>
              <a:gd name="connsiteX14" fmla="*/ 455688 w 5281137"/>
              <a:gd name="connsiteY14" fmla="*/ 3415052 h 3592269"/>
              <a:gd name="connsiteX15" fmla="*/ 43603 w 5281137"/>
              <a:gd name="connsiteY15" fmla="*/ 2021743 h 3592269"/>
              <a:gd name="connsiteX0" fmla="*/ 26781 w 5264315"/>
              <a:gd name="connsiteY0" fmla="*/ 2021743 h 3592269"/>
              <a:gd name="connsiteX1" fmla="*/ 831462 w 5264315"/>
              <a:gd name="connsiteY1" fmla="*/ 547902 h 3592269"/>
              <a:gd name="connsiteX2" fmla="*/ 2355462 w 5264315"/>
              <a:gd name="connsiteY2" fmla="*/ 285318 h 3592269"/>
              <a:gd name="connsiteX3" fmla="*/ 3627671 w 5264315"/>
              <a:gd name="connsiteY3" fmla="*/ 11191 h 3592269"/>
              <a:gd name="connsiteX4" fmla="*/ 4793862 w 5264315"/>
              <a:gd name="connsiteY4" fmla="*/ 501519 h 3592269"/>
              <a:gd name="connsiteX5" fmla="*/ 5184802 w 5264315"/>
              <a:gd name="connsiteY5" fmla="*/ 1024304 h 3592269"/>
              <a:gd name="connsiteX6" fmla="*/ 5264315 w 5264315"/>
              <a:gd name="connsiteY6" fmla="*/ 1555067 h 3592269"/>
              <a:gd name="connsiteX7" fmla="*/ 4846872 w 5264315"/>
              <a:gd name="connsiteY7" fmla="*/ 2269831 h 3592269"/>
              <a:gd name="connsiteX8" fmla="*/ 4813740 w 5264315"/>
              <a:gd name="connsiteY8" fmla="*/ 2800095 h 3592269"/>
              <a:gd name="connsiteX9" fmla="*/ 4735885 w 5264315"/>
              <a:gd name="connsiteY9" fmla="*/ 3343040 h 3592269"/>
              <a:gd name="connsiteX10" fmla="*/ 4445310 w 5264315"/>
              <a:gd name="connsiteY10" fmla="*/ 3573490 h 3592269"/>
              <a:gd name="connsiteX11" fmla="*/ 2530274 w 5264315"/>
              <a:gd name="connsiteY11" fmla="*/ 3587156 h 3592269"/>
              <a:gd name="connsiteX12" fmla="*/ 1704651 w 5264315"/>
              <a:gd name="connsiteY12" fmla="*/ 3583738 h 3592269"/>
              <a:gd name="connsiteX13" fmla="*/ 1167451 w 5264315"/>
              <a:gd name="connsiteY13" fmla="*/ 3568004 h 3592269"/>
              <a:gd name="connsiteX14" fmla="*/ 438866 w 5264315"/>
              <a:gd name="connsiteY14" fmla="*/ 3415052 h 3592269"/>
              <a:gd name="connsiteX15" fmla="*/ 26781 w 5264315"/>
              <a:gd name="connsiteY15" fmla="*/ 2021743 h 3592269"/>
              <a:gd name="connsiteX0" fmla="*/ 13647 w 5251181"/>
              <a:gd name="connsiteY0" fmla="*/ 2021743 h 3631662"/>
              <a:gd name="connsiteX1" fmla="*/ 818328 w 5251181"/>
              <a:gd name="connsiteY1" fmla="*/ 547902 h 3631662"/>
              <a:gd name="connsiteX2" fmla="*/ 2342328 w 5251181"/>
              <a:gd name="connsiteY2" fmla="*/ 285318 h 3631662"/>
              <a:gd name="connsiteX3" fmla="*/ 3614537 w 5251181"/>
              <a:gd name="connsiteY3" fmla="*/ 11191 h 3631662"/>
              <a:gd name="connsiteX4" fmla="*/ 4780728 w 5251181"/>
              <a:gd name="connsiteY4" fmla="*/ 501519 h 3631662"/>
              <a:gd name="connsiteX5" fmla="*/ 5171668 w 5251181"/>
              <a:gd name="connsiteY5" fmla="*/ 1024304 h 3631662"/>
              <a:gd name="connsiteX6" fmla="*/ 5251181 w 5251181"/>
              <a:gd name="connsiteY6" fmla="*/ 1555067 h 3631662"/>
              <a:gd name="connsiteX7" fmla="*/ 4833738 w 5251181"/>
              <a:gd name="connsiteY7" fmla="*/ 2269831 h 3631662"/>
              <a:gd name="connsiteX8" fmla="*/ 4800606 w 5251181"/>
              <a:gd name="connsiteY8" fmla="*/ 2800095 h 3631662"/>
              <a:gd name="connsiteX9" fmla="*/ 4722751 w 5251181"/>
              <a:gd name="connsiteY9" fmla="*/ 3343040 h 3631662"/>
              <a:gd name="connsiteX10" fmla="*/ 4432176 w 5251181"/>
              <a:gd name="connsiteY10" fmla="*/ 3573490 h 3631662"/>
              <a:gd name="connsiteX11" fmla="*/ 2517140 w 5251181"/>
              <a:gd name="connsiteY11" fmla="*/ 3587156 h 3631662"/>
              <a:gd name="connsiteX12" fmla="*/ 1691517 w 5251181"/>
              <a:gd name="connsiteY12" fmla="*/ 3583738 h 3631662"/>
              <a:gd name="connsiteX13" fmla="*/ 1154317 w 5251181"/>
              <a:gd name="connsiteY13" fmla="*/ 3568004 h 3631662"/>
              <a:gd name="connsiteX14" fmla="*/ 613991 w 5251181"/>
              <a:gd name="connsiteY14" fmla="*/ 3529352 h 3631662"/>
              <a:gd name="connsiteX15" fmla="*/ 13647 w 5251181"/>
              <a:gd name="connsiteY15" fmla="*/ 2021743 h 3631662"/>
              <a:gd name="connsiteX0" fmla="*/ 12487 w 5250021"/>
              <a:gd name="connsiteY0" fmla="*/ 2021743 h 3622649"/>
              <a:gd name="connsiteX1" fmla="*/ 817168 w 5250021"/>
              <a:gd name="connsiteY1" fmla="*/ 547902 h 3622649"/>
              <a:gd name="connsiteX2" fmla="*/ 2341168 w 5250021"/>
              <a:gd name="connsiteY2" fmla="*/ 285318 h 3622649"/>
              <a:gd name="connsiteX3" fmla="*/ 3613377 w 5250021"/>
              <a:gd name="connsiteY3" fmla="*/ 11191 h 3622649"/>
              <a:gd name="connsiteX4" fmla="*/ 4779568 w 5250021"/>
              <a:gd name="connsiteY4" fmla="*/ 501519 h 3622649"/>
              <a:gd name="connsiteX5" fmla="*/ 5170508 w 5250021"/>
              <a:gd name="connsiteY5" fmla="*/ 1024304 h 3622649"/>
              <a:gd name="connsiteX6" fmla="*/ 5250021 w 5250021"/>
              <a:gd name="connsiteY6" fmla="*/ 1555067 h 3622649"/>
              <a:gd name="connsiteX7" fmla="*/ 4832578 w 5250021"/>
              <a:gd name="connsiteY7" fmla="*/ 2269831 h 3622649"/>
              <a:gd name="connsiteX8" fmla="*/ 4799446 w 5250021"/>
              <a:gd name="connsiteY8" fmla="*/ 2800095 h 3622649"/>
              <a:gd name="connsiteX9" fmla="*/ 4721591 w 5250021"/>
              <a:gd name="connsiteY9" fmla="*/ 3343040 h 3622649"/>
              <a:gd name="connsiteX10" fmla="*/ 4431016 w 5250021"/>
              <a:gd name="connsiteY10" fmla="*/ 3573490 h 3622649"/>
              <a:gd name="connsiteX11" fmla="*/ 2515980 w 5250021"/>
              <a:gd name="connsiteY11" fmla="*/ 3587156 h 3622649"/>
              <a:gd name="connsiteX12" fmla="*/ 1690357 w 5250021"/>
              <a:gd name="connsiteY12" fmla="*/ 3583738 h 3622649"/>
              <a:gd name="connsiteX13" fmla="*/ 1153157 w 5250021"/>
              <a:gd name="connsiteY13" fmla="*/ 3568004 h 3622649"/>
              <a:gd name="connsiteX14" fmla="*/ 619554 w 5250021"/>
              <a:gd name="connsiteY14" fmla="*/ 3515905 h 3622649"/>
              <a:gd name="connsiteX15" fmla="*/ 12487 w 5250021"/>
              <a:gd name="connsiteY15" fmla="*/ 2021743 h 3622649"/>
              <a:gd name="connsiteX0" fmla="*/ 12487 w 5250021"/>
              <a:gd name="connsiteY0" fmla="*/ 2021743 h 3592269"/>
              <a:gd name="connsiteX1" fmla="*/ 817168 w 5250021"/>
              <a:gd name="connsiteY1" fmla="*/ 547902 h 3592269"/>
              <a:gd name="connsiteX2" fmla="*/ 2341168 w 5250021"/>
              <a:gd name="connsiteY2" fmla="*/ 285318 h 3592269"/>
              <a:gd name="connsiteX3" fmla="*/ 3613377 w 5250021"/>
              <a:gd name="connsiteY3" fmla="*/ 11191 h 3592269"/>
              <a:gd name="connsiteX4" fmla="*/ 4779568 w 5250021"/>
              <a:gd name="connsiteY4" fmla="*/ 501519 h 3592269"/>
              <a:gd name="connsiteX5" fmla="*/ 5170508 w 5250021"/>
              <a:gd name="connsiteY5" fmla="*/ 1024304 h 3592269"/>
              <a:gd name="connsiteX6" fmla="*/ 5250021 w 5250021"/>
              <a:gd name="connsiteY6" fmla="*/ 1555067 h 3592269"/>
              <a:gd name="connsiteX7" fmla="*/ 4832578 w 5250021"/>
              <a:gd name="connsiteY7" fmla="*/ 2269831 h 3592269"/>
              <a:gd name="connsiteX8" fmla="*/ 4799446 w 5250021"/>
              <a:gd name="connsiteY8" fmla="*/ 2800095 h 3592269"/>
              <a:gd name="connsiteX9" fmla="*/ 4721591 w 5250021"/>
              <a:gd name="connsiteY9" fmla="*/ 3343040 h 3592269"/>
              <a:gd name="connsiteX10" fmla="*/ 4431016 w 5250021"/>
              <a:gd name="connsiteY10" fmla="*/ 3573490 h 3592269"/>
              <a:gd name="connsiteX11" fmla="*/ 2515980 w 5250021"/>
              <a:gd name="connsiteY11" fmla="*/ 3587156 h 3592269"/>
              <a:gd name="connsiteX12" fmla="*/ 1690357 w 5250021"/>
              <a:gd name="connsiteY12" fmla="*/ 3583738 h 3592269"/>
              <a:gd name="connsiteX13" fmla="*/ 1153157 w 5250021"/>
              <a:gd name="connsiteY13" fmla="*/ 3568004 h 3592269"/>
              <a:gd name="connsiteX14" fmla="*/ 619554 w 5250021"/>
              <a:gd name="connsiteY14" fmla="*/ 3515905 h 3592269"/>
              <a:gd name="connsiteX15" fmla="*/ 12487 w 5250021"/>
              <a:gd name="connsiteY15" fmla="*/ 2021743 h 3592269"/>
              <a:gd name="connsiteX0" fmla="*/ 1679 w 5239213"/>
              <a:gd name="connsiteY0" fmla="*/ 2021743 h 3632155"/>
              <a:gd name="connsiteX1" fmla="*/ 806360 w 5239213"/>
              <a:gd name="connsiteY1" fmla="*/ 547902 h 3632155"/>
              <a:gd name="connsiteX2" fmla="*/ 2330360 w 5239213"/>
              <a:gd name="connsiteY2" fmla="*/ 285318 h 3632155"/>
              <a:gd name="connsiteX3" fmla="*/ 3602569 w 5239213"/>
              <a:gd name="connsiteY3" fmla="*/ 11191 h 3632155"/>
              <a:gd name="connsiteX4" fmla="*/ 4768760 w 5239213"/>
              <a:gd name="connsiteY4" fmla="*/ 501519 h 3632155"/>
              <a:gd name="connsiteX5" fmla="*/ 5159700 w 5239213"/>
              <a:gd name="connsiteY5" fmla="*/ 1024304 h 3632155"/>
              <a:gd name="connsiteX6" fmla="*/ 5239213 w 5239213"/>
              <a:gd name="connsiteY6" fmla="*/ 1555067 h 3632155"/>
              <a:gd name="connsiteX7" fmla="*/ 4821770 w 5239213"/>
              <a:gd name="connsiteY7" fmla="*/ 2269831 h 3632155"/>
              <a:gd name="connsiteX8" fmla="*/ 4788638 w 5239213"/>
              <a:gd name="connsiteY8" fmla="*/ 2800095 h 3632155"/>
              <a:gd name="connsiteX9" fmla="*/ 4710783 w 5239213"/>
              <a:gd name="connsiteY9" fmla="*/ 3343040 h 3632155"/>
              <a:gd name="connsiteX10" fmla="*/ 4420208 w 5239213"/>
              <a:gd name="connsiteY10" fmla="*/ 3573490 h 3632155"/>
              <a:gd name="connsiteX11" fmla="*/ 2505172 w 5239213"/>
              <a:gd name="connsiteY11" fmla="*/ 3587156 h 3632155"/>
              <a:gd name="connsiteX12" fmla="*/ 1679549 w 5239213"/>
              <a:gd name="connsiteY12" fmla="*/ 3583738 h 3632155"/>
              <a:gd name="connsiteX13" fmla="*/ 1142349 w 5239213"/>
              <a:gd name="connsiteY13" fmla="*/ 3568004 h 3632155"/>
              <a:gd name="connsiteX14" fmla="*/ 716322 w 5239213"/>
              <a:gd name="connsiteY14" fmla="*/ 3583141 h 3632155"/>
              <a:gd name="connsiteX15" fmla="*/ 1679 w 5239213"/>
              <a:gd name="connsiteY15" fmla="*/ 2021743 h 3632155"/>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42349 w 5239213"/>
              <a:gd name="connsiteY13" fmla="*/ 356800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42349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026 w 5309106"/>
              <a:gd name="connsiteY0" fmla="*/ 2239150 h 3592269"/>
              <a:gd name="connsiteX1" fmla="*/ 876253 w 5309106"/>
              <a:gd name="connsiteY1" fmla="*/ 547902 h 3592269"/>
              <a:gd name="connsiteX2" fmla="*/ 2400253 w 5309106"/>
              <a:gd name="connsiteY2" fmla="*/ 285318 h 3592269"/>
              <a:gd name="connsiteX3" fmla="*/ 3672462 w 5309106"/>
              <a:gd name="connsiteY3" fmla="*/ 11191 h 3592269"/>
              <a:gd name="connsiteX4" fmla="*/ 4838653 w 5309106"/>
              <a:gd name="connsiteY4" fmla="*/ 501519 h 3592269"/>
              <a:gd name="connsiteX5" fmla="*/ 5229593 w 5309106"/>
              <a:gd name="connsiteY5" fmla="*/ 1024304 h 3592269"/>
              <a:gd name="connsiteX6" fmla="*/ 5309106 w 5309106"/>
              <a:gd name="connsiteY6" fmla="*/ 1555067 h 3592269"/>
              <a:gd name="connsiteX7" fmla="*/ 4891663 w 5309106"/>
              <a:gd name="connsiteY7" fmla="*/ 2269831 h 3592269"/>
              <a:gd name="connsiteX8" fmla="*/ 4858531 w 5309106"/>
              <a:gd name="connsiteY8" fmla="*/ 2800095 h 3592269"/>
              <a:gd name="connsiteX9" fmla="*/ 4780676 w 5309106"/>
              <a:gd name="connsiteY9" fmla="*/ 3343040 h 3592269"/>
              <a:gd name="connsiteX10" fmla="*/ 4490101 w 5309106"/>
              <a:gd name="connsiteY10" fmla="*/ 3573490 h 3592269"/>
              <a:gd name="connsiteX11" fmla="*/ 2575065 w 5309106"/>
              <a:gd name="connsiteY11" fmla="*/ 3587156 h 3592269"/>
              <a:gd name="connsiteX12" fmla="*/ 1749442 w 5309106"/>
              <a:gd name="connsiteY12" fmla="*/ 3583738 h 3592269"/>
              <a:gd name="connsiteX13" fmla="*/ 1266030 w 5309106"/>
              <a:gd name="connsiteY13" fmla="*/ 3588174 h 3592269"/>
              <a:gd name="connsiteX14" fmla="*/ 786215 w 5309106"/>
              <a:gd name="connsiteY14" fmla="*/ 3583141 h 3592269"/>
              <a:gd name="connsiteX15" fmla="*/ 1026 w 5309106"/>
              <a:gd name="connsiteY15" fmla="*/ 2239150 h 3592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09106" h="3592269">
                <a:moveTo>
                  <a:pt x="1026" y="2239150"/>
                </a:moveTo>
                <a:cubicBezTo>
                  <a:pt x="16032" y="1733277"/>
                  <a:pt x="445557" y="904054"/>
                  <a:pt x="876253" y="547902"/>
                </a:cubicBezTo>
                <a:cubicBezTo>
                  <a:pt x="1306949" y="191750"/>
                  <a:pt x="1934218" y="374770"/>
                  <a:pt x="2400253" y="285318"/>
                </a:cubicBezTo>
                <a:cubicBezTo>
                  <a:pt x="2866288" y="195866"/>
                  <a:pt x="3327906" y="-55764"/>
                  <a:pt x="3672462" y="11191"/>
                </a:cubicBezTo>
                <a:cubicBezTo>
                  <a:pt x="4215801" y="64894"/>
                  <a:pt x="4614470" y="303841"/>
                  <a:pt x="4838653" y="501519"/>
                </a:cubicBezTo>
                <a:cubicBezTo>
                  <a:pt x="5066149" y="663745"/>
                  <a:pt x="5178793" y="857548"/>
                  <a:pt x="5229593" y="1024304"/>
                </a:cubicBezTo>
                <a:cubicBezTo>
                  <a:pt x="5280393" y="1191061"/>
                  <a:pt x="5296958" y="1358523"/>
                  <a:pt x="5309106" y="1555067"/>
                </a:cubicBezTo>
                <a:cubicBezTo>
                  <a:pt x="5309105" y="1956908"/>
                  <a:pt x="4963446" y="2061110"/>
                  <a:pt x="4891663" y="2269831"/>
                </a:cubicBezTo>
                <a:cubicBezTo>
                  <a:pt x="4819880" y="2483962"/>
                  <a:pt x="4835340" y="2614423"/>
                  <a:pt x="4858531" y="2800095"/>
                </a:cubicBezTo>
                <a:cubicBezTo>
                  <a:pt x="4861844" y="3058654"/>
                  <a:pt x="4912094" y="3162918"/>
                  <a:pt x="4780676" y="3343040"/>
                </a:cubicBezTo>
                <a:cubicBezTo>
                  <a:pt x="4561365" y="3543917"/>
                  <a:pt x="4747413" y="3370984"/>
                  <a:pt x="4490101" y="3573490"/>
                </a:cubicBezTo>
                <a:cubicBezTo>
                  <a:pt x="3984894" y="3606641"/>
                  <a:pt x="3031841" y="3585448"/>
                  <a:pt x="2575065" y="3587156"/>
                </a:cubicBezTo>
                <a:cubicBezTo>
                  <a:pt x="2118289" y="3588864"/>
                  <a:pt x="2765473" y="3591412"/>
                  <a:pt x="1749442" y="3583738"/>
                </a:cubicBezTo>
                <a:cubicBezTo>
                  <a:pt x="1183888" y="3596235"/>
                  <a:pt x="1864720" y="3573706"/>
                  <a:pt x="1266030" y="3588174"/>
                </a:cubicBezTo>
                <a:cubicBezTo>
                  <a:pt x="808537" y="3582472"/>
                  <a:pt x="1211649" y="3589842"/>
                  <a:pt x="786215" y="3583141"/>
                </a:cubicBezTo>
                <a:cubicBezTo>
                  <a:pt x="130232" y="3034832"/>
                  <a:pt x="-13980" y="2745023"/>
                  <a:pt x="1026" y="2239150"/>
                </a:cubicBezTo>
                <a:close/>
              </a:path>
            </a:pathLst>
          </a:cu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784EDFD5-DBD7-0140-B3C2-E9CD2C44DC51}"/>
              </a:ext>
            </a:extLst>
          </p:cNvPr>
          <p:cNvSpPr txBox="1"/>
          <p:nvPr/>
        </p:nvSpPr>
        <p:spPr>
          <a:xfrm>
            <a:off x="488866" y="1162537"/>
            <a:ext cx="4367915" cy="2231380"/>
          </a:xfrm>
          <a:prstGeom prst="rect">
            <a:avLst/>
          </a:prstGeom>
          <a:noFill/>
        </p:spPr>
        <p:txBody>
          <a:bodyPr wrap="square" rtlCol="0">
            <a:spAutoFit/>
          </a:bodyPr>
          <a:lstStyle/>
          <a:p>
            <a:r>
              <a:rPr lang="en-AU" sz="2800" dirty="0">
                <a:solidFill>
                  <a:srgbClr val="377DAF"/>
                </a:solidFill>
                <a:latin typeface="Impact" panose="020B0806030902050204" pitchFamily="34" charset="0"/>
              </a:rPr>
              <a:t>You are the expert                       in your life, you deserve the freedom and respect to make your own choices</a:t>
            </a:r>
            <a:endParaRPr lang="en-US" sz="2800" dirty="0">
              <a:solidFill>
                <a:srgbClr val="377DAF"/>
              </a:solidFill>
              <a:latin typeface="Impact" panose="020B0806030902050204" pitchFamily="34" charset="0"/>
              <a:ea typeface="Tahoma" panose="020B0604030504040204" pitchFamily="34" charset="0"/>
              <a:cs typeface="Tahoma" panose="020B0604030504040204" pitchFamily="34" charset="0"/>
            </a:endParaRPr>
          </a:p>
          <a:p>
            <a:endParaRPr lang="en-AU" sz="1000" dirty="0">
              <a:solidFill>
                <a:srgbClr val="70C7C7"/>
              </a:solidFill>
              <a:latin typeface="Tahoma" panose="020B0604030504040204" pitchFamily="34" charset="0"/>
              <a:ea typeface="Tahoma" panose="020B0604030504040204" pitchFamily="34" charset="0"/>
              <a:cs typeface="Tahoma" panose="020B0604030504040204" pitchFamily="34" charset="0"/>
            </a:endParaRPr>
          </a:p>
          <a:p>
            <a:r>
              <a:rPr lang="en-AU" sz="1700" dirty="0">
                <a:solidFill>
                  <a:srgbClr val="58595B"/>
                </a:solidFill>
                <a:latin typeface="Tahoma" panose="020B0604030504040204" pitchFamily="34" charset="0"/>
                <a:ea typeface="Tahoma" panose="020B0604030504040204" pitchFamily="34" charset="0"/>
                <a:cs typeface="Tahoma" panose="020B0604030504040204" pitchFamily="34" charset="0"/>
              </a:rPr>
              <a:t>Our support is unconditional</a:t>
            </a:r>
            <a:endParaRPr lang="en-US" sz="1700" dirty="0">
              <a:solidFill>
                <a:srgbClr val="58595B"/>
              </a:solidFill>
              <a:latin typeface="Tahoma" panose="020B0604030504040204" pitchFamily="34" charset="0"/>
              <a:ea typeface="Tahoma" panose="020B0604030504040204" pitchFamily="34" charset="0"/>
              <a:cs typeface="Tahoma" panose="020B0604030504040204" pitchFamily="34" charset="0"/>
            </a:endParaRPr>
          </a:p>
        </p:txBody>
      </p:sp>
      <p:sp>
        <p:nvSpPr>
          <p:cNvPr id="3" name="Oval 2">
            <a:extLst>
              <a:ext uri="{FF2B5EF4-FFF2-40B4-BE49-F238E27FC236}">
                <a16:creationId xmlns:a16="http://schemas.microsoft.com/office/drawing/2014/main" id="{31670AD2-4FBA-944C-AA09-7292F493BE36}"/>
              </a:ext>
            </a:extLst>
          </p:cNvPr>
          <p:cNvSpPr/>
          <p:nvPr/>
        </p:nvSpPr>
        <p:spPr>
          <a:xfrm>
            <a:off x="3285771" y="55579"/>
            <a:ext cx="1899746" cy="1479307"/>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tx1"/>
              </a:solidFill>
            </a:endParaRPr>
          </a:p>
        </p:txBody>
      </p:sp>
      <p:sp>
        <p:nvSpPr>
          <p:cNvPr id="11" name="Oval 3">
            <a:extLst>
              <a:ext uri="{FF2B5EF4-FFF2-40B4-BE49-F238E27FC236}">
                <a16:creationId xmlns:a16="http://schemas.microsoft.com/office/drawing/2014/main" id="{5B50625D-D610-F847-B270-50D8C227DB81}"/>
              </a:ext>
            </a:extLst>
          </p:cNvPr>
          <p:cNvSpPr/>
          <p:nvPr/>
        </p:nvSpPr>
        <p:spPr>
          <a:xfrm>
            <a:off x="561534" y="1351426"/>
            <a:ext cx="4588255" cy="2474143"/>
          </a:xfrm>
          <a:custGeom>
            <a:avLst/>
            <a:gdLst>
              <a:gd name="connsiteX0" fmla="*/ 0 w 5168347"/>
              <a:gd name="connsiteY0" fmla="*/ 2136913 h 4273826"/>
              <a:gd name="connsiteX1" fmla="*/ 2584174 w 5168347"/>
              <a:gd name="connsiteY1" fmla="*/ 0 h 4273826"/>
              <a:gd name="connsiteX2" fmla="*/ 5168348 w 5168347"/>
              <a:gd name="connsiteY2" fmla="*/ 2136913 h 4273826"/>
              <a:gd name="connsiteX3" fmla="*/ 2584174 w 5168347"/>
              <a:gd name="connsiteY3" fmla="*/ 4273826 h 4273826"/>
              <a:gd name="connsiteX4" fmla="*/ 0 w 5168347"/>
              <a:gd name="connsiteY4" fmla="*/ 2136913 h 4273826"/>
              <a:gd name="connsiteX0" fmla="*/ 0 w 5241571"/>
              <a:gd name="connsiteY0" fmla="*/ 2190515 h 4327428"/>
              <a:gd name="connsiteX1" fmla="*/ 2584174 w 5241571"/>
              <a:gd name="connsiteY1" fmla="*/ 53602 h 4327428"/>
              <a:gd name="connsiteX2" fmla="*/ 4591878 w 5241571"/>
              <a:gd name="connsiteY2" fmla="*/ 773386 h 4327428"/>
              <a:gd name="connsiteX3" fmla="*/ 5168348 w 5241571"/>
              <a:gd name="connsiteY3" fmla="*/ 2190515 h 4327428"/>
              <a:gd name="connsiteX4" fmla="*/ 2584174 w 5241571"/>
              <a:gd name="connsiteY4" fmla="*/ 4327428 h 4327428"/>
              <a:gd name="connsiteX5" fmla="*/ 0 w 5241571"/>
              <a:gd name="connsiteY5" fmla="*/ 2190515 h 4327428"/>
              <a:gd name="connsiteX0" fmla="*/ 0 w 5243947"/>
              <a:gd name="connsiteY0" fmla="*/ 2195585 h 4332498"/>
              <a:gd name="connsiteX1" fmla="*/ 2584174 w 5243947"/>
              <a:gd name="connsiteY1" fmla="*/ 58672 h 4332498"/>
              <a:gd name="connsiteX2" fmla="*/ 4611756 w 5243947"/>
              <a:gd name="connsiteY2" fmla="*/ 738699 h 4332498"/>
              <a:gd name="connsiteX3" fmla="*/ 5168348 w 5243947"/>
              <a:gd name="connsiteY3" fmla="*/ 2195585 h 4332498"/>
              <a:gd name="connsiteX4" fmla="*/ 2584174 w 5243947"/>
              <a:gd name="connsiteY4" fmla="*/ 4332498 h 4332498"/>
              <a:gd name="connsiteX5" fmla="*/ 0 w 5243947"/>
              <a:gd name="connsiteY5" fmla="*/ 2195585 h 4332498"/>
              <a:gd name="connsiteX0" fmla="*/ 37498 w 5281445"/>
              <a:gd name="connsiteY0" fmla="*/ 2149751 h 4286664"/>
              <a:gd name="connsiteX1" fmla="*/ 1190437 w 5281445"/>
              <a:gd name="connsiteY1" fmla="*/ 401318 h 4286664"/>
              <a:gd name="connsiteX2" fmla="*/ 2621672 w 5281445"/>
              <a:gd name="connsiteY2" fmla="*/ 12838 h 4286664"/>
              <a:gd name="connsiteX3" fmla="*/ 4649254 w 5281445"/>
              <a:gd name="connsiteY3" fmla="*/ 692865 h 4286664"/>
              <a:gd name="connsiteX4" fmla="*/ 5205846 w 5281445"/>
              <a:gd name="connsiteY4" fmla="*/ 2149751 h 4286664"/>
              <a:gd name="connsiteX5" fmla="*/ 2621672 w 5281445"/>
              <a:gd name="connsiteY5" fmla="*/ 4286664 h 4286664"/>
              <a:gd name="connsiteX6" fmla="*/ 37498 w 5281445"/>
              <a:gd name="connsiteY6" fmla="*/ 2149751 h 4286664"/>
              <a:gd name="connsiteX0" fmla="*/ 37498 w 5206080"/>
              <a:gd name="connsiteY0" fmla="*/ 2149751 h 4315973"/>
              <a:gd name="connsiteX1" fmla="*/ 1190437 w 5206080"/>
              <a:gd name="connsiteY1" fmla="*/ 401318 h 4315973"/>
              <a:gd name="connsiteX2" fmla="*/ 2621672 w 5206080"/>
              <a:gd name="connsiteY2" fmla="*/ 12838 h 4315973"/>
              <a:gd name="connsiteX3" fmla="*/ 4649254 w 5206080"/>
              <a:gd name="connsiteY3" fmla="*/ 692865 h 4315973"/>
              <a:gd name="connsiteX4" fmla="*/ 5205846 w 5206080"/>
              <a:gd name="connsiteY4" fmla="*/ 2149751 h 4315973"/>
              <a:gd name="connsiteX5" fmla="*/ 4708889 w 5206080"/>
              <a:gd name="connsiteY5" fmla="*/ 3310170 h 4315973"/>
              <a:gd name="connsiteX6" fmla="*/ 2621672 w 5206080"/>
              <a:gd name="connsiteY6" fmla="*/ 4286664 h 4315973"/>
              <a:gd name="connsiteX7" fmla="*/ 37498 w 5206080"/>
              <a:gd name="connsiteY7" fmla="*/ 2149751 h 4315973"/>
              <a:gd name="connsiteX0" fmla="*/ 37498 w 5205951"/>
              <a:gd name="connsiteY0" fmla="*/ 2144216 h 4310438"/>
              <a:gd name="connsiteX1" fmla="*/ 1190437 w 5205951"/>
              <a:gd name="connsiteY1" fmla="*/ 395783 h 4310438"/>
              <a:gd name="connsiteX2" fmla="*/ 2621672 w 5205951"/>
              <a:gd name="connsiteY2" fmla="*/ 7303 h 4310438"/>
              <a:gd name="connsiteX3" fmla="*/ 3668593 w 5205951"/>
              <a:gd name="connsiteY3" fmla="*/ 183748 h 4310438"/>
              <a:gd name="connsiteX4" fmla="*/ 4649254 w 5205951"/>
              <a:gd name="connsiteY4" fmla="*/ 687330 h 4310438"/>
              <a:gd name="connsiteX5" fmla="*/ 5205846 w 5205951"/>
              <a:gd name="connsiteY5" fmla="*/ 2144216 h 4310438"/>
              <a:gd name="connsiteX6" fmla="*/ 4708889 w 5205951"/>
              <a:gd name="connsiteY6" fmla="*/ 3304635 h 4310438"/>
              <a:gd name="connsiteX7" fmla="*/ 2621672 w 5205951"/>
              <a:gd name="connsiteY7" fmla="*/ 4281129 h 4310438"/>
              <a:gd name="connsiteX8" fmla="*/ 37498 w 5205951"/>
              <a:gd name="connsiteY8" fmla="*/ 2144216 h 4310438"/>
              <a:gd name="connsiteX0" fmla="*/ 37498 w 5220476"/>
              <a:gd name="connsiteY0" fmla="*/ 2144216 h 4310438"/>
              <a:gd name="connsiteX1" fmla="*/ 1190437 w 5220476"/>
              <a:gd name="connsiteY1" fmla="*/ 395783 h 4310438"/>
              <a:gd name="connsiteX2" fmla="*/ 2621672 w 5220476"/>
              <a:gd name="connsiteY2" fmla="*/ 7303 h 4310438"/>
              <a:gd name="connsiteX3" fmla="*/ 3668593 w 5220476"/>
              <a:gd name="connsiteY3" fmla="*/ 183748 h 4310438"/>
              <a:gd name="connsiteX4" fmla="*/ 4649254 w 5220476"/>
              <a:gd name="connsiteY4" fmla="*/ 687330 h 4310438"/>
              <a:gd name="connsiteX5" fmla="*/ 5073325 w 5220476"/>
              <a:gd name="connsiteY5" fmla="*/ 1376443 h 4310438"/>
              <a:gd name="connsiteX6" fmla="*/ 5205846 w 5220476"/>
              <a:gd name="connsiteY6" fmla="*/ 2144216 h 4310438"/>
              <a:gd name="connsiteX7" fmla="*/ 4708889 w 5220476"/>
              <a:gd name="connsiteY7" fmla="*/ 3304635 h 4310438"/>
              <a:gd name="connsiteX8" fmla="*/ 2621672 w 5220476"/>
              <a:gd name="connsiteY8" fmla="*/ 4281129 h 4310438"/>
              <a:gd name="connsiteX9" fmla="*/ 37498 w 5220476"/>
              <a:gd name="connsiteY9" fmla="*/ 2144216 h 4310438"/>
              <a:gd name="connsiteX0" fmla="*/ 37498 w 5206296"/>
              <a:gd name="connsiteY0" fmla="*/ 2144216 h 4307298"/>
              <a:gd name="connsiteX1" fmla="*/ 1190437 w 5206296"/>
              <a:gd name="connsiteY1" fmla="*/ 395783 h 4307298"/>
              <a:gd name="connsiteX2" fmla="*/ 2621672 w 5206296"/>
              <a:gd name="connsiteY2" fmla="*/ 7303 h 4307298"/>
              <a:gd name="connsiteX3" fmla="*/ 3668593 w 5206296"/>
              <a:gd name="connsiteY3" fmla="*/ 183748 h 4307298"/>
              <a:gd name="connsiteX4" fmla="*/ 4649254 w 5206296"/>
              <a:gd name="connsiteY4" fmla="*/ 687330 h 4307298"/>
              <a:gd name="connsiteX5" fmla="*/ 5073325 w 5206296"/>
              <a:gd name="connsiteY5" fmla="*/ 1376443 h 4307298"/>
              <a:gd name="connsiteX6" fmla="*/ 5205846 w 5206296"/>
              <a:gd name="connsiteY6" fmla="*/ 2144216 h 4307298"/>
              <a:gd name="connsiteX7" fmla="*/ 5093202 w 5206296"/>
              <a:gd name="connsiteY7" fmla="*/ 2900443 h 4307298"/>
              <a:gd name="connsiteX8" fmla="*/ 4708889 w 5206296"/>
              <a:gd name="connsiteY8" fmla="*/ 3304635 h 4307298"/>
              <a:gd name="connsiteX9" fmla="*/ 2621672 w 5206296"/>
              <a:gd name="connsiteY9" fmla="*/ 4281129 h 4307298"/>
              <a:gd name="connsiteX10" fmla="*/ 37498 w 5206296"/>
              <a:gd name="connsiteY10" fmla="*/ 2144216 h 4307298"/>
              <a:gd name="connsiteX0" fmla="*/ 37498 w 5206296"/>
              <a:gd name="connsiteY0" fmla="*/ 2144216 h 4311706"/>
              <a:gd name="connsiteX1" fmla="*/ 1190437 w 5206296"/>
              <a:gd name="connsiteY1" fmla="*/ 395783 h 4311706"/>
              <a:gd name="connsiteX2" fmla="*/ 2621672 w 5206296"/>
              <a:gd name="connsiteY2" fmla="*/ 7303 h 4311706"/>
              <a:gd name="connsiteX3" fmla="*/ 3668593 w 5206296"/>
              <a:gd name="connsiteY3" fmla="*/ 183748 h 4311706"/>
              <a:gd name="connsiteX4" fmla="*/ 4649254 w 5206296"/>
              <a:gd name="connsiteY4" fmla="*/ 687330 h 4311706"/>
              <a:gd name="connsiteX5" fmla="*/ 5073325 w 5206296"/>
              <a:gd name="connsiteY5" fmla="*/ 1376443 h 4311706"/>
              <a:gd name="connsiteX6" fmla="*/ 5205846 w 5206296"/>
              <a:gd name="connsiteY6" fmla="*/ 2144216 h 4311706"/>
              <a:gd name="connsiteX7" fmla="*/ 5093202 w 5206296"/>
              <a:gd name="connsiteY7" fmla="*/ 2900443 h 4311706"/>
              <a:gd name="connsiteX8" fmla="*/ 4708889 w 5206296"/>
              <a:gd name="connsiteY8" fmla="*/ 3370896 h 4311706"/>
              <a:gd name="connsiteX9" fmla="*/ 2621672 w 5206296"/>
              <a:gd name="connsiteY9" fmla="*/ 4281129 h 4311706"/>
              <a:gd name="connsiteX10" fmla="*/ 37498 w 5206296"/>
              <a:gd name="connsiteY10" fmla="*/ 2144216 h 4311706"/>
              <a:gd name="connsiteX0" fmla="*/ 37498 w 5206296"/>
              <a:gd name="connsiteY0" fmla="*/ 2144216 h 4313286"/>
              <a:gd name="connsiteX1" fmla="*/ 1190437 w 5206296"/>
              <a:gd name="connsiteY1" fmla="*/ 395783 h 4313286"/>
              <a:gd name="connsiteX2" fmla="*/ 2621672 w 5206296"/>
              <a:gd name="connsiteY2" fmla="*/ 7303 h 4313286"/>
              <a:gd name="connsiteX3" fmla="*/ 3668593 w 5206296"/>
              <a:gd name="connsiteY3" fmla="*/ 183748 h 4313286"/>
              <a:gd name="connsiteX4" fmla="*/ 4649254 w 5206296"/>
              <a:gd name="connsiteY4" fmla="*/ 687330 h 4313286"/>
              <a:gd name="connsiteX5" fmla="*/ 5073325 w 5206296"/>
              <a:gd name="connsiteY5" fmla="*/ 1376443 h 4313286"/>
              <a:gd name="connsiteX6" fmla="*/ 5205846 w 5206296"/>
              <a:gd name="connsiteY6" fmla="*/ 2144216 h 4313286"/>
              <a:gd name="connsiteX7" fmla="*/ 5093202 w 5206296"/>
              <a:gd name="connsiteY7" fmla="*/ 2900443 h 4313286"/>
              <a:gd name="connsiteX8" fmla="*/ 4708889 w 5206296"/>
              <a:gd name="connsiteY8" fmla="*/ 3370896 h 4313286"/>
              <a:gd name="connsiteX9" fmla="*/ 2621672 w 5206296"/>
              <a:gd name="connsiteY9" fmla="*/ 4281129 h 4313286"/>
              <a:gd name="connsiteX10" fmla="*/ 37498 w 5206296"/>
              <a:gd name="connsiteY10" fmla="*/ 2144216 h 4313286"/>
              <a:gd name="connsiteX0" fmla="*/ 37498 w 5206296"/>
              <a:gd name="connsiteY0" fmla="*/ 2144216 h 4323453"/>
              <a:gd name="connsiteX1" fmla="*/ 1190437 w 5206296"/>
              <a:gd name="connsiteY1" fmla="*/ 395783 h 4323453"/>
              <a:gd name="connsiteX2" fmla="*/ 2621672 w 5206296"/>
              <a:gd name="connsiteY2" fmla="*/ 7303 h 4323453"/>
              <a:gd name="connsiteX3" fmla="*/ 3668593 w 5206296"/>
              <a:gd name="connsiteY3" fmla="*/ 183748 h 4323453"/>
              <a:gd name="connsiteX4" fmla="*/ 4649254 w 5206296"/>
              <a:gd name="connsiteY4" fmla="*/ 687330 h 4323453"/>
              <a:gd name="connsiteX5" fmla="*/ 5073325 w 5206296"/>
              <a:gd name="connsiteY5" fmla="*/ 1376443 h 4323453"/>
              <a:gd name="connsiteX6" fmla="*/ 5205846 w 5206296"/>
              <a:gd name="connsiteY6" fmla="*/ 2144216 h 4323453"/>
              <a:gd name="connsiteX7" fmla="*/ 5093202 w 5206296"/>
              <a:gd name="connsiteY7" fmla="*/ 2900443 h 4323453"/>
              <a:gd name="connsiteX8" fmla="*/ 4675758 w 5206296"/>
              <a:gd name="connsiteY8" fmla="*/ 3490165 h 4323453"/>
              <a:gd name="connsiteX9" fmla="*/ 2621672 w 5206296"/>
              <a:gd name="connsiteY9" fmla="*/ 4281129 h 4323453"/>
              <a:gd name="connsiteX10" fmla="*/ 37498 w 5206296"/>
              <a:gd name="connsiteY10" fmla="*/ 2144216 h 4323453"/>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2002 w 5170800"/>
              <a:gd name="connsiteY0" fmla="*/ 2144216 h 4281917"/>
              <a:gd name="connsiteX1" fmla="*/ 1154941 w 5170800"/>
              <a:gd name="connsiteY1" fmla="*/ 395783 h 4281917"/>
              <a:gd name="connsiteX2" fmla="*/ 2586176 w 5170800"/>
              <a:gd name="connsiteY2" fmla="*/ 7303 h 4281917"/>
              <a:gd name="connsiteX3" fmla="*/ 3633097 w 5170800"/>
              <a:gd name="connsiteY3" fmla="*/ 183748 h 4281917"/>
              <a:gd name="connsiteX4" fmla="*/ 4613758 w 5170800"/>
              <a:gd name="connsiteY4" fmla="*/ 687330 h 4281917"/>
              <a:gd name="connsiteX5" fmla="*/ 5037829 w 5170800"/>
              <a:gd name="connsiteY5" fmla="*/ 1376443 h 4281917"/>
              <a:gd name="connsiteX6" fmla="*/ 5170350 w 5170800"/>
              <a:gd name="connsiteY6" fmla="*/ 2144216 h 4281917"/>
              <a:gd name="connsiteX7" fmla="*/ 5057706 w 5170800"/>
              <a:gd name="connsiteY7" fmla="*/ 2900443 h 4281917"/>
              <a:gd name="connsiteX8" fmla="*/ 4746279 w 5170800"/>
              <a:gd name="connsiteY8" fmla="*/ 3563052 h 4281917"/>
              <a:gd name="connsiteX9" fmla="*/ 2586176 w 5170800"/>
              <a:gd name="connsiteY9" fmla="*/ 4281129 h 4281917"/>
              <a:gd name="connsiteX10" fmla="*/ 923028 w 5170800"/>
              <a:gd name="connsiteY10" fmla="*/ 3429854 h 4281917"/>
              <a:gd name="connsiteX11" fmla="*/ 2002 w 5170800"/>
              <a:gd name="connsiteY11" fmla="*/ 2144216 h 4281917"/>
              <a:gd name="connsiteX0" fmla="*/ 4651 w 5173449"/>
              <a:gd name="connsiteY0" fmla="*/ 2144216 h 4281138"/>
              <a:gd name="connsiteX1" fmla="*/ 1157590 w 5173449"/>
              <a:gd name="connsiteY1" fmla="*/ 395783 h 4281138"/>
              <a:gd name="connsiteX2" fmla="*/ 2588825 w 5173449"/>
              <a:gd name="connsiteY2" fmla="*/ 7303 h 4281138"/>
              <a:gd name="connsiteX3" fmla="*/ 3635746 w 5173449"/>
              <a:gd name="connsiteY3" fmla="*/ 183748 h 4281138"/>
              <a:gd name="connsiteX4" fmla="*/ 4616407 w 5173449"/>
              <a:gd name="connsiteY4" fmla="*/ 687330 h 4281138"/>
              <a:gd name="connsiteX5" fmla="*/ 5040478 w 5173449"/>
              <a:gd name="connsiteY5" fmla="*/ 1376443 h 4281138"/>
              <a:gd name="connsiteX6" fmla="*/ 5172999 w 5173449"/>
              <a:gd name="connsiteY6" fmla="*/ 2144216 h 4281138"/>
              <a:gd name="connsiteX7" fmla="*/ 5060355 w 5173449"/>
              <a:gd name="connsiteY7" fmla="*/ 2900443 h 4281138"/>
              <a:gd name="connsiteX8" fmla="*/ 4748928 w 5173449"/>
              <a:gd name="connsiteY8" fmla="*/ 3563052 h 4281138"/>
              <a:gd name="connsiteX9" fmla="*/ 2588825 w 5173449"/>
              <a:gd name="connsiteY9" fmla="*/ 4281129 h 4281138"/>
              <a:gd name="connsiteX10" fmla="*/ 826286 w 5173449"/>
              <a:gd name="connsiteY10" fmla="*/ 3549123 h 4281138"/>
              <a:gd name="connsiteX11" fmla="*/ 4651 w 5173449"/>
              <a:gd name="connsiteY11" fmla="*/ 2144216 h 4281138"/>
              <a:gd name="connsiteX0" fmla="*/ 4651 w 5173449"/>
              <a:gd name="connsiteY0" fmla="*/ 2149708 h 4286630"/>
              <a:gd name="connsiteX1" fmla="*/ 1157590 w 5173449"/>
              <a:gd name="connsiteY1" fmla="*/ 401275 h 4286630"/>
              <a:gd name="connsiteX2" fmla="*/ 2588825 w 5173449"/>
              <a:gd name="connsiteY2" fmla="*/ 12795 h 4286630"/>
              <a:gd name="connsiteX3" fmla="*/ 3861033 w 5173449"/>
              <a:gd name="connsiteY3" fmla="*/ 149484 h 4286630"/>
              <a:gd name="connsiteX4" fmla="*/ 4616407 w 5173449"/>
              <a:gd name="connsiteY4" fmla="*/ 692822 h 4286630"/>
              <a:gd name="connsiteX5" fmla="*/ 5040478 w 5173449"/>
              <a:gd name="connsiteY5" fmla="*/ 1381935 h 4286630"/>
              <a:gd name="connsiteX6" fmla="*/ 5172999 w 5173449"/>
              <a:gd name="connsiteY6" fmla="*/ 2149708 h 4286630"/>
              <a:gd name="connsiteX7" fmla="*/ 5060355 w 5173449"/>
              <a:gd name="connsiteY7" fmla="*/ 2905935 h 4286630"/>
              <a:gd name="connsiteX8" fmla="*/ 4748928 w 5173449"/>
              <a:gd name="connsiteY8" fmla="*/ 3568544 h 4286630"/>
              <a:gd name="connsiteX9" fmla="*/ 2588825 w 5173449"/>
              <a:gd name="connsiteY9" fmla="*/ 4286621 h 4286630"/>
              <a:gd name="connsiteX10" fmla="*/ 826286 w 5173449"/>
              <a:gd name="connsiteY10" fmla="*/ 3554615 h 4286630"/>
              <a:gd name="connsiteX11" fmla="*/ 4651 w 5173449"/>
              <a:gd name="connsiteY11" fmla="*/ 2149708 h 4286630"/>
              <a:gd name="connsiteX0" fmla="*/ 4651 w 5173449"/>
              <a:gd name="connsiteY0" fmla="*/ 2149708 h 4286630"/>
              <a:gd name="connsiteX1" fmla="*/ 1157590 w 5173449"/>
              <a:gd name="connsiteY1" fmla="*/ 401275 h 4286630"/>
              <a:gd name="connsiteX2" fmla="*/ 2588825 w 5173449"/>
              <a:gd name="connsiteY2" fmla="*/ 12795 h 4286630"/>
              <a:gd name="connsiteX3" fmla="*/ 3861033 w 5173449"/>
              <a:gd name="connsiteY3" fmla="*/ 149484 h 4286630"/>
              <a:gd name="connsiteX4" fmla="*/ 4835068 w 5173449"/>
              <a:gd name="connsiteY4" fmla="*/ 672943 h 4286630"/>
              <a:gd name="connsiteX5" fmla="*/ 5040478 w 5173449"/>
              <a:gd name="connsiteY5" fmla="*/ 1381935 h 4286630"/>
              <a:gd name="connsiteX6" fmla="*/ 5172999 w 5173449"/>
              <a:gd name="connsiteY6" fmla="*/ 2149708 h 4286630"/>
              <a:gd name="connsiteX7" fmla="*/ 5060355 w 5173449"/>
              <a:gd name="connsiteY7" fmla="*/ 2905935 h 4286630"/>
              <a:gd name="connsiteX8" fmla="*/ 4748928 w 5173449"/>
              <a:gd name="connsiteY8" fmla="*/ 3568544 h 4286630"/>
              <a:gd name="connsiteX9" fmla="*/ 2588825 w 5173449"/>
              <a:gd name="connsiteY9" fmla="*/ 4286621 h 4286630"/>
              <a:gd name="connsiteX10" fmla="*/ 826286 w 5173449"/>
              <a:gd name="connsiteY10" fmla="*/ 3554615 h 4286630"/>
              <a:gd name="connsiteX11" fmla="*/ 4651 w 5173449"/>
              <a:gd name="connsiteY11" fmla="*/ 2149708 h 4286630"/>
              <a:gd name="connsiteX0" fmla="*/ 4651 w 5252062"/>
              <a:gd name="connsiteY0" fmla="*/ 2149708 h 4286630"/>
              <a:gd name="connsiteX1" fmla="*/ 1157590 w 5252062"/>
              <a:gd name="connsiteY1" fmla="*/ 401275 h 4286630"/>
              <a:gd name="connsiteX2" fmla="*/ 2588825 w 5252062"/>
              <a:gd name="connsiteY2" fmla="*/ 12795 h 4286630"/>
              <a:gd name="connsiteX3" fmla="*/ 3861033 w 5252062"/>
              <a:gd name="connsiteY3" fmla="*/ 149484 h 4286630"/>
              <a:gd name="connsiteX4" fmla="*/ 4835068 w 5252062"/>
              <a:gd name="connsiteY4" fmla="*/ 672943 h 4286630"/>
              <a:gd name="connsiteX5" fmla="*/ 5219382 w 5252062"/>
              <a:gd name="connsiteY5" fmla="*/ 1421691 h 4286630"/>
              <a:gd name="connsiteX6" fmla="*/ 5172999 w 5252062"/>
              <a:gd name="connsiteY6" fmla="*/ 2149708 h 4286630"/>
              <a:gd name="connsiteX7" fmla="*/ 5060355 w 5252062"/>
              <a:gd name="connsiteY7" fmla="*/ 2905935 h 4286630"/>
              <a:gd name="connsiteX8" fmla="*/ 4748928 w 5252062"/>
              <a:gd name="connsiteY8" fmla="*/ 3568544 h 4286630"/>
              <a:gd name="connsiteX9" fmla="*/ 2588825 w 5252062"/>
              <a:gd name="connsiteY9" fmla="*/ 4286621 h 4286630"/>
              <a:gd name="connsiteX10" fmla="*/ 826286 w 5252062"/>
              <a:gd name="connsiteY10" fmla="*/ 3554615 h 4286630"/>
              <a:gd name="connsiteX11" fmla="*/ 4651 w 525206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35068 w 5319892"/>
              <a:gd name="connsiteY4" fmla="*/ 672943 h 4286630"/>
              <a:gd name="connsiteX5" fmla="*/ 5219382 w 5319892"/>
              <a:gd name="connsiteY5" fmla="*/ 1421691 h 4286630"/>
              <a:gd name="connsiteX6" fmla="*/ 5318773 w 5319892"/>
              <a:gd name="connsiteY6" fmla="*/ 2162960 h 4286630"/>
              <a:gd name="connsiteX7" fmla="*/ 5060355 w 5319892"/>
              <a:gd name="connsiteY7" fmla="*/ 2905935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35068 w 5319892"/>
              <a:gd name="connsiteY4" fmla="*/ 672943 h 4286630"/>
              <a:gd name="connsiteX5" fmla="*/ 5219382 w 5319892"/>
              <a:gd name="connsiteY5" fmla="*/ 1421691 h 4286630"/>
              <a:gd name="connsiteX6" fmla="*/ 5318773 w 5319892"/>
              <a:gd name="connsiteY6" fmla="*/ 2162960 h 4286630"/>
              <a:gd name="connsiteX7" fmla="*/ 5212755 w 5319892"/>
              <a:gd name="connsiteY7" fmla="*/ 3018578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88077 w 5319892"/>
              <a:gd name="connsiteY4" fmla="*/ 553674 h 4286630"/>
              <a:gd name="connsiteX5" fmla="*/ 5219382 w 5319892"/>
              <a:gd name="connsiteY5" fmla="*/ 1421691 h 4286630"/>
              <a:gd name="connsiteX6" fmla="*/ 5318773 w 5319892"/>
              <a:gd name="connsiteY6" fmla="*/ 2162960 h 4286630"/>
              <a:gd name="connsiteX7" fmla="*/ 5212755 w 5319892"/>
              <a:gd name="connsiteY7" fmla="*/ 3018578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65310 h 4302232"/>
              <a:gd name="connsiteX1" fmla="*/ 1157590 w 5319892"/>
              <a:gd name="connsiteY1" fmla="*/ 416877 h 4302232"/>
              <a:gd name="connsiteX2" fmla="*/ 2588825 w 5319892"/>
              <a:gd name="connsiteY2" fmla="*/ 28397 h 4302232"/>
              <a:gd name="connsiteX3" fmla="*/ 3867660 w 5319892"/>
              <a:gd name="connsiteY3" fmla="*/ 105452 h 4302232"/>
              <a:gd name="connsiteX4" fmla="*/ 4888077 w 5319892"/>
              <a:gd name="connsiteY4" fmla="*/ 569276 h 4302232"/>
              <a:gd name="connsiteX5" fmla="*/ 5219382 w 5319892"/>
              <a:gd name="connsiteY5" fmla="*/ 1437293 h 4302232"/>
              <a:gd name="connsiteX6" fmla="*/ 5318773 w 5319892"/>
              <a:gd name="connsiteY6" fmla="*/ 2178562 h 4302232"/>
              <a:gd name="connsiteX7" fmla="*/ 5212755 w 5319892"/>
              <a:gd name="connsiteY7" fmla="*/ 3034180 h 4302232"/>
              <a:gd name="connsiteX8" fmla="*/ 4748928 w 5319892"/>
              <a:gd name="connsiteY8" fmla="*/ 3584146 h 4302232"/>
              <a:gd name="connsiteX9" fmla="*/ 2588825 w 5319892"/>
              <a:gd name="connsiteY9" fmla="*/ 4302223 h 4302232"/>
              <a:gd name="connsiteX10" fmla="*/ 826286 w 5319892"/>
              <a:gd name="connsiteY10" fmla="*/ 3570217 h 4302232"/>
              <a:gd name="connsiteX11" fmla="*/ 4651 w 5319892"/>
              <a:gd name="connsiteY11" fmla="*/ 2165310 h 4302232"/>
              <a:gd name="connsiteX0" fmla="*/ 4651 w 5319892"/>
              <a:gd name="connsiteY0" fmla="*/ 2165310 h 4302232"/>
              <a:gd name="connsiteX1" fmla="*/ 1157590 w 5319892"/>
              <a:gd name="connsiteY1" fmla="*/ 416877 h 4302232"/>
              <a:gd name="connsiteX2" fmla="*/ 2588825 w 5319892"/>
              <a:gd name="connsiteY2" fmla="*/ 28397 h 4302232"/>
              <a:gd name="connsiteX3" fmla="*/ 3867660 w 5319892"/>
              <a:gd name="connsiteY3" fmla="*/ 105452 h 4302232"/>
              <a:gd name="connsiteX4" fmla="*/ 4888077 w 5319892"/>
              <a:gd name="connsiteY4" fmla="*/ 569276 h 4302232"/>
              <a:gd name="connsiteX5" fmla="*/ 5219382 w 5319892"/>
              <a:gd name="connsiteY5" fmla="*/ 1437293 h 4302232"/>
              <a:gd name="connsiteX6" fmla="*/ 5318773 w 5319892"/>
              <a:gd name="connsiteY6" fmla="*/ 2178562 h 4302232"/>
              <a:gd name="connsiteX7" fmla="*/ 5133242 w 5319892"/>
              <a:gd name="connsiteY7" fmla="*/ 3067311 h 4302232"/>
              <a:gd name="connsiteX8" fmla="*/ 4748928 w 5319892"/>
              <a:gd name="connsiteY8" fmla="*/ 3584146 h 4302232"/>
              <a:gd name="connsiteX9" fmla="*/ 2588825 w 5319892"/>
              <a:gd name="connsiteY9" fmla="*/ 4302223 h 4302232"/>
              <a:gd name="connsiteX10" fmla="*/ 826286 w 5319892"/>
              <a:gd name="connsiteY10" fmla="*/ 3570217 h 4302232"/>
              <a:gd name="connsiteX11" fmla="*/ 4651 w 5319892"/>
              <a:gd name="connsiteY11" fmla="*/ 2165310 h 4302232"/>
              <a:gd name="connsiteX0" fmla="*/ 4651 w 5371170"/>
              <a:gd name="connsiteY0" fmla="*/ 2165310 h 4302232"/>
              <a:gd name="connsiteX1" fmla="*/ 1157590 w 5371170"/>
              <a:gd name="connsiteY1" fmla="*/ 416877 h 4302232"/>
              <a:gd name="connsiteX2" fmla="*/ 2588825 w 5371170"/>
              <a:gd name="connsiteY2" fmla="*/ 28397 h 4302232"/>
              <a:gd name="connsiteX3" fmla="*/ 3867660 w 5371170"/>
              <a:gd name="connsiteY3" fmla="*/ 105452 h 4302232"/>
              <a:gd name="connsiteX4" fmla="*/ 4888077 w 5371170"/>
              <a:gd name="connsiteY4" fmla="*/ 569276 h 4302232"/>
              <a:gd name="connsiteX5" fmla="*/ 5332026 w 5371170"/>
              <a:gd name="connsiteY5" fmla="*/ 1443919 h 4302232"/>
              <a:gd name="connsiteX6" fmla="*/ 5318773 w 5371170"/>
              <a:gd name="connsiteY6" fmla="*/ 2178562 h 4302232"/>
              <a:gd name="connsiteX7" fmla="*/ 5133242 w 5371170"/>
              <a:gd name="connsiteY7" fmla="*/ 3067311 h 4302232"/>
              <a:gd name="connsiteX8" fmla="*/ 4748928 w 5371170"/>
              <a:gd name="connsiteY8" fmla="*/ 3584146 h 4302232"/>
              <a:gd name="connsiteX9" fmla="*/ 2588825 w 5371170"/>
              <a:gd name="connsiteY9" fmla="*/ 4302223 h 4302232"/>
              <a:gd name="connsiteX10" fmla="*/ 826286 w 5371170"/>
              <a:gd name="connsiteY10" fmla="*/ 3570217 h 4302232"/>
              <a:gd name="connsiteX11" fmla="*/ 4651 w 5371170"/>
              <a:gd name="connsiteY11" fmla="*/ 2165310 h 4302232"/>
              <a:gd name="connsiteX0" fmla="*/ 4651 w 5339123"/>
              <a:gd name="connsiteY0" fmla="*/ 2165310 h 4302232"/>
              <a:gd name="connsiteX1" fmla="*/ 1157590 w 5339123"/>
              <a:gd name="connsiteY1" fmla="*/ 416877 h 4302232"/>
              <a:gd name="connsiteX2" fmla="*/ 2588825 w 5339123"/>
              <a:gd name="connsiteY2" fmla="*/ 28397 h 4302232"/>
              <a:gd name="connsiteX3" fmla="*/ 3867660 w 5339123"/>
              <a:gd name="connsiteY3" fmla="*/ 105452 h 4302232"/>
              <a:gd name="connsiteX4" fmla="*/ 4888077 w 5339123"/>
              <a:gd name="connsiteY4" fmla="*/ 569276 h 4302232"/>
              <a:gd name="connsiteX5" fmla="*/ 5332026 w 5339123"/>
              <a:gd name="connsiteY5" fmla="*/ 1443919 h 4302232"/>
              <a:gd name="connsiteX6" fmla="*/ 5318773 w 5339123"/>
              <a:gd name="connsiteY6" fmla="*/ 2178562 h 4302232"/>
              <a:gd name="connsiteX7" fmla="*/ 5133242 w 5339123"/>
              <a:gd name="connsiteY7" fmla="*/ 3067311 h 4302232"/>
              <a:gd name="connsiteX8" fmla="*/ 4748928 w 5339123"/>
              <a:gd name="connsiteY8" fmla="*/ 3584146 h 4302232"/>
              <a:gd name="connsiteX9" fmla="*/ 2588825 w 5339123"/>
              <a:gd name="connsiteY9" fmla="*/ 4302223 h 4302232"/>
              <a:gd name="connsiteX10" fmla="*/ 826286 w 5339123"/>
              <a:gd name="connsiteY10" fmla="*/ 3570217 h 4302232"/>
              <a:gd name="connsiteX11" fmla="*/ 4651 w 5339123"/>
              <a:gd name="connsiteY11" fmla="*/ 2165310 h 4302232"/>
              <a:gd name="connsiteX0" fmla="*/ 4651 w 5339123"/>
              <a:gd name="connsiteY0" fmla="*/ 2165310 h 4302232"/>
              <a:gd name="connsiteX1" fmla="*/ 1157590 w 5339123"/>
              <a:gd name="connsiteY1" fmla="*/ 416877 h 4302232"/>
              <a:gd name="connsiteX2" fmla="*/ 2588825 w 5339123"/>
              <a:gd name="connsiteY2" fmla="*/ 28397 h 4302232"/>
              <a:gd name="connsiteX3" fmla="*/ 3867660 w 5339123"/>
              <a:gd name="connsiteY3" fmla="*/ 105452 h 4302232"/>
              <a:gd name="connsiteX4" fmla="*/ 5027225 w 5339123"/>
              <a:gd name="connsiteY4" fmla="*/ 443380 h 4302232"/>
              <a:gd name="connsiteX5" fmla="*/ 5332026 w 5339123"/>
              <a:gd name="connsiteY5" fmla="*/ 1443919 h 4302232"/>
              <a:gd name="connsiteX6" fmla="*/ 5318773 w 5339123"/>
              <a:gd name="connsiteY6" fmla="*/ 2178562 h 4302232"/>
              <a:gd name="connsiteX7" fmla="*/ 5133242 w 5339123"/>
              <a:gd name="connsiteY7" fmla="*/ 3067311 h 4302232"/>
              <a:gd name="connsiteX8" fmla="*/ 4748928 w 5339123"/>
              <a:gd name="connsiteY8" fmla="*/ 3584146 h 4302232"/>
              <a:gd name="connsiteX9" fmla="*/ 2588825 w 5339123"/>
              <a:gd name="connsiteY9" fmla="*/ 4302223 h 4302232"/>
              <a:gd name="connsiteX10" fmla="*/ 826286 w 5339123"/>
              <a:gd name="connsiteY10" fmla="*/ 3570217 h 4302232"/>
              <a:gd name="connsiteX11" fmla="*/ 4651 w 5339123"/>
              <a:gd name="connsiteY11" fmla="*/ 2165310 h 4302232"/>
              <a:gd name="connsiteX0" fmla="*/ 4651 w 5339123"/>
              <a:gd name="connsiteY0" fmla="*/ 2206501 h 4343423"/>
              <a:gd name="connsiteX1" fmla="*/ 1157590 w 5339123"/>
              <a:gd name="connsiteY1" fmla="*/ 458068 h 4343423"/>
              <a:gd name="connsiteX2" fmla="*/ 2588825 w 5339123"/>
              <a:gd name="connsiteY2" fmla="*/ 69588 h 4343423"/>
              <a:gd name="connsiteX3" fmla="*/ 3880913 w 5339123"/>
              <a:gd name="connsiteY3" fmla="*/ 67130 h 4343423"/>
              <a:gd name="connsiteX4" fmla="*/ 5027225 w 5339123"/>
              <a:gd name="connsiteY4" fmla="*/ 484571 h 4343423"/>
              <a:gd name="connsiteX5" fmla="*/ 5332026 w 5339123"/>
              <a:gd name="connsiteY5" fmla="*/ 1485110 h 4343423"/>
              <a:gd name="connsiteX6" fmla="*/ 5318773 w 5339123"/>
              <a:gd name="connsiteY6" fmla="*/ 2219753 h 4343423"/>
              <a:gd name="connsiteX7" fmla="*/ 5133242 w 5339123"/>
              <a:gd name="connsiteY7" fmla="*/ 3108502 h 4343423"/>
              <a:gd name="connsiteX8" fmla="*/ 4748928 w 5339123"/>
              <a:gd name="connsiteY8" fmla="*/ 3625337 h 4343423"/>
              <a:gd name="connsiteX9" fmla="*/ 2588825 w 5339123"/>
              <a:gd name="connsiteY9" fmla="*/ 4343414 h 4343423"/>
              <a:gd name="connsiteX10" fmla="*/ 826286 w 5339123"/>
              <a:gd name="connsiteY10" fmla="*/ 3611408 h 4343423"/>
              <a:gd name="connsiteX11" fmla="*/ 4651 w 5339123"/>
              <a:gd name="connsiteY11" fmla="*/ 2206501 h 4343423"/>
              <a:gd name="connsiteX0" fmla="*/ 4651 w 5339123"/>
              <a:gd name="connsiteY0" fmla="*/ 2206501 h 4343423"/>
              <a:gd name="connsiteX1" fmla="*/ 1157590 w 5339123"/>
              <a:gd name="connsiteY1" fmla="*/ 458068 h 4343423"/>
              <a:gd name="connsiteX2" fmla="*/ 2588825 w 5339123"/>
              <a:gd name="connsiteY2" fmla="*/ 69588 h 4343423"/>
              <a:gd name="connsiteX3" fmla="*/ 3880913 w 5339123"/>
              <a:gd name="connsiteY3" fmla="*/ 67130 h 4343423"/>
              <a:gd name="connsiteX4" fmla="*/ 5027225 w 5339123"/>
              <a:gd name="connsiteY4" fmla="*/ 484571 h 4343423"/>
              <a:gd name="connsiteX5" fmla="*/ 5332026 w 5339123"/>
              <a:gd name="connsiteY5" fmla="*/ 1485110 h 4343423"/>
              <a:gd name="connsiteX6" fmla="*/ 5318773 w 5339123"/>
              <a:gd name="connsiteY6" fmla="*/ 2219753 h 4343423"/>
              <a:gd name="connsiteX7" fmla="*/ 5133242 w 5339123"/>
              <a:gd name="connsiteY7" fmla="*/ 3108502 h 4343423"/>
              <a:gd name="connsiteX8" fmla="*/ 4748928 w 5339123"/>
              <a:gd name="connsiteY8" fmla="*/ 3625337 h 4343423"/>
              <a:gd name="connsiteX9" fmla="*/ 2588825 w 5339123"/>
              <a:gd name="connsiteY9" fmla="*/ 4343414 h 4343423"/>
              <a:gd name="connsiteX10" fmla="*/ 826286 w 5339123"/>
              <a:gd name="connsiteY10" fmla="*/ 3611408 h 4343423"/>
              <a:gd name="connsiteX11" fmla="*/ 4651 w 5339123"/>
              <a:gd name="connsiteY11" fmla="*/ 2206501 h 4343423"/>
              <a:gd name="connsiteX0" fmla="*/ 4651 w 5339123"/>
              <a:gd name="connsiteY0" fmla="*/ 2187716 h 4324638"/>
              <a:gd name="connsiteX1" fmla="*/ 1157590 w 5339123"/>
              <a:gd name="connsiteY1" fmla="*/ 439283 h 4324638"/>
              <a:gd name="connsiteX2" fmla="*/ 2588825 w 5339123"/>
              <a:gd name="connsiteY2" fmla="*/ 50803 h 4324638"/>
              <a:gd name="connsiteX3" fmla="*/ 3880913 w 5339123"/>
              <a:gd name="connsiteY3" fmla="*/ 48345 h 4324638"/>
              <a:gd name="connsiteX4" fmla="*/ 5027225 w 5339123"/>
              <a:gd name="connsiteY4" fmla="*/ 465786 h 4324638"/>
              <a:gd name="connsiteX5" fmla="*/ 5332026 w 5339123"/>
              <a:gd name="connsiteY5" fmla="*/ 1466325 h 4324638"/>
              <a:gd name="connsiteX6" fmla="*/ 5318773 w 5339123"/>
              <a:gd name="connsiteY6" fmla="*/ 2200968 h 4324638"/>
              <a:gd name="connsiteX7" fmla="*/ 5133242 w 5339123"/>
              <a:gd name="connsiteY7" fmla="*/ 3089717 h 4324638"/>
              <a:gd name="connsiteX8" fmla="*/ 4748928 w 5339123"/>
              <a:gd name="connsiteY8" fmla="*/ 3606552 h 4324638"/>
              <a:gd name="connsiteX9" fmla="*/ 2588825 w 5339123"/>
              <a:gd name="connsiteY9" fmla="*/ 4324629 h 4324638"/>
              <a:gd name="connsiteX10" fmla="*/ 826286 w 5339123"/>
              <a:gd name="connsiteY10" fmla="*/ 3592623 h 4324638"/>
              <a:gd name="connsiteX11" fmla="*/ 4651 w 5339123"/>
              <a:gd name="connsiteY11" fmla="*/ 2187716 h 4324638"/>
              <a:gd name="connsiteX0" fmla="*/ 4651 w 5339123"/>
              <a:gd name="connsiteY0" fmla="*/ 2187716 h 4324638"/>
              <a:gd name="connsiteX1" fmla="*/ 1157590 w 5339123"/>
              <a:gd name="connsiteY1" fmla="*/ 439283 h 4324638"/>
              <a:gd name="connsiteX2" fmla="*/ 2588825 w 5339123"/>
              <a:gd name="connsiteY2" fmla="*/ 50803 h 4324638"/>
              <a:gd name="connsiteX3" fmla="*/ 3880913 w 5339123"/>
              <a:gd name="connsiteY3" fmla="*/ 48345 h 4324638"/>
              <a:gd name="connsiteX4" fmla="*/ 5027225 w 5339123"/>
              <a:gd name="connsiteY4" fmla="*/ 465786 h 4324638"/>
              <a:gd name="connsiteX5" fmla="*/ 5292269 w 5339123"/>
              <a:gd name="connsiteY5" fmla="*/ 1041580 h 4324638"/>
              <a:gd name="connsiteX6" fmla="*/ 5332026 w 5339123"/>
              <a:gd name="connsiteY6" fmla="*/ 1466325 h 4324638"/>
              <a:gd name="connsiteX7" fmla="*/ 5318773 w 5339123"/>
              <a:gd name="connsiteY7" fmla="*/ 2200968 h 4324638"/>
              <a:gd name="connsiteX8" fmla="*/ 5133242 w 5339123"/>
              <a:gd name="connsiteY8" fmla="*/ 3089717 h 4324638"/>
              <a:gd name="connsiteX9" fmla="*/ 4748928 w 5339123"/>
              <a:gd name="connsiteY9" fmla="*/ 3606552 h 4324638"/>
              <a:gd name="connsiteX10" fmla="*/ 2588825 w 5339123"/>
              <a:gd name="connsiteY10" fmla="*/ 4324629 h 4324638"/>
              <a:gd name="connsiteX11" fmla="*/ 826286 w 5339123"/>
              <a:gd name="connsiteY11" fmla="*/ 3592623 h 4324638"/>
              <a:gd name="connsiteX12" fmla="*/ 4651 w 5339123"/>
              <a:gd name="connsiteY12" fmla="*/ 2187716 h 4324638"/>
              <a:gd name="connsiteX0" fmla="*/ 4651 w 5440057"/>
              <a:gd name="connsiteY0" fmla="*/ 2187716 h 4324638"/>
              <a:gd name="connsiteX1" fmla="*/ 1157590 w 5440057"/>
              <a:gd name="connsiteY1" fmla="*/ 439283 h 4324638"/>
              <a:gd name="connsiteX2" fmla="*/ 2588825 w 5440057"/>
              <a:gd name="connsiteY2" fmla="*/ 50803 h 4324638"/>
              <a:gd name="connsiteX3" fmla="*/ 3880913 w 5440057"/>
              <a:gd name="connsiteY3" fmla="*/ 48345 h 4324638"/>
              <a:gd name="connsiteX4" fmla="*/ 5027225 w 5440057"/>
              <a:gd name="connsiteY4" fmla="*/ 465786 h 4324638"/>
              <a:gd name="connsiteX5" fmla="*/ 5292269 w 5440057"/>
              <a:gd name="connsiteY5" fmla="*/ 1041580 h 4324638"/>
              <a:gd name="connsiteX6" fmla="*/ 5438043 w 5440057"/>
              <a:gd name="connsiteY6" fmla="*/ 1472952 h 4324638"/>
              <a:gd name="connsiteX7" fmla="*/ 5318773 w 5440057"/>
              <a:gd name="connsiteY7" fmla="*/ 2200968 h 4324638"/>
              <a:gd name="connsiteX8" fmla="*/ 5133242 w 5440057"/>
              <a:gd name="connsiteY8" fmla="*/ 3089717 h 4324638"/>
              <a:gd name="connsiteX9" fmla="*/ 4748928 w 5440057"/>
              <a:gd name="connsiteY9" fmla="*/ 3606552 h 4324638"/>
              <a:gd name="connsiteX10" fmla="*/ 2588825 w 5440057"/>
              <a:gd name="connsiteY10" fmla="*/ 4324629 h 4324638"/>
              <a:gd name="connsiteX11" fmla="*/ 826286 w 5440057"/>
              <a:gd name="connsiteY11" fmla="*/ 3592623 h 4324638"/>
              <a:gd name="connsiteX12" fmla="*/ 4651 w 5440057"/>
              <a:gd name="connsiteY12" fmla="*/ 2187716 h 4324638"/>
              <a:gd name="connsiteX0" fmla="*/ 4651 w 5440057"/>
              <a:gd name="connsiteY0" fmla="*/ 2187716 h 4324638"/>
              <a:gd name="connsiteX1" fmla="*/ 1157590 w 5440057"/>
              <a:gd name="connsiteY1" fmla="*/ 439283 h 4324638"/>
              <a:gd name="connsiteX2" fmla="*/ 2588825 w 5440057"/>
              <a:gd name="connsiteY2" fmla="*/ 50803 h 4324638"/>
              <a:gd name="connsiteX3" fmla="*/ 3880913 w 5440057"/>
              <a:gd name="connsiteY3" fmla="*/ 48345 h 4324638"/>
              <a:gd name="connsiteX4" fmla="*/ 5027225 w 5440057"/>
              <a:gd name="connsiteY4" fmla="*/ 465786 h 4324638"/>
              <a:gd name="connsiteX5" fmla="*/ 5385034 w 5440057"/>
              <a:gd name="connsiteY5" fmla="*/ 988571 h 4324638"/>
              <a:gd name="connsiteX6" fmla="*/ 5438043 w 5440057"/>
              <a:gd name="connsiteY6" fmla="*/ 1472952 h 4324638"/>
              <a:gd name="connsiteX7" fmla="*/ 5318773 w 5440057"/>
              <a:gd name="connsiteY7" fmla="*/ 2200968 h 4324638"/>
              <a:gd name="connsiteX8" fmla="*/ 5133242 w 5440057"/>
              <a:gd name="connsiteY8" fmla="*/ 3089717 h 4324638"/>
              <a:gd name="connsiteX9" fmla="*/ 4748928 w 5440057"/>
              <a:gd name="connsiteY9" fmla="*/ 3606552 h 4324638"/>
              <a:gd name="connsiteX10" fmla="*/ 2588825 w 5440057"/>
              <a:gd name="connsiteY10" fmla="*/ 4324629 h 4324638"/>
              <a:gd name="connsiteX11" fmla="*/ 826286 w 5440057"/>
              <a:gd name="connsiteY11" fmla="*/ 3592623 h 4324638"/>
              <a:gd name="connsiteX12" fmla="*/ 4651 w 5440057"/>
              <a:gd name="connsiteY12" fmla="*/ 2187716 h 4324638"/>
              <a:gd name="connsiteX0" fmla="*/ 4651 w 5440057"/>
              <a:gd name="connsiteY0" fmla="*/ 2262587 h 4399509"/>
              <a:gd name="connsiteX1" fmla="*/ 1157590 w 5440057"/>
              <a:gd name="connsiteY1" fmla="*/ 514154 h 4399509"/>
              <a:gd name="connsiteX2" fmla="*/ 2588825 w 5440057"/>
              <a:gd name="connsiteY2" fmla="*/ 125674 h 4399509"/>
              <a:gd name="connsiteX3" fmla="*/ 3900791 w 5440057"/>
              <a:gd name="connsiteY3" fmla="*/ 23824 h 4399509"/>
              <a:gd name="connsiteX4" fmla="*/ 5027225 w 5440057"/>
              <a:gd name="connsiteY4" fmla="*/ 540657 h 4399509"/>
              <a:gd name="connsiteX5" fmla="*/ 5385034 w 5440057"/>
              <a:gd name="connsiteY5" fmla="*/ 1063442 h 4399509"/>
              <a:gd name="connsiteX6" fmla="*/ 5438043 w 5440057"/>
              <a:gd name="connsiteY6" fmla="*/ 1547823 h 4399509"/>
              <a:gd name="connsiteX7" fmla="*/ 5318773 w 5440057"/>
              <a:gd name="connsiteY7" fmla="*/ 2275839 h 4399509"/>
              <a:gd name="connsiteX8" fmla="*/ 5133242 w 5440057"/>
              <a:gd name="connsiteY8" fmla="*/ 3164588 h 4399509"/>
              <a:gd name="connsiteX9" fmla="*/ 4748928 w 5440057"/>
              <a:gd name="connsiteY9" fmla="*/ 3681423 h 4399509"/>
              <a:gd name="connsiteX10" fmla="*/ 2588825 w 5440057"/>
              <a:gd name="connsiteY10" fmla="*/ 4399500 h 4399509"/>
              <a:gd name="connsiteX11" fmla="*/ 826286 w 5440057"/>
              <a:gd name="connsiteY11" fmla="*/ 3667494 h 4399509"/>
              <a:gd name="connsiteX12" fmla="*/ 4651 w 5440057"/>
              <a:gd name="connsiteY12" fmla="*/ 2262587 h 4399509"/>
              <a:gd name="connsiteX0" fmla="*/ 2824 w 5438230"/>
              <a:gd name="connsiteY0" fmla="*/ 2261833 h 4398755"/>
              <a:gd name="connsiteX1" fmla="*/ 1076250 w 5438230"/>
              <a:gd name="connsiteY1" fmla="*/ 480269 h 4398755"/>
              <a:gd name="connsiteX2" fmla="*/ 2586998 w 5438230"/>
              <a:gd name="connsiteY2" fmla="*/ 124920 h 4398755"/>
              <a:gd name="connsiteX3" fmla="*/ 3898964 w 5438230"/>
              <a:gd name="connsiteY3" fmla="*/ 23070 h 4398755"/>
              <a:gd name="connsiteX4" fmla="*/ 5025398 w 5438230"/>
              <a:gd name="connsiteY4" fmla="*/ 539903 h 4398755"/>
              <a:gd name="connsiteX5" fmla="*/ 5383207 w 5438230"/>
              <a:gd name="connsiteY5" fmla="*/ 1062688 h 4398755"/>
              <a:gd name="connsiteX6" fmla="*/ 5436216 w 5438230"/>
              <a:gd name="connsiteY6" fmla="*/ 1547069 h 4398755"/>
              <a:gd name="connsiteX7" fmla="*/ 5316946 w 5438230"/>
              <a:gd name="connsiteY7" fmla="*/ 2275085 h 4398755"/>
              <a:gd name="connsiteX8" fmla="*/ 5131415 w 5438230"/>
              <a:gd name="connsiteY8" fmla="*/ 3163834 h 4398755"/>
              <a:gd name="connsiteX9" fmla="*/ 4747101 w 5438230"/>
              <a:gd name="connsiteY9" fmla="*/ 3680669 h 4398755"/>
              <a:gd name="connsiteX10" fmla="*/ 2586998 w 5438230"/>
              <a:gd name="connsiteY10" fmla="*/ 4398746 h 4398755"/>
              <a:gd name="connsiteX11" fmla="*/ 824459 w 5438230"/>
              <a:gd name="connsiteY11" fmla="*/ 3666740 h 4398755"/>
              <a:gd name="connsiteX12" fmla="*/ 2824 w 5438230"/>
              <a:gd name="connsiteY12" fmla="*/ 2261833 h 4398755"/>
              <a:gd name="connsiteX0" fmla="*/ 2824 w 5438230"/>
              <a:gd name="connsiteY0" fmla="*/ 2261833 h 4398755"/>
              <a:gd name="connsiteX1" fmla="*/ 1076250 w 5438230"/>
              <a:gd name="connsiteY1" fmla="*/ 480269 h 4398755"/>
              <a:gd name="connsiteX2" fmla="*/ 2586998 w 5438230"/>
              <a:gd name="connsiteY2" fmla="*/ 124920 h 4398755"/>
              <a:gd name="connsiteX3" fmla="*/ 3898964 w 5438230"/>
              <a:gd name="connsiteY3" fmla="*/ 23070 h 4398755"/>
              <a:gd name="connsiteX4" fmla="*/ 5025398 w 5438230"/>
              <a:gd name="connsiteY4" fmla="*/ 539903 h 4398755"/>
              <a:gd name="connsiteX5" fmla="*/ 5383207 w 5438230"/>
              <a:gd name="connsiteY5" fmla="*/ 1062688 h 4398755"/>
              <a:gd name="connsiteX6" fmla="*/ 5436216 w 5438230"/>
              <a:gd name="connsiteY6" fmla="*/ 1547069 h 4398755"/>
              <a:gd name="connsiteX7" fmla="*/ 5316946 w 5438230"/>
              <a:gd name="connsiteY7" fmla="*/ 2275085 h 4398755"/>
              <a:gd name="connsiteX8" fmla="*/ 4892876 w 5438230"/>
              <a:gd name="connsiteY8" fmla="*/ 3150582 h 4398755"/>
              <a:gd name="connsiteX9" fmla="*/ 4747101 w 5438230"/>
              <a:gd name="connsiteY9" fmla="*/ 3680669 h 4398755"/>
              <a:gd name="connsiteX10" fmla="*/ 2586998 w 5438230"/>
              <a:gd name="connsiteY10" fmla="*/ 4398746 h 4398755"/>
              <a:gd name="connsiteX11" fmla="*/ 824459 w 5438230"/>
              <a:gd name="connsiteY11" fmla="*/ 3666740 h 4398755"/>
              <a:gd name="connsiteX12" fmla="*/ 2824 w 5438230"/>
              <a:gd name="connsiteY12" fmla="*/ 2261833 h 4398755"/>
              <a:gd name="connsiteX0" fmla="*/ 2824 w 5438230"/>
              <a:gd name="connsiteY0" fmla="*/ 2261833 h 4398766"/>
              <a:gd name="connsiteX1" fmla="*/ 1076250 w 5438230"/>
              <a:gd name="connsiteY1" fmla="*/ 480269 h 4398766"/>
              <a:gd name="connsiteX2" fmla="*/ 2586998 w 5438230"/>
              <a:gd name="connsiteY2" fmla="*/ 124920 h 4398766"/>
              <a:gd name="connsiteX3" fmla="*/ 3898964 w 5438230"/>
              <a:gd name="connsiteY3" fmla="*/ 23070 h 4398766"/>
              <a:gd name="connsiteX4" fmla="*/ 5025398 w 5438230"/>
              <a:gd name="connsiteY4" fmla="*/ 539903 h 4398766"/>
              <a:gd name="connsiteX5" fmla="*/ 5383207 w 5438230"/>
              <a:gd name="connsiteY5" fmla="*/ 1062688 h 4398766"/>
              <a:gd name="connsiteX6" fmla="*/ 5436216 w 5438230"/>
              <a:gd name="connsiteY6" fmla="*/ 1547069 h 4398766"/>
              <a:gd name="connsiteX7" fmla="*/ 5316946 w 5438230"/>
              <a:gd name="connsiteY7" fmla="*/ 2275085 h 4398766"/>
              <a:gd name="connsiteX8" fmla="*/ 4892876 w 5438230"/>
              <a:gd name="connsiteY8" fmla="*/ 3150582 h 4398766"/>
              <a:gd name="connsiteX9" fmla="*/ 4442301 w 5438230"/>
              <a:gd name="connsiteY9" fmla="*/ 3687295 h 4398766"/>
              <a:gd name="connsiteX10" fmla="*/ 2586998 w 5438230"/>
              <a:gd name="connsiteY10" fmla="*/ 4398746 h 4398766"/>
              <a:gd name="connsiteX11" fmla="*/ 824459 w 5438230"/>
              <a:gd name="connsiteY11" fmla="*/ 3666740 h 4398766"/>
              <a:gd name="connsiteX12" fmla="*/ 2824 w 5438230"/>
              <a:gd name="connsiteY12" fmla="*/ 2261833 h 4398766"/>
              <a:gd name="connsiteX0" fmla="*/ 2824 w 5438230"/>
              <a:gd name="connsiteY0" fmla="*/ 2256480 h 4393413"/>
              <a:gd name="connsiteX1" fmla="*/ 1076250 w 5438230"/>
              <a:gd name="connsiteY1" fmla="*/ 474916 h 4393413"/>
              <a:gd name="connsiteX2" fmla="*/ 2586998 w 5438230"/>
              <a:gd name="connsiteY2" fmla="*/ 165949 h 4393413"/>
              <a:gd name="connsiteX3" fmla="*/ 3898964 w 5438230"/>
              <a:gd name="connsiteY3" fmla="*/ 17717 h 4393413"/>
              <a:gd name="connsiteX4" fmla="*/ 5025398 w 5438230"/>
              <a:gd name="connsiteY4" fmla="*/ 534550 h 4393413"/>
              <a:gd name="connsiteX5" fmla="*/ 5383207 w 5438230"/>
              <a:gd name="connsiteY5" fmla="*/ 1057335 h 4393413"/>
              <a:gd name="connsiteX6" fmla="*/ 5436216 w 5438230"/>
              <a:gd name="connsiteY6" fmla="*/ 1541716 h 4393413"/>
              <a:gd name="connsiteX7" fmla="*/ 5316946 w 5438230"/>
              <a:gd name="connsiteY7" fmla="*/ 2269732 h 4393413"/>
              <a:gd name="connsiteX8" fmla="*/ 4892876 w 5438230"/>
              <a:gd name="connsiteY8" fmla="*/ 3145229 h 4393413"/>
              <a:gd name="connsiteX9" fmla="*/ 4442301 w 5438230"/>
              <a:gd name="connsiteY9" fmla="*/ 3681942 h 4393413"/>
              <a:gd name="connsiteX10" fmla="*/ 2586998 w 5438230"/>
              <a:gd name="connsiteY10" fmla="*/ 4393393 h 4393413"/>
              <a:gd name="connsiteX11" fmla="*/ 824459 w 5438230"/>
              <a:gd name="connsiteY11" fmla="*/ 3661387 h 4393413"/>
              <a:gd name="connsiteX12" fmla="*/ 2824 w 5438230"/>
              <a:gd name="connsiteY12" fmla="*/ 2256480 h 4393413"/>
              <a:gd name="connsiteX0" fmla="*/ 2824 w 5437748"/>
              <a:gd name="connsiteY0" fmla="*/ 2256480 h 4393413"/>
              <a:gd name="connsiteX1" fmla="*/ 1076250 w 5437748"/>
              <a:gd name="connsiteY1" fmla="*/ 474916 h 4393413"/>
              <a:gd name="connsiteX2" fmla="*/ 2586998 w 5437748"/>
              <a:gd name="connsiteY2" fmla="*/ 165949 h 4393413"/>
              <a:gd name="connsiteX3" fmla="*/ 3898964 w 5437748"/>
              <a:gd name="connsiteY3" fmla="*/ 17717 h 4393413"/>
              <a:gd name="connsiteX4" fmla="*/ 5025398 w 5437748"/>
              <a:gd name="connsiteY4" fmla="*/ 534550 h 4393413"/>
              <a:gd name="connsiteX5" fmla="*/ 5383207 w 5437748"/>
              <a:gd name="connsiteY5" fmla="*/ 1057335 h 4393413"/>
              <a:gd name="connsiteX6" fmla="*/ 5436216 w 5437748"/>
              <a:gd name="connsiteY6" fmla="*/ 1541716 h 4393413"/>
              <a:gd name="connsiteX7" fmla="*/ 5270564 w 5437748"/>
              <a:gd name="connsiteY7" fmla="*/ 2309488 h 4393413"/>
              <a:gd name="connsiteX8" fmla="*/ 4892876 w 5437748"/>
              <a:gd name="connsiteY8" fmla="*/ 3145229 h 4393413"/>
              <a:gd name="connsiteX9" fmla="*/ 4442301 w 5437748"/>
              <a:gd name="connsiteY9" fmla="*/ 3681942 h 4393413"/>
              <a:gd name="connsiteX10" fmla="*/ 2586998 w 5437748"/>
              <a:gd name="connsiteY10" fmla="*/ 4393393 h 4393413"/>
              <a:gd name="connsiteX11" fmla="*/ 824459 w 5437748"/>
              <a:gd name="connsiteY11" fmla="*/ 3661387 h 4393413"/>
              <a:gd name="connsiteX12" fmla="*/ 2824 w 5437748"/>
              <a:gd name="connsiteY12" fmla="*/ 2256480 h 4393413"/>
              <a:gd name="connsiteX0" fmla="*/ 2824 w 5438511"/>
              <a:gd name="connsiteY0" fmla="*/ 2256480 h 4393413"/>
              <a:gd name="connsiteX1" fmla="*/ 1076250 w 5438511"/>
              <a:gd name="connsiteY1" fmla="*/ 474916 h 4393413"/>
              <a:gd name="connsiteX2" fmla="*/ 2586998 w 5438511"/>
              <a:gd name="connsiteY2" fmla="*/ 165949 h 4393413"/>
              <a:gd name="connsiteX3" fmla="*/ 3898964 w 5438511"/>
              <a:gd name="connsiteY3" fmla="*/ 17717 h 4393413"/>
              <a:gd name="connsiteX4" fmla="*/ 5025398 w 5438511"/>
              <a:gd name="connsiteY4" fmla="*/ 534550 h 4393413"/>
              <a:gd name="connsiteX5" fmla="*/ 5383207 w 5438511"/>
              <a:gd name="connsiteY5" fmla="*/ 1057335 h 4393413"/>
              <a:gd name="connsiteX6" fmla="*/ 5436216 w 5438511"/>
              <a:gd name="connsiteY6" fmla="*/ 1541716 h 4393413"/>
              <a:gd name="connsiteX7" fmla="*/ 5270564 w 5438511"/>
              <a:gd name="connsiteY7" fmla="*/ 2309488 h 4393413"/>
              <a:gd name="connsiteX8" fmla="*/ 4892876 w 5438511"/>
              <a:gd name="connsiteY8" fmla="*/ 3145229 h 4393413"/>
              <a:gd name="connsiteX9" fmla="*/ 4442301 w 5438511"/>
              <a:gd name="connsiteY9" fmla="*/ 3681942 h 4393413"/>
              <a:gd name="connsiteX10" fmla="*/ 2586998 w 5438511"/>
              <a:gd name="connsiteY10" fmla="*/ 4393393 h 4393413"/>
              <a:gd name="connsiteX11" fmla="*/ 824459 w 5438511"/>
              <a:gd name="connsiteY11" fmla="*/ 3661387 h 4393413"/>
              <a:gd name="connsiteX12" fmla="*/ 2824 w 5438511"/>
              <a:gd name="connsiteY12" fmla="*/ 2256480 h 4393413"/>
              <a:gd name="connsiteX0" fmla="*/ 2824 w 5464629"/>
              <a:gd name="connsiteY0" fmla="*/ 2256480 h 4393413"/>
              <a:gd name="connsiteX1" fmla="*/ 1076250 w 5464629"/>
              <a:gd name="connsiteY1" fmla="*/ 474916 h 4393413"/>
              <a:gd name="connsiteX2" fmla="*/ 2586998 w 5464629"/>
              <a:gd name="connsiteY2" fmla="*/ 165949 h 4393413"/>
              <a:gd name="connsiteX3" fmla="*/ 3898964 w 5464629"/>
              <a:gd name="connsiteY3" fmla="*/ 17717 h 4393413"/>
              <a:gd name="connsiteX4" fmla="*/ 5025398 w 5464629"/>
              <a:gd name="connsiteY4" fmla="*/ 534550 h 4393413"/>
              <a:gd name="connsiteX5" fmla="*/ 5383207 w 5464629"/>
              <a:gd name="connsiteY5" fmla="*/ 1057335 h 4393413"/>
              <a:gd name="connsiteX6" fmla="*/ 5462720 w 5464629"/>
              <a:gd name="connsiteY6" fmla="*/ 1554968 h 4393413"/>
              <a:gd name="connsiteX7" fmla="*/ 5270564 w 5464629"/>
              <a:gd name="connsiteY7" fmla="*/ 2309488 h 4393413"/>
              <a:gd name="connsiteX8" fmla="*/ 4892876 w 5464629"/>
              <a:gd name="connsiteY8" fmla="*/ 3145229 h 4393413"/>
              <a:gd name="connsiteX9" fmla="*/ 4442301 w 5464629"/>
              <a:gd name="connsiteY9" fmla="*/ 3681942 h 4393413"/>
              <a:gd name="connsiteX10" fmla="*/ 2586998 w 5464629"/>
              <a:gd name="connsiteY10" fmla="*/ 4393393 h 4393413"/>
              <a:gd name="connsiteX11" fmla="*/ 824459 w 5464629"/>
              <a:gd name="connsiteY11" fmla="*/ 3661387 h 4393413"/>
              <a:gd name="connsiteX12" fmla="*/ 2824 w 5464629"/>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5051902 w 5462720"/>
              <a:gd name="connsiteY8" fmla="*/ 2740361 h 4393413"/>
              <a:gd name="connsiteX9" fmla="*/ 4892876 w 5462720"/>
              <a:gd name="connsiteY9" fmla="*/ 3145229 h 4393413"/>
              <a:gd name="connsiteX10" fmla="*/ 4442301 w 5462720"/>
              <a:gd name="connsiteY10" fmla="*/ 3681942 h 4393413"/>
              <a:gd name="connsiteX11" fmla="*/ 2586998 w 5462720"/>
              <a:gd name="connsiteY11" fmla="*/ 4393393 h 4393413"/>
              <a:gd name="connsiteX12" fmla="*/ 824459 w 5462720"/>
              <a:gd name="connsiteY12" fmla="*/ 3661387 h 4393413"/>
              <a:gd name="connsiteX13" fmla="*/ 2824 w 5462720"/>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383207 w 5495851"/>
              <a:gd name="connsiteY5" fmla="*/ 1057335 h 4393413"/>
              <a:gd name="connsiteX6" fmla="*/ 5495851 w 5495851"/>
              <a:gd name="connsiteY6" fmla="*/ 1588098 h 4393413"/>
              <a:gd name="connsiteX7" fmla="*/ 5270564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270564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853120 w 5495851"/>
              <a:gd name="connsiteY9" fmla="*/ 3363890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045276 w 5495851"/>
              <a:gd name="connsiteY8" fmla="*/ 2833126 h 4393413"/>
              <a:gd name="connsiteX9" fmla="*/ 4853120 w 5495851"/>
              <a:gd name="connsiteY9" fmla="*/ 3363890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363890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363890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450029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32237 h 4369983"/>
              <a:gd name="connsiteX1" fmla="*/ 1076250 w 5495851"/>
              <a:gd name="connsiteY1" fmla="*/ 450673 h 4369983"/>
              <a:gd name="connsiteX2" fmla="*/ 2586998 w 5495851"/>
              <a:gd name="connsiteY2" fmla="*/ 141706 h 4369983"/>
              <a:gd name="connsiteX3" fmla="*/ 3859207 w 5495851"/>
              <a:gd name="connsiteY3" fmla="*/ 19979 h 4369983"/>
              <a:gd name="connsiteX4" fmla="*/ 5025398 w 5495851"/>
              <a:gd name="connsiteY4" fmla="*/ 510307 h 4369983"/>
              <a:gd name="connsiteX5" fmla="*/ 5416338 w 5495851"/>
              <a:gd name="connsiteY5" fmla="*/ 1033092 h 4369983"/>
              <a:gd name="connsiteX6" fmla="*/ 5495851 w 5495851"/>
              <a:gd name="connsiteY6" fmla="*/ 1563855 h 4369983"/>
              <a:gd name="connsiteX7" fmla="*/ 5144668 w 5495851"/>
              <a:gd name="connsiteY7" fmla="*/ 2285245 h 4369983"/>
              <a:gd name="connsiteX8" fmla="*/ 5045276 w 5495851"/>
              <a:gd name="connsiteY8" fmla="*/ 2808883 h 4369983"/>
              <a:gd name="connsiteX9" fmla="*/ 4853120 w 5495851"/>
              <a:gd name="connsiteY9" fmla="*/ 3425786 h 4369983"/>
              <a:gd name="connsiteX10" fmla="*/ 4495310 w 5495851"/>
              <a:gd name="connsiteY10" fmla="*/ 3757091 h 4369983"/>
              <a:gd name="connsiteX11" fmla="*/ 2586998 w 5495851"/>
              <a:gd name="connsiteY11" fmla="*/ 4369150 h 4369983"/>
              <a:gd name="connsiteX12" fmla="*/ 824459 w 5495851"/>
              <a:gd name="connsiteY12" fmla="*/ 3637144 h 4369983"/>
              <a:gd name="connsiteX13" fmla="*/ 2824 w 5495851"/>
              <a:gd name="connsiteY13" fmla="*/ 2232237 h 4369983"/>
              <a:gd name="connsiteX0" fmla="*/ 2824 w 5495851"/>
              <a:gd name="connsiteY0" fmla="*/ 2232237 h 4369983"/>
              <a:gd name="connsiteX1" fmla="*/ 1076250 w 5495851"/>
              <a:gd name="connsiteY1" fmla="*/ 450673 h 4369983"/>
              <a:gd name="connsiteX2" fmla="*/ 2586998 w 5495851"/>
              <a:gd name="connsiteY2" fmla="*/ 141706 h 4369983"/>
              <a:gd name="connsiteX3" fmla="*/ 3859207 w 5495851"/>
              <a:gd name="connsiteY3" fmla="*/ 19979 h 4369983"/>
              <a:gd name="connsiteX4" fmla="*/ 5025398 w 5495851"/>
              <a:gd name="connsiteY4" fmla="*/ 510307 h 4369983"/>
              <a:gd name="connsiteX5" fmla="*/ 5416338 w 5495851"/>
              <a:gd name="connsiteY5" fmla="*/ 1033092 h 4369983"/>
              <a:gd name="connsiteX6" fmla="*/ 5495851 w 5495851"/>
              <a:gd name="connsiteY6" fmla="*/ 1563855 h 4369983"/>
              <a:gd name="connsiteX7" fmla="*/ 5144668 w 5495851"/>
              <a:gd name="connsiteY7" fmla="*/ 2285245 h 4369983"/>
              <a:gd name="connsiteX8" fmla="*/ 5045276 w 5495851"/>
              <a:gd name="connsiteY8" fmla="*/ 2808883 h 4369983"/>
              <a:gd name="connsiteX9" fmla="*/ 4853120 w 5495851"/>
              <a:gd name="connsiteY9" fmla="*/ 3425786 h 4369983"/>
              <a:gd name="connsiteX10" fmla="*/ 4495310 w 5495851"/>
              <a:gd name="connsiteY10" fmla="*/ 3757091 h 4369983"/>
              <a:gd name="connsiteX11" fmla="*/ 2586998 w 5495851"/>
              <a:gd name="connsiteY11" fmla="*/ 4369150 h 4369983"/>
              <a:gd name="connsiteX12" fmla="*/ 824459 w 5495851"/>
              <a:gd name="connsiteY12" fmla="*/ 3637144 h 4369983"/>
              <a:gd name="connsiteX13" fmla="*/ 2824 w 5495851"/>
              <a:gd name="connsiteY13" fmla="*/ 2232237 h 4369983"/>
              <a:gd name="connsiteX0" fmla="*/ 3245 w 5496272"/>
              <a:gd name="connsiteY0" fmla="*/ 2234224 h 4371970"/>
              <a:gd name="connsiteX1" fmla="*/ 1096549 w 5496272"/>
              <a:gd name="connsiteY1" fmla="*/ 558677 h 4371970"/>
              <a:gd name="connsiteX2" fmla="*/ 2587419 w 5496272"/>
              <a:gd name="connsiteY2" fmla="*/ 143693 h 4371970"/>
              <a:gd name="connsiteX3" fmla="*/ 3859628 w 5496272"/>
              <a:gd name="connsiteY3" fmla="*/ 21966 h 4371970"/>
              <a:gd name="connsiteX4" fmla="*/ 5025819 w 5496272"/>
              <a:gd name="connsiteY4" fmla="*/ 512294 h 4371970"/>
              <a:gd name="connsiteX5" fmla="*/ 5416759 w 5496272"/>
              <a:gd name="connsiteY5" fmla="*/ 1035079 h 4371970"/>
              <a:gd name="connsiteX6" fmla="*/ 5496272 w 5496272"/>
              <a:gd name="connsiteY6" fmla="*/ 1565842 h 4371970"/>
              <a:gd name="connsiteX7" fmla="*/ 5145089 w 5496272"/>
              <a:gd name="connsiteY7" fmla="*/ 2287232 h 4371970"/>
              <a:gd name="connsiteX8" fmla="*/ 5045697 w 5496272"/>
              <a:gd name="connsiteY8" fmla="*/ 2810870 h 4371970"/>
              <a:gd name="connsiteX9" fmla="*/ 4853541 w 5496272"/>
              <a:gd name="connsiteY9" fmla="*/ 3427773 h 4371970"/>
              <a:gd name="connsiteX10" fmla="*/ 4495731 w 5496272"/>
              <a:gd name="connsiteY10" fmla="*/ 3759078 h 4371970"/>
              <a:gd name="connsiteX11" fmla="*/ 2587419 w 5496272"/>
              <a:gd name="connsiteY11" fmla="*/ 4371137 h 4371970"/>
              <a:gd name="connsiteX12" fmla="*/ 824880 w 5496272"/>
              <a:gd name="connsiteY12" fmla="*/ 3639131 h 4371970"/>
              <a:gd name="connsiteX13" fmla="*/ 3245 w 5496272"/>
              <a:gd name="connsiteY13" fmla="*/ 2234224 h 4371970"/>
              <a:gd name="connsiteX0" fmla="*/ 2557 w 5495584"/>
              <a:gd name="connsiteY0" fmla="*/ 2234224 h 4371970"/>
              <a:gd name="connsiteX1" fmla="*/ 1062731 w 5495584"/>
              <a:gd name="connsiteY1" fmla="*/ 558677 h 4371970"/>
              <a:gd name="connsiteX2" fmla="*/ 2586731 w 5495584"/>
              <a:gd name="connsiteY2" fmla="*/ 143693 h 4371970"/>
              <a:gd name="connsiteX3" fmla="*/ 3858940 w 5495584"/>
              <a:gd name="connsiteY3" fmla="*/ 21966 h 4371970"/>
              <a:gd name="connsiteX4" fmla="*/ 5025131 w 5495584"/>
              <a:gd name="connsiteY4" fmla="*/ 512294 h 4371970"/>
              <a:gd name="connsiteX5" fmla="*/ 5416071 w 5495584"/>
              <a:gd name="connsiteY5" fmla="*/ 1035079 h 4371970"/>
              <a:gd name="connsiteX6" fmla="*/ 5495584 w 5495584"/>
              <a:gd name="connsiteY6" fmla="*/ 1565842 h 4371970"/>
              <a:gd name="connsiteX7" fmla="*/ 5144401 w 5495584"/>
              <a:gd name="connsiteY7" fmla="*/ 2287232 h 4371970"/>
              <a:gd name="connsiteX8" fmla="*/ 5045009 w 5495584"/>
              <a:gd name="connsiteY8" fmla="*/ 2810870 h 4371970"/>
              <a:gd name="connsiteX9" fmla="*/ 4852853 w 5495584"/>
              <a:gd name="connsiteY9" fmla="*/ 3427773 h 4371970"/>
              <a:gd name="connsiteX10" fmla="*/ 4495043 w 5495584"/>
              <a:gd name="connsiteY10" fmla="*/ 3759078 h 4371970"/>
              <a:gd name="connsiteX11" fmla="*/ 2586731 w 5495584"/>
              <a:gd name="connsiteY11" fmla="*/ 4371137 h 4371970"/>
              <a:gd name="connsiteX12" fmla="*/ 824192 w 5495584"/>
              <a:gd name="connsiteY12" fmla="*/ 3639131 h 4371970"/>
              <a:gd name="connsiteX13" fmla="*/ 2557 w 5495584"/>
              <a:gd name="connsiteY13" fmla="*/ 2234224 h 4371970"/>
              <a:gd name="connsiteX0" fmla="*/ 2557 w 5495584"/>
              <a:gd name="connsiteY0" fmla="*/ 2223449 h 4361195"/>
              <a:gd name="connsiteX1" fmla="*/ 1062731 w 5495584"/>
              <a:gd name="connsiteY1" fmla="*/ 547902 h 4361195"/>
              <a:gd name="connsiteX2" fmla="*/ 2586731 w 5495584"/>
              <a:gd name="connsiteY2" fmla="*/ 285318 h 4361195"/>
              <a:gd name="connsiteX3" fmla="*/ 3858940 w 5495584"/>
              <a:gd name="connsiteY3" fmla="*/ 11191 h 4361195"/>
              <a:gd name="connsiteX4" fmla="*/ 5025131 w 5495584"/>
              <a:gd name="connsiteY4" fmla="*/ 501519 h 4361195"/>
              <a:gd name="connsiteX5" fmla="*/ 5416071 w 5495584"/>
              <a:gd name="connsiteY5" fmla="*/ 1024304 h 4361195"/>
              <a:gd name="connsiteX6" fmla="*/ 5495584 w 5495584"/>
              <a:gd name="connsiteY6" fmla="*/ 1555067 h 4361195"/>
              <a:gd name="connsiteX7" fmla="*/ 5144401 w 5495584"/>
              <a:gd name="connsiteY7" fmla="*/ 2276457 h 4361195"/>
              <a:gd name="connsiteX8" fmla="*/ 5045009 w 5495584"/>
              <a:gd name="connsiteY8" fmla="*/ 2800095 h 4361195"/>
              <a:gd name="connsiteX9" fmla="*/ 4852853 w 5495584"/>
              <a:gd name="connsiteY9" fmla="*/ 3416998 h 4361195"/>
              <a:gd name="connsiteX10" fmla="*/ 4495043 w 5495584"/>
              <a:gd name="connsiteY10" fmla="*/ 3748303 h 4361195"/>
              <a:gd name="connsiteX11" fmla="*/ 2586731 w 5495584"/>
              <a:gd name="connsiteY11" fmla="*/ 4360362 h 4361195"/>
              <a:gd name="connsiteX12" fmla="*/ 824192 w 5495584"/>
              <a:gd name="connsiteY12" fmla="*/ 3628356 h 4361195"/>
              <a:gd name="connsiteX13" fmla="*/ 2557 w 5495584"/>
              <a:gd name="connsiteY13" fmla="*/ 2223449 h 4361195"/>
              <a:gd name="connsiteX0" fmla="*/ 2557 w 5495584"/>
              <a:gd name="connsiteY0" fmla="*/ 2223449 h 4361195"/>
              <a:gd name="connsiteX1" fmla="*/ 1062731 w 5495584"/>
              <a:gd name="connsiteY1" fmla="*/ 547902 h 4361195"/>
              <a:gd name="connsiteX2" fmla="*/ 2586731 w 5495584"/>
              <a:gd name="connsiteY2" fmla="*/ 285318 h 4361195"/>
              <a:gd name="connsiteX3" fmla="*/ 3858940 w 5495584"/>
              <a:gd name="connsiteY3" fmla="*/ 11191 h 4361195"/>
              <a:gd name="connsiteX4" fmla="*/ 5025131 w 5495584"/>
              <a:gd name="connsiteY4" fmla="*/ 501519 h 4361195"/>
              <a:gd name="connsiteX5" fmla="*/ 5416071 w 5495584"/>
              <a:gd name="connsiteY5" fmla="*/ 1024304 h 4361195"/>
              <a:gd name="connsiteX6" fmla="*/ 5495584 w 5495584"/>
              <a:gd name="connsiteY6" fmla="*/ 1555067 h 4361195"/>
              <a:gd name="connsiteX7" fmla="*/ 5078141 w 5495584"/>
              <a:gd name="connsiteY7" fmla="*/ 2269831 h 4361195"/>
              <a:gd name="connsiteX8" fmla="*/ 5045009 w 5495584"/>
              <a:gd name="connsiteY8" fmla="*/ 2800095 h 4361195"/>
              <a:gd name="connsiteX9" fmla="*/ 4852853 w 5495584"/>
              <a:gd name="connsiteY9" fmla="*/ 3416998 h 4361195"/>
              <a:gd name="connsiteX10" fmla="*/ 4495043 w 5495584"/>
              <a:gd name="connsiteY10" fmla="*/ 3748303 h 4361195"/>
              <a:gd name="connsiteX11" fmla="*/ 2586731 w 5495584"/>
              <a:gd name="connsiteY11" fmla="*/ 4360362 h 4361195"/>
              <a:gd name="connsiteX12" fmla="*/ 824192 w 5495584"/>
              <a:gd name="connsiteY12" fmla="*/ 3628356 h 4361195"/>
              <a:gd name="connsiteX13" fmla="*/ 2557 w 5495584"/>
              <a:gd name="connsiteY13" fmla="*/ 2223449 h 4361195"/>
              <a:gd name="connsiteX0" fmla="*/ 2557 w 5495584"/>
              <a:gd name="connsiteY0" fmla="*/ 2223449 h 4363120"/>
              <a:gd name="connsiteX1" fmla="*/ 1062731 w 5495584"/>
              <a:gd name="connsiteY1" fmla="*/ 547902 h 4363120"/>
              <a:gd name="connsiteX2" fmla="*/ 2586731 w 5495584"/>
              <a:gd name="connsiteY2" fmla="*/ 285318 h 4363120"/>
              <a:gd name="connsiteX3" fmla="*/ 3858940 w 5495584"/>
              <a:gd name="connsiteY3" fmla="*/ 11191 h 4363120"/>
              <a:gd name="connsiteX4" fmla="*/ 5025131 w 5495584"/>
              <a:gd name="connsiteY4" fmla="*/ 501519 h 4363120"/>
              <a:gd name="connsiteX5" fmla="*/ 5416071 w 5495584"/>
              <a:gd name="connsiteY5" fmla="*/ 1024304 h 4363120"/>
              <a:gd name="connsiteX6" fmla="*/ 5495584 w 5495584"/>
              <a:gd name="connsiteY6" fmla="*/ 1555067 h 4363120"/>
              <a:gd name="connsiteX7" fmla="*/ 5078141 w 5495584"/>
              <a:gd name="connsiteY7" fmla="*/ 2269831 h 4363120"/>
              <a:gd name="connsiteX8" fmla="*/ 5045009 w 5495584"/>
              <a:gd name="connsiteY8" fmla="*/ 2800095 h 4363120"/>
              <a:gd name="connsiteX9" fmla="*/ 4852853 w 5495584"/>
              <a:gd name="connsiteY9" fmla="*/ 3416998 h 4363120"/>
              <a:gd name="connsiteX10" fmla="*/ 4495043 w 5495584"/>
              <a:gd name="connsiteY10" fmla="*/ 3748303 h 4363120"/>
              <a:gd name="connsiteX11" fmla="*/ 2586731 w 5495584"/>
              <a:gd name="connsiteY11" fmla="*/ 4360362 h 4363120"/>
              <a:gd name="connsiteX12" fmla="*/ 1687149 w 5495584"/>
              <a:gd name="connsiteY12" fmla="*/ 3960255 h 4363120"/>
              <a:gd name="connsiteX13" fmla="*/ 824192 w 5495584"/>
              <a:gd name="connsiteY13" fmla="*/ 3628356 h 4363120"/>
              <a:gd name="connsiteX14" fmla="*/ 2557 w 5495584"/>
              <a:gd name="connsiteY14" fmla="*/ 2223449 h 4363120"/>
              <a:gd name="connsiteX0" fmla="*/ 4140 w 5497167"/>
              <a:gd name="connsiteY0" fmla="*/ 2223449 h 4363120"/>
              <a:gd name="connsiteX1" fmla="*/ 1064314 w 5497167"/>
              <a:gd name="connsiteY1" fmla="*/ 547902 h 4363120"/>
              <a:gd name="connsiteX2" fmla="*/ 2588314 w 5497167"/>
              <a:gd name="connsiteY2" fmla="*/ 285318 h 4363120"/>
              <a:gd name="connsiteX3" fmla="*/ 3860523 w 5497167"/>
              <a:gd name="connsiteY3" fmla="*/ 11191 h 4363120"/>
              <a:gd name="connsiteX4" fmla="*/ 5026714 w 5497167"/>
              <a:gd name="connsiteY4" fmla="*/ 501519 h 4363120"/>
              <a:gd name="connsiteX5" fmla="*/ 5417654 w 5497167"/>
              <a:gd name="connsiteY5" fmla="*/ 1024304 h 4363120"/>
              <a:gd name="connsiteX6" fmla="*/ 5497167 w 5497167"/>
              <a:gd name="connsiteY6" fmla="*/ 1555067 h 4363120"/>
              <a:gd name="connsiteX7" fmla="*/ 5079724 w 5497167"/>
              <a:gd name="connsiteY7" fmla="*/ 2269831 h 4363120"/>
              <a:gd name="connsiteX8" fmla="*/ 5046592 w 5497167"/>
              <a:gd name="connsiteY8" fmla="*/ 2800095 h 4363120"/>
              <a:gd name="connsiteX9" fmla="*/ 4854436 w 5497167"/>
              <a:gd name="connsiteY9" fmla="*/ 3416998 h 4363120"/>
              <a:gd name="connsiteX10" fmla="*/ 4496626 w 5497167"/>
              <a:gd name="connsiteY10" fmla="*/ 3748303 h 4363120"/>
              <a:gd name="connsiteX11" fmla="*/ 2588314 w 5497167"/>
              <a:gd name="connsiteY11" fmla="*/ 4360362 h 4363120"/>
              <a:gd name="connsiteX12" fmla="*/ 1688732 w 5497167"/>
              <a:gd name="connsiteY12" fmla="*/ 3960255 h 4363120"/>
              <a:gd name="connsiteX13" fmla="*/ 772766 w 5497167"/>
              <a:gd name="connsiteY13" fmla="*/ 3681364 h 4363120"/>
              <a:gd name="connsiteX14" fmla="*/ 4140 w 5497167"/>
              <a:gd name="connsiteY14" fmla="*/ 2223449 h 4363120"/>
              <a:gd name="connsiteX0" fmla="*/ 4140 w 5497167"/>
              <a:gd name="connsiteY0" fmla="*/ 2223449 h 4363120"/>
              <a:gd name="connsiteX1" fmla="*/ 1064314 w 5497167"/>
              <a:gd name="connsiteY1" fmla="*/ 547902 h 4363120"/>
              <a:gd name="connsiteX2" fmla="*/ 2588314 w 5497167"/>
              <a:gd name="connsiteY2" fmla="*/ 285318 h 4363120"/>
              <a:gd name="connsiteX3" fmla="*/ 3860523 w 5497167"/>
              <a:gd name="connsiteY3" fmla="*/ 11191 h 4363120"/>
              <a:gd name="connsiteX4" fmla="*/ 5026714 w 5497167"/>
              <a:gd name="connsiteY4" fmla="*/ 501519 h 4363120"/>
              <a:gd name="connsiteX5" fmla="*/ 5417654 w 5497167"/>
              <a:gd name="connsiteY5" fmla="*/ 1024304 h 4363120"/>
              <a:gd name="connsiteX6" fmla="*/ 5497167 w 5497167"/>
              <a:gd name="connsiteY6" fmla="*/ 1555067 h 4363120"/>
              <a:gd name="connsiteX7" fmla="*/ 5079724 w 5497167"/>
              <a:gd name="connsiteY7" fmla="*/ 2269831 h 4363120"/>
              <a:gd name="connsiteX8" fmla="*/ 5046592 w 5497167"/>
              <a:gd name="connsiteY8" fmla="*/ 2800095 h 4363120"/>
              <a:gd name="connsiteX9" fmla="*/ 4854436 w 5497167"/>
              <a:gd name="connsiteY9" fmla="*/ 3416998 h 4363120"/>
              <a:gd name="connsiteX10" fmla="*/ 4496626 w 5497167"/>
              <a:gd name="connsiteY10" fmla="*/ 3748303 h 4363120"/>
              <a:gd name="connsiteX11" fmla="*/ 2588314 w 5497167"/>
              <a:gd name="connsiteY11" fmla="*/ 4360362 h 4363120"/>
              <a:gd name="connsiteX12" fmla="*/ 1688732 w 5497167"/>
              <a:gd name="connsiteY12" fmla="*/ 3960255 h 4363120"/>
              <a:gd name="connsiteX13" fmla="*/ 772766 w 5497167"/>
              <a:gd name="connsiteY13" fmla="*/ 3681364 h 4363120"/>
              <a:gd name="connsiteX14" fmla="*/ 4140 w 5497167"/>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68111 h 4363120"/>
              <a:gd name="connsiteX14" fmla="*/ 3091 w 5496118"/>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21728 h 4363120"/>
              <a:gd name="connsiteX14" fmla="*/ 3091 w 5496118"/>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21728 h 4363120"/>
              <a:gd name="connsiteX14" fmla="*/ 3091 w 5496118"/>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8553 w 5501580"/>
              <a:gd name="connsiteY0" fmla="*/ 2223449 h 4363120"/>
              <a:gd name="connsiteX1" fmla="*/ 1068727 w 5501580"/>
              <a:gd name="connsiteY1" fmla="*/ 547902 h 4363120"/>
              <a:gd name="connsiteX2" fmla="*/ 2592727 w 5501580"/>
              <a:gd name="connsiteY2" fmla="*/ 285318 h 4363120"/>
              <a:gd name="connsiteX3" fmla="*/ 3864936 w 5501580"/>
              <a:gd name="connsiteY3" fmla="*/ 11191 h 4363120"/>
              <a:gd name="connsiteX4" fmla="*/ 5031127 w 5501580"/>
              <a:gd name="connsiteY4" fmla="*/ 501519 h 4363120"/>
              <a:gd name="connsiteX5" fmla="*/ 5422067 w 5501580"/>
              <a:gd name="connsiteY5" fmla="*/ 1024304 h 4363120"/>
              <a:gd name="connsiteX6" fmla="*/ 5501580 w 5501580"/>
              <a:gd name="connsiteY6" fmla="*/ 1555067 h 4363120"/>
              <a:gd name="connsiteX7" fmla="*/ 5084137 w 5501580"/>
              <a:gd name="connsiteY7" fmla="*/ 2269831 h 4363120"/>
              <a:gd name="connsiteX8" fmla="*/ 5051005 w 5501580"/>
              <a:gd name="connsiteY8" fmla="*/ 2800095 h 4363120"/>
              <a:gd name="connsiteX9" fmla="*/ 4858849 w 5501580"/>
              <a:gd name="connsiteY9" fmla="*/ 3416998 h 4363120"/>
              <a:gd name="connsiteX10" fmla="*/ 4501039 w 5501580"/>
              <a:gd name="connsiteY10" fmla="*/ 3748303 h 4363120"/>
              <a:gd name="connsiteX11" fmla="*/ 2592727 w 5501580"/>
              <a:gd name="connsiteY11" fmla="*/ 4360362 h 4363120"/>
              <a:gd name="connsiteX12" fmla="*/ 1693145 w 5501580"/>
              <a:gd name="connsiteY12" fmla="*/ 3960255 h 4363120"/>
              <a:gd name="connsiteX13" fmla="*/ 770553 w 5501580"/>
              <a:gd name="connsiteY13" fmla="*/ 3542215 h 4363120"/>
              <a:gd name="connsiteX14" fmla="*/ 8553 w 5501580"/>
              <a:gd name="connsiteY14" fmla="*/ 2223449 h 4363120"/>
              <a:gd name="connsiteX0" fmla="*/ 8553 w 5501580"/>
              <a:gd name="connsiteY0" fmla="*/ 2223449 h 4363120"/>
              <a:gd name="connsiteX1" fmla="*/ 1068727 w 5501580"/>
              <a:gd name="connsiteY1" fmla="*/ 547902 h 4363120"/>
              <a:gd name="connsiteX2" fmla="*/ 2592727 w 5501580"/>
              <a:gd name="connsiteY2" fmla="*/ 285318 h 4363120"/>
              <a:gd name="connsiteX3" fmla="*/ 3864936 w 5501580"/>
              <a:gd name="connsiteY3" fmla="*/ 11191 h 4363120"/>
              <a:gd name="connsiteX4" fmla="*/ 5031127 w 5501580"/>
              <a:gd name="connsiteY4" fmla="*/ 501519 h 4363120"/>
              <a:gd name="connsiteX5" fmla="*/ 5422067 w 5501580"/>
              <a:gd name="connsiteY5" fmla="*/ 1024304 h 4363120"/>
              <a:gd name="connsiteX6" fmla="*/ 5501580 w 5501580"/>
              <a:gd name="connsiteY6" fmla="*/ 1555067 h 4363120"/>
              <a:gd name="connsiteX7" fmla="*/ 5084137 w 5501580"/>
              <a:gd name="connsiteY7" fmla="*/ 2269831 h 4363120"/>
              <a:gd name="connsiteX8" fmla="*/ 5051005 w 5501580"/>
              <a:gd name="connsiteY8" fmla="*/ 2800095 h 4363120"/>
              <a:gd name="connsiteX9" fmla="*/ 4858849 w 5501580"/>
              <a:gd name="connsiteY9" fmla="*/ 3416998 h 4363120"/>
              <a:gd name="connsiteX10" fmla="*/ 4501039 w 5501580"/>
              <a:gd name="connsiteY10" fmla="*/ 3748303 h 4363120"/>
              <a:gd name="connsiteX11" fmla="*/ 2592727 w 5501580"/>
              <a:gd name="connsiteY11" fmla="*/ 4360362 h 4363120"/>
              <a:gd name="connsiteX12" fmla="*/ 1693145 w 5501580"/>
              <a:gd name="connsiteY12" fmla="*/ 3960255 h 4363120"/>
              <a:gd name="connsiteX13" fmla="*/ 770553 w 5501580"/>
              <a:gd name="connsiteY13" fmla="*/ 3542215 h 4363120"/>
              <a:gd name="connsiteX14" fmla="*/ 8553 w 5501580"/>
              <a:gd name="connsiteY14" fmla="*/ 2223449 h 4363120"/>
              <a:gd name="connsiteX0" fmla="*/ 7091 w 5500118"/>
              <a:gd name="connsiteY0" fmla="*/ 2223449 h 4363120"/>
              <a:gd name="connsiteX1" fmla="*/ 1067265 w 5500118"/>
              <a:gd name="connsiteY1" fmla="*/ 547902 h 4363120"/>
              <a:gd name="connsiteX2" fmla="*/ 2591265 w 5500118"/>
              <a:gd name="connsiteY2" fmla="*/ 285318 h 4363120"/>
              <a:gd name="connsiteX3" fmla="*/ 3863474 w 5500118"/>
              <a:gd name="connsiteY3" fmla="*/ 11191 h 4363120"/>
              <a:gd name="connsiteX4" fmla="*/ 5029665 w 5500118"/>
              <a:gd name="connsiteY4" fmla="*/ 501519 h 4363120"/>
              <a:gd name="connsiteX5" fmla="*/ 5420605 w 5500118"/>
              <a:gd name="connsiteY5" fmla="*/ 1024304 h 4363120"/>
              <a:gd name="connsiteX6" fmla="*/ 5500118 w 5500118"/>
              <a:gd name="connsiteY6" fmla="*/ 1555067 h 4363120"/>
              <a:gd name="connsiteX7" fmla="*/ 5082675 w 5500118"/>
              <a:gd name="connsiteY7" fmla="*/ 2269831 h 4363120"/>
              <a:gd name="connsiteX8" fmla="*/ 5049543 w 5500118"/>
              <a:gd name="connsiteY8" fmla="*/ 2800095 h 4363120"/>
              <a:gd name="connsiteX9" fmla="*/ 4857387 w 5500118"/>
              <a:gd name="connsiteY9" fmla="*/ 3416998 h 4363120"/>
              <a:gd name="connsiteX10" fmla="*/ 4499577 w 5500118"/>
              <a:gd name="connsiteY10" fmla="*/ 3748303 h 4363120"/>
              <a:gd name="connsiteX11" fmla="*/ 2591265 w 5500118"/>
              <a:gd name="connsiteY11" fmla="*/ 4360362 h 4363120"/>
              <a:gd name="connsiteX12" fmla="*/ 1691683 w 5500118"/>
              <a:gd name="connsiteY12" fmla="*/ 3960255 h 4363120"/>
              <a:gd name="connsiteX13" fmla="*/ 788969 w 5500118"/>
              <a:gd name="connsiteY13" fmla="*/ 3502458 h 4363120"/>
              <a:gd name="connsiteX14" fmla="*/ 7091 w 5500118"/>
              <a:gd name="connsiteY14" fmla="*/ 2223449 h 4363120"/>
              <a:gd name="connsiteX0" fmla="*/ 7091 w 5500118"/>
              <a:gd name="connsiteY0" fmla="*/ 2223449 h 3981315"/>
              <a:gd name="connsiteX1" fmla="*/ 1067265 w 5500118"/>
              <a:gd name="connsiteY1" fmla="*/ 547902 h 3981315"/>
              <a:gd name="connsiteX2" fmla="*/ 2591265 w 5500118"/>
              <a:gd name="connsiteY2" fmla="*/ 285318 h 3981315"/>
              <a:gd name="connsiteX3" fmla="*/ 3863474 w 5500118"/>
              <a:gd name="connsiteY3" fmla="*/ 11191 h 3981315"/>
              <a:gd name="connsiteX4" fmla="*/ 5029665 w 5500118"/>
              <a:gd name="connsiteY4" fmla="*/ 501519 h 3981315"/>
              <a:gd name="connsiteX5" fmla="*/ 5420605 w 5500118"/>
              <a:gd name="connsiteY5" fmla="*/ 1024304 h 3981315"/>
              <a:gd name="connsiteX6" fmla="*/ 5500118 w 5500118"/>
              <a:gd name="connsiteY6" fmla="*/ 1555067 h 3981315"/>
              <a:gd name="connsiteX7" fmla="*/ 5082675 w 5500118"/>
              <a:gd name="connsiteY7" fmla="*/ 2269831 h 3981315"/>
              <a:gd name="connsiteX8" fmla="*/ 5049543 w 5500118"/>
              <a:gd name="connsiteY8" fmla="*/ 2800095 h 3981315"/>
              <a:gd name="connsiteX9" fmla="*/ 4857387 w 5500118"/>
              <a:gd name="connsiteY9" fmla="*/ 3416998 h 3981315"/>
              <a:gd name="connsiteX10" fmla="*/ 4499577 w 5500118"/>
              <a:gd name="connsiteY10" fmla="*/ 3748303 h 3981315"/>
              <a:gd name="connsiteX11" fmla="*/ 2766077 w 5500118"/>
              <a:gd name="connsiteY11" fmla="*/ 3600603 h 3981315"/>
              <a:gd name="connsiteX12" fmla="*/ 1691683 w 5500118"/>
              <a:gd name="connsiteY12" fmla="*/ 3960255 h 3981315"/>
              <a:gd name="connsiteX13" fmla="*/ 788969 w 5500118"/>
              <a:gd name="connsiteY13" fmla="*/ 3502458 h 3981315"/>
              <a:gd name="connsiteX14" fmla="*/ 7091 w 5500118"/>
              <a:gd name="connsiteY14" fmla="*/ 2223449 h 3981315"/>
              <a:gd name="connsiteX0" fmla="*/ 7091 w 5500118"/>
              <a:gd name="connsiteY0" fmla="*/ 2223449 h 3850120"/>
              <a:gd name="connsiteX1" fmla="*/ 1067265 w 5500118"/>
              <a:gd name="connsiteY1" fmla="*/ 547902 h 3850120"/>
              <a:gd name="connsiteX2" fmla="*/ 2591265 w 5500118"/>
              <a:gd name="connsiteY2" fmla="*/ 285318 h 3850120"/>
              <a:gd name="connsiteX3" fmla="*/ 3863474 w 5500118"/>
              <a:gd name="connsiteY3" fmla="*/ 11191 h 3850120"/>
              <a:gd name="connsiteX4" fmla="*/ 5029665 w 5500118"/>
              <a:gd name="connsiteY4" fmla="*/ 501519 h 3850120"/>
              <a:gd name="connsiteX5" fmla="*/ 5420605 w 5500118"/>
              <a:gd name="connsiteY5" fmla="*/ 1024304 h 3850120"/>
              <a:gd name="connsiteX6" fmla="*/ 5500118 w 5500118"/>
              <a:gd name="connsiteY6" fmla="*/ 1555067 h 3850120"/>
              <a:gd name="connsiteX7" fmla="*/ 5082675 w 5500118"/>
              <a:gd name="connsiteY7" fmla="*/ 2269831 h 3850120"/>
              <a:gd name="connsiteX8" fmla="*/ 5049543 w 5500118"/>
              <a:gd name="connsiteY8" fmla="*/ 2800095 h 3850120"/>
              <a:gd name="connsiteX9" fmla="*/ 4857387 w 5500118"/>
              <a:gd name="connsiteY9" fmla="*/ 3416998 h 3850120"/>
              <a:gd name="connsiteX10" fmla="*/ 4499577 w 5500118"/>
              <a:gd name="connsiteY10" fmla="*/ 3748303 h 3850120"/>
              <a:gd name="connsiteX11" fmla="*/ 2766077 w 5500118"/>
              <a:gd name="connsiteY11" fmla="*/ 3600603 h 3850120"/>
              <a:gd name="connsiteX12" fmla="*/ 1799260 w 5500118"/>
              <a:gd name="connsiteY12" fmla="*/ 3617355 h 3850120"/>
              <a:gd name="connsiteX13" fmla="*/ 788969 w 5500118"/>
              <a:gd name="connsiteY13" fmla="*/ 3502458 h 3850120"/>
              <a:gd name="connsiteX14" fmla="*/ 7091 w 5500118"/>
              <a:gd name="connsiteY14" fmla="*/ 2223449 h 3850120"/>
              <a:gd name="connsiteX0" fmla="*/ 7091 w 5500118"/>
              <a:gd name="connsiteY0" fmla="*/ 2223449 h 3855916"/>
              <a:gd name="connsiteX1" fmla="*/ 1067265 w 5500118"/>
              <a:gd name="connsiteY1" fmla="*/ 547902 h 3855916"/>
              <a:gd name="connsiteX2" fmla="*/ 2591265 w 5500118"/>
              <a:gd name="connsiteY2" fmla="*/ 285318 h 3855916"/>
              <a:gd name="connsiteX3" fmla="*/ 3863474 w 5500118"/>
              <a:gd name="connsiteY3" fmla="*/ 11191 h 3855916"/>
              <a:gd name="connsiteX4" fmla="*/ 5029665 w 5500118"/>
              <a:gd name="connsiteY4" fmla="*/ 501519 h 3855916"/>
              <a:gd name="connsiteX5" fmla="*/ 5420605 w 5500118"/>
              <a:gd name="connsiteY5" fmla="*/ 1024304 h 3855916"/>
              <a:gd name="connsiteX6" fmla="*/ 5500118 w 5500118"/>
              <a:gd name="connsiteY6" fmla="*/ 1555067 h 3855916"/>
              <a:gd name="connsiteX7" fmla="*/ 5082675 w 5500118"/>
              <a:gd name="connsiteY7" fmla="*/ 2269831 h 3855916"/>
              <a:gd name="connsiteX8" fmla="*/ 5049543 w 5500118"/>
              <a:gd name="connsiteY8" fmla="*/ 2800095 h 3855916"/>
              <a:gd name="connsiteX9" fmla="*/ 4857387 w 5500118"/>
              <a:gd name="connsiteY9" fmla="*/ 3416998 h 3855916"/>
              <a:gd name="connsiteX10" fmla="*/ 4486130 w 5500118"/>
              <a:gd name="connsiteY10" fmla="*/ 3755026 h 3855916"/>
              <a:gd name="connsiteX11" fmla="*/ 2766077 w 5500118"/>
              <a:gd name="connsiteY11" fmla="*/ 3600603 h 3855916"/>
              <a:gd name="connsiteX12" fmla="*/ 1799260 w 5500118"/>
              <a:gd name="connsiteY12" fmla="*/ 3617355 h 3855916"/>
              <a:gd name="connsiteX13" fmla="*/ 788969 w 5500118"/>
              <a:gd name="connsiteY13" fmla="*/ 3502458 h 3855916"/>
              <a:gd name="connsiteX14" fmla="*/ 7091 w 5500118"/>
              <a:gd name="connsiteY14" fmla="*/ 2223449 h 3855916"/>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683828"/>
              <a:gd name="connsiteX1" fmla="*/ 1067265 w 5500118"/>
              <a:gd name="connsiteY1" fmla="*/ 547902 h 3683828"/>
              <a:gd name="connsiteX2" fmla="*/ 2591265 w 5500118"/>
              <a:gd name="connsiteY2" fmla="*/ 285318 h 3683828"/>
              <a:gd name="connsiteX3" fmla="*/ 3863474 w 5500118"/>
              <a:gd name="connsiteY3" fmla="*/ 11191 h 3683828"/>
              <a:gd name="connsiteX4" fmla="*/ 5029665 w 5500118"/>
              <a:gd name="connsiteY4" fmla="*/ 501519 h 3683828"/>
              <a:gd name="connsiteX5" fmla="*/ 5420605 w 5500118"/>
              <a:gd name="connsiteY5" fmla="*/ 1024304 h 3683828"/>
              <a:gd name="connsiteX6" fmla="*/ 5500118 w 5500118"/>
              <a:gd name="connsiteY6" fmla="*/ 1555067 h 3683828"/>
              <a:gd name="connsiteX7" fmla="*/ 5082675 w 5500118"/>
              <a:gd name="connsiteY7" fmla="*/ 2269831 h 3683828"/>
              <a:gd name="connsiteX8" fmla="*/ 5049543 w 5500118"/>
              <a:gd name="connsiteY8" fmla="*/ 2800095 h 3683828"/>
              <a:gd name="connsiteX9" fmla="*/ 4857387 w 5500118"/>
              <a:gd name="connsiteY9" fmla="*/ 3416998 h 3683828"/>
              <a:gd name="connsiteX10" fmla="*/ 4667665 w 5500118"/>
              <a:gd name="connsiteY10" fmla="*/ 3607108 h 3683828"/>
              <a:gd name="connsiteX11" fmla="*/ 2766077 w 5500118"/>
              <a:gd name="connsiteY11" fmla="*/ 3600603 h 3683828"/>
              <a:gd name="connsiteX12" fmla="*/ 1799260 w 5500118"/>
              <a:gd name="connsiteY12" fmla="*/ 3617355 h 3683828"/>
              <a:gd name="connsiteX13" fmla="*/ 1342742 w 5500118"/>
              <a:gd name="connsiteY13" fmla="*/ 3662134 h 3683828"/>
              <a:gd name="connsiteX14" fmla="*/ 788969 w 5500118"/>
              <a:gd name="connsiteY14" fmla="*/ 3502458 h 3683828"/>
              <a:gd name="connsiteX15" fmla="*/ 7091 w 5500118"/>
              <a:gd name="connsiteY15" fmla="*/ 2223449 h 3683828"/>
              <a:gd name="connsiteX0" fmla="*/ 7091 w 5500118"/>
              <a:gd name="connsiteY0" fmla="*/ 2223449 h 3692752"/>
              <a:gd name="connsiteX1" fmla="*/ 1067265 w 5500118"/>
              <a:gd name="connsiteY1" fmla="*/ 547902 h 3692752"/>
              <a:gd name="connsiteX2" fmla="*/ 2591265 w 5500118"/>
              <a:gd name="connsiteY2" fmla="*/ 285318 h 3692752"/>
              <a:gd name="connsiteX3" fmla="*/ 3863474 w 5500118"/>
              <a:gd name="connsiteY3" fmla="*/ 11191 h 3692752"/>
              <a:gd name="connsiteX4" fmla="*/ 5029665 w 5500118"/>
              <a:gd name="connsiteY4" fmla="*/ 501519 h 3692752"/>
              <a:gd name="connsiteX5" fmla="*/ 5420605 w 5500118"/>
              <a:gd name="connsiteY5" fmla="*/ 1024304 h 3692752"/>
              <a:gd name="connsiteX6" fmla="*/ 5500118 w 5500118"/>
              <a:gd name="connsiteY6" fmla="*/ 1555067 h 3692752"/>
              <a:gd name="connsiteX7" fmla="*/ 5082675 w 5500118"/>
              <a:gd name="connsiteY7" fmla="*/ 2269831 h 3692752"/>
              <a:gd name="connsiteX8" fmla="*/ 5049543 w 5500118"/>
              <a:gd name="connsiteY8" fmla="*/ 2800095 h 3692752"/>
              <a:gd name="connsiteX9" fmla="*/ 4857387 w 5500118"/>
              <a:gd name="connsiteY9" fmla="*/ 3416998 h 3692752"/>
              <a:gd name="connsiteX10" fmla="*/ 4667665 w 5500118"/>
              <a:gd name="connsiteY10" fmla="*/ 3607108 h 3692752"/>
              <a:gd name="connsiteX11" fmla="*/ 2766077 w 5500118"/>
              <a:gd name="connsiteY11" fmla="*/ 3600603 h 3692752"/>
              <a:gd name="connsiteX12" fmla="*/ 1799260 w 5500118"/>
              <a:gd name="connsiteY12" fmla="*/ 3617355 h 3692752"/>
              <a:gd name="connsiteX13" fmla="*/ 1342742 w 5500118"/>
              <a:gd name="connsiteY13" fmla="*/ 3675581 h 3692752"/>
              <a:gd name="connsiteX14" fmla="*/ 788969 w 5500118"/>
              <a:gd name="connsiteY14" fmla="*/ 3502458 h 3692752"/>
              <a:gd name="connsiteX15" fmla="*/ 7091 w 5500118"/>
              <a:gd name="connsiteY15" fmla="*/ 2223449 h 3692752"/>
              <a:gd name="connsiteX0" fmla="*/ 7091 w 5500118"/>
              <a:gd name="connsiteY0" fmla="*/ 2223449 h 3675581"/>
              <a:gd name="connsiteX1" fmla="*/ 1067265 w 5500118"/>
              <a:gd name="connsiteY1" fmla="*/ 547902 h 3675581"/>
              <a:gd name="connsiteX2" fmla="*/ 2591265 w 5500118"/>
              <a:gd name="connsiteY2" fmla="*/ 285318 h 3675581"/>
              <a:gd name="connsiteX3" fmla="*/ 3863474 w 5500118"/>
              <a:gd name="connsiteY3" fmla="*/ 11191 h 3675581"/>
              <a:gd name="connsiteX4" fmla="*/ 5029665 w 5500118"/>
              <a:gd name="connsiteY4" fmla="*/ 501519 h 3675581"/>
              <a:gd name="connsiteX5" fmla="*/ 5420605 w 5500118"/>
              <a:gd name="connsiteY5" fmla="*/ 1024304 h 3675581"/>
              <a:gd name="connsiteX6" fmla="*/ 5500118 w 5500118"/>
              <a:gd name="connsiteY6" fmla="*/ 1555067 h 3675581"/>
              <a:gd name="connsiteX7" fmla="*/ 5082675 w 5500118"/>
              <a:gd name="connsiteY7" fmla="*/ 2269831 h 3675581"/>
              <a:gd name="connsiteX8" fmla="*/ 5049543 w 5500118"/>
              <a:gd name="connsiteY8" fmla="*/ 2800095 h 3675581"/>
              <a:gd name="connsiteX9" fmla="*/ 4857387 w 5500118"/>
              <a:gd name="connsiteY9" fmla="*/ 3416998 h 3675581"/>
              <a:gd name="connsiteX10" fmla="*/ 4667665 w 5500118"/>
              <a:gd name="connsiteY10" fmla="*/ 3607108 h 3675581"/>
              <a:gd name="connsiteX11" fmla="*/ 2766077 w 5500118"/>
              <a:gd name="connsiteY11" fmla="*/ 3600603 h 3675581"/>
              <a:gd name="connsiteX12" fmla="*/ 1799260 w 5500118"/>
              <a:gd name="connsiteY12" fmla="*/ 3617355 h 3675581"/>
              <a:gd name="connsiteX13" fmla="*/ 1342742 w 5500118"/>
              <a:gd name="connsiteY13" fmla="*/ 3675581 h 3675581"/>
              <a:gd name="connsiteX14" fmla="*/ 788969 w 5500118"/>
              <a:gd name="connsiteY14" fmla="*/ 3502458 h 3675581"/>
              <a:gd name="connsiteX15" fmla="*/ 7091 w 5500118"/>
              <a:gd name="connsiteY15" fmla="*/ 2223449 h 3675581"/>
              <a:gd name="connsiteX0" fmla="*/ 7091 w 5500118"/>
              <a:gd name="connsiteY0" fmla="*/ 2223449 h 3694446"/>
              <a:gd name="connsiteX1" fmla="*/ 1067265 w 5500118"/>
              <a:gd name="connsiteY1" fmla="*/ 547902 h 3694446"/>
              <a:gd name="connsiteX2" fmla="*/ 2591265 w 5500118"/>
              <a:gd name="connsiteY2" fmla="*/ 285318 h 3694446"/>
              <a:gd name="connsiteX3" fmla="*/ 3863474 w 5500118"/>
              <a:gd name="connsiteY3" fmla="*/ 11191 h 3694446"/>
              <a:gd name="connsiteX4" fmla="*/ 5029665 w 5500118"/>
              <a:gd name="connsiteY4" fmla="*/ 501519 h 3694446"/>
              <a:gd name="connsiteX5" fmla="*/ 5420605 w 5500118"/>
              <a:gd name="connsiteY5" fmla="*/ 1024304 h 3694446"/>
              <a:gd name="connsiteX6" fmla="*/ 5500118 w 5500118"/>
              <a:gd name="connsiteY6" fmla="*/ 1555067 h 3694446"/>
              <a:gd name="connsiteX7" fmla="*/ 5082675 w 5500118"/>
              <a:gd name="connsiteY7" fmla="*/ 2269831 h 3694446"/>
              <a:gd name="connsiteX8" fmla="*/ 5049543 w 5500118"/>
              <a:gd name="connsiteY8" fmla="*/ 2800095 h 3694446"/>
              <a:gd name="connsiteX9" fmla="*/ 4857387 w 5500118"/>
              <a:gd name="connsiteY9" fmla="*/ 3416998 h 3694446"/>
              <a:gd name="connsiteX10" fmla="*/ 4667665 w 5500118"/>
              <a:gd name="connsiteY10" fmla="*/ 3607108 h 3694446"/>
              <a:gd name="connsiteX11" fmla="*/ 2766077 w 5500118"/>
              <a:gd name="connsiteY11" fmla="*/ 3600603 h 3694446"/>
              <a:gd name="connsiteX12" fmla="*/ 1799260 w 5500118"/>
              <a:gd name="connsiteY12" fmla="*/ 3617355 h 3694446"/>
              <a:gd name="connsiteX13" fmla="*/ 1342742 w 5500118"/>
              <a:gd name="connsiteY13" fmla="*/ 3675581 h 3694446"/>
              <a:gd name="connsiteX14" fmla="*/ 788969 w 5500118"/>
              <a:gd name="connsiteY14" fmla="*/ 3502458 h 3694446"/>
              <a:gd name="connsiteX15" fmla="*/ 7091 w 5500118"/>
              <a:gd name="connsiteY15" fmla="*/ 2223449 h 3694446"/>
              <a:gd name="connsiteX0" fmla="*/ 7091 w 5500118"/>
              <a:gd name="connsiteY0" fmla="*/ 2223449 h 3743074"/>
              <a:gd name="connsiteX1" fmla="*/ 1067265 w 5500118"/>
              <a:gd name="connsiteY1" fmla="*/ 547902 h 3743074"/>
              <a:gd name="connsiteX2" fmla="*/ 2591265 w 5500118"/>
              <a:gd name="connsiteY2" fmla="*/ 285318 h 3743074"/>
              <a:gd name="connsiteX3" fmla="*/ 3863474 w 5500118"/>
              <a:gd name="connsiteY3" fmla="*/ 11191 h 3743074"/>
              <a:gd name="connsiteX4" fmla="*/ 5029665 w 5500118"/>
              <a:gd name="connsiteY4" fmla="*/ 501519 h 3743074"/>
              <a:gd name="connsiteX5" fmla="*/ 5420605 w 5500118"/>
              <a:gd name="connsiteY5" fmla="*/ 1024304 h 3743074"/>
              <a:gd name="connsiteX6" fmla="*/ 5500118 w 5500118"/>
              <a:gd name="connsiteY6" fmla="*/ 1555067 h 3743074"/>
              <a:gd name="connsiteX7" fmla="*/ 5082675 w 5500118"/>
              <a:gd name="connsiteY7" fmla="*/ 2269831 h 3743074"/>
              <a:gd name="connsiteX8" fmla="*/ 5049543 w 5500118"/>
              <a:gd name="connsiteY8" fmla="*/ 2800095 h 3743074"/>
              <a:gd name="connsiteX9" fmla="*/ 4857387 w 5500118"/>
              <a:gd name="connsiteY9" fmla="*/ 3416998 h 3743074"/>
              <a:gd name="connsiteX10" fmla="*/ 4667665 w 5500118"/>
              <a:gd name="connsiteY10" fmla="*/ 3607108 h 3743074"/>
              <a:gd name="connsiteX11" fmla="*/ 2766077 w 5500118"/>
              <a:gd name="connsiteY11" fmla="*/ 3600603 h 3743074"/>
              <a:gd name="connsiteX12" fmla="*/ 1799260 w 5500118"/>
              <a:gd name="connsiteY12" fmla="*/ 3617355 h 3743074"/>
              <a:gd name="connsiteX13" fmla="*/ 1255337 w 5500118"/>
              <a:gd name="connsiteY13" fmla="*/ 3729369 h 3743074"/>
              <a:gd name="connsiteX14" fmla="*/ 788969 w 5500118"/>
              <a:gd name="connsiteY14" fmla="*/ 3502458 h 3743074"/>
              <a:gd name="connsiteX15" fmla="*/ 7091 w 5500118"/>
              <a:gd name="connsiteY15" fmla="*/ 2223449 h 3743074"/>
              <a:gd name="connsiteX0" fmla="*/ 7091 w 5500118"/>
              <a:gd name="connsiteY0" fmla="*/ 2223449 h 3729369"/>
              <a:gd name="connsiteX1" fmla="*/ 1067265 w 5500118"/>
              <a:gd name="connsiteY1" fmla="*/ 547902 h 3729369"/>
              <a:gd name="connsiteX2" fmla="*/ 2591265 w 5500118"/>
              <a:gd name="connsiteY2" fmla="*/ 285318 h 3729369"/>
              <a:gd name="connsiteX3" fmla="*/ 3863474 w 5500118"/>
              <a:gd name="connsiteY3" fmla="*/ 11191 h 3729369"/>
              <a:gd name="connsiteX4" fmla="*/ 5029665 w 5500118"/>
              <a:gd name="connsiteY4" fmla="*/ 501519 h 3729369"/>
              <a:gd name="connsiteX5" fmla="*/ 5420605 w 5500118"/>
              <a:gd name="connsiteY5" fmla="*/ 1024304 h 3729369"/>
              <a:gd name="connsiteX6" fmla="*/ 5500118 w 5500118"/>
              <a:gd name="connsiteY6" fmla="*/ 1555067 h 3729369"/>
              <a:gd name="connsiteX7" fmla="*/ 5082675 w 5500118"/>
              <a:gd name="connsiteY7" fmla="*/ 2269831 h 3729369"/>
              <a:gd name="connsiteX8" fmla="*/ 5049543 w 5500118"/>
              <a:gd name="connsiteY8" fmla="*/ 2800095 h 3729369"/>
              <a:gd name="connsiteX9" fmla="*/ 4857387 w 5500118"/>
              <a:gd name="connsiteY9" fmla="*/ 3416998 h 3729369"/>
              <a:gd name="connsiteX10" fmla="*/ 4667665 w 5500118"/>
              <a:gd name="connsiteY10" fmla="*/ 3607108 h 3729369"/>
              <a:gd name="connsiteX11" fmla="*/ 2766077 w 5500118"/>
              <a:gd name="connsiteY11" fmla="*/ 3600603 h 3729369"/>
              <a:gd name="connsiteX12" fmla="*/ 1799260 w 5500118"/>
              <a:gd name="connsiteY12" fmla="*/ 3617355 h 3729369"/>
              <a:gd name="connsiteX13" fmla="*/ 1255337 w 5500118"/>
              <a:gd name="connsiteY13" fmla="*/ 3729369 h 3729369"/>
              <a:gd name="connsiteX14" fmla="*/ 788969 w 5500118"/>
              <a:gd name="connsiteY14" fmla="*/ 3502458 h 3729369"/>
              <a:gd name="connsiteX15" fmla="*/ 7091 w 5500118"/>
              <a:gd name="connsiteY15" fmla="*/ 2223449 h 3729369"/>
              <a:gd name="connsiteX0" fmla="*/ 7091 w 5500118"/>
              <a:gd name="connsiteY0" fmla="*/ 2223449 h 3729369"/>
              <a:gd name="connsiteX1" fmla="*/ 1067265 w 5500118"/>
              <a:gd name="connsiteY1" fmla="*/ 547902 h 3729369"/>
              <a:gd name="connsiteX2" fmla="*/ 2591265 w 5500118"/>
              <a:gd name="connsiteY2" fmla="*/ 285318 h 3729369"/>
              <a:gd name="connsiteX3" fmla="*/ 3863474 w 5500118"/>
              <a:gd name="connsiteY3" fmla="*/ 11191 h 3729369"/>
              <a:gd name="connsiteX4" fmla="*/ 5029665 w 5500118"/>
              <a:gd name="connsiteY4" fmla="*/ 501519 h 3729369"/>
              <a:gd name="connsiteX5" fmla="*/ 5420605 w 5500118"/>
              <a:gd name="connsiteY5" fmla="*/ 1024304 h 3729369"/>
              <a:gd name="connsiteX6" fmla="*/ 5500118 w 5500118"/>
              <a:gd name="connsiteY6" fmla="*/ 1555067 h 3729369"/>
              <a:gd name="connsiteX7" fmla="*/ 5082675 w 5500118"/>
              <a:gd name="connsiteY7" fmla="*/ 2269831 h 3729369"/>
              <a:gd name="connsiteX8" fmla="*/ 5049543 w 5500118"/>
              <a:gd name="connsiteY8" fmla="*/ 2800095 h 3729369"/>
              <a:gd name="connsiteX9" fmla="*/ 4857387 w 5500118"/>
              <a:gd name="connsiteY9" fmla="*/ 3416998 h 3729369"/>
              <a:gd name="connsiteX10" fmla="*/ 4667665 w 5500118"/>
              <a:gd name="connsiteY10" fmla="*/ 3607108 h 3729369"/>
              <a:gd name="connsiteX11" fmla="*/ 2766077 w 5500118"/>
              <a:gd name="connsiteY11" fmla="*/ 3600603 h 3729369"/>
              <a:gd name="connsiteX12" fmla="*/ 1799260 w 5500118"/>
              <a:gd name="connsiteY12" fmla="*/ 3617355 h 3729369"/>
              <a:gd name="connsiteX13" fmla="*/ 1255337 w 5500118"/>
              <a:gd name="connsiteY13" fmla="*/ 3729369 h 3729369"/>
              <a:gd name="connsiteX14" fmla="*/ 788969 w 5500118"/>
              <a:gd name="connsiteY14" fmla="*/ 3502458 h 3729369"/>
              <a:gd name="connsiteX15" fmla="*/ 7091 w 5500118"/>
              <a:gd name="connsiteY15" fmla="*/ 2223449 h 3729369"/>
              <a:gd name="connsiteX0" fmla="*/ 7091 w 5500118"/>
              <a:gd name="connsiteY0" fmla="*/ 2223449 h 3636243"/>
              <a:gd name="connsiteX1" fmla="*/ 1067265 w 5500118"/>
              <a:gd name="connsiteY1" fmla="*/ 547902 h 3636243"/>
              <a:gd name="connsiteX2" fmla="*/ 2591265 w 5500118"/>
              <a:gd name="connsiteY2" fmla="*/ 285318 h 3636243"/>
              <a:gd name="connsiteX3" fmla="*/ 3863474 w 5500118"/>
              <a:gd name="connsiteY3" fmla="*/ 11191 h 3636243"/>
              <a:gd name="connsiteX4" fmla="*/ 5029665 w 5500118"/>
              <a:gd name="connsiteY4" fmla="*/ 501519 h 3636243"/>
              <a:gd name="connsiteX5" fmla="*/ 5420605 w 5500118"/>
              <a:gd name="connsiteY5" fmla="*/ 1024304 h 3636243"/>
              <a:gd name="connsiteX6" fmla="*/ 5500118 w 5500118"/>
              <a:gd name="connsiteY6" fmla="*/ 1555067 h 3636243"/>
              <a:gd name="connsiteX7" fmla="*/ 5082675 w 5500118"/>
              <a:gd name="connsiteY7" fmla="*/ 2269831 h 3636243"/>
              <a:gd name="connsiteX8" fmla="*/ 5049543 w 5500118"/>
              <a:gd name="connsiteY8" fmla="*/ 2800095 h 3636243"/>
              <a:gd name="connsiteX9" fmla="*/ 4857387 w 5500118"/>
              <a:gd name="connsiteY9" fmla="*/ 3416998 h 3636243"/>
              <a:gd name="connsiteX10" fmla="*/ 4667665 w 5500118"/>
              <a:gd name="connsiteY10" fmla="*/ 3607108 h 3636243"/>
              <a:gd name="connsiteX11" fmla="*/ 2766077 w 5500118"/>
              <a:gd name="connsiteY11" fmla="*/ 3600603 h 3636243"/>
              <a:gd name="connsiteX12" fmla="*/ 1799260 w 5500118"/>
              <a:gd name="connsiteY12" fmla="*/ 3617355 h 3636243"/>
              <a:gd name="connsiteX13" fmla="*/ 1262060 w 5500118"/>
              <a:gd name="connsiteY13" fmla="*/ 3581452 h 3636243"/>
              <a:gd name="connsiteX14" fmla="*/ 788969 w 5500118"/>
              <a:gd name="connsiteY14" fmla="*/ 3502458 h 3636243"/>
              <a:gd name="connsiteX15" fmla="*/ 7091 w 5500118"/>
              <a:gd name="connsiteY15" fmla="*/ 2223449 h 3636243"/>
              <a:gd name="connsiteX0" fmla="*/ 7091 w 5500118"/>
              <a:gd name="connsiteY0" fmla="*/ 2223449 h 3620738"/>
              <a:gd name="connsiteX1" fmla="*/ 1067265 w 5500118"/>
              <a:gd name="connsiteY1" fmla="*/ 547902 h 3620738"/>
              <a:gd name="connsiteX2" fmla="*/ 2591265 w 5500118"/>
              <a:gd name="connsiteY2" fmla="*/ 285318 h 3620738"/>
              <a:gd name="connsiteX3" fmla="*/ 3863474 w 5500118"/>
              <a:gd name="connsiteY3" fmla="*/ 11191 h 3620738"/>
              <a:gd name="connsiteX4" fmla="*/ 5029665 w 5500118"/>
              <a:gd name="connsiteY4" fmla="*/ 501519 h 3620738"/>
              <a:gd name="connsiteX5" fmla="*/ 5420605 w 5500118"/>
              <a:gd name="connsiteY5" fmla="*/ 1024304 h 3620738"/>
              <a:gd name="connsiteX6" fmla="*/ 5500118 w 5500118"/>
              <a:gd name="connsiteY6" fmla="*/ 1555067 h 3620738"/>
              <a:gd name="connsiteX7" fmla="*/ 5082675 w 5500118"/>
              <a:gd name="connsiteY7" fmla="*/ 2269831 h 3620738"/>
              <a:gd name="connsiteX8" fmla="*/ 5049543 w 5500118"/>
              <a:gd name="connsiteY8" fmla="*/ 2800095 h 3620738"/>
              <a:gd name="connsiteX9" fmla="*/ 4857387 w 5500118"/>
              <a:gd name="connsiteY9" fmla="*/ 3416998 h 3620738"/>
              <a:gd name="connsiteX10" fmla="*/ 4667665 w 5500118"/>
              <a:gd name="connsiteY10" fmla="*/ 3607108 h 3620738"/>
              <a:gd name="connsiteX11" fmla="*/ 2766077 w 5500118"/>
              <a:gd name="connsiteY11" fmla="*/ 3600603 h 3620738"/>
              <a:gd name="connsiteX12" fmla="*/ 1799260 w 5500118"/>
              <a:gd name="connsiteY12" fmla="*/ 3617355 h 3620738"/>
              <a:gd name="connsiteX13" fmla="*/ 1262060 w 5500118"/>
              <a:gd name="connsiteY13" fmla="*/ 3581452 h 3620738"/>
              <a:gd name="connsiteX14" fmla="*/ 788969 w 5500118"/>
              <a:gd name="connsiteY14" fmla="*/ 3502458 h 3620738"/>
              <a:gd name="connsiteX15" fmla="*/ 7091 w 5500118"/>
              <a:gd name="connsiteY15" fmla="*/ 2223449 h 3620738"/>
              <a:gd name="connsiteX0" fmla="*/ 7091 w 5500118"/>
              <a:gd name="connsiteY0" fmla="*/ 2223449 h 3620738"/>
              <a:gd name="connsiteX1" fmla="*/ 1067265 w 5500118"/>
              <a:gd name="connsiteY1" fmla="*/ 547902 h 3620738"/>
              <a:gd name="connsiteX2" fmla="*/ 2591265 w 5500118"/>
              <a:gd name="connsiteY2" fmla="*/ 285318 h 3620738"/>
              <a:gd name="connsiteX3" fmla="*/ 3863474 w 5500118"/>
              <a:gd name="connsiteY3" fmla="*/ 11191 h 3620738"/>
              <a:gd name="connsiteX4" fmla="*/ 5029665 w 5500118"/>
              <a:gd name="connsiteY4" fmla="*/ 501519 h 3620738"/>
              <a:gd name="connsiteX5" fmla="*/ 5420605 w 5500118"/>
              <a:gd name="connsiteY5" fmla="*/ 1024304 h 3620738"/>
              <a:gd name="connsiteX6" fmla="*/ 5500118 w 5500118"/>
              <a:gd name="connsiteY6" fmla="*/ 1555067 h 3620738"/>
              <a:gd name="connsiteX7" fmla="*/ 5082675 w 5500118"/>
              <a:gd name="connsiteY7" fmla="*/ 2269831 h 3620738"/>
              <a:gd name="connsiteX8" fmla="*/ 5049543 w 5500118"/>
              <a:gd name="connsiteY8" fmla="*/ 2800095 h 3620738"/>
              <a:gd name="connsiteX9" fmla="*/ 4857387 w 5500118"/>
              <a:gd name="connsiteY9" fmla="*/ 3416998 h 3620738"/>
              <a:gd name="connsiteX10" fmla="*/ 4667665 w 5500118"/>
              <a:gd name="connsiteY10" fmla="*/ 3607108 h 3620738"/>
              <a:gd name="connsiteX11" fmla="*/ 2766077 w 5500118"/>
              <a:gd name="connsiteY11" fmla="*/ 3600603 h 3620738"/>
              <a:gd name="connsiteX12" fmla="*/ 1799260 w 5500118"/>
              <a:gd name="connsiteY12" fmla="*/ 3617355 h 3620738"/>
              <a:gd name="connsiteX13" fmla="*/ 1262060 w 5500118"/>
              <a:gd name="connsiteY13" fmla="*/ 3581452 h 3620738"/>
              <a:gd name="connsiteX14" fmla="*/ 788969 w 5500118"/>
              <a:gd name="connsiteY14" fmla="*/ 3502458 h 3620738"/>
              <a:gd name="connsiteX15" fmla="*/ 7091 w 5500118"/>
              <a:gd name="connsiteY15" fmla="*/ 2223449 h 3620738"/>
              <a:gd name="connsiteX0" fmla="*/ 7091 w 5500118"/>
              <a:gd name="connsiteY0" fmla="*/ 2223449 h 3620258"/>
              <a:gd name="connsiteX1" fmla="*/ 1067265 w 5500118"/>
              <a:gd name="connsiteY1" fmla="*/ 547902 h 3620258"/>
              <a:gd name="connsiteX2" fmla="*/ 2591265 w 5500118"/>
              <a:gd name="connsiteY2" fmla="*/ 285318 h 3620258"/>
              <a:gd name="connsiteX3" fmla="*/ 3863474 w 5500118"/>
              <a:gd name="connsiteY3" fmla="*/ 11191 h 3620258"/>
              <a:gd name="connsiteX4" fmla="*/ 5029665 w 5500118"/>
              <a:gd name="connsiteY4" fmla="*/ 501519 h 3620258"/>
              <a:gd name="connsiteX5" fmla="*/ 5420605 w 5500118"/>
              <a:gd name="connsiteY5" fmla="*/ 1024304 h 3620258"/>
              <a:gd name="connsiteX6" fmla="*/ 5500118 w 5500118"/>
              <a:gd name="connsiteY6" fmla="*/ 1555067 h 3620258"/>
              <a:gd name="connsiteX7" fmla="*/ 5082675 w 5500118"/>
              <a:gd name="connsiteY7" fmla="*/ 2269831 h 3620258"/>
              <a:gd name="connsiteX8" fmla="*/ 5049543 w 5500118"/>
              <a:gd name="connsiteY8" fmla="*/ 2800095 h 3620258"/>
              <a:gd name="connsiteX9" fmla="*/ 4857387 w 5500118"/>
              <a:gd name="connsiteY9" fmla="*/ 3416998 h 3620258"/>
              <a:gd name="connsiteX10" fmla="*/ 4667665 w 5500118"/>
              <a:gd name="connsiteY10" fmla="*/ 3607108 h 3620258"/>
              <a:gd name="connsiteX11" fmla="*/ 2766077 w 5500118"/>
              <a:gd name="connsiteY11" fmla="*/ 3600603 h 3620258"/>
              <a:gd name="connsiteX12" fmla="*/ 1799260 w 5500118"/>
              <a:gd name="connsiteY12" fmla="*/ 3617355 h 3620258"/>
              <a:gd name="connsiteX13" fmla="*/ 1403254 w 5500118"/>
              <a:gd name="connsiteY13" fmla="*/ 3568004 h 3620258"/>
              <a:gd name="connsiteX14" fmla="*/ 788969 w 5500118"/>
              <a:gd name="connsiteY14" fmla="*/ 3502458 h 3620258"/>
              <a:gd name="connsiteX15" fmla="*/ 7091 w 5500118"/>
              <a:gd name="connsiteY15" fmla="*/ 2223449 h 3620258"/>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57387 w 5500118"/>
              <a:gd name="connsiteY9" fmla="*/ 3416998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77558 w 5500118"/>
              <a:gd name="connsiteY9" fmla="*/ 3423722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77558 w 5500118"/>
              <a:gd name="connsiteY9" fmla="*/ 3423722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00659"/>
              <a:gd name="connsiteX1" fmla="*/ 1067265 w 5500118"/>
              <a:gd name="connsiteY1" fmla="*/ 547902 h 3600659"/>
              <a:gd name="connsiteX2" fmla="*/ 2591265 w 5500118"/>
              <a:gd name="connsiteY2" fmla="*/ 285318 h 3600659"/>
              <a:gd name="connsiteX3" fmla="*/ 3863474 w 5500118"/>
              <a:gd name="connsiteY3" fmla="*/ 11191 h 3600659"/>
              <a:gd name="connsiteX4" fmla="*/ 5029665 w 5500118"/>
              <a:gd name="connsiteY4" fmla="*/ 501519 h 3600659"/>
              <a:gd name="connsiteX5" fmla="*/ 5420605 w 5500118"/>
              <a:gd name="connsiteY5" fmla="*/ 1024304 h 3600659"/>
              <a:gd name="connsiteX6" fmla="*/ 5500118 w 5500118"/>
              <a:gd name="connsiteY6" fmla="*/ 1555067 h 3600659"/>
              <a:gd name="connsiteX7" fmla="*/ 5082675 w 5500118"/>
              <a:gd name="connsiteY7" fmla="*/ 2269831 h 3600659"/>
              <a:gd name="connsiteX8" fmla="*/ 5049543 w 5500118"/>
              <a:gd name="connsiteY8" fmla="*/ 2800095 h 3600659"/>
              <a:gd name="connsiteX9" fmla="*/ 4877558 w 5500118"/>
              <a:gd name="connsiteY9" fmla="*/ 3423722 h 3600659"/>
              <a:gd name="connsiteX10" fmla="*/ 4681113 w 5500118"/>
              <a:gd name="connsiteY10" fmla="*/ 3573490 h 3600659"/>
              <a:gd name="connsiteX11" fmla="*/ 2766077 w 5500118"/>
              <a:gd name="connsiteY11" fmla="*/ 3600603 h 3600659"/>
              <a:gd name="connsiteX12" fmla="*/ 1940454 w 5500118"/>
              <a:gd name="connsiteY12" fmla="*/ 3583738 h 3600659"/>
              <a:gd name="connsiteX13" fmla="*/ 1403254 w 5500118"/>
              <a:gd name="connsiteY13" fmla="*/ 3568004 h 3600659"/>
              <a:gd name="connsiteX14" fmla="*/ 788969 w 5500118"/>
              <a:gd name="connsiteY14" fmla="*/ 3502458 h 3600659"/>
              <a:gd name="connsiteX15" fmla="*/ 7091 w 5500118"/>
              <a:gd name="connsiteY15" fmla="*/ 2223449 h 360065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877558 w 5500118"/>
              <a:gd name="connsiteY9" fmla="*/ 3423722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64964 w 5500118"/>
              <a:gd name="connsiteY9" fmla="*/ 3470787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44794 w 5500118"/>
              <a:gd name="connsiteY9" fmla="*/ 3316146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71688 w 5500118"/>
              <a:gd name="connsiteY9" fmla="*/ 3343040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9692 w 5502719"/>
              <a:gd name="connsiteY0" fmla="*/ 2223449 h 3592269"/>
              <a:gd name="connsiteX1" fmla="*/ 1069866 w 5502719"/>
              <a:gd name="connsiteY1" fmla="*/ 547902 h 3592269"/>
              <a:gd name="connsiteX2" fmla="*/ 2593866 w 5502719"/>
              <a:gd name="connsiteY2" fmla="*/ 285318 h 3592269"/>
              <a:gd name="connsiteX3" fmla="*/ 3866075 w 5502719"/>
              <a:gd name="connsiteY3" fmla="*/ 11191 h 3592269"/>
              <a:gd name="connsiteX4" fmla="*/ 5032266 w 5502719"/>
              <a:gd name="connsiteY4" fmla="*/ 501519 h 3592269"/>
              <a:gd name="connsiteX5" fmla="*/ 5423206 w 5502719"/>
              <a:gd name="connsiteY5" fmla="*/ 1024304 h 3592269"/>
              <a:gd name="connsiteX6" fmla="*/ 5502719 w 5502719"/>
              <a:gd name="connsiteY6" fmla="*/ 1555067 h 3592269"/>
              <a:gd name="connsiteX7" fmla="*/ 5085276 w 5502719"/>
              <a:gd name="connsiteY7" fmla="*/ 2269831 h 3592269"/>
              <a:gd name="connsiteX8" fmla="*/ 5052144 w 5502719"/>
              <a:gd name="connsiteY8" fmla="*/ 2800095 h 3592269"/>
              <a:gd name="connsiteX9" fmla="*/ 4974289 w 5502719"/>
              <a:gd name="connsiteY9" fmla="*/ 3343040 h 3592269"/>
              <a:gd name="connsiteX10" fmla="*/ 4683714 w 5502719"/>
              <a:gd name="connsiteY10" fmla="*/ 3573490 h 3592269"/>
              <a:gd name="connsiteX11" fmla="*/ 2768678 w 5502719"/>
              <a:gd name="connsiteY11" fmla="*/ 3587156 h 3592269"/>
              <a:gd name="connsiteX12" fmla="*/ 1943055 w 5502719"/>
              <a:gd name="connsiteY12" fmla="*/ 3583738 h 3592269"/>
              <a:gd name="connsiteX13" fmla="*/ 1405855 w 5502719"/>
              <a:gd name="connsiteY13" fmla="*/ 3568004 h 3592269"/>
              <a:gd name="connsiteX14" fmla="*/ 757952 w 5502719"/>
              <a:gd name="connsiteY14" fmla="*/ 3455393 h 3592269"/>
              <a:gd name="connsiteX15" fmla="*/ 9692 w 5502719"/>
              <a:gd name="connsiteY15" fmla="*/ 2223449 h 3592269"/>
              <a:gd name="connsiteX0" fmla="*/ 9692 w 5502719"/>
              <a:gd name="connsiteY0" fmla="*/ 2223449 h 3592269"/>
              <a:gd name="connsiteX1" fmla="*/ 1069866 w 5502719"/>
              <a:gd name="connsiteY1" fmla="*/ 547902 h 3592269"/>
              <a:gd name="connsiteX2" fmla="*/ 2593866 w 5502719"/>
              <a:gd name="connsiteY2" fmla="*/ 285318 h 3592269"/>
              <a:gd name="connsiteX3" fmla="*/ 3866075 w 5502719"/>
              <a:gd name="connsiteY3" fmla="*/ 11191 h 3592269"/>
              <a:gd name="connsiteX4" fmla="*/ 5032266 w 5502719"/>
              <a:gd name="connsiteY4" fmla="*/ 501519 h 3592269"/>
              <a:gd name="connsiteX5" fmla="*/ 5423206 w 5502719"/>
              <a:gd name="connsiteY5" fmla="*/ 1024304 h 3592269"/>
              <a:gd name="connsiteX6" fmla="*/ 5502719 w 5502719"/>
              <a:gd name="connsiteY6" fmla="*/ 1555067 h 3592269"/>
              <a:gd name="connsiteX7" fmla="*/ 5085276 w 5502719"/>
              <a:gd name="connsiteY7" fmla="*/ 2269831 h 3592269"/>
              <a:gd name="connsiteX8" fmla="*/ 5052144 w 5502719"/>
              <a:gd name="connsiteY8" fmla="*/ 2800095 h 3592269"/>
              <a:gd name="connsiteX9" fmla="*/ 4974289 w 5502719"/>
              <a:gd name="connsiteY9" fmla="*/ 3343040 h 3592269"/>
              <a:gd name="connsiteX10" fmla="*/ 4683714 w 5502719"/>
              <a:gd name="connsiteY10" fmla="*/ 3573490 h 3592269"/>
              <a:gd name="connsiteX11" fmla="*/ 2768678 w 5502719"/>
              <a:gd name="connsiteY11" fmla="*/ 3587156 h 3592269"/>
              <a:gd name="connsiteX12" fmla="*/ 1943055 w 5502719"/>
              <a:gd name="connsiteY12" fmla="*/ 3583738 h 3592269"/>
              <a:gd name="connsiteX13" fmla="*/ 1405855 w 5502719"/>
              <a:gd name="connsiteY13" fmla="*/ 3568004 h 3592269"/>
              <a:gd name="connsiteX14" fmla="*/ 757952 w 5502719"/>
              <a:gd name="connsiteY14" fmla="*/ 3455393 h 3592269"/>
              <a:gd name="connsiteX15" fmla="*/ 9692 w 5502719"/>
              <a:gd name="connsiteY15" fmla="*/ 2223449 h 3592269"/>
              <a:gd name="connsiteX0" fmla="*/ 18940 w 5511967"/>
              <a:gd name="connsiteY0" fmla="*/ 2223449 h 3592269"/>
              <a:gd name="connsiteX1" fmla="*/ 1079114 w 5511967"/>
              <a:gd name="connsiteY1" fmla="*/ 547902 h 3592269"/>
              <a:gd name="connsiteX2" fmla="*/ 2603114 w 5511967"/>
              <a:gd name="connsiteY2" fmla="*/ 285318 h 3592269"/>
              <a:gd name="connsiteX3" fmla="*/ 3875323 w 5511967"/>
              <a:gd name="connsiteY3" fmla="*/ 11191 h 3592269"/>
              <a:gd name="connsiteX4" fmla="*/ 5041514 w 5511967"/>
              <a:gd name="connsiteY4" fmla="*/ 501519 h 3592269"/>
              <a:gd name="connsiteX5" fmla="*/ 5432454 w 5511967"/>
              <a:gd name="connsiteY5" fmla="*/ 1024304 h 3592269"/>
              <a:gd name="connsiteX6" fmla="*/ 5511967 w 5511967"/>
              <a:gd name="connsiteY6" fmla="*/ 1555067 h 3592269"/>
              <a:gd name="connsiteX7" fmla="*/ 5094524 w 5511967"/>
              <a:gd name="connsiteY7" fmla="*/ 2269831 h 3592269"/>
              <a:gd name="connsiteX8" fmla="*/ 5061392 w 5511967"/>
              <a:gd name="connsiteY8" fmla="*/ 2800095 h 3592269"/>
              <a:gd name="connsiteX9" fmla="*/ 4983537 w 5511967"/>
              <a:gd name="connsiteY9" fmla="*/ 3343040 h 3592269"/>
              <a:gd name="connsiteX10" fmla="*/ 4692962 w 5511967"/>
              <a:gd name="connsiteY10" fmla="*/ 3573490 h 3592269"/>
              <a:gd name="connsiteX11" fmla="*/ 2777926 w 5511967"/>
              <a:gd name="connsiteY11" fmla="*/ 3587156 h 3592269"/>
              <a:gd name="connsiteX12" fmla="*/ 1952303 w 5511967"/>
              <a:gd name="connsiteY12" fmla="*/ 3583738 h 3592269"/>
              <a:gd name="connsiteX13" fmla="*/ 1415103 w 5511967"/>
              <a:gd name="connsiteY13" fmla="*/ 3568004 h 3592269"/>
              <a:gd name="connsiteX14" fmla="*/ 686518 w 5511967"/>
              <a:gd name="connsiteY14" fmla="*/ 3415052 h 3592269"/>
              <a:gd name="connsiteX15" fmla="*/ 18940 w 5511967"/>
              <a:gd name="connsiteY15" fmla="*/ 2223449 h 3592269"/>
              <a:gd name="connsiteX0" fmla="*/ 18940 w 5511967"/>
              <a:gd name="connsiteY0" fmla="*/ 2223449 h 3592269"/>
              <a:gd name="connsiteX1" fmla="*/ 1079114 w 5511967"/>
              <a:gd name="connsiteY1" fmla="*/ 547902 h 3592269"/>
              <a:gd name="connsiteX2" fmla="*/ 2603114 w 5511967"/>
              <a:gd name="connsiteY2" fmla="*/ 285318 h 3592269"/>
              <a:gd name="connsiteX3" fmla="*/ 3875323 w 5511967"/>
              <a:gd name="connsiteY3" fmla="*/ 11191 h 3592269"/>
              <a:gd name="connsiteX4" fmla="*/ 5041514 w 5511967"/>
              <a:gd name="connsiteY4" fmla="*/ 501519 h 3592269"/>
              <a:gd name="connsiteX5" fmla="*/ 5432454 w 5511967"/>
              <a:gd name="connsiteY5" fmla="*/ 1024304 h 3592269"/>
              <a:gd name="connsiteX6" fmla="*/ 5511967 w 5511967"/>
              <a:gd name="connsiteY6" fmla="*/ 1555067 h 3592269"/>
              <a:gd name="connsiteX7" fmla="*/ 5094524 w 5511967"/>
              <a:gd name="connsiteY7" fmla="*/ 2269831 h 3592269"/>
              <a:gd name="connsiteX8" fmla="*/ 5061392 w 5511967"/>
              <a:gd name="connsiteY8" fmla="*/ 2800095 h 3592269"/>
              <a:gd name="connsiteX9" fmla="*/ 4983537 w 5511967"/>
              <a:gd name="connsiteY9" fmla="*/ 3343040 h 3592269"/>
              <a:gd name="connsiteX10" fmla="*/ 4692962 w 5511967"/>
              <a:gd name="connsiteY10" fmla="*/ 3573490 h 3592269"/>
              <a:gd name="connsiteX11" fmla="*/ 2777926 w 5511967"/>
              <a:gd name="connsiteY11" fmla="*/ 3587156 h 3592269"/>
              <a:gd name="connsiteX12" fmla="*/ 1952303 w 5511967"/>
              <a:gd name="connsiteY12" fmla="*/ 3583738 h 3592269"/>
              <a:gd name="connsiteX13" fmla="*/ 1415103 w 5511967"/>
              <a:gd name="connsiteY13" fmla="*/ 3568004 h 3592269"/>
              <a:gd name="connsiteX14" fmla="*/ 686518 w 5511967"/>
              <a:gd name="connsiteY14" fmla="*/ 3415052 h 3592269"/>
              <a:gd name="connsiteX15" fmla="*/ 18940 w 5511967"/>
              <a:gd name="connsiteY15" fmla="*/ 2223449 h 3592269"/>
              <a:gd name="connsiteX0" fmla="*/ 32548 w 5417999"/>
              <a:gd name="connsiteY0" fmla="*/ 2021743 h 3592269"/>
              <a:gd name="connsiteX1" fmla="*/ 985146 w 5417999"/>
              <a:gd name="connsiteY1" fmla="*/ 547902 h 3592269"/>
              <a:gd name="connsiteX2" fmla="*/ 2509146 w 5417999"/>
              <a:gd name="connsiteY2" fmla="*/ 285318 h 3592269"/>
              <a:gd name="connsiteX3" fmla="*/ 3781355 w 5417999"/>
              <a:gd name="connsiteY3" fmla="*/ 11191 h 3592269"/>
              <a:gd name="connsiteX4" fmla="*/ 4947546 w 5417999"/>
              <a:gd name="connsiteY4" fmla="*/ 501519 h 3592269"/>
              <a:gd name="connsiteX5" fmla="*/ 5338486 w 5417999"/>
              <a:gd name="connsiteY5" fmla="*/ 1024304 h 3592269"/>
              <a:gd name="connsiteX6" fmla="*/ 5417999 w 5417999"/>
              <a:gd name="connsiteY6" fmla="*/ 1555067 h 3592269"/>
              <a:gd name="connsiteX7" fmla="*/ 5000556 w 5417999"/>
              <a:gd name="connsiteY7" fmla="*/ 2269831 h 3592269"/>
              <a:gd name="connsiteX8" fmla="*/ 4967424 w 5417999"/>
              <a:gd name="connsiteY8" fmla="*/ 2800095 h 3592269"/>
              <a:gd name="connsiteX9" fmla="*/ 4889569 w 5417999"/>
              <a:gd name="connsiteY9" fmla="*/ 3343040 h 3592269"/>
              <a:gd name="connsiteX10" fmla="*/ 4598994 w 5417999"/>
              <a:gd name="connsiteY10" fmla="*/ 3573490 h 3592269"/>
              <a:gd name="connsiteX11" fmla="*/ 2683958 w 5417999"/>
              <a:gd name="connsiteY11" fmla="*/ 3587156 h 3592269"/>
              <a:gd name="connsiteX12" fmla="*/ 1858335 w 5417999"/>
              <a:gd name="connsiteY12" fmla="*/ 3583738 h 3592269"/>
              <a:gd name="connsiteX13" fmla="*/ 1321135 w 5417999"/>
              <a:gd name="connsiteY13" fmla="*/ 3568004 h 3592269"/>
              <a:gd name="connsiteX14" fmla="*/ 592550 w 5417999"/>
              <a:gd name="connsiteY14" fmla="*/ 3415052 h 3592269"/>
              <a:gd name="connsiteX15" fmla="*/ 32548 w 5417999"/>
              <a:gd name="connsiteY15" fmla="*/ 2021743 h 3592269"/>
              <a:gd name="connsiteX0" fmla="*/ 4189 w 5389640"/>
              <a:gd name="connsiteY0" fmla="*/ 2021743 h 3592269"/>
              <a:gd name="connsiteX1" fmla="*/ 956787 w 5389640"/>
              <a:gd name="connsiteY1" fmla="*/ 547902 h 3592269"/>
              <a:gd name="connsiteX2" fmla="*/ 2480787 w 5389640"/>
              <a:gd name="connsiteY2" fmla="*/ 285318 h 3592269"/>
              <a:gd name="connsiteX3" fmla="*/ 3752996 w 5389640"/>
              <a:gd name="connsiteY3" fmla="*/ 11191 h 3592269"/>
              <a:gd name="connsiteX4" fmla="*/ 4919187 w 5389640"/>
              <a:gd name="connsiteY4" fmla="*/ 501519 h 3592269"/>
              <a:gd name="connsiteX5" fmla="*/ 5310127 w 5389640"/>
              <a:gd name="connsiteY5" fmla="*/ 1024304 h 3592269"/>
              <a:gd name="connsiteX6" fmla="*/ 5389640 w 5389640"/>
              <a:gd name="connsiteY6" fmla="*/ 1555067 h 3592269"/>
              <a:gd name="connsiteX7" fmla="*/ 4972197 w 5389640"/>
              <a:gd name="connsiteY7" fmla="*/ 2269831 h 3592269"/>
              <a:gd name="connsiteX8" fmla="*/ 4939065 w 5389640"/>
              <a:gd name="connsiteY8" fmla="*/ 2800095 h 3592269"/>
              <a:gd name="connsiteX9" fmla="*/ 4861210 w 5389640"/>
              <a:gd name="connsiteY9" fmla="*/ 3343040 h 3592269"/>
              <a:gd name="connsiteX10" fmla="*/ 4570635 w 5389640"/>
              <a:gd name="connsiteY10" fmla="*/ 3573490 h 3592269"/>
              <a:gd name="connsiteX11" fmla="*/ 2655599 w 5389640"/>
              <a:gd name="connsiteY11" fmla="*/ 3587156 h 3592269"/>
              <a:gd name="connsiteX12" fmla="*/ 1829976 w 5389640"/>
              <a:gd name="connsiteY12" fmla="*/ 3583738 h 3592269"/>
              <a:gd name="connsiteX13" fmla="*/ 1292776 w 5389640"/>
              <a:gd name="connsiteY13" fmla="*/ 3568004 h 3592269"/>
              <a:gd name="connsiteX14" fmla="*/ 564191 w 5389640"/>
              <a:gd name="connsiteY14" fmla="*/ 3415052 h 3592269"/>
              <a:gd name="connsiteX15" fmla="*/ 4189 w 5389640"/>
              <a:gd name="connsiteY15" fmla="*/ 2021743 h 3592269"/>
              <a:gd name="connsiteX0" fmla="*/ 43603 w 5281137"/>
              <a:gd name="connsiteY0" fmla="*/ 2021743 h 3592269"/>
              <a:gd name="connsiteX1" fmla="*/ 848284 w 5281137"/>
              <a:gd name="connsiteY1" fmla="*/ 547902 h 3592269"/>
              <a:gd name="connsiteX2" fmla="*/ 2372284 w 5281137"/>
              <a:gd name="connsiteY2" fmla="*/ 285318 h 3592269"/>
              <a:gd name="connsiteX3" fmla="*/ 3644493 w 5281137"/>
              <a:gd name="connsiteY3" fmla="*/ 11191 h 3592269"/>
              <a:gd name="connsiteX4" fmla="*/ 4810684 w 5281137"/>
              <a:gd name="connsiteY4" fmla="*/ 501519 h 3592269"/>
              <a:gd name="connsiteX5" fmla="*/ 5201624 w 5281137"/>
              <a:gd name="connsiteY5" fmla="*/ 1024304 h 3592269"/>
              <a:gd name="connsiteX6" fmla="*/ 5281137 w 5281137"/>
              <a:gd name="connsiteY6" fmla="*/ 1555067 h 3592269"/>
              <a:gd name="connsiteX7" fmla="*/ 4863694 w 5281137"/>
              <a:gd name="connsiteY7" fmla="*/ 2269831 h 3592269"/>
              <a:gd name="connsiteX8" fmla="*/ 4830562 w 5281137"/>
              <a:gd name="connsiteY8" fmla="*/ 2800095 h 3592269"/>
              <a:gd name="connsiteX9" fmla="*/ 4752707 w 5281137"/>
              <a:gd name="connsiteY9" fmla="*/ 3343040 h 3592269"/>
              <a:gd name="connsiteX10" fmla="*/ 4462132 w 5281137"/>
              <a:gd name="connsiteY10" fmla="*/ 3573490 h 3592269"/>
              <a:gd name="connsiteX11" fmla="*/ 2547096 w 5281137"/>
              <a:gd name="connsiteY11" fmla="*/ 3587156 h 3592269"/>
              <a:gd name="connsiteX12" fmla="*/ 1721473 w 5281137"/>
              <a:gd name="connsiteY12" fmla="*/ 3583738 h 3592269"/>
              <a:gd name="connsiteX13" fmla="*/ 1184273 w 5281137"/>
              <a:gd name="connsiteY13" fmla="*/ 3568004 h 3592269"/>
              <a:gd name="connsiteX14" fmla="*/ 455688 w 5281137"/>
              <a:gd name="connsiteY14" fmla="*/ 3415052 h 3592269"/>
              <a:gd name="connsiteX15" fmla="*/ 43603 w 5281137"/>
              <a:gd name="connsiteY15" fmla="*/ 2021743 h 3592269"/>
              <a:gd name="connsiteX0" fmla="*/ 26781 w 5264315"/>
              <a:gd name="connsiteY0" fmla="*/ 2021743 h 3592269"/>
              <a:gd name="connsiteX1" fmla="*/ 831462 w 5264315"/>
              <a:gd name="connsiteY1" fmla="*/ 547902 h 3592269"/>
              <a:gd name="connsiteX2" fmla="*/ 2355462 w 5264315"/>
              <a:gd name="connsiteY2" fmla="*/ 285318 h 3592269"/>
              <a:gd name="connsiteX3" fmla="*/ 3627671 w 5264315"/>
              <a:gd name="connsiteY3" fmla="*/ 11191 h 3592269"/>
              <a:gd name="connsiteX4" fmla="*/ 4793862 w 5264315"/>
              <a:gd name="connsiteY4" fmla="*/ 501519 h 3592269"/>
              <a:gd name="connsiteX5" fmla="*/ 5184802 w 5264315"/>
              <a:gd name="connsiteY5" fmla="*/ 1024304 h 3592269"/>
              <a:gd name="connsiteX6" fmla="*/ 5264315 w 5264315"/>
              <a:gd name="connsiteY6" fmla="*/ 1555067 h 3592269"/>
              <a:gd name="connsiteX7" fmla="*/ 4846872 w 5264315"/>
              <a:gd name="connsiteY7" fmla="*/ 2269831 h 3592269"/>
              <a:gd name="connsiteX8" fmla="*/ 4813740 w 5264315"/>
              <a:gd name="connsiteY8" fmla="*/ 2800095 h 3592269"/>
              <a:gd name="connsiteX9" fmla="*/ 4735885 w 5264315"/>
              <a:gd name="connsiteY9" fmla="*/ 3343040 h 3592269"/>
              <a:gd name="connsiteX10" fmla="*/ 4445310 w 5264315"/>
              <a:gd name="connsiteY10" fmla="*/ 3573490 h 3592269"/>
              <a:gd name="connsiteX11" fmla="*/ 2530274 w 5264315"/>
              <a:gd name="connsiteY11" fmla="*/ 3587156 h 3592269"/>
              <a:gd name="connsiteX12" fmla="*/ 1704651 w 5264315"/>
              <a:gd name="connsiteY12" fmla="*/ 3583738 h 3592269"/>
              <a:gd name="connsiteX13" fmla="*/ 1167451 w 5264315"/>
              <a:gd name="connsiteY13" fmla="*/ 3568004 h 3592269"/>
              <a:gd name="connsiteX14" fmla="*/ 438866 w 5264315"/>
              <a:gd name="connsiteY14" fmla="*/ 3415052 h 3592269"/>
              <a:gd name="connsiteX15" fmla="*/ 26781 w 5264315"/>
              <a:gd name="connsiteY15" fmla="*/ 2021743 h 3592269"/>
              <a:gd name="connsiteX0" fmla="*/ 13647 w 5251181"/>
              <a:gd name="connsiteY0" fmla="*/ 2021743 h 3631662"/>
              <a:gd name="connsiteX1" fmla="*/ 818328 w 5251181"/>
              <a:gd name="connsiteY1" fmla="*/ 547902 h 3631662"/>
              <a:gd name="connsiteX2" fmla="*/ 2342328 w 5251181"/>
              <a:gd name="connsiteY2" fmla="*/ 285318 h 3631662"/>
              <a:gd name="connsiteX3" fmla="*/ 3614537 w 5251181"/>
              <a:gd name="connsiteY3" fmla="*/ 11191 h 3631662"/>
              <a:gd name="connsiteX4" fmla="*/ 4780728 w 5251181"/>
              <a:gd name="connsiteY4" fmla="*/ 501519 h 3631662"/>
              <a:gd name="connsiteX5" fmla="*/ 5171668 w 5251181"/>
              <a:gd name="connsiteY5" fmla="*/ 1024304 h 3631662"/>
              <a:gd name="connsiteX6" fmla="*/ 5251181 w 5251181"/>
              <a:gd name="connsiteY6" fmla="*/ 1555067 h 3631662"/>
              <a:gd name="connsiteX7" fmla="*/ 4833738 w 5251181"/>
              <a:gd name="connsiteY7" fmla="*/ 2269831 h 3631662"/>
              <a:gd name="connsiteX8" fmla="*/ 4800606 w 5251181"/>
              <a:gd name="connsiteY8" fmla="*/ 2800095 h 3631662"/>
              <a:gd name="connsiteX9" fmla="*/ 4722751 w 5251181"/>
              <a:gd name="connsiteY9" fmla="*/ 3343040 h 3631662"/>
              <a:gd name="connsiteX10" fmla="*/ 4432176 w 5251181"/>
              <a:gd name="connsiteY10" fmla="*/ 3573490 h 3631662"/>
              <a:gd name="connsiteX11" fmla="*/ 2517140 w 5251181"/>
              <a:gd name="connsiteY11" fmla="*/ 3587156 h 3631662"/>
              <a:gd name="connsiteX12" fmla="*/ 1691517 w 5251181"/>
              <a:gd name="connsiteY12" fmla="*/ 3583738 h 3631662"/>
              <a:gd name="connsiteX13" fmla="*/ 1154317 w 5251181"/>
              <a:gd name="connsiteY13" fmla="*/ 3568004 h 3631662"/>
              <a:gd name="connsiteX14" fmla="*/ 613991 w 5251181"/>
              <a:gd name="connsiteY14" fmla="*/ 3529352 h 3631662"/>
              <a:gd name="connsiteX15" fmla="*/ 13647 w 5251181"/>
              <a:gd name="connsiteY15" fmla="*/ 2021743 h 3631662"/>
              <a:gd name="connsiteX0" fmla="*/ 12487 w 5250021"/>
              <a:gd name="connsiteY0" fmla="*/ 2021743 h 3622649"/>
              <a:gd name="connsiteX1" fmla="*/ 817168 w 5250021"/>
              <a:gd name="connsiteY1" fmla="*/ 547902 h 3622649"/>
              <a:gd name="connsiteX2" fmla="*/ 2341168 w 5250021"/>
              <a:gd name="connsiteY2" fmla="*/ 285318 h 3622649"/>
              <a:gd name="connsiteX3" fmla="*/ 3613377 w 5250021"/>
              <a:gd name="connsiteY3" fmla="*/ 11191 h 3622649"/>
              <a:gd name="connsiteX4" fmla="*/ 4779568 w 5250021"/>
              <a:gd name="connsiteY4" fmla="*/ 501519 h 3622649"/>
              <a:gd name="connsiteX5" fmla="*/ 5170508 w 5250021"/>
              <a:gd name="connsiteY5" fmla="*/ 1024304 h 3622649"/>
              <a:gd name="connsiteX6" fmla="*/ 5250021 w 5250021"/>
              <a:gd name="connsiteY6" fmla="*/ 1555067 h 3622649"/>
              <a:gd name="connsiteX7" fmla="*/ 4832578 w 5250021"/>
              <a:gd name="connsiteY7" fmla="*/ 2269831 h 3622649"/>
              <a:gd name="connsiteX8" fmla="*/ 4799446 w 5250021"/>
              <a:gd name="connsiteY8" fmla="*/ 2800095 h 3622649"/>
              <a:gd name="connsiteX9" fmla="*/ 4721591 w 5250021"/>
              <a:gd name="connsiteY9" fmla="*/ 3343040 h 3622649"/>
              <a:gd name="connsiteX10" fmla="*/ 4431016 w 5250021"/>
              <a:gd name="connsiteY10" fmla="*/ 3573490 h 3622649"/>
              <a:gd name="connsiteX11" fmla="*/ 2515980 w 5250021"/>
              <a:gd name="connsiteY11" fmla="*/ 3587156 h 3622649"/>
              <a:gd name="connsiteX12" fmla="*/ 1690357 w 5250021"/>
              <a:gd name="connsiteY12" fmla="*/ 3583738 h 3622649"/>
              <a:gd name="connsiteX13" fmla="*/ 1153157 w 5250021"/>
              <a:gd name="connsiteY13" fmla="*/ 3568004 h 3622649"/>
              <a:gd name="connsiteX14" fmla="*/ 619554 w 5250021"/>
              <a:gd name="connsiteY14" fmla="*/ 3515905 h 3622649"/>
              <a:gd name="connsiteX15" fmla="*/ 12487 w 5250021"/>
              <a:gd name="connsiteY15" fmla="*/ 2021743 h 3622649"/>
              <a:gd name="connsiteX0" fmla="*/ 12487 w 5250021"/>
              <a:gd name="connsiteY0" fmla="*/ 2021743 h 3592269"/>
              <a:gd name="connsiteX1" fmla="*/ 817168 w 5250021"/>
              <a:gd name="connsiteY1" fmla="*/ 547902 h 3592269"/>
              <a:gd name="connsiteX2" fmla="*/ 2341168 w 5250021"/>
              <a:gd name="connsiteY2" fmla="*/ 285318 h 3592269"/>
              <a:gd name="connsiteX3" fmla="*/ 3613377 w 5250021"/>
              <a:gd name="connsiteY3" fmla="*/ 11191 h 3592269"/>
              <a:gd name="connsiteX4" fmla="*/ 4779568 w 5250021"/>
              <a:gd name="connsiteY4" fmla="*/ 501519 h 3592269"/>
              <a:gd name="connsiteX5" fmla="*/ 5170508 w 5250021"/>
              <a:gd name="connsiteY5" fmla="*/ 1024304 h 3592269"/>
              <a:gd name="connsiteX6" fmla="*/ 5250021 w 5250021"/>
              <a:gd name="connsiteY6" fmla="*/ 1555067 h 3592269"/>
              <a:gd name="connsiteX7" fmla="*/ 4832578 w 5250021"/>
              <a:gd name="connsiteY7" fmla="*/ 2269831 h 3592269"/>
              <a:gd name="connsiteX8" fmla="*/ 4799446 w 5250021"/>
              <a:gd name="connsiteY8" fmla="*/ 2800095 h 3592269"/>
              <a:gd name="connsiteX9" fmla="*/ 4721591 w 5250021"/>
              <a:gd name="connsiteY9" fmla="*/ 3343040 h 3592269"/>
              <a:gd name="connsiteX10" fmla="*/ 4431016 w 5250021"/>
              <a:gd name="connsiteY10" fmla="*/ 3573490 h 3592269"/>
              <a:gd name="connsiteX11" fmla="*/ 2515980 w 5250021"/>
              <a:gd name="connsiteY11" fmla="*/ 3587156 h 3592269"/>
              <a:gd name="connsiteX12" fmla="*/ 1690357 w 5250021"/>
              <a:gd name="connsiteY12" fmla="*/ 3583738 h 3592269"/>
              <a:gd name="connsiteX13" fmla="*/ 1153157 w 5250021"/>
              <a:gd name="connsiteY13" fmla="*/ 3568004 h 3592269"/>
              <a:gd name="connsiteX14" fmla="*/ 619554 w 5250021"/>
              <a:gd name="connsiteY14" fmla="*/ 3515905 h 3592269"/>
              <a:gd name="connsiteX15" fmla="*/ 12487 w 5250021"/>
              <a:gd name="connsiteY15" fmla="*/ 2021743 h 3592269"/>
              <a:gd name="connsiteX0" fmla="*/ 1679 w 5239213"/>
              <a:gd name="connsiteY0" fmla="*/ 2021743 h 3632155"/>
              <a:gd name="connsiteX1" fmla="*/ 806360 w 5239213"/>
              <a:gd name="connsiteY1" fmla="*/ 547902 h 3632155"/>
              <a:gd name="connsiteX2" fmla="*/ 2330360 w 5239213"/>
              <a:gd name="connsiteY2" fmla="*/ 285318 h 3632155"/>
              <a:gd name="connsiteX3" fmla="*/ 3602569 w 5239213"/>
              <a:gd name="connsiteY3" fmla="*/ 11191 h 3632155"/>
              <a:gd name="connsiteX4" fmla="*/ 4768760 w 5239213"/>
              <a:gd name="connsiteY4" fmla="*/ 501519 h 3632155"/>
              <a:gd name="connsiteX5" fmla="*/ 5159700 w 5239213"/>
              <a:gd name="connsiteY5" fmla="*/ 1024304 h 3632155"/>
              <a:gd name="connsiteX6" fmla="*/ 5239213 w 5239213"/>
              <a:gd name="connsiteY6" fmla="*/ 1555067 h 3632155"/>
              <a:gd name="connsiteX7" fmla="*/ 4821770 w 5239213"/>
              <a:gd name="connsiteY7" fmla="*/ 2269831 h 3632155"/>
              <a:gd name="connsiteX8" fmla="*/ 4788638 w 5239213"/>
              <a:gd name="connsiteY8" fmla="*/ 2800095 h 3632155"/>
              <a:gd name="connsiteX9" fmla="*/ 4710783 w 5239213"/>
              <a:gd name="connsiteY9" fmla="*/ 3343040 h 3632155"/>
              <a:gd name="connsiteX10" fmla="*/ 4420208 w 5239213"/>
              <a:gd name="connsiteY10" fmla="*/ 3573490 h 3632155"/>
              <a:gd name="connsiteX11" fmla="*/ 2505172 w 5239213"/>
              <a:gd name="connsiteY11" fmla="*/ 3587156 h 3632155"/>
              <a:gd name="connsiteX12" fmla="*/ 1679549 w 5239213"/>
              <a:gd name="connsiteY12" fmla="*/ 3583738 h 3632155"/>
              <a:gd name="connsiteX13" fmla="*/ 1142349 w 5239213"/>
              <a:gd name="connsiteY13" fmla="*/ 3568004 h 3632155"/>
              <a:gd name="connsiteX14" fmla="*/ 716322 w 5239213"/>
              <a:gd name="connsiteY14" fmla="*/ 3583141 h 3632155"/>
              <a:gd name="connsiteX15" fmla="*/ 1679 w 5239213"/>
              <a:gd name="connsiteY15" fmla="*/ 2021743 h 3632155"/>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42349 w 5239213"/>
              <a:gd name="connsiteY13" fmla="*/ 356800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42349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026 w 5309106"/>
              <a:gd name="connsiteY0" fmla="*/ 2239150 h 3592269"/>
              <a:gd name="connsiteX1" fmla="*/ 876253 w 5309106"/>
              <a:gd name="connsiteY1" fmla="*/ 547902 h 3592269"/>
              <a:gd name="connsiteX2" fmla="*/ 2400253 w 5309106"/>
              <a:gd name="connsiteY2" fmla="*/ 285318 h 3592269"/>
              <a:gd name="connsiteX3" fmla="*/ 3672462 w 5309106"/>
              <a:gd name="connsiteY3" fmla="*/ 11191 h 3592269"/>
              <a:gd name="connsiteX4" fmla="*/ 4838653 w 5309106"/>
              <a:gd name="connsiteY4" fmla="*/ 501519 h 3592269"/>
              <a:gd name="connsiteX5" fmla="*/ 5229593 w 5309106"/>
              <a:gd name="connsiteY5" fmla="*/ 1024304 h 3592269"/>
              <a:gd name="connsiteX6" fmla="*/ 5309106 w 5309106"/>
              <a:gd name="connsiteY6" fmla="*/ 1555067 h 3592269"/>
              <a:gd name="connsiteX7" fmla="*/ 4891663 w 5309106"/>
              <a:gd name="connsiteY7" fmla="*/ 2269831 h 3592269"/>
              <a:gd name="connsiteX8" fmla="*/ 4858531 w 5309106"/>
              <a:gd name="connsiteY8" fmla="*/ 2800095 h 3592269"/>
              <a:gd name="connsiteX9" fmla="*/ 4780676 w 5309106"/>
              <a:gd name="connsiteY9" fmla="*/ 3343040 h 3592269"/>
              <a:gd name="connsiteX10" fmla="*/ 4490101 w 5309106"/>
              <a:gd name="connsiteY10" fmla="*/ 3573490 h 3592269"/>
              <a:gd name="connsiteX11" fmla="*/ 2575065 w 5309106"/>
              <a:gd name="connsiteY11" fmla="*/ 3587156 h 3592269"/>
              <a:gd name="connsiteX12" fmla="*/ 1749442 w 5309106"/>
              <a:gd name="connsiteY12" fmla="*/ 3583738 h 3592269"/>
              <a:gd name="connsiteX13" fmla="*/ 1266030 w 5309106"/>
              <a:gd name="connsiteY13" fmla="*/ 3588174 h 3592269"/>
              <a:gd name="connsiteX14" fmla="*/ 786215 w 5309106"/>
              <a:gd name="connsiteY14" fmla="*/ 3583141 h 3592269"/>
              <a:gd name="connsiteX15" fmla="*/ 1026 w 5309106"/>
              <a:gd name="connsiteY15" fmla="*/ 2239150 h 3592269"/>
              <a:gd name="connsiteX0" fmla="*/ 1026 w 5309106"/>
              <a:gd name="connsiteY0" fmla="*/ 2232844 h 3585963"/>
              <a:gd name="connsiteX1" fmla="*/ 876253 w 5309106"/>
              <a:gd name="connsiteY1" fmla="*/ 541596 h 3585963"/>
              <a:gd name="connsiteX2" fmla="*/ 2480029 w 5309106"/>
              <a:gd name="connsiteY2" fmla="*/ 669440 h 3585963"/>
              <a:gd name="connsiteX3" fmla="*/ 3672462 w 5309106"/>
              <a:gd name="connsiteY3" fmla="*/ 4885 h 3585963"/>
              <a:gd name="connsiteX4" fmla="*/ 4838653 w 5309106"/>
              <a:gd name="connsiteY4" fmla="*/ 495213 h 3585963"/>
              <a:gd name="connsiteX5" fmla="*/ 5229593 w 5309106"/>
              <a:gd name="connsiteY5" fmla="*/ 1017998 h 3585963"/>
              <a:gd name="connsiteX6" fmla="*/ 5309106 w 5309106"/>
              <a:gd name="connsiteY6" fmla="*/ 1548761 h 3585963"/>
              <a:gd name="connsiteX7" fmla="*/ 4891663 w 5309106"/>
              <a:gd name="connsiteY7" fmla="*/ 2263525 h 3585963"/>
              <a:gd name="connsiteX8" fmla="*/ 4858531 w 5309106"/>
              <a:gd name="connsiteY8" fmla="*/ 2793789 h 3585963"/>
              <a:gd name="connsiteX9" fmla="*/ 4780676 w 5309106"/>
              <a:gd name="connsiteY9" fmla="*/ 3336734 h 3585963"/>
              <a:gd name="connsiteX10" fmla="*/ 4490101 w 5309106"/>
              <a:gd name="connsiteY10" fmla="*/ 3567184 h 3585963"/>
              <a:gd name="connsiteX11" fmla="*/ 2575065 w 5309106"/>
              <a:gd name="connsiteY11" fmla="*/ 3580850 h 3585963"/>
              <a:gd name="connsiteX12" fmla="*/ 1749442 w 5309106"/>
              <a:gd name="connsiteY12" fmla="*/ 3577432 h 3585963"/>
              <a:gd name="connsiteX13" fmla="*/ 1266030 w 5309106"/>
              <a:gd name="connsiteY13" fmla="*/ 3581868 h 3585963"/>
              <a:gd name="connsiteX14" fmla="*/ 786215 w 5309106"/>
              <a:gd name="connsiteY14" fmla="*/ 3576835 h 3585963"/>
              <a:gd name="connsiteX15" fmla="*/ 1026 w 5309106"/>
              <a:gd name="connsiteY15" fmla="*/ 2232844 h 3585963"/>
              <a:gd name="connsiteX0" fmla="*/ 1026 w 5309106"/>
              <a:gd name="connsiteY0" fmla="*/ 2232844 h 3585963"/>
              <a:gd name="connsiteX1" fmla="*/ 876253 w 5309106"/>
              <a:gd name="connsiteY1" fmla="*/ 541596 h 3585963"/>
              <a:gd name="connsiteX2" fmla="*/ 2480029 w 5309106"/>
              <a:gd name="connsiteY2" fmla="*/ 669440 h 3585963"/>
              <a:gd name="connsiteX3" fmla="*/ 3672462 w 5309106"/>
              <a:gd name="connsiteY3" fmla="*/ 4885 h 3585963"/>
              <a:gd name="connsiteX4" fmla="*/ 4654556 w 5309106"/>
              <a:gd name="connsiteY4" fmla="*/ 757532 h 3585963"/>
              <a:gd name="connsiteX5" fmla="*/ 5229593 w 5309106"/>
              <a:gd name="connsiteY5" fmla="*/ 1017998 h 3585963"/>
              <a:gd name="connsiteX6" fmla="*/ 5309106 w 5309106"/>
              <a:gd name="connsiteY6" fmla="*/ 1548761 h 3585963"/>
              <a:gd name="connsiteX7" fmla="*/ 4891663 w 5309106"/>
              <a:gd name="connsiteY7" fmla="*/ 2263525 h 3585963"/>
              <a:gd name="connsiteX8" fmla="*/ 4858531 w 5309106"/>
              <a:gd name="connsiteY8" fmla="*/ 2793789 h 3585963"/>
              <a:gd name="connsiteX9" fmla="*/ 4780676 w 5309106"/>
              <a:gd name="connsiteY9" fmla="*/ 3336734 h 3585963"/>
              <a:gd name="connsiteX10" fmla="*/ 4490101 w 5309106"/>
              <a:gd name="connsiteY10" fmla="*/ 3567184 h 3585963"/>
              <a:gd name="connsiteX11" fmla="*/ 2575065 w 5309106"/>
              <a:gd name="connsiteY11" fmla="*/ 3580850 h 3585963"/>
              <a:gd name="connsiteX12" fmla="*/ 1749442 w 5309106"/>
              <a:gd name="connsiteY12" fmla="*/ 3577432 h 3585963"/>
              <a:gd name="connsiteX13" fmla="*/ 1266030 w 5309106"/>
              <a:gd name="connsiteY13" fmla="*/ 3581868 h 3585963"/>
              <a:gd name="connsiteX14" fmla="*/ 786215 w 5309106"/>
              <a:gd name="connsiteY14" fmla="*/ 3576835 h 3585963"/>
              <a:gd name="connsiteX15" fmla="*/ 1026 w 5309106"/>
              <a:gd name="connsiteY15" fmla="*/ 2232844 h 3585963"/>
              <a:gd name="connsiteX0" fmla="*/ 1026 w 5309106"/>
              <a:gd name="connsiteY0" fmla="*/ 2027068 h 3380187"/>
              <a:gd name="connsiteX1" fmla="*/ 876253 w 5309106"/>
              <a:gd name="connsiteY1" fmla="*/ 335820 h 3380187"/>
              <a:gd name="connsiteX2" fmla="*/ 2480029 w 5309106"/>
              <a:gd name="connsiteY2" fmla="*/ 463664 h 3380187"/>
              <a:gd name="connsiteX3" fmla="*/ 3678598 w 5309106"/>
              <a:gd name="connsiteY3" fmla="*/ 6524 h 3380187"/>
              <a:gd name="connsiteX4" fmla="*/ 4654556 w 5309106"/>
              <a:gd name="connsiteY4" fmla="*/ 551756 h 3380187"/>
              <a:gd name="connsiteX5" fmla="*/ 5229593 w 5309106"/>
              <a:gd name="connsiteY5" fmla="*/ 812222 h 3380187"/>
              <a:gd name="connsiteX6" fmla="*/ 5309106 w 5309106"/>
              <a:gd name="connsiteY6" fmla="*/ 1342985 h 3380187"/>
              <a:gd name="connsiteX7" fmla="*/ 4891663 w 5309106"/>
              <a:gd name="connsiteY7" fmla="*/ 2057749 h 3380187"/>
              <a:gd name="connsiteX8" fmla="*/ 4858531 w 5309106"/>
              <a:gd name="connsiteY8" fmla="*/ 2588013 h 3380187"/>
              <a:gd name="connsiteX9" fmla="*/ 4780676 w 5309106"/>
              <a:gd name="connsiteY9" fmla="*/ 3130958 h 3380187"/>
              <a:gd name="connsiteX10" fmla="*/ 4490101 w 5309106"/>
              <a:gd name="connsiteY10" fmla="*/ 3361408 h 3380187"/>
              <a:gd name="connsiteX11" fmla="*/ 2575065 w 5309106"/>
              <a:gd name="connsiteY11" fmla="*/ 3375074 h 3380187"/>
              <a:gd name="connsiteX12" fmla="*/ 1749442 w 5309106"/>
              <a:gd name="connsiteY12" fmla="*/ 3371656 h 3380187"/>
              <a:gd name="connsiteX13" fmla="*/ 1266030 w 5309106"/>
              <a:gd name="connsiteY13" fmla="*/ 3376092 h 3380187"/>
              <a:gd name="connsiteX14" fmla="*/ 786215 w 5309106"/>
              <a:gd name="connsiteY14" fmla="*/ 3371059 h 3380187"/>
              <a:gd name="connsiteX15" fmla="*/ 1026 w 5309106"/>
              <a:gd name="connsiteY15" fmla="*/ 2027068 h 3380187"/>
              <a:gd name="connsiteX0" fmla="*/ 1026 w 5309106"/>
              <a:gd name="connsiteY0" fmla="*/ 1799179 h 3152298"/>
              <a:gd name="connsiteX1" fmla="*/ 876253 w 5309106"/>
              <a:gd name="connsiteY1" fmla="*/ 107931 h 3152298"/>
              <a:gd name="connsiteX2" fmla="*/ 2480029 w 5309106"/>
              <a:gd name="connsiteY2" fmla="*/ 235775 h 3152298"/>
              <a:gd name="connsiteX3" fmla="*/ 3666325 w 5309106"/>
              <a:gd name="connsiteY3" fmla="*/ 10451 h 3152298"/>
              <a:gd name="connsiteX4" fmla="*/ 4654556 w 5309106"/>
              <a:gd name="connsiteY4" fmla="*/ 323867 h 3152298"/>
              <a:gd name="connsiteX5" fmla="*/ 5229593 w 5309106"/>
              <a:gd name="connsiteY5" fmla="*/ 584333 h 3152298"/>
              <a:gd name="connsiteX6" fmla="*/ 5309106 w 5309106"/>
              <a:gd name="connsiteY6" fmla="*/ 1115096 h 3152298"/>
              <a:gd name="connsiteX7" fmla="*/ 4891663 w 5309106"/>
              <a:gd name="connsiteY7" fmla="*/ 1829860 h 3152298"/>
              <a:gd name="connsiteX8" fmla="*/ 4858531 w 5309106"/>
              <a:gd name="connsiteY8" fmla="*/ 2360124 h 3152298"/>
              <a:gd name="connsiteX9" fmla="*/ 4780676 w 5309106"/>
              <a:gd name="connsiteY9" fmla="*/ 2903069 h 3152298"/>
              <a:gd name="connsiteX10" fmla="*/ 4490101 w 5309106"/>
              <a:gd name="connsiteY10" fmla="*/ 3133519 h 3152298"/>
              <a:gd name="connsiteX11" fmla="*/ 2575065 w 5309106"/>
              <a:gd name="connsiteY11" fmla="*/ 3147185 h 3152298"/>
              <a:gd name="connsiteX12" fmla="*/ 1749442 w 5309106"/>
              <a:gd name="connsiteY12" fmla="*/ 3143767 h 3152298"/>
              <a:gd name="connsiteX13" fmla="*/ 1266030 w 5309106"/>
              <a:gd name="connsiteY13" fmla="*/ 3148203 h 3152298"/>
              <a:gd name="connsiteX14" fmla="*/ 786215 w 5309106"/>
              <a:gd name="connsiteY14" fmla="*/ 3143170 h 3152298"/>
              <a:gd name="connsiteX15" fmla="*/ 1026 w 5309106"/>
              <a:gd name="connsiteY15" fmla="*/ 1799179 h 3152298"/>
              <a:gd name="connsiteX0" fmla="*/ 1026 w 5309106"/>
              <a:gd name="connsiteY0" fmla="*/ 1990875 h 3343994"/>
              <a:gd name="connsiteX1" fmla="*/ 876253 w 5309106"/>
              <a:gd name="connsiteY1" fmla="*/ 299627 h 3343994"/>
              <a:gd name="connsiteX2" fmla="*/ 2480029 w 5309106"/>
              <a:gd name="connsiteY2" fmla="*/ 427471 h 3343994"/>
              <a:gd name="connsiteX3" fmla="*/ 3592686 w 5309106"/>
              <a:gd name="connsiteY3" fmla="*/ 6934 h 3343994"/>
              <a:gd name="connsiteX4" fmla="*/ 4654556 w 5309106"/>
              <a:gd name="connsiteY4" fmla="*/ 515563 h 3343994"/>
              <a:gd name="connsiteX5" fmla="*/ 5229593 w 5309106"/>
              <a:gd name="connsiteY5" fmla="*/ 776029 h 3343994"/>
              <a:gd name="connsiteX6" fmla="*/ 5309106 w 5309106"/>
              <a:gd name="connsiteY6" fmla="*/ 1306792 h 3343994"/>
              <a:gd name="connsiteX7" fmla="*/ 4891663 w 5309106"/>
              <a:gd name="connsiteY7" fmla="*/ 2021556 h 3343994"/>
              <a:gd name="connsiteX8" fmla="*/ 4858531 w 5309106"/>
              <a:gd name="connsiteY8" fmla="*/ 2551820 h 3343994"/>
              <a:gd name="connsiteX9" fmla="*/ 4780676 w 5309106"/>
              <a:gd name="connsiteY9" fmla="*/ 3094765 h 3343994"/>
              <a:gd name="connsiteX10" fmla="*/ 4490101 w 5309106"/>
              <a:gd name="connsiteY10" fmla="*/ 3325215 h 3343994"/>
              <a:gd name="connsiteX11" fmla="*/ 2575065 w 5309106"/>
              <a:gd name="connsiteY11" fmla="*/ 3338881 h 3343994"/>
              <a:gd name="connsiteX12" fmla="*/ 1749442 w 5309106"/>
              <a:gd name="connsiteY12" fmla="*/ 3335463 h 3343994"/>
              <a:gd name="connsiteX13" fmla="*/ 1266030 w 5309106"/>
              <a:gd name="connsiteY13" fmla="*/ 3339899 h 3343994"/>
              <a:gd name="connsiteX14" fmla="*/ 786215 w 5309106"/>
              <a:gd name="connsiteY14" fmla="*/ 3334866 h 3343994"/>
              <a:gd name="connsiteX15" fmla="*/ 1026 w 5309106"/>
              <a:gd name="connsiteY15" fmla="*/ 1990875 h 3343994"/>
              <a:gd name="connsiteX0" fmla="*/ 1026 w 5309106"/>
              <a:gd name="connsiteY0" fmla="*/ 1782223 h 3135342"/>
              <a:gd name="connsiteX1" fmla="*/ 876253 w 5309106"/>
              <a:gd name="connsiteY1" fmla="*/ 90975 h 3135342"/>
              <a:gd name="connsiteX2" fmla="*/ 2480029 w 5309106"/>
              <a:gd name="connsiteY2" fmla="*/ 218819 h 3135342"/>
              <a:gd name="connsiteX3" fmla="*/ 3604959 w 5309106"/>
              <a:gd name="connsiteY3" fmla="*/ 133806 h 3135342"/>
              <a:gd name="connsiteX4" fmla="*/ 4654556 w 5309106"/>
              <a:gd name="connsiteY4" fmla="*/ 306911 h 3135342"/>
              <a:gd name="connsiteX5" fmla="*/ 5229593 w 5309106"/>
              <a:gd name="connsiteY5" fmla="*/ 567377 h 3135342"/>
              <a:gd name="connsiteX6" fmla="*/ 5309106 w 5309106"/>
              <a:gd name="connsiteY6" fmla="*/ 1098140 h 3135342"/>
              <a:gd name="connsiteX7" fmla="*/ 4891663 w 5309106"/>
              <a:gd name="connsiteY7" fmla="*/ 1812904 h 3135342"/>
              <a:gd name="connsiteX8" fmla="*/ 4858531 w 5309106"/>
              <a:gd name="connsiteY8" fmla="*/ 2343168 h 3135342"/>
              <a:gd name="connsiteX9" fmla="*/ 4780676 w 5309106"/>
              <a:gd name="connsiteY9" fmla="*/ 2886113 h 3135342"/>
              <a:gd name="connsiteX10" fmla="*/ 4490101 w 5309106"/>
              <a:gd name="connsiteY10" fmla="*/ 3116563 h 3135342"/>
              <a:gd name="connsiteX11" fmla="*/ 2575065 w 5309106"/>
              <a:gd name="connsiteY11" fmla="*/ 3130229 h 3135342"/>
              <a:gd name="connsiteX12" fmla="*/ 1749442 w 5309106"/>
              <a:gd name="connsiteY12" fmla="*/ 3126811 h 3135342"/>
              <a:gd name="connsiteX13" fmla="*/ 1266030 w 5309106"/>
              <a:gd name="connsiteY13" fmla="*/ 3131247 h 3135342"/>
              <a:gd name="connsiteX14" fmla="*/ 786215 w 5309106"/>
              <a:gd name="connsiteY14" fmla="*/ 3126214 h 3135342"/>
              <a:gd name="connsiteX15" fmla="*/ 1026 w 5309106"/>
              <a:gd name="connsiteY15" fmla="*/ 1782223 h 3135342"/>
              <a:gd name="connsiteX0" fmla="*/ 3298 w 5311378"/>
              <a:gd name="connsiteY0" fmla="*/ 1678843 h 3031962"/>
              <a:gd name="connsiteX1" fmla="*/ 964438 w 5311378"/>
              <a:gd name="connsiteY1" fmla="*/ 640341 h 3031962"/>
              <a:gd name="connsiteX2" fmla="*/ 2482301 w 5311378"/>
              <a:gd name="connsiteY2" fmla="*/ 115439 h 3031962"/>
              <a:gd name="connsiteX3" fmla="*/ 3607231 w 5311378"/>
              <a:gd name="connsiteY3" fmla="*/ 30426 h 3031962"/>
              <a:gd name="connsiteX4" fmla="*/ 4656828 w 5311378"/>
              <a:gd name="connsiteY4" fmla="*/ 203531 h 3031962"/>
              <a:gd name="connsiteX5" fmla="*/ 5231865 w 5311378"/>
              <a:gd name="connsiteY5" fmla="*/ 463997 h 3031962"/>
              <a:gd name="connsiteX6" fmla="*/ 5311378 w 5311378"/>
              <a:gd name="connsiteY6" fmla="*/ 994760 h 3031962"/>
              <a:gd name="connsiteX7" fmla="*/ 4893935 w 5311378"/>
              <a:gd name="connsiteY7" fmla="*/ 1709524 h 3031962"/>
              <a:gd name="connsiteX8" fmla="*/ 4860803 w 5311378"/>
              <a:gd name="connsiteY8" fmla="*/ 2239788 h 3031962"/>
              <a:gd name="connsiteX9" fmla="*/ 4782948 w 5311378"/>
              <a:gd name="connsiteY9" fmla="*/ 2782733 h 3031962"/>
              <a:gd name="connsiteX10" fmla="*/ 4492373 w 5311378"/>
              <a:gd name="connsiteY10" fmla="*/ 3013183 h 3031962"/>
              <a:gd name="connsiteX11" fmla="*/ 2577337 w 5311378"/>
              <a:gd name="connsiteY11" fmla="*/ 3026849 h 3031962"/>
              <a:gd name="connsiteX12" fmla="*/ 1751714 w 5311378"/>
              <a:gd name="connsiteY12" fmla="*/ 3023431 h 3031962"/>
              <a:gd name="connsiteX13" fmla="*/ 1268302 w 5311378"/>
              <a:gd name="connsiteY13" fmla="*/ 3027867 h 3031962"/>
              <a:gd name="connsiteX14" fmla="*/ 788487 w 5311378"/>
              <a:gd name="connsiteY14" fmla="*/ 3022834 h 3031962"/>
              <a:gd name="connsiteX15" fmla="*/ 3298 w 5311378"/>
              <a:gd name="connsiteY15" fmla="*/ 1678843 h 3031962"/>
              <a:gd name="connsiteX0" fmla="*/ 3298 w 5311378"/>
              <a:gd name="connsiteY0" fmla="*/ 1656281 h 3009400"/>
              <a:gd name="connsiteX1" fmla="*/ 964438 w 5311378"/>
              <a:gd name="connsiteY1" fmla="*/ 617779 h 3009400"/>
              <a:gd name="connsiteX2" fmla="*/ 2482301 w 5311378"/>
              <a:gd name="connsiteY2" fmla="*/ 422300 h 3009400"/>
              <a:gd name="connsiteX3" fmla="*/ 3607231 w 5311378"/>
              <a:gd name="connsiteY3" fmla="*/ 7864 h 3009400"/>
              <a:gd name="connsiteX4" fmla="*/ 4656828 w 5311378"/>
              <a:gd name="connsiteY4" fmla="*/ 180969 h 3009400"/>
              <a:gd name="connsiteX5" fmla="*/ 5231865 w 5311378"/>
              <a:gd name="connsiteY5" fmla="*/ 441435 h 3009400"/>
              <a:gd name="connsiteX6" fmla="*/ 5311378 w 5311378"/>
              <a:gd name="connsiteY6" fmla="*/ 972198 h 3009400"/>
              <a:gd name="connsiteX7" fmla="*/ 4893935 w 5311378"/>
              <a:gd name="connsiteY7" fmla="*/ 1686962 h 3009400"/>
              <a:gd name="connsiteX8" fmla="*/ 4860803 w 5311378"/>
              <a:gd name="connsiteY8" fmla="*/ 2217226 h 3009400"/>
              <a:gd name="connsiteX9" fmla="*/ 4782948 w 5311378"/>
              <a:gd name="connsiteY9" fmla="*/ 2760171 h 3009400"/>
              <a:gd name="connsiteX10" fmla="*/ 4492373 w 5311378"/>
              <a:gd name="connsiteY10" fmla="*/ 2990621 h 3009400"/>
              <a:gd name="connsiteX11" fmla="*/ 2577337 w 5311378"/>
              <a:gd name="connsiteY11" fmla="*/ 3004287 h 3009400"/>
              <a:gd name="connsiteX12" fmla="*/ 1751714 w 5311378"/>
              <a:gd name="connsiteY12" fmla="*/ 3000869 h 3009400"/>
              <a:gd name="connsiteX13" fmla="*/ 1268302 w 5311378"/>
              <a:gd name="connsiteY13" fmla="*/ 3005305 h 3009400"/>
              <a:gd name="connsiteX14" fmla="*/ 788487 w 5311378"/>
              <a:gd name="connsiteY14" fmla="*/ 3000272 h 3009400"/>
              <a:gd name="connsiteX15" fmla="*/ 3298 w 5311378"/>
              <a:gd name="connsiteY15" fmla="*/ 1656281 h 3009400"/>
              <a:gd name="connsiteX0" fmla="*/ 3298 w 5311378"/>
              <a:gd name="connsiteY0" fmla="*/ 1537634 h 2890753"/>
              <a:gd name="connsiteX1" fmla="*/ 964438 w 5311378"/>
              <a:gd name="connsiteY1" fmla="*/ 499132 h 2890753"/>
              <a:gd name="connsiteX2" fmla="*/ 2482301 w 5311378"/>
              <a:gd name="connsiteY2" fmla="*/ 303653 h 2890753"/>
              <a:gd name="connsiteX3" fmla="*/ 3631777 w 5311378"/>
              <a:gd name="connsiteY3" fmla="*/ 151536 h 2890753"/>
              <a:gd name="connsiteX4" fmla="*/ 4656828 w 5311378"/>
              <a:gd name="connsiteY4" fmla="*/ 62322 h 2890753"/>
              <a:gd name="connsiteX5" fmla="*/ 5231865 w 5311378"/>
              <a:gd name="connsiteY5" fmla="*/ 322788 h 2890753"/>
              <a:gd name="connsiteX6" fmla="*/ 5311378 w 5311378"/>
              <a:gd name="connsiteY6" fmla="*/ 853551 h 2890753"/>
              <a:gd name="connsiteX7" fmla="*/ 4893935 w 5311378"/>
              <a:gd name="connsiteY7" fmla="*/ 1568315 h 2890753"/>
              <a:gd name="connsiteX8" fmla="*/ 4860803 w 5311378"/>
              <a:gd name="connsiteY8" fmla="*/ 2098579 h 2890753"/>
              <a:gd name="connsiteX9" fmla="*/ 4782948 w 5311378"/>
              <a:gd name="connsiteY9" fmla="*/ 2641524 h 2890753"/>
              <a:gd name="connsiteX10" fmla="*/ 4492373 w 5311378"/>
              <a:gd name="connsiteY10" fmla="*/ 2871974 h 2890753"/>
              <a:gd name="connsiteX11" fmla="*/ 2577337 w 5311378"/>
              <a:gd name="connsiteY11" fmla="*/ 2885640 h 2890753"/>
              <a:gd name="connsiteX12" fmla="*/ 1751714 w 5311378"/>
              <a:gd name="connsiteY12" fmla="*/ 2882222 h 2890753"/>
              <a:gd name="connsiteX13" fmla="*/ 1268302 w 5311378"/>
              <a:gd name="connsiteY13" fmla="*/ 2886658 h 2890753"/>
              <a:gd name="connsiteX14" fmla="*/ 788487 w 5311378"/>
              <a:gd name="connsiteY14" fmla="*/ 2881625 h 2890753"/>
              <a:gd name="connsiteX15" fmla="*/ 3298 w 5311378"/>
              <a:gd name="connsiteY15" fmla="*/ 1537634 h 2890753"/>
              <a:gd name="connsiteX0" fmla="*/ 3298 w 5312242"/>
              <a:gd name="connsiteY0" fmla="*/ 1402102 h 2755221"/>
              <a:gd name="connsiteX1" fmla="*/ 964438 w 5312242"/>
              <a:gd name="connsiteY1" fmla="*/ 363600 h 2755221"/>
              <a:gd name="connsiteX2" fmla="*/ 2482301 w 5312242"/>
              <a:gd name="connsiteY2" fmla="*/ 168121 h 2755221"/>
              <a:gd name="connsiteX3" fmla="*/ 3631777 w 5312242"/>
              <a:gd name="connsiteY3" fmla="*/ 16004 h 2755221"/>
              <a:gd name="connsiteX4" fmla="*/ 4601599 w 5312242"/>
              <a:gd name="connsiteY4" fmla="*/ 286716 h 2755221"/>
              <a:gd name="connsiteX5" fmla="*/ 5231865 w 5312242"/>
              <a:gd name="connsiteY5" fmla="*/ 187256 h 2755221"/>
              <a:gd name="connsiteX6" fmla="*/ 5311378 w 5312242"/>
              <a:gd name="connsiteY6" fmla="*/ 718019 h 2755221"/>
              <a:gd name="connsiteX7" fmla="*/ 4893935 w 5312242"/>
              <a:gd name="connsiteY7" fmla="*/ 1432783 h 2755221"/>
              <a:gd name="connsiteX8" fmla="*/ 4860803 w 5312242"/>
              <a:gd name="connsiteY8" fmla="*/ 1963047 h 2755221"/>
              <a:gd name="connsiteX9" fmla="*/ 4782948 w 5312242"/>
              <a:gd name="connsiteY9" fmla="*/ 2505992 h 2755221"/>
              <a:gd name="connsiteX10" fmla="*/ 4492373 w 5312242"/>
              <a:gd name="connsiteY10" fmla="*/ 2736442 h 2755221"/>
              <a:gd name="connsiteX11" fmla="*/ 2577337 w 5312242"/>
              <a:gd name="connsiteY11" fmla="*/ 2750108 h 2755221"/>
              <a:gd name="connsiteX12" fmla="*/ 1751714 w 5312242"/>
              <a:gd name="connsiteY12" fmla="*/ 2746690 h 2755221"/>
              <a:gd name="connsiteX13" fmla="*/ 1268302 w 5312242"/>
              <a:gd name="connsiteY13" fmla="*/ 2751126 h 2755221"/>
              <a:gd name="connsiteX14" fmla="*/ 788487 w 5312242"/>
              <a:gd name="connsiteY14" fmla="*/ 2746093 h 2755221"/>
              <a:gd name="connsiteX15" fmla="*/ 3298 w 5312242"/>
              <a:gd name="connsiteY15" fmla="*/ 1402102 h 2755221"/>
              <a:gd name="connsiteX0" fmla="*/ 3298 w 5312242"/>
              <a:gd name="connsiteY0" fmla="*/ 1241851 h 2594970"/>
              <a:gd name="connsiteX1" fmla="*/ 964438 w 5312242"/>
              <a:gd name="connsiteY1" fmla="*/ 203349 h 2594970"/>
              <a:gd name="connsiteX2" fmla="*/ 2482301 w 5312242"/>
              <a:gd name="connsiteY2" fmla="*/ 7870 h 2594970"/>
              <a:gd name="connsiteX3" fmla="*/ 3613366 w 5312242"/>
              <a:gd name="connsiteY3" fmla="*/ 75370 h 2594970"/>
              <a:gd name="connsiteX4" fmla="*/ 4601599 w 5312242"/>
              <a:gd name="connsiteY4" fmla="*/ 126465 h 2594970"/>
              <a:gd name="connsiteX5" fmla="*/ 5231865 w 5312242"/>
              <a:gd name="connsiteY5" fmla="*/ 27005 h 2594970"/>
              <a:gd name="connsiteX6" fmla="*/ 5311378 w 5312242"/>
              <a:gd name="connsiteY6" fmla="*/ 557768 h 2594970"/>
              <a:gd name="connsiteX7" fmla="*/ 4893935 w 5312242"/>
              <a:gd name="connsiteY7" fmla="*/ 1272532 h 2594970"/>
              <a:gd name="connsiteX8" fmla="*/ 4860803 w 5312242"/>
              <a:gd name="connsiteY8" fmla="*/ 1802796 h 2594970"/>
              <a:gd name="connsiteX9" fmla="*/ 4782948 w 5312242"/>
              <a:gd name="connsiteY9" fmla="*/ 2345741 h 2594970"/>
              <a:gd name="connsiteX10" fmla="*/ 4492373 w 5312242"/>
              <a:gd name="connsiteY10" fmla="*/ 2576191 h 2594970"/>
              <a:gd name="connsiteX11" fmla="*/ 2577337 w 5312242"/>
              <a:gd name="connsiteY11" fmla="*/ 2589857 h 2594970"/>
              <a:gd name="connsiteX12" fmla="*/ 1751714 w 5312242"/>
              <a:gd name="connsiteY12" fmla="*/ 2586439 h 2594970"/>
              <a:gd name="connsiteX13" fmla="*/ 1268302 w 5312242"/>
              <a:gd name="connsiteY13" fmla="*/ 2590875 h 2594970"/>
              <a:gd name="connsiteX14" fmla="*/ 788487 w 5312242"/>
              <a:gd name="connsiteY14" fmla="*/ 2585842 h 2594970"/>
              <a:gd name="connsiteX15" fmla="*/ 3298 w 5312242"/>
              <a:gd name="connsiteY15" fmla="*/ 1241851 h 2594970"/>
              <a:gd name="connsiteX0" fmla="*/ 3298 w 5311378"/>
              <a:gd name="connsiteY0" fmla="*/ 1241851 h 2594970"/>
              <a:gd name="connsiteX1" fmla="*/ 964438 w 5311378"/>
              <a:gd name="connsiteY1" fmla="*/ 203349 h 2594970"/>
              <a:gd name="connsiteX2" fmla="*/ 2482301 w 5311378"/>
              <a:gd name="connsiteY2" fmla="*/ 7870 h 2594970"/>
              <a:gd name="connsiteX3" fmla="*/ 3613366 w 5311378"/>
              <a:gd name="connsiteY3" fmla="*/ 75370 h 2594970"/>
              <a:gd name="connsiteX4" fmla="*/ 4620009 w 5311378"/>
              <a:gd name="connsiteY4" fmla="*/ 138666 h 2594970"/>
              <a:gd name="connsiteX5" fmla="*/ 5231865 w 5311378"/>
              <a:gd name="connsiteY5" fmla="*/ 27005 h 2594970"/>
              <a:gd name="connsiteX6" fmla="*/ 5311378 w 5311378"/>
              <a:gd name="connsiteY6" fmla="*/ 557768 h 2594970"/>
              <a:gd name="connsiteX7" fmla="*/ 4893935 w 5311378"/>
              <a:gd name="connsiteY7" fmla="*/ 1272532 h 2594970"/>
              <a:gd name="connsiteX8" fmla="*/ 4860803 w 5311378"/>
              <a:gd name="connsiteY8" fmla="*/ 1802796 h 2594970"/>
              <a:gd name="connsiteX9" fmla="*/ 4782948 w 5311378"/>
              <a:gd name="connsiteY9" fmla="*/ 2345741 h 2594970"/>
              <a:gd name="connsiteX10" fmla="*/ 4492373 w 5311378"/>
              <a:gd name="connsiteY10" fmla="*/ 2576191 h 2594970"/>
              <a:gd name="connsiteX11" fmla="*/ 2577337 w 5311378"/>
              <a:gd name="connsiteY11" fmla="*/ 2589857 h 2594970"/>
              <a:gd name="connsiteX12" fmla="*/ 1751714 w 5311378"/>
              <a:gd name="connsiteY12" fmla="*/ 2586439 h 2594970"/>
              <a:gd name="connsiteX13" fmla="*/ 1268302 w 5311378"/>
              <a:gd name="connsiteY13" fmla="*/ 2590875 h 2594970"/>
              <a:gd name="connsiteX14" fmla="*/ 788487 w 5311378"/>
              <a:gd name="connsiteY14" fmla="*/ 2585842 h 2594970"/>
              <a:gd name="connsiteX15" fmla="*/ 3298 w 5311378"/>
              <a:gd name="connsiteY15" fmla="*/ 1241851 h 2594970"/>
              <a:gd name="connsiteX0" fmla="*/ 3298 w 5311378"/>
              <a:gd name="connsiteY0" fmla="*/ 1241851 h 2594970"/>
              <a:gd name="connsiteX1" fmla="*/ 964438 w 5311378"/>
              <a:gd name="connsiteY1" fmla="*/ 203349 h 2594970"/>
              <a:gd name="connsiteX2" fmla="*/ 2482301 w 5311378"/>
              <a:gd name="connsiteY2" fmla="*/ 7870 h 2594970"/>
              <a:gd name="connsiteX3" fmla="*/ 3613366 w 5311378"/>
              <a:gd name="connsiteY3" fmla="*/ 75370 h 2594970"/>
              <a:gd name="connsiteX4" fmla="*/ 4620009 w 5311378"/>
              <a:gd name="connsiteY4" fmla="*/ 138666 h 2594970"/>
              <a:gd name="connsiteX5" fmla="*/ 5231865 w 5311378"/>
              <a:gd name="connsiteY5" fmla="*/ 27005 h 2594970"/>
              <a:gd name="connsiteX6" fmla="*/ 5311378 w 5311378"/>
              <a:gd name="connsiteY6" fmla="*/ 557768 h 2594970"/>
              <a:gd name="connsiteX7" fmla="*/ 4893935 w 5311378"/>
              <a:gd name="connsiteY7" fmla="*/ 1272532 h 2594970"/>
              <a:gd name="connsiteX8" fmla="*/ 4860803 w 5311378"/>
              <a:gd name="connsiteY8" fmla="*/ 1802796 h 2594970"/>
              <a:gd name="connsiteX9" fmla="*/ 4782948 w 5311378"/>
              <a:gd name="connsiteY9" fmla="*/ 2345741 h 2594970"/>
              <a:gd name="connsiteX10" fmla="*/ 4492373 w 5311378"/>
              <a:gd name="connsiteY10" fmla="*/ 2576191 h 2594970"/>
              <a:gd name="connsiteX11" fmla="*/ 2577337 w 5311378"/>
              <a:gd name="connsiteY11" fmla="*/ 2589857 h 2594970"/>
              <a:gd name="connsiteX12" fmla="*/ 1751714 w 5311378"/>
              <a:gd name="connsiteY12" fmla="*/ 2586439 h 2594970"/>
              <a:gd name="connsiteX13" fmla="*/ 1268302 w 5311378"/>
              <a:gd name="connsiteY13" fmla="*/ 2590875 h 2594970"/>
              <a:gd name="connsiteX14" fmla="*/ 788487 w 5311378"/>
              <a:gd name="connsiteY14" fmla="*/ 2585842 h 2594970"/>
              <a:gd name="connsiteX15" fmla="*/ 3298 w 5311378"/>
              <a:gd name="connsiteY15" fmla="*/ 1241851 h 2594970"/>
              <a:gd name="connsiteX0" fmla="*/ 3298 w 5311378"/>
              <a:gd name="connsiteY0" fmla="*/ 1241851 h 2594970"/>
              <a:gd name="connsiteX1" fmla="*/ 964438 w 5311378"/>
              <a:gd name="connsiteY1" fmla="*/ 203349 h 2594970"/>
              <a:gd name="connsiteX2" fmla="*/ 2482301 w 5311378"/>
              <a:gd name="connsiteY2" fmla="*/ 7870 h 2594970"/>
              <a:gd name="connsiteX3" fmla="*/ 3613366 w 5311378"/>
              <a:gd name="connsiteY3" fmla="*/ 75370 h 2594970"/>
              <a:gd name="connsiteX4" fmla="*/ 4620009 w 5311378"/>
              <a:gd name="connsiteY4" fmla="*/ 138666 h 2594970"/>
              <a:gd name="connsiteX5" fmla="*/ 5231865 w 5311378"/>
              <a:gd name="connsiteY5" fmla="*/ 27005 h 2594970"/>
              <a:gd name="connsiteX6" fmla="*/ 5311378 w 5311378"/>
              <a:gd name="connsiteY6" fmla="*/ 557768 h 2594970"/>
              <a:gd name="connsiteX7" fmla="*/ 4893935 w 5311378"/>
              <a:gd name="connsiteY7" fmla="*/ 1272532 h 2594970"/>
              <a:gd name="connsiteX8" fmla="*/ 4860803 w 5311378"/>
              <a:gd name="connsiteY8" fmla="*/ 1802796 h 2594970"/>
              <a:gd name="connsiteX9" fmla="*/ 4782948 w 5311378"/>
              <a:gd name="connsiteY9" fmla="*/ 2345741 h 2594970"/>
              <a:gd name="connsiteX10" fmla="*/ 4492373 w 5311378"/>
              <a:gd name="connsiteY10" fmla="*/ 2576191 h 2594970"/>
              <a:gd name="connsiteX11" fmla="*/ 2577337 w 5311378"/>
              <a:gd name="connsiteY11" fmla="*/ 2589857 h 2594970"/>
              <a:gd name="connsiteX12" fmla="*/ 1751714 w 5311378"/>
              <a:gd name="connsiteY12" fmla="*/ 2586439 h 2594970"/>
              <a:gd name="connsiteX13" fmla="*/ 1268302 w 5311378"/>
              <a:gd name="connsiteY13" fmla="*/ 2590875 h 2594970"/>
              <a:gd name="connsiteX14" fmla="*/ 788487 w 5311378"/>
              <a:gd name="connsiteY14" fmla="*/ 2585842 h 2594970"/>
              <a:gd name="connsiteX15" fmla="*/ 3298 w 5311378"/>
              <a:gd name="connsiteY15" fmla="*/ 1241851 h 2594970"/>
              <a:gd name="connsiteX0" fmla="*/ 3298 w 5311378"/>
              <a:gd name="connsiteY0" fmla="*/ 1241851 h 2594970"/>
              <a:gd name="connsiteX1" fmla="*/ 964438 w 5311378"/>
              <a:gd name="connsiteY1" fmla="*/ 203349 h 2594970"/>
              <a:gd name="connsiteX2" fmla="*/ 2482301 w 5311378"/>
              <a:gd name="connsiteY2" fmla="*/ 7870 h 2594970"/>
              <a:gd name="connsiteX3" fmla="*/ 3613366 w 5311378"/>
              <a:gd name="connsiteY3" fmla="*/ 75370 h 2594970"/>
              <a:gd name="connsiteX4" fmla="*/ 4620009 w 5311378"/>
              <a:gd name="connsiteY4" fmla="*/ 138666 h 2594970"/>
              <a:gd name="connsiteX5" fmla="*/ 5201183 w 5311378"/>
              <a:gd name="connsiteY5" fmla="*/ 350328 h 2594970"/>
              <a:gd name="connsiteX6" fmla="*/ 5311378 w 5311378"/>
              <a:gd name="connsiteY6" fmla="*/ 557768 h 2594970"/>
              <a:gd name="connsiteX7" fmla="*/ 4893935 w 5311378"/>
              <a:gd name="connsiteY7" fmla="*/ 1272532 h 2594970"/>
              <a:gd name="connsiteX8" fmla="*/ 4860803 w 5311378"/>
              <a:gd name="connsiteY8" fmla="*/ 1802796 h 2594970"/>
              <a:gd name="connsiteX9" fmla="*/ 4782948 w 5311378"/>
              <a:gd name="connsiteY9" fmla="*/ 2345741 h 2594970"/>
              <a:gd name="connsiteX10" fmla="*/ 4492373 w 5311378"/>
              <a:gd name="connsiteY10" fmla="*/ 2576191 h 2594970"/>
              <a:gd name="connsiteX11" fmla="*/ 2577337 w 5311378"/>
              <a:gd name="connsiteY11" fmla="*/ 2589857 h 2594970"/>
              <a:gd name="connsiteX12" fmla="*/ 1751714 w 5311378"/>
              <a:gd name="connsiteY12" fmla="*/ 2586439 h 2594970"/>
              <a:gd name="connsiteX13" fmla="*/ 1268302 w 5311378"/>
              <a:gd name="connsiteY13" fmla="*/ 2590875 h 2594970"/>
              <a:gd name="connsiteX14" fmla="*/ 788487 w 5311378"/>
              <a:gd name="connsiteY14" fmla="*/ 2585842 h 2594970"/>
              <a:gd name="connsiteX15" fmla="*/ 3298 w 5311378"/>
              <a:gd name="connsiteY15" fmla="*/ 1241851 h 2594970"/>
              <a:gd name="connsiteX0" fmla="*/ 3298 w 5311378"/>
              <a:gd name="connsiteY0" fmla="*/ 1243929 h 2597048"/>
              <a:gd name="connsiteX1" fmla="*/ 964438 w 5311378"/>
              <a:gd name="connsiteY1" fmla="*/ 205427 h 2597048"/>
              <a:gd name="connsiteX2" fmla="*/ 2482301 w 5311378"/>
              <a:gd name="connsiteY2" fmla="*/ 9948 h 2597048"/>
              <a:gd name="connsiteX3" fmla="*/ 3613366 w 5311378"/>
              <a:gd name="connsiteY3" fmla="*/ 77448 h 2597048"/>
              <a:gd name="connsiteX4" fmla="*/ 4620009 w 5311378"/>
              <a:gd name="connsiteY4" fmla="*/ 140744 h 2597048"/>
              <a:gd name="connsiteX5" fmla="*/ 5201184 w 5311378"/>
              <a:gd name="connsiteY5" fmla="*/ 10261 h 2597048"/>
              <a:gd name="connsiteX6" fmla="*/ 5311378 w 5311378"/>
              <a:gd name="connsiteY6" fmla="*/ 559846 h 2597048"/>
              <a:gd name="connsiteX7" fmla="*/ 4893935 w 5311378"/>
              <a:gd name="connsiteY7" fmla="*/ 1274610 h 2597048"/>
              <a:gd name="connsiteX8" fmla="*/ 4860803 w 5311378"/>
              <a:gd name="connsiteY8" fmla="*/ 1804874 h 2597048"/>
              <a:gd name="connsiteX9" fmla="*/ 4782948 w 5311378"/>
              <a:gd name="connsiteY9" fmla="*/ 2347819 h 2597048"/>
              <a:gd name="connsiteX10" fmla="*/ 4492373 w 5311378"/>
              <a:gd name="connsiteY10" fmla="*/ 2578269 h 2597048"/>
              <a:gd name="connsiteX11" fmla="*/ 2577337 w 5311378"/>
              <a:gd name="connsiteY11" fmla="*/ 2591935 h 2597048"/>
              <a:gd name="connsiteX12" fmla="*/ 1751714 w 5311378"/>
              <a:gd name="connsiteY12" fmla="*/ 2588517 h 2597048"/>
              <a:gd name="connsiteX13" fmla="*/ 1268302 w 5311378"/>
              <a:gd name="connsiteY13" fmla="*/ 2592953 h 2597048"/>
              <a:gd name="connsiteX14" fmla="*/ 788487 w 5311378"/>
              <a:gd name="connsiteY14" fmla="*/ 2587920 h 2597048"/>
              <a:gd name="connsiteX15" fmla="*/ 3298 w 5311378"/>
              <a:gd name="connsiteY15" fmla="*/ 1243929 h 2597048"/>
              <a:gd name="connsiteX0" fmla="*/ 4771 w 5312851"/>
              <a:gd name="connsiteY0" fmla="*/ 1302628 h 2655747"/>
              <a:gd name="connsiteX1" fmla="*/ 1009616 w 5312851"/>
              <a:gd name="connsiteY1" fmla="*/ 1095050 h 2655747"/>
              <a:gd name="connsiteX2" fmla="*/ 2483774 w 5312851"/>
              <a:gd name="connsiteY2" fmla="*/ 68647 h 2655747"/>
              <a:gd name="connsiteX3" fmla="*/ 3614839 w 5312851"/>
              <a:gd name="connsiteY3" fmla="*/ 136147 h 2655747"/>
              <a:gd name="connsiteX4" fmla="*/ 4621482 w 5312851"/>
              <a:gd name="connsiteY4" fmla="*/ 199443 h 2655747"/>
              <a:gd name="connsiteX5" fmla="*/ 5202657 w 5312851"/>
              <a:gd name="connsiteY5" fmla="*/ 68960 h 2655747"/>
              <a:gd name="connsiteX6" fmla="*/ 5312851 w 5312851"/>
              <a:gd name="connsiteY6" fmla="*/ 618545 h 2655747"/>
              <a:gd name="connsiteX7" fmla="*/ 4895408 w 5312851"/>
              <a:gd name="connsiteY7" fmla="*/ 1333309 h 2655747"/>
              <a:gd name="connsiteX8" fmla="*/ 4862276 w 5312851"/>
              <a:gd name="connsiteY8" fmla="*/ 1863573 h 2655747"/>
              <a:gd name="connsiteX9" fmla="*/ 4784421 w 5312851"/>
              <a:gd name="connsiteY9" fmla="*/ 2406518 h 2655747"/>
              <a:gd name="connsiteX10" fmla="*/ 4493846 w 5312851"/>
              <a:gd name="connsiteY10" fmla="*/ 2636968 h 2655747"/>
              <a:gd name="connsiteX11" fmla="*/ 2578810 w 5312851"/>
              <a:gd name="connsiteY11" fmla="*/ 2650634 h 2655747"/>
              <a:gd name="connsiteX12" fmla="*/ 1753187 w 5312851"/>
              <a:gd name="connsiteY12" fmla="*/ 2647216 h 2655747"/>
              <a:gd name="connsiteX13" fmla="*/ 1269775 w 5312851"/>
              <a:gd name="connsiteY13" fmla="*/ 2651652 h 2655747"/>
              <a:gd name="connsiteX14" fmla="*/ 789960 w 5312851"/>
              <a:gd name="connsiteY14" fmla="*/ 2646619 h 2655747"/>
              <a:gd name="connsiteX15" fmla="*/ 4771 w 5312851"/>
              <a:gd name="connsiteY15" fmla="*/ 1302628 h 2655747"/>
              <a:gd name="connsiteX0" fmla="*/ 231775 w 4851512"/>
              <a:gd name="connsiteY0" fmla="*/ 1851147 h 2655747"/>
              <a:gd name="connsiteX1" fmla="*/ 548277 w 4851512"/>
              <a:gd name="connsiteY1" fmla="*/ 1095050 h 2655747"/>
              <a:gd name="connsiteX2" fmla="*/ 2022435 w 4851512"/>
              <a:gd name="connsiteY2" fmla="*/ 68647 h 2655747"/>
              <a:gd name="connsiteX3" fmla="*/ 3153500 w 4851512"/>
              <a:gd name="connsiteY3" fmla="*/ 136147 h 2655747"/>
              <a:gd name="connsiteX4" fmla="*/ 4160143 w 4851512"/>
              <a:gd name="connsiteY4" fmla="*/ 199443 h 2655747"/>
              <a:gd name="connsiteX5" fmla="*/ 4741318 w 4851512"/>
              <a:gd name="connsiteY5" fmla="*/ 68960 h 2655747"/>
              <a:gd name="connsiteX6" fmla="*/ 4851512 w 4851512"/>
              <a:gd name="connsiteY6" fmla="*/ 618545 h 2655747"/>
              <a:gd name="connsiteX7" fmla="*/ 4434069 w 4851512"/>
              <a:gd name="connsiteY7" fmla="*/ 1333309 h 2655747"/>
              <a:gd name="connsiteX8" fmla="*/ 4400937 w 4851512"/>
              <a:gd name="connsiteY8" fmla="*/ 1863573 h 2655747"/>
              <a:gd name="connsiteX9" fmla="*/ 4323082 w 4851512"/>
              <a:gd name="connsiteY9" fmla="*/ 2406518 h 2655747"/>
              <a:gd name="connsiteX10" fmla="*/ 4032507 w 4851512"/>
              <a:gd name="connsiteY10" fmla="*/ 2636968 h 2655747"/>
              <a:gd name="connsiteX11" fmla="*/ 2117471 w 4851512"/>
              <a:gd name="connsiteY11" fmla="*/ 2650634 h 2655747"/>
              <a:gd name="connsiteX12" fmla="*/ 1291848 w 4851512"/>
              <a:gd name="connsiteY12" fmla="*/ 2647216 h 2655747"/>
              <a:gd name="connsiteX13" fmla="*/ 808436 w 4851512"/>
              <a:gd name="connsiteY13" fmla="*/ 2651652 h 2655747"/>
              <a:gd name="connsiteX14" fmla="*/ 328621 w 4851512"/>
              <a:gd name="connsiteY14" fmla="*/ 2646619 h 2655747"/>
              <a:gd name="connsiteX15" fmla="*/ 231775 w 4851512"/>
              <a:gd name="connsiteY15" fmla="*/ 1851147 h 2655747"/>
              <a:gd name="connsiteX0" fmla="*/ 231775 w 4851512"/>
              <a:gd name="connsiteY0" fmla="*/ 1792449 h 2597049"/>
              <a:gd name="connsiteX1" fmla="*/ 548277 w 4851512"/>
              <a:gd name="connsiteY1" fmla="*/ 1036352 h 2597049"/>
              <a:gd name="connsiteX2" fmla="*/ 2246419 w 4851512"/>
              <a:gd name="connsiteY2" fmla="*/ 846304 h 2597049"/>
              <a:gd name="connsiteX3" fmla="*/ 3153500 w 4851512"/>
              <a:gd name="connsiteY3" fmla="*/ 77449 h 2597049"/>
              <a:gd name="connsiteX4" fmla="*/ 4160143 w 4851512"/>
              <a:gd name="connsiteY4" fmla="*/ 140745 h 2597049"/>
              <a:gd name="connsiteX5" fmla="*/ 4741318 w 4851512"/>
              <a:gd name="connsiteY5" fmla="*/ 10262 h 2597049"/>
              <a:gd name="connsiteX6" fmla="*/ 4851512 w 4851512"/>
              <a:gd name="connsiteY6" fmla="*/ 559847 h 2597049"/>
              <a:gd name="connsiteX7" fmla="*/ 4434069 w 4851512"/>
              <a:gd name="connsiteY7" fmla="*/ 1274611 h 2597049"/>
              <a:gd name="connsiteX8" fmla="*/ 4400937 w 4851512"/>
              <a:gd name="connsiteY8" fmla="*/ 1804875 h 2597049"/>
              <a:gd name="connsiteX9" fmla="*/ 4323082 w 4851512"/>
              <a:gd name="connsiteY9" fmla="*/ 2347820 h 2597049"/>
              <a:gd name="connsiteX10" fmla="*/ 4032507 w 4851512"/>
              <a:gd name="connsiteY10" fmla="*/ 2578270 h 2597049"/>
              <a:gd name="connsiteX11" fmla="*/ 2117471 w 4851512"/>
              <a:gd name="connsiteY11" fmla="*/ 2591936 h 2597049"/>
              <a:gd name="connsiteX12" fmla="*/ 1291848 w 4851512"/>
              <a:gd name="connsiteY12" fmla="*/ 2588518 h 2597049"/>
              <a:gd name="connsiteX13" fmla="*/ 808436 w 4851512"/>
              <a:gd name="connsiteY13" fmla="*/ 2592954 h 2597049"/>
              <a:gd name="connsiteX14" fmla="*/ 328621 w 4851512"/>
              <a:gd name="connsiteY14" fmla="*/ 2587921 h 2597049"/>
              <a:gd name="connsiteX15" fmla="*/ 231775 w 4851512"/>
              <a:gd name="connsiteY15" fmla="*/ 1792449 h 2597049"/>
              <a:gd name="connsiteX0" fmla="*/ 249527 w 4869264"/>
              <a:gd name="connsiteY0" fmla="*/ 1792449 h 2597049"/>
              <a:gd name="connsiteX1" fmla="*/ 948443 w 4869264"/>
              <a:gd name="connsiteY1" fmla="*/ 1432807 h 2597049"/>
              <a:gd name="connsiteX2" fmla="*/ 2264171 w 4869264"/>
              <a:gd name="connsiteY2" fmla="*/ 846304 h 2597049"/>
              <a:gd name="connsiteX3" fmla="*/ 3171252 w 4869264"/>
              <a:gd name="connsiteY3" fmla="*/ 77449 h 2597049"/>
              <a:gd name="connsiteX4" fmla="*/ 4177895 w 4869264"/>
              <a:gd name="connsiteY4" fmla="*/ 140745 h 2597049"/>
              <a:gd name="connsiteX5" fmla="*/ 4759070 w 4869264"/>
              <a:gd name="connsiteY5" fmla="*/ 10262 h 2597049"/>
              <a:gd name="connsiteX6" fmla="*/ 4869264 w 4869264"/>
              <a:gd name="connsiteY6" fmla="*/ 559847 h 2597049"/>
              <a:gd name="connsiteX7" fmla="*/ 4451821 w 4869264"/>
              <a:gd name="connsiteY7" fmla="*/ 1274611 h 2597049"/>
              <a:gd name="connsiteX8" fmla="*/ 4418689 w 4869264"/>
              <a:gd name="connsiteY8" fmla="*/ 1804875 h 2597049"/>
              <a:gd name="connsiteX9" fmla="*/ 4340834 w 4869264"/>
              <a:gd name="connsiteY9" fmla="*/ 2347820 h 2597049"/>
              <a:gd name="connsiteX10" fmla="*/ 4050259 w 4869264"/>
              <a:gd name="connsiteY10" fmla="*/ 2578270 h 2597049"/>
              <a:gd name="connsiteX11" fmla="*/ 2135223 w 4869264"/>
              <a:gd name="connsiteY11" fmla="*/ 2591936 h 2597049"/>
              <a:gd name="connsiteX12" fmla="*/ 1309600 w 4869264"/>
              <a:gd name="connsiteY12" fmla="*/ 2588518 h 2597049"/>
              <a:gd name="connsiteX13" fmla="*/ 826188 w 4869264"/>
              <a:gd name="connsiteY13" fmla="*/ 2592954 h 2597049"/>
              <a:gd name="connsiteX14" fmla="*/ 346373 w 4869264"/>
              <a:gd name="connsiteY14" fmla="*/ 2587921 h 2597049"/>
              <a:gd name="connsiteX15" fmla="*/ 249527 w 4869264"/>
              <a:gd name="connsiteY15" fmla="*/ 1792449 h 2597049"/>
              <a:gd name="connsiteX0" fmla="*/ 249527 w 4869264"/>
              <a:gd name="connsiteY0" fmla="*/ 1792449 h 2597049"/>
              <a:gd name="connsiteX1" fmla="*/ 948443 w 4869264"/>
              <a:gd name="connsiteY1" fmla="*/ 1432807 h 2597049"/>
              <a:gd name="connsiteX2" fmla="*/ 2264171 w 4869264"/>
              <a:gd name="connsiteY2" fmla="*/ 846304 h 2597049"/>
              <a:gd name="connsiteX3" fmla="*/ 3280514 w 4869264"/>
              <a:gd name="connsiteY3" fmla="*/ 517351 h 2597049"/>
              <a:gd name="connsiteX4" fmla="*/ 4177895 w 4869264"/>
              <a:gd name="connsiteY4" fmla="*/ 140745 h 2597049"/>
              <a:gd name="connsiteX5" fmla="*/ 4759070 w 4869264"/>
              <a:gd name="connsiteY5" fmla="*/ 10262 h 2597049"/>
              <a:gd name="connsiteX6" fmla="*/ 4869264 w 4869264"/>
              <a:gd name="connsiteY6" fmla="*/ 559847 h 2597049"/>
              <a:gd name="connsiteX7" fmla="*/ 4451821 w 4869264"/>
              <a:gd name="connsiteY7" fmla="*/ 1274611 h 2597049"/>
              <a:gd name="connsiteX8" fmla="*/ 4418689 w 4869264"/>
              <a:gd name="connsiteY8" fmla="*/ 1804875 h 2597049"/>
              <a:gd name="connsiteX9" fmla="*/ 4340834 w 4869264"/>
              <a:gd name="connsiteY9" fmla="*/ 2347820 h 2597049"/>
              <a:gd name="connsiteX10" fmla="*/ 4050259 w 4869264"/>
              <a:gd name="connsiteY10" fmla="*/ 2578270 h 2597049"/>
              <a:gd name="connsiteX11" fmla="*/ 2135223 w 4869264"/>
              <a:gd name="connsiteY11" fmla="*/ 2591936 h 2597049"/>
              <a:gd name="connsiteX12" fmla="*/ 1309600 w 4869264"/>
              <a:gd name="connsiteY12" fmla="*/ 2588518 h 2597049"/>
              <a:gd name="connsiteX13" fmla="*/ 826188 w 4869264"/>
              <a:gd name="connsiteY13" fmla="*/ 2592954 h 2597049"/>
              <a:gd name="connsiteX14" fmla="*/ 346373 w 4869264"/>
              <a:gd name="connsiteY14" fmla="*/ 2587921 h 2597049"/>
              <a:gd name="connsiteX15" fmla="*/ 249527 w 4869264"/>
              <a:gd name="connsiteY15" fmla="*/ 1792449 h 2597049"/>
              <a:gd name="connsiteX0" fmla="*/ 249527 w 4869264"/>
              <a:gd name="connsiteY0" fmla="*/ 1782765 h 2587365"/>
              <a:gd name="connsiteX1" fmla="*/ 948443 w 4869264"/>
              <a:gd name="connsiteY1" fmla="*/ 1423123 h 2587365"/>
              <a:gd name="connsiteX2" fmla="*/ 2264171 w 4869264"/>
              <a:gd name="connsiteY2" fmla="*/ 836620 h 2587365"/>
              <a:gd name="connsiteX3" fmla="*/ 3280514 w 4869264"/>
              <a:gd name="connsiteY3" fmla="*/ 507667 h 2587365"/>
              <a:gd name="connsiteX4" fmla="*/ 4183358 w 4869264"/>
              <a:gd name="connsiteY4" fmla="*/ 424329 h 2587365"/>
              <a:gd name="connsiteX5" fmla="*/ 4759070 w 4869264"/>
              <a:gd name="connsiteY5" fmla="*/ 578 h 2587365"/>
              <a:gd name="connsiteX6" fmla="*/ 4869264 w 4869264"/>
              <a:gd name="connsiteY6" fmla="*/ 550163 h 2587365"/>
              <a:gd name="connsiteX7" fmla="*/ 4451821 w 4869264"/>
              <a:gd name="connsiteY7" fmla="*/ 1264927 h 2587365"/>
              <a:gd name="connsiteX8" fmla="*/ 4418689 w 4869264"/>
              <a:gd name="connsiteY8" fmla="*/ 1795191 h 2587365"/>
              <a:gd name="connsiteX9" fmla="*/ 4340834 w 4869264"/>
              <a:gd name="connsiteY9" fmla="*/ 2338136 h 2587365"/>
              <a:gd name="connsiteX10" fmla="*/ 4050259 w 4869264"/>
              <a:gd name="connsiteY10" fmla="*/ 2568586 h 2587365"/>
              <a:gd name="connsiteX11" fmla="*/ 2135223 w 4869264"/>
              <a:gd name="connsiteY11" fmla="*/ 2582252 h 2587365"/>
              <a:gd name="connsiteX12" fmla="*/ 1309600 w 4869264"/>
              <a:gd name="connsiteY12" fmla="*/ 2578834 h 2587365"/>
              <a:gd name="connsiteX13" fmla="*/ 826188 w 4869264"/>
              <a:gd name="connsiteY13" fmla="*/ 2583270 h 2587365"/>
              <a:gd name="connsiteX14" fmla="*/ 346373 w 4869264"/>
              <a:gd name="connsiteY14" fmla="*/ 2578237 h 2587365"/>
              <a:gd name="connsiteX15" fmla="*/ 249527 w 4869264"/>
              <a:gd name="connsiteY15" fmla="*/ 1782765 h 2587365"/>
              <a:gd name="connsiteX0" fmla="*/ 249527 w 4869264"/>
              <a:gd name="connsiteY0" fmla="*/ 1782765 h 2587365"/>
              <a:gd name="connsiteX1" fmla="*/ 948443 w 4869264"/>
              <a:gd name="connsiteY1" fmla="*/ 1423123 h 2587365"/>
              <a:gd name="connsiteX2" fmla="*/ 2264171 w 4869264"/>
              <a:gd name="connsiteY2" fmla="*/ 836620 h 2587365"/>
              <a:gd name="connsiteX3" fmla="*/ 3149401 w 4869264"/>
              <a:gd name="connsiteY3" fmla="*/ 866104 h 2587365"/>
              <a:gd name="connsiteX4" fmla="*/ 4183358 w 4869264"/>
              <a:gd name="connsiteY4" fmla="*/ 424329 h 2587365"/>
              <a:gd name="connsiteX5" fmla="*/ 4759070 w 4869264"/>
              <a:gd name="connsiteY5" fmla="*/ 578 h 2587365"/>
              <a:gd name="connsiteX6" fmla="*/ 4869264 w 4869264"/>
              <a:gd name="connsiteY6" fmla="*/ 550163 h 2587365"/>
              <a:gd name="connsiteX7" fmla="*/ 4451821 w 4869264"/>
              <a:gd name="connsiteY7" fmla="*/ 1264927 h 2587365"/>
              <a:gd name="connsiteX8" fmla="*/ 4418689 w 4869264"/>
              <a:gd name="connsiteY8" fmla="*/ 1795191 h 2587365"/>
              <a:gd name="connsiteX9" fmla="*/ 4340834 w 4869264"/>
              <a:gd name="connsiteY9" fmla="*/ 2338136 h 2587365"/>
              <a:gd name="connsiteX10" fmla="*/ 4050259 w 4869264"/>
              <a:gd name="connsiteY10" fmla="*/ 2568586 h 2587365"/>
              <a:gd name="connsiteX11" fmla="*/ 2135223 w 4869264"/>
              <a:gd name="connsiteY11" fmla="*/ 2582252 h 2587365"/>
              <a:gd name="connsiteX12" fmla="*/ 1309600 w 4869264"/>
              <a:gd name="connsiteY12" fmla="*/ 2578834 h 2587365"/>
              <a:gd name="connsiteX13" fmla="*/ 826188 w 4869264"/>
              <a:gd name="connsiteY13" fmla="*/ 2583270 h 2587365"/>
              <a:gd name="connsiteX14" fmla="*/ 346373 w 4869264"/>
              <a:gd name="connsiteY14" fmla="*/ 2578237 h 2587365"/>
              <a:gd name="connsiteX15" fmla="*/ 249527 w 4869264"/>
              <a:gd name="connsiteY15" fmla="*/ 1782765 h 2587365"/>
              <a:gd name="connsiteX0" fmla="*/ 249527 w 4869264"/>
              <a:gd name="connsiteY0" fmla="*/ 1782765 h 2587365"/>
              <a:gd name="connsiteX1" fmla="*/ 948443 w 4869264"/>
              <a:gd name="connsiteY1" fmla="*/ 1423123 h 2587365"/>
              <a:gd name="connsiteX2" fmla="*/ 2264171 w 4869264"/>
              <a:gd name="connsiteY2" fmla="*/ 1374277 h 2587365"/>
              <a:gd name="connsiteX3" fmla="*/ 3149401 w 4869264"/>
              <a:gd name="connsiteY3" fmla="*/ 866104 h 2587365"/>
              <a:gd name="connsiteX4" fmla="*/ 4183358 w 4869264"/>
              <a:gd name="connsiteY4" fmla="*/ 424329 h 2587365"/>
              <a:gd name="connsiteX5" fmla="*/ 4759070 w 4869264"/>
              <a:gd name="connsiteY5" fmla="*/ 578 h 2587365"/>
              <a:gd name="connsiteX6" fmla="*/ 4869264 w 4869264"/>
              <a:gd name="connsiteY6" fmla="*/ 550163 h 2587365"/>
              <a:gd name="connsiteX7" fmla="*/ 4451821 w 4869264"/>
              <a:gd name="connsiteY7" fmla="*/ 1264927 h 2587365"/>
              <a:gd name="connsiteX8" fmla="*/ 4418689 w 4869264"/>
              <a:gd name="connsiteY8" fmla="*/ 1795191 h 2587365"/>
              <a:gd name="connsiteX9" fmla="*/ 4340834 w 4869264"/>
              <a:gd name="connsiteY9" fmla="*/ 2338136 h 2587365"/>
              <a:gd name="connsiteX10" fmla="*/ 4050259 w 4869264"/>
              <a:gd name="connsiteY10" fmla="*/ 2568586 h 2587365"/>
              <a:gd name="connsiteX11" fmla="*/ 2135223 w 4869264"/>
              <a:gd name="connsiteY11" fmla="*/ 2582252 h 2587365"/>
              <a:gd name="connsiteX12" fmla="*/ 1309600 w 4869264"/>
              <a:gd name="connsiteY12" fmla="*/ 2578834 h 2587365"/>
              <a:gd name="connsiteX13" fmla="*/ 826188 w 4869264"/>
              <a:gd name="connsiteY13" fmla="*/ 2583270 h 2587365"/>
              <a:gd name="connsiteX14" fmla="*/ 346373 w 4869264"/>
              <a:gd name="connsiteY14" fmla="*/ 2578237 h 2587365"/>
              <a:gd name="connsiteX15" fmla="*/ 249527 w 4869264"/>
              <a:gd name="connsiteY15" fmla="*/ 1782765 h 2587365"/>
              <a:gd name="connsiteX0" fmla="*/ 249527 w 4869264"/>
              <a:gd name="connsiteY0" fmla="*/ 1782765 h 2587365"/>
              <a:gd name="connsiteX1" fmla="*/ 948443 w 4869264"/>
              <a:gd name="connsiteY1" fmla="*/ 2237755 h 2587365"/>
              <a:gd name="connsiteX2" fmla="*/ 2264171 w 4869264"/>
              <a:gd name="connsiteY2" fmla="*/ 1374277 h 2587365"/>
              <a:gd name="connsiteX3" fmla="*/ 3149401 w 4869264"/>
              <a:gd name="connsiteY3" fmla="*/ 866104 h 2587365"/>
              <a:gd name="connsiteX4" fmla="*/ 4183358 w 4869264"/>
              <a:gd name="connsiteY4" fmla="*/ 424329 h 2587365"/>
              <a:gd name="connsiteX5" fmla="*/ 4759070 w 4869264"/>
              <a:gd name="connsiteY5" fmla="*/ 578 h 2587365"/>
              <a:gd name="connsiteX6" fmla="*/ 4869264 w 4869264"/>
              <a:gd name="connsiteY6" fmla="*/ 550163 h 2587365"/>
              <a:gd name="connsiteX7" fmla="*/ 4451821 w 4869264"/>
              <a:gd name="connsiteY7" fmla="*/ 1264927 h 2587365"/>
              <a:gd name="connsiteX8" fmla="*/ 4418689 w 4869264"/>
              <a:gd name="connsiteY8" fmla="*/ 1795191 h 2587365"/>
              <a:gd name="connsiteX9" fmla="*/ 4340834 w 4869264"/>
              <a:gd name="connsiteY9" fmla="*/ 2338136 h 2587365"/>
              <a:gd name="connsiteX10" fmla="*/ 4050259 w 4869264"/>
              <a:gd name="connsiteY10" fmla="*/ 2568586 h 2587365"/>
              <a:gd name="connsiteX11" fmla="*/ 2135223 w 4869264"/>
              <a:gd name="connsiteY11" fmla="*/ 2582252 h 2587365"/>
              <a:gd name="connsiteX12" fmla="*/ 1309600 w 4869264"/>
              <a:gd name="connsiteY12" fmla="*/ 2578834 h 2587365"/>
              <a:gd name="connsiteX13" fmla="*/ 826188 w 4869264"/>
              <a:gd name="connsiteY13" fmla="*/ 2583270 h 2587365"/>
              <a:gd name="connsiteX14" fmla="*/ 346373 w 4869264"/>
              <a:gd name="connsiteY14" fmla="*/ 2578237 h 2587365"/>
              <a:gd name="connsiteX15" fmla="*/ 249527 w 4869264"/>
              <a:gd name="connsiteY15" fmla="*/ 1782765 h 2587365"/>
              <a:gd name="connsiteX0" fmla="*/ 339609 w 4828232"/>
              <a:gd name="connsiteY0" fmla="*/ 2222666 h 2587365"/>
              <a:gd name="connsiteX1" fmla="*/ 907411 w 4828232"/>
              <a:gd name="connsiteY1" fmla="*/ 2237755 h 2587365"/>
              <a:gd name="connsiteX2" fmla="*/ 2223139 w 4828232"/>
              <a:gd name="connsiteY2" fmla="*/ 1374277 h 2587365"/>
              <a:gd name="connsiteX3" fmla="*/ 3108369 w 4828232"/>
              <a:gd name="connsiteY3" fmla="*/ 866104 h 2587365"/>
              <a:gd name="connsiteX4" fmla="*/ 4142326 w 4828232"/>
              <a:gd name="connsiteY4" fmla="*/ 424329 h 2587365"/>
              <a:gd name="connsiteX5" fmla="*/ 4718038 w 4828232"/>
              <a:gd name="connsiteY5" fmla="*/ 578 h 2587365"/>
              <a:gd name="connsiteX6" fmla="*/ 4828232 w 4828232"/>
              <a:gd name="connsiteY6" fmla="*/ 550163 h 2587365"/>
              <a:gd name="connsiteX7" fmla="*/ 4410789 w 4828232"/>
              <a:gd name="connsiteY7" fmla="*/ 1264927 h 2587365"/>
              <a:gd name="connsiteX8" fmla="*/ 4377657 w 4828232"/>
              <a:gd name="connsiteY8" fmla="*/ 1795191 h 2587365"/>
              <a:gd name="connsiteX9" fmla="*/ 4299802 w 4828232"/>
              <a:gd name="connsiteY9" fmla="*/ 2338136 h 2587365"/>
              <a:gd name="connsiteX10" fmla="*/ 4009227 w 4828232"/>
              <a:gd name="connsiteY10" fmla="*/ 2568586 h 2587365"/>
              <a:gd name="connsiteX11" fmla="*/ 2094191 w 4828232"/>
              <a:gd name="connsiteY11" fmla="*/ 2582252 h 2587365"/>
              <a:gd name="connsiteX12" fmla="*/ 1268568 w 4828232"/>
              <a:gd name="connsiteY12" fmla="*/ 2578834 h 2587365"/>
              <a:gd name="connsiteX13" fmla="*/ 785156 w 4828232"/>
              <a:gd name="connsiteY13" fmla="*/ 2583270 h 2587365"/>
              <a:gd name="connsiteX14" fmla="*/ 305341 w 4828232"/>
              <a:gd name="connsiteY14" fmla="*/ 2578237 h 2587365"/>
              <a:gd name="connsiteX15" fmla="*/ 339609 w 4828232"/>
              <a:gd name="connsiteY15" fmla="*/ 2222666 h 2587365"/>
              <a:gd name="connsiteX0" fmla="*/ 341334 w 4829957"/>
              <a:gd name="connsiteY0" fmla="*/ 2222666 h 2587365"/>
              <a:gd name="connsiteX1" fmla="*/ 952841 w 4829957"/>
              <a:gd name="connsiteY1" fmla="*/ 1993365 h 2587365"/>
              <a:gd name="connsiteX2" fmla="*/ 2224864 w 4829957"/>
              <a:gd name="connsiteY2" fmla="*/ 1374277 h 2587365"/>
              <a:gd name="connsiteX3" fmla="*/ 3110094 w 4829957"/>
              <a:gd name="connsiteY3" fmla="*/ 866104 h 2587365"/>
              <a:gd name="connsiteX4" fmla="*/ 4144051 w 4829957"/>
              <a:gd name="connsiteY4" fmla="*/ 424329 h 2587365"/>
              <a:gd name="connsiteX5" fmla="*/ 4719763 w 4829957"/>
              <a:gd name="connsiteY5" fmla="*/ 578 h 2587365"/>
              <a:gd name="connsiteX6" fmla="*/ 4829957 w 4829957"/>
              <a:gd name="connsiteY6" fmla="*/ 550163 h 2587365"/>
              <a:gd name="connsiteX7" fmla="*/ 4412514 w 4829957"/>
              <a:gd name="connsiteY7" fmla="*/ 1264927 h 2587365"/>
              <a:gd name="connsiteX8" fmla="*/ 4379382 w 4829957"/>
              <a:gd name="connsiteY8" fmla="*/ 1795191 h 2587365"/>
              <a:gd name="connsiteX9" fmla="*/ 4301527 w 4829957"/>
              <a:gd name="connsiteY9" fmla="*/ 2338136 h 2587365"/>
              <a:gd name="connsiteX10" fmla="*/ 4010952 w 4829957"/>
              <a:gd name="connsiteY10" fmla="*/ 2568586 h 2587365"/>
              <a:gd name="connsiteX11" fmla="*/ 2095916 w 4829957"/>
              <a:gd name="connsiteY11" fmla="*/ 2582252 h 2587365"/>
              <a:gd name="connsiteX12" fmla="*/ 1270293 w 4829957"/>
              <a:gd name="connsiteY12" fmla="*/ 2578834 h 2587365"/>
              <a:gd name="connsiteX13" fmla="*/ 786881 w 4829957"/>
              <a:gd name="connsiteY13" fmla="*/ 2583270 h 2587365"/>
              <a:gd name="connsiteX14" fmla="*/ 307066 w 4829957"/>
              <a:gd name="connsiteY14" fmla="*/ 2578237 h 2587365"/>
              <a:gd name="connsiteX15" fmla="*/ 341334 w 4829957"/>
              <a:gd name="connsiteY15" fmla="*/ 2222666 h 2587365"/>
              <a:gd name="connsiteX0" fmla="*/ 482231 w 4785112"/>
              <a:gd name="connsiteY0" fmla="*/ 2293268 h 2587365"/>
              <a:gd name="connsiteX1" fmla="*/ 907996 w 4785112"/>
              <a:gd name="connsiteY1" fmla="*/ 1993365 h 2587365"/>
              <a:gd name="connsiteX2" fmla="*/ 2180019 w 4785112"/>
              <a:gd name="connsiteY2" fmla="*/ 1374277 h 2587365"/>
              <a:gd name="connsiteX3" fmla="*/ 3065249 w 4785112"/>
              <a:gd name="connsiteY3" fmla="*/ 866104 h 2587365"/>
              <a:gd name="connsiteX4" fmla="*/ 4099206 w 4785112"/>
              <a:gd name="connsiteY4" fmla="*/ 424329 h 2587365"/>
              <a:gd name="connsiteX5" fmla="*/ 4674918 w 4785112"/>
              <a:gd name="connsiteY5" fmla="*/ 578 h 2587365"/>
              <a:gd name="connsiteX6" fmla="*/ 4785112 w 4785112"/>
              <a:gd name="connsiteY6" fmla="*/ 550163 h 2587365"/>
              <a:gd name="connsiteX7" fmla="*/ 4367669 w 4785112"/>
              <a:gd name="connsiteY7" fmla="*/ 1264927 h 2587365"/>
              <a:gd name="connsiteX8" fmla="*/ 4334537 w 4785112"/>
              <a:gd name="connsiteY8" fmla="*/ 1795191 h 2587365"/>
              <a:gd name="connsiteX9" fmla="*/ 4256682 w 4785112"/>
              <a:gd name="connsiteY9" fmla="*/ 2338136 h 2587365"/>
              <a:gd name="connsiteX10" fmla="*/ 3966107 w 4785112"/>
              <a:gd name="connsiteY10" fmla="*/ 2568586 h 2587365"/>
              <a:gd name="connsiteX11" fmla="*/ 2051071 w 4785112"/>
              <a:gd name="connsiteY11" fmla="*/ 2582252 h 2587365"/>
              <a:gd name="connsiteX12" fmla="*/ 1225448 w 4785112"/>
              <a:gd name="connsiteY12" fmla="*/ 2578834 h 2587365"/>
              <a:gd name="connsiteX13" fmla="*/ 742036 w 4785112"/>
              <a:gd name="connsiteY13" fmla="*/ 2583270 h 2587365"/>
              <a:gd name="connsiteX14" fmla="*/ 262221 w 4785112"/>
              <a:gd name="connsiteY14" fmla="*/ 2578237 h 2587365"/>
              <a:gd name="connsiteX15" fmla="*/ 482231 w 4785112"/>
              <a:gd name="connsiteY15" fmla="*/ 2293268 h 2587365"/>
              <a:gd name="connsiteX0" fmla="*/ 513726 w 4816607"/>
              <a:gd name="connsiteY0" fmla="*/ 2293268 h 2587365"/>
              <a:gd name="connsiteX1" fmla="*/ 939491 w 4816607"/>
              <a:gd name="connsiteY1" fmla="*/ 1993365 h 2587365"/>
              <a:gd name="connsiteX2" fmla="*/ 2211514 w 4816607"/>
              <a:gd name="connsiteY2" fmla="*/ 1374277 h 2587365"/>
              <a:gd name="connsiteX3" fmla="*/ 3096744 w 4816607"/>
              <a:gd name="connsiteY3" fmla="*/ 866104 h 2587365"/>
              <a:gd name="connsiteX4" fmla="*/ 4130701 w 4816607"/>
              <a:gd name="connsiteY4" fmla="*/ 424329 h 2587365"/>
              <a:gd name="connsiteX5" fmla="*/ 4706413 w 4816607"/>
              <a:gd name="connsiteY5" fmla="*/ 578 h 2587365"/>
              <a:gd name="connsiteX6" fmla="*/ 4816607 w 4816607"/>
              <a:gd name="connsiteY6" fmla="*/ 550163 h 2587365"/>
              <a:gd name="connsiteX7" fmla="*/ 4399164 w 4816607"/>
              <a:gd name="connsiteY7" fmla="*/ 1264927 h 2587365"/>
              <a:gd name="connsiteX8" fmla="*/ 4366032 w 4816607"/>
              <a:gd name="connsiteY8" fmla="*/ 1795191 h 2587365"/>
              <a:gd name="connsiteX9" fmla="*/ 4288177 w 4816607"/>
              <a:gd name="connsiteY9" fmla="*/ 2338136 h 2587365"/>
              <a:gd name="connsiteX10" fmla="*/ 3997602 w 4816607"/>
              <a:gd name="connsiteY10" fmla="*/ 2568586 h 2587365"/>
              <a:gd name="connsiteX11" fmla="*/ 2082566 w 4816607"/>
              <a:gd name="connsiteY11" fmla="*/ 2582252 h 2587365"/>
              <a:gd name="connsiteX12" fmla="*/ 1256943 w 4816607"/>
              <a:gd name="connsiteY12" fmla="*/ 2578834 h 2587365"/>
              <a:gd name="connsiteX13" fmla="*/ 773531 w 4816607"/>
              <a:gd name="connsiteY13" fmla="*/ 2583270 h 2587365"/>
              <a:gd name="connsiteX14" fmla="*/ 293716 w 4816607"/>
              <a:gd name="connsiteY14" fmla="*/ 2578237 h 2587365"/>
              <a:gd name="connsiteX15" fmla="*/ 513726 w 4816607"/>
              <a:gd name="connsiteY15" fmla="*/ 2293268 h 2587365"/>
              <a:gd name="connsiteX0" fmla="*/ 385205 w 4688086"/>
              <a:gd name="connsiteY0" fmla="*/ 2293268 h 2587365"/>
              <a:gd name="connsiteX1" fmla="*/ 810970 w 4688086"/>
              <a:gd name="connsiteY1" fmla="*/ 1993365 h 2587365"/>
              <a:gd name="connsiteX2" fmla="*/ 2082993 w 4688086"/>
              <a:gd name="connsiteY2" fmla="*/ 1374277 h 2587365"/>
              <a:gd name="connsiteX3" fmla="*/ 2968223 w 4688086"/>
              <a:gd name="connsiteY3" fmla="*/ 866104 h 2587365"/>
              <a:gd name="connsiteX4" fmla="*/ 4002180 w 4688086"/>
              <a:gd name="connsiteY4" fmla="*/ 424329 h 2587365"/>
              <a:gd name="connsiteX5" fmla="*/ 4577892 w 4688086"/>
              <a:gd name="connsiteY5" fmla="*/ 578 h 2587365"/>
              <a:gd name="connsiteX6" fmla="*/ 4688086 w 4688086"/>
              <a:gd name="connsiteY6" fmla="*/ 550163 h 2587365"/>
              <a:gd name="connsiteX7" fmla="*/ 4270643 w 4688086"/>
              <a:gd name="connsiteY7" fmla="*/ 1264927 h 2587365"/>
              <a:gd name="connsiteX8" fmla="*/ 4237511 w 4688086"/>
              <a:gd name="connsiteY8" fmla="*/ 1795191 h 2587365"/>
              <a:gd name="connsiteX9" fmla="*/ 4159656 w 4688086"/>
              <a:gd name="connsiteY9" fmla="*/ 2338136 h 2587365"/>
              <a:gd name="connsiteX10" fmla="*/ 3869081 w 4688086"/>
              <a:gd name="connsiteY10" fmla="*/ 2568586 h 2587365"/>
              <a:gd name="connsiteX11" fmla="*/ 1954045 w 4688086"/>
              <a:gd name="connsiteY11" fmla="*/ 2582252 h 2587365"/>
              <a:gd name="connsiteX12" fmla="*/ 1128422 w 4688086"/>
              <a:gd name="connsiteY12" fmla="*/ 2578834 h 2587365"/>
              <a:gd name="connsiteX13" fmla="*/ 645010 w 4688086"/>
              <a:gd name="connsiteY13" fmla="*/ 2583270 h 2587365"/>
              <a:gd name="connsiteX14" fmla="*/ 285382 w 4688086"/>
              <a:gd name="connsiteY14" fmla="*/ 2578237 h 2587365"/>
              <a:gd name="connsiteX15" fmla="*/ 385205 w 4688086"/>
              <a:gd name="connsiteY15" fmla="*/ 2293268 h 2587365"/>
              <a:gd name="connsiteX0" fmla="*/ 397336 w 4700217"/>
              <a:gd name="connsiteY0" fmla="*/ 2293268 h 2587365"/>
              <a:gd name="connsiteX1" fmla="*/ 823101 w 4700217"/>
              <a:gd name="connsiteY1" fmla="*/ 1993365 h 2587365"/>
              <a:gd name="connsiteX2" fmla="*/ 2095124 w 4700217"/>
              <a:gd name="connsiteY2" fmla="*/ 1374277 h 2587365"/>
              <a:gd name="connsiteX3" fmla="*/ 2980354 w 4700217"/>
              <a:gd name="connsiteY3" fmla="*/ 866104 h 2587365"/>
              <a:gd name="connsiteX4" fmla="*/ 4014311 w 4700217"/>
              <a:gd name="connsiteY4" fmla="*/ 424329 h 2587365"/>
              <a:gd name="connsiteX5" fmla="*/ 4590023 w 4700217"/>
              <a:gd name="connsiteY5" fmla="*/ 578 h 2587365"/>
              <a:gd name="connsiteX6" fmla="*/ 4700217 w 4700217"/>
              <a:gd name="connsiteY6" fmla="*/ 550163 h 2587365"/>
              <a:gd name="connsiteX7" fmla="*/ 4282774 w 4700217"/>
              <a:gd name="connsiteY7" fmla="*/ 1264927 h 2587365"/>
              <a:gd name="connsiteX8" fmla="*/ 4249642 w 4700217"/>
              <a:gd name="connsiteY8" fmla="*/ 1795191 h 2587365"/>
              <a:gd name="connsiteX9" fmla="*/ 4171787 w 4700217"/>
              <a:gd name="connsiteY9" fmla="*/ 2338136 h 2587365"/>
              <a:gd name="connsiteX10" fmla="*/ 3881212 w 4700217"/>
              <a:gd name="connsiteY10" fmla="*/ 2568586 h 2587365"/>
              <a:gd name="connsiteX11" fmla="*/ 1966176 w 4700217"/>
              <a:gd name="connsiteY11" fmla="*/ 2582252 h 2587365"/>
              <a:gd name="connsiteX12" fmla="*/ 1140553 w 4700217"/>
              <a:gd name="connsiteY12" fmla="*/ 2578834 h 2587365"/>
              <a:gd name="connsiteX13" fmla="*/ 657141 w 4700217"/>
              <a:gd name="connsiteY13" fmla="*/ 2583270 h 2587365"/>
              <a:gd name="connsiteX14" fmla="*/ 297513 w 4700217"/>
              <a:gd name="connsiteY14" fmla="*/ 2578237 h 2587365"/>
              <a:gd name="connsiteX15" fmla="*/ 397336 w 4700217"/>
              <a:gd name="connsiteY15" fmla="*/ 2293268 h 2587365"/>
              <a:gd name="connsiteX0" fmla="*/ 404614 w 4707495"/>
              <a:gd name="connsiteY0" fmla="*/ 2293268 h 2587365"/>
              <a:gd name="connsiteX1" fmla="*/ 830379 w 4707495"/>
              <a:gd name="connsiteY1" fmla="*/ 1993365 h 2587365"/>
              <a:gd name="connsiteX2" fmla="*/ 2102402 w 4707495"/>
              <a:gd name="connsiteY2" fmla="*/ 1374277 h 2587365"/>
              <a:gd name="connsiteX3" fmla="*/ 2987632 w 4707495"/>
              <a:gd name="connsiteY3" fmla="*/ 866104 h 2587365"/>
              <a:gd name="connsiteX4" fmla="*/ 4021589 w 4707495"/>
              <a:gd name="connsiteY4" fmla="*/ 424329 h 2587365"/>
              <a:gd name="connsiteX5" fmla="*/ 4597301 w 4707495"/>
              <a:gd name="connsiteY5" fmla="*/ 578 h 2587365"/>
              <a:gd name="connsiteX6" fmla="*/ 4707495 w 4707495"/>
              <a:gd name="connsiteY6" fmla="*/ 550163 h 2587365"/>
              <a:gd name="connsiteX7" fmla="*/ 4290052 w 4707495"/>
              <a:gd name="connsiteY7" fmla="*/ 1264927 h 2587365"/>
              <a:gd name="connsiteX8" fmla="*/ 4256920 w 4707495"/>
              <a:gd name="connsiteY8" fmla="*/ 1795191 h 2587365"/>
              <a:gd name="connsiteX9" fmla="*/ 4179065 w 4707495"/>
              <a:gd name="connsiteY9" fmla="*/ 2338136 h 2587365"/>
              <a:gd name="connsiteX10" fmla="*/ 3888490 w 4707495"/>
              <a:gd name="connsiteY10" fmla="*/ 2568586 h 2587365"/>
              <a:gd name="connsiteX11" fmla="*/ 1973454 w 4707495"/>
              <a:gd name="connsiteY11" fmla="*/ 2582252 h 2587365"/>
              <a:gd name="connsiteX12" fmla="*/ 1147831 w 4707495"/>
              <a:gd name="connsiteY12" fmla="*/ 2578834 h 2587365"/>
              <a:gd name="connsiteX13" fmla="*/ 664419 w 4707495"/>
              <a:gd name="connsiteY13" fmla="*/ 2583270 h 2587365"/>
              <a:gd name="connsiteX14" fmla="*/ 304791 w 4707495"/>
              <a:gd name="connsiteY14" fmla="*/ 2578237 h 2587365"/>
              <a:gd name="connsiteX15" fmla="*/ 404614 w 4707495"/>
              <a:gd name="connsiteY15" fmla="*/ 2293268 h 2587365"/>
              <a:gd name="connsiteX0" fmla="*/ 279609 w 4582490"/>
              <a:gd name="connsiteY0" fmla="*/ 2293268 h 2590600"/>
              <a:gd name="connsiteX1" fmla="*/ 705374 w 4582490"/>
              <a:gd name="connsiteY1" fmla="*/ 1993365 h 2590600"/>
              <a:gd name="connsiteX2" fmla="*/ 1977397 w 4582490"/>
              <a:gd name="connsiteY2" fmla="*/ 1374277 h 2590600"/>
              <a:gd name="connsiteX3" fmla="*/ 2862627 w 4582490"/>
              <a:gd name="connsiteY3" fmla="*/ 866104 h 2590600"/>
              <a:gd name="connsiteX4" fmla="*/ 3896584 w 4582490"/>
              <a:gd name="connsiteY4" fmla="*/ 424329 h 2590600"/>
              <a:gd name="connsiteX5" fmla="*/ 4472296 w 4582490"/>
              <a:gd name="connsiteY5" fmla="*/ 578 h 2590600"/>
              <a:gd name="connsiteX6" fmla="*/ 4582490 w 4582490"/>
              <a:gd name="connsiteY6" fmla="*/ 550163 h 2590600"/>
              <a:gd name="connsiteX7" fmla="*/ 4165047 w 4582490"/>
              <a:gd name="connsiteY7" fmla="*/ 1264927 h 2590600"/>
              <a:gd name="connsiteX8" fmla="*/ 4131915 w 4582490"/>
              <a:gd name="connsiteY8" fmla="*/ 1795191 h 2590600"/>
              <a:gd name="connsiteX9" fmla="*/ 4054060 w 4582490"/>
              <a:gd name="connsiteY9" fmla="*/ 2338136 h 2590600"/>
              <a:gd name="connsiteX10" fmla="*/ 3763485 w 4582490"/>
              <a:gd name="connsiteY10" fmla="*/ 2568586 h 2590600"/>
              <a:gd name="connsiteX11" fmla="*/ 1848449 w 4582490"/>
              <a:gd name="connsiteY11" fmla="*/ 2582252 h 2590600"/>
              <a:gd name="connsiteX12" fmla="*/ 1022826 w 4582490"/>
              <a:gd name="connsiteY12" fmla="*/ 2578834 h 2590600"/>
              <a:gd name="connsiteX13" fmla="*/ 539414 w 4582490"/>
              <a:gd name="connsiteY13" fmla="*/ 2583270 h 2590600"/>
              <a:gd name="connsiteX14" fmla="*/ 343676 w 4582490"/>
              <a:gd name="connsiteY14" fmla="*/ 2589099 h 2590600"/>
              <a:gd name="connsiteX15" fmla="*/ 279609 w 4582490"/>
              <a:gd name="connsiteY15" fmla="*/ 2293268 h 2590600"/>
              <a:gd name="connsiteX0" fmla="*/ 279609 w 4582490"/>
              <a:gd name="connsiteY0" fmla="*/ 2293268 h 2590600"/>
              <a:gd name="connsiteX1" fmla="*/ 705374 w 4582490"/>
              <a:gd name="connsiteY1" fmla="*/ 1993365 h 2590600"/>
              <a:gd name="connsiteX2" fmla="*/ 1977397 w 4582490"/>
              <a:gd name="connsiteY2" fmla="*/ 1374277 h 2590600"/>
              <a:gd name="connsiteX3" fmla="*/ 2862627 w 4582490"/>
              <a:gd name="connsiteY3" fmla="*/ 866104 h 2590600"/>
              <a:gd name="connsiteX4" fmla="*/ 3896584 w 4582490"/>
              <a:gd name="connsiteY4" fmla="*/ 424329 h 2590600"/>
              <a:gd name="connsiteX5" fmla="*/ 4472296 w 4582490"/>
              <a:gd name="connsiteY5" fmla="*/ 578 h 2590600"/>
              <a:gd name="connsiteX6" fmla="*/ 4582490 w 4582490"/>
              <a:gd name="connsiteY6" fmla="*/ 550163 h 2590600"/>
              <a:gd name="connsiteX7" fmla="*/ 4165047 w 4582490"/>
              <a:gd name="connsiteY7" fmla="*/ 1264927 h 2590600"/>
              <a:gd name="connsiteX8" fmla="*/ 4131915 w 4582490"/>
              <a:gd name="connsiteY8" fmla="*/ 1795191 h 2590600"/>
              <a:gd name="connsiteX9" fmla="*/ 4054060 w 4582490"/>
              <a:gd name="connsiteY9" fmla="*/ 2338136 h 2590600"/>
              <a:gd name="connsiteX10" fmla="*/ 3763485 w 4582490"/>
              <a:gd name="connsiteY10" fmla="*/ 2568586 h 2590600"/>
              <a:gd name="connsiteX11" fmla="*/ 1979561 w 4582490"/>
              <a:gd name="connsiteY11" fmla="*/ 2587684 h 2590600"/>
              <a:gd name="connsiteX12" fmla="*/ 1022826 w 4582490"/>
              <a:gd name="connsiteY12" fmla="*/ 2578834 h 2590600"/>
              <a:gd name="connsiteX13" fmla="*/ 539414 w 4582490"/>
              <a:gd name="connsiteY13" fmla="*/ 2583270 h 2590600"/>
              <a:gd name="connsiteX14" fmla="*/ 343676 w 4582490"/>
              <a:gd name="connsiteY14" fmla="*/ 2589099 h 2590600"/>
              <a:gd name="connsiteX15" fmla="*/ 279609 w 4582490"/>
              <a:gd name="connsiteY15" fmla="*/ 2293268 h 2590600"/>
              <a:gd name="connsiteX0" fmla="*/ 279609 w 4582490"/>
              <a:gd name="connsiteY0" fmla="*/ 2293268 h 2590600"/>
              <a:gd name="connsiteX1" fmla="*/ 705374 w 4582490"/>
              <a:gd name="connsiteY1" fmla="*/ 1993365 h 2590600"/>
              <a:gd name="connsiteX2" fmla="*/ 1977397 w 4582490"/>
              <a:gd name="connsiteY2" fmla="*/ 1374277 h 2590600"/>
              <a:gd name="connsiteX3" fmla="*/ 2862627 w 4582490"/>
              <a:gd name="connsiteY3" fmla="*/ 866104 h 2590600"/>
              <a:gd name="connsiteX4" fmla="*/ 3896584 w 4582490"/>
              <a:gd name="connsiteY4" fmla="*/ 424329 h 2590600"/>
              <a:gd name="connsiteX5" fmla="*/ 4472296 w 4582490"/>
              <a:gd name="connsiteY5" fmla="*/ 578 h 2590600"/>
              <a:gd name="connsiteX6" fmla="*/ 4582490 w 4582490"/>
              <a:gd name="connsiteY6" fmla="*/ 550163 h 2590600"/>
              <a:gd name="connsiteX7" fmla="*/ 4165047 w 4582490"/>
              <a:gd name="connsiteY7" fmla="*/ 1264927 h 2590600"/>
              <a:gd name="connsiteX8" fmla="*/ 4131915 w 4582490"/>
              <a:gd name="connsiteY8" fmla="*/ 1795191 h 2590600"/>
              <a:gd name="connsiteX9" fmla="*/ 4054060 w 4582490"/>
              <a:gd name="connsiteY9" fmla="*/ 2338136 h 2590600"/>
              <a:gd name="connsiteX10" fmla="*/ 3763485 w 4582490"/>
              <a:gd name="connsiteY10" fmla="*/ 2568586 h 2590600"/>
              <a:gd name="connsiteX11" fmla="*/ 1979561 w 4582490"/>
              <a:gd name="connsiteY11" fmla="*/ 2587684 h 2590600"/>
              <a:gd name="connsiteX12" fmla="*/ 1104771 w 4582490"/>
              <a:gd name="connsiteY12" fmla="*/ 2578835 h 2590600"/>
              <a:gd name="connsiteX13" fmla="*/ 539414 w 4582490"/>
              <a:gd name="connsiteY13" fmla="*/ 2583270 h 2590600"/>
              <a:gd name="connsiteX14" fmla="*/ 343676 w 4582490"/>
              <a:gd name="connsiteY14" fmla="*/ 2589099 h 2590600"/>
              <a:gd name="connsiteX15" fmla="*/ 279609 w 4582490"/>
              <a:gd name="connsiteY15" fmla="*/ 2293268 h 2590600"/>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68586 h 2591094"/>
              <a:gd name="connsiteX11" fmla="*/ 1979561 w 4582490"/>
              <a:gd name="connsiteY11" fmla="*/ 2587684 h 2591094"/>
              <a:gd name="connsiteX12" fmla="*/ 1104771 w 4582490"/>
              <a:gd name="connsiteY12" fmla="*/ 2578835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68586 h 2591094"/>
              <a:gd name="connsiteX11" fmla="*/ 1979561 w 4582490"/>
              <a:gd name="connsiteY11" fmla="*/ 2587684 h 2591094"/>
              <a:gd name="connsiteX12" fmla="*/ 1104771 w 4582490"/>
              <a:gd name="connsiteY12" fmla="*/ 2578835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68586 h 2591094"/>
              <a:gd name="connsiteX11" fmla="*/ 1979561 w 4582490"/>
              <a:gd name="connsiteY11" fmla="*/ 2587684 h 2591094"/>
              <a:gd name="connsiteX12" fmla="*/ 1104771 w 4582490"/>
              <a:gd name="connsiteY12" fmla="*/ 2578835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279609 w 4582490"/>
              <a:gd name="connsiteY0" fmla="*/ 2293268 h 2600291"/>
              <a:gd name="connsiteX1" fmla="*/ 705374 w 4582490"/>
              <a:gd name="connsiteY1" fmla="*/ 1993365 h 2600291"/>
              <a:gd name="connsiteX2" fmla="*/ 1977397 w 4582490"/>
              <a:gd name="connsiteY2" fmla="*/ 1374277 h 2600291"/>
              <a:gd name="connsiteX3" fmla="*/ 2862627 w 4582490"/>
              <a:gd name="connsiteY3" fmla="*/ 866104 h 2600291"/>
              <a:gd name="connsiteX4" fmla="*/ 3896584 w 4582490"/>
              <a:gd name="connsiteY4" fmla="*/ 424329 h 2600291"/>
              <a:gd name="connsiteX5" fmla="*/ 4472296 w 4582490"/>
              <a:gd name="connsiteY5" fmla="*/ 578 h 2600291"/>
              <a:gd name="connsiteX6" fmla="*/ 4582490 w 4582490"/>
              <a:gd name="connsiteY6" fmla="*/ 550163 h 2600291"/>
              <a:gd name="connsiteX7" fmla="*/ 4165047 w 4582490"/>
              <a:gd name="connsiteY7" fmla="*/ 1264927 h 2600291"/>
              <a:gd name="connsiteX8" fmla="*/ 4131915 w 4582490"/>
              <a:gd name="connsiteY8" fmla="*/ 1795191 h 2600291"/>
              <a:gd name="connsiteX9" fmla="*/ 4054060 w 4582490"/>
              <a:gd name="connsiteY9" fmla="*/ 2338136 h 2600291"/>
              <a:gd name="connsiteX10" fmla="*/ 3763485 w 4582490"/>
              <a:gd name="connsiteY10" fmla="*/ 2584434 h 2600291"/>
              <a:gd name="connsiteX11" fmla="*/ 1979561 w 4582490"/>
              <a:gd name="connsiteY11" fmla="*/ 2587684 h 2600291"/>
              <a:gd name="connsiteX12" fmla="*/ 1104771 w 4582490"/>
              <a:gd name="connsiteY12" fmla="*/ 2578835 h 2600291"/>
              <a:gd name="connsiteX13" fmla="*/ 604970 w 4582490"/>
              <a:gd name="connsiteY13" fmla="*/ 2588702 h 2600291"/>
              <a:gd name="connsiteX14" fmla="*/ 343676 w 4582490"/>
              <a:gd name="connsiteY14" fmla="*/ 2589099 h 2600291"/>
              <a:gd name="connsiteX15" fmla="*/ 279609 w 4582490"/>
              <a:gd name="connsiteY15" fmla="*/ 2293268 h 2600291"/>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84434 h 2591094"/>
              <a:gd name="connsiteX11" fmla="*/ 1979561 w 4582490"/>
              <a:gd name="connsiteY11" fmla="*/ 2587684 h 2591094"/>
              <a:gd name="connsiteX12" fmla="*/ 1104771 w 4582490"/>
              <a:gd name="connsiteY12" fmla="*/ 2578835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84434 h 2591094"/>
              <a:gd name="connsiteX11" fmla="*/ 1979561 w 4582490"/>
              <a:gd name="connsiteY11" fmla="*/ 2587684 h 2591094"/>
              <a:gd name="connsiteX12" fmla="*/ 1104771 w 4582490"/>
              <a:gd name="connsiteY12" fmla="*/ 2578835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84434 h 2591094"/>
              <a:gd name="connsiteX11" fmla="*/ 1979561 w 4582490"/>
              <a:gd name="connsiteY11" fmla="*/ 2587684 h 2591094"/>
              <a:gd name="connsiteX12" fmla="*/ 1104771 w 4582490"/>
              <a:gd name="connsiteY12" fmla="*/ 2578835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84434 h 2591094"/>
              <a:gd name="connsiteX11" fmla="*/ 1979561 w 4582490"/>
              <a:gd name="connsiteY11" fmla="*/ 2587684 h 2591094"/>
              <a:gd name="connsiteX12" fmla="*/ 1104771 w 4582490"/>
              <a:gd name="connsiteY12" fmla="*/ 2578835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84434 h 2591094"/>
              <a:gd name="connsiteX11" fmla="*/ 1979561 w 4582490"/>
              <a:gd name="connsiteY11" fmla="*/ 2587684 h 2591094"/>
              <a:gd name="connsiteX12" fmla="*/ 1104771 w 4582490"/>
              <a:gd name="connsiteY12" fmla="*/ 2578835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84434 h 2591094"/>
              <a:gd name="connsiteX11" fmla="*/ 1979561 w 4582490"/>
              <a:gd name="connsiteY11" fmla="*/ 2587684 h 2591094"/>
              <a:gd name="connsiteX12" fmla="*/ 1104771 w 4582490"/>
              <a:gd name="connsiteY12" fmla="*/ 2578835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84434 h 2591094"/>
              <a:gd name="connsiteX11" fmla="*/ 1979561 w 4582490"/>
              <a:gd name="connsiteY11" fmla="*/ 2587684 h 2591094"/>
              <a:gd name="connsiteX12" fmla="*/ 1104771 w 4582490"/>
              <a:gd name="connsiteY12" fmla="*/ 2585174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428909 w 4731790"/>
              <a:gd name="connsiteY0" fmla="*/ 2293268 h 2590282"/>
              <a:gd name="connsiteX1" fmla="*/ 854674 w 4731790"/>
              <a:gd name="connsiteY1" fmla="*/ 1993365 h 2590282"/>
              <a:gd name="connsiteX2" fmla="*/ 2126697 w 4731790"/>
              <a:gd name="connsiteY2" fmla="*/ 1374277 h 2590282"/>
              <a:gd name="connsiteX3" fmla="*/ 3011927 w 4731790"/>
              <a:gd name="connsiteY3" fmla="*/ 866104 h 2590282"/>
              <a:gd name="connsiteX4" fmla="*/ 4045884 w 4731790"/>
              <a:gd name="connsiteY4" fmla="*/ 424329 h 2590282"/>
              <a:gd name="connsiteX5" fmla="*/ 4621596 w 4731790"/>
              <a:gd name="connsiteY5" fmla="*/ 578 h 2590282"/>
              <a:gd name="connsiteX6" fmla="*/ 4731790 w 4731790"/>
              <a:gd name="connsiteY6" fmla="*/ 550163 h 2590282"/>
              <a:gd name="connsiteX7" fmla="*/ 4314347 w 4731790"/>
              <a:gd name="connsiteY7" fmla="*/ 1264927 h 2590282"/>
              <a:gd name="connsiteX8" fmla="*/ 4281215 w 4731790"/>
              <a:gd name="connsiteY8" fmla="*/ 1795191 h 2590282"/>
              <a:gd name="connsiteX9" fmla="*/ 4203360 w 4731790"/>
              <a:gd name="connsiteY9" fmla="*/ 2338136 h 2590282"/>
              <a:gd name="connsiteX10" fmla="*/ 3912785 w 4731790"/>
              <a:gd name="connsiteY10" fmla="*/ 2584434 h 2590282"/>
              <a:gd name="connsiteX11" fmla="*/ 2128861 w 4731790"/>
              <a:gd name="connsiteY11" fmla="*/ 2587684 h 2590282"/>
              <a:gd name="connsiteX12" fmla="*/ 1254071 w 4731790"/>
              <a:gd name="connsiteY12" fmla="*/ 2585174 h 2590282"/>
              <a:gd name="connsiteX13" fmla="*/ 754270 w 4731790"/>
              <a:gd name="connsiteY13" fmla="*/ 2588702 h 2590282"/>
              <a:gd name="connsiteX14" fmla="*/ 298485 w 4731790"/>
              <a:gd name="connsiteY14" fmla="*/ 2582760 h 2590282"/>
              <a:gd name="connsiteX15" fmla="*/ 428909 w 4731790"/>
              <a:gd name="connsiteY15" fmla="*/ 2293268 h 2590282"/>
              <a:gd name="connsiteX0" fmla="*/ 428909 w 4731790"/>
              <a:gd name="connsiteY0" fmla="*/ 2293268 h 2591095"/>
              <a:gd name="connsiteX1" fmla="*/ 854674 w 4731790"/>
              <a:gd name="connsiteY1" fmla="*/ 1993365 h 2591095"/>
              <a:gd name="connsiteX2" fmla="*/ 2126697 w 4731790"/>
              <a:gd name="connsiteY2" fmla="*/ 1374277 h 2591095"/>
              <a:gd name="connsiteX3" fmla="*/ 3011927 w 4731790"/>
              <a:gd name="connsiteY3" fmla="*/ 866104 h 2591095"/>
              <a:gd name="connsiteX4" fmla="*/ 4045884 w 4731790"/>
              <a:gd name="connsiteY4" fmla="*/ 424329 h 2591095"/>
              <a:gd name="connsiteX5" fmla="*/ 4621596 w 4731790"/>
              <a:gd name="connsiteY5" fmla="*/ 578 h 2591095"/>
              <a:gd name="connsiteX6" fmla="*/ 4731790 w 4731790"/>
              <a:gd name="connsiteY6" fmla="*/ 550163 h 2591095"/>
              <a:gd name="connsiteX7" fmla="*/ 4314347 w 4731790"/>
              <a:gd name="connsiteY7" fmla="*/ 1264927 h 2591095"/>
              <a:gd name="connsiteX8" fmla="*/ 4281215 w 4731790"/>
              <a:gd name="connsiteY8" fmla="*/ 1795191 h 2591095"/>
              <a:gd name="connsiteX9" fmla="*/ 4203360 w 4731790"/>
              <a:gd name="connsiteY9" fmla="*/ 2338136 h 2591095"/>
              <a:gd name="connsiteX10" fmla="*/ 3912785 w 4731790"/>
              <a:gd name="connsiteY10" fmla="*/ 2584434 h 2591095"/>
              <a:gd name="connsiteX11" fmla="*/ 2128861 w 4731790"/>
              <a:gd name="connsiteY11" fmla="*/ 2587684 h 2591095"/>
              <a:gd name="connsiteX12" fmla="*/ 1254071 w 4731790"/>
              <a:gd name="connsiteY12" fmla="*/ 2585174 h 2591095"/>
              <a:gd name="connsiteX13" fmla="*/ 754270 w 4731790"/>
              <a:gd name="connsiteY13" fmla="*/ 2588702 h 2591095"/>
              <a:gd name="connsiteX14" fmla="*/ 298485 w 4731790"/>
              <a:gd name="connsiteY14" fmla="*/ 2589100 h 2591095"/>
              <a:gd name="connsiteX15" fmla="*/ 428909 w 4731790"/>
              <a:gd name="connsiteY15" fmla="*/ 2293268 h 2591095"/>
              <a:gd name="connsiteX0" fmla="*/ 428909 w 4731790"/>
              <a:gd name="connsiteY0" fmla="*/ 2293268 h 2590282"/>
              <a:gd name="connsiteX1" fmla="*/ 854674 w 4731790"/>
              <a:gd name="connsiteY1" fmla="*/ 1993365 h 2590282"/>
              <a:gd name="connsiteX2" fmla="*/ 2126697 w 4731790"/>
              <a:gd name="connsiteY2" fmla="*/ 1374277 h 2590282"/>
              <a:gd name="connsiteX3" fmla="*/ 3011927 w 4731790"/>
              <a:gd name="connsiteY3" fmla="*/ 866104 h 2590282"/>
              <a:gd name="connsiteX4" fmla="*/ 4045884 w 4731790"/>
              <a:gd name="connsiteY4" fmla="*/ 424329 h 2590282"/>
              <a:gd name="connsiteX5" fmla="*/ 4621596 w 4731790"/>
              <a:gd name="connsiteY5" fmla="*/ 578 h 2590282"/>
              <a:gd name="connsiteX6" fmla="*/ 4731790 w 4731790"/>
              <a:gd name="connsiteY6" fmla="*/ 550163 h 2590282"/>
              <a:gd name="connsiteX7" fmla="*/ 4314347 w 4731790"/>
              <a:gd name="connsiteY7" fmla="*/ 1264927 h 2590282"/>
              <a:gd name="connsiteX8" fmla="*/ 4281215 w 4731790"/>
              <a:gd name="connsiteY8" fmla="*/ 1795191 h 2590282"/>
              <a:gd name="connsiteX9" fmla="*/ 4203360 w 4731790"/>
              <a:gd name="connsiteY9" fmla="*/ 2338136 h 2590282"/>
              <a:gd name="connsiteX10" fmla="*/ 3912785 w 4731790"/>
              <a:gd name="connsiteY10" fmla="*/ 2584434 h 2590282"/>
              <a:gd name="connsiteX11" fmla="*/ 2128861 w 4731790"/>
              <a:gd name="connsiteY11" fmla="*/ 2587684 h 2590282"/>
              <a:gd name="connsiteX12" fmla="*/ 1254071 w 4731790"/>
              <a:gd name="connsiteY12" fmla="*/ 2585174 h 2590282"/>
              <a:gd name="connsiteX13" fmla="*/ 754270 w 4731790"/>
              <a:gd name="connsiteY13" fmla="*/ 2588702 h 2590282"/>
              <a:gd name="connsiteX14" fmla="*/ 298485 w 4731790"/>
              <a:gd name="connsiteY14" fmla="*/ 2589100 h 2590282"/>
              <a:gd name="connsiteX15" fmla="*/ 428909 w 4731790"/>
              <a:gd name="connsiteY15" fmla="*/ 2293268 h 2590282"/>
              <a:gd name="connsiteX0" fmla="*/ 428909 w 4731790"/>
              <a:gd name="connsiteY0" fmla="*/ 2293268 h 2591872"/>
              <a:gd name="connsiteX1" fmla="*/ 854674 w 4731790"/>
              <a:gd name="connsiteY1" fmla="*/ 1993365 h 2591872"/>
              <a:gd name="connsiteX2" fmla="*/ 2126697 w 4731790"/>
              <a:gd name="connsiteY2" fmla="*/ 1374277 h 2591872"/>
              <a:gd name="connsiteX3" fmla="*/ 3011927 w 4731790"/>
              <a:gd name="connsiteY3" fmla="*/ 866104 h 2591872"/>
              <a:gd name="connsiteX4" fmla="*/ 4045884 w 4731790"/>
              <a:gd name="connsiteY4" fmla="*/ 424329 h 2591872"/>
              <a:gd name="connsiteX5" fmla="*/ 4621596 w 4731790"/>
              <a:gd name="connsiteY5" fmla="*/ 578 h 2591872"/>
              <a:gd name="connsiteX6" fmla="*/ 4731790 w 4731790"/>
              <a:gd name="connsiteY6" fmla="*/ 550163 h 2591872"/>
              <a:gd name="connsiteX7" fmla="*/ 4314347 w 4731790"/>
              <a:gd name="connsiteY7" fmla="*/ 1264927 h 2591872"/>
              <a:gd name="connsiteX8" fmla="*/ 4281215 w 4731790"/>
              <a:gd name="connsiteY8" fmla="*/ 1795191 h 2591872"/>
              <a:gd name="connsiteX9" fmla="*/ 4203360 w 4731790"/>
              <a:gd name="connsiteY9" fmla="*/ 2338136 h 2591872"/>
              <a:gd name="connsiteX10" fmla="*/ 3912785 w 4731790"/>
              <a:gd name="connsiteY10" fmla="*/ 2584434 h 2591872"/>
              <a:gd name="connsiteX11" fmla="*/ 2128861 w 4731790"/>
              <a:gd name="connsiteY11" fmla="*/ 2587684 h 2591872"/>
              <a:gd name="connsiteX12" fmla="*/ 1254071 w 4731790"/>
              <a:gd name="connsiteY12" fmla="*/ 2585174 h 2591872"/>
              <a:gd name="connsiteX13" fmla="*/ 760646 w 4731790"/>
              <a:gd name="connsiteY13" fmla="*/ 2591872 h 2591872"/>
              <a:gd name="connsiteX14" fmla="*/ 298485 w 4731790"/>
              <a:gd name="connsiteY14" fmla="*/ 2589100 h 2591872"/>
              <a:gd name="connsiteX15" fmla="*/ 428909 w 4731790"/>
              <a:gd name="connsiteY15" fmla="*/ 2293268 h 2591872"/>
              <a:gd name="connsiteX0" fmla="*/ 459642 w 4762523"/>
              <a:gd name="connsiteY0" fmla="*/ 2293268 h 2591872"/>
              <a:gd name="connsiteX1" fmla="*/ 885407 w 4762523"/>
              <a:gd name="connsiteY1" fmla="*/ 1993365 h 2591872"/>
              <a:gd name="connsiteX2" fmla="*/ 2157430 w 4762523"/>
              <a:gd name="connsiteY2" fmla="*/ 1374277 h 2591872"/>
              <a:gd name="connsiteX3" fmla="*/ 3042660 w 4762523"/>
              <a:gd name="connsiteY3" fmla="*/ 866104 h 2591872"/>
              <a:gd name="connsiteX4" fmla="*/ 4076617 w 4762523"/>
              <a:gd name="connsiteY4" fmla="*/ 424329 h 2591872"/>
              <a:gd name="connsiteX5" fmla="*/ 4652329 w 4762523"/>
              <a:gd name="connsiteY5" fmla="*/ 578 h 2591872"/>
              <a:gd name="connsiteX6" fmla="*/ 4762523 w 4762523"/>
              <a:gd name="connsiteY6" fmla="*/ 550163 h 2591872"/>
              <a:gd name="connsiteX7" fmla="*/ 4345080 w 4762523"/>
              <a:gd name="connsiteY7" fmla="*/ 1264927 h 2591872"/>
              <a:gd name="connsiteX8" fmla="*/ 4311948 w 4762523"/>
              <a:gd name="connsiteY8" fmla="*/ 1795191 h 2591872"/>
              <a:gd name="connsiteX9" fmla="*/ 4234093 w 4762523"/>
              <a:gd name="connsiteY9" fmla="*/ 2338136 h 2591872"/>
              <a:gd name="connsiteX10" fmla="*/ 3943518 w 4762523"/>
              <a:gd name="connsiteY10" fmla="*/ 2584434 h 2591872"/>
              <a:gd name="connsiteX11" fmla="*/ 2159594 w 4762523"/>
              <a:gd name="connsiteY11" fmla="*/ 2587684 h 2591872"/>
              <a:gd name="connsiteX12" fmla="*/ 1284804 w 4762523"/>
              <a:gd name="connsiteY12" fmla="*/ 2585174 h 2591872"/>
              <a:gd name="connsiteX13" fmla="*/ 791379 w 4762523"/>
              <a:gd name="connsiteY13" fmla="*/ 2591872 h 2591872"/>
              <a:gd name="connsiteX14" fmla="*/ 290958 w 4762523"/>
              <a:gd name="connsiteY14" fmla="*/ 2589100 h 2591872"/>
              <a:gd name="connsiteX15" fmla="*/ 459642 w 4762523"/>
              <a:gd name="connsiteY15" fmla="*/ 2293268 h 2591872"/>
              <a:gd name="connsiteX0" fmla="*/ 459642 w 4762523"/>
              <a:gd name="connsiteY0" fmla="*/ 2293268 h 2591872"/>
              <a:gd name="connsiteX1" fmla="*/ 885407 w 4762523"/>
              <a:gd name="connsiteY1" fmla="*/ 1993365 h 2591872"/>
              <a:gd name="connsiteX2" fmla="*/ 2157430 w 4762523"/>
              <a:gd name="connsiteY2" fmla="*/ 1374277 h 2591872"/>
              <a:gd name="connsiteX3" fmla="*/ 3042660 w 4762523"/>
              <a:gd name="connsiteY3" fmla="*/ 866104 h 2591872"/>
              <a:gd name="connsiteX4" fmla="*/ 4076617 w 4762523"/>
              <a:gd name="connsiteY4" fmla="*/ 424329 h 2591872"/>
              <a:gd name="connsiteX5" fmla="*/ 4652329 w 4762523"/>
              <a:gd name="connsiteY5" fmla="*/ 578 h 2591872"/>
              <a:gd name="connsiteX6" fmla="*/ 4762523 w 4762523"/>
              <a:gd name="connsiteY6" fmla="*/ 550163 h 2591872"/>
              <a:gd name="connsiteX7" fmla="*/ 4345080 w 4762523"/>
              <a:gd name="connsiteY7" fmla="*/ 1264927 h 2591872"/>
              <a:gd name="connsiteX8" fmla="*/ 4311948 w 4762523"/>
              <a:gd name="connsiteY8" fmla="*/ 1795191 h 2591872"/>
              <a:gd name="connsiteX9" fmla="*/ 4234093 w 4762523"/>
              <a:gd name="connsiteY9" fmla="*/ 2338136 h 2591872"/>
              <a:gd name="connsiteX10" fmla="*/ 3943518 w 4762523"/>
              <a:gd name="connsiteY10" fmla="*/ 2584434 h 2591872"/>
              <a:gd name="connsiteX11" fmla="*/ 2159594 w 4762523"/>
              <a:gd name="connsiteY11" fmla="*/ 2587684 h 2591872"/>
              <a:gd name="connsiteX12" fmla="*/ 1284804 w 4762523"/>
              <a:gd name="connsiteY12" fmla="*/ 2585174 h 2591872"/>
              <a:gd name="connsiteX13" fmla="*/ 791379 w 4762523"/>
              <a:gd name="connsiteY13" fmla="*/ 2591872 h 2591872"/>
              <a:gd name="connsiteX14" fmla="*/ 290958 w 4762523"/>
              <a:gd name="connsiteY14" fmla="*/ 2589100 h 2591872"/>
              <a:gd name="connsiteX15" fmla="*/ 459642 w 4762523"/>
              <a:gd name="connsiteY15" fmla="*/ 2293268 h 2591872"/>
              <a:gd name="connsiteX0" fmla="*/ 459642 w 4762523"/>
              <a:gd name="connsiteY0" fmla="*/ 2293268 h 2591872"/>
              <a:gd name="connsiteX1" fmla="*/ 885407 w 4762523"/>
              <a:gd name="connsiteY1" fmla="*/ 1993365 h 2591872"/>
              <a:gd name="connsiteX2" fmla="*/ 2157430 w 4762523"/>
              <a:gd name="connsiteY2" fmla="*/ 1374277 h 2591872"/>
              <a:gd name="connsiteX3" fmla="*/ 3042660 w 4762523"/>
              <a:gd name="connsiteY3" fmla="*/ 866104 h 2591872"/>
              <a:gd name="connsiteX4" fmla="*/ 4076617 w 4762523"/>
              <a:gd name="connsiteY4" fmla="*/ 424329 h 2591872"/>
              <a:gd name="connsiteX5" fmla="*/ 4652329 w 4762523"/>
              <a:gd name="connsiteY5" fmla="*/ 578 h 2591872"/>
              <a:gd name="connsiteX6" fmla="*/ 4762523 w 4762523"/>
              <a:gd name="connsiteY6" fmla="*/ 550163 h 2591872"/>
              <a:gd name="connsiteX7" fmla="*/ 4345080 w 4762523"/>
              <a:gd name="connsiteY7" fmla="*/ 1264927 h 2591872"/>
              <a:gd name="connsiteX8" fmla="*/ 4311948 w 4762523"/>
              <a:gd name="connsiteY8" fmla="*/ 1795191 h 2591872"/>
              <a:gd name="connsiteX9" fmla="*/ 4234093 w 4762523"/>
              <a:gd name="connsiteY9" fmla="*/ 2338136 h 2591872"/>
              <a:gd name="connsiteX10" fmla="*/ 3943518 w 4762523"/>
              <a:gd name="connsiteY10" fmla="*/ 2584434 h 2591872"/>
              <a:gd name="connsiteX11" fmla="*/ 2972634 w 4762523"/>
              <a:gd name="connsiteY11" fmla="*/ 2590854 h 2591872"/>
              <a:gd name="connsiteX12" fmla="*/ 1284804 w 4762523"/>
              <a:gd name="connsiteY12" fmla="*/ 2585174 h 2591872"/>
              <a:gd name="connsiteX13" fmla="*/ 791379 w 4762523"/>
              <a:gd name="connsiteY13" fmla="*/ 2591872 h 2591872"/>
              <a:gd name="connsiteX14" fmla="*/ 290958 w 4762523"/>
              <a:gd name="connsiteY14" fmla="*/ 2589100 h 2591872"/>
              <a:gd name="connsiteX15" fmla="*/ 459642 w 4762523"/>
              <a:gd name="connsiteY15" fmla="*/ 2293268 h 2591872"/>
              <a:gd name="connsiteX0" fmla="*/ 459642 w 4762523"/>
              <a:gd name="connsiteY0" fmla="*/ 2293268 h 2592405"/>
              <a:gd name="connsiteX1" fmla="*/ 885407 w 4762523"/>
              <a:gd name="connsiteY1" fmla="*/ 1993365 h 2592405"/>
              <a:gd name="connsiteX2" fmla="*/ 2157430 w 4762523"/>
              <a:gd name="connsiteY2" fmla="*/ 1374277 h 2592405"/>
              <a:gd name="connsiteX3" fmla="*/ 3042660 w 4762523"/>
              <a:gd name="connsiteY3" fmla="*/ 866104 h 2592405"/>
              <a:gd name="connsiteX4" fmla="*/ 4076617 w 4762523"/>
              <a:gd name="connsiteY4" fmla="*/ 424329 h 2592405"/>
              <a:gd name="connsiteX5" fmla="*/ 4652329 w 4762523"/>
              <a:gd name="connsiteY5" fmla="*/ 578 h 2592405"/>
              <a:gd name="connsiteX6" fmla="*/ 4762523 w 4762523"/>
              <a:gd name="connsiteY6" fmla="*/ 550163 h 2592405"/>
              <a:gd name="connsiteX7" fmla="*/ 4345080 w 4762523"/>
              <a:gd name="connsiteY7" fmla="*/ 1264927 h 2592405"/>
              <a:gd name="connsiteX8" fmla="*/ 4311948 w 4762523"/>
              <a:gd name="connsiteY8" fmla="*/ 1795191 h 2592405"/>
              <a:gd name="connsiteX9" fmla="*/ 4234093 w 4762523"/>
              <a:gd name="connsiteY9" fmla="*/ 2338136 h 2592405"/>
              <a:gd name="connsiteX10" fmla="*/ 3943518 w 4762523"/>
              <a:gd name="connsiteY10" fmla="*/ 2584434 h 2592405"/>
              <a:gd name="connsiteX11" fmla="*/ 2972634 w 4762523"/>
              <a:gd name="connsiteY11" fmla="*/ 2590854 h 2592405"/>
              <a:gd name="connsiteX12" fmla="*/ 1284804 w 4762523"/>
              <a:gd name="connsiteY12" fmla="*/ 2585174 h 2592405"/>
              <a:gd name="connsiteX13" fmla="*/ 791379 w 4762523"/>
              <a:gd name="connsiteY13" fmla="*/ 2591872 h 2592405"/>
              <a:gd name="connsiteX14" fmla="*/ 290958 w 4762523"/>
              <a:gd name="connsiteY14" fmla="*/ 2589100 h 2592405"/>
              <a:gd name="connsiteX15" fmla="*/ 459642 w 4762523"/>
              <a:gd name="connsiteY15" fmla="*/ 2293268 h 2592405"/>
              <a:gd name="connsiteX0" fmla="*/ 459642 w 4762523"/>
              <a:gd name="connsiteY0" fmla="*/ 2293268 h 2592405"/>
              <a:gd name="connsiteX1" fmla="*/ 885407 w 4762523"/>
              <a:gd name="connsiteY1" fmla="*/ 1993365 h 2592405"/>
              <a:gd name="connsiteX2" fmla="*/ 2157430 w 4762523"/>
              <a:gd name="connsiteY2" fmla="*/ 1374277 h 2592405"/>
              <a:gd name="connsiteX3" fmla="*/ 3042660 w 4762523"/>
              <a:gd name="connsiteY3" fmla="*/ 866104 h 2592405"/>
              <a:gd name="connsiteX4" fmla="*/ 4076617 w 4762523"/>
              <a:gd name="connsiteY4" fmla="*/ 424329 h 2592405"/>
              <a:gd name="connsiteX5" fmla="*/ 4652329 w 4762523"/>
              <a:gd name="connsiteY5" fmla="*/ 578 h 2592405"/>
              <a:gd name="connsiteX6" fmla="*/ 4762523 w 4762523"/>
              <a:gd name="connsiteY6" fmla="*/ 550163 h 2592405"/>
              <a:gd name="connsiteX7" fmla="*/ 4345080 w 4762523"/>
              <a:gd name="connsiteY7" fmla="*/ 1264927 h 2592405"/>
              <a:gd name="connsiteX8" fmla="*/ 4311948 w 4762523"/>
              <a:gd name="connsiteY8" fmla="*/ 1795191 h 2592405"/>
              <a:gd name="connsiteX9" fmla="*/ 4234093 w 4762523"/>
              <a:gd name="connsiteY9" fmla="*/ 2338136 h 2592405"/>
              <a:gd name="connsiteX10" fmla="*/ 3943518 w 4762523"/>
              <a:gd name="connsiteY10" fmla="*/ 2584434 h 2592405"/>
              <a:gd name="connsiteX11" fmla="*/ 2972634 w 4762523"/>
              <a:gd name="connsiteY11" fmla="*/ 2590854 h 2592405"/>
              <a:gd name="connsiteX12" fmla="*/ 1284804 w 4762523"/>
              <a:gd name="connsiteY12" fmla="*/ 2585174 h 2592405"/>
              <a:gd name="connsiteX13" fmla="*/ 791379 w 4762523"/>
              <a:gd name="connsiteY13" fmla="*/ 2591872 h 2592405"/>
              <a:gd name="connsiteX14" fmla="*/ 290958 w 4762523"/>
              <a:gd name="connsiteY14" fmla="*/ 2589100 h 2592405"/>
              <a:gd name="connsiteX15" fmla="*/ 459642 w 4762523"/>
              <a:gd name="connsiteY15" fmla="*/ 2293268 h 2592405"/>
              <a:gd name="connsiteX0" fmla="*/ 214415 w 4517296"/>
              <a:gd name="connsiteY0" fmla="*/ 2293268 h 2609689"/>
              <a:gd name="connsiteX1" fmla="*/ 640180 w 4517296"/>
              <a:gd name="connsiteY1" fmla="*/ 1993365 h 2609689"/>
              <a:gd name="connsiteX2" fmla="*/ 1912203 w 4517296"/>
              <a:gd name="connsiteY2" fmla="*/ 1374277 h 2609689"/>
              <a:gd name="connsiteX3" fmla="*/ 2797433 w 4517296"/>
              <a:gd name="connsiteY3" fmla="*/ 866104 h 2609689"/>
              <a:gd name="connsiteX4" fmla="*/ 3831390 w 4517296"/>
              <a:gd name="connsiteY4" fmla="*/ 424329 h 2609689"/>
              <a:gd name="connsiteX5" fmla="*/ 4407102 w 4517296"/>
              <a:gd name="connsiteY5" fmla="*/ 578 h 2609689"/>
              <a:gd name="connsiteX6" fmla="*/ 4517296 w 4517296"/>
              <a:gd name="connsiteY6" fmla="*/ 550163 h 2609689"/>
              <a:gd name="connsiteX7" fmla="*/ 4099853 w 4517296"/>
              <a:gd name="connsiteY7" fmla="*/ 1264927 h 2609689"/>
              <a:gd name="connsiteX8" fmla="*/ 4066721 w 4517296"/>
              <a:gd name="connsiteY8" fmla="*/ 1795191 h 2609689"/>
              <a:gd name="connsiteX9" fmla="*/ 3988866 w 4517296"/>
              <a:gd name="connsiteY9" fmla="*/ 2338136 h 2609689"/>
              <a:gd name="connsiteX10" fmla="*/ 3698291 w 4517296"/>
              <a:gd name="connsiteY10" fmla="*/ 2584434 h 2609689"/>
              <a:gd name="connsiteX11" fmla="*/ 2727407 w 4517296"/>
              <a:gd name="connsiteY11" fmla="*/ 2590854 h 2609689"/>
              <a:gd name="connsiteX12" fmla="*/ 1039577 w 4517296"/>
              <a:gd name="connsiteY12" fmla="*/ 2585174 h 2609689"/>
              <a:gd name="connsiteX13" fmla="*/ 45731 w 4517296"/>
              <a:gd name="connsiteY13" fmla="*/ 2589100 h 2609689"/>
              <a:gd name="connsiteX14" fmla="*/ 214415 w 4517296"/>
              <a:gd name="connsiteY14" fmla="*/ 2293268 h 2609689"/>
              <a:gd name="connsiteX0" fmla="*/ 214415 w 4517296"/>
              <a:gd name="connsiteY0" fmla="*/ 2293268 h 2592405"/>
              <a:gd name="connsiteX1" fmla="*/ 640180 w 4517296"/>
              <a:gd name="connsiteY1" fmla="*/ 1993365 h 2592405"/>
              <a:gd name="connsiteX2" fmla="*/ 1912203 w 4517296"/>
              <a:gd name="connsiteY2" fmla="*/ 1374277 h 2592405"/>
              <a:gd name="connsiteX3" fmla="*/ 2797433 w 4517296"/>
              <a:gd name="connsiteY3" fmla="*/ 866104 h 2592405"/>
              <a:gd name="connsiteX4" fmla="*/ 3831390 w 4517296"/>
              <a:gd name="connsiteY4" fmla="*/ 424329 h 2592405"/>
              <a:gd name="connsiteX5" fmla="*/ 4407102 w 4517296"/>
              <a:gd name="connsiteY5" fmla="*/ 578 h 2592405"/>
              <a:gd name="connsiteX6" fmla="*/ 4517296 w 4517296"/>
              <a:gd name="connsiteY6" fmla="*/ 550163 h 2592405"/>
              <a:gd name="connsiteX7" fmla="*/ 4099853 w 4517296"/>
              <a:gd name="connsiteY7" fmla="*/ 1264927 h 2592405"/>
              <a:gd name="connsiteX8" fmla="*/ 4066721 w 4517296"/>
              <a:gd name="connsiteY8" fmla="*/ 1795191 h 2592405"/>
              <a:gd name="connsiteX9" fmla="*/ 3988866 w 4517296"/>
              <a:gd name="connsiteY9" fmla="*/ 2338136 h 2592405"/>
              <a:gd name="connsiteX10" fmla="*/ 3698291 w 4517296"/>
              <a:gd name="connsiteY10" fmla="*/ 2584434 h 2592405"/>
              <a:gd name="connsiteX11" fmla="*/ 2727407 w 4517296"/>
              <a:gd name="connsiteY11" fmla="*/ 2590854 h 2592405"/>
              <a:gd name="connsiteX12" fmla="*/ 1039577 w 4517296"/>
              <a:gd name="connsiteY12" fmla="*/ 2585174 h 2592405"/>
              <a:gd name="connsiteX13" fmla="*/ 45731 w 4517296"/>
              <a:gd name="connsiteY13" fmla="*/ 2589100 h 2592405"/>
              <a:gd name="connsiteX14" fmla="*/ 214415 w 4517296"/>
              <a:gd name="connsiteY14" fmla="*/ 2293268 h 2592405"/>
              <a:gd name="connsiteX0" fmla="*/ 214415 w 4517296"/>
              <a:gd name="connsiteY0" fmla="*/ 2293268 h 2592405"/>
              <a:gd name="connsiteX1" fmla="*/ 640180 w 4517296"/>
              <a:gd name="connsiteY1" fmla="*/ 1993365 h 2592405"/>
              <a:gd name="connsiteX2" fmla="*/ 1912203 w 4517296"/>
              <a:gd name="connsiteY2" fmla="*/ 1374277 h 2592405"/>
              <a:gd name="connsiteX3" fmla="*/ 2797433 w 4517296"/>
              <a:gd name="connsiteY3" fmla="*/ 866104 h 2592405"/>
              <a:gd name="connsiteX4" fmla="*/ 3831390 w 4517296"/>
              <a:gd name="connsiteY4" fmla="*/ 424329 h 2592405"/>
              <a:gd name="connsiteX5" fmla="*/ 4407102 w 4517296"/>
              <a:gd name="connsiteY5" fmla="*/ 578 h 2592405"/>
              <a:gd name="connsiteX6" fmla="*/ 4517296 w 4517296"/>
              <a:gd name="connsiteY6" fmla="*/ 550163 h 2592405"/>
              <a:gd name="connsiteX7" fmla="*/ 4099853 w 4517296"/>
              <a:gd name="connsiteY7" fmla="*/ 1264927 h 2592405"/>
              <a:gd name="connsiteX8" fmla="*/ 4066721 w 4517296"/>
              <a:gd name="connsiteY8" fmla="*/ 1795191 h 2592405"/>
              <a:gd name="connsiteX9" fmla="*/ 3988866 w 4517296"/>
              <a:gd name="connsiteY9" fmla="*/ 2338136 h 2592405"/>
              <a:gd name="connsiteX10" fmla="*/ 3698291 w 4517296"/>
              <a:gd name="connsiteY10" fmla="*/ 2584434 h 2592405"/>
              <a:gd name="connsiteX11" fmla="*/ 2727407 w 4517296"/>
              <a:gd name="connsiteY11" fmla="*/ 2590854 h 2592405"/>
              <a:gd name="connsiteX12" fmla="*/ 1039577 w 4517296"/>
              <a:gd name="connsiteY12" fmla="*/ 2585174 h 2592405"/>
              <a:gd name="connsiteX13" fmla="*/ 45731 w 4517296"/>
              <a:gd name="connsiteY13" fmla="*/ 2589100 h 2592405"/>
              <a:gd name="connsiteX14" fmla="*/ 214415 w 4517296"/>
              <a:gd name="connsiteY14" fmla="*/ 2293268 h 2592405"/>
              <a:gd name="connsiteX0" fmla="*/ 214415 w 4517296"/>
              <a:gd name="connsiteY0" fmla="*/ 2293268 h 2592405"/>
              <a:gd name="connsiteX1" fmla="*/ 640180 w 4517296"/>
              <a:gd name="connsiteY1" fmla="*/ 1993365 h 2592405"/>
              <a:gd name="connsiteX2" fmla="*/ 1912203 w 4517296"/>
              <a:gd name="connsiteY2" fmla="*/ 1374277 h 2592405"/>
              <a:gd name="connsiteX3" fmla="*/ 2797433 w 4517296"/>
              <a:gd name="connsiteY3" fmla="*/ 866104 h 2592405"/>
              <a:gd name="connsiteX4" fmla="*/ 3831390 w 4517296"/>
              <a:gd name="connsiteY4" fmla="*/ 424329 h 2592405"/>
              <a:gd name="connsiteX5" fmla="*/ 4407102 w 4517296"/>
              <a:gd name="connsiteY5" fmla="*/ 578 h 2592405"/>
              <a:gd name="connsiteX6" fmla="*/ 4517296 w 4517296"/>
              <a:gd name="connsiteY6" fmla="*/ 550163 h 2592405"/>
              <a:gd name="connsiteX7" fmla="*/ 4099853 w 4517296"/>
              <a:gd name="connsiteY7" fmla="*/ 1264927 h 2592405"/>
              <a:gd name="connsiteX8" fmla="*/ 4066721 w 4517296"/>
              <a:gd name="connsiteY8" fmla="*/ 1795191 h 2592405"/>
              <a:gd name="connsiteX9" fmla="*/ 3988866 w 4517296"/>
              <a:gd name="connsiteY9" fmla="*/ 2338136 h 2592405"/>
              <a:gd name="connsiteX10" fmla="*/ 3698291 w 4517296"/>
              <a:gd name="connsiteY10" fmla="*/ 2584434 h 2592405"/>
              <a:gd name="connsiteX11" fmla="*/ 2727407 w 4517296"/>
              <a:gd name="connsiteY11" fmla="*/ 2590854 h 2592405"/>
              <a:gd name="connsiteX12" fmla="*/ 1039577 w 4517296"/>
              <a:gd name="connsiteY12" fmla="*/ 2585174 h 2592405"/>
              <a:gd name="connsiteX13" fmla="*/ 45731 w 4517296"/>
              <a:gd name="connsiteY13" fmla="*/ 2589100 h 2592405"/>
              <a:gd name="connsiteX14" fmla="*/ 214415 w 4517296"/>
              <a:gd name="connsiteY14" fmla="*/ 2293268 h 2592405"/>
              <a:gd name="connsiteX0" fmla="*/ 214415 w 4517296"/>
              <a:gd name="connsiteY0" fmla="*/ 2293268 h 2592405"/>
              <a:gd name="connsiteX1" fmla="*/ 640180 w 4517296"/>
              <a:gd name="connsiteY1" fmla="*/ 1993365 h 2592405"/>
              <a:gd name="connsiteX2" fmla="*/ 1912203 w 4517296"/>
              <a:gd name="connsiteY2" fmla="*/ 1374277 h 2592405"/>
              <a:gd name="connsiteX3" fmla="*/ 2797433 w 4517296"/>
              <a:gd name="connsiteY3" fmla="*/ 866104 h 2592405"/>
              <a:gd name="connsiteX4" fmla="*/ 3831390 w 4517296"/>
              <a:gd name="connsiteY4" fmla="*/ 424329 h 2592405"/>
              <a:gd name="connsiteX5" fmla="*/ 4407102 w 4517296"/>
              <a:gd name="connsiteY5" fmla="*/ 578 h 2592405"/>
              <a:gd name="connsiteX6" fmla="*/ 4517296 w 4517296"/>
              <a:gd name="connsiteY6" fmla="*/ 550163 h 2592405"/>
              <a:gd name="connsiteX7" fmla="*/ 4099853 w 4517296"/>
              <a:gd name="connsiteY7" fmla="*/ 1264927 h 2592405"/>
              <a:gd name="connsiteX8" fmla="*/ 4066721 w 4517296"/>
              <a:gd name="connsiteY8" fmla="*/ 1795191 h 2592405"/>
              <a:gd name="connsiteX9" fmla="*/ 3988866 w 4517296"/>
              <a:gd name="connsiteY9" fmla="*/ 2338136 h 2592405"/>
              <a:gd name="connsiteX10" fmla="*/ 3698291 w 4517296"/>
              <a:gd name="connsiteY10" fmla="*/ 2584434 h 2592405"/>
              <a:gd name="connsiteX11" fmla="*/ 2727407 w 4517296"/>
              <a:gd name="connsiteY11" fmla="*/ 2590854 h 2592405"/>
              <a:gd name="connsiteX12" fmla="*/ 1039577 w 4517296"/>
              <a:gd name="connsiteY12" fmla="*/ 2585174 h 2592405"/>
              <a:gd name="connsiteX13" fmla="*/ 45731 w 4517296"/>
              <a:gd name="connsiteY13" fmla="*/ 2589100 h 2592405"/>
              <a:gd name="connsiteX14" fmla="*/ 214415 w 4517296"/>
              <a:gd name="connsiteY14" fmla="*/ 2293268 h 2592405"/>
              <a:gd name="connsiteX0" fmla="*/ 214415 w 4517296"/>
              <a:gd name="connsiteY0" fmla="*/ 2293268 h 2592405"/>
              <a:gd name="connsiteX1" fmla="*/ 640180 w 4517296"/>
              <a:gd name="connsiteY1" fmla="*/ 1993365 h 2592405"/>
              <a:gd name="connsiteX2" fmla="*/ 1912203 w 4517296"/>
              <a:gd name="connsiteY2" fmla="*/ 1374277 h 2592405"/>
              <a:gd name="connsiteX3" fmla="*/ 2797433 w 4517296"/>
              <a:gd name="connsiteY3" fmla="*/ 866104 h 2592405"/>
              <a:gd name="connsiteX4" fmla="*/ 3831390 w 4517296"/>
              <a:gd name="connsiteY4" fmla="*/ 424329 h 2592405"/>
              <a:gd name="connsiteX5" fmla="*/ 4407102 w 4517296"/>
              <a:gd name="connsiteY5" fmla="*/ 578 h 2592405"/>
              <a:gd name="connsiteX6" fmla="*/ 4517296 w 4517296"/>
              <a:gd name="connsiteY6" fmla="*/ 550163 h 2592405"/>
              <a:gd name="connsiteX7" fmla="*/ 4099853 w 4517296"/>
              <a:gd name="connsiteY7" fmla="*/ 1264927 h 2592405"/>
              <a:gd name="connsiteX8" fmla="*/ 4066721 w 4517296"/>
              <a:gd name="connsiteY8" fmla="*/ 1795191 h 2592405"/>
              <a:gd name="connsiteX9" fmla="*/ 3988866 w 4517296"/>
              <a:gd name="connsiteY9" fmla="*/ 2338136 h 2592405"/>
              <a:gd name="connsiteX10" fmla="*/ 3698291 w 4517296"/>
              <a:gd name="connsiteY10" fmla="*/ 2584434 h 2592405"/>
              <a:gd name="connsiteX11" fmla="*/ 2727407 w 4517296"/>
              <a:gd name="connsiteY11" fmla="*/ 2590854 h 2592405"/>
              <a:gd name="connsiteX12" fmla="*/ 1039577 w 4517296"/>
              <a:gd name="connsiteY12" fmla="*/ 2585174 h 2592405"/>
              <a:gd name="connsiteX13" fmla="*/ 45731 w 4517296"/>
              <a:gd name="connsiteY13" fmla="*/ 2589100 h 2592405"/>
              <a:gd name="connsiteX14" fmla="*/ 214415 w 4517296"/>
              <a:gd name="connsiteY14" fmla="*/ 2293268 h 2592405"/>
              <a:gd name="connsiteX0" fmla="*/ 214415 w 4517296"/>
              <a:gd name="connsiteY0" fmla="*/ 2293268 h 2592405"/>
              <a:gd name="connsiteX1" fmla="*/ 640180 w 4517296"/>
              <a:gd name="connsiteY1" fmla="*/ 1993365 h 2592405"/>
              <a:gd name="connsiteX2" fmla="*/ 1912203 w 4517296"/>
              <a:gd name="connsiteY2" fmla="*/ 1374277 h 2592405"/>
              <a:gd name="connsiteX3" fmla="*/ 2870766 w 4517296"/>
              <a:gd name="connsiteY3" fmla="*/ 1262307 h 2592405"/>
              <a:gd name="connsiteX4" fmla="*/ 3831390 w 4517296"/>
              <a:gd name="connsiteY4" fmla="*/ 424329 h 2592405"/>
              <a:gd name="connsiteX5" fmla="*/ 4407102 w 4517296"/>
              <a:gd name="connsiteY5" fmla="*/ 578 h 2592405"/>
              <a:gd name="connsiteX6" fmla="*/ 4517296 w 4517296"/>
              <a:gd name="connsiteY6" fmla="*/ 550163 h 2592405"/>
              <a:gd name="connsiteX7" fmla="*/ 4099853 w 4517296"/>
              <a:gd name="connsiteY7" fmla="*/ 1264927 h 2592405"/>
              <a:gd name="connsiteX8" fmla="*/ 4066721 w 4517296"/>
              <a:gd name="connsiteY8" fmla="*/ 1795191 h 2592405"/>
              <a:gd name="connsiteX9" fmla="*/ 3988866 w 4517296"/>
              <a:gd name="connsiteY9" fmla="*/ 2338136 h 2592405"/>
              <a:gd name="connsiteX10" fmla="*/ 3698291 w 4517296"/>
              <a:gd name="connsiteY10" fmla="*/ 2584434 h 2592405"/>
              <a:gd name="connsiteX11" fmla="*/ 2727407 w 4517296"/>
              <a:gd name="connsiteY11" fmla="*/ 2590854 h 2592405"/>
              <a:gd name="connsiteX12" fmla="*/ 1039577 w 4517296"/>
              <a:gd name="connsiteY12" fmla="*/ 2585174 h 2592405"/>
              <a:gd name="connsiteX13" fmla="*/ 45731 w 4517296"/>
              <a:gd name="connsiteY13" fmla="*/ 2589100 h 2592405"/>
              <a:gd name="connsiteX14" fmla="*/ 214415 w 4517296"/>
              <a:gd name="connsiteY14" fmla="*/ 2293268 h 2592405"/>
              <a:gd name="connsiteX0" fmla="*/ 214415 w 4517296"/>
              <a:gd name="connsiteY0" fmla="*/ 2292807 h 2591944"/>
              <a:gd name="connsiteX1" fmla="*/ 640180 w 4517296"/>
              <a:gd name="connsiteY1" fmla="*/ 1992904 h 2591944"/>
              <a:gd name="connsiteX2" fmla="*/ 1912203 w 4517296"/>
              <a:gd name="connsiteY2" fmla="*/ 1373816 h 2591944"/>
              <a:gd name="connsiteX3" fmla="*/ 2870766 w 4517296"/>
              <a:gd name="connsiteY3" fmla="*/ 1261846 h 2591944"/>
              <a:gd name="connsiteX4" fmla="*/ 4115157 w 4517296"/>
              <a:gd name="connsiteY4" fmla="*/ 595028 h 2591944"/>
              <a:gd name="connsiteX5" fmla="*/ 4407102 w 4517296"/>
              <a:gd name="connsiteY5" fmla="*/ 117 h 2591944"/>
              <a:gd name="connsiteX6" fmla="*/ 4517296 w 4517296"/>
              <a:gd name="connsiteY6" fmla="*/ 549702 h 2591944"/>
              <a:gd name="connsiteX7" fmla="*/ 4099853 w 4517296"/>
              <a:gd name="connsiteY7" fmla="*/ 1264466 h 2591944"/>
              <a:gd name="connsiteX8" fmla="*/ 4066721 w 4517296"/>
              <a:gd name="connsiteY8" fmla="*/ 1794730 h 2591944"/>
              <a:gd name="connsiteX9" fmla="*/ 3988866 w 4517296"/>
              <a:gd name="connsiteY9" fmla="*/ 2337675 h 2591944"/>
              <a:gd name="connsiteX10" fmla="*/ 3698291 w 4517296"/>
              <a:gd name="connsiteY10" fmla="*/ 2583973 h 2591944"/>
              <a:gd name="connsiteX11" fmla="*/ 2727407 w 4517296"/>
              <a:gd name="connsiteY11" fmla="*/ 2590393 h 2591944"/>
              <a:gd name="connsiteX12" fmla="*/ 1039577 w 4517296"/>
              <a:gd name="connsiteY12" fmla="*/ 2584713 h 2591944"/>
              <a:gd name="connsiteX13" fmla="*/ 45731 w 4517296"/>
              <a:gd name="connsiteY13" fmla="*/ 2588639 h 2591944"/>
              <a:gd name="connsiteX14" fmla="*/ 214415 w 4517296"/>
              <a:gd name="connsiteY14" fmla="*/ 2292807 h 2591944"/>
              <a:gd name="connsiteX0" fmla="*/ 214415 w 4517296"/>
              <a:gd name="connsiteY0" fmla="*/ 2292807 h 2591944"/>
              <a:gd name="connsiteX1" fmla="*/ 640180 w 4517296"/>
              <a:gd name="connsiteY1" fmla="*/ 1992904 h 2591944"/>
              <a:gd name="connsiteX2" fmla="*/ 1912203 w 4517296"/>
              <a:gd name="connsiteY2" fmla="*/ 1373816 h 2591944"/>
              <a:gd name="connsiteX3" fmla="*/ 2870766 w 4517296"/>
              <a:gd name="connsiteY3" fmla="*/ 1261846 h 2591944"/>
              <a:gd name="connsiteX4" fmla="*/ 4115157 w 4517296"/>
              <a:gd name="connsiteY4" fmla="*/ 595028 h 2591944"/>
              <a:gd name="connsiteX5" fmla="*/ 4407102 w 4517296"/>
              <a:gd name="connsiteY5" fmla="*/ 117 h 2591944"/>
              <a:gd name="connsiteX6" fmla="*/ 4517296 w 4517296"/>
              <a:gd name="connsiteY6" fmla="*/ 549702 h 2591944"/>
              <a:gd name="connsiteX7" fmla="*/ 4099853 w 4517296"/>
              <a:gd name="connsiteY7" fmla="*/ 1264466 h 2591944"/>
              <a:gd name="connsiteX8" fmla="*/ 4066721 w 4517296"/>
              <a:gd name="connsiteY8" fmla="*/ 1794730 h 2591944"/>
              <a:gd name="connsiteX9" fmla="*/ 3988866 w 4517296"/>
              <a:gd name="connsiteY9" fmla="*/ 2337675 h 2591944"/>
              <a:gd name="connsiteX10" fmla="*/ 3698291 w 4517296"/>
              <a:gd name="connsiteY10" fmla="*/ 2583973 h 2591944"/>
              <a:gd name="connsiteX11" fmla="*/ 2727407 w 4517296"/>
              <a:gd name="connsiteY11" fmla="*/ 2590393 h 2591944"/>
              <a:gd name="connsiteX12" fmla="*/ 1039577 w 4517296"/>
              <a:gd name="connsiteY12" fmla="*/ 2584713 h 2591944"/>
              <a:gd name="connsiteX13" fmla="*/ 45731 w 4517296"/>
              <a:gd name="connsiteY13" fmla="*/ 2588639 h 2591944"/>
              <a:gd name="connsiteX14" fmla="*/ 214415 w 4517296"/>
              <a:gd name="connsiteY14" fmla="*/ 2292807 h 2591944"/>
              <a:gd name="connsiteX0" fmla="*/ 214415 w 4517296"/>
              <a:gd name="connsiteY0" fmla="*/ 2292807 h 2591944"/>
              <a:gd name="connsiteX1" fmla="*/ 640180 w 4517296"/>
              <a:gd name="connsiteY1" fmla="*/ 1992904 h 2591944"/>
              <a:gd name="connsiteX2" fmla="*/ 1912203 w 4517296"/>
              <a:gd name="connsiteY2" fmla="*/ 1373816 h 2591944"/>
              <a:gd name="connsiteX3" fmla="*/ 2870766 w 4517296"/>
              <a:gd name="connsiteY3" fmla="*/ 1261846 h 2591944"/>
              <a:gd name="connsiteX4" fmla="*/ 4115157 w 4517296"/>
              <a:gd name="connsiteY4" fmla="*/ 595028 h 2591944"/>
              <a:gd name="connsiteX5" fmla="*/ 4407102 w 4517296"/>
              <a:gd name="connsiteY5" fmla="*/ 117 h 2591944"/>
              <a:gd name="connsiteX6" fmla="*/ 4517296 w 4517296"/>
              <a:gd name="connsiteY6" fmla="*/ 549702 h 2591944"/>
              <a:gd name="connsiteX7" fmla="*/ 4099853 w 4517296"/>
              <a:gd name="connsiteY7" fmla="*/ 1264466 h 2591944"/>
              <a:gd name="connsiteX8" fmla="*/ 4066721 w 4517296"/>
              <a:gd name="connsiteY8" fmla="*/ 1794730 h 2591944"/>
              <a:gd name="connsiteX9" fmla="*/ 3988866 w 4517296"/>
              <a:gd name="connsiteY9" fmla="*/ 2337675 h 2591944"/>
              <a:gd name="connsiteX10" fmla="*/ 3698291 w 4517296"/>
              <a:gd name="connsiteY10" fmla="*/ 2583973 h 2591944"/>
              <a:gd name="connsiteX11" fmla="*/ 2727407 w 4517296"/>
              <a:gd name="connsiteY11" fmla="*/ 2590393 h 2591944"/>
              <a:gd name="connsiteX12" fmla="*/ 1039577 w 4517296"/>
              <a:gd name="connsiteY12" fmla="*/ 2584713 h 2591944"/>
              <a:gd name="connsiteX13" fmla="*/ 45731 w 4517296"/>
              <a:gd name="connsiteY13" fmla="*/ 2588639 h 2591944"/>
              <a:gd name="connsiteX14" fmla="*/ 214415 w 4517296"/>
              <a:gd name="connsiteY14" fmla="*/ 2292807 h 2591944"/>
              <a:gd name="connsiteX0" fmla="*/ 214415 w 4517296"/>
              <a:gd name="connsiteY0" fmla="*/ 2292807 h 2591944"/>
              <a:gd name="connsiteX1" fmla="*/ 640180 w 4517296"/>
              <a:gd name="connsiteY1" fmla="*/ 1992904 h 2591944"/>
              <a:gd name="connsiteX2" fmla="*/ 1749594 w 4517296"/>
              <a:gd name="connsiteY2" fmla="*/ 1991893 h 2591944"/>
              <a:gd name="connsiteX3" fmla="*/ 2870766 w 4517296"/>
              <a:gd name="connsiteY3" fmla="*/ 1261846 h 2591944"/>
              <a:gd name="connsiteX4" fmla="*/ 4115157 w 4517296"/>
              <a:gd name="connsiteY4" fmla="*/ 595028 h 2591944"/>
              <a:gd name="connsiteX5" fmla="*/ 4407102 w 4517296"/>
              <a:gd name="connsiteY5" fmla="*/ 117 h 2591944"/>
              <a:gd name="connsiteX6" fmla="*/ 4517296 w 4517296"/>
              <a:gd name="connsiteY6" fmla="*/ 549702 h 2591944"/>
              <a:gd name="connsiteX7" fmla="*/ 4099853 w 4517296"/>
              <a:gd name="connsiteY7" fmla="*/ 1264466 h 2591944"/>
              <a:gd name="connsiteX8" fmla="*/ 4066721 w 4517296"/>
              <a:gd name="connsiteY8" fmla="*/ 1794730 h 2591944"/>
              <a:gd name="connsiteX9" fmla="*/ 3988866 w 4517296"/>
              <a:gd name="connsiteY9" fmla="*/ 2337675 h 2591944"/>
              <a:gd name="connsiteX10" fmla="*/ 3698291 w 4517296"/>
              <a:gd name="connsiteY10" fmla="*/ 2583973 h 2591944"/>
              <a:gd name="connsiteX11" fmla="*/ 2727407 w 4517296"/>
              <a:gd name="connsiteY11" fmla="*/ 2590393 h 2591944"/>
              <a:gd name="connsiteX12" fmla="*/ 1039577 w 4517296"/>
              <a:gd name="connsiteY12" fmla="*/ 2584713 h 2591944"/>
              <a:gd name="connsiteX13" fmla="*/ 45731 w 4517296"/>
              <a:gd name="connsiteY13" fmla="*/ 2588639 h 2591944"/>
              <a:gd name="connsiteX14" fmla="*/ 214415 w 4517296"/>
              <a:gd name="connsiteY14" fmla="*/ 2292807 h 2591944"/>
              <a:gd name="connsiteX0" fmla="*/ 221165 w 4524046"/>
              <a:gd name="connsiteY0" fmla="*/ 2292807 h 2591944"/>
              <a:gd name="connsiteX1" fmla="*/ 930697 w 4524046"/>
              <a:gd name="connsiteY1" fmla="*/ 2221116 h 2591944"/>
              <a:gd name="connsiteX2" fmla="*/ 1756344 w 4524046"/>
              <a:gd name="connsiteY2" fmla="*/ 1991893 h 2591944"/>
              <a:gd name="connsiteX3" fmla="*/ 2877516 w 4524046"/>
              <a:gd name="connsiteY3" fmla="*/ 1261846 h 2591944"/>
              <a:gd name="connsiteX4" fmla="*/ 4121907 w 4524046"/>
              <a:gd name="connsiteY4" fmla="*/ 595028 h 2591944"/>
              <a:gd name="connsiteX5" fmla="*/ 4413852 w 4524046"/>
              <a:gd name="connsiteY5" fmla="*/ 117 h 2591944"/>
              <a:gd name="connsiteX6" fmla="*/ 4524046 w 4524046"/>
              <a:gd name="connsiteY6" fmla="*/ 549702 h 2591944"/>
              <a:gd name="connsiteX7" fmla="*/ 4106603 w 4524046"/>
              <a:gd name="connsiteY7" fmla="*/ 1264466 h 2591944"/>
              <a:gd name="connsiteX8" fmla="*/ 4073471 w 4524046"/>
              <a:gd name="connsiteY8" fmla="*/ 1794730 h 2591944"/>
              <a:gd name="connsiteX9" fmla="*/ 3995616 w 4524046"/>
              <a:gd name="connsiteY9" fmla="*/ 2337675 h 2591944"/>
              <a:gd name="connsiteX10" fmla="*/ 3705041 w 4524046"/>
              <a:gd name="connsiteY10" fmla="*/ 2583973 h 2591944"/>
              <a:gd name="connsiteX11" fmla="*/ 2734157 w 4524046"/>
              <a:gd name="connsiteY11" fmla="*/ 2590393 h 2591944"/>
              <a:gd name="connsiteX12" fmla="*/ 1046327 w 4524046"/>
              <a:gd name="connsiteY12" fmla="*/ 2584713 h 2591944"/>
              <a:gd name="connsiteX13" fmla="*/ 52481 w 4524046"/>
              <a:gd name="connsiteY13" fmla="*/ 2588639 h 2591944"/>
              <a:gd name="connsiteX14" fmla="*/ 221165 w 4524046"/>
              <a:gd name="connsiteY14" fmla="*/ 2292807 h 2591944"/>
              <a:gd name="connsiteX0" fmla="*/ 275451 w 4514564"/>
              <a:gd name="connsiteY0" fmla="*/ 2543207 h 2591944"/>
              <a:gd name="connsiteX1" fmla="*/ 921215 w 4514564"/>
              <a:gd name="connsiteY1" fmla="*/ 2221116 h 2591944"/>
              <a:gd name="connsiteX2" fmla="*/ 1746862 w 4514564"/>
              <a:gd name="connsiteY2" fmla="*/ 1991893 h 2591944"/>
              <a:gd name="connsiteX3" fmla="*/ 2868034 w 4514564"/>
              <a:gd name="connsiteY3" fmla="*/ 1261846 h 2591944"/>
              <a:gd name="connsiteX4" fmla="*/ 4112425 w 4514564"/>
              <a:gd name="connsiteY4" fmla="*/ 595028 h 2591944"/>
              <a:gd name="connsiteX5" fmla="*/ 4404370 w 4514564"/>
              <a:gd name="connsiteY5" fmla="*/ 117 h 2591944"/>
              <a:gd name="connsiteX6" fmla="*/ 4514564 w 4514564"/>
              <a:gd name="connsiteY6" fmla="*/ 549702 h 2591944"/>
              <a:gd name="connsiteX7" fmla="*/ 4097121 w 4514564"/>
              <a:gd name="connsiteY7" fmla="*/ 1264466 h 2591944"/>
              <a:gd name="connsiteX8" fmla="*/ 4063989 w 4514564"/>
              <a:gd name="connsiteY8" fmla="*/ 1794730 h 2591944"/>
              <a:gd name="connsiteX9" fmla="*/ 3986134 w 4514564"/>
              <a:gd name="connsiteY9" fmla="*/ 2337675 h 2591944"/>
              <a:gd name="connsiteX10" fmla="*/ 3695559 w 4514564"/>
              <a:gd name="connsiteY10" fmla="*/ 2583973 h 2591944"/>
              <a:gd name="connsiteX11" fmla="*/ 2724675 w 4514564"/>
              <a:gd name="connsiteY11" fmla="*/ 2590393 h 2591944"/>
              <a:gd name="connsiteX12" fmla="*/ 1036845 w 4514564"/>
              <a:gd name="connsiteY12" fmla="*/ 2584713 h 2591944"/>
              <a:gd name="connsiteX13" fmla="*/ 42999 w 4514564"/>
              <a:gd name="connsiteY13" fmla="*/ 2588639 h 2591944"/>
              <a:gd name="connsiteX14" fmla="*/ 275451 w 4514564"/>
              <a:gd name="connsiteY14" fmla="*/ 2543207 h 2591944"/>
              <a:gd name="connsiteX0" fmla="*/ 278099 w 4517212"/>
              <a:gd name="connsiteY0" fmla="*/ 2543207 h 2591944"/>
              <a:gd name="connsiteX1" fmla="*/ 1057775 w 4517212"/>
              <a:gd name="connsiteY1" fmla="*/ 2392276 h 2591944"/>
              <a:gd name="connsiteX2" fmla="*/ 1749510 w 4517212"/>
              <a:gd name="connsiteY2" fmla="*/ 1991893 h 2591944"/>
              <a:gd name="connsiteX3" fmla="*/ 2870682 w 4517212"/>
              <a:gd name="connsiteY3" fmla="*/ 1261846 h 2591944"/>
              <a:gd name="connsiteX4" fmla="*/ 4115073 w 4517212"/>
              <a:gd name="connsiteY4" fmla="*/ 595028 h 2591944"/>
              <a:gd name="connsiteX5" fmla="*/ 4407018 w 4517212"/>
              <a:gd name="connsiteY5" fmla="*/ 117 h 2591944"/>
              <a:gd name="connsiteX6" fmla="*/ 4517212 w 4517212"/>
              <a:gd name="connsiteY6" fmla="*/ 549702 h 2591944"/>
              <a:gd name="connsiteX7" fmla="*/ 4099769 w 4517212"/>
              <a:gd name="connsiteY7" fmla="*/ 1264466 h 2591944"/>
              <a:gd name="connsiteX8" fmla="*/ 4066637 w 4517212"/>
              <a:gd name="connsiteY8" fmla="*/ 1794730 h 2591944"/>
              <a:gd name="connsiteX9" fmla="*/ 3988782 w 4517212"/>
              <a:gd name="connsiteY9" fmla="*/ 2337675 h 2591944"/>
              <a:gd name="connsiteX10" fmla="*/ 3698207 w 4517212"/>
              <a:gd name="connsiteY10" fmla="*/ 2583973 h 2591944"/>
              <a:gd name="connsiteX11" fmla="*/ 2727323 w 4517212"/>
              <a:gd name="connsiteY11" fmla="*/ 2590393 h 2591944"/>
              <a:gd name="connsiteX12" fmla="*/ 1039493 w 4517212"/>
              <a:gd name="connsiteY12" fmla="*/ 2584713 h 2591944"/>
              <a:gd name="connsiteX13" fmla="*/ 45647 w 4517212"/>
              <a:gd name="connsiteY13" fmla="*/ 2588639 h 2591944"/>
              <a:gd name="connsiteX14" fmla="*/ 278099 w 4517212"/>
              <a:gd name="connsiteY14" fmla="*/ 2543207 h 2591944"/>
              <a:gd name="connsiteX0" fmla="*/ 278099 w 4517212"/>
              <a:gd name="connsiteY0" fmla="*/ 2543207 h 2591944"/>
              <a:gd name="connsiteX1" fmla="*/ 1057775 w 4517212"/>
              <a:gd name="connsiteY1" fmla="*/ 2392276 h 2591944"/>
              <a:gd name="connsiteX2" fmla="*/ 1944002 w 4517212"/>
              <a:gd name="connsiteY2" fmla="*/ 2305686 h 2591944"/>
              <a:gd name="connsiteX3" fmla="*/ 2870682 w 4517212"/>
              <a:gd name="connsiteY3" fmla="*/ 1261846 h 2591944"/>
              <a:gd name="connsiteX4" fmla="*/ 4115073 w 4517212"/>
              <a:gd name="connsiteY4" fmla="*/ 595028 h 2591944"/>
              <a:gd name="connsiteX5" fmla="*/ 4407018 w 4517212"/>
              <a:gd name="connsiteY5" fmla="*/ 117 h 2591944"/>
              <a:gd name="connsiteX6" fmla="*/ 4517212 w 4517212"/>
              <a:gd name="connsiteY6" fmla="*/ 549702 h 2591944"/>
              <a:gd name="connsiteX7" fmla="*/ 4099769 w 4517212"/>
              <a:gd name="connsiteY7" fmla="*/ 1264466 h 2591944"/>
              <a:gd name="connsiteX8" fmla="*/ 4066637 w 4517212"/>
              <a:gd name="connsiteY8" fmla="*/ 1794730 h 2591944"/>
              <a:gd name="connsiteX9" fmla="*/ 3988782 w 4517212"/>
              <a:gd name="connsiteY9" fmla="*/ 2337675 h 2591944"/>
              <a:gd name="connsiteX10" fmla="*/ 3698207 w 4517212"/>
              <a:gd name="connsiteY10" fmla="*/ 2583973 h 2591944"/>
              <a:gd name="connsiteX11" fmla="*/ 2727323 w 4517212"/>
              <a:gd name="connsiteY11" fmla="*/ 2590393 h 2591944"/>
              <a:gd name="connsiteX12" fmla="*/ 1039493 w 4517212"/>
              <a:gd name="connsiteY12" fmla="*/ 2584713 h 2591944"/>
              <a:gd name="connsiteX13" fmla="*/ 45647 w 4517212"/>
              <a:gd name="connsiteY13" fmla="*/ 2588639 h 2591944"/>
              <a:gd name="connsiteX14" fmla="*/ 278099 w 4517212"/>
              <a:gd name="connsiteY14" fmla="*/ 2543207 h 2591944"/>
              <a:gd name="connsiteX0" fmla="*/ 278099 w 4517212"/>
              <a:gd name="connsiteY0" fmla="*/ 2543207 h 2591944"/>
              <a:gd name="connsiteX1" fmla="*/ 1057775 w 4517212"/>
              <a:gd name="connsiteY1" fmla="*/ 2392276 h 2591944"/>
              <a:gd name="connsiteX2" fmla="*/ 1944002 w 4517212"/>
              <a:gd name="connsiteY2" fmla="*/ 2305686 h 2591944"/>
              <a:gd name="connsiteX3" fmla="*/ 3234158 w 4517212"/>
              <a:gd name="connsiteY3" fmla="*/ 1994030 h 2591944"/>
              <a:gd name="connsiteX4" fmla="*/ 4115073 w 4517212"/>
              <a:gd name="connsiteY4" fmla="*/ 595028 h 2591944"/>
              <a:gd name="connsiteX5" fmla="*/ 4407018 w 4517212"/>
              <a:gd name="connsiteY5" fmla="*/ 117 h 2591944"/>
              <a:gd name="connsiteX6" fmla="*/ 4517212 w 4517212"/>
              <a:gd name="connsiteY6" fmla="*/ 549702 h 2591944"/>
              <a:gd name="connsiteX7" fmla="*/ 4099769 w 4517212"/>
              <a:gd name="connsiteY7" fmla="*/ 1264466 h 2591944"/>
              <a:gd name="connsiteX8" fmla="*/ 4066637 w 4517212"/>
              <a:gd name="connsiteY8" fmla="*/ 1794730 h 2591944"/>
              <a:gd name="connsiteX9" fmla="*/ 3988782 w 4517212"/>
              <a:gd name="connsiteY9" fmla="*/ 2337675 h 2591944"/>
              <a:gd name="connsiteX10" fmla="*/ 3698207 w 4517212"/>
              <a:gd name="connsiteY10" fmla="*/ 2583973 h 2591944"/>
              <a:gd name="connsiteX11" fmla="*/ 2727323 w 4517212"/>
              <a:gd name="connsiteY11" fmla="*/ 2590393 h 2591944"/>
              <a:gd name="connsiteX12" fmla="*/ 1039493 w 4517212"/>
              <a:gd name="connsiteY12" fmla="*/ 2584713 h 2591944"/>
              <a:gd name="connsiteX13" fmla="*/ 45647 w 4517212"/>
              <a:gd name="connsiteY13" fmla="*/ 2588639 h 2591944"/>
              <a:gd name="connsiteX14" fmla="*/ 278099 w 4517212"/>
              <a:gd name="connsiteY14" fmla="*/ 2543207 h 2591944"/>
              <a:gd name="connsiteX0" fmla="*/ 278099 w 4517212"/>
              <a:gd name="connsiteY0" fmla="*/ 2544269 h 2593006"/>
              <a:gd name="connsiteX1" fmla="*/ 1057775 w 4517212"/>
              <a:gd name="connsiteY1" fmla="*/ 2393338 h 2593006"/>
              <a:gd name="connsiteX2" fmla="*/ 1944002 w 4517212"/>
              <a:gd name="connsiteY2" fmla="*/ 2306748 h 2593006"/>
              <a:gd name="connsiteX3" fmla="*/ 3234158 w 4517212"/>
              <a:gd name="connsiteY3" fmla="*/ 1995092 h 2593006"/>
              <a:gd name="connsiteX4" fmla="*/ 4255363 w 4517212"/>
              <a:gd name="connsiteY4" fmla="*/ 700687 h 2593006"/>
              <a:gd name="connsiteX5" fmla="*/ 4407018 w 4517212"/>
              <a:gd name="connsiteY5" fmla="*/ 1179 h 2593006"/>
              <a:gd name="connsiteX6" fmla="*/ 4517212 w 4517212"/>
              <a:gd name="connsiteY6" fmla="*/ 550764 h 2593006"/>
              <a:gd name="connsiteX7" fmla="*/ 4099769 w 4517212"/>
              <a:gd name="connsiteY7" fmla="*/ 1265528 h 2593006"/>
              <a:gd name="connsiteX8" fmla="*/ 4066637 w 4517212"/>
              <a:gd name="connsiteY8" fmla="*/ 1795792 h 2593006"/>
              <a:gd name="connsiteX9" fmla="*/ 3988782 w 4517212"/>
              <a:gd name="connsiteY9" fmla="*/ 2338737 h 2593006"/>
              <a:gd name="connsiteX10" fmla="*/ 3698207 w 4517212"/>
              <a:gd name="connsiteY10" fmla="*/ 2585035 h 2593006"/>
              <a:gd name="connsiteX11" fmla="*/ 2727323 w 4517212"/>
              <a:gd name="connsiteY11" fmla="*/ 2591455 h 2593006"/>
              <a:gd name="connsiteX12" fmla="*/ 1039493 w 4517212"/>
              <a:gd name="connsiteY12" fmla="*/ 2585775 h 2593006"/>
              <a:gd name="connsiteX13" fmla="*/ 45647 w 4517212"/>
              <a:gd name="connsiteY13" fmla="*/ 2589701 h 2593006"/>
              <a:gd name="connsiteX14" fmla="*/ 278099 w 4517212"/>
              <a:gd name="connsiteY14" fmla="*/ 2544269 h 2593006"/>
              <a:gd name="connsiteX0" fmla="*/ 278099 w 4517212"/>
              <a:gd name="connsiteY0" fmla="*/ 2544269 h 2593006"/>
              <a:gd name="connsiteX1" fmla="*/ 1057775 w 4517212"/>
              <a:gd name="connsiteY1" fmla="*/ 2393338 h 2593006"/>
              <a:gd name="connsiteX2" fmla="*/ 1944002 w 4517212"/>
              <a:gd name="connsiteY2" fmla="*/ 2306748 h 2593006"/>
              <a:gd name="connsiteX3" fmla="*/ 3511549 w 4517212"/>
              <a:gd name="connsiteY3" fmla="*/ 2159913 h 2593006"/>
              <a:gd name="connsiteX4" fmla="*/ 4255363 w 4517212"/>
              <a:gd name="connsiteY4" fmla="*/ 700687 h 2593006"/>
              <a:gd name="connsiteX5" fmla="*/ 4407018 w 4517212"/>
              <a:gd name="connsiteY5" fmla="*/ 1179 h 2593006"/>
              <a:gd name="connsiteX6" fmla="*/ 4517212 w 4517212"/>
              <a:gd name="connsiteY6" fmla="*/ 550764 h 2593006"/>
              <a:gd name="connsiteX7" fmla="*/ 4099769 w 4517212"/>
              <a:gd name="connsiteY7" fmla="*/ 1265528 h 2593006"/>
              <a:gd name="connsiteX8" fmla="*/ 4066637 w 4517212"/>
              <a:gd name="connsiteY8" fmla="*/ 1795792 h 2593006"/>
              <a:gd name="connsiteX9" fmla="*/ 3988782 w 4517212"/>
              <a:gd name="connsiteY9" fmla="*/ 2338737 h 2593006"/>
              <a:gd name="connsiteX10" fmla="*/ 3698207 w 4517212"/>
              <a:gd name="connsiteY10" fmla="*/ 2585035 h 2593006"/>
              <a:gd name="connsiteX11" fmla="*/ 2727323 w 4517212"/>
              <a:gd name="connsiteY11" fmla="*/ 2591455 h 2593006"/>
              <a:gd name="connsiteX12" fmla="*/ 1039493 w 4517212"/>
              <a:gd name="connsiteY12" fmla="*/ 2585775 h 2593006"/>
              <a:gd name="connsiteX13" fmla="*/ 45647 w 4517212"/>
              <a:gd name="connsiteY13" fmla="*/ 2589701 h 2593006"/>
              <a:gd name="connsiteX14" fmla="*/ 278099 w 4517212"/>
              <a:gd name="connsiteY14" fmla="*/ 2544269 h 2593006"/>
              <a:gd name="connsiteX0" fmla="*/ 278099 w 4517212"/>
              <a:gd name="connsiteY0" fmla="*/ 2544269 h 2593006"/>
              <a:gd name="connsiteX1" fmla="*/ 1057775 w 4517212"/>
              <a:gd name="connsiteY1" fmla="*/ 2393338 h 2593006"/>
              <a:gd name="connsiteX2" fmla="*/ 1944002 w 4517212"/>
              <a:gd name="connsiteY2" fmla="*/ 2306748 h 2593006"/>
              <a:gd name="connsiteX3" fmla="*/ 3511549 w 4517212"/>
              <a:gd name="connsiteY3" fmla="*/ 2159913 h 2593006"/>
              <a:gd name="connsiteX4" fmla="*/ 4255363 w 4517212"/>
              <a:gd name="connsiteY4" fmla="*/ 700687 h 2593006"/>
              <a:gd name="connsiteX5" fmla="*/ 4407018 w 4517212"/>
              <a:gd name="connsiteY5" fmla="*/ 1179 h 2593006"/>
              <a:gd name="connsiteX6" fmla="*/ 4517212 w 4517212"/>
              <a:gd name="connsiteY6" fmla="*/ 550764 h 2593006"/>
              <a:gd name="connsiteX7" fmla="*/ 4099769 w 4517212"/>
              <a:gd name="connsiteY7" fmla="*/ 1265528 h 2593006"/>
              <a:gd name="connsiteX8" fmla="*/ 4066637 w 4517212"/>
              <a:gd name="connsiteY8" fmla="*/ 1795792 h 2593006"/>
              <a:gd name="connsiteX9" fmla="*/ 3988782 w 4517212"/>
              <a:gd name="connsiteY9" fmla="*/ 2338737 h 2593006"/>
              <a:gd name="connsiteX10" fmla="*/ 3698207 w 4517212"/>
              <a:gd name="connsiteY10" fmla="*/ 2585035 h 2593006"/>
              <a:gd name="connsiteX11" fmla="*/ 2727323 w 4517212"/>
              <a:gd name="connsiteY11" fmla="*/ 2591455 h 2593006"/>
              <a:gd name="connsiteX12" fmla="*/ 1039493 w 4517212"/>
              <a:gd name="connsiteY12" fmla="*/ 2585775 h 2593006"/>
              <a:gd name="connsiteX13" fmla="*/ 45647 w 4517212"/>
              <a:gd name="connsiteY13" fmla="*/ 2589701 h 2593006"/>
              <a:gd name="connsiteX14" fmla="*/ 278099 w 4517212"/>
              <a:gd name="connsiteY14" fmla="*/ 2544269 h 2593006"/>
              <a:gd name="connsiteX0" fmla="*/ 278099 w 4517212"/>
              <a:gd name="connsiteY0" fmla="*/ 2544269 h 2593006"/>
              <a:gd name="connsiteX1" fmla="*/ 1057775 w 4517212"/>
              <a:gd name="connsiteY1" fmla="*/ 2393338 h 2593006"/>
              <a:gd name="connsiteX2" fmla="*/ 1944002 w 4517212"/>
              <a:gd name="connsiteY2" fmla="*/ 2306748 h 2593006"/>
              <a:gd name="connsiteX3" fmla="*/ 3457346 w 4517212"/>
              <a:gd name="connsiteY3" fmla="*/ 2178931 h 2593006"/>
              <a:gd name="connsiteX4" fmla="*/ 4255363 w 4517212"/>
              <a:gd name="connsiteY4" fmla="*/ 700687 h 2593006"/>
              <a:gd name="connsiteX5" fmla="*/ 4407018 w 4517212"/>
              <a:gd name="connsiteY5" fmla="*/ 1179 h 2593006"/>
              <a:gd name="connsiteX6" fmla="*/ 4517212 w 4517212"/>
              <a:gd name="connsiteY6" fmla="*/ 550764 h 2593006"/>
              <a:gd name="connsiteX7" fmla="*/ 4099769 w 4517212"/>
              <a:gd name="connsiteY7" fmla="*/ 1265528 h 2593006"/>
              <a:gd name="connsiteX8" fmla="*/ 4066637 w 4517212"/>
              <a:gd name="connsiteY8" fmla="*/ 1795792 h 2593006"/>
              <a:gd name="connsiteX9" fmla="*/ 3988782 w 4517212"/>
              <a:gd name="connsiteY9" fmla="*/ 2338737 h 2593006"/>
              <a:gd name="connsiteX10" fmla="*/ 3698207 w 4517212"/>
              <a:gd name="connsiteY10" fmla="*/ 2585035 h 2593006"/>
              <a:gd name="connsiteX11" fmla="*/ 2727323 w 4517212"/>
              <a:gd name="connsiteY11" fmla="*/ 2591455 h 2593006"/>
              <a:gd name="connsiteX12" fmla="*/ 1039493 w 4517212"/>
              <a:gd name="connsiteY12" fmla="*/ 2585775 h 2593006"/>
              <a:gd name="connsiteX13" fmla="*/ 45647 w 4517212"/>
              <a:gd name="connsiteY13" fmla="*/ 2589701 h 2593006"/>
              <a:gd name="connsiteX14" fmla="*/ 278099 w 4517212"/>
              <a:gd name="connsiteY14" fmla="*/ 2544269 h 2593006"/>
              <a:gd name="connsiteX0" fmla="*/ 278099 w 4517212"/>
              <a:gd name="connsiteY0" fmla="*/ 2544269 h 2593006"/>
              <a:gd name="connsiteX1" fmla="*/ 1057775 w 4517212"/>
              <a:gd name="connsiteY1" fmla="*/ 2513784 h 2593006"/>
              <a:gd name="connsiteX2" fmla="*/ 1944002 w 4517212"/>
              <a:gd name="connsiteY2" fmla="*/ 2306748 h 2593006"/>
              <a:gd name="connsiteX3" fmla="*/ 3457346 w 4517212"/>
              <a:gd name="connsiteY3" fmla="*/ 2178931 h 2593006"/>
              <a:gd name="connsiteX4" fmla="*/ 4255363 w 4517212"/>
              <a:gd name="connsiteY4" fmla="*/ 700687 h 2593006"/>
              <a:gd name="connsiteX5" fmla="*/ 4407018 w 4517212"/>
              <a:gd name="connsiteY5" fmla="*/ 1179 h 2593006"/>
              <a:gd name="connsiteX6" fmla="*/ 4517212 w 4517212"/>
              <a:gd name="connsiteY6" fmla="*/ 550764 h 2593006"/>
              <a:gd name="connsiteX7" fmla="*/ 4099769 w 4517212"/>
              <a:gd name="connsiteY7" fmla="*/ 1265528 h 2593006"/>
              <a:gd name="connsiteX8" fmla="*/ 4066637 w 4517212"/>
              <a:gd name="connsiteY8" fmla="*/ 1795792 h 2593006"/>
              <a:gd name="connsiteX9" fmla="*/ 3988782 w 4517212"/>
              <a:gd name="connsiteY9" fmla="*/ 2338737 h 2593006"/>
              <a:gd name="connsiteX10" fmla="*/ 3698207 w 4517212"/>
              <a:gd name="connsiteY10" fmla="*/ 2585035 h 2593006"/>
              <a:gd name="connsiteX11" fmla="*/ 2727323 w 4517212"/>
              <a:gd name="connsiteY11" fmla="*/ 2591455 h 2593006"/>
              <a:gd name="connsiteX12" fmla="*/ 1039493 w 4517212"/>
              <a:gd name="connsiteY12" fmla="*/ 2585775 h 2593006"/>
              <a:gd name="connsiteX13" fmla="*/ 45647 w 4517212"/>
              <a:gd name="connsiteY13" fmla="*/ 2589701 h 2593006"/>
              <a:gd name="connsiteX14" fmla="*/ 278099 w 4517212"/>
              <a:gd name="connsiteY14" fmla="*/ 2544269 h 2593006"/>
              <a:gd name="connsiteX0" fmla="*/ 278099 w 4517212"/>
              <a:gd name="connsiteY0" fmla="*/ 2544269 h 2593006"/>
              <a:gd name="connsiteX1" fmla="*/ 1057775 w 4517212"/>
              <a:gd name="connsiteY1" fmla="*/ 2513784 h 2593006"/>
              <a:gd name="connsiteX2" fmla="*/ 1934436 w 4517212"/>
              <a:gd name="connsiteY2" fmla="*/ 2506435 h 2593006"/>
              <a:gd name="connsiteX3" fmla="*/ 3457346 w 4517212"/>
              <a:gd name="connsiteY3" fmla="*/ 2178931 h 2593006"/>
              <a:gd name="connsiteX4" fmla="*/ 4255363 w 4517212"/>
              <a:gd name="connsiteY4" fmla="*/ 700687 h 2593006"/>
              <a:gd name="connsiteX5" fmla="*/ 4407018 w 4517212"/>
              <a:gd name="connsiteY5" fmla="*/ 1179 h 2593006"/>
              <a:gd name="connsiteX6" fmla="*/ 4517212 w 4517212"/>
              <a:gd name="connsiteY6" fmla="*/ 550764 h 2593006"/>
              <a:gd name="connsiteX7" fmla="*/ 4099769 w 4517212"/>
              <a:gd name="connsiteY7" fmla="*/ 1265528 h 2593006"/>
              <a:gd name="connsiteX8" fmla="*/ 4066637 w 4517212"/>
              <a:gd name="connsiteY8" fmla="*/ 1795792 h 2593006"/>
              <a:gd name="connsiteX9" fmla="*/ 3988782 w 4517212"/>
              <a:gd name="connsiteY9" fmla="*/ 2338737 h 2593006"/>
              <a:gd name="connsiteX10" fmla="*/ 3698207 w 4517212"/>
              <a:gd name="connsiteY10" fmla="*/ 2585035 h 2593006"/>
              <a:gd name="connsiteX11" fmla="*/ 2727323 w 4517212"/>
              <a:gd name="connsiteY11" fmla="*/ 2591455 h 2593006"/>
              <a:gd name="connsiteX12" fmla="*/ 1039493 w 4517212"/>
              <a:gd name="connsiteY12" fmla="*/ 2585775 h 2593006"/>
              <a:gd name="connsiteX13" fmla="*/ 45647 w 4517212"/>
              <a:gd name="connsiteY13" fmla="*/ 2589701 h 2593006"/>
              <a:gd name="connsiteX14" fmla="*/ 278099 w 4517212"/>
              <a:gd name="connsiteY14" fmla="*/ 2544269 h 2593006"/>
              <a:gd name="connsiteX0" fmla="*/ 278099 w 4517212"/>
              <a:gd name="connsiteY0" fmla="*/ 2544269 h 2593006"/>
              <a:gd name="connsiteX1" fmla="*/ 1057775 w 4517212"/>
              <a:gd name="connsiteY1" fmla="*/ 2513784 h 2593006"/>
              <a:gd name="connsiteX2" fmla="*/ 1934436 w 4517212"/>
              <a:gd name="connsiteY2" fmla="*/ 2506435 h 2593006"/>
              <a:gd name="connsiteX3" fmla="*/ 3457346 w 4517212"/>
              <a:gd name="connsiteY3" fmla="*/ 2178931 h 2593006"/>
              <a:gd name="connsiteX4" fmla="*/ 4255363 w 4517212"/>
              <a:gd name="connsiteY4" fmla="*/ 700687 h 2593006"/>
              <a:gd name="connsiteX5" fmla="*/ 4407018 w 4517212"/>
              <a:gd name="connsiteY5" fmla="*/ 1179 h 2593006"/>
              <a:gd name="connsiteX6" fmla="*/ 4517212 w 4517212"/>
              <a:gd name="connsiteY6" fmla="*/ 550764 h 2593006"/>
              <a:gd name="connsiteX7" fmla="*/ 4099769 w 4517212"/>
              <a:gd name="connsiteY7" fmla="*/ 1265528 h 2593006"/>
              <a:gd name="connsiteX8" fmla="*/ 4066637 w 4517212"/>
              <a:gd name="connsiteY8" fmla="*/ 1795792 h 2593006"/>
              <a:gd name="connsiteX9" fmla="*/ 3988782 w 4517212"/>
              <a:gd name="connsiteY9" fmla="*/ 2338737 h 2593006"/>
              <a:gd name="connsiteX10" fmla="*/ 3698207 w 4517212"/>
              <a:gd name="connsiteY10" fmla="*/ 2585035 h 2593006"/>
              <a:gd name="connsiteX11" fmla="*/ 2727323 w 4517212"/>
              <a:gd name="connsiteY11" fmla="*/ 2591455 h 2593006"/>
              <a:gd name="connsiteX12" fmla="*/ 1039493 w 4517212"/>
              <a:gd name="connsiteY12" fmla="*/ 2585775 h 2593006"/>
              <a:gd name="connsiteX13" fmla="*/ 45647 w 4517212"/>
              <a:gd name="connsiteY13" fmla="*/ 2589701 h 2593006"/>
              <a:gd name="connsiteX14" fmla="*/ 278099 w 4517212"/>
              <a:gd name="connsiteY14" fmla="*/ 2544269 h 2593006"/>
              <a:gd name="connsiteX0" fmla="*/ 278099 w 4517212"/>
              <a:gd name="connsiteY0" fmla="*/ 2544269 h 2593006"/>
              <a:gd name="connsiteX1" fmla="*/ 1057775 w 4517212"/>
              <a:gd name="connsiteY1" fmla="*/ 2513784 h 2593006"/>
              <a:gd name="connsiteX2" fmla="*/ 1934436 w 4517212"/>
              <a:gd name="connsiteY2" fmla="*/ 2506435 h 2593006"/>
              <a:gd name="connsiteX3" fmla="*/ 3457346 w 4517212"/>
              <a:gd name="connsiteY3" fmla="*/ 2178931 h 2593006"/>
              <a:gd name="connsiteX4" fmla="*/ 4255363 w 4517212"/>
              <a:gd name="connsiteY4" fmla="*/ 700687 h 2593006"/>
              <a:gd name="connsiteX5" fmla="*/ 4407018 w 4517212"/>
              <a:gd name="connsiteY5" fmla="*/ 1179 h 2593006"/>
              <a:gd name="connsiteX6" fmla="*/ 4517212 w 4517212"/>
              <a:gd name="connsiteY6" fmla="*/ 550764 h 2593006"/>
              <a:gd name="connsiteX7" fmla="*/ 4099769 w 4517212"/>
              <a:gd name="connsiteY7" fmla="*/ 1265528 h 2593006"/>
              <a:gd name="connsiteX8" fmla="*/ 4066637 w 4517212"/>
              <a:gd name="connsiteY8" fmla="*/ 1795792 h 2593006"/>
              <a:gd name="connsiteX9" fmla="*/ 3988782 w 4517212"/>
              <a:gd name="connsiteY9" fmla="*/ 2338737 h 2593006"/>
              <a:gd name="connsiteX10" fmla="*/ 3698207 w 4517212"/>
              <a:gd name="connsiteY10" fmla="*/ 2585035 h 2593006"/>
              <a:gd name="connsiteX11" fmla="*/ 2727323 w 4517212"/>
              <a:gd name="connsiteY11" fmla="*/ 2591455 h 2593006"/>
              <a:gd name="connsiteX12" fmla="*/ 1039493 w 4517212"/>
              <a:gd name="connsiteY12" fmla="*/ 2585775 h 2593006"/>
              <a:gd name="connsiteX13" fmla="*/ 45647 w 4517212"/>
              <a:gd name="connsiteY13" fmla="*/ 2589701 h 2593006"/>
              <a:gd name="connsiteX14" fmla="*/ 278099 w 4517212"/>
              <a:gd name="connsiteY14" fmla="*/ 2544269 h 2593006"/>
              <a:gd name="connsiteX0" fmla="*/ 273752 w 4512865"/>
              <a:gd name="connsiteY0" fmla="*/ 2544269 h 2593006"/>
              <a:gd name="connsiteX1" fmla="*/ 1053428 w 4512865"/>
              <a:gd name="connsiteY1" fmla="*/ 2513784 h 2593006"/>
              <a:gd name="connsiteX2" fmla="*/ 1930089 w 4512865"/>
              <a:gd name="connsiteY2" fmla="*/ 2506435 h 2593006"/>
              <a:gd name="connsiteX3" fmla="*/ 3452999 w 4512865"/>
              <a:gd name="connsiteY3" fmla="*/ 2178931 h 2593006"/>
              <a:gd name="connsiteX4" fmla="*/ 4251016 w 4512865"/>
              <a:gd name="connsiteY4" fmla="*/ 700687 h 2593006"/>
              <a:gd name="connsiteX5" fmla="*/ 4402671 w 4512865"/>
              <a:gd name="connsiteY5" fmla="*/ 1179 h 2593006"/>
              <a:gd name="connsiteX6" fmla="*/ 4512865 w 4512865"/>
              <a:gd name="connsiteY6" fmla="*/ 550764 h 2593006"/>
              <a:gd name="connsiteX7" fmla="*/ 4095422 w 4512865"/>
              <a:gd name="connsiteY7" fmla="*/ 1265528 h 2593006"/>
              <a:gd name="connsiteX8" fmla="*/ 4062290 w 4512865"/>
              <a:gd name="connsiteY8" fmla="*/ 1795792 h 2593006"/>
              <a:gd name="connsiteX9" fmla="*/ 3984435 w 4512865"/>
              <a:gd name="connsiteY9" fmla="*/ 2338737 h 2593006"/>
              <a:gd name="connsiteX10" fmla="*/ 3693860 w 4512865"/>
              <a:gd name="connsiteY10" fmla="*/ 2585035 h 2593006"/>
              <a:gd name="connsiteX11" fmla="*/ 2722976 w 4512865"/>
              <a:gd name="connsiteY11" fmla="*/ 2591455 h 2593006"/>
              <a:gd name="connsiteX12" fmla="*/ 1035146 w 4512865"/>
              <a:gd name="connsiteY12" fmla="*/ 2585775 h 2593006"/>
              <a:gd name="connsiteX13" fmla="*/ 41300 w 4512865"/>
              <a:gd name="connsiteY13" fmla="*/ 2589701 h 2593006"/>
              <a:gd name="connsiteX14" fmla="*/ 273752 w 4512865"/>
              <a:gd name="connsiteY14" fmla="*/ 2544269 h 2593006"/>
              <a:gd name="connsiteX0" fmla="*/ 273752 w 4512865"/>
              <a:gd name="connsiteY0" fmla="*/ 2544269 h 2593006"/>
              <a:gd name="connsiteX1" fmla="*/ 1053428 w 4512865"/>
              <a:gd name="connsiteY1" fmla="*/ 2513784 h 2593006"/>
              <a:gd name="connsiteX2" fmla="*/ 1930089 w 4512865"/>
              <a:gd name="connsiteY2" fmla="*/ 2506435 h 2593006"/>
              <a:gd name="connsiteX3" fmla="*/ 3452999 w 4512865"/>
              <a:gd name="connsiteY3" fmla="*/ 2178931 h 2593006"/>
              <a:gd name="connsiteX4" fmla="*/ 4251016 w 4512865"/>
              <a:gd name="connsiteY4" fmla="*/ 700687 h 2593006"/>
              <a:gd name="connsiteX5" fmla="*/ 4402671 w 4512865"/>
              <a:gd name="connsiteY5" fmla="*/ 1179 h 2593006"/>
              <a:gd name="connsiteX6" fmla="*/ 4512865 w 4512865"/>
              <a:gd name="connsiteY6" fmla="*/ 550764 h 2593006"/>
              <a:gd name="connsiteX7" fmla="*/ 4095422 w 4512865"/>
              <a:gd name="connsiteY7" fmla="*/ 1265528 h 2593006"/>
              <a:gd name="connsiteX8" fmla="*/ 4062290 w 4512865"/>
              <a:gd name="connsiteY8" fmla="*/ 1795792 h 2593006"/>
              <a:gd name="connsiteX9" fmla="*/ 3984435 w 4512865"/>
              <a:gd name="connsiteY9" fmla="*/ 2338737 h 2593006"/>
              <a:gd name="connsiteX10" fmla="*/ 3693860 w 4512865"/>
              <a:gd name="connsiteY10" fmla="*/ 2585035 h 2593006"/>
              <a:gd name="connsiteX11" fmla="*/ 2722976 w 4512865"/>
              <a:gd name="connsiteY11" fmla="*/ 2591455 h 2593006"/>
              <a:gd name="connsiteX12" fmla="*/ 1035146 w 4512865"/>
              <a:gd name="connsiteY12" fmla="*/ 2585775 h 2593006"/>
              <a:gd name="connsiteX13" fmla="*/ 41300 w 4512865"/>
              <a:gd name="connsiteY13" fmla="*/ 2589701 h 2593006"/>
              <a:gd name="connsiteX14" fmla="*/ 273752 w 4512865"/>
              <a:gd name="connsiteY14" fmla="*/ 2544269 h 2593006"/>
              <a:gd name="connsiteX0" fmla="*/ 273752 w 4512865"/>
              <a:gd name="connsiteY0" fmla="*/ 2559732 h 2593006"/>
              <a:gd name="connsiteX1" fmla="*/ 1053428 w 4512865"/>
              <a:gd name="connsiteY1" fmla="*/ 2513784 h 2593006"/>
              <a:gd name="connsiteX2" fmla="*/ 1930089 w 4512865"/>
              <a:gd name="connsiteY2" fmla="*/ 2506435 h 2593006"/>
              <a:gd name="connsiteX3" fmla="*/ 3452999 w 4512865"/>
              <a:gd name="connsiteY3" fmla="*/ 2178931 h 2593006"/>
              <a:gd name="connsiteX4" fmla="*/ 4251016 w 4512865"/>
              <a:gd name="connsiteY4" fmla="*/ 700687 h 2593006"/>
              <a:gd name="connsiteX5" fmla="*/ 4402671 w 4512865"/>
              <a:gd name="connsiteY5" fmla="*/ 1179 h 2593006"/>
              <a:gd name="connsiteX6" fmla="*/ 4512865 w 4512865"/>
              <a:gd name="connsiteY6" fmla="*/ 550764 h 2593006"/>
              <a:gd name="connsiteX7" fmla="*/ 4095422 w 4512865"/>
              <a:gd name="connsiteY7" fmla="*/ 1265528 h 2593006"/>
              <a:gd name="connsiteX8" fmla="*/ 4062290 w 4512865"/>
              <a:gd name="connsiteY8" fmla="*/ 1795792 h 2593006"/>
              <a:gd name="connsiteX9" fmla="*/ 3984435 w 4512865"/>
              <a:gd name="connsiteY9" fmla="*/ 2338737 h 2593006"/>
              <a:gd name="connsiteX10" fmla="*/ 3693860 w 4512865"/>
              <a:gd name="connsiteY10" fmla="*/ 2585035 h 2593006"/>
              <a:gd name="connsiteX11" fmla="*/ 2722976 w 4512865"/>
              <a:gd name="connsiteY11" fmla="*/ 2591455 h 2593006"/>
              <a:gd name="connsiteX12" fmla="*/ 1035146 w 4512865"/>
              <a:gd name="connsiteY12" fmla="*/ 2585775 h 2593006"/>
              <a:gd name="connsiteX13" fmla="*/ 41300 w 4512865"/>
              <a:gd name="connsiteY13" fmla="*/ 2589701 h 2593006"/>
              <a:gd name="connsiteX14" fmla="*/ 273752 w 4512865"/>
              <a:gd name="connsiteY14" fmla="*/ 2559732 h 2593006"/>
              <a:gd name="connsiteX0" fmla="*/ 273813 w 4512926"/>
              <a:gd name="connsiteY0" fmla="*/ 2559732 h 2593006"/>
              <a:gd name="connsiteX1" fmla="*/ 1056600 w 4512926"/>
              <a:gd name="connsiteY1" fmla="*/ 2560173 h 2593006"/>
              <a:gd name="connsiteX2" fmla="*/ 1930150 w 4512926"/>
              <a:gd name="connsiteY2" fmla="*/ 2506435 h 2593006"/>
              <a:gd name="connsiteX3" fmla="*/ 3453060 w 4512926"/>
              <a:gd name="connsiteY3" fmla="*/ 2178931 h 2593006"/>
              <a:gd name="connsiteX4" fmla="*/ 4251077 w 4512926"/>
              <a:gd name="connsiteY4" fmla="*/ 700687 h 2593006"/>
              <a:gd name="connsiteX5" fmla="*/ 4402732 w 4512926"/>
              <a:gd name="connsiteY5" fmla="*/ 1179 h 2593006"/>
              <a:gd name="connsiteX6" fmla="*/ 4512926 w 4512926"/>
              <a:gd name="connsiteY6" fmla="*/ 550764 h 2593006"/>
              <a:gd name="connsiteX7" fmla="*/ 4095483 w 4512926"/>
              <a:gd name="connsiteY7" fmla="*/ 1265528 h 2593006"/>
              <a:gd name="connsiteX8" fmla="*/ 4062351 w 4512926"/>
              <a:gd name="connsiteY8" fmla="*/ 1795792 h 2593006"/>
              <a:gd name="connsiteX9" fmla="*/ 3984496 w 4512926"/>
              <a:gd name="connsiteY9" fmla="*/ 2338737 h 2593006"/>
              <a:gd name="connsiteX10" fmla="*/ 3693921 w 4512926"/>
              <a:gd name="connsiteY10" fmla="*/ 2585035 h 2593006"/>
              <a:gd name="connsiteX11" fmla="*/ 2723037 w 4512926"/>
              <a:gd name="connsiteY11" fmla="*/ 2591455 h 2593006"/>
              <a:gd name="connsiteX12" fmla="*/ 1035207 w 4512926"/>
              <a:gd name="connsiteY12" fmla="*/ 2585775 h 2593006"/>
              <a:gd name="connsiteX13" fmla="*/ 41361 w 4512926"/>
              <a:gd name="connsiteY13" fmla="*/ 2589701 h 2593006"/>
              <a:gd name="connsiteX14" fmla="*/ 273813 w 4512926"/>
              <a:gd name="connsiteY14" fmla="*/ 2559732 h 2593006"/>
              <a:gd name="connsiteX0" fmla="*/ 271116 w 4513340"/>
              <a:gd name="connsiteY0" fmla="*/ 2572102 h 2593006"/>
              <a:gd name="connsiteX1" fmla="*/ 1057014 w 4513340"/>
              <a:gd name="connsiteY1" fmla="*/ 2560173 h 2593006"/>
              <a:gd name="connsiteX2" fmla="*/ 1930564 w 4513340"/>
              <a:gd name="connsiteY2" fmla="*/ 2506435 h 2593006"/>
              <a:gd name="connsiteX3" fmla="*/ 3453474 w 4513340"/>
              <a:gd name="connsiteY3" fmla="*/ 2178931 h 2593006"/>
              <a:gd name="connsiteX4" fmla="*/ 4251491 w 4513340"/>
              <a:gd name="connsiteY4" fmla="*/ 700687 h 2593006"/>
              <a:gd name="connsiteX5" fmla="*/ 4403146 w 4513340"/>
              <a:gd name="connsiteY5" fmla="*/ 1179 h 2593006"/>
              <a:gd name="connsiteX6" fmla="*/ 4513340 w 4513340"/>
              <a:gd name="connsiteY6" fmla="*/ 550764 h 2593006"/>
              <a:gd name="connsiteX7" fmla="*/ 4095897 w 4513340"/>
              <a:gd name="connsiteY7" fmla="*/ 1265528 h 2593006"/>
              <a:gd name="connsiteX8" fmla="*/ 4062765 w 4513340"/>
              <a:gd name="connsiteY8" fmla="*/ 1795792 h 2593006"/>
              <a:gd name="connsiteX9" fmla="*/ 3984910 w 4513340"/>
              <a:gd name="connsiteY9" fmla="*/ 2338737 h 2593006"/>
              <a:gd name="connsiteX10" fmla="*/ 3694335 w 4513340"/>
              <a:gd name="connsiteY10" fmla="*/ 2585035 h 2593006"/>
              <a:gd name="connsiteX11" fmla="*/ 2723451 w 4513340"/>
              <a:gd name="connsiteY11" fmla="*/ 2591455 h 2593006"/>
              <a:gd name="connsiteX12" fmla="*/ 1035621 w 4513340"/>
              <a:gd name="connsiteY12" fmla="*/ 2585775 h 2593006"/>
              <a:gd name="connsiteX13" fmla="*/ 41775 w 4513340"/>
              <a:gd name="connsiteY13" fmla="*/ 2589701 h 2593006"/>
              <a:gd name="connsiteX14" fmla="*/ 271116 w 4513340"/>
              <a:gd name="connsiteY14" fmla="*/ 2572102 h 2593006"/>
              <a:gd name="connsiteX0" fmla="*/ 271054 w 4513278"/>
              <a:gd name="connsiteY0" fmla="*/ 2572102 h 2593006"/>
              <a:gd name="connsiteX1" fmla="*/ 1053841 w 4513278"/>
              <a:gd name="connsiteY1" fmla="*/ 2544710 h 2593006"/>
              <a:gd name="connsiteX2" fmla="*/ 1930502 w 4513278"/>
              <a:gd name="connsiteY2" fmla="*/ 2506435 h 2593006"/>
              <a:gd name="connsiteX3" fmla="*/ 3453412 w 4513278"/>
              <a:gd name="connsiteY3" fmla="*/ 2178931 h 2593006"/>
              <a:gd name="connsiteX4" fmla="*/ 4251429 w 4513278"/>
              <a:gd name="connsiteY4" fmla="*/ 700687 h 2593006"/>
              <a:gd name="connsiteX5" fmla="*/ 4403084 w 4513278"/>
              <a:gd name="connsiteY5" fmla="*/ 1179 h 2593006"/>
              <a:gd name="connsiteX6" fmla="*/ 4513278 w 4513278"/>
              <a:gd name="connsiteY6" fmla="*/ 550764 h 2593006"/>
              <a:gd name="connsiteX7" fmla="*/ 4095835 w 4513278"/>
              <a:gd name="connsiteY7" fmla="*/ 1265528 h 2593006"/>
              <a:gd name="connsiteX8" fmla="*/ 4062703 w 4513278"/>
              <a:gd name="connsiteY8" fmla="*/ 1795792 h 2593006"/>
              <a:gd name="connsiteX9" fmla="*/ 3984848 w 4513278"/>
              <a:gd name="connsiteY9" fmla="*/ 2338737 h 2593006"/>
              <a:gd name="connsiteX10" fmla="*/ 3694273 w 4513278"/>
              <a:gd name="connsiteY10" fmla="*/ 2585035 h 2593006"/>
              <a:gd name="connsiteX11" fmla="*/ 2723389 w 4513278"/>
              <a:gd name="connsiteY11" fmla="*/ 2591455 h 2593006"/>
              <a:gd name="connsiteX12" fmla="*/ 1035559 w 4513278"/>
              <a:gd name="connsiteY12" fmla="*/ 2585775 h 2593006"/>
              <a:gd name="connsiteX13" fmla="*/ 41713 w 4513278"/>
              <a:gd name="connsiteY13" fmla="*/ 2589701 h 2593006"/>
              <a:gd name="connsiteX14" fmla="*/ 271054 w 4513278"/>
              <a:gd name="connsiteY14" fmla="*/ 2572102 h 2593006"/>
              <a:gd name="connsiteX0" fmla="*/ 271054 w 4513278"/>
              <a:gd name="connsiteY0" fmla="*/ 2572102 h 2593006"/>
              <a:gd name="connsiteX1" fmla="*/ 1053841 w 4513278"/>
              <a:gd name="connsiteY1" fmla="*/ 2544710 h 2593006"/>
              <a:gd name="connsiteX2" fmla="*/ 1927391 w 4513278"/>
              <a:gd name="connsiteY2" fmla="*/ 2537361 h 2593006"/>
              <a:gd name="connsiteX3" fmla="*/ 3453412 w 4513278"/>
              <a:gd name="connsiteY3" fmla="*/ 2178931 h 2593006"/>
              <a:gd name="connsiteX4" fmla="*/ 4251429 w 4513278"/>
              <a:gd name="connsiteY4" fmla="*/ 700687 h 2593006"/>
              <a:gd name="connsiteX5" fmla="*/ 4403084 w 4513278"/>
              <a:gd name="connsiteY5" fmla="*/ 1179 h 2593006"/>
              <a:gd name="connsiteX6" fmla="*/ 4513278 w 4513278"/>
              <a:gd name="connsiteY6" fmla="*/ 550764 h 2593006"/>
              <a:gd name="connsiteX7" fmla="*/ 4095835 w 4513278"/>
              <a:gd name="connsiteY7" fmla="*/ 1265528 h 2593006"/>
              <a:gd name="connsiteX8" fmla="*/ 4062703 w 4513278"/>
              <a:gd name="connsiteY8" fmla="*/ 1795792 h 2593006"/>
              <a:gd name="connsiteX9" fmla="*/ 3984848 w 4513278"/>
              <a:gd name="connsiteY9" fmla="*/ 2338737 h 2593006"/>
              <a:gd name="connsiteX10" fmla="*/ 3694273 w 4513278"/>
              <a:gd name="connsiteY10" fmla="*/ 2585035 h 2593006"/>
              <a:gd name="connsiteX11" fmla="*/ 2723389 w 4513278"/>
              <a:gd name="connsiteY11" fmla="*/ 2591455 h 2593006"/>
              <a:gd name="connsiteX12" fmla="*/ 1035559 w 4513278"/>
              <a:gd name="connsiteY12" fmla="*/ 2585775 h 2593006"/>
              <a:gd name="connsiteX13" fmla="*/ 41713 w 4513278"/>
              <a:gd name="connsiteY13" fmla="*/ 2589701 h 2593006"/>
              <a:gd name="connsiteX14" fmla="*/ 271054 w 4513278"/>
              <a:gd name="connsiteY14" fmla="*/ 2572102 h 2593006"/>
              <a:gd name="connsiteX0" fmla="*/ 271054 w 4513278"/>
              <a:gd name="connsiteY0" fmla="*/ 2572102 h 2593006"/>
              <a:gd name="connsiteX1" fmla="*/ 1053841 w 4513278"/>
              <a:gd name="connsiteY1" fmla="*/ 2544710 h 2593006"/>
              <a:gd name="connsiteX2" fmla="*/ 1927391 w 4513278"/>
              <a:gd name="connsiteY2" fmla="*/ 2537361 h 2593006"/>
              <a:gd name="connsiteX3" fmla="*/ 3453412 w 4513278"/>
              <a:gd name="connsiteY3" fmla="*/ 2178931 h 2593006"/>
              <a:gd name="connsiteX4" fmla="*/ 4251429 w 4513278"/>
              <a:gd name="connsiteY4" fmla="*/ 700687 h 2593006"/>
              <a:gd name="connsiteX5" fmla="*/ 4403084 w 4513278"/>
              <a:gd name="connsiteY5" fmla="*/ 1179 h 2593006"/>
              <a:gd name="connsiteX6" fmla="*/ 4513278 w 4513278"/>
              <a:gd name="connsiteY6" fmla="*/ 550764 h 2593006"/>
              <a:gd name="connsiteX7" fmla="*/ 4095835 w 4513278"/>
              <a:gd name="connsiteY7" fmla="*/ 1265528 h 2593006"/>
              <a:gd name="connsiteX8" fmla="*/ 4062703 w 4513278"/>
              <a:gd name="connsiteY8" fmla="*/ 1795792 h 2593006"/>
              <a:gd name="connsiteX9" fmla="*/ 3984848 w 4513278"/>
              <a:gd name="connsiteY9" fmla="*/ 2338737 h 2593006"/>
              <a:gd name="connsiteX10" fmla="*/ 3694273 w 4513278"/>
              <a:gd name="connsiteY10" fmla="*/ 2585035 h 2593006"/>
              <a:gd name="connsiteX11" fmla="*/ 2723389 w 4513278"/>
              <a:gd name="connsiteY11" fmla="*/ 2591455 h 2593006"/>
              <a:gd name="connsiteX12" fmla="*/ 1035559 w 4513278"/>
              <a:gd name="connsiteY12" fmla="*/ 2585775 h 2593006"/>
              <a:gd name="connsiteX13" fmla="*/ 41713 w 4513278"/>
              <a:gd name="connsiteY13" fmla="*/ 2589701 h 2593006"/>
              <a:gd name="connsiteX14" fmla="*/ 271054 w 4513278"/>
              <a:gd name="connsiteY14" fmla="*/ 2572102 h 2593006"/>
              <a:gd name="connsiteX0" fmla="*/ 271054 w 4513278"/>
              <a:gd name="connsiteY0" fmla="*/ 2572102 h 2593006"/>
              <a:gd name="connsiteX1" fmla="*/ 1053841 w 4513278"/>
              <a:gd name="connsiteY1" fmla="*/ 2544710 h 2593006"/>
              <a:gd name="connsiteX2" fmla="*/ 1927391 w 4513278"/>
              <a:gd name="connsiteY2" fmla="*/ 2537361 h 2593006"/>
              <a:gd name="connsiteX3" fmla="*/ 3453412 w 4513278"/>
              <a:gd name="connsiteY3" fmla="*/ 2178931 h 2593006"/>
              <a:gd name="connsiteX4" fmla="*/ 4251429 w 4513278"/>
              <a:gd name="connsiteY4" fmla="*/ 700687 h 2593006"/>
              <a:gd name="connsiteX5" fmla="*/ 4403084 w 4513278"/>
              <a:gd name="connsiteY5" fmla="*/ 1179 h 2593006"/>
              <a:gd name="connsiteX6" fmla="*/ 4513278 w 4513278"/>
              <a:gd name="connsiteY6" fmla="*/ 550764 h 2593006"/>
              <a:gd name="connsiteX7" fmla="*/ 4095835 w 4513278"/>
              <a:gd name="connsiteY7" fmla="*/ 1265528 h 2593006"/>
              <a:gd name="connsiteX8" fmla="*/ 4062703 w 4513278"/>
              <a:gd name="connsiteY8" fmla="*/ 1795792 h 2593006"/>
              <a:gd name="connsiteX9" fmla="*/ 3984848 w 4513278"/>
              <a:gd name="connsiteY9" fmla="*/ 2338737 h 2593006"/>
              <a:gd name="connsiteX10" fmla="*/ 3694273 w 4513278"/>
              <a:gd name="connsiteY10" fmla="*/ 2585035 h 2593006"/>
              <a:gd name="connsiteX11" fmla="*/ 2723389 w 4513278"/>
              <a:gd name="connsiteY11" fmla="*/ 2591455 h 2593006"/>
              <a:gd name="connsiteX12" fmla="*/ 1035559 w 4513278"/>
              <a:gd name="connsiteY12" fmla="*/ 2585775 h 2593006"/>
              <a:gd name="connsiteX13" fmla="*/ 41713 w 4513278"/>
              <a:gd name="connsiteY13" fmla="*/ 2589701 h 2593006"/>
              <a:gd name="connsiteX14" fmla="*/ 271054 w 4513278"/>
              <a:gd name="connsiteY14" fmla="*/ 2572102 h 2593006"/>
              <a:gd name="connsiteX0" fmla="*/ 271054 w 4513278"/>
              <a:gd name="connsiteY0" fmla="*/ 2572102 h 2593006"/>
              <a:gd name="connsiteX1" fmla="*/ 1053841 w 4513278"/>
              <a:gd name="connsiteY1" fmla="*/ 2544710 h 2593006"/>
              <a:gd name="connsiteX2" fmla="*/ 1927391 w 4513278"/>
              <a:gd name="connsiteY2" fmla="*/ 2537361 h 2593006"/>
              <a:gd name="connsiteX3" fmla="*/ 3453412 w 4513278"/>
              <a:gd name="connsiteY3" fmla="*/ 2178931 h 2593006"/>
              <a:gd name="connsiteX4" fmla="*/ 4251429 w 4513278"/>
              <a:gd name="connsiteY4" fmla="*/ 700687 h 2593006"/>
              <a:gd name="connsiteX5" fmla="*/ 4403084 w 4513278"/>
              <a:gd name="connsiteY5" fmla="*/ 1179 h 2593006"/>
              <a:gd name="connsiteX6" fmla="*/ 4513278 w 4513278"/>
              <a:gd name="connsiteY6" fmla="*/ 550764 h 2593006"/>
              <a:gd name="connsiteX7" fmla="*/ 4095835 w 4513278"/>
              <a:gd name="connsiteY7" fmla="*/ 1265528 h 2593006"/>
              <a:gd name="connsiteX8" fmla="*/ 4062703 w 4513278"/>
              <a:gd name="connsiteY8" fmla="*/ 1795792 h 2593006"/>
              <a:gd name="connsiteX9" fmla="*/ 3984848 w 4513278"/>
              <a:gd name="connsiteY9" fmla="*/ 2338737 h 2593006"/>
              <a:gd name="connsiteX10" fmla="*/ 3694273 w 4513278"/>
              <a:gd name="connsiteY10" fmla="*/ 2585035 h 2593006"/>
              <a:gd name="connsiteX11" fmla="*/ 2723389 w 4513278"/>
              <a:gd name="connsiteY11" fmla="*/ 2591455 h 2593006"/>
              <a:gd name="connsiteX12" fmla="*/ 1035559 w 4513278"/>
              <a:gd name="connsiteY12" fmla="*/ 2585775 h 2593006"/>
              <a:gd name="connsiteX13" fmla="*/ 41713 w 4513278"/>
              <a:gd name="connsiteY13" fmla="*/ 2589701 h 2593006"/>
              <a:gd name="connsiteX14" fmla="*/ 271054 w 4513278"/>
              <a:gd name="connsiteY14" fmla="*/ 2572102 h 2593006"/>
              <a:gd name="connsiteX0" fmla="*/ 271054 w 4513278"/>
              <a:gd name="connsiteY0" fmla="*/ 2572102 h 2593006"/>
              <a:gd name="connsiteX1" fmla="*/ 1053841 w 4513278"/>
              <a:gd name="connsiteY1" fmla="*/ 2544710 h 2593006"/>
              <a:gd name="connsiteX2" fmla="*/ 1927391 w 4513278"/>
              <a:gd name="connsiteY2" fmla="*/ 2537361 h 2593006"/>
              <a:gd name="connsiteX3" fmla="*/ 3453412 w 4513278"/>
              <a:gd name="connsiteY3" fmla="*/ 2178931 h 2593006"/>
              <a:gd name="connsiteX4" fmla="*/ 4251429 w 4513278"/>
              <a:gd name="connsiteY4" fmla="*/ 700687 h 2593006"/>
              <a:gd name="connsiteX5" fmla="*/ 4403084 w 4513278"/>
              <a:gd name="connsiteY5" fmla="*/ 1179 h 2593006"/>
              <a:gd name="connsiteX6" fmla="*/ 4513278 w 4513278"/>
              <a:gd name="connsiteY6" fmla="*/ 550764 h 2593006"/>
              <a:gd name="connsiteX7" fmla="*/ 4095835 w 4513278"/>
              <a:gd name="connsiteY7" fmla="*/ 1265528 h 2593006"/>
              <a:gd name="connsiteX8" fmla="*/ 4062703 w 4513278"/>
              <a:gd name="connsiteY8" fmla="*/ 1795792 h 2593006"/>
              <a:gd name="connsiteX9" fmla="*/ 3984848 w 4513278"/>
              <a:gd name="connsiteY9" fmla="*/ 2338737 h 2593006"/>
              <a:gd name="connsiteX10" fmla="*/ 3694273 w 4513278"/>
              <a:gd name="connsiteY10" fmla="*/ 2585035 h 2593006"/>
              <a:gd name="connsiteX11" fmla="*/ 2723389 w 4513278"/>
              <a:gd name="connsiteY11" fmla="*/ 2591455 h 2593006"/>
              <a:gd name="connsiteX12" fmla="*/ 1035559 w 4513278"/>
              <a:gd name="connsiteY12" fmla="*/ 2585775 h 2593006"/>
              <a:gd name="connsiteX13" fmla="*/ 41713 w 4513278"/>
              <a:gd name="connsiteY13" fmla="*/ 2589701 h 2593006"/>
              <a:gd name="connsiteX14" fmla="*/ 271054 w 4513278"/>
              <a:gd name="connsiteY14" fmla="*/ 2572102 h 2593006"/>
              <a:gd name="connsiteX0" fmla="*/ 271054 w 4513278"/>
              <a:gd name="connsiteY0" fmla="*/ 2572102 h 2593006"/>
              <a:gd name="connsiteX1" fmla="*/ 1053841 w 4513278"/>
              <a:gd name="connsiteY1" fmla="*/ 2544710 h 2593006"/>
              <a:gd name="connsiteX2" fmla="*/ 1927391 w 4513278"/>
              <a:gd name="connsiteY2" fmla="*/ 2537361 h 2593006"/>
              <a:gd name="connsiteX3" fmla="*/ 3453412 w 4513278"/>
              <a:gd name="connsiteY3" fmla="*/ 2178931 h 2593006"/>
              <a:gd name="connsiteX4" fmla="*/ 4251429 w 4513278"/>
              <a:gd name="connsiteY4" fmla="*/ 700687 h 2593006"/>
              <a:gd name="connsiteX5" fmla="*/ 4403084 w 4513278"/>
              <a:gd name="connsiteY5" fmla="*/ 1179 h 2593006"/>
              <a:gd name="connsiteX6" fmla="*/ 4513278 w 4513278"/>
              <a:gd name="connsiteY6" fmla="*/ 550764 h 2593006"/>
              <a:gd name="connsiteX7" fmla="*/ 4095835 w 4513278"/>
              <a:gd name="connsiteY7" fmla="*/ 1265528 h 2593006"/>
              <a:gd name="connsiteX8" fmla="*/ 4062703 w 4513278"/>
              <a:gd name="connsiteY8" fmla="*/ 1795792 h 2593006"/>
              <a:gd name="connsiteX9" fmla="*/ 3984848 w 4513278"/>
              <a:gd name="connsiteY9" fmla="*/ 2338737 h 2593006"/>
              <a:gd name="connsiteX10" fmla="*/ 3694273 w 4513278"/>
              <a:gd name="connsiteY10" fmla="*/ 2585035 h 2593006"/>
              <a:gd name="connsiteX11" fmla="*/ 2723389 w 4513278"/>
              <a:gd name="connsiteY11" fmla="*/ 2591455 h 2593006"/>
              <a:gd name="connsiteX12" fmla="*/ 1035559 w 4513278"/>
              <a:gd name="connsiteY12" fmla="*/ 2585775 h 2593006"/>
              <a:gd name="connsiteX13" fmla="*/ 41713 w 4513278"/>
              <a:gd name="connsiteY13" fmla="*/ 2589701 h 2593006"/>
              <a:gd name="connsiteX14" fmla="*/ 271054 w 4513278"/>
              <a:gd name="connsiteY14" fmla="*/ 2572102 h 2593006"/>
              <a:gd name="connsiteX0" fmla="*/ 273752 w 4512865"/>
              <a:gd name="connsiteY0" fmla="*/ 2569009 h 2593006"/>
              <a:gd name="connsiteX1" fmla="*/ 1053428 w 4512865"/>
              <a:gd name="connsiteY1" fmla="*/ 2544710 h 2593006"/>
              <a:gd name="connsiteX2" fmla="*/ 1926978 w 4512865"/>
              <a:gd name="connsiteY2" fmla="*/ 2537361 h 2593006"/>
              <a:gd name="connsiteX3" fmla="*/ 3452999 w 4512865"/>
              <a:gd name="connsiteY3" fmla="*/ 2178931 h 2593006"/>
              <a:gd name="connsiteX4" fmla="*/ 4251016 w 4512865"/>
              <a:gd name="connsiteY4" fmla="*/ 700687 h 2593006"/>
              <a:gd name="connsiteX5" fmla="*/ 4402671 w 4512865"/>
              <a:gd name="connsiteY5" fmla="*/ 1179 h 2593006"/>
              <a:gd name="connsiteX6" fmla="*/ 4512865 w 4512865"/>
              <a:gd name="connsiteY6" fmla="*/ 550764 h 2593006"/>
              <a:gd name="connsiteX7" fmla="*/ 4095422 w 4512865"/>
              <a:gd name="connsiteY7" fmla="*/ 1265528 h 2593006"/>
              <a:gd name="connsiteX8" fmla="*/ 4062290 w 4512865"/>
              <a:gd name="connsiteY8" fmla="*/ 1795792 h 2593006"/>
              <a:gd name="connsiteX9" fmla="*/ 3984435 w 4512865"/>
              <a:gd name="connsiteY9" fmla="*/ 2338737 h 2593006"/>
              <a:gd name="connsiteX10" fmla="*/ 3693860 w 4512865"/>
              <a:gd name="connsiteY10" fmla="*/ 2585035 h 2593006"/>
              <a:gd name="connsiteX11" fmla="*/ 2722976 w 4512865"/>
              <a:gd name="connsiteY11" fmla="*/ 2591455 h 2593006"/>
              <a:gd name="connsiteX12" fmla="*/ 1035146 w 4512865"/>
              <a:gd name="connsiteY12" fmla="*/ 2585775 h 2593006"/>
              <a:gd name="connsiteX13" fmla="*/ 41300 w 4512865"/>
              <a:gd name="connsiteY13" fmla="*/ 2589701 h 2593006"/>
              <a:gd name="connsiteX14" fmla="*/ 273752 w 4512865"/>
              <a:gd name="connsiteY14" fmla="*/ 2569009 h 2593006"/>
              <a:gd name="connsiteX0" fmla="*/ 273753 w 4512866"/>
              <a:gd name="connsiteY0" fmla="*/ 2569009 h 2593006"/>
              <a:gd name="connsiteX1" fmla="*/ 1053429 w 4512866"/>
              <a:gd name="connsiteY1" fmla="*/ 2544710 h 2593006"/>
              <a:gd name="connsiteX2" fmla="*/ 1926979 w 4512866"/>
              <a:gd name="connsiteY2" fmla="*/ 2537361 h 2593006"/>
              <a:gd name="connsiteX3" fmla="*/ 3453000 w 4512866"/>
              <a:gd name="connsiteY3" fmla="*/ 2178931 h 2593006"/>
              <a:gd name="connsiteX4" fmla="*/ 4251017 w 4512866"/>
              <a:gd name="connsiteY4" fmla="*/ 700687 h 2593006"/>
              <a:gd name="connsiteX5" fmla="*/ 4402672 w 4512866"/>
              <a:gd name="connsiteY5" fmla="*/ 1179 h 2593006"/>
              <a:gd name="connsiteX6" fmla="*/ 4512866 w 4512866"/>
              <a:gd name="connsiteY6" fmla="*/ 550764 h 2593006"/>
              <a:gd name="connsiteX7" fmla="*/ 4095423 w 4512866"/>
              <a:gd name="connsiteY7" fmla="*/ 1265528 h 2593006"/>
              <a:gd name="connsiteX8" fmla="*/ 4062291 w 4512866"/>
              <a:gd name="connsiteY8" fmla="*/ 1795792 h 2593006"/>
              <a:gd name="connsiteX9" fmla="*/ 3984436 w 4512866"/>
              <a:gd name="connsiteY9" fmla="*/ 2338737 h 2593006"/>
              <a:gd name="connsiteX10" fmla="*/ 3693861 w 4512866"/>
              <a:gd name="connsiteY10" fmla="*/ 2585035 h 2593006"/>
              <a:gd name="connsiteX11" fmla="*/ 2722977 w 4512866"/>
              <a:gd name="connsiteY11" fmla="*/ 2591455 h 2593006"/>
              <a:gd name="connsiteX12" fmla="*/ 1035147 w 4512866"/>
              <a:gd name="connsiteY12" fmla="*/ 2585775 h 2593006"/>
              <a:gd name="connsiteX13" fmla="*/ 41301 w 4512866"/>
              <a:gd name="connsiteY13" fmla="*/ 2589701 h 2593006"/>
              <a:gd name="connsiteX14" fmla="*/ 273753 w 4512866"/>
              <a:gd name="connsiteY14" fmla="*/ 2569009 h 2593006"/>
              <a:gd name="connsiteX0" fmla="*/ 273753 w 4512866"/>
              <a:gd name="connsiteY0" fmla="*/ 2569009 h 2593006"/>
              <a:gd name="connsiteX1" fmla="*/ 1053429 w 4512866"/>
              <a:gd name="connsiteY1" fmla="*/ 2544710 h 2593006"/>
              <a:gd name="connsiteX2" fmla="*/ 1926979 w 4512866"/>
              <a:gd name="connsiteY2" fmla="*/ 2537361 h 2593006"/>
              <a:gd name="connsiteX3" fmla="*/ 3540105 w 4512866"/>
              <a:gd name="connsiteY3" fmla="*/ 2222227 h 2593006"/>
              <a:gd name="connsiteX4" fmla="*/ 4251017 w 4512866"/>
              <a:gd name="connsiteY4" fmla="*/ 700687 h 2593006"/>
              <a:gd name="connsiteX5" fmla="*/ 4402672 w 4512866"/>
              <a:gd name="connsiteY5" fmla="*/ 1179 h 2593006"/>
              <a:gd name="connsiteX6" fmla="*/ 4512866 w 4512866"/>
              <a:gd name="connsiteY6" fmla="*/ 550764 h 2593006"/>
              <a:gd name="connsiteX7" fmla="*/ 4095423 w 4512866"/>
              <a:gd name="connsiteY7" fmla="*/ 1265528 h 2593006"/>
              <a:gd name="connsiteX8" fmla="*/ 4062291 w 4512866"/>
              <a:gd name="connsiteY8" fmla="*/ 1795792 h 2593006"/>
              <a:gd name="connsiteX9" fmla="*/ 3984436 w 4512866"/>
              <a:gd name="connsiteY9" fmla="*/ 2338737 h 2593006"/>
              <a:gd name="connsiteX10" fmla="*/ 3693861 w 4512866"/>
              <a:gd name="connsiteY10" fmla="*/ 2585035 h 2593006"/>
              <a:gd name="connsiteX11" fmla="*/ 2722977 w 4512866"/>
              <a:gd name="connsiteY11" fmla="*/ 2591455 h 2593006"/>
              <a:gd name="connsiteX12" fmla="*/ 1035147 w 4512866"/>
              <a:gd name="connsiteY12" fmla="*/ 2585775 h 2593006"/>
              <a:gd name="connsiteX13" fmla="*/ 41301 w 4512866"/>
              <a:gd name="connsiteY13" fmla="*/ 2589701 h 2593006"/>
              <a:gd name="connsiteX14" fmla="*/ 273753 w 4512866"/>
              <a:gd name="connsiteY14" fmla="*/ 2569009 h 2593006"/>
              <a:gd name="connsiteX0" fmla="*/ 273753 w 4512866"/>
              <a:gd name="connsiteY0" fmla="*/ 2569009 h 2593006"/>
              <a:gd name="connsiteX1" fmla="*/ 1053429 w 4512866"/>
              <a:gd name="connsiteY1" fmla="*/ 2544710 h 2593006"/>
              <a:gd name="connsiteX2" fmla="*/ 1926979 w 4512866"/>
              <a:gd name="connsiteY2" fmla="*/ 2537361 h 2593006"/>
              <a:gd name="connsiteX3" fmla="*/ 3540105 w 4512866"/>
              <a:gd name="connsiteY3" fmla="*/ 2222227 h 2593006"/>
              <a:gd name="connsiteX4" fmla="*/ 4251017 w 4512866"/>
              <a:gd name="connsiteY4" fmla="*/ 700687 h 2593006"/>
              <a:gd name="connsiteX5" fmla="*/ 4402672 w 4512866"/>
              <a:gd name="connsiteY5" fmla="*/ 1179 h 2593006"/>
              <a:gd name="connsiteX6" fmla="*/ 4512866 w 4512866"/>
              <a:gd name="connsiteY6" fmla="*/ 550764 h 2593006"/>
              <a:gd name="connsiteX7" fmla="*/ 4095423 w 4512866"/>
              <a:gd name="connsiteY7" fmla="*/ 1265528 h 2593006"/>
              <a:gd name="connsiteX8" fmla="*/ 4062291 w 4512866"/>
              <a:gd name="connsiteY8" fmla="*/ 1795792 h 2593006"/>
              <a:gd name="connsiteX9" fmla="*/ 3984436 w 4512866"/>
              <a:gd name="connsiteY9" fmla="*/ 2338737 h 2593006"/>
              <a:gd name="connsiteX10" fmla="*/ 3693861 w 4512866"/>
              <a:gd name="connsiteY10" fmla="*/ 2585035 h 2593006"/>
              <a:gd name="connsiteX11" fmla="*/ 2722977 w 4512866"/>
              <a:gd name="connsiteY11" fmla="*/ 2591455 h 2593006"/>
              <a:gd name="connsiteX12" fmla="*/ 1035147 w 4512866"/>
              <a:gd name="connsiteY12" fmla="*/ 2585775 h 2593006"/>
              <a:gd name="connsiteX13" fmla="*/ 41301 w 4512866"/>
              <a:gd name="connsiteY13" fmla="*/ 2589701 h 2593006"/>
              <a:gd name="connsiteX14" fmla="*/ 273753 w 4512866"/>
              <a:gd name="connsiteY14" fmla="*/ 2569009 h 2593006"/>
              <a:gd name="connsiteX0" fmla="*/ 273753 w 4512866"/>
              <a:gd name="connsiteY0" fmla="*/ 2556639 h 2593006"/>
              <a:gd name="connsiteX1" fmla="*/ 1053429 w 4512866"/>
              <a:gd name="connsiteY1" fmla="*/ 2544710 h 2593006"/>
              <a:gd name="connsiteX2" fmla="*/ 1926979 w 4512866"/>
              <a:gd name="connsiteY2" fmla="*/ 2537361 h 2593006"/>
              <a:gd name="connsiteX3" fmla="*/ 3540105 w 4512866"/>
              <a:gd name="connsiteY3" fmla="*/ 2222227 h 2593006"/>
              <a:gd name="connsiteX4" fmla="*/ 4251017 w 4512866"/>
              <a:gd name="connsiteY4" fmla="*/ 700687 h 2593006"/>
              <a:gd name="connsiteX5" fmla="*/ 4402672 w 4512866"/>
              <a:gd name="connsiteY5" fmla="*/ 1179 h 2593006"/>
              <a:gd name="connsiteX6" fmla="*/ 4512866 w 4512866"/>
              <a:gd name="connsiteY6" fmla="*/ 550764 h 2593006"/>
              <a:gd name="connsiteX7" fmla="*/ 4095423 w 4512866"/>
              <a:gd name="connsiteY7" fmla="*/ 1265528 h 2593006"/>
              <a:gd name="connsiteX8" fmla="*/ 4062291 w 4512866"/>
              <a:gd name="connsiteY8" fmla="*/ 1795792 h 2593006"/>
              <a:gd name="connsiteX9" fmla="*/ 3984436 w 4512866"/>
              <a:gd name="connsiteY9" fmla="*/ 2338737 h 2593006"/>
              <a:gd name="connsiteX10" fmla="*/ 3693861 w 4512866"/>
              <a:gd name="connsiteY10" fmla="*/ 2585035 h 2593006"/>
              <a:gd name="connsiteX11" fmla="*/ 2722977 w 4512866"/>
              <a:gd name="connsiteY11" fmla="*/ 2591455 h 2593006"/>
              <a:gd name="connsiteX12" fmla="*/ 1035147 w 4512866"/>
              <a:gd name="connsiteY12" fmla="*/ 2585775 h 2593006"/>
              <a:gd name="connsiteX13" fmla="*/ 41301 w 4512866"/>
              <a:gd name="connsiteY13" fmla="*/ 2589701 h 2593006"/>
              <a:gd name="connsiteX14" fmla="*/ 273753 w 4512866"/>
              <a:gd name="connsiteY14"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3540122 w 4512883"/>
              <a:gd name="connsiteY3" fmla="*/ 2222227 h 2593006"/>
              <a:gd name="connsiteX4" fmla="*/ 4251034 w 4512883"/>
              <a:gd name="connsiteY4" fmla="*/ 700687 h 2593006"/>
              <a:gd name="connsiteX5" fmla="*/ 4402689 w 4512883"/>
              <a:gd name="connsiteY5" fmla="*/ 1179 h 2593006"/>
              <a:gd name="connsiteX6" fmla="*/ 4512883 w 4512883"/>
              <a:gd name="connsiteY6" fmla="*/ 550764 h 2593006"/>
              <a:gd name="connsiteX7" fmla="*/ 4095440 w 4512883"/>
              <a:gd name="connsiteY7" fmla="*/ 1265528 h 2593006"/>
              <a:gd name="connsiteX8" fmla="*/ 4062308 w 4512883"/>
              <a:gd name="connsiteY8" fmla="*/ 1795792 h 2593006"/>
              <a:gd name="connsiteX9" fmla="*/ 3984453 w 4512883"/>
              <a:gd name="connsiteY9" fmla="*/ 2338737 h 2593006"/>
              <a:gd name="connsiteX10" fmla="*/ 3693878 w 4512883"/>
              <a:gd name="connsiteY10" fmla="*/ 2585035 h 2593006"/>
              <a:gd name="connsiteX11" fmla="*/ 2722994 w 4512883"/>
              <a:gd name="connsiteY11" fmla="*/ 2591455 h 2593006"/>
              <a:gd name="connsiteX12" fmla="*/ 1035164 w 4512883"/>
              <a:gd name="connsiteY12" fmla="*/ 2585775 h 2593006"/>
              <a:gd name="connsiteX13" fmla="*/ 41318 w 4512883"/>
              <a:gd name="connsiteY13" fmla="*/ 2589701 h 2593006"/>
              <a:gd name="connsiteX14" fmla="*/ 273770 w 4512883"/>
              <a:gd name="connsiteY14"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1004 w 4512883"/>
              <a:gd name="connsiteY3" fmla="*/ 2495354 h 2593006"/>
              <a:gd name="connsiteX4" fmla="*/ 3540122 w 4512883"/>
              <a:gd name="connsiteY4" fmla="*/ 2222227 h 2593006"/>
              <a:gd name="connsiteX5" fmla="*/ 4251034 w 4512883"/>
              <a:gd name="connsiteY5" fmla="*/ 700687 h 2593006"/>
              <a:gd name="connsiteX6" fmla="*/ 4402689 w 4512883"/>
              <a:gd name="connsiteY6" fmla="*/ 1179 h 2593006"/>
              <a:gd name="connsiteX7" fmla="*/ 4512883 w 4512883"/>
              <a:gd name="connsiteY7" fmla="*/ 550764 h 2593006"/>
              <a:gd name="connsiteX8" fmla="*/ 4095440 w 4512883"/>
              <a:gd name="connsiteY8" fmla="*/ 1265528 h 2593006"/>
              <a:gd name="connsiteX9" fmla="*/ 4062308 w 4512883"/>
              <a:gd name="connsiteY9" fmla="*/ 1795792 h 2593006"/>
              <a:gd name="connsiteX10" fmla="*/ 3984453 w 4512883"/>
              <a:gd name="connsiteY10" fmla="*/ 2338737 h 2593006"/>
              <a:gd name="connsiteX11" fmla="*/ 3693878 w 4512883"/>
              <a:gd name="connsiteY11" fmla="*/ 2585035 h 2593006"/>
              <a:gd name="connsiteX12" fmla="*/ 2722994 w 4512883"/>
              <a:gd name="connsiteY12" fmla="*/ 2591455 h 2593006"/>
              <a:gd name="connsiteX13" fmla="*/ 1035164 w 4512883"/>
              <a:gd name="connsiteY13" fmla="*/ 2585775 h 2593006"/>
              <a:gd name="connsiteX14" fmla="*/ 41318 w 4512883"/>
              <a:gd name="connsiteY14" fmla="*/ 2589701 h 2593006"/>
              <a:gd name="connsiteX15" fmla="*/ 273770 w 4512883"/>
              <a:gd name="connsiteY15"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1004 w 4512883"/>
              <a:gd name="connsiteY3" fmla="*/ 2495354 h 2593006"/>
              <a:gd name="connsiteX4" fmla="*/ 3540122 w 4512883"/>
              <a:gd name="connsiteY4" fmla="*/ 2222227 h 2593006"/>
              <a:gd name="connsiteX5" fmla="*/ 4251034 w 4512883"/>
              <a:gd name="connsiteY5" fmla="*/ 700687 h 2593006"/>
              <a:gd name="connsiteX6" fmla="*/ 4402689 w 4512883"/>
              <a:gd name="connsiteY6" fmla="*/ 1179 h 2593006"/>
              <a:gd name="connsiteX7" fmla="*/ 4512883 w 4512883"/>
              <a:gd name="connsiteY7" fmla="*/ 550764 h 2593006"/>
              <a:gd name="connsiteX8" fmla="*/ 4095440 w 4512883"/>
              <a:gd name="connsiteY8" fmla="*/ 1265528 h 2593006"/>
              <a:gd name="connsiteX9" fmla="*/ 4062308 w 4512883"/>
              <a:gd name="connsiteY9" fmla="*/ 1795792 h 2593006"/>
              <a:gd name="connsiteX10" fmla="*/ 3984453 w 4512883"/>
              <a:gd name="connsiteY10" fmla="*/ 2338737 h 2593006"/>
              <a:gd name="connsiteX11" fmla="*/ 3693878 w 4512883"/>
              <a:gd name="connsiteY11" fmla="*/ 2585035 h 2593006"/>
              <a:gd name="connsiteX12" fmla="*/ 2722994 w 4512883"/>
              <a:gd name="connsiteY12" fmla="*/ 2591455 h 2593006"/>
              <a:gd name="connsiteX13" fmla="*/ 1035164 w 4512883"/>
              <a:gd name="connsiteY13" fmla="*/ 2585775 h 2593006"/>
              <a:gd name="connsiteX14" fmla="*/ 41318 w 4512883"/>
              <a:gd name="connsiteY14" fmla="*/ 2589701 h 2593006"/>
              <a:gd name="connsiteX15" fmla="*/ 273770 w 4512883"/>
              <a:gd name="connsiteY15"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40122 w 4512883"/>
              <a:gd name="connsiteY4" fmla="*/ 2222227 h 2593006"/>
              <a:gd name="connsiteX5" fmla="*/ 4251034 w 4512883"/>
              <a:gd name="connsiteY5" fmla="*/ 700687 h 2593006"/>
              <a:gd name="connsiteX6" fmla="*/ 4402689 w 4512883"/>
              <a:gd name="connsiteY6" fmla="*/ 1179 h 2593006"/>
              <a:gd name="connsiteX7" fmla="*/ 4512883 w 4512883"/>
              <a:gd name="connsiteY7" fmla="*/ 550764 h 2593006"/>
              <a:gd name="connsiteX8" fmla="*/ 4095440 w 4512883"/>
              <a:gd name="connsiteY8" fmla="*/ 1265528 h 2593006"/>
              <a:gd name="connsiteX9" fmla="*/ 4062308 w 4512883"/>
              <a:gd name="connsiteY9" fmla="*/ 1795792 h 2593006"/>
              <a:gd name="connsiteX10" fmla="*/ 3984453 w 4512883"/>
              <a:gd name="connsiteY10" fmla="*/ 2338737 h 2593006"/>
              <a:gd name="connsiteX11" fmla="*/ 3693878 w 4512883"/>
              <a:gd name="connsiteY11" fmla="*/ 2585035 h 2593006"/>
              <a:gd name="connsiteX12" fmla="*/ 2722994 w 4512883"/>
              <a:gd name="connsiteY12" fmla="*/ 2591455 h 2593006"/>
              <a:gd name="connsiteX13" fmla="*/ 1035164 w 4512883"/>
              <a:gd name="connsiteY13" fmla="*/ 2585775 h 2593006"/>
              <a:gd name="connsiteX14" fmla="*/ 41318 w 4512883"/>
              <a:gd name="connsiteY14" fmla="*/ 2589701 h 2593006"/>
              <a:gd name="connsiteX15" fmla="*/ 273770 w 4512883"/>
              <a:gd name="connsiteY15"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40122 w 4512883"/>
              <a:gd name="connsiteY4" fmla="*/ 2222227 h 2593006"/>
              <a:gd name="connsiteX5" fmla="*/ 4251034 w 4512883"/>
              <a:gd name="connsiteY5" fmla="*/ 700687 h 2593006"/>
              <a:gd name="connsiteX6" fmla="*/ 4402689 w 4512883"/>
              <a:gd name="connsiteY6" fmla="*/ 1179 h 2593006"/>
              <a:gd name="connsiteX7" fmla="*/ 4512883 w 4512883"/>
              <a:gd name="connsiteY7" fmla="*/ 550764 h 2593006"/>
              <a:gd name="connsiteX8" fmla="*/ 4095440 w 4512883"/>
              <a:gd name="connsiteY8" fmla="*/ 1265528 h 2593006"/>
              <a:gd name="connsiteX9" fmla="*/ 4062308 w 4512883"/>
              <a:gd name="connsiteY9" fmla="*/ 1795792 h 2593006"/>
              <a:gd name="connsiteX10" fmla="*/ 3984453 w 4512883"/>
              <a:gd name="connsiteY10" fmla="*/ 2338737 h 2593006"/>
              <a:gd name="connsiteX11" fmla="*/ 3693878 w 4512883"/>
              <a:gd name="connsiteY11" fmla="*/ 2585035 h 2593006"/>
              <a:gd name="connsiteX12" fmla="*/ 2722994 w 4512883"/>
              <a:gd name="connsiteY12" fmla="*/ 2591455 h 2593006"/>
              <a:gd name="connsiteX13" fmla="*/ 1035164 w 4512883"/>
              <a:gd name="connsiteY13" fmla="*/ 2585775 h 2593006"/>
              <a:gd name="connsiteX14" fmla="*/ 41318 w 4512883"/>
              <a:gd name="connsiteY14" fmla="*/ 2589701 h 2593006"/>
              <a:gd name="connsiteX15" fmla="*/ 273770 w 4512883"/>
              <a:gd name="connsiteY15"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40122 w 4512883"/>
              <a:gd name="connsiteY4" fmla="*/ 2222227 h 2593006"/>
              <a:gd name="connsiteX5" fmla="*/ 4251034 w 4512883"/>
              <a:gd name="connsiteY5" fmla="*/ 700687 h 2593006"/>
              <a:gd name="connsiteX6" fmla="*/ 4402689 w 4512883"/>
              <a:gd name="connsiteY6" fmla="*/ 1179 h 2593006"/>
              <a:gd name="connsiteX7" fmla="*/ 4512883 w 4512883"/>
              <a:gd name="connsiteY7" fmla="*/ 550764 h 2593006"/>
              <a:gd name="connsiteX8" fmla="*/ 4095440 w 4512883"/>
              <a:gd name="connsiteY8" fmla="*/ 1265528 h 2593006"/>
              <a:gd name="connsiteX9" fmla="*/ 4062308 w 4512883"/>
              <a:gd name="connsiteY9" fmla="*/ 1795792 h 2593006"/>
              <a:gd name="connsiteX10" fmla="*/ 3984453 w 4512883"/>
              <a:gd name="connsiteY10" fmla="*/ 2338737 h 2593006"/>
              <a:gd name="connsiteX11" fmla="*/ 3693878 w 4512883"/>
              <a:gd name="connsiteY11" fmla="*/ 2585035 h 2593006"/>
              <a:gd name="connsiteX12" fmla="*/ 2722994 w 4512883"/>
              <a:gd name="connsiteY12" fmla="*/ 2591455 h 2593006"/>
              <a:gd name="connsiteX13" fmla="*/ 1035164 w 4512883"/>
              <a:gd name="connsiteY13" fmla="*/ 2585775 h 2593006"/>
              <a:gd name="connsiteX14" fmla="*/ 41318 w 4512883"/>
              <a:gd name="connsiteY14" fmla="*/ 2589701 h 2593006"/>
              <a:gd name="connsiteX15" fmla="*/ 273770 w 4512883"/>
              <a:gd name="connsiteY15"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83675 w 4512883"/>
              <a:gd name="connsiteY4" fmla="*/ 2172746 h 2593006"/>
              <a:gd name="connsiteX5" fmla="*/ 4251034 w 4512883"/>
              <a:gd name="connsiteY5" fmla="*/ 700687 h 2593006"/>
              <a:gd name="connsiteX6" fmla="*/ 4402689 w 4512883"/>
              <a:gd name="connsiteY6" fmla="*/ 1179 h 2593006"/>
              <a:gd name="connsiteX7" fmla="*/ 4512883 w 4512883"/>
              <a:gd name="connsiteY7" fmla="*/ 550764 h 2593006"/>
              <a:gd name="connsiteX8" fmla="*/ 4095440 w 4512883"/>
              <a:gd name="connsiteY8" fmla="*/ 1265528 h 2593006"/>
              <a:gd name="connsiteX9" fmla="*/ 4062308 w 4512883"/>
              <a:gd name="connsiteY9" fmla="*/ 1795792 h 2593006"/>
              <a:gd name="connsiteX10" fmla="*/ 3984453 w 4512883"/>
              <a:gd name="connsiteY10" fmla="*/ 2338737 h 2593006"/>
              <a:gd name="connsiteX11" fmla="*/ 3693878 w 4512883"/>
              <a:gd name="connsiteY11" fmla="*/ 2585035 h 2593006"/>
              <a:gd name="connsiteX12" fmla="*/ 2722994 w 4512883"/>
              <a:gd name="connsiteY12" fmla="*/ 2591455 h 2593006"/>
              <a:gd name="connsiteX13" fmla="*/ 1035164 w 4512883"/>
              <a:gd name="connsiteY13" fmla="*/ 2585775 h 2593006"/>
              <a:gd name="connsiteX14" fmla="*/ 41318 w 4512883"/>
              <a:gd name="connsiteY14" fmla="*/ 2589701 h 2593006"/>
              <a:gd name="connsiteX15" fmla="*/ 273770 w 4512883"/>
              <a:gd name="connsiteY15"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83675 w 4512883"/>
              <a:gd name="connsiteY4" fmla="*/ 2172746 h 2593006"/>
              <a:gd name="connsiteX5" fmla="*/ 4251034 w 4512883"/>
              <a:gd name="connsiteY5" fmla="*/ 700687 h 2593006"/>
              <a:gd name="connsiteX6" fmla="*/ 4402689 w 4512883"/>
              <a:gd name="connsiteY6" fmla="*/ 1179 h 2593006"/>
              <a:gd name="connsiteX7" fmla="*/ 4512883 w 4512883"/>
              <a:gd name="connsiteY7" fmla="*/ 550764 h 2593006"/>
              <a:gd name="connsiteX8" fmla="*/ 4095440 w 4512883"/>
              <a:gd name="connsiteY8" fmla="*/ 1265528 h 2593006"/>
              <a:gd name="connsiteX9" fmla="*/ 4062308 w 4512883"/>
              <a:gd name="connsiteY9" fmla="*/ 1795792 h 2593006"/>
              <a:gd name="connsiteX10" fmla="*/ 3984453 w 4512883"/>
              <a:gd name="connsiteY10" fmla="*/ 2338737 h 2593006"/>
              <a:gd name="connsiteX11" fmla="*/ 3693878 w 4512883"/>
              <a:gd name="connsiteY11" fmla="*/ 2585035 h 2593006"/>
              <a:gd name="connsiteX12" fmla="*/ 2722994 w 4512883"/>
              <a:gd name="connsiteY12" fmla="*/ 2591455 h 2593006"/>
              <a:gd name="connsiteX13" fmla="*/ 1035164 w 4512883"/>
              <a:gd name="connsiteY13" fmla="*/ 2585775 h 2593006"/>
              <a:gd name="connsiteX14" fmla="*/ 41318 w 4512883"/>
              <a:gd name="connsiteY14" fmla="*/ 2589701 h 2593006"/>
              <a:gd name="connsiteX15" fmla="*/ 273770 w 4512883"/>
              <a:gd name="connsiteY15"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83675 w 4512883"/>
              <a:gd name="connsiteY4" fmla="*/ 2172746 h 2593006"/>
              <a:gd name="connsiteX5" fmla="*/ 3919367 w 4512883"/>
              <a:gd name="connsiteY5" fmla="*/ 1641801 h 2593006"/>
              <a:gd name="connsiteX6" fmla="*/ 4251034 w 4512883"/>
              <a:gd name="connsiteY6" fmla="*/ 700687 h 2593006"/>
              <a:gd name="connsiteX7" fmla="*/ 4402689 w 4512883"/>
              <a:gd name="connsiteY7" fmla="*/ 1179 h 2593006"/>
              <a:gd name="connsiteX8" fmla="*/ 4512883 w 4512883"/>
              <a:gd name="connsiteY8" fmla="*/ 550764 h 2593006"/>
              <a:gd name="connsiteX9" fmla="*/ 4095440 w 4512883"/>
              <a:gd name="connsiteY9" fmla="*/ 1265528 h 2593006"/>
              <a:gd name="connsiteX10" fmla="*/ 4062308 w 4512883"/>
              <a:gd name="connsiteY10" fmla="*/ 1795792 h 2593006"/>
              <a:gd name="connsiteX11" fmla="*/ 3984453 w 4512883"/>
              <a:gd name="connsiteY11" fmla="*/ 2338737 h 2593006"/>
              <a:gd name="connsiteX12" fmla="*/ 3693878 w 4512883"/>
              <a:gd name="connsiteY12" fmla="*/ 2585035 h 2593006"/>
              <a:gd name="connsiteX13" fmla="*/ 2722994 w 4512883"/>
              <a:gd name="connsiteY13" fmla="*/ 2591455 h 2593006"/>
              <a:gd name="connsiteX14" fmla="*/ 1035164 w 4512883"/>
              <a:gd name="connsiteY14" fmla="*/ 2585775 h 2593006"/>
              <a:gd name="connsiteX15" fmla="*/ 41318 w 4512883"/>
              <a:gd name="connsiteY15" fmla="*/ 2589701 h 2593006"/>
              <a:gd name="connsiteX16" fmla="*/ 273770 w 4512883"/>
              <a:gd name="connsiteY16"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83675 w 4512883"/>
              <a:gd name="connsiteY4" fmla="*/ 2172746 h 2593006"/>
              <a:gd name="connsiteX5" fmla="*/ 3919367 w 4512883"/>
              <a:gd name="connsiteY5" fmla="*/ 1641801 h 2593006"/>
              <a:gd name="connsiteX6" fmla="*/ 4251034 w 4512883"/>
              <a:gd name="connsiteY6" fmla="*/ 700687 h 2593006"/>
              <a:gd name="connsiteX7" fmla="*/ 4402689 w 4512883"/>
              <a:gd name="connsiteY7" fmla="*/ 1179 h 2593006"/>
              <a:gd name="connsiteX8" fmla="*/ 4512883 w 4512883"/>
              <a:gd name="connsiteY8" fmla="*/ 550764 h 2593006"/>
              <a:gd name="connsiteX9" fmla="*/ 4095440 w 4512883"/>
              <a:gd name="connsiteY9" fmla="*/ 1265528 h 2593006"/>
              <a:gd name="connsiteX10" fmla="*/ 4062308 w 4512883"/>
              <a:gd name="connsiteY10" fmla="*/ 1795792 h 2593006"/>
              <a:gd name="connsiteX11" fmla="*/ 3984453 w 4512883"/>
              <a:gd name="connsiteY11" fmla="*/ 2338737 h 2593006"/>
              <a:gd name="connsiteX12" fmla="*/ 3693878 w 4512883"/>
              <a:gd name="connsiteY12" fmla="*/ 2585035 h 2593006"/>
              <a:gd name="connsiteX13" fmla="*/ 2722994 w 4512883"/>
              <a:gd name="connsiteY13" fmla="*/ 2591455 h 2593006"/>
              <a:gd name="connsiteX14" fmla="*/ 1035164 w 4512883"/>
              <a:gd name="connsiteY14" fmla="*/ 2585775 h 2593006"/>
              <a:gd name="connsiteX15" fmla="*/ 41318 w 4512883"/>
              <a:gd name="connsiteY15" fmla="*/ 2589701 h 2593006"/>
              <a:gd name="connsiteX16" fmla="*/ 273770 w 4512883"/>
              <a:gd name="connsiteY16"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74342 w 4512883"/>
              <a:gd name="connsiteY4" fmla="*/ 2262431 h 2593006"/>
              <a:gd name="connsiteX5" fmla="*/ 3919367 w 4512883"/>
              <a:gd name="connsiteY5" fmla="*/ 1641801 h 2593006"/>
              <a:gd name="connsiteX6" fmla="*/ 4251034 w 4512883"/>
              <a:gd name="connsiteY6" fmla="*/ 700687 h 2593006"/>
              <a:gd name="connsiteX7" fmla="*/ 4402689 w 4512883"/>
              <a:gd name="connsiteY7" fmla="*/ 1179 h 2593006"/>
              <a:gd name="connsiteX8" fmla="*/ 4512883 w 4512883"/>
              <a:gd name="connsiteY8" fmla="*/ 550764 h 2593006"/>
              <a:gd name="connsiteX9" fmla="*/ 4095440 w 4512883"/>
              <a:gd name="connsiteY9" fmla="*/ 1265528 h 2593006"/>
              <a:gd name="connsiteX10" fmla="*/ 4062308 w 4512883"/>
              <a:gd name="connsiteY10" fmla="*/ 1795792 h 2593006"/>
              <a:gd name="connsiteX11" fmla="*/ 3984453 w 4512883"/>
              <a:gd name="connsiteY11" fmla="*/ 2338737 h 2593006"/>
              <a:gd name="connsiteX12" fmla="*/ 3693878 w 4512883"/>
              <a:gd name="connsiteY12" fmla="*/ 2585035 h 2593006"/>
              <a:gd name="connsiteX13" fmla="*/ 2722994 w 4512883"/>
              <a:gd name="connsiteY13" fmla="*/ 2591455 h 2593006"/>
              <a:gd name="connsiteX14" fmla="*/ 1035164 w 4512883"/>
              <a:gd name="connsiteY14" fmla="*/ 2585775 h 2593006"/>
              <a:gd name="connsiteX15" fmla="*/ 41318 w 4512883"/>
              <a:gd name="connsiteY15" fmla="*/ 2589701 h 2593006"/>
              <a:gd name="connsiteX16" fmla="*/ 273770 w 4512883"/>
              <a:gd name="connsiteY16"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74342 w 4512883"/>
              <a:gd name="connsiteY4" fmla="*/ 2262431 h 2593006"/>
              <a:gd name="connsiteX5" fmla="*/ 3919367 w 4512883"/>
              <a:gd name="connsiteY5" fmla="*/ 1641801 h 2593006"/>
              <a:gd name="connsiteX6" fmla="*/ 4251034 w 4512883"/>
              <a:gd name="connsiteY6" fmla="*/ 700687 h 2593006"/>
              <a:gd name="connsiteX7" fmla="*/ 4402689 w 4512883"/>
              <a:gd name="connsiteY7" fmla="*/ 1179 h 2593006"/>
              <a:gd name="connsiteX8" fmla="*/ 4512883 w 4512883"/>
              <a:gd name="connsiteY8" fmla="*/ 550764 h 2593006"/>
              <a:gd name="connsiteX9" fmla="*/ 4095440 w 4512883"/>
              <a:gd name="connsiteY9" fmla="*/ 1265528 h 2593006"/>
              <a:gd name="connsiteX10" fmla="*/ 4062308 w 4512883"/>
              <a:gd name="connsiteY10" fmla="*/ 1795792 h 2593006"/>
              <a:gd name="connsiteX11" fmla="*/ 3984453 w 4512883"/>
              <a:gd name="connsiteY11" fmla="*/ 2338737 h 2593006"/>
              <a:gd name="connsiteX12" fmla="*/ 3693878 w 4512883"/>
              <a:gd name="connsiteY12" fmla="*/ 2585035 h 2593006"/>
              <a:gd name="connsiteX13" fmla="*/ 2722994 w 4512883"/>
              <a:gd name="connsiteY13" fmla="*/ 2591455 h 2593006"/>
              <a:gd name="connsiteX14" fmla="*/ 1035164 w 4512883"/>
              <a:gd name="connsiteY14" fmla="*/ 2585775 h 2593006"/>
              <a:gd name="connsiteX15" fmla="*/ 41318 w 4512883"/>
              <a:gd name="connsiteY15" fmla="*/ 2589701 h 2593006"/>
              <a:gd name="connsiteX16" fmla="*/ 273770 w 4512883"/>
              <a:gd name="connsiteY16"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46344 w 4512883"/>
              <a:gd name="connsiteY4" fmla="*/ 2324283 h 2593006"/>
              <a:gd name="connsiteX5" fmla="*/ 3919367 w 4512883"/>
              <a:gd name="connsiteY5" fmla="*/ 1641801 h 2593006"/>
              <a:gd name="connsiteX6" fmla="*/ 4251034 w 4512883"/>
              <a:gd name="connsiteY6" fmla="*/ 700687 h 2593006"/>
              <a:gd name="connsiteX7" fmla="*/ 4402689 w 4512883"/>
              <a:gd name="connsiteY7" fmla="*/ 1179 h 2593006"/>
              <a:gd name="connsiteX8" fmla="*/ 4512883 w 4512883"/>
              <a:gd name="connsiteY8" fmla="*/ 550764 h 2593006"/>
              <a:gd name="connsiteX9" fmla="*/ 4095440 w 4512883"/>
              <a:gd name="connsiteY9" fmla="*/ 1265528 h 2593006"/>
              <a:gd name="connsiteX10" fmla="*/ 4062308 w 4512883"/>
              <a:gd name="connsiteY10" fmla="*/ 1795792 h 2593006"/>
              <a:gd name="connsiteX11" fmla="*/ 3984453 w 4512883"/>
              <a:gd name="connsiteY11" fmla="*/ 2338737 h 2593006"/>
              <a:gd name="connsiteX12" fmla="*/ 3693878 w 4512883"/>
              <a:gd name="connsiteY12" fmla="*/ 2585035 h 2593006"/>
              <a:gd name="connsiteX13" fmla="*/ 2722994 w 4512883"/>
              <a:gd name="connsiteY13" fmla="*/ 2591455 h 2593006"/>
              <a:gd name="connsiteX14" fmla="*/ 1035164 w 4512883"/>
              <a:gd name="connsiteY14" fmla="*/ 2585775 h 2593006"/>
              <a:gd name="connsiteX15" fmla="*/ 41318 w 4512883"/>
              <a:gd name="connsiteY15" fmla="*/ 2589701 h 2593006"/>
              <a:gd name="connsiteX16" fmla="*/ 273770 w 4512883"/>
              <a:gd name="connsiteY16"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627228 w 4512883"/>
              <a:gd name="connsiteY4" fmla="*/ 2268617 h 2593006"/>
              <a:gd name="connsiteX5" fmla="*/ 3919367 w 4512883"/>
              <a:gd name="connsiteY5" fmla="*/ 1641801 h 2593006"/>
              <a:gd name="connsiteX6" fmla="*/ 4251034 w 4512883"/>
              <a:gd name="connsiteY6" fmla="*/ 700687 h 2593006"/>
              <a:gd name="connsiteX7" fmla="*/ 4402689 w 4512883"/>
              <a:gd name="connsiteY7" fmla="*/ 1179 h 2593006"/>
              <a:gd name="connsiteX8" fmla="*/ 4512883 w 4512883"/>
              <a:gd name="connsiteY8" fmla="*/ 550764 h 2593006"/>
              <a:gd name="connsiteX9" fmla="*/ 4095440 w 4512883"/>
              <a:gd name="connsiteY9" fmla="*/ 1265528 h 2593006"/>
              <a:gd name="connsiteX10" fmla="*/ 4062308 w 4512883"/>
              <a:gd name="connsiteY10" fmla="*/ 1795792 h 2593006"/>
              <a:gd name="connsiteX11" fmla="*/ 3984453 w 4512883"/>
              <a:gd name="connsiteY11" fmla="*/ 2338737 h 2593006"/>
              <a:gd name="connsiteX12" fmla="*/ 3693878 w 4512883"/>
              <a:gd name="connsiteY12" fmla="*/ 2585035 h 2593006"/>
              <a:gd name="connsiteX13" fmla="*/ 2722994 w 4512883"/>
              <a:gd name="connsiteY13" fmla="*/ 2591455 h 2593006"/>
              <a:gd name="connsiteX14" fmla="*/ 1035164 w 4512883"/>
              <a:gd name="connsiteY14" fmla="*/ 2585775 h 2593006"/>
              <a:gd name="connsiteX15" fmla="*/ 41318 w 4512883"/>
              <a:gd name="connsiteY15" fmla="*/ 2589701 h 2593006"/>
              <a:gd name="connsiteX16" fmla="*/ 273770 w 4512883"/>
              <a:gd name="connsiteY16"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627228 w 4512883"/>
              <a:gd name="connsiteY4" fmla="*/ 2268617 h 2593006"/>
              <a:gd name="connsiteX5" fmla="*/ 3934921 w 4512883"/>
              <a:gd name="connsiteY5" fmla="*/ 1685097 h 2593006"/>
              <a:gd name="connsiteX6" fmla="*/ 4251034 w 4512883"/>
              <a:gd name="connsiteY6" fmla="*/ 700687 h 2593006"/>
              <a:gd name="connsiteX7" fmla="*/ 4402689 w 4512883"/>
              <a:gd name="connsiteY7" fmla="*/ 1179 h 2593006"/>
              <a:gd name="connsiteX8" fmla="*/ 4512883 w 4512883"/>
              <a:gd name="connsiteY8" fmla="*/ 550764 h 2593006"/>
              <a:gd name="connsiteX9" fmla="*/ 4095440 w 4512883"/>
              <a:gd name="connsiteY9" fmla="*/ 1265528 h 2593006"/>
              <a:gd name="connsiteX10" fmla="*/ 4062308 w 4512883"/>
              <a:gd name="connsiteY10" fmla="*/ 1795792 h 2593006"/>
              <a:gd name="connsiteX11" fmla="*/ 3984453 w 4512883"/>
              <a:gd name="connsiteY11" fmla="*/ 2338737 h 2593006"/>
              <a:gd name="connsiteX12" fmla="*/ 3693878 w 4512883"/>
              <a:gd name="connsiteY12" fmla="*/ 2585035 h 2593006"/>
              <a:gd name="connsiteX13" fmla="*/ 2722994 w 4512883"/>
              <a:gd name="connsiteY13" fmla="*/ 2591455 h 2593006"/>
              <a:gd name="connsiteX14" fmla="*/ 1035164 w 4512883"/>
              <a:gd name="connsiteY14" fmla="*/ 2585775 h 2593006"/>
              <a:gd name="connsiteX15" fmla="*/ 41318 w 4512883"/>
              <a:gd name="connsiteY15" fmla="*/ 2589701 h 2593006"/>
              <a:gd name="connsiteX16" fmla="*/ 273770 w 4512883"/>
              <a:gd name="connsiteY16"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627228 w 4512883"/>
              <a:gd name="connsiteY4" fmla="*/ 2268617 h 2593006"/>
              <a:gd name="connsiteX5" fmla="*/ 3934921 w 4512883"/>
              <a:gd name="connsiteY5" fmla="*/ 1685097 h 2593006"/>
              <a:gd name="connsiteX6" fmla="*/ 4251034 w 4512883"/>
              <a:gd name="connsiteY6" fmla="*/ 700687 h 2593006"/>
              <a:gd name="connsiteX7" fmla="*/ 4402689 w 4512883"/>
              <a:gd name="connsiteY7" fmla="*/ 1179 h 2593006"/>
              <a:gd name="connsiteX8" fmla="*/ 4512883 w 4512883"/>
              <a:gd name="connsiteY8" fmla="*/ 550764 h 2593006"/>
              <a:gd name="connsiteX9" fmla="*/ 4095440 w 4512883"/>
              <a:gd name="connsiteY9" fmla="*/ 1265528 h 2593006"/>
              <a:gd name="connsiteX10" fmla="*/ 4062308 w 4512883"/>
              <a:gd name="connsiteY10" fmla="*/ 1795792 h 2593006"/>
              <a:gd name="connsiteX11" fmla="*/ 3984453 w 4512883"/>
              <a:gd name="connsiteY11" fmla="*/ 2338737 h 2593006"/>
              <a:gd name="connsiteX12" fmla="*/ 3693878 w 4512883"/>
              <a:gd name="connsiteY12" fmla="*/ 2585035 h 2593006"/>
              <a:gd name="connsiteX13" fmla="*/ 2722994 w 4512883"/>
              <a:gd name="connsiteY13" fmla="*/ 2591455 h 2593006"/>
              <a:gd name="connsiteX14" fmla="*/ 1035164 w 4512883"/>
              <a:gd name="connsiteY14" fmla="*/ 2585775 h 2593006"/>
              <a:gd name="connsiteX15" fmla="*/ 41318 w 4512883"/>
              <a:gd name="connsiteY15" fmla="*/ 2589701 h 2593006"/>
              <a:gd name="connsiteX16" fmla="*/ 273770 w 4512883"/>
              <a:gd name="connsiteY16"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627228 w 4512883"/>
              <a:gd name="connsiteY4" fmla="*/ 2268617 h 2593006"/>
              <a:gd name="connsiteX5" fmla="*/ 3934921 w 4512883"/>
              <a:gd name="connsiteY5" fmla="*/ 1685097 h 2593006"/>
              <a:gd name="connsiteX6" fmla="*/ 4251034 w 4512883"/>
              <a:gd name="connsiteY6" fmla="*/ 700687 h 2593006"/>
              <a:gd name="connsiteX7" fmla="*/ 4402689 w 4512883"/>
              <a:gd name="connsiteY7" fmla="*/ 1179 h 2593006"/>
              <a:gd name="connsiteX8" fmla="*/ 4512883 w 4512883"/>
              <a:gd name="connsiteY8" fmla="*/ 550764 h 2593006"/>
              <a:gd name="connsiteX9" fmla="*/ 4095440 w 4512883"/>
              <a:gd name="connsiteY9" fmla="*/ 1265528 h 2593006"/>
              <a:gd name="connsiteX10" fmla="*/ 4062308 w 4512883"/>
              <a:gd name="connsiteY10" fmla="*/ 1795792 h 2593006"/>
              <a:gd name="connsiteX11" fmla="*/ 3984453 w 4512883"/>
              <a:gd name="connsiteY11" fmla="*/ 2338737 h 2593006"/>
              <a:gd name="connsiteX12" fmla="*/ 3693878 w 4512883"/>
              <a:gd name="connsiteY12" fmla="*/ 2585035 h 2593006"/>
              <a:gd name="connsiteX13" fmla="*/ 2722994 w 4512883"/>
              <a:gd name="connsiteY13" fmla="*/ 2591455 h 2593006"/>
              <a:gd name="connsiteX14" fmla="*/ 1035164 w 4512883"/>
              <a:gd name="connsiteY14" fmla="*/ 2585775 h 2593006"/>
              <a:gd name="connsiteX15" fmla="*/ 41318 w 4512883"/>
              <a:gd name="connsiteY15" fmla="*/ 2589701 h 2593006"/>
              <a:gd name="connsiteX16" fmla="*/ 273770 w 4512883"/>
              <a:gd name="connsiteY16" fmla="*/ 2556639 h 2593006"/>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627228 w 4512883"/>
              <a:gd name="connsiteY4" fmla="*/ 2269170 h 2593559"/>
              <a:gd name="connsiteX5" fmla="*/ 3934921 w 4512883"/>
              <a:gd name="connsiteY5" fmla="*/ 1685650 h 2593559"/>
              <a:gd name="connsiteX6" fmla="*/ 4279033 w 4512883"/>
              <a:gd name="connsiteY6" fmla="*/ 735259 h 2593559"/>
              <a:gd name="connsiteX7" fmla="*/ 4402689 w 4512883"/>
              <a:gd name="connsiteY7" fmla="*/ 1732 h 2593559"/>
              <a:gd name="connsiteX8" fmla="*/ 4512883 w 4512883"/>
              <a:gd name="connsiteY8" fmla="*/ 551317 h 2593559"/>
              <a:gd name="connsiteX9" fmla="*/ 4095440 w 4512883"/>
              <a:gd name="connsiteY9" fmla="*/ 1266081 h 2593559"/>
              <a:gd name="connsiteX10" fmla="*/ 4062308 w 4512883"/>
              <a:gd name="connsiteY10" fmla="*/ 1796345 h 2593559"/>
              <a:gd name="connsiteX11" fmla="*/ 3984453 w 4512883"/>
              <a:gd name="connsiteY11" fmla="*/ 2339290 h 2593559"/>
              <a:gd name="connsiteX12" fmla="*/ 3693878 w 4512883"/>
              <a:gd name="connsiteY12" fmla="*/ 2585588 h 2593559"/>
              <a:gd name="connsiteX13" fmla="*/ 2722994 w 4512883"/>
              <a:gd name="connsiteY13" fmla="*/ 2592008 h 2593559"/>
              <a:gd name="connsiteX14" fmla="*/ 1035164 w 4512883"/>
              <a:gd name="connsiteY14" fmla="*/ 2586328 h 2593559"/>
              <a:gd name="connsiteX15" fmla="*/ 41318 w 4512883"/>
              <a:gd name="connsiteY15" fmla="*/ 2590254 h 2593559"/>
              <a:gd name="connsiteX16" fmla="*/ 273770 w 4512883"/>
              <a:gd name="connsiteY16"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627228 w 4512883"/>
              <a:gd name="connsiteY4" fmla="*/ 2269170 h 2593559"/>
              <a:gd name="connsiteX5" fmla="*/ 3934921 w 4512883"/>
              <a:gd name="connsiteY5" fmla="*/ 1685650 h 2593559"/>
              <a:gd name="connsiteX6" fmla="*/ 4279033 w 4512883"/>
              <a:gd name="connsiteY6" fmla="*/ 735259 h 2593559"/>
              <a:gd name="connsiteX7" fmla="*/ 4402689 w 4512883"/>
              <a:gd name="connsiteY7" fmla="*/ 1732 h 2593559"/>
              <a:gd name="connsiteX8" fmla="*/ 4512883 w 4512883"/>
              <a:gd name="connsiteY8" fmla="*/ 551317 h 2593559"/>
              <a:gd name="connsiteX9" fmla="*/ 4095440 w 4512883"/>
              <a:gd name="connsiteY9" fmla="*/ 1266081 h 2593559"/>
              <a:gd name="connsiteX10" fmla="*/ 4062308 w 4512883"/>
              <a:gd name="connsiteY10" fmla="*/ 1796345 h 2593559"/>
              <a:gd name="connsiteX11" fmla="*/ 3984453 w 4512883"/>
              <a:gd name="connsiteY11" fmla="*/ 2339290 h 2593559"/>
              <a:gd name="connsiteX12" fmla="*/ 3693878 w 4512883"/>
              <a:gd name="connsiteY12" fmla="*/ 2585588 h 2593559"/>
              <a:gd name="connsiteX13" fmla="*/ 2722994 w 4512883"/>
              <a:gd name="connsiteY13" fmla="*/ 2592008 h 2593559"/>
              <a:gd name="connsiteX14" fmla="*/ 1035164 w 4512883"/>
              <a:gd name="connsiteY14" fmla="*/ 2586328 h 2593559"/>
              <a:gd name="connsiteX15" fmla="*/ 41318 w 4512883"/>
              <a:gd name="connsiteY15" fmla="*/ 2590254 h 2593559"/>
              <a:gd name="connsiteX16" fmla="*/ 273770 w 4512883"/>
              <a:gd name="connsiteY16"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627228 w 4512883"/>
              <a:gd name="connsiteY4" fmla="*/ 2269170 h 2593559"/>
              <a:gd name="connsiteX5" fmla="*/ 3934921 w 4512883"/>
              <a:gd name="connsiteY5" fmla="*/ 1685650 h 2593559"/>
              <a:gd name="connsiteX6" fmla="*/ 4279033 w 4512883"/>
              <a:gd name="connsiteY6" fmla="*/ 735259 h 2593559"/>
              <a:gd name="connsiteX7" fmla="*/ 4402689 w 4512883"/>
              <a:gd name="connsiteY7" fmla="*/ 1732 h 2593559"/>
              <a:gd name="connsiteX8" fmla="*/ 4512883 w 4512883"/>
              <a:gd name="connsiteY8" fmla="*/ 551317 h 2593559"/>
              <a:gd name="connsiteX9" fmla="*/ 4095440 w 4512883"/>
              <a:gd name="connsiteY9" fmla="*/ 1266081 h 2593559"/>
              <a:gd name="connsiteX10" fmla="*/ 4062308 w 4512883"/>
              <a:gd name="connsiteY10" fmla="*/ 1796345 h 2593559"/>
              <a:gd name="connsiteX11" fmla="*/ 3984453 w 4512883"/>
              <a:gd name="connsiteY11" fmla="*/ 2339290 h 2593559"/>
              <a:gd name="connsiteX12" fmla="*/ 3693878 w 4512883"/>
              <a:gd name="connsiteY12" fmla="*/ 2585588 h 2593559"/>
              <a:gd name="connsiteX13" fmla="*/ 2722994 w 4512883"/>
              <a:gd name="connsiteY13" fmla="*/ 2592008 h 2593559"/>
              <a:gd name="connsiteX14" fmla="*/ 1035164 w 4512883"/>
              <a:gd name="connsiteY14" fmla="*/ 2586328 h 2593559"/>
              <a:gd name="connsiteX15" fmla="*/ 41318 w 4512883"/>
              <a:gd name="connsiteY15" fmla="*/ 2590254 h 2593559"/>
              <a:gd name="connsiteX16" fmla="*/ 273770 w 4512883"/>
              <a:gd name="connsiteY16"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627228 w 4512883"/>
              <a:gd name="connsiteY4" fmla="*/ 2269170 h 2593559"/>
              <a:gd name="connsiteX5" fmla="*/ 3934921 w 4512883"/>
              <a:gd name="connsiteY5" fmla="*/ 1685650 h 2593559"/>
              <a:gd name="connsiteX6" fmla="*/ 4279033 w 4512883"/>
              <a:gd name="connsiteY6" fmla="*/ 735259 h 2593559"/>
              <a:gd name="connsiteX7" fmla="*/ 4402689 w 4512883"/>
              <a:gd name="connsiteY7" fmla="*/ 1732 h 2593559"/>
              <a:gd name="connsiteX8" fmla="*/ 4512883 w 4512883"/>
              <a:gd name="connsiteY8" fmla="*/ 551317 h 2593559"/>
              <a:gd name="connsiteX9" fmla="*/ 4095440 w 4512883"/>
              <a:gd name="connsiteY9" fmla="*/ 1266081 h 2593559"/>
              <a:gd name="connsiteX10" fmla="*/ 4062308 w 4512883"/>
              <a:gd name="connsiteY10" fmla="*/ 1796345 h 2593559"/>
              <a:gd name="connsiteX11" fmla="*/ 3984453 w 4512883"/>
              <a:gd name="connsiteY11" fmla="*/ 2339290 h 2593559"/>
              <a:gd name="connsiteX12" fmla="*/ 3693878 w 4512883"/>
              <a:gd name="connsiteY12" fmla="*/ 2585588 h 2593559"/>
              <a:gd name="connsiteX13" fmla="*/ 2722994 w 4512883"/>
              <a:gd name="connsiteY13" fmla="*/ 2592008 h 2593559"/>
              <a:gd name="connsiteX14" fmla="*/ 1035164 w 4512883"/>
              <a:gd name="connsiteY14" fmla="*/ 2586328 h 2593559"/>
              <a:gd name="connsiteX15" fmla="*/ 41318 w 4512883"/>
              <a:gd name="connsiteY15" fmla="*/ 2590254 h 2593559"/>
              <a:gd name="connsiteX16" fmla="*/ 273770 w 4512883"/>
              <a:gd name="connsiteY16"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627228 w 4512883"/>
              <a:gd name="connsiteY4" fmla="*/ 2269170 h 2593559"/>
              <a:gd name="connsiteX5" fmla="*/ 3934921 w 4512883"/>
              <a:gd name="connsiteY5" fmla="*/ 1685650 h 2593559"/>
              <a:gd name="connsiteX6" fmla="*/ 4279033 w 4512883"/>
              <a:gd name="connsiteY6" fmla="*/ 735259 h 2593559"/>
              <a:gd name="connsiteX7" fmla="*/ 4402689 w 4512883"/>
              <a:gd name="connsiteY7" fmla="*/ 1732 h 2593559"/>
              <a:gd name="connsiteX8" fmla="*/ 4512883 w 4512883"/>
              <a:gd name="connsiteY8" fmla="*/ 551317 h 2593559"/>
              <a:gd name="connsiteX9" fmla="*/ 4095440 w 4512883"/>
              <a:gd name="connsiteY9" fmla="*/ 1266081 h 2593559"/>
              <a:gd name="connsiteX10" fmla="*/ 4062308 w 4512883"/>
              <a:gd name="connsiteY10" fmla="*/ 1796345 h 2593559"/>
              <a:gd name="connsiteX11" fmla="*/ 3984453 w 4512883"/>
              <a:gd name="connsiteY11" fmla="*/ 2339290 h 2593559"/>
              <a:gd name="connsiteX12" fmla="*/ 3693878 w 4512883"/>
              <a:gd name="connsiteY12" fmla="*/ 2585588 h 2593559"/>
              <a:gd name="connsiteX13" fmla="*/ 2722994 w 4512883"/>
              <a:gd name="connsiteY13" fmla="*/ 2592008 h 2593559"/>
              <a:gd name="connsiteX14" fmla="*/ 1035164 w 4512883"/>
              <a:gd name="connsiteY14" fmla="*/ 2586328 h 2593559"/>
              <a:gd name="connsiteX15" fmla="*/ 41318 w 4512883"/>
              <a:gd name="connsiteY15" fmla="*/ 2590254 h 2593559"/>
              <a:gd name="connsiteX16" fmla="*/ 273770 w 4512883"/>
              <a:gd name="connsiteY16"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627228 w 4512883"/>
              <a:gd name="connsiteY4" fmla="*/ 2269170 h 2593559"/>
              <a:gd name="connsiteX5" fmla="*/ 3928699 w 4512883"/>
              <a:gd name="connsiteY5" fmla="*/ 1688743 h 2593559"/>
              <a:gd name="connsiteX6" fmla="*/ 4279033 w 4512883"/>
              <a:gd name="connsiteY6" fmla="*/ 735259 h 2593559"/>
              <a:gd name="connsiteX7" fmla="*/ 4402689 w 4512883"/>
              <a:gd name="connsiteY7" fmla="*/ 1732 h 2593559"/>
              <a:gd name="connsiteX8" fmla="*/ 4512883 w 4512883"/>
              <a:gd name="connsiteY8" fmla="*/ 551317 h 2593559"/>
              <a:gd name="connsiteX9" fmla="*/ 4095440 w 4512883"/>
              <a:gd name="connsiteY9" fmla="*/ 1266081 h 2593559"/>
              <a:gd name="connsiteX10" fmla="*/ 4062308 w 4512883"/>
              <a:gd name="connsiteY10" fmla="*/ 1796345 h 2593559"/>
              <a:gd name="connsiteX11" fmla="*/ 3984453 w 4512883"/>
              <a:gd name="connsiteY11" fmla="*/ 2339290 h 2593559"/>
              <a:gd name="connsiteX12" fmla="*/ 3693878 w 4512883"/>
              <a:gd name="connsiteY12" fmla="*/ 2585588 h 2593559"/>
              <a:gd name="connsiteX13" fmla="*/ 2722994 w 4512883"/>
              <a:gd name="connsiteY13" fmla="*/ 2592008 h 2593559"/>
              <a:gd name="connsiteX14" fmla="*/ 1035164 w 4512883"/>
              <a:gd name="connsiteY14" fmla="*/ 2586328 h 2593559"/>
              <a:gd name="connsiteX15" fmla="*/ 41318 w 4512883"/>
              <a:gd name="connsiteY15" fmla="*/ 2590254 h 2593559"/>
              <a:gd name="connsiteX16" fmla="*/ 273770 w 4512883"/>
              <a:gd name="connsiteY16"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627228 w 4512883"/>
              <a:gd name="connsiteY4" fmla="*/ 2269170 h 2593559"/>
              <a:gd name="connsiteX5" fmla="*/ 3928699 w 4512883"/>
              <a:gd name="connsiteY5" fmla="*/ 1688743 h 2593559"/>
              <a:gd name="connsiteX6" fmla="*/ 4279033 w 4512883"/>
              <a:gd name="connsiteY6" fmla="*/ 735259 h 2593559"/>
              <a:gd name="connsiteX7" fmla="*/ 4402689 w 4512883"/>
              <a:gd name="connsiteY7" fmla="*/ 1732 h 2593559"/>
              <a:gd name="connsiteX8" fmla="*/ 4512883 w 4512883"/>
              <a:gd name="connsiteY8" fmla="*/ 551317 h 2593559"/>
              <a:gd name="connsiteX9" fmla="*/ 4095440 w 4512883"/>
              <a:gd name="connsiteY9" fmla="*/ 1266081 h 2593559"/>
              <a:gd name="connsiteX10" fmla="*/ 4062308 w 4512883"/>
              <a:gd name="connsiteY10" fmla="*/ 1796345 h 2593559"/>
              <a:gd name="connsiteX11" fmla="*/ 3984453 w 4512883"/>
              <a:gd name="connsiteY11" fmla="*/ 2339290 h 2593559"/>
              <a:gd name="connsiteX12" fmla="*/ 3693878 w 4512883"/>
              <a:gd name="connsiteY12" fmla="*/ 2585588 h 2593559"/>
              <a:gd name="connsiteX13" fmla="*/ 2722994 w 4512883"/>
              <a:gd name="connsiteY13" fmla="*/ 2592008 h 2593559"/>
              <a:gd name="connsiteX14" fmla="*/ 1035164 w 4512883"/>
              <a:gd name="connsiteY14" fmla="*/ 2586328 h 2593559"/>
              <a:gd name="connsiteX15" fmla="*/ 41318 w 4512883"/>
              <a:gd name="connsiteY15" fmla="*/ 2590254 h 2593559"/>
              <a:gd name="connsiteX16" fmla="*/ 273770 w 4512883"/>
              <a:gd name="connsiteY16"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266078 w 4512883"/>
              <a:gd name="connsiteY4" fmla="*/ 2419342 h 2593559"/>
              <a:gd name="connsiteX5" fmla="*/ 3627228 w 4512883"/>
              <a:gd name="connsiteY5" fmla="*/ 2269170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06520 w 4512883"/>
              <a:gd name="connsiteY4" fmla="*/ 2431712 h 2593559"/>
              <a:gd name="connsiteX5" fmla="*/ 3627228 w 4512883"/>
              <a:gd name="connsiteY5" fmla="*/ 2269170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15853 w 4512883"/>
              <a:gd name="connsiteY4" fmla="*/ 2456453 h 2593559"/>
              <a:gd name="connsiteX5" fmla="*/ 3627228 w 4512883"/>
              <a:gd name="connsiteY5" fmla="*/ 2269170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15853 w 4512883"/>
              <a:gd name="connsiteY4" fmla="*/ 2456453 h 2593559"/>
              <a:gd name="connsiteX5" fmla="*/ 3627228 w 4512883"/>
              <a:gd name="connsiteY5" fmla="*/ 2269170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15853 w 4512883"/>
              <a:gd name="connsiteY4" fmla="*/ 2456453 h 2593559"/>
              <a:gd name="connsiteX5" fmla="*/ 3627228 w 4512883"/>
              <a:gd name="connsiteY5" fmla="*/ 2269170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15853 w 4512883"/>
              <a:gd name="connsiteY4" fmla="*/ 2456453 h 2593559"/>
              <a:gd name="connsiteX5" fmla="*/ 3627228 w 4512883"/>
              <a:gd name="connsiteY5" fmla="*/ 2269170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15853 w 4512883"/>
              <a:gd name="connsiteY4" fmla="*/ 2456453 h 2593559"/>
              <a:gd name="connsiteX5" fmla="*/ 3627228 w 4512883"/>
              <a:gd name="connsiteY5" fmla="*/ 2269170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15853 w 4512883"/>
              <a:gd name="connsiteY4" fmla="*/ 2456453 h 2593559"/>
              <a:gd name="connsiteX5" fmla="*/ 3692557 w 4512883"/>
              <a:gd name="connsiteY5" fmla="*/ 226298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15853 w 4512883"/>
              <a:gd name="connsiteY4" fmla="*/ 2456453 h 2593559"/>
              <a:gd name="connsiteX5" fmla="*/ 3726777 w 4512883"/>
              <a:gd name="connsiteY5" fmla="*/ 227535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81193 h 2593559"/>
              <a:gd name="connsiteX5" fmla="*/ 3726777 w 4512883"/>
              <a:gd name="connsiteY5" fmla="*/ 227535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81193 h 2593559"/>
              <a:gd name="connsiteX5" fmla="*/ 3726777 w 4512883"/>
              <a:gd name="connsiteY5" fmla="*/ 227535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81193 h 2593559"/>
              <a:gd name="connsiteX5" fmla="*/ 3726777 w 4512883"/>
              <a:gd name="connsiteY5" fmla="*/ 227535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81193 h 2593559"/>
              <a:gd name="connsiteX5" fmla="*/ 3726777 w 4512883"/>
              <a:gd name="connsiteY5" fmla="*/ 227535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81193 h 2593559"/>
              <a:gd name="connsiteX5" fmla="*/ 3726777 w 4512883"/>
              <a:gd name="connsiteY5" fmla="*/ 227535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860260 w 4512883"/>
              <a:gd name="connsiteY6" fmla="*/ 1943084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869592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869592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869592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869592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869592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854038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673892 w 4512883"/>
              <a:gd name="connsiteY5" fmla="*/ 2309373 h 2593559"/>
              <a:gd name="connsiteX6" fmla="*/ 3854038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673892 w 4512883"/>
              <a:gd name="connsiteY5" fmla="*/ 2309373 h 2593559"/>
              <a:gd name="connsiteX6" fmla="*/ 3854038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7226 w 4512883"/>
              <a:gd name="connsiteY3" fmla="*/ 2517555 h 2593559"/>
              <a:gd name="connsiteX4" fmla="*/ 3325186 w 4512883"/>
              <a:gd name="connsiteY4" fmla="*/ 2478101 h 2593559"/>
              <a:gd name="connsiteX5" fmla="*/ 3673892 w 4512883"/>
              <a:gd name="connsiteY5" fmla="*/ 2309373 h 2593559"/>
              <a:gd name="connsiteX6" fmla="*/ 3854038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7226 w 4512883"/>
              <a:gd name="connsiteY3" fmla="*/ 2517555 h 2593559"/>
              <a:gd name="connsiteX4" fmla="*/ 3325186 w 4512883"/>
              <a:gd name="connsiteY4" fmla="*/ 2478101 h 2593559"/>
              <a:gd name="connsiteX5" fmla="*/ 3673892 w 4512883"/>
              <a:gd name="connsiteY5" fmla="*/ 2309373 h 2593559"/>
              <a:gd name="connsiteX6" fmla="*/ 3854038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7226 w 4512883"/>
              <a:gd name="connsiteY3" fmla="*/ 2517555 h 2593559"/>
              <a:gd name="connsiteX4" fmla="*/ 3325186 w 4512883"/>
              <a:gd name="connsiteY4" fmla="*/ 2478101 h 2593559"/>
              <a:gd name="connsiteX5" fmla="*/ 3673892 w 4512883"/>
              <a:gd name="connsiteY5" fmla="*/ 2309373 h 2593559"/>
              <a:gd name="connsiteX6" fmla="*/ 3854038 w 4512883"/>
              <a:gd name="connsiteY6" fmla="*/ 2042047 h 2593559"/>
              <a:gd name="connsiteX7" fmla="*/ 3972252 w 4512883"/>
              <a:gd name="connsiteY7" fmla="*/ 1685650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7226 w 4512883"/>
              <a:gd name="connsiteY3" fmla="*/ 2517555 h 2593559"/>
              <a:gd name="connsiteX4" fmla="*/ 3325186 w 4512883"/>
              <a:gd name="connsiteY4" fmla="*/ 2478101 h 2593559"/>
              <a:gd name="connsiteX5" fmla="*/ 3673892 w 4512883"/>
              <a:gd name="connsiteY5" fmla="*/ 2309373 h 2593559"/>
              <a:gd name="connsiteX6" fmla="*/ 3854038 w 4512883"/>
              <a:gd name="connsiteY6" fmla="*/ 2042047 h 2593559"/>
              <a:gd name="connsiteX7" fmla="*/ 3972252 w 4512883"/>
              <a:gd name="connsiteY7" fmla="*/ 1685650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7226 w 4512883"/>
              <a:gd name="connsiteY3" fmla="*/ 2517555 h 2593559"/>
              <a:gd name="connsiteX4" fmla="*/ 3325186 w 4512883"/>
              <a:gd name="connsiteY4" fmla="*/ 2478101 h 2593559"/>
              <a:gd name="connsiteX5" fmla="*/ 3673892 w 4512883"/>
              <a:gd name="connsiteY5" fmla="*/ 2309373 h 2593559"/>
              <a:gd name="connsiteX6" fmla="*/ 3854038 w 4512883"/>
              <a:gd name="connsiteY6" fmla="*/ 2042047 h 2593559"/>
              <a:gd name="connsiteX7" fmla="*/ 3972252 w 4512883"/>
              <a:gd name="connsiteY7" fmla="*/ 1685650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8701 h 2595068"/>
              <a:gd name="connsiteX1" fmla="*/ 1053446 w 4512883"/>
              <a:gd name="connsiteY1" fmla="*/ 2546772 h 2595068"/>
              <a:gd name="connsiteX2" fmla="*/ 1926996 w 4512883"/>
              <a:gd name="connsiteY2" fmla="*/ 2539423 h 2595068"/>
              <a:gd name="connsiteX3" fmla="*/ 2737226 w 4512883"/>
              <a:gd name="connsiteY3" fmla="*/ 2519064 h 2595068"/>
              <a:gd name="connsiteX4" fmla="*/ 3325186 w 4512883"/>
              <a:gd name="connsiteY4" fmla="*/ 2479610 h 2595068"/>
              <a:gd name="connsiteX5" fmla="*/ 3673892 w 4512883"/>
              <a:gd name="connsiteY5" fmla="*/ 2310882 h 2595068"/>
              <a:gd name="connsiteX6" fmla="*/ 3854038 w 4512883"/>
              <a:gd name="connsiteY6" fmla="*/ 2043556 h 2595068"/>
              <a:gd name="connsiteX7" fmla="*/ 3972252 w 4512883"/>
              <a:gd name="connsiteY7" fmla="*/ 1687159 h 2595068"/>
              <a:gd name="connsiteX8" fmla="*/ 4238592 w 4512883"/>
              <a:gd name="connsiteY8" fmla="*/ 810990 h 2595068"/>
              <a:gd name="connsiteX9" fmla="*/ 4402689 w 4512883"/>
              <a:gd name="connsiteY9" fmla="*/ 3241 h 2595068"/>
              <a:gd name="connsiteX10" fmla="*/ 4512883 w 4512883"/>
              <a:gd name="connsiteY10" fmla="*/ 552826 h 2595068"/>
              <a:gd name="connsiteX11" fmla="*/ 4095440 w 4512883"/>
              <a:gd name="connsiteY11" fmla="*/ 1267590 h 2595068"/>
              <a:gd name="connsiteX12" fmla="*/ 4062308 w 4512883"/>
              <a:gd name="connsiteY12" fmla="*/ 1797854 h 2595068"/>
              <a:gd name="connsiteX13" fmla="*/ 3984453 w 4512883"/>
              <a:gd name="connsiteY13" fmla="*/ 2340799 h 2595068"/>
              <a:gd name="connsiteX14" fmla="*/ 3693878 w 4512883"/>
              <a:gd name="connsiteY14" fmla="*/ 2587097 h 2595068"/>
              <a:gd name="connsiteX15" fmla="*/ 2722994 w 4512883"/>
              <a:gd name="connsiteY15" fmla="*/ 2593517 h 2595068"/>
              <a:gd name="connsiteX16" fmla="*/ 1035164 w 4512883"/>
              <a:gd name="connsiteY16" fmla="*/ 2587837 h 2595068"/>
              <a:gd name="connsiteX17" fmla="*/ 41318 w 4512883"/>
              <a:gd name="connsiteY17" fmla="*/ 2591763 h 2595068"/>
              <a:gd name="connsiteX18" fmla="*/ 273770 w 4512883"/>
              <a:gd name="connsiteY18" fmla="*/ 2558701 h 2595068"/>
              <a:gd name="connsiteX0" fmla="*/ 273770 w 4512883"/>
              <a:gd name="connsiteY0" fmla="*/ 2558701 h 2595068"/>
              <a:gd name="connsiteX1" fmla="*/ 1053446 w 4512883"/>
              <a:gd name="connsiteY1" fmla="*/ 2546772 h 2595068"/>
              <a:gd name="connsiteX2" fmla="*/ 1926996 w 4512883"/>
              <a:gd name="connsiteY2" fmla="*/ 2539423 h 2595068"/>
              <a:gd name="connsiteX3" fmla="*/ 2737226 w 4512883"/>
              <a:gd name="connsiteY3" fmla="*/ 2519064 h 2595068"/>
              <a:gd name="connsiteX4" fmla="*/ 3325186 w 4512883"/>
              <a:gd name="connsiteY4" fmla="*/ 2479610 h 2595068"/>
              <a:gd name="connsiteX5" fmla="*/ 3673892 w 4512883"/>
              <a:gd name="connsiteY5" fmla="*/ 2310882 h 2595068"/>
              <a:gd name="connsiteX6" fmla="*/ 3854038 w 4512883"/>
              <a:gd name="connsiteY6" fmla="*/ 2043556 h 2595068"/>
              <a:gd name="connsiteX7" fmla="*/ 3972252 w 4512883"/>
              <a:gd name="connsiteY7" fmla="*/ 1687159 h 2595068"/>
              <a:gd name="connsiteX8" fmla="*/ 4102910 w 4512883"/>
              <a:gd name="connsiteY8" fmla="*/ 1180725 h 2595068"/>
              <a:gd name="connsiteX9" fmla="*/ 4238592 w 4512883"/>
              <a:gd name="connsiteY9" fmla="*/ 810990 h 2595068"/>
              <a:gd name="connsiteX10" fmla="*/ 4402689 w 4512883"/>
              <a:gd name="connsiteY10" fmla="*/ 3241 h 2595068"/>
              <a:gd name="connsiteX11" fmla="*/ 4512883 w 4512883"/>
              <a:gd name="connsiteY11" fmla="*/ 552826 h 2595068"/>
              <a:gd name="connsiteX12" fmla="*/ 4095440 w 4512883"/>
              <a:gd name="connsiteY12" fmla="*/ 1267590 h 2595068"/>
              <a:gd name="connsiteX13" fmla="*/ 4062308 w 4512883"/>
              <a:gd name="connsiteY13" fmla="*/ 1797854 h 2595068"/>
              <a:gd name="connsiteX14" fmla="*/ 3984453 w 4512883"/>
              <a:gd name="connsiteY14" fmla="*/ 2340799 h 2595068"/>
              <a:gd name="connsiteX15" fmla="*/ 3693878 w 4512883"/>
              <a:gd name="connsiteY15" fmla="*/ 2587097 h 2595068"/>
              <a:gd name="connsiteX16" fmla="*/ 2722994 w 4512883"/>
              <a:gd name="connsiteY16" fmla="*/ 2593517 h 2595068"/>
              <a:gd name="connsiteX17" fmla="*/ 1035164 w 4512883"/>
              <a:gd name="connsiteY17" fmla="*/ 2587837 h 2595068"/>
              <a:gd name="connsiteX18" fmla="*/ 41318 w 4512883"/>
              <a:gd name="connsiteY18" fmla="*/ 2591763 h 2595068"/>
              <a:gd name="connsiteX19" fmla="*/ 273770 w 4512883"/>
              <a:gd name="connsiteY19" fmla="*/ 2558701 h 2595068"/>
              <a:gd name="connsiteX0" fmla="*/ 273770 w 4512883"/>
              <a:gd name="connsiteY0" fmla="*/ 2558844 h 2595211"/>
              <a:gd name="connsiteX1" fmla="*/ 1053446 w 4512883"/>
              <a:gd name="connsiteY1" fmla="*/ 2546915 h 2595211"/>
              <a:gd name="connsiteX2" fmla="*/ 1926996 w 4512883"/>
              <a:gd name="connsiteY2" fmla="*/ 2539566 h 2595211"/>
              <a:gd name="connsiteX3" fmla="*/ 2737226 w 4512883"/>
              <a:gd name="connsiteY3" fmla="*/ 2519207 h 2595211"/>
              <a:gd name="connsiteX4" fmla="*/ 3325186 w 4512883"/>
              <a:gd name="connsiteY4" fmla="*/ 2479753 h 2595211"/>
              <a:gd name="connsiteX5" fmla="*/ 3673892 w 4512883"/>
              <a:gd name="connsiteY5" fmla="*/ 2311025 h 2595211"/>
              <a:gd name="connsiteX6" fmla="*/ 3854038 w 4512883"/>
              <a:gd name="connsiteY6" fmla="*/ 2043699 h 2595211"/>
              <a:gd name="connsiteX7" fmla="*/ 3972252 w 4512883"/>
              <a:gd name="connsiteY7" fmla="*/ 1687302 h 2595211"/>
              <a:gd name="connsiteX8" fmla="*/ 4102910 w 4512883"/>
              <a:gd name="connsiteY8" fmla="*/ 1180868 h 2595211"/>
              <a:gd name="connsiteX9" fmla="*/ 4406580 w 4512883"/>
              <a:gd name="connsiteY9" fmla="*/ 817318 h 2595211"/>
              <a:gd name="connsiteX10" fmla="*/ 4402689 w 4512883"/>
              <a:gd name="connsiteY10" fmla="*/ 3384 h 2595211"/>
              <a:gd name="connsiteX11" fmla="*/ 4512883 w 4512883"/>
              <a:gd name="connsiteY11" fmla="*/ 552969 h 2595211"/>
              <a:gd name="connsiteX12" fmla="*/ 4095440 w 4512883"/>
              <a:gd name="connsiteY12" fmla="*/ 1267733 h 2595211"/>
              <a:gd name="connsiteX13" fmla="*/ 4062308 w 4512883"/>
              <a:gd name="connsiteY13" fmla="*/ 1797997 h 2595211"/>
              <a:gd name="connsiteX14" fmla="*/ 3984453 w 4512883"/>
              <a:gd name="connsiteY14" fmla="*/ 2340942 h 2595211"/>
              <a:gd name="connsiteX15" fmla="*/ 3693878 w 4512883"/>
              <a:gd name="connsiteY15" fmla="*/ 2587240 h 2595211"/>
              <a:gd name="connsiteX16" fmla="*/ 2722994 w 4512883"/>
              <a:gd name="connsiteY16" fmla="*/ 2593660 h 2595211"/>
              <a:gd name="connsiteX17" fmla="*/ 1035164 w 4512883"/>
              <a:gd name="connsiteY17" fmla="*/ 2587980 h 2595211"/>
              <a:gd name="connsiteX18" fmla="*/ 41318 w 4512883"/>
              <a:gd name="connsiteY18" fmla="*/ 2591906 h 2595211"/>
              <a:gd name="connsiteX19" fmla="*/ 273770 w 4512883"/>
              <a:gd name="connsiteY19" fmla="*/ 2558844 h 2595211"/>
              <a:gd name="connsiteX0" fmla="*/ 273770 w 4512883"/>
              <a:gd name="connsiteY0" fmla="*/ 2558844 h 2595211"/>
              <a:gd name="connsiteX1" fmla="*/ 1053446 w 4512883"/>
              <a:gd name="connsiteY1" fmla="*/ 2546915 h 2595211"/>
              <a:gd name="connsiteX2" fmla="*/ 1926996 w 4512883"/>
              <a:gd name="connsiteY2" fmla="*/ 2539566 h 2595211"/>
              <a:gd name="connsiteX3" fmla="*/ 2737226 w 4512883"/>
              <a:gd name="connsiteY3" fmla="*/ 2519207 h 2595211"/>
              <a:gd name="connsiteX4" fmla="*/ 3325186 w 4512883"/>
              <a:gd name="connsiteY4" fmla="*/ 2479753 h 2595211"/>
              <a:gd name="connsiteX5" fmla="*/ 3673892 w 4512883"/>
              <a:gd name="connsiteY5" fmla="*/ 2311025 h 2595211"/>
              <a:gd name="connsiteX6" fmla="*/ 3854038 w 4512883"/>
              <a:gd name="connsiteY6" fmla="*/ 2043699 h 2595211"/>
              <a:gd name="connsiteX7" fmla="*/ 3972252 w 4512883"/>
              <a:gd name="connsiteY7" fmla="*/ 1687302 h 2595211"/>
              <a:gd name="connsiteX8" fmla="*/ 4102910 w 4512883"/>
              <a:gd name="connsiteY8" fmla="*/ 1180868 h 2595211"/>
              <a:gd name="connsiteX9" fmla="*/ 4406580 w 4512883"/>
              <a:gd name="connsiteY9" fmla="*/ 817318 h 2595211"/>
              <a:gd name="connsiteX10" fmla="*/ 4402689 w 4512883"/>
              <a:gd name="connsiteY10" fmla="*/ 3384 h 2595211"/>
              <a:gd name="connsiteX11" fmla="*/ 4512883 w 4512883"/>
              <a:gd name="connsiteY11" fmla="*/ 552969 h 2595211"/>
              <a:gd name="connsiteX12" fmla="*/ 4095440 w 4512883"/>
              <a:gd name="connsiteY12" fmla="*/ 1267733 h 2595211"/>
              <a:gd name="connsiteX13" fmla="*/ 4062308 w 4512883"/>
              <a:gd name="connsiteY13" fmla="*/ 1797997 h 2595211"/>
              <a:gd name="connsiteX14" fmla="*/ 3984453 w 4512883"/>
              <a:gd name="connsiteY14" fmla="*/ 2340942 h 2595211"/>
              <a:gd name="connsiteX15" fmla="*/ 3693878 w 4512883"/>
              <a:gd name="connsiteY15" fmla="*/ 2587240 h 2595211"/>
              <a:gd name="connsiteX16" fmla="*/ 2722994 w 4512883"/>
              <a:gd name="connsiteY16" fmla="*/ 2593660 h 2595211"/>
              <a:gd name="connsiteX17" fmla="*/ 1035164 w 4512883"/>
              <a:gd name="connsiteY17" fmla="*/ 2587980 h 2595211"/>
              <a:gd name="connsiteX18" fmla="*/ 41318 w 4512883"/>
              <a:gd name="connsiteY18" fmla="*/ 2591906 h 2595211"/>
              <a:gd name="connsiteX19" fmla="*/ 273770 w 4512883"/>
              <a:gd name="connsiteY19" fmla="*/ 2558844 h 2595211"/>
              <a:gd name="connsiteX0" fmla="*/ 273770 w 4512883"/>
              <a:gd name="connsiteY0" fmla="*/ 2558844 h 2595211"/>
              <a:gd name="connsiteX1" fmla="*/ 1053446 w 4512883"/>
              <a:gd name="connsiteY1" fmla="*/ 2546915 h 2595211"/>
              <a:gd name="connsiteX2" fmla="*/ 1926996 w 4512883"/>
              <a:gd name="connsiteY2" fmla="*/ 2539566 h 2595211"/>
              <a:gd name="connsiteX3" fmla="*/ 2737226 w 4512883"/>
              <a:gd name="connsiteY3" fmla="*/ 2519207 h 2595211"/>
              <a:gd name="connsiteX4" fmla="*/ 3325186 w 4512883"/>
              <a:gd name="connsiteY4" fmla="*/ 2479753 h 2595211"/>
              <a:gd name="connsiteX5" fmla="*/ 3673892 w 4512883"/>
              <a:gd name="connsiteY5" fmla="*/ 2311025 h 2595211"/>
              <a:gd name="connsiteX6" fmla="*/ 3854038 w 4512883"/>
              <a:gd name="connsiteY6" fmla="*/ 2043699 h 2595211"/>
              <a:gd name="connsiteX7" fmla="*/ 3972252 w 4512883"/>
              <a:gd name="connsiteY7" fmla="*/ 1687302 h 2595211"/>
              <a:gd name="connsiteX8" fmla="*/ 4102910 w 4512883"/>
              <a:gd name="connsiteY8" fmla="*/ 1180868 h 2595211"/>
              <a:gd name="connsiteX9" fmla="*/ 4406580 w 4512883"/>
              <a:gd name="connsiteY9" fmla="*/ 817318 h 2595211"/>
              <a:gd name="connsiteX10" fmla="*/ 4402689 w 4512883"/>
              <a:gd name="connsiteY10" fmla="*/ 3384 h 2595211"/>
              <a:gd name="connsiteX11" fmla="*/ 4512883 w 4512883"/>
              <a:gd name="connsiteY11" fmla="*/ 552969 h 2595211"/>
              <a:gd name="connsiteX12" fmla="*/ 4095440 w 4512883"/>
              <a:gd name="connsiteY12" fmla="*/ 1267733 h 2595211"/>
              <a:gd name="connsiteX13" fmla="*/ 4062308 w 4512883"/>
              <a:gd name="connsiteY13" fmla="*/ 1797997 h 2595211"/>
              <a:gd name="connsiteX14" fmla="*/ 3984453 w 4512883"/>
              <a:gd name="connsiteY14" fmla="*/ 2340942 h 2595211"/>
              <a:gd name="connsiteX15" fmla="*/ 3693878 w 4512883"/>
              <a:gd name="connsiteY15" fmla="*/ 2587240 h 2595211"/>
              <a:gd name="connsiteX16" fmla="*/ 2722994 w 4512883"/>
              <a:gd name="connsiteY16" fmla="*/ 2593660 h 2595211"/>
              <a:gd name="connsiteX17" fmla="*/ 1035164 w 4512883"/>
              <a:gd name="connsiteY17" fmla="*/ 2587980 h 2595211"/>
              <a:gd name="connsiteX18" fmla="*/ 41318 w 4512883"/>
              <a:gd name="connsiteY18" fmla="*/ 2591906 h 2595211"/>
              <a:gd name="connsiteX19" fmla="*/ 273770 w 4512883"/>
              <a:gd name="connsiteY19" fmla="*/ 2558844 h 2595211"/>
              <a:gd name="connsiteX0" fmla="*/ 273770 w 4512883"/>
              <a:gd name="connsiteY0" fmla="*/ 2558844 h 2595211"/>
              <a:gd name="connsiteX1" fmla="*/ 1053446 w 4512883"/>
              <a:gd name="connsiteY1" fmla="*/ 2546915 h 2595211"/>
              <a:gd name="connsiteX2" fmla="*/ 1926996 w 4512883"/>
              <a:gd name="connsiteY2" fmla="*/ 2539566 h 2595211"/>
              <a:gd name="connsiteX3" fmla="*/ 2737226 w 4512883"/>
              <a:gd name="connsiteY3" fmla="*/ 2519207 h 2595211"/>
              <a:gd name="connsiteX4" fmla="*/ 3325186 w 4512883"/>
              <a:gd name="connsiteY4" fmla="*/ 2479753 h 2595211"/>
              <a:gd name="connsiteX5" fmla="*/ 3673892 w 4512883"/>
              <a:gd name="connsiteY5" fmla="*/ 2311025 h 2595211"/>
              <a:gd name="connsiteX6" fmla="*/ 3854038 w 4512883"/>
              <a:gd name="connsiteY6" fmla="*/ 2043699 h 2595211"/>
              <a:gd name="connsiteX7" fmla="*/ 3972252 w 4512883"/>
              <a:gd name="connsiteY7" fmla="*/ 1687302 h 2595211"/>
              <a:gd name="connsiteX8" fmla="*/ 4102910 w 4512883"/>
              <a:gd name="connsiteY8" fmla="*/ 1180868 h 2595211"/>
              <a:gd name="connsiteX9" fmla="*/ 4406580 w 4512883"/>
              <a:gd name="connsiteY9" fmla="*/ 817318 h 2595211"/>
              <a:gd name="connsiteX10" fmla="*/ 4402689 w 4512883"/>
              <a:gd name="connsiteY10" fmla="*/ 3384 h 2595211"/>
              <a:gd name="connsiteX11" fmla="*/ 4512883 w 4512883"/>
              <a:gd name="connsiteY11" fmla="*/ 552969 h 2595211"/>
              <a:gd name="connsiteX12" fmla="*/ 4095440 w 4512883"/>
              <a:gd name="connsiteY12" fmla="*/ 1267733 h 2595211"/>
              <a:gd name="connsiteX13" fmla="*/ 4062308 w 4512883"/>
              <a:gd name="connsiteY13" fmla="*/ 1797997 h 2595211"/>
              <a:gd name="connsiteX14" fmla="*/ 3984453 w 4512883"/>
              <a:gd name="connsiteY14" fmla="*/ 2340942 h 2595211"/>
              <a:gd name="connsiteX15" fmla="*/ 3693878 w 4512883"/>
              <a:gd name="connsiteY15" fmla="*/ 2587240 h 2595211"/>
              <a:gd name="connsiteX16" fmla="*/ 2722994 w 4512883"/>
              <a:gd name="connsiteY16" fmla="*/ 2593660 h 2595211"/>
              <a:gd name="connsiteX17" fmla="*/ 1035164 w 4512883"/>
              <a:gd name="connsiteY17" fmla="*/ 2587980 h 2595211"/>
              <a:gd name="connsiteX18" fmla="*/ 41318 w 4512883"/>
              <a:gd name="connsiteY18" fmla="*/ 2591906 h 2595211"/>
              <a:gd name="connsiteX19" fmla="*/ 273770 w 4512883"/>
              <a:gd name="connsiteY19" fmla="*/ 2558844 h 2595211"/>
              <a:gd name="connsiteX0" fmla="*/ 273770 w 4512883"/>
              <a:gd name="connsiteY0" fmla="*/ 2558844 h 2595211"/>
              <a:gd name="connsiteX1" fmla="*/ 1053446 w 4512883"/>
              <a:gd name="connsiteY1" fmla="*/ 2546915 h 2595211"/>
              <a:gd name="connsiteX2" fmla="*/ 1926996 w 4512883"/>
              <a:gd name="connsiteY2" fmla="*/ 2539566 h 2595211"/>
              <a:gd name="connsiteX3" fmla="*/ 2737226 w 4512883"/>
              <a:gd name="connsiteY3" fmla="*/ 2519207 h 2595211"/>
              <a:gd name="connsiteX4" fmla="*/ 3325186 w 4512883"/>
              <a:gd name="connsiteY4" fmla="*/ 2479753 h 2595211"/>
              <a:gd name="connsiteX5" fmla="*/ 3673892 w 4512883"/>
              <a:gd name="connsiteY5" fmla="*/ 2311025 h 2595211"/>
              <a:gd name="connsiteX6" fmla="*/ 3854038 w 4512883"/>
              <a:gd name="connsiteY6" fmla="*/ 2043699 h 2595211"/>
              <a:gd name="connsiteX7" fmla="*/ 3972252 w 4512883"/>
              <a:gd name="connsiteY7" fmla="*/ 1687302 h 2595211"/>
              <a:gd name="connsiteX8" fmla="*/ 4102910 w 4512883"/>
              <a:gd name="connsiteY8" fmla="*/ 1180868 h 2595211"/>
              <a:gd name="connsiteX9" fmla="*/ 4406580 w 4512883"/>
              <a:gd name="connsiteY9" fmla="*/ 817318 h 2595211"/>
              <a:gd name="connsiteX10" fmla="*/ 4402689 w 4512883"/>
              <a:gd name="connsiteY10" fmla="*/ 3384 h 2595211"/>
              <a:gd name="connsiteX11" fmla="*/ 4512883 w 4512883"/>
              <a:gd name="connsiteY11" fmla="*/ 552969 h 2595211"/>
              <a:gd name="connsiteX12" fmla="*/ 4095440 w 4512883"/>
              <a:gd name="connsiteY12" fmla="*/ 1267733 h 2595211"/>
              <a:gd name="connsiteX13" fmla="*/ 4062308 w 4512883"/>
              <a:gd name="connsiteY13" fmla="*/ 1797997 h 2595211"/>
              <a:gd name="connsiteX14" fmla="*/ 3984453 w 4512883"/>
              <a:gd name="connsiteY14" fmla="*/ 2340942 h 2595211"/>
              <a:gd name="connsiteX15" fmla="*/ 3693878 w 4512883"/>
              <a:gd name="connsiteY15" fmla="*/ 2587240 h 2595211"/>
              <a:gd name="connsiteX16" fmla="*/ 2722994 w 4512883"/>
              <a:gd name="connsiteY16" fmla="*/ 2593660 h 2595211"/>
              <a:gd name="connsiteX17" fmla="*/ 1035164 w 4512883"/>
              <a:gd name="connsiteY17" fmla="*/ 2587980 h 2595211"/>
              <a:gd name="connsiteX18" fmla="*/ 41318 w 4512883"/>
              <a:gd name="connsiteY18" fmla="*/ 2591906 h 2595211"/>
              <a:gd name="connsiteX19" fmla="*/ 273770 w 4512883"/>
              <a:gd name="connsiteY19" fmla="*/ 2558844 h 2595211"/>
              <a:gd name="connsiteX0" fmla="*/ 273770 w 4512883"/>
              <a:gd name="connsiteY0" fmla="*/ 2558100 h 2594467"/>
              <a:gd name="connsiteX1" fmla="*/ 1053446 w 4512883"/>
              <a:gd name="connsiteY1" fmla="*/ 2546171 h 2594467"/>
              <a:gd name="connsiteX2" fmla="*/ 1926996 w 4512883"/>
              <a:gd name="connsiteY2" fmla="*/ 2538822 h 2594467"/>
              <a:gd name="connsiteX3" fmla="*/ 2737226 w 4512883"/>
              <a:gd name="connsiteY3" fmla="*/ 2518463 h 2594467"/>
              <a:gd name="connsiteX4" fmla="*/ 3325186 w 4512883"/>
              <a:gd name="connsiteY4" fmla="*/ 2479009 h 2594467"/>
              <a:gd name="connsiteX5" fmla="*/ 3673892 w 4512883"/>
              <a:gd name="connsiteY5" fmla="*/ 2310281 h 2594467"/>
              <a:gd name="connsiteX6" fmla="*/ 3854038 w 4512883"/>
              <a:gd name="connsiteY6" fmla="*/ 2042955 h 2594467"/>
              <a:gd name="connsiteX7" fmla="*/ 3972252 w 4512883"/>
              <a:gd name="connsiteY7" fmla="*/ 1686558 h 2594467"/>
              <a:gd name="connsiteX8" fmla="*/ 4102910 w 4512883"/>
              <a:gd name="connsiteY8" fmla="*/ 1180124 h 2594467"/>
              <a:gd name="connsiteX9" fmla="*/ 4406580 w 4512883"/>
              <a:gd name="connsiteY9" fmla="*/ 816574 h 2594467"/>
              <a:gd name="connsiteX10" fmla="*/ 4414000 w 4512883"/>
              <a:gd name="connsiteY10" fmla="*/ 363682 h 2594467"/>
              <a:gd name="connsiteX11" fmla="*/ 4402689 w 4512883"/>
              <a:gd name="connsiteY11" fmla="*/ 2640 h 2594467"/>
              <a:gd name="connsiteX12" fmla="*/ 4512883 w 4512883"/>
              <a:gd name="connsiteY12" fmla="*/ 552225 h 2594467"/>
              <a:gd name="connsiteX13" fmla="*/ 4095440 w 4512883"/>
              <a:gd name="connsiteY13" fmla="*/ 1266989 h 2594467"/>
              <a:gd name="connsiteX14" fmla="*/ 4062308 w 4512883"/>
              <a:gd name="connsiteY14" fmla="*/ 1797253 h 2594467"/>
              <a:gd name="connsiteX15" fmla="*/ 3984453 w 4512883"/>
              <a:gd name="connsiteY15" fmla="*/ 2340198 h 2594467"/>
              <a:gd name="connsiteX16" fmla="*/ 3693878 w 4512883"/>
              <a:gd name="connsiteY16" fmla="*/ 2586496 h 2594467"/>
              <a:gd name="connsiteX17" fmla="*/ 2722994 w 4512883"/>
              <a:gd name="connsiteY17" fmla="*/ 2592916 h 2594467"/>
              <a:gd name="connsiteX18" fmla="*/ 1035164 w 4512883"/>
              <a:gd name="connsiteY18" fmla="*/ 2587236 h 2594467"/>
              <a:gd name="connsiteX19" fmla="*/ 41318 w 4512883"/>
              <a:gd name="connsiteY19" fmla="*/ 2591162 h 2594467"/>
              <a:gd name="connsiteX20" fmla="*/ 273770 w 4512883"/>
              <a:gd name="connsiteY20" fmla="*/ 2558100 h 2594467"/>
              <a:gd name="connsiteX0" fmla="*/ 273770 w 4512883"/>
              <a:gd name="connsiteY0" fmla="*/ 2557995 h 2594362"/>
              <a:gd name="connsiteX1" fmla="*/ 1053446 w 4512883"/>
              <a:gd name="connsiteY1" fmla="*/ 2546066 h 2594362"/>
              <a:gd name="connsiteX2" fmla="*/ 1926996 w 4512883"/>
              <a:gd name="connsiteY2" fmla="*/ 2538717 h 2594362"/>
              <a:gd name="connsiteX3" fmla="*/ 2737226 w 4512883"/>
              <a:gd name="connsiteY3" fmla="*/ 2518358 h 2594362"/>
              <a:gd name="connsiteX4" fmla="*/ 3325186 w 4512883"/>
              <a:gd name="connsiteY4" fmla="*/ 2478904 h 2594362"/>
              <a:gd name="connsiteX5" fmla="*/ 3673892 w 4512883"/>
              <a:gd name="connsiteY5" fmla="*/ 2310176 h 2594362"/>
              <a:gd name="connsiteX6" fmla="*/ 3854038 w 4512883"/>
              <a:gd name="connsiteY6" fmla="*/ 2042850 h 2594362"/>
              <a:gd name="connsiteX7" fmla="*/ 3972252 w 4512883"/>
              <a:gd name="connsiteY7" fmla="*/ 1686453 h 2594362"/>
              <a:gd name="connsiteX8" fmla="*/ 4102910 w 4512883"/>
              <a:gd name="connsiteY8" fmla="*/ 1180019 h 2594362"/>
              <a:gd name="connsiteX9" fmla="*/ 4406580 w 4512883"/>
              <a:gd name="connsiteY9" fmla="*/ 816469 h 2594362"/>
              <a:gd name="connsiteX10" fmla="*/ 4448220 w 4512883"/>
              <a:gd name="connsiteY10" fmla="*/ 366670 h 2594362"/>
              <a:gd name="connsiteX11" fmla="*/ 4402689 w 4512883"/>
              <a:gd name="connsiteY11" fmla="*/ 2535 h 2594362"/>
              <a:gd name="connsiteX12" fmla="*/ 4512883 w 4512883"/>
              <a:gd name="connsiteY12" fmla="*/ 552120 h 2594362"/>
              <a:gd name="connsiteX13" fmla="*/ 4095440 w 4512883"/>
              <a:gd name="connsiteY13" fmla="*/ 1266884 h 2594362"/>
              <a:gd name="connsiteX14" fmla="*/ 4062308 w 4512883"/>
              <a:gd name="connsiteY14" fmla="*/ 1797148 h 2594362"/>
              <a:gd name="connsiteX15" fmla="*/ 3984453 w 4512883"/>
              <a:gd name="connsiteY15" fmla="*/ 2340093 h 2594362"/>
              <a:gd name="connsiteX16" fmla="*/ 3693878 w 4512883"/>
              <a:gd name="connsiteY16" fmla="*/ 2586391 h 2594362"/>
              <a:gd name="connsiteX17" fmla="*/ 2722994 w 4512883"/>
              <a:gd name="connsiteY17" fmla="*/ 2592811 h 2594362"/>
              <a:gd name="connsiteX18" fmla="*/ 1035164 w 4512883"/>
              <a:gd name="connsiteY18" fmla="*/ 2587131 h 2594362"/>
              <a:gd name="connsiteX19" fmla="*/ 41318 w 4512883"/>
              <a:gd name="connsiteY19" fmla="*/ 2591057 h 2594362"/>
              <a:gd name="connsiteX20" fmla="*/ 273770 w 4512883"/>
              <a:gd name="connsiteY20" fmla="*/ 2557995 h 2594362"/>
              <a:gd name="connsiteX0" fmla="*/ 273770 w 4512883"/>
              <a:gd name="connsiteY0" fmla="*/ 2557995 h 2594362"/>
              <a:gd name="connsiteX1" fmla="*/ 1053446 w 4512883"/>
              <a:gd name="connsiteY1" fmla="*/ 2546066 h 2594362"/>
              <a:gd name="connsiteX2" fmla="*/ 1926996 w 4512883"/>
              <a:gd name="connsiteY2" fmla="*/ 2538717 h 2594362"/>
              <a:gd name="connsiteX3" fmla="*/ 2737226 w 4512883"/>
              <a:gd name="connsiteY3" fmla="*/ 2518358 h 2594362"/>
              <a:gd name="connsiteX4" fmla="*/ 3325186 w 4512883"/>
              <a:gd name="connsiteY4" fmla="*/ 2478904 h 2594362"/>
              <a:gd name="connsiteX5" fmla="*/ 3673892 w 4512883"/>
              <a:gd name="connsiteY5" fmla="*/ 2310176 h 2594362"/>
              <a:gd name="connsiteX6" fmla="*/ 3854038 w 4512883"/>
              <a:gd name="connsiteY6" fmla="*/ 2042850 h 2594362"/>
              <a:gd name="connsiteX7" fmla="*/ 3972252 w 4512883"/>
              <a:gd name="connsiteY7" fmla="*/ 1686453 h 2594362"/>
              <a:gd name="connsiteX8" fmla="*/ 4102910 w 4512883"/>
              <a:gd name="connsiteY8" fmla="*/ 1180019 h 2594362"/>
              <a:gd name="connsiteX9" fmla="*/ 4406580 w 4512883"/>
              <a:gd name="connsiteY9" fmla="*/ 816469 h 2594362"/>
              <a:gd name="connsiteX10" fmla="*/ 4448220 w 4512883"/>
              <a:gd name="connsiteY10" fmla="*/ 366670 h 2594362"/>
              <a:gd name="connsiteX11" fmla="*/ 4402689 w 4512883"/>
              <a:gd name="connsiteY11" fmla="*/ 2535 h 2594362"/>
              <a:gd name="connsiteX12" fmla="*/ 4512883 w 4512883"/>
              <a:gd name="connsiteY12" fmla="*/ 552120 h 2594362"/>
              <a:gd name="connsiteX13" fmla="*/ 4095440 w 4512883"/>
              <a:gd name="connsiteY13" fmla="*/ 1266884 h 2594362"/>
              <a:gd name="connsiteX14" fmla="*/ 4062308 w 4512883"/>
              <a:gd name="connsiteY14" fmla="*/ 1797148 h 2594362"/>
              <a:gd name="connsiteX15" fmla="*/ 3984453 w 4512883"/>
              <a:gd name="connsiteY15" fmla="*/ 2340093 h 2594362"/>
              <a:gd name="connsiteX16" fmla="*/ 3693878 w 4512883"/>
              <a:gd name="connsiteY16" fmla="*/ 2586391 h 2594362"/>
              <a:gd name="connsiteX17" fmla="*/ 2722994 w 4512883"/>
              <a:gd name="connsiteY17" fmla="*/ 2592811 h 2594362"/>
              <a:gd name="connsiteX18" fmla="*/ 1035164 w 4512883"/>
              <a:gd name="connsiteY18" fmla="*/ 2587131 h 2594362"/>
              <a:gd name="connsiteX19" fmla="*/ 41318 w 4512883"/>
              <a:gd name="connsiteY19" fmla="*/ 2591057 h 2594362"/>
              <a:gd name="connsiteX20" fmla="*/ 273770 w 4512883"/>
              <a:gd name="connsiteY20" fmla="*/ 2557995 h 2594362"/>
              <a:gd name="connsiteX0" fmla="*/ 273770 w 4512883"/>
              <a:gd name="connsiteY0" fmla="*/ 2558106 h 2594473"/>
              <a:gd name="connsiteX1" fmla="*/ 1053446 w 4512883"/>
              <a:gd name="connsiteY1" fmla="*/ 2546177 h 2594473"/>
              <a:gd name="connsiteX2" fmla="*/ 1926996 w 4512883"/>
              <a:gd name="connsiteY2" fmla="*/ 2538828 h 2594473"/>
              <a:gd name="connsiteX3" fmla="*/ 2737226 w 4512883"/>
              <a:gd name="connsiteY3" fmla="*/ 2518469 h 2594473"/>
              <a:gd name="connsiteX4" fmla="*/ 3325186 w 4512883"/>
              <a:gd name="connsiteY4" fmla="*/ 2479015 h 2594473"/>
              <a:gd name="connsiteX5" fmla="*/ 3673892 w 4512883"/>
              <a:gd name="connsiteY5" fmla="*/ 2310287 h 2594473"/>
              <a:gd name="connsiteX6" fmla="*/ 3854038 w 4512883"/>
              <a:gd name="connsiteY6" fmla="*/ 2042961 h 2594473"/>
              <a:gd name="connsiteX7" fmla="*/ 3972252 w 4512883"/>
              <a:gd name="connsiteY7" fmla="*/ 1686564 h 2594473"/>
              <a:gd name="connsiteX8" fmla="*/ 4102910 w 4512883"/>
              <a:gd name="connsiteY8" fmla="*/ 1180130 h 2594473"/>
              <a:gd name="connsiteX9" fmla="*/ 4406580 w 4512883"/>
              <a:gd name="connsiteY9" fmla="*/ 816580 h 2594473"/>
              <a:gd name="connsiteX10" fmla="*/ 4448220 w 4512883"/>
              <a:gd name="connsiteY10" fmla="*/ 366781 h 2594473"/>
              <a:gd name="connsiteX11" fmla="*/ 4402689 w 4512883"/>
              <a:gd name="connsiteY11" fmla="*/ 2646 h 2594473"/>
              <a:gd name="connsiteX12" fmla="*/ 4512883 w 4512883"/>
              <a:gd name="connsiteY12" fmla="*/ 552231 h 2594473"/>
              <a:gd name="connsiteX13" fmla="*/ 4095440 w 4512883"/>
              <a:gd name="connsiteY13" fmla="*/ 1266995 h 2594473"/>
              <a:gd name="connsiteX14" fmla="*/ 4062308 w 4512883"/>
              <a:gd name="connsiteY14" fmla="*/ 1797259 h 2594473"/>
              <a:gd name="connsiteX15" fmla="*/ 3984453 w 4512883"/>
              <a:gd name="connsiteY15" fmla="*/ 2340204 h 2594473"/>
              <a:gd name="connsiteX16" fmla="*/ 3693878 w 4512883"/>
              <a:gd name="connsiteY16" fmla="*/ 2586502 h 2594473"/>
              <a:gd name="connsiteX17" fmla="*/ 2722994 w 4512883"/>
              <a:gd name="connsiteY17" fmla="*/ 2592922 h 2594473"/>
              <a:gd name="connsiteX18" fmla="*/ 1035164 w 4512883"/>
              <a:gd name="connsiteY18" fmla="*/ 2587242 h 2594473"/>
              <a:gd name="connsiteX19" fmla="*/ 41318 w 4512883"/>
              <a:gd name="connsiteY19" fmla="*/ 2591168 h 2594473"/>
              <a:gd name="connsiteX20" fmla="*/ 273770 w 4512883"/>
              <a:gd name="connsiteY20" fmla="*/ 2558106 h 2594473"/>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25186 w 4512883"/>
              <a:gd name="connsiteY4" fmla="*/ 2476592 h 2592050"/>
              <a:gd name="connsiteX5" fmla="*/ 3673892 w 4512883"/>
              <a:gd name="connsiteY5" fmla="*/ 2307864 h 2592050"/>
              <a:gd name="connsiteX6" fmla="*/ 3854038 w 4512883"/>
              <a:gd name="connsiteY6" fmla="*/ 2040538 h 2592050"/>
              <a:gd name="connsiteX7" fmla="*/ 3972252 w 4512883"/>
              <a:gd name="connsiteY7" fmla="*/ 1684141 h 2592050"/>
              <a:gd name="connsiteX8" fmla="*/ 4102910 w 4512883"/>
              <a:gd name="connsiteY8" fmla="*/ 1177707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25186 w 4512883"/>
              <a:gd name="connsiteY4" fmla="*/ 2476592 h 2592050"/>
              <a:gd name="connsiteX5" fmla="*/ 3673892 w 4512883"/>
              <a:gd name="connsiteY5" fmla="*/ 2307864 h 2592050"/>
              <a:gd name="connsiteX6" fmla="*/ 3854038 w 4512883"/>
              <a:gd name="connsiteY6" fmla="*/ 2040538 h 2592050"/>
              <a:gd name="connsiteX7" fmla="*/ 3972252 w 4512883"/>
              <a:gd name="connsiteY7" fmla="*/ 1684141 h 2592050"/>
              <a:gd name="connsiteX8" fmla="*/ 4102910 w 4512883"/>
              <a:gd name="connsiteY8" fmla="*/ 1177707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25186 w 4512883"/>
              <a:gd name="connsiteY4" fmla="*/ 2476592 h 2592050"/>
              <a:gd name="connsiteX5" fmla="*/ 3673892 w 4512883"/>
              <a:gd name="connsiteY5" fmla="*/ 2307864 h 2592050"/>
              <a:gd name="connsiteX6" fmla="*/ 3854038 w 4512883"/>
              <a:gd name="connsiteY6" fmla="*/ 2040538 h 2592050"/>
              <a:gd name="connsiteX7" fmla="*/ 3972252 w 4512883"/>
              <a:gd name="connsiteY7" fmla="*/ 1684141 h 2592050"/>
              <a:gd name="connsiteX8" fmla="*/ 4102910 w 4512883"/>
              <a:gd name="connsiteY8" fmla="*/ 1177707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25186 w 4512883"/>
              <a:gd name="connsiteY4" fmla="*/ 2476592 h 2592050"/>
              <a:gd name="connsiteX5" fmla="*/ 3673892 w 4512883"/>
              <a:gd name="connsiteY5" fmla="*/ 2307864 h 2592050"/>
              <a:gd name="connsiteX6" fmla="*/ 3854038 w 4512883"/>
              <a:gd name="connsiteY6" fmla="*/ 2040538 h 2592050"/>
              <a:gd name="connsiteX7" fmla="*/ 3972252 w 4512883"/>
              <a:gd name="connsiteY7" fmla="*/ 1684141 h 2592050"/>
              <a:gd name="connsiteX8" fmla="*/ 4068690 w 4512883"/>
              <a:gd name="connsiteY8" fmla="*/ 1279762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25186 w 4512883"/>
              <a:gd name="connsiteY4" fmla="*/ 2476592 h 2592050"/>
              <a:gd name="connsiteX5" fmla="*/ 3673892 w 4512883"/>
              <a:gd name="connsiteY5" fmla="*/ 2307864 h 2592050"/>
              <a:gd name="connsiteX6" fmla="*/ 3854038 w 4512883"/>
              <a:gd name="connsiteY6" fmla="*/ 2040538 h 2592050"/>
              <a:gd name="connsiteX7" fmla="*/ 3972252 w 4512883"/>
              <a:gd name="connsiteY7" fmla="*/ 1684141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25186 w 4512883"/>
              <a:gd name="connsiteY4" fmla="*/ 2476592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25186 w 4512883"/>
              <a:gd name="connsiteY4" fmla="*/ 2476592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25186 w 4512883"/>
              <a:gd name="connsiteY4" fmla="*/ 2476592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25186 w 4512883"/>
              <a:gd name="connsiteY4" fmla="*/ 2476592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40741 w 4512883"/>
              <a:gd name="connsiteY4" fmla="*/ 2485870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40741 w 4512883"/>
              <a:gd name="connsiteY4" fmla="*/ 2485870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40741 w 4512883"/>
              <a:gd name="connsiteY4" fmla="*/ 2485870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03410 w 4512883"/>
              <a:gd name="connsiteY4" fmla="*/ 2492056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297188 w 4512883"/>
              <a:gd name="connsiteY4" fmla="*/ 2479685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297188 w 4512883"/>
              <a:gd name="connsiteY4" fmla="*/ 2479685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297188 w 4512883"/>
              <a:gd name="connsiteY4" fmla="*/ 2479685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3892 w 4512883"/>
              <a:gd name="connsiteY5" fmla="*/ 2307864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3892 w 4512883"/>
              <a:gd name="connsiteY5" fmla="*/ 2307864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3892 w 4512883"/>
              <a:gd name="connsiteY5" fmla="*/ 2307864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0781 w 4512883"/>
              <a:gd name="connsiteY5" fmla="*/ 2314049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0781 w 4512883"/>
              <a:gd name="connsiteY5" fmla="*/ 2314049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0781 w 4512883"/>
              <a:gd name="connsiteY5" fmla="*/ 2314049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0781 w 4512883"/>
              <a:gd name="connsiteY5" fmla="*/ 2314049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0781 w 4512883"/>
              <a:gd name="connsiteY5" fmla="*/ 2314049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0781 w 4512883"/>
              <a:gd name="connsiteY5" fmla="*/ 2314049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0781 w 4512883"/>
              <a:gd name="connsiteY5" fmla="*/ 2314049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0781 w 4512883"/>
              <a:gd name="connsiteY5" fmla="*/ 2314049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70781 w 4512883"/>
              <a:gd name="connsiteY5" fmla="*/ 2314049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62919 w 4512883"/>
              <a:gd name="connsiteY7" fmla="*/ 1684141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62919 w 4512883"/>
              <a:gd name="connsiteY7" fmla="*/ 1684141 h 2592050"/>
              <a:gd name="connsiteX8" fmla="*/ 4006472 w 4512883"/>
              <a:gd name="connsiteY8" fmla="*/ 1493151 h 2592050"/>
              <a:gd name="connsiteX9" fmla="*/ 4059357 w 4512883"/>
              <a:gd name="connsiteY9" fmla="*/ 1276670 h 2592050"/>
              <a:gd name="connsiteX10" fmla="*/ 4406580 w 4512883"/>
              <a:gd name="connsiteY10" fmla="*/ 814157 h 2592050"/>
              <a:gd name="connsiteX11" fmla="*/ 4476218 w 4512883"/>
              <a:gd name="connsiteY11" fmla="*/ 488061 h 2592050"/>
              <a:gd name="connsiteX12" fmla="*/ 4402689 w 4512883"/>
              <a:gd name="connsiteY12" fmla="*/ 223 h 2592050"/>
              <a:gd name="connsiteX13" fmla="*/ 4512883 w 4512883"/>
              <a:gd name="connsiteY13" fmla="*/ 549808 h 2592050"/>
              <a:gd name="connsiteX14" fmla="*/ 4095440 w 4512883"/>
              <a:gd name="connsiteY14" fmla="*/ 1264572 h 2592050"/>
              <a:gd name="connsiteX15" fmla="*/ 4062308 w 4512883"/>
              <a:gd name="connsiteY15" fmla="*/ 1794836 h 2592050"/>
              <a:gd name="connsiteX16" fmla="*/ 3984453 w 4512883"/>
              <a:gd name="connsiteY16" fmla="*/ 2337781 h 2592050"/>
              <a:gd name="connsiteX17" fmla="*/ 3693878 w 4512883"/>
              <a:gd name="connsiteY17" fmla="*/ 2584079 h 2592050"/>
              <a:gd name="connsiteX18" fmla="*/ 2722994 w 4512883"/>
              <a:gd name="connsiteY18" fmla="*/ 2590499 h 2592050"/>
              <a:gd name="connsiteX19" fmla="*/ 1035164 w 4512883"/>
              <a:gd name="connsiteY19" fmla="*/ 2584819 h 2592050"/>
              <a:gd name="connsiteX20" fmla="*/ 41318 w 4512883"/>
              <a:gd name="connsiteY20" fmla="*/ 2588745 h 2592050"/>
              <a:gd name="connsiteX21" fmla="*/ 273770 w 4512883"/>
              <a:gd name="connsiteY21"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62919 w 4512883"/>
              <a:gd name="connsiteY7" fmla="*/ 1684141 h 2592050"/>
              <a:gd name="connsiteX8" fmla="*/ 4006472 w 4512883"/>
              <a:gd name="connsiteY8" fmla="*/ 1493151 h 2592050"/>
              <a:gd name="connsiteX9" fmla="*/ 4059357 w 4512883"/>
              <a:gd name="connsiteY9" fmla="*/ 1276670 h 2592050"/>
              <a:gd name="connsiteX10" fmla="*/ 4406580 w 4512883"/>
              <a:gd name="connsiteY10" fmla="*/ 814157 h 2592050"/>
              <a:gd name="connsiteX11" fmla="*/ 4476218 w 4512883"/>
              <a:gd name="connsiteY11" fmla="*/ 488061 h 2592050"/>
              <a:gd name="connsiteX12" fmla="*/ 4402689 w 4512883"/>
              <a:gd name="connsiteY12" fmla="*/ 223 h 2592050"/>
              <a:gd name="connsiteX13" fmla="*/ 4512883 w 4512883"/>
              <a:gd name="connsiteY13" fmla="*/ 549808 h 2592050"/>
              <a:gd name="connsiteX14" fmla="*/ 4095440 w 4512883"/>
              <a:gd name="connsiteY14" fmla="*/ 1264572 h 2592050"/>
              <a:gd name="connsiteX15" fmla="*/ 4062308 w 4512883"/>
              <a:gd name="connsiteY15" fmla="*/ 1794836 h 2592050"/>
              <a:gd name="connsiteX16" fmla="*/ 3984453 w 4512883"/>
              <a:gd name="connsiteY16" fmla="*/ 2337781 h 2592050"/>
              <a:gd name="connsiteX17" fmla="*/ 3693878 w 4512883"/>
              <a:gd name="connsiteY17" fmla="*/ 2584079 h 2592050"/>
              <a:gd name="connsiteX18" fmla="*/ 2722994 w 4512883"/>
              <a:gd name="connsiteY18" fmla="*/ 2590499 h 2592050"/>
              <a:gd name="connsiteX19" fmla="*/ 1035164 w 4512883"/>
              <a:gd name="connsiteY19" fmla="*/ 2584819 h 2592050"/>
              <a:gd name="connsiteX20" fmla="*/ 41318 w 4512883"/>
              <a:gd name="connsiteY20" fmla="*/ 2588745 h 2592050"/>
              <a:gd name="connsiteX21" fmla="*/ 273770 w 4512883"/>
              <a:gd name="connsiteY21"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62919 w 4512883"/>
              <a:gd name="connsiteY7" fmla="*/ 1684141 h 2592050"/>
              <a:gd name="connsiteX8" fmla="*/ 4006472 w 4512883"/>
              <a:gd name="connsiteY8" fmla="*/ 1493151 h 2592050"/>
              <a:gd name="connsiteX9" fmla="*/ 4059357 w 4512883"/>
              <a:gd name="connsiteY9" fmla="*/ 1276670 h 2592050"/>
              <a:gd name="connsiteX10" fmla="*/ 4406580 w 4512883"/>
              <a:gd name="connsiteY10" fmla="*/ 814157 h 2592050"/>
              <a:gd name="connsiteX11" fmla="*/ 4476218 w 4512883"/>
              <a:gd name="connsiteY11" fmla="*/ 488061 h 2592050"/>
              <a:gd name="connsiteX12" fmla="*/ 4402689 w 4512883"/>
              <a:gd name="connsiteY12" fmla="*/ 223 h 2592050"/>
              <a:gd name="connsiteX13" fmla="*/ 4512883 w 4512883"/>
              <a:gd name="connsiteY13" fmla="*/ 549808 h 2592050"/>
              <a:gd name="connsiteX14" fmla="*/ 4095440 w 4512883"/>
              <a:gd name="connsiteY14" fmla="*/ 1264572 h 2592050"/>
              <a:gd name="connsiteX15" fmla="*/ 4062308 w 4512883"/>
              <a:gd name="connsiteY15" fmla="*/ 1794836 h 2592050"/>
              <a:gd name="connsiteX16" fmla="*/ 3984453 w 4512883"/>
              <a:gd name="connsiteY16" fmla="*/ 2337781 h 2592050"/>
              <a:gd name="connsiteX17" fmla="*/ 3693878 w 4512883"/>
              <a:gd name="connsiteY17" fmla="*/ 2584079 h 2592050"/>
              <a:gd name="connsiteX18" fmla="*/ 2722994 w 4512883"/>
              <a:gd name="connsiteY18" fmla="*/ 2590499 h 2592050"/>
              <a:gd name="connsiteX19" fmla="*/ 1035164 w 4512883"/>
              <a:gd name="connsiteY19" fmla="*/ 2584819 h 2592050"/>
              <a:gd name="connsiteX20" fmla="*/ 41318 w 4512883"/>
              <a:gd name="connsiteY20" fmla="*/ 2588745 h 2592050"/>
              <a:gd name="connsiteX21" fmla="*/ 273770 w 4512883"/>
              <a:gd name="connsiteY21"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38032 w 4512883"/>
              <a:gd name="connsiteY7" fmla="*/ 1780011 h 2592050"/>
              <a:gd name="connsiteX8" fmla="*/ 4006472 w 4512883"/>
              <a:gd name="connsiteY8" fmla="*/ 1493151 h 2592050"/>
              <a:gd name="connsiteX9" fmla="*/ 4059357 w 4512883"/>
              <a:gd name="connsiteY9" fmla="*/ 1276670 h 2592050"/>
              <a:gd name="connsiteX10" fmla="*/ 4406580 w 4512883"/>
              <a:gd name="connsiteY10" fmla="*/ 814157 h 2592050"/>
              <a:gd name="connsiteX11" fmla="*/ 4476218 w 4512883"/>
              <a:gd name="connsiteY11" fmla="*/ 488061 h 2592050"/>
              <a:gd name="connsiteX12" fmla="*/ 4402689 w 4512883"/>
              <a:gd name="connsiteY12" fmla="*/ 223 h 2592050"/>
              <a:gd name="connsiteX13" fmla="*/ 4512883 w 4512883"/>
              <a:gd name="connsiteY13" fmla="*/ 549808 h 2592050"/>
              <a:gd name="connsiteX14" fmla="*/ 4095440 w 4512883"/>
              <a:gd name="connsiteY14" fmla="*/ 1264572 h 2592050"/>
              <a:gd name="connsiteX15" fmla="*/ 4062308 w 4512883"/>
              <a:gd name="connsiteY15" fmla="*/ 1794836 h 2592050"/>
              <a:gd name="connsiteX16" fmla="*/ 3984453 w 4512883"/>
              <a:gd name="connsiteY16" fmla="*/ 2337781 h 2592050"/>
              <a:gd name="connsiteX17" fmla="*/ 3693878 w 4512883"/>
              <a:gd name="connsiteY17" fmla="*/ 2584079 h 2592050"/>
              <a:gd name="connsiteX18" fmla="*/ 2722994 w 4512883"/>
              <a:gd name="connsiteY18" fmla="*/ 2590499 h 2592050"/>
              <a:gd name="connsiteX19" fmla="*/ 1035164 w 4512883"/>
              <a:gd name="connsiteY19" fmla="*/ 2584819 h 2592050"/>
              <a:gd name="connsiteX20" fmla="*/ 41318 w 4512883"/>
              <a:gd name="connsiteY20" fmla="*/ 2588745 h 2592050"/>
              <a:gd name="connsiteX21" fmla="*/ 273770 w 4512883"/>
              <a:gd name="connsiteY21"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38032 w 4512883"/>
              <a:gd name="connsiteY7" fmla="*/ 1780011 h 2592050"/>
              <a:gd name="connsiteX8" fmla="*/ 4006472 w 4512883"/>
              <a:gd name="connsiteY8" fmla="*/ 1493151 h 2592050"/>
              <a:gd name="connsiteX9" fmla="*/ 4096688 w 4512883"/>
              <a:gd name="connsiteY9" fmla="*/ 1190077 h 2592050"/>
              <a:gd name="connsiteX10" fmla="*/ 4406580 w 4512883"/>
              <a:gd name="connsiteY10" fmla="*/ 814157 h 2592050"/>
              <a:gd name="connsiteX11" fmla="*/ 4476218 w 4512883"/>
              <a:gd name="connsiteY11" fmla="*/ 488061 h 2592050"/>
              <a:gd name="connsiteX12" fmla="*/ 4402689 w 4512883"/>
              <a:gd name="connsiteY12" fmla="*/ 223 h 2592050"/>
              <a:gd name="connsiteX13" fmla="*/ 4512883 w 4512883"/>
              <a:gd name="connsiteY13" fmla="*/ 549808 h 2592050"/>
              <a:gd name="connsiteX14" fmla="*/ 4095440 w 4512883"/>
              <a:gd name="connsiteY14" fmla="*/ 1264572 h 2592050"/>
              <a:gd name="connsiteX15" fmla="*/ 4062308 w 4512883"/>
              <a:gd name="connsiteY15" fmla="*/ 1794836 h 2592050"/>
              <a:gd name="connsiteX16" fmla="*/ 3984453 w 4512883"/>
              <a:gd name="connsiteY16" fmla="*/ 2337781 h 2592050"/>
              <a:gd name="connsiteX17" fmla="*/ 3693878 w 4512883"/>
              <a:gd name="connsiteY17" fmla="*/ 2584079 h 2592050"/>
              <a:gd name="connsiteX18" fmla="*/ 2722994 w 4512883"/>
              <a:gd name="connsiteY18" fmla="*/ 2590499 h 2592050"/>
              <a:gd name="connsiteX19" fmla="*/ 1035164 w 4512883"/>
              <a:gd name="connsiteY19" fmla="*/ 2584819 h 2592050"/>
              <a:gd name="connsiteX20" fmla="*/ 41318 w 4512883"/>
              <a:gd name="connsiteY20" fmla="*/ 2588745 h 2592050"/>
              <a:gd name="connsiteX21" fmla="*/ 273770 w 4512883"/>
              <a:gd name="connsiteY21"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38032 w 4512883"/>
              <a:gd name="connsiteY7" fmla="*/ 1780011 h 2592050"/>
              <a:gd name="connsiteX8" fmla="*/ 3990917 w 4512883"/>
              <a:gd name="connsiteY8" fmla="*/ 1496243 h 2592050"/>
              <a:gd name="connsiteX9" fmla="*/ 4096688 w 4512883"/>
              <a:gd name="connsiteY9" fmla="*/ 1190077 h 2592050"/>
              <a:gd name="connsiteX10" fmla="*/ 4406580 w 4512883"/>
              <a:gd name="connsiteY10" fmla="*/ 814157 h 2592050"/>
              <a:gd name="connsiteX11" fmla="*/ 4476218 w 4512883"/>
              <a:gd name="connsiteY11" fmla="*/ 488061 h 2592050"/>
              <a:gd name="connsiteX12" fmla="*/ 4402689 w 4512883"/>
              <a:gd name="connsiteY12" fmla="*/ 223 h 2592050"/>
              <a:gd name="connsiteX13" fmla="*/ 4512883 w 4512883"/>
              <a:gd name="connsiteY13" fmla="*/ 549808 h 2592050"/>
              <a:gd name="connsiteX14" fmla="*/ 4095440 w 4512883"/>
              <a:gd name="connsiteY14" fmla="*/ 1264572 h 2592050"/>
              <a:gd name="connsiteX15" fmla="*/ 4062308 w 4512883"/>
              <a:gd name="connsiteY15" fmla="*/ 1794836 h 2592050"/>
              <a:gd name="connsiteX16" fmla="*/ 3984453 w 4512883"/>
              <a:gd name="connsiteY16" fmla="*/ 2337781 h 2592050"/>
              <a:gd name="connsiteX17" fmla="*/ 3693878 w 4512883"/>
              <a:gd name="connsiteY17" fmla="*/ 2584079 h 2592050"/>
              <a:gd name="connsiteX18" fmla="*/ 2722994 w 4512883"/>
              <a:gd name="connsiteY18" fmla="*/ 2590499 h 2592050"/>
              <a:gd name="connsiteX19" fmla="*/ 1035164 w 4512883"/>
              <a:gd name="connsiteY19" fmla="*/ 2584819 h 2592050"/>
              <a:gd name="connsiteX20" fmla="*/ 41318 w 4512883"/>
              <a:gd name="connsiteY20" fmla="*/ 2588745 h 2592050"/>
              <a:gd name="connsiteX21" fmla="*/ 273770 w 4512883"/>
              <a:gd name="connsiteY21"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38032 w 4512883"/>
              <a:gd name="connsiteY7" fmla="*/ 1780011 h 2592050"/>
              <a:gd name="connsiteX8" fmla="*/ 3990917 w 4512883"/>
              <a:gd name="connsiteY8" fmla="*/ 1496243 h 2592050"/>
              <a:gd name="connsiteX9" fmla="*/ 4096688 w 4512883"/>
              <a:gd name="connsiteY9" fmla="*/ 1171522 h 2592050"/>
              <a:gd name="connsiteX10" fmla="*/ 4406580 w 4512883"/>
              <a:gd name="connsiteY10" fmla="*/ 814157 h 2592050"/>
              <a:gd name="connsiteX11" fmla="*/ 4476218 w 4512883"/>
              <a:gd name="connsiteY11" fmla="*/ 488061 h 2592050"/>
              <a:gd name="connsiteX12" fmla="*/ 4402689 w 4512883"/>
              <a:gd name="connsiteY12" fmla="*/ 223 h 2592050"/>
              <a:gd name="connsiteX13" fmla="*/ 4512883 w 4512883"/>
              <a:gd name="connsiteY13" fmla="*/ 549808 h 2592050"/>
              <a:gd name="connsiteX14" fmla="*/ 4095440 w 4512883"/>
              <a:gd name="connsiteY14" fmla="*/ 1264572 h 2592050"/>
              <a:gd name="connsiteX15" fmla="*/ 4062308 w 4512883"/>
              <a:gd name="connsiteY15" fmla="*/ 1794836 h 2592050"/>
              <a:gd name="connsiteX16" fmla="*/ 3984453 w 4512883"/>
              <a:gd name="connsiteY16" fmla="*/ 2337781 h 2592050"/>
              <a:gd name="connsiteX17" fmla="*/ 3693878 w 4512883"/>
              <a:gd name="connsiteY17" fmla="*/ 2584079 h 2592050"/>
              <a:gd name="connsiteX18" fmla="*/ 2722994 w 4512883"/>
              <a:gd name="connsiteY18" fmla="*/ 2590499 h 2592050"/>
              <a:gd name="connsiteX19" fmla="*/ 1035164 w 4512883"/>
              <a:gd name="connsiteY19" fmla="*/ 2584819 h 2592050"/>
              <a:gd name="connsiteX20" fmla="*/ 41318 w 4512883"/>
              <a:gd name="connsiteY20" fmla="*/ 2588745 h 2592050"/>
              <a:gd name="connsiteX21" fmla="*/ 273770 w 4512883"/>
              <a:gd name="connsiteY21"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38032 w 4512883"/>
              <a:gd name="connsiteY7" fmla="*/ 1780011 h 2592050"/>
              <a:gd name="connsiteX8" fmla="*/ 3990917 w 4512883"/>
              <a:gd name="connsiteY8" fmla="*/ 1496243 h 2592050"/>
              <a:gd name="connsiteX9" fmla="*/ 4096688 w 4512883"/>
              <a:gd name="connsiteY9" fmla="*/ 1171522 h 2592050"/>
              <a:gd name="connsiteX10" fmla="*/ 4375471 w 4512883"/>
              <a:gd name="connsiteY10" fmla="*/ 863639 h 2592050"/>
              <a:gd name="connsiteX11" fmla="*/ 4476218 w 4512883"/>
              <a:gd name="connsiteY11" fmla="*/ 488061 h 2592050"/>
              <a:gd name="connsiteX12" fmla="*/ 4402689 w 4512883"/>
              <a:gd name="connsiteY12" fmla="*/ 223 h 2592050"/>
              <a:gd name="connsiteX13" fmla="*/ 4512883 w 4512883"/>
              <a:gd name="connsiteY13" fmla="*/ 549808 h 2592050"/>
              <a:gd name="connsiteX14" fmla="*/ 4095440 w 4512883"/>
              <a:gd name="connsiteY14" fmla="*/ 1264572 h 2592050"/>
              <a:gd name="connsiteX15" fmla="*/ 4062308 w 4512883"/>
              <a:gd name="connsiteY15" fmla="*/ 1794836 h 2592050"/>
              <a:gd name="connsiteX16" fmla="*/ 3984453 w 4512883"/>
              <a:gd name="connsiteY16" fmla="*/ 2337781 h 2592050"/>
              <a:gd name="connsiteX17" fmla="*/ 3693878 w 4512883"/>
              <a:gd name="connsiteY17" fmla="*/ 2584079 h 2592050"/>
              <a:gd name="connsiteX18" fmla="*/ 2722994 w 4512883"/>
              <a:gd name="connsiteY18" fmla="*/ 2590499 h 2592050"/>
              <a:gd name="connsiteX19" fmla="*/ 1035164 w 4512883"/>
              <a:gd name="connsiteY19" fmla="*/ 2584819 h 2592050"/>
              <a:gd name="connsiteX20" fmla="*/ 41318 w 4512883"/>
              <a:gd name="connsiteY20" fmla="*/ 2588745 h 2592050"/>
              <a:gd name="connsiteX21" fmla="*/ 273770 w 4512883"/>
              <a:gd name="connsiteY21"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38032 w 4512883"/>
              <a:gd name="connsiteY7" fmla="*/ 1780011 h 2592050"/>
              <a:gd name="connsiteX8" fmla="*/ 3990917 w 4512883"/>
              <a:gd name="connsiteY8" fmla="*/ 1496243 h 2592050"/>
              <a:gd name="connsiteX9" fmla="*/ 4096688 w 4512883"/>
              <a:gd name="connsiteY9" fmla="*/ 1171522 h 2592050"/>
              <a:gd name="connsiteX10" fmla="*/ 4375471 w 4512883"/>
              <a:gd name="connsiteY10" fmla="*/ 863639 h 2592050"/>
              <a:gd name="connsiteX11" fmla="*/ 4476218 w 4512883"/>
              <a:gd name="connsiteY11" fmla="*/ 488061 h 2592050"/>
              <a:gd name="connsiteX12" fmla="*/ 4402689 w 4512883"/>
              <a:gd name="connsiteY12" fmla="*/ 223 h 2592050"/>
              <a:gd name="connsiteX13" fmla="*/ 4512883 w 4512883"/>
              <a:gd name="connsiteY13" fmla="*/ 549808 h 2592050"/>
              <a:gd name="connsiteX14" fmla="*/ 4095440 w 4512883"/>
              <a:gd name="connsiteY14" fmla="*/ 1264572 h 2592050"/>
              <a:gd name="connsiteX15" fmla="*/ 4062308 w 4512883"/>
              <a:gd name="connsiteY15" fmla="*/ 1794836 h 2592050"/>
              <a:gd name="connsiteX16" fmla="*/ 3984453 w 4512883"/>
              <a:gd name="connsiteY16" fmla="*/ 2337781 h 2592050"/>
              <a:gd name="connsiteX17" fmla="*/ 3693878 w 4512883"/>
              <a:gd name="connsiteY17" fmla="*/ 2584079 h 2592050"/>
              <a:gd name="connsiteX18" fmla="*/ 2722994 w 4512883"/>
              <a:gd name="connsiteY18" fmla="*/ 2590499 h 2592050"/>
              <a:gd name="connsiteX19" fmla="*/ 1035164 w 4512883"/>
              <a:gd name="connsiteY19" fmla="*/ 2584819 h 2592050"/>
              <a:gd name="connsiteX20" fmla="*/ 41318 w 4512883"/>
              <a:gd name="connsiteY20" fmla="*/ 2588745 h 2592050"/>
              <a:gd name="connsiteX21" fmla="*/ 273770 w 4512883"/>
              <a:gd name="connsiteY21" fmla="*/ 2555683 h 2592050"/>
              <a:gd name="connsiteX0" fmla="*/ 273770 w 4512883"/>
              <a:gd name="connsiteY0" fmla="*/ 2530958 h 2567325"/>
              <a:gd name="connsiteX1" fmla="*/ 1053446 w 4512883"/>
              <a:gd name="connsiteY1" fmla="*/ 2519029 h 2567325"/>
              <a:gd name="connsiteX2" fmla="*/ 1926996 w 4512883"/>
              <a:gd name="connsiteY2" fmla="*/ 2511680 h 2567325"/>
              <a:gd name="connsiteX3" fmla="*/ 2737227 w 4512883"/>
              <a:gd name="connsiteY3" fmla="*/ 2500599 h 2567325"/>
              <a:gd name="connsiteX4" fmla="*/ 3297188 w 4512883"/>
              <a:gd name="connsiteY4" fmla="*/ 2473516 h 2567325"/>
              <a:gd name="connsiteX5" fmla="*/ 3630339 w 4512883"/>
              <a:gd name="connsiteY5" fmla="*/ 2351176 h 2567325"/>
              <a:gd name="connsiteX6" fmla="*/ 3857149 w 4512883"/>
              <a:gd name="connsiteY6" fmla="*/ 2028184 h 2567325"/>
              <a:gd name="connsiteX7" fmla="*/ 3938032 w 4512883"/>
              <a:gd name="connsiteY7" fmla="*/ 1755286 h 2567325"/>
              <a:gd name="connsiteX8" fmla="*/ 3990917 w 4512883"/>
              <a:gd name="connsiteY8" fmla="*/ 1471518 h 2567325"/>
              <a:gd name="connsiteX9" fmla="*/ 4096688 w 4512883"/>
              <a:gd name="connsiteY9" fmla="*/ 1146797 h 2567325"/>
              <a:gd name="connsiteX10" fmla="*/ 4375471 w 4512883"/>
              <a:gd name="connsiteY10" fmla="*/ 838914 h 2567325"/>
              <a:gd name="connsiteX11" fmla="*/ 4476218 w 4512883"/>
              <a:gd name="connsiteY11" fmla="*/ 463336 h 2567325"/>
              <a:gd name="connsiteX12" fmla="*/ 4440020 w 4512883"/>
              <a:gd name="connsiteY12" fmla="*/ 239 h 2567325"/>
              <a:gd name="connsiteX13" fmla="*/ 4512883 w 4512883"/>
              <a:gd name="connsiteY13" fmla="*/ 525083 h 2567325"/>
              <a:gd name="connsiteX14" fmla="*/ 4095440 w 4512883"/>
              <a:gd name="connsiteY14" fmla="*/ 1239847 h 2567325"/>
              <a:gd name="connsiteX15" fmla="*/ 4062308 w 4512883"/>
              <a:gd name="connsiteY15" fmla="*/ 1770111 h 2567325"/>
              <a:gd name="connsiteX16" fmla="*/ 3984453 w 4512883"/>
              <a:gd name="connsiteY16" fmla="*/ 2313056 h 2567325"/>
              <a:gd name="connsiteX17" fmla="*/ 3693878 w 4512883"/>
              <a:gd name="connsiteY17" fmla="*/ 2559354 h 2567325"/>
              <a:gd name="connsiteX18" fmla="*/ 2722994 w 4512883"/>
              <a:gd name="connsiteY18" fmla="*/ 2565774 h 2567325"/>
              <a:gd name="connsiteX19" fmla="*/ 1035164 w 4512883"/>
              <a:gd name="connsiteY19" fmla="*/ 2560094 h 2567325"/>
              <a:gd name="connsiteX20" fmla="*/ 41318 w 4512883"/>
              <a:gd name="connsiteY20" fmla="*/ 2564020 h 2567325"/>
              <a:gd name="connsiteX21" fmla="*/ 273770 w 4512883"/>
              <a:gd name="connsiteY21" fmla="*/ 2530958 h 2567325"/>
              <a:gd name="connsiteX0" fmla="*/ 273770 w 4512883"/>
              <a:gd name="connsiteY0" fmla="*/ 2512417 h 2548784"/>
              <a:gd name="connsiteX1" fmla="*/ 1053446 w 4512883"/>
              <a:gd name="connsiteY1" fmla="*/ 2500488 h 2548784"/>
              <a:gd name="connsiteX2" fmla="*/ 1926996 w 4512883"/>
              <a:gd name="connsiteY2" fmla="*/ 2493139 h 2548784"/>
              <a:gd name="connsiteX3" fmla="*/ 2737227 w 4512883"/>
              <a:gd name="connsiteY3" fmla="*/ 2482058 h 2548784"/>
              <a:gd name="connsiteX4" fmla="*/ 3297188 w 4512883"/>
              <a:gd name="connsiteY4" fmla="*/ 2454975 h 2548784"/>
              <a:gd name="connsiteX5" fmla="*/ 3630339 w 4512883"/>
              <a:gd name="connsiteY5" fmla="*/ 2332635 h 2548784"/>
              <a:gd name="connsiteX6" fmla="*/ 3857149 w 4512883"/>
              <a:gd name="connsiteY6" fmla="*/ 2009643 h 2548784"/>
              <a:gd name="connsiteX7" fmla="*/ 3938032 w 4512883"/>
              <a:gd name="connsiteY7" fmla="*/ 1736745 h 2548784"/>
              <a:gd name="connsiteX8" fmla="*/ 3990917 w 4512883"/>
              <a:gd name="connsiteY8" fmla="*/ 1452977 h 2548784"/>
              <a:gd name="connsiteX9" fmla="*/ 4096688 w 4512883"/>
              <a:gd name="connsiteY9" fmla="*/ 1128256 h 2548784"/>
              <a:gd name="connsiteX10" fmla="*/ 4375471 w 4512883"/>
              <a:gd name="connsiteY10" fmla="*/ 820373 h 2548784"/>
              <a:gd name="connsiteX11" fmla="*/ 4476218 w 4512883"/>
              <a:gd name="connsiteY11" fmla="*/ 444795 h 2548784"/>
              <a:gd name="connsiteX12" fmla="*/ 4436909 w 4512883"/>
              <a:gd name="connsiteY12" fmla="*/ 253 h 2548784"/>
              <a:gd name="connsiteX13" fmla="*/ 4512883 w 4512883"/>
              <a:gd name="connsiteY13" fmla="*/ 506542 h 2548784"/>
              <a:gd name="connsiteX14" fmla="*/ 4095440 w 4512883"/>
              <a:gd name="connsiteY14" fmla="*/ 1221306 h 2548784"/>
              <a:gd name="connsiteX15" fmla="*/ 4062308 w 4512883"/>
              <a:gd name="connsiteY15" fmla="*/ 1751570 h 2548784"/>
              <a:gd name="connsiteX16" fmla="*/ 3984453 w 4512883"/>
              <a:gd name="connsiteY16" fmla="*/ 2294515 h 2548784"/>
              <a:gd name="connsiteX17" fmla="*/ 3693878 w 4512883"/>
              <a:gd name="connsiteY17" fmla="*/ 2540813 h 2548784"/>
              <a:gd name="connsiteX18" fmla="*/ 2722994 w 4512883"/>
              <a:gd name="connsiteY18" fmla="*/ 2547233 h 2548784"/>
              <a:gd name="connsiteX19" fmla="*/ 1035164 w 4512883"/>
              <a:gd name="connsiteY19" fmla="*/ 2541553 h 2548784"/>
              <a:gd name="connsiteX20" fmla="*/ 41318 w 4512883"/>
              <a:gd name="connsiteY20" fmla="*/ 2545479 h 2548784"/>
              <a:gd name="connsiteX21" fmla="*/ 273770 w 4512883"/>
              <a:gd name="connsiteY21" fmla="*/ 2512417 h 2548784"/>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7 w 4512883"/>
              <a:gd name="connsiteY3" fmla="*/ 2343090 h 2409816"/>
              <a:gd name="connsiteX4" fmla="*/ 3297188 w 4512883"/>
              <a:gd name="connsiteY4" fmla="*/ 2316007 h 2409816"/>
              <a:gd name="connsiteX5" fmla="*/ 3630339 w 4512883"/>
              <a:gd name="connsiteY5" fmla="*/ 2193667 h 2409816"/>
              <a:gd name="connsiteX6" fmla="*/ 3857149 w 4512883"/>
              <a:gd name="connsiteY6" fmla="*/ 1870675 h 2409816"/>
              <a:gd name="connsiteX7" fmla="*/ 3938032 w 4512883"/>
              <a:gd name="connsiteY7" fmla="*/ 1597777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7 w 4512883"/>
              <a:gd name="connsiteY3" fmla="*/ 2343090 h 2409816"/>
              <a:gd name="connsiteX4" fmla="*/ 3297188 w 4512883"/>
              <a:gd name="connsiteY4" fmla="*/ 2316007 h 2409816"/>
              <a:gd name="connsiteX5" fmla="*/ 3630339 w 4512883"/>
              <a:gd name="connsiteY5" fmla="*/ 2193667 h 2409816"/>
              <a:gd name="connsiteX6" fmla="*/ 3847816 w 4512883"/>
              <a:gd name="connsiteY6" fmla="*/ 1935619 h 2409816"/>
              <a:gd name="connsiteX7" fmla="*/ 3938032 w 4512883"/>
              <a:gd name="connsiteY7" fmla="*/ 1597777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7 w 4512883"/>
              <a:gd name="connsiteY3" fmla="*/ 2343090 h 2409816"/>
              <a:gd name="connsiteX4" fmla="*/ 3297188 w 4512883"/>
              <a:gd name="connsiteY4" fmla="*/ 2316007 h 2409816"/>
              <a:gd name="connsiteX5" fmla="*/ 3630339 w 4512883"/>
              <a:gd name="connsiteY5" fmla="*/ 2193667 h 2409816"/>
              <a:gd name="connsiteX6" fmla="*/ 3847816 w 4512883"/>
              <a:gd name="connsiteY6" fmla="*/ 1935619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7 w 4512883"/>
              <a:gd name="connsiteY3" fmla="*/ 2343090 h 2409816"/>
              <a:gd name="connsiteX4" fmla="*/ 3297188 w 4512883"/>
              <a:gd name="connsiteY4" fmla="*/ 2316007 h 2409816"/>
              <a:gd name="connsiteX5" fmla="*/ 3630339 w 4512883"/>
              <a:gd name="connsiteY5" fmla="*/ 2193667 h 2409816"/>
              <a:gd name="connsiteX6" fmla="*/ 3847816 w 4512883"/>
              <a:gd name="connsiteY6" fmla="*/ 1935619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7 w 4512883"/>
              <a:gd name="connsiteY3" fmla="*/ 2343090 h 2409816"/>
              <a:gd name="connsiteX4" fmla="*/ 3297188 w 4512883"/>
              <a:gd name="connsiteY4" fmla="*/ 2316007 h 2409816"/>
              <a:gd name="connsiteX5" fmla="*/ 3630339 w 4512883"/>
              <a:gd name="connsiteY5" fmla="*/ 2193667 h 2409816"/>
              <a:gd name="connsiteX6" fmla="*/ 3847816 w 4512883"/>
              <a:gd name="connsiteY6" fmla="*/ 1935619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7 w 4512883"/>
              <a:gd name="connsiteY3" fmla="*/ 2343090 h 2409816"/>
              <a:gd name="connsiteX4" fmla="*/ 3297188 w 4512883"/>
              <a:gd name="connsiteY4" fmla="*/ 2316007 h 2409816"/>
              <a:gd name="connsiteX5" fmla="*/ 3630339 w 4512883"/>
              <a:gd name="connsiteY5" fmla="*/ 2193667 h 2409816"/>
              <a:gd name="connsiteX6" fmla="*/ 3875814 w 4512883"/>
              <a:gd name="connsiteY6" fmla="*/ 1917064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7 w 4512883"/>
              <a:gd name="connsiteY3" fmla="*/ 2343090 h 2409816"/>
              <a:gd name="connsiteX4" fmla="*/ 3297188 w 4512883"/>
              <a:gd name="connsiteY4" fmla="*/ 2334562 h 2409816"/>
              <a:gd name="connsiteX5" fmla="*/ 3630339 w 4512883"/>
              <a:gd name="connsiteY5" fmla="*/ 2193667 h 2409816"/>
              <a:gd name="connsiteX6" fmla="*/ 3875814 w 4512883"/>
              <a:gd name="connsiteY6" fmla="*/ 1917064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297188 w 4512883"/>
              <a:gd name="connsiteY4" fmla="*/ 2334562 h 2409816"/>
              <a:gd name="connsiteX5" fmla="*/ 3630339 w 4512883"/>
              <a:gd name="connsiteY5" fmla="*/ 2193667 h 2409816"/>
              <a:gd name="connsiteX6" fmla="*/ 3875814 w 4512883"/>
              <a:gd name="connsiteY6" fmla="*/ 1917064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630339 w 4512883"/>
              <a:gd name="connsiteY5" fmla="*/ 2193667 h 2409816"/>
              <a:gd name="connsiteX6" fmla="*/ 3875814 w 4512883"/>
              <a:gd name="connsiteY6" fmla="*/ 1917064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75814 w 4512883"/>
              <a:gd name="connsiteY6" fmla="*/ 1917064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75814 w 4512883"/>
              <a:gd name="connsiteY6" fmla="*/ 1917064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19818 w 4512883"/>
              <a:gd name="connsiteY6" fmla="*/ 2000564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19818 w 4512883"/>
              <a:gd name="connsiteY6" fmla="*/ 2000564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19818 w 4512883"/>
              <a:gd name="connsiteY6" fmla="*/ 2000564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82036 w 4512883"/>
              <a:gd name="connsiteY6" fmla="*/ 1941805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82036 w 4512883"/>
              <a:gd name="connsiteY6" fmla="*/ 1941805 h 2409816"/>
              <a:gd name="connsiteX7" fmla="*/ 3975363 w 4512883"/>
              <a:gd name="connsiteY7" fmla="*/ 1644166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82036 w 4512883"/>
              <a:gd name="connsiteY6" fmla="*/ 1941805 h 2409816"/>
              <a:gd name="connsiteX7" fmla="*/ 3975363 w 4512883"/>
              <a:gd name="connsiteY7" fmla="*/ 1644166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82036 w 4512883"/>
              <a:gd name="connsiteY6" fmla="*/ 1941805 h 2409816"/>
              <a:gd name="connsiteX7" fmla="*/ 3975363 w 4512883"/>
              <a:gd name="connsiteY7" fmla="*/ 1644166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82036 w 4512883"/>
              <a:gd name="connsiteY6" fmla="*/ 1941805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82036 w 4512883"/>
              <a:gd name="connsiteY6" fmla="*/ 1941805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593009 w 4512883"/>
              <a:gd name="connsiteY5" fmla="*/ 2215315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593009 w 4512883"/>
              <a:gd name="connsiteY5" fmla="*/ 2215315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50927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50927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50927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50927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540124 w 4512883"/>
              <a:gd name="connsiteY5" fmla="*/ 2277167 h 2409816"/>
              <a:gd name="connsiteX6" fmla="*/ 3850927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540124 w 4512883"/>
              <a:gd name="connsiteY5" fmla="*/ 2277167 h 2409816"/>
              <a:gd name="connsiteX6" fmla="*/ 3850927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540124 w 4512883"/>
              <a:gd name="connsiteY5" fmla="*/ 2277167 h 2409816"/>
              <a:gd name="connsiteX6" fmla="*/ 3850927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540124 w 4512883"/>
              <a:gd name="connsiteY5" fmla="*/ 2277167 h 2409816"/>
              <a:gd name="connsiteX6" fmla="*/ 3850927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540124 w 4512883"/>
              <a:gd name="connsiteY5" fmla="*/ 2277167 h 2409816"/>
              <a:gd name="connsiteX6" fmla="*/ 3832262 w 4512883"/>
              <a:gd name="connsiteY6" fmla="*/ 1978916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540124 w 4512883"/>
              <a:gd name="connsiteY5" fmla="*/ 2277167 h 2409816"/>
              <a:gd name="connsiteX6" fmla="*/ 3832262 w 4512883"/>
              <a:gd name="connsiteY6" fmla="*/ 1978916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540124 w 4512883"/>
              <a:gd name="connsiteY5" fmla="*/ 2277167 h 2409816"/>
              <a:gd name="connsiteX6" fmla="*/ 3832262 w 4512883"/>
              <a:gd name="connsiteY6" fmla="*/ 1978916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24119 w 4512883"/>
              <a:gd name="connsiteY5" fmla="*/ 2218408 h 2409816"/>
              <a:gd name="connsiteX6" fmla="*/ 3832262 w 4512883"/>
              <a:gd name="connsiteY6" fmla="*/ 1978916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24119 w 4512883"/>
              <a:gd name="connsiteY5" fmla="*/ 2218408 h 2409816"/>
              <a:gd name="connsiteX6" fmla="*/ 3832262 w 4512883"/>
              <a:gd name="connsiteY6" fmla="*/ 1978916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24119 w 4512883"/>
              <a:gd name="connsiteY5" fmla="*/ 2218408 h 2409816"/>
              <a:gd name="connsiteX6" fmla="*/ 3832262 w 4512883"/>
              <a:gd name="connsiteY6" fmla="*/ 1978916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9007 w 4512883"/>
              <a:gd name="connsiteY5" fmla="*/ 2196760 h 2409816"/>
              <a:gd name="connsiteX6" fmla="*/ 3832262 w 4512883"/>
              <a:gd name="connsiteY6" fmla="*/ 1978916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9007 w 4512883"/>
              <a:gd name="connsiteY5" fmla="*/ 2196760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9007 w 4512883"/>
              <a:gd name="connsiteY5" fmla="*/ 2196760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50025 w 4512883"/>
              <a:gd name="connsiteY9" fmla="*/ 1035677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4000250 w 4512883"/>
              <a:gd name="connsiteY8" fmla="*/ 1351121 h 2409816"/>
              <a:gd name="connsiteX9" fmla="*/ 4050025 w 4512883"/>
              <a:gd name="connsiteY9" fmla="*/ 1035677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4000250 w 4512883"/>
              <a:gd name="connsiteY8" fmla="*/ 1351121 h 2409816"/>
              <a:gd name="connsiteX9" fmla="*/ 4034471 w 4512883"/>
              <a:gd name="connsiteY9" fmla="*/ 10727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4000250 w 4512883"/>
              <a:gd name="connsiteY8" fmla="*/ 1351121 h 2409816"/>
              <a:gd name="connsiteX9" fmla="*/ 4034471 w 4512883"/>
              <a:gd name="connsiteY9" fmla="*/ 10727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4000250 w 4512883"/>
              <a:gd name="connsiteY8" fmla="*/ 1351121 h 2409816"/>
              <a:gd name="connsiteX9" fmla="*/ 4034471 w 4512883"/>
              <a:gd name="connsiteY9" fmla="*/ 10727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4000250 w 4512883"/>
              <a:gd name="connsiteY8" fmla="*/ 1351121 h 2409816"/>
              <a:gd name="connsiteX9" fmla="*/ 4034471 w 4512883"/>
              <a:gd name="connsiteY9" fmla="*/ 10727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4000250 w 4512883"/>
              <a:gd name="connsiteY8" fmla="*/ 1351121 h 2409816"/>
              <a:gd name="connsiteX9" fmla="*/ 4034471 w 4512883"/>
              <a:gd name="connsiteY9" fmla="*/ 10727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34471 w 4512883"/>
              <a:gd name="connsiteY9" fmla="*/ 10727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28249 w 4512883"/>
              <a:gd name="connsiteY9" fmla="*/ 1091343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28249 w 4512883"/>
              <a:gd name="connsiteY9" fmla="*/ 1091343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28249 w 4512883"/>
              <a:gd name="connsiteY9" fmla="*/ 1091343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28249 w 4512883"/>
              <a:gd name="connsiteY9" fmla="*/ 1091343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28249 w 4512883"/>
              <a:gd name="connsiteY9" fmla="*/ 1091343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40693 w 4512883"/>
              <a:gd name="connsiteY9" fmla="*/ 10727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40693 w 4512883"/>
              <a:gd name="connsiteY9" fmla="*/ 10727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28249 w 4512883"/>
              <a:gd name="connsiteY9" fmla="*/ 1091343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28249 w 4512883"/>
              <a:gd name="connsiteY9" fmla="*/ 1091343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87807 w 4512883"/>
              <a:gd name="connsiteY8" fmla="*/ 1369677 h 2409816"/>
              <a:gd name="connsiteX9" fmla="*/ 4028249 w 4512883"/>
              <a:gd name="connsiteY9" fmla="*/ 1091343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87807 w 4512883"/>
              <a:gd name="connsiteY8" fmla="*/ 1369677 h 2409816"/>
              <a:gd name="connsiteX9" fmla="*/ 4028249 w 4512883"/>
              <a:gd name="connsiteY9" fmla="*/ 1091343 h 2409816"/>
              <a:gd name="connsiteX10" fmla="*/ 4359917 w 4512883"/>
              <a:gd name="connsiteY10" fmla="*/ 721609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87807 w 4512883"/>
              <a:gd name="connsiteY8" fmla="*/ 1369677 h 2409816"/>
              <a:gd name="connsiteX9" fmla="*/ 4028249 w 4512883"/>
              <a:gd name="connsiteY9" fmla="*/ 1091343 h 2409816"/>
              <a:gd name="connsiteX10" fmla="*/ 4359917 w 4512883"/>
              <a:gd name="connsiteY10" fmla="*/ 721609 h 2409816"/>
              <a:gd name="connsiteX11" fmla="*/ 4482440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87807 w 4512883"/>
              <a:gd name="connsiteY8" fmla="*/ 1369677 h 2409816"/>
              <a:gd name="connsiteX9" fmla="*/ 4028249 w 4512883"/>
              <a:gd name="connsiteY9" fmla="*/ 1091343 h 2409816"/>
              <a:gd name="connsiteX10" fmla="*/ 4359917 w 4512883"/>
              <a:gd name="connsiteY10" fmla="*/ 721609 h 2409816"/>
              <a:gd name="connsiteX11" fmla="*/ 4482440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87807 w 4512883"/>
              <a:gd name="connsiteY8" fmla="*/ 1369677 h 2409816"/>
              <a:gd name="connsiteX9" fmla="*/ 4028249 w 4512883"/>
              <a:gd name="connsiteY9" fmla="*/ 1091343 h 2409816"/>
              <a:gd name="connsiteX10" fmla="*/ 4359917 w 4512883"/>
              <a:gd name="connsiteY10" fmla="*/ 721609 h 2409816"/>
              <a:gd name="connsiteX11" fmla="*/ 4482440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87807 w 4512883"/>
              <a:gd name="connsiteY8" fmla="*/ 1369677 h 2409816"/>
              <a:gd name="connsiteX9" fmla="*/ 4028249 w 4512883"/>
              <a:gd name="connsiteY9" fmla="*/ 1091343 h 2409816"/>
              <a:gd name="connsiteX10" fmla="*/ 4359917 w 4512883"/>
              <a:gd name="connsiteY10" fmla="*/ 721609 h 2409816"/>
              <a:gd name="connsiteX11" fmla="*/ 4494884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87807 w 4512883"/>
              <a:gd name="connsiteY8" fmla="*/ 1369677 h 2409816"/>
              <a:gd name="connsiteX9" fmla="*/ 4028249 w 4512883"/>
              <a:gd name="connsiteY9" fmla="*/ 1091343 h 2409816"/>
              <a:gd name="connsiteX10" fmla="*/ 4359917 w 4512883"/>
              <a:gd name="connsiteY10" fmla="*/ 721609 h 2409816"/>
              <a:gd name="connsiteX11" fmla="*/ 4494884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8249 w 4512883"/>
              <a:gd name="connsiteY9" fmla="*/ 109144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84453 w 4512883"/>
              <a:gd name="connsiteY16" fmla="*/ 215565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8249 w 4512883"/>
              <a:gd name="connsiteY9" fmla="*/ 109144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84453 w 4512883"/>
              <a:gd name="connsiteY16" fmla="*/ 215565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8249 w 4512883"/>
              <a:gd name="connsiteY9" fmla="*/ 109144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84453 w 4512883"/>
              <a:gd name="connsiteY16" fmla="*/ 215565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8249 w 4512883"/>
              <a:gd name="connsiteY9" fmla="*/ 109144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8249 w 4512883"/>
              <a:gd name="connsiteY9" fmla="*/ 109144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8249 w 4512883"/>
              <a:gd name="connsiteY9" fmla="*/ 109144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8249 w 4512883"/>
              <a:gd name="connsiteY9" fmla="*/ 109144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8249 w 4512883"/>
              <a:gd name="connsiteY9" fmla="*/ 109144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8249 w 4512883"/>
              <a:gd name="connsiteY9" fmla="*/ 109144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14787 w 4512883"/>
              <a:gd name="connsiteY5" fmla="*/ 2237067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14787 w 4512883"/>
              <a:gd name="connsiteY5" fmla="*/ 2237067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14787 w 4512883"/>
              <a:gd name="connsiteY5" fmla="*/ 2237067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599232 w 4512883"/>
              <a:gd name="connsiteY5" fmla="*/ 2246345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599232 w 4512883"/>
              <a:gd name="connsiteY5" fmla="*/ 2246345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599232 w 4512883"/>
              <a:gd name="connsiteY5" fmla="*/ 2246345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599232 w 4512883"/>
              <a:gd name="connsiteY5" fmla="*/ 2246345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599232 w 4512883"/>
              <a:gd name="connsiteY5" fmla="*/ 2246345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4254 w 4512883"/>
              <a:gd name="connsiteY7" fmla="*/ 1724677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43804 w 4512883"/>
              <a:gd name="connsiteY9" fmla="*/ 106670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43804 w 4512883"/>
              <a:gd name="connsiteY9" fmla="*/ 106670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43804 w 4512883"/>
              <a:gd name="connsiteY9" fmla="*/ 106670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43804 w 4512883"/>
              <a:gd name="connsiteY9" fmla="*/ 106670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43804 w 4512883"/>
              <a:gd name="connsiteY9" fmla="*/ 106670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43804 w 4512883"/>
              <a:gd name="connsiteY9" fmla="*/ 106670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1010 w 4512883"/>
              <a:gd name="connsiteY5" fmla="*/ 2215419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1010 w 4512883"/>
              <a:gd name="connsiteY5" fmla="*/ 2215419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1010 w 4512883"/>
              <a:gd name="connsiteY5" fmla="*/ 2215419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94030 w 4512883"/>
              <a:gd name="connsiteY8" fmla="*/ 1363596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94030 w 4512883"/>
              <a:gd name="connsiteY8" fmla="*/ 1363596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94030 w 4512883"/>
              <a:gd name="connsiteY8" fmla="*/ 1363596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94030 w 4512883"/>
              <a:gd name="connsiteY8" fmla="*/ 1363596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94030 w 4512883"/>
              <a:gd name="connsiteY8" fmla="*/ 1363596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94030 w 4512883"/>
              <a:gd name="connsiteY8" fmla="*/ 1363596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9 w 4512883"/>
              <a:gd name="connsiteY8" fmla="*/ 1366689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9 w 4512883"/>
              <a:gd name="connsiteY8" fmla="*/ 1366689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9 w 4512883"/>
              <a:gd name="connsiteY8" fmla="*/ 1366689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9 w 4512883"/>
              <a:gd name="connsiteY8" fmla="*/ 1366689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9 w 4512883"/>
              <a:gd name="connsiteY8" fmla="*/ 1366689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9 w 4512883"/>
              <a:gd name="connsiteY8" fmla="*/ 1366689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9 w 4512883"/>
              <a:gd name="connsiteY8" fmla="*/ 1366689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9 w 4512883"/>
              <a:gd name="connsiteY8" fmla="*/ 1366689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23741 w 4495481"/>
              <a:gd name="connsiteY7" fmla="*/ 1727770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23741 w 4495481"/>
              <a:gd name="connsiteY7" fmla="*/ 1727770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23741 w 4495481"/>
              <a:gd name="connsiteY7" fmla="*/ 1727770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23741 w 4495481"/>
              <a:gd name="connsiteY7" fmla="*/ 1727770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23741 w 4495481"/>
              <a:gd name="connsiteY7" fmla="*/ 1727770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23741 w 4495481"/>
              <a:gd name="connsiteY7" fmla="*/ 1727770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39278 w 4495481"/>
              <a:gd name="connsiteY7" fmla="*/ 167628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39278 w 4495481"/>
              <a:gd name="connsiteY7" fmla="*/ 167628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39278 w 4495481"/>
              <a:gd name="connsiteY7" fmla="*/ 167628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15492 w 4495481"/>
              <a:gd name="connsiteY7" fmla="*/ 171569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15492 w 4495481"/>
              <a:gd name="connsiteY7" fmla="*/ 171569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781741 w 4495481"/>
              <a:gd name="connsiteY6" fmla="*/ 2034440 h 2409920"/>
              <a:gd name="connsiteX7" fmla="*/ 3915492 w 4495481"/>
              <a:gd name="connsiteY7" fmla="*/ 171569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1563 w 4495481"/>
              <a:gd name="connsiteY6" fmla="*/ 1991090 h 2409920"/>
              <a:gd name="connsiteX7" fmla="*/ 3915492 w 4495481"/>
              <a:gd name="connsiteY7" fmla="*/ 171569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1563 w 4495481"/>
              <a:gd name="connsiteY6" fmla="*/ 1991090 h 2409920"/>
              <a:gd name="connsiteX7" fmla="*/ 3915492 w 4495481"/>
              <a:gd name="connsiteY7" fmla="*/ 171569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93083 w 4495481"/>
              <a:gd name="connsiteY4" fmla="*/ 2330480 h 2409920"/>
              <a:gd name="connsiteX5" fmla="*/ 3600497 w 4495481"/>
              <a:gd name="connsiteY5" fmla="*/ 2193771 h 2409920"/>
              <a:gd name="connsiteX6" fmla="*/ 3801563 w 4495481"/>
              <a:gd name="connsiteY6" fmla="*/ 1991090 h 2409920"/>
              <a:gd name="connsiteX7" fmla="*/ 3915492 w 4495481"/>
              <a:gd name="connsiteY7" fmla="*/ 171569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680182 w 4495481"/>
              <a:gd name="connsiteY3" fmla="*/ 2368236 h 2409920"/>
              <a:gd name="connsiteX4" fmla="*/ 3293083 w 4495481"/>
              <a:gd name="connsiteY4" fmla="*/ 2330480 h 2409920"/>
              <a:gd name="connsiteX5" fmla="*/ 3600497 w 4495481"/>
              <a:gd name="connsiteY5" fmla="*/ 2193771 h 2409920"/>
              <a:gd name="connsiteX6" fmla="*/ 3801563 w 4495481"/>
              <a:gd name="connsiteY6" fmla="*/ 1991090 h 2409920"/>
              <a:gd name="connsiteX7" fmla="*/ 3915492 w 4495481"/>
              <a:gd name="connsiteY7" fmla="*/ 171569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893736 w 4495481"/>
              <a:gd name="connsiteY2" fmla="*/ 2370039 h 2409920"/>
              <a:gd name="connsiteX3" fmla="*/ 2680182 w 4495481"/>
              <a:gd name="connsiteY3" fmla="*/ 2368236 h 2409920"/>
              <a:gd name="connsiteX4" fmla="*/ 3293083 w 4495481"/>
              <a:gd name="connsiteY4" fmla="*/ 2330480 h 2409920"/>
              <a:gd name="connsiteX5" fmla="*/ 3600497 w 4495481"/>
              <a:gd name="connsiteY5" fmla="*/ 2193771 h 2409920"/>
              <a:gd name="connsiteX6" fmla="*/ 3801563 w 4495481"/>
              <a:gd name="connsiteY6" fmla="*/ 1991090 h 2409920"/>
              <a:gd name="connsiteX7" fmla="*/ 3915492 w 4495481"/>
              <a:gd name="connsiteY7" fmla="*/ 171569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381 w 4495620"/>
              <a:gd name="connsiteY0" fmla="*/ 2376646 h 2409920"/>
              <a:gd name="connsiteX1" fmla="*/ 1056004 w 4495620"/>
              <a:gd name="connsiteY1" fmla="*/ 2373447 h 2409920"/>
              <a:gd name="connsiteX2" fmla="*/ 1893875 w 4495620"/>
              <a:gd name="connsiteY2" fmla="*/ 2370039 h 2409920"/>
              <a:gd name="connsiteX3" fmla="*/ 2680321 w 4495620"/>
              <a:gd name="connsiteY3" fmla="*/ 2368236 h 2409920"/>
              <a:gd name="connsiteX4" fmla="*/ 3293222 w 4495620"/>
              <a:gd name="connsiteY4" fmla="*/ 2330480 h 2409920"/>
              <a:gd name="connsiteX5" fmla="*/ 3600636 w 4495620"/>
              <a:gd name="connsiteY5" fmla="*/ 2193771 h 2409920"/>
              <a:gd name="connsiteX6" fmla="*/ 3801702 w 4495620"/>
              <a:gd name="connsiteY6" fmla="*/ 1991090 h 2409920"/>
              <a:gd name="connsiteX7" fmla="*/ 3915631 w 4495620"/>
              <a:gd name="connsiteY7" fmla="*/ 1715696 h 2409920"/>
              <a:gd name="connsiteX8" fmla="*/ 3970546 w 4495620"/>
              <a:gd name="connsiteY8" fmla="*/ 1366689 h 2409920"/>
              <a:gd name="connsiteX9" fmla="*/ 4035873 w 4495620"/>
              <a:gd name="connsiteY9" fmla="*/ 1063614 h 2409920"/>
              <a:gd name="connsiteX10" fmla="*/ 4342654 w 4495620"/>
              <a:gd name="connsiteY10" fmla="*/ 721713 h 2409920"/>
              <a:gd name="connsiteX11" fmla="*/ 4477621 w 4495620"/>
              <a:gd name="connsiteY11" fmla="*/ 305931 h 2409920"/>
              <a:gd name="connsiteX12" fmla="*/ 4447645 w 4495620"/>
              <a:gd name="connsiteY12" fmla="*/ 556 h 2409920"/>
              <a:gd name="connsiteX13" fmla="*/ 4495620 w 4495620"/>
              <a:gd name="connsiteY13" fmla="*/ 367678 h 2409920"/>
              <a:gd name="connsiteX14" fmla="*/ 4078177 w 4495620"/>
              <a:gd name="connsiteY14" fmla="*/ 1082442 h 2409920"/>
              <a:gd name="connsiteX15" fmla="*/ 4045045 w 4495620"/>
              <a:gd name="connsiteY15" fmla="*/ 1612706 h 2409920"/>
              <a:gd name="connsiteX16" fmla="*/ 3960968 w 4495620"/>
              <a:gd name="connsiteY16" fmla="*/ 2168021 h 2409920"/>
              <a:gd name="connsiteX17" fmla="*/ 3676615 w 4495620"/>
              <a:gd name="connsiteY17" fmla="*/ 2401949 h 2409920"/>
              <a:gd name="connsiteX18" fmla="*/ 2705731 w 4495620"/>
              <a:gd name="connsiteY18" fmla="*/ 2408369 h 2409920"/>
              <a:gd name="connsiteX19" fmla="*/ 1017901 w 4495620"/>
              <a:gd name="connsiteY19" fmla="*/ 2402689 h 2409920"/>
              <a:gd name="connsiteX20" fmla="*/ 24055 w 4495620"/>
              <a:gd name="connsiteY20" fmla="*/ 2406615 h 2409920"/>
              <a:gd name="connsiteX21" fmla="*/ 477381 w 4495620"/>
              <a:gd name="connsiteY21" fmla="*/ 2376646 h 2409920"/>
              <a:gd name="connsiteX0" fmla="*/ 477381 w 4495620"/>
              <a:gd name="connsiteY0" fmla="*/ 2376646 h 2409920"/>
              <a:gd name="connsiteX1" fmla="*/ 1056004 w 4495620"/>
              <a:gd name="connsiteY1" fmla="*/ 2373447 h 2409920"/>
              <a:gd name="connsiteX2" fmla="*/ 1893875 w 4495620"/>
              <a:gd name="connsiteY2" fmla="*/ 2370039 h 2409920"/>
              <a:gd name="connsiteX3" fmla="*/ 2680321 w 4495620"/>
              <a:gd name="connsiteY3" fmla="*/ 2368236 h 2409920"/>
              <a:gd name="connsiteX4" fmla="*/ 3293222 w 4495620"/>
              <a:gd name="connsiteY4" fmla="*/ 2330480 h 2409920"/>
              <a:gd name="connsiteX5" fmla="*/ 3600636 w 4495620"/>
              <a:gd name="connsiteY5" fmla="*/ 2193771 h 2409920"/>
              <a:gd name="connsiteX6" fmla="*/ 3801702 w 4495620"/>
              <a:gd name="connsiteY6" fmla="*/ 1991090 h 2409920"/>
              <a:gd name="connsiteX7" fmla="*/ 3915631 w 4495620"/>
              <a:gd name="connsiteY7" fmla="*/ 1715696 h 2409920"/>
              <a:gd name="connsiteX8" fmla="*/ 3970546 w 4495620"/>
              <a:gd name="connsiteY8" fmla="*/ 1366689 h 2409920"/>
              <a:gd name="connsiteX9" fmla="*/ 4035873 w 4495620"/>
              <a:gd name="connsiteY9" fmla="*/ 1063614 h 2409920"/>
              <a:gd name="connsiteX10" fmla="*/ 4342654 w 4495620"/>
              <a:gd name="connsiteY10" fmla="*/ 721713 h 2409920"/>
              <a:gd name="connsiteX11" fmla="*/ 4477621 w 4495620"/>
              <a:gd name="connsiteY11" fmla="*/ 305931 h 2409920"/>
              <a:gd name="connsiteX12" fmla="*/ 4447645 w 4495620"/>
              <a:gd name="connsiteY12" fmla="*/ 556 h 2409920"/>
              <a:gd name="connsiteX13" fmla="*/ 4495620 w 4495620"/>
              <a:gd name="connsiteY13" fmla="*/ 367678 h 2409920"/>
              <a:gd name="connsiteX14" fmla="*/ 4078177 w 4495620"/>
              <a:gd name="connsiteY14" fmla="*/ 1082442 h 2409920"/>
              <a:gd name="connsiteX15" fmla="*/ 4045045 w 4495620"/>
              <a:gd name="connsiteY15" fmla="*/ 1612706 h 2409920"/>
              <a:gd name="connsiteX16" fmla="*/ 3960968 w 4495620"/>
              <a:gd name="connsiteY16" fmla="*/ 2168021 h 2409920"/>
              <a:gd name="connsiteX17" fmla="*/ 3676615 w 4495620"/>
              <a:gd name="connsiteY17" fmla="*/ 2401949 h 2409920"/>
              <a:gd name="connsiteX18" fmla="*/ 2705731 w 4495620"/>
              <a:gd name="connsiteY18" fmla="*/ 2408369 h 2409920"/>
              <a:gd name="connsiteX19" fmla="*/ 1017901 w 4495620"/>
              <a:gd name="connsiteY19" fmla="*/ 2402689 h 2409920"/>
              <a:gd name="connsiteX20" fmla="*/ 24055 w 4495620"/>
              <a:gd name="connsiteY20" fmla="*/ 2406615 h 2409920"/>
              <a:gd name="connsiteX21" fmla="*/ 477381 w 4495620"/>
              <a:gd name="connsiteY21" fmla="*/ 2376646 h 2409920"/>
              <a:gd name="connsiteX0" fmla="*/ 477381 w 4495620"/>
              <a:gd name="connsiteY0" fmla="*/ 2376646 h 2409920"/>
              <a:gd name="connsiteX1" fmla="*/ 1056004 w 4495620"/>
              <a:gd name="connsiteY1" fmla="*/ 2373447 h 2409920"/>
              <a:gd name="connsiteX2" fmla="*/ 1893875 w 4495620"/>
              <a:gd name="connsiteY2" fmla="*/ 2370039 h 2409920"/>
              <a:gd name="connsiteX3" fmla="*/ 2680321 w 4495620"/>
              <a:gd name="connsiteY3" fmla="*/ 2368236 h 2409920"/>
              <a:gd name="connsiteX4" fmla="*/ 3293222 w 4495620"/>
              <a:gd name="connsiteY4" fmla="*/ 2330480 h 2409920"/>
              <a:gd name="connsiteX5" fmla="*/ 3600636 w 4495620"/>
              <a:gd name="connsiteY5" fmla="*/ 2193771 h 2409920"/>
              <a:gd name="connsiteX6" fmla="*/ 3801702 w 4495620"/>
              <a:gd name="connsiteY6" fmla="*/ 1991090 h 2409920"/>
              <a:gd name="connsiteX7" fmla="*/ 3915631 w 4495620"/>
              <a:gd name="connsiteY7" fmla="*/ 1715696 h 2409920"/>
              <a:gd name="connsiteX8" fmla="*/ 3970546 w 4495620"/>
              <a:gd name="connsiteY8" fmla="*/ 1366689 h 2409920"/>
              <a:gd name="connsiteX9" fmla="*/ 4035873 w 4495620"/>
              <a:gd name="connsiteY9" fmla="*/ 1063614 h 2409920"/>
              <a:gd name="connsiteX10" fmla="*/ 4342654 w 4495620"/>
              <a:gd name="connsiteY10" fmla="*/ 721713 h 2409920"/>
              <a:gd name="connsiteX11" fmla="*/ 4477621 w 4495620"/>
              <a:gd name="connsiteY11" fmla="*/ 305931 h 2409920"/>
              <a:gd name="connsiteX12" fmla="*/ 4447645 w 4495620"/>
              <a:gd name="connsiteY12" fmla="*/ 556 h 2409920"/>
              <a:gd name="connsiteX13" fmla="*/ 4495620 w 4495620"/>
              <a:gd name="connsiteY13" fmla="*/ 367678 h 2409920"/>
              <a:gd name="connsiteX14" fmla="*/ 4078177 w 4495620"/>
              <a:gd name="connsiteY14" fmla="*/ 1082442 h 2409920"/>
              <a:gd name="connsiteX15" fmla="*/ 4045045 w 4495620"/>
              <a:gd name="connsiteY15" fmla="*/ 1612706 h 2409920"/>
              <a:gd name="connsiteX16" fmla="*/ 3960968 w 4495620"/>
              <a:gd name="connsiteY16" fmla="*/ 2168021 h 2409920"/>
              <a:gd name="connsiteX17" fmla="*/ 3676615 w 4495620"/>
              <a:gd name="connsiteY17" fmla="*/ 2401949 h 2409920"/>
              <a:gd name="connsiteX18" fmla="*/ 2705731 w 4495620"/>
              <a:gd name="connsiteY18" fmla="*/ 2408369 h 2409920"/>
              <a:gd name="connsiteX19" fmla="*/ 1017901 w 4495620"/>
              <a:gd name="connsiteY19" fmla="*/ 2402689 h 2409920"/>
              <a:gd name="connsiteX20" fmla="*/ 24055 w 4495620"/>
              <a:gd name="connsiteY20" fmla="*/ 2406615 h 2409920"/>
              <a:gd name="connsiteX21" fmla="*/ 477381 w 4495620"/>
              <a:gd name="connsiteY21" fmla="*/ 2376646 h 2409920"/>
              <a:gd name="connsiteX0" fmla="*/ 477381 w 4495620"/>
              <a:gd name="connsiteY0" fmla="*/ 2384528 h 2409920"/>
              <a:gd name="connsiteX1" fmla="*/ 1056004 w 4495620"/>
              <a:gd name="connsiteY1" fmla="*/ 2373447 h 2409920"/>
              <a:gd name="connsiteX2" fmla="*/ 1893875 w 4495620"/>
              <a:gd name="connsiteY2" fmla="*/ 2370039 h 2409920"/>
              <a:gd name="connsiteX3" fmla="*/ 2680321 w 4495620"/>
              <a:gd name="connsiteY3" fmla="*/ 2368236 h 2409920"/>
              <a:gd name="connsiteX4" fmla="*/ 3293222 w 4495620"/>
              <a:gd name="connsiteY4" fmla="*/ 2330480 h 2409920"/>
              <a:gd name="connsiteX5" fmla="*/ 3600636 w 4495620"/>
              <a:gd name="connsiteY5" fmla="*/ 2193771 h 2409920"/>
              <a:gd name="connsiteX6" fmla="*/ 3801702 w 4495620"/>
              <a:gd name="connsiteY6" fmla="*/ 1991090 h 2409920"/>
              <a:gd name="connsiteX7" fmla="*/ 3915631 w 4495620"/>
              <a:gd name="connsiteY7" fmla="*/ 1715696 h 2409920"/>
              <a:gd name="connsiteX8" fmla="*/ 3970546 w 4495620"/>
              <a:gd name="connsiteY8" fmla="*/ 1366689 h 2409920"/>
              <a:gd name="connsiteX9" fmla="*/ 4035873 w 4495620"/>
              <a:gd name="connsiteY9" fmla="*/ 1063614 h 2409920"/>
              <a:gd name="connsiteX10" fmla="*/ 4342654 w 4495620"/>
              <a:gd name="connsiteY10" fmla="*/ 721713 h 2409920"/>
              <a:gd name="connsiteX11" fmla="*/ 4477621 w 4495620"/>
              <a:gd name="connsiteY11" fmla="*/ 305931 h 2409920"/>
              <a:gd name="connsiteX12" fmla="*/ 4447645 w 4495620"/>
              <a:gd name="connsiteY12" fmla="*/ 556 h 2409920"/>
              <a:gd name="connsiteX13" fmla="*/ 4495620 w 4495620"/>
              <a:gd name="connsiteY13" fmla="*/ 367678 h 2409920"/>
              <a:gd name="connsiteX14" fmla="*/ 4078177 w 4495620"/>
              <a:gd name="connsiteY14" fmla="*/ 1082442 h 2409920"/>
              <a:gd name="connsiteX15" fmla="*/ 4045045 w 4495620"/>
              <a:gd name="connsiteY15" fmla="*/ 1612706 h 2409920"/>
              <a:gd name="connsiteX16" fmla="*/ 3960968 w 4495620"/>
              <a:gd name="connsiteY16" fmla="*/ 2168021 h 2409920"/>
              <a:gd name="connsiteX17" fmla="*/ 3676615 w 4495620"/>
              <a:gd name="connsiteY17" fmla="*/ 2401949 h 2409920"/>
              <a:gd name="connsiteX18" fmla="*/ 2705731 w 4495620"/>
              <a:gd name="connsiteY18" fmla="*/ 2408369 h 2409920"/>
              <a:gd name="connsiteX19" fmla="*/ 1017901 w 4495620"/>
              <a:gd name="connsiteY19" fmla="*/ 2402689 h 2409920"/>
              <a:gd name="connsiteX20" fmla="*/ 24055 w 4495620"/>
              <a:gd name="connsiteY20" fmla="*/ 2406615 h 2409920"/>
              <a:gd name="connsiteX21" fmla="*/ 477381 w 4495620"/>
              <a:gd name="connsiteY21" fmla="*/ 2384528 h 2409920"/>
              <a:gd name="connsiteX0" fmla="*/ 477381 w 4495620"/>
              <a:gd name="connsiteY0" fmla="*/ 2384528 h 2409920"/>
              <a:gd name="connsiteX1" fmla="*/ 1056004 w 4495620"/>
              <a:gd name="connsiteY1" fmla="*/ 2373447 h 2409920"/>
              <a:gd name="connsiteX2" fmla="*/ 1893875 w 4495620"/>
              <a:gd name="connsiteY2" fmla="*/ 2370039 h 2409920"/>
              <a:gd name="connsiteX3" fmla="*/ 2680321 w 4495620"/>
              <a:gd name="connsiteY3" fmla="*/ 2368236 h 2409920"/>
              <a:gd name="connsiteX4" fmla="*/ 3293222 w 4495620"/>
              <a:gd name="connsiteY4" fmla="*/ 2330480 h 2409920"/>
              <a:gd name="connsiteX5" fmla="*/ 3600636 w 4495620"/>
              <a:gd name="connsiteY5" fmla="*/ 2193771 h 2409920"/>
              <a:gd name="connsiteX6" fmla="*/ 3801702 w 4495620"/>
              <a:gd name="connsiteY6" fmla="*/ 1991090 h 2409920"/>
              <a:gd name="connsiteX7" fmla="*/ 3915631 w 4495620"/>
              <a:gd name="connsiteY7" fmla="*/ 1715696 h 2409920"/>
              <a:gd name="connsiteX8" fmla="*/ 3970546 w 4495620"/>
              <a:gd name="connsiteY8" fmla="*/ 1366689 h 2409920"/>
              <a:gd name="connsiteX9" fmla="*/ 4035873 w 4495620"/>
              <a:gd name="connsiteY9" fmla="*/ 1063614 h 2409920"/>
              <a:gd name="connsiteX10" fmla="*/ 4342654 w 4495620"/>
              <a:gd name="connsiteY10" fmla="*/ 721713 h 2409920"/>
              <a:gd name="connsiteX11" fmla="*/ 4477621 w 4495620"/>
              <a:gd name="connsiteY11" fmla="*/ 305931 h 2409920"/>
              <a:gd name="connsiteX12" fmla="*/ 4447645 w 4495620"/>
              <a:gd name="connsiteY12" fmla="*/ 556 h 2409920"/>
              <a:gd name="connsiteX13" fmla="*/ 4495620 w 4495620"/>
              <a:gd name="connsiteY13" fmla="*/ 367678 h 2409920"/>
              <a:gd name="connsiteX14" fmla="*/ 4078177 w 4495620"/>
              <a:gd name="connsiteY14" fmla="*/ 1082442 h 2409920"/>
              <a:gd name="connsiteX15" fmla="*/ 4045045 w 4495620"/>
              <a:gd name="connsiteY15" fmla="*/ 1612706 h 2409920"/>
              <a:gd name="connsiteX16" fmla="*/ 3960968 w 4495620"/>
              <a:gd name="connsiteY16" fmla="*/ 2168021 h 2409920"/>
              <a:gd name="connsiteX17" fmla="*/ 3676615 w 4495620"/>
              <a:gd name="connsiteY17" fmla="*/ 2401949 h 2409920"/>
              <a:gd name="connsiteX18" fmla="*/ 2705731 w 4495620"/>
              <a:gd name="connsiteY18" fmla="*/ 2408369 h 2409920"/>
              <a:gd name="connsiteX19" fmla="*/ 1017901 w 4495620"/>
              <a:gd name="connsiteY19" fmla="*/ 2402689 h 2409920"/>
              <a:gd name="connsiteX20" fmla="*/ 24055 w 4495620"/>
              <a:gd name="connsiteY20" fmla="*/ 2406615 h 2409920"/>
              <a:gd name="connsiteX21" fmla="*/ 477381 w 4495620"/>
              <a:gd name="connsiteY21" fmla="*/ 2384528 h 2409920"/>
              <a:gd name="connsiteX0" fmla="*/ 477381 w 4495620"/>
              <a:gd name="connsiteY0" fmla="*/ 2384528 h 2409920"/>
              <a:gd name="connsiteX1" fmla="*/ 1056004 w 4495620"/>
              <a:gd name="connsiteY1" fmla="*/ 2373447 h 2409920"/>
              <a:gd name="connsiteX2" fmla="*/ 1893875 w 4495620"/>
              <a:gd name="connsiteY2" fmla="*/ 2370039 h 2409920"/>
              <a:gd name="connsiteX3" fmla="*/ 2680321 w 4495620"/>
              <a:gd name="connsiteY3" fmla="*/ 2368236 h 2409920"/>
              <a:gd name="connsiteX4" fmla="*/ 3293222 w 4495620"/>
              <a:gd name="connsiteY4" fmla="*/ 2330480 h 2409920"/>
              <a:gd name="connsiteX5" fmla="*/ 3600636 w 4495620"/>
              <a:gd name="connsiteY5" fmla="*/ 2193771 h 2409920"/>
              <a:gd name="connsiteX6" fmla="*/ 3801702 w 4495620"/>
              <a:gd name="connsiteY6" fmla="*/ 1991090 h 2409920"/>
              <a:gd name="connsiteX7" fmla="*/ 3915631 w 4495620"/>
              <a:gd name="connsiteY7" fmla="*/ 1715696 h 2409920"/>
              <a:gd name="connsiteX8" fmla="*/ 3970546 w 4495620"/>
              <a:gd name="connsiteY8" fmla="*/ 1366689 h 2409920"/>
              <a:gd name="connsiteX9" fmla="*/ 4035873 w 4495620"/>
              <a:gd name="connsiteY9" fmla="*/ 1063614 h 2409920"/>
              <a:gd name="connsiteX10" fmla="*/ 4342654 w 4495620"/>
              <a:gd name="connsiteY10" fmla="*/ 721713 h 2409920"/>
              <a:gd name="connsiteX11" fmla="*/ 4477621 w 4495620"/>
              <a:gd name="connsiteY11" fmla="*/ 305931 h 2409920"/>
              <a:gd name="connsiteX12" fmla="*/ 4447645 w 4495620"/>
              <a:gd name="connsiteY12" fmla="*/ 556 h 2409920"/>
              <a:gd name="connsiteX13" fmla="*/ 4495620 w 4495620"/>
              <a:gd name="connsiteY13" fmla="*/ 367678 h 2409920"/>
              <a:gd name="connsiteX14" fmla="*/ 4078177 w 4495620"/>
              <a:gd name="connsiteY14" fmla="*/ 1082442 h 2409920"/>
              <a:gd name="connsiteX15" fmla="*/ 4045045 w 4495620"/>
              <a:gd name="connsiteY15" fmla="*/ 1612706 h 2409920"/>
              <a:gd name="connsiteX16" fmla="*/ 3960968 w 4495620"/>
              <a:gd name="connsiteY16" fmla="*/ 2168021 h 2409920"/>
              <a:gd name="connsiteX17" fmla="*/ 3676615 w 4495620"/>
              <a:gd name="connsiteY17" fmla="*/ 2401949 h 2409920"/>
              <a:gd name="connsiteX18" fmla="*/ 2705731 w 4495620"/>
              <a:gd name="connsiteY18" fmla="*/ 2408369 h 2409920"/>
              <a:gd name="connsiteX19" fmla="*/ 1017901 w 4495620"/>
              <a:gd name="connsiteY19" fmla="*/ 2402689 h 2409920"/>
              <a:gd name="connsiteX20" fmla="*/ 24055 w 4495620"/>
              <a:gd name="connsiteY20" fmla="*/ 2406615 h 2409920"/>
              <a:gd name="connsiteX21" fmla="*/ 477381 w 4495620"/>
              <a:gd name="connsiteY21" fmla="*/ 2384528 h 240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495620" h="2409920">
                <a:moveTo>
                  <a:pt x="477381" y="2384528"/>
                </a:moveTo>
                <a:cubicBezTo>
                  <a:pt x="649372" y="2379000"/>
                  <a:pt x="819922" y="2375862"/>
                  <a:pt x="1056004" y="2373447"/>
                </a:cubicBezTo>
                <a:lnTo>
                  <a:pt x="1893875" y="2370039"/>
                </a:lnTo>
                <a:lnTo>
                  <a:pt x="2680321" y="2368236"/>
                </a:lnTo>
                <a:cubicBezTo>
                  <a:pt x="2913545" y="2361643"/>
                  <a:pt x="3096670" y="2355901"/>
                  <a:pt x="3293222" y="2330480"/>
                </a:cubicBezTo>
                <a:cubicBezTo>
                  <a:pt x="3426521" y="2305579"/>
                  <a:pt x="3515889" y="2250336"/>
                  <a:pt x="3600636" y="2193771"/>
                </a:cubicBezTo>
                <a:cubicBezTo>
                  <a:pt x="3685383" y="2137206"/>
                  <a:pt x="3746273" y="2076490"/>
                  <a:pt x="3801702" y="1991090"/>
                </a:cubicBezTo>
                <a:cubicBezTo>
                  <a:pt x="3863354" y="1890228"/>
                  <a:pt x="3883942" y="1818738"/>
                  <a:pt x="3915631" y="1715696"/>
                </a:cubicBezTo>
                <a:cubicBezTo>
                  <a:pt x="3931879" y="1662863"/>
                  <a:pt x="3946907" y="1537128"/>
                  <a:pt x="3970546" y="1366689"/>
                </a:cubicBezTo>
                <a:cubicBezTo>
                  <a:pt x="3986620" y="1274039"/>
                  <a:pt x="3992521" y="1152554"/>
                  <a:pt x="4035873" y="1063614"/>
                </a:cubicBezTo>
                <a:cubicBezTo>
                  <a:pt x="4079225" y="974674"/>
                  <a:pt x="4197479" y="860879"/>
                  <a:pt x="4342654" y="721713"/>
                </a:cubicBezTo>
                <a:cubicBezTo>
                  <a:pt x="4450499" y="579453"/>
                  <a:pt x="4468937" y="475605"/>
                  <a:pt x="4477621" y="305931"/>
                </a:cubicBezTo>
                <a:cubicBezTo>
                  <a:pt x="4467641" y="123885"/>
                  <a:pt x="4444645" y="-9735"/>
                  <a:pt x="4447645" y="556"/>
                </a:cubicBezTo>
                <a:cubicBezTo>
                  <a:pt x="4450645" y="10847"/>
                  <a:pt x="4483472" y="171134"/>
                  <a:pt x="4495620" y="367678"/>
                </a:cubicBezTo>
                <a:cubicBezTo>
                  <a:pt x="4495619" y="769519"/>
                  <a:pt x="4162404" y="867536"/>
                  <a:pt x="4078177" y="1082442"/>
                </a:cubicBezTo>
                <a:cubicBezTo>
                  <a:pt x="4003283" y="1281110"/>
                  <a:pt x="4034298" y="1420849"/>
                  <a:pt x="4045045" y="1612706"/>
                </a:cubicBezTo>
                <a:cubicBezTo>
                  <a:pt x="4057691" y="1883635"/>
                  <a:pt x="4092386" y="1987899"/>
                  <a:pt x="3960968" y="2168021"/>
                </a:cubicBezTo>
                <a:cubicBezTo>
                  <a:pt x="3853649" y="2282306"/>
                  <a:pt x="3781493" y="2332424"/>
                  <a:pt x="3676615" y="2401949"/>
                </a:cubicBezTo>
                <a:cubicBezTo>
                  <a:pt x="3171408" y="2412912"/>
                  <a:pt x="3148848" y="2409860"/>
                  <a:pt x="2705731" y="2408369"/>
                </a:cubicBezTo>
                <a:lnTo>
                  <a:pt x="1017901" y="2402689"/>
                </a:lnTo>
                <a:lnTo>
                  <a:pt x="24055" y="2406615"/>
                </a:lnTo>
                <a:cubicBezTo>
                  <a:pt x="-102844" y="2399697"/>
                  <a:pt x="305390" y="2390056"/>
                  <a:pt x="477381" y="2384528"/>
                </a:cubicBezTo>
                <a:close/>
              </a:path>
            </a:pathLst>
          </a:custGeom>
          <a:solidFill>
            <a:srgbClr val="F4898F"/>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bg1"/>
              </a:solidFill>
            </a:endParaRPr>
          </a:p>
        </p:txBody>
      </p:sp>
      <p:sp>
        <p:nvSpPr>
          <p:cNvPr id="7" name="Oval 6">
            <a:extLst>
              <a:ext uri="{FF2B5EF4-FFF2-40B4-BE49-F238E27FC236}">
                <a16:creationId xmlns:a16="http://schemas.microsoft.com/office/drawing/2014/main" id="{712E3370-C8E0-F2EA-392E-D5F057C24C73}"/>
              </a:ext>
            </a:extLst>
          </p:cNvPr>
          <p:cNvSpPr/>
          <p:nvPr/>
        </p:nvSpPr>
        <p:spPr>
          <a:xfrm>
            <a:off x="3438171" y="207979"/>
            <a:ext cx="1899746" cy="1479307"/>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tx1"/>
              </a:solidFill>
            </a:endParaRPr>
          </a:p>
        </p:txBody>
      </p:sp>
      <p:pic>
        <p:nvPicPr>
          <p:cNvPr id="12" name="Picture 11">
            <a:extLst>
              <a:ext uri="{FF2B5EF4-FFF2-40B4-BE49-F238E27FC236}">
                <a16:creationId xmlns:a16="http://schemas.microsoft.com/office/drawing/2014/main" id="{3091ACEF-F63E-6147-7CD2-3B0DE1B28D47}"/>
              </a:ext>
            </a:extLst>
          </p:cNvPr>
          <p:cNvPicPr>
            <a:picLocks noChangeAspect="1"/>
          </p:cNvPicPr>
          <p:nvPr/>
        </p:nvPicPr>
        <p:blipFill rotWithShape="1">
          <a:blip r:embed="rId5"/>
          <a:srcRect b="88114"/>
          <a:stretch/>
        </p:blipFill>
        <p:spPr>
          <a:xfrm rot="6096980">
            <a:off x="4499871" y="3170051"/>
            <a:ext cx="869298" cy="449263"/>
          </a:xfrm>
          <a:prstGeom prst="rect">
            <a:avLst/>
          </a:prstGeom>
        </p:spPr>
      </p:pic>
      <p:pic>
        <p:nvPicPr>
          <p:cNvPr id="13" name="Picture 12">
            <a:extLst>
              <a:ext uri="{FF2B5EF4-FFF2-40B4-BE49-F238E27FC236}">
                <a16:creationId xmlns:a16="http://schemas.microsoft.com/office/drawing/2014/main" id="{6A650172-BC20-AB23-6D2C-6EC5FC1B7F7E}"/>
              </a:ext>
            </a:extLst>
          </p:cNvPr>
          <p:cNvPicPr>
            <a:picLocks noChangeAspect="1"/>
          </p:cNvPicPr>
          <p:nvPr/>
        </p:nvPicPr>
        <p:blipFill rotWithShape="1">
          <a:blip r:embed="rId5"/>
          <a:srcRect t="23330" b="50819"/>
          <a:stretch/>
        </p:blipFill>
        <p:spPr>
          <a:xfrm rot="12148952">
            <a:off x="270058" y="-39294"/>
            <a:ext cx="869298" cy="977115"/>
          </a:xfrm>
          <a:prstGeom prst="rect">
            <a:avLst/>
          </a:prstGeom>
        </p:spPr>
      </p:pic>
    </p:spTree>
    <p:extLst>
      <p:ext uri="{BB962C8B-B14F-4D97-AF65-F5344CB8AC3E}">
        <p14:creationId xmlns:p14="http://schemas.microsoft.com/office/powerpoint/2010/main" val="2472663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F4EC062-5208-D44D-A785-9EE647053692}"/>
              </a:ext>
            </a:extLst>
          </p:cNvPr>
          <p:cNvSpPr/>
          <p:nvPr/>
        </p:nvSpPr>
        <p:spPr>
          <a:xfrm>
            <a:off x="0" y="0"/>
            <a:ext cx="5327650" cy="3779838"/>
          </a:xfrm>
          <a:prstGeom prst="rect">
            <a:avLst/>
          </a:prstGeom>
          <a:solidFill>
            <a:srgbClr val="377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64368198-89D9-FE45-9118-DD3743C850FF}"/>
              </a:ext>
            </a:extLst>
          </p:cNvPr>
          <p:cNvSpPr/>
          <p:nvPr/>
        </p:nvSpPr>
        <p:spPr>
          <a:xfrm>
            <a:off x="127681" y="-128420"/>
            <a:ext cx="5512777" cy="3779838"/>
          </a:xfrm>
          <a:custGeom>
            <a:avLst/>
            <a:gdLst>
              <a:gd name="connsiteX0" fmla="*/ 0 w 5168347"/>
              <a:gd name="connsiteY0" fmla="*/ 2136913 h 4273826"/>
              <a:gd name="connsiteX1" fmla="*/ 2584174 w 5168347"/>
              <a:gd name="connsiteY1" fmla="*/ 0 h 4273826"/>
              <a:gd name="connsiteX2" fmla="*/ 5168348 w 5168347"/>
              <a:gd name="connsiteY2" fmla="*/ 2136913 h 4273826"/>
              <a:gd name="connsiteX3" fmla="*/ 2584174 w 5168347"/>
              <a:gd name="connsiteY3" fmla="*/ 4273826 h 4273826"/>
              <a:gd name="connsiteX4" fmla="*/ 0 w 5168347"/>
              <a:gd name="connsiteY4" fmla="*/ 2136913 h 4273826"/>
              <a:gd name="connsiteX0" fmla="*/ 0 w 5241571"/>
              <a:gd name="connsiteY0" fmla="*/ 2190515 h 4327428"/>
              <a:gd name="connsiteX1" fmla="*/ 2584174 w 5241571"/>
              <a:gd name="connsiteY1" fmla="*/ 53602 h 4327428"/>
              <a:gd name="connsiteX2" fmla="*/ 4591878 w 5241571"/>
              <a:gd name="connsiteY2" fmla="*/ 773386 h 4327428"/>
              <a:gd name="connsiteX3" fmla="*/ 5168348 w 5241571"/>
              <a:gd name="connsiteY3" fmla="*/ 2190515 h 4327428"/>
              <a:gd name="connsiteX4" fmla="*/ 2584174 w 5241571"/>
              <a:gd name="connsiteY4" fmla="*/ 4327428 h 4327428"/>
              <a:gd name="connsiteX5" fmla="*/ 0 w 5241571"/>
              <a:gd name="connsiteY5" fmla="*/ 2190515 h 4327428"/>
              <a:gd name="connsiteX0" fmla="*/ 0 w 5243947"/>
              <a:gd name="connsiteY0" fmla="*/ 2195585 h 4332498"/>
              <a:gd name="connsiteX1" fmla="*/ 2584174 w 5243947"/>
              <a:gd name="connsiteY1" fmla="*/ 58672 h 4332498"/>
              <a:gd name="connsiteX2" fmla="*/ 4611756 w 5243947"/>
              <a:gd name="connsiteY2" fmla="*/ 738699 h 4332498"/>
              <a:gd name="connsiteX3" fmla="*/ 5168348 w 5243947"/>
              <a:gd name="connsiteY3" fmla="*/ 2195585 h 4332498"/>
              <a:gd name="connsiteX4" fmla="*/ 2584174 w 5243947"/>
              <a:gd name="connsiteY4" fmla="*/ 4332498 h 4332498"/>
              <a:gd name="connsiteX5" fmla="*/ 0 w 5243947"/>
              <a:gd name="connsiteY5" fmla="*/ 2195585 h 4332498"/>
              <a:gd name="connsiteX0" fmla="*/ 37498 w 5281445"/>
              <a:gd name="connsiteY0" fmla="*/ 2149751 h 4286664"/>
              <a:gd name="connsiteX1" fmla="*/ 1190437 w 5281445"/>
              <a:gd name="connsiteY1" fmla="*/ 401318 h 4286664"/>
              <a:gd name="connsiteX2" fmla="*/ 2621672 w 5281445"/>
              <a:gd name="connsiteY2" fmla="*/ 12838 h 4286664"/>
              <a:gd name="connsiteX3" fmla="*/ 4649254 w 5281445"/>
              <a:gd name="connsiteY3" fmla="*/ 692865 h 4286664"/>
              <a:gd name="connsiteX4" fmla="*/ 5205846 w 5281445"/>
              <a:gd name="connsiteY4" fmla="*/ 2149751 h 4286664"/>
              <a:gd name="connsiteX5" fmla="*/ 2621672 w 5281445"/>
              <a:gd name="connsiteY5" fmla="*/ 4286664 h 4286664"/>
              <a:gd name="connsiteX6" fmla="*/ 37498 w 5281445"/>
              <a:gd name="connsiteY6" fmla="*/ 2149751 h 4286664"/>
              <a:gd name="connsiteX0" fmla="*/ 37498 w 5206080"/>
              <a:gd name="connsiteY0" fmla="*/ 2149751 h 4315973"/>
              <a:gd name="connsiteX1" fmla="*/ 1190437 w 5206080"/>
              <a:gd name="connsiteY1" fmla="*/ 401318 h 4315973"/>
              <a:gd name="connsiteX2" fmla="*/ 2621672 w 5206080"/>
              <a:gd name="connsiteY2" fmla="*/ 12838 h 4315973"/>
              <a:gd name="connsiteX3" fmla="*/ 4649254 w 5206080"/>
              <a:gd name="connsiteY3" fmla="*/ 692865 h 4315973"/>
              <a:gd name="connsiteX4" fmla="*/ 5205846 w 5206080"/>
              <a:gd name="connsiteY4" fmla="*/ 2149751 h 4315973"/>
              <a:gd name="connsiteX5" fmla="*/ 4708889 w 5206080"/>
              <a:gd name="connsiteY5" fmla="*/ 3310170 h 4315973"/>
              <a:gd name="connsiteX6" fmla="*/ 2621672 w 5206080"/>
              <a:gd name="connsiteY6" fmla="*/ 4286664 h 4315973"/>
              <a:gd name="connsiteX7" fmla="*/ 37498 w 5206080"/>
              <a:gd name="connsiteY7" fmla="*/ 2149751 h 4315973"/>
              <a:gd name="connsiteX0" fmla="*/ 37498 w 5205951"/>
              <a:gd name="connsiteY0" fmla="*/ 2144216 h 4310438"/>
              <a:gd name="connsiteX1" fmla="*/ 1190437 w 5205951"/>
              <a:gd name="connsiteY1" fmla="*/ 395783 h 4310438"/>
              <a:gd name="connsiteX2" fmla="*/ 2621672 w 5205951"/>
              <a:gd name="connsiteY2" fmla="*/ 7303 h 4310438"/>
              <a:gd name="connsiteX3" fmla="*/ 3668593 w 5205951"/>
              <a:gd name="connsiteY3" fmla="*/ 183748 h 4310438"/>
              <a:gd name="connsiteX4" fmla="*/ 4649254 w 5205951"/>
              <a:gd name="connsiteY4" fmla="*/ 687330 h 4310438"/>
              <a:gd name="connsiteX5" fmla="*/ 5205846 w 5205951"/>
              <a:gd name="connsiteY5" fmla="*/ 2144216 h 4310438"/>
              <a:gd name="connsiteX6" fmla="*/ 4708889 w 5205951"/>
              <a:gd name="connsiteY6" fmla="*/ 3304635 h 4310438"/>
              <a:gd name="connsiteX7" fmla="*/ 2621672 w 5205951"/>
              <a:gd name="connsiteY7" fmla="*/ 4281129 h 4310438"/>
              <a:gd name="connsiteX8" fmla="*/ 37498 w 5205951"/>
              <a:gd name="connsiteY8" fmla="*/ 2144216 h 4310438"/>
              <a:gd name="connsiteX0" fmla="*/ 37498 w 5220476"/>
              <a:gd name="connsiteY0" fmla="*/ 2144216 h 4310438"/>
              <a:gd name="connsiteX1" fmla="*/ 1190437 w 5220476"/>
              <a:gd name="connsiteY1" fmla="*/ 395783 h 4310438"/>
              <a:gd name="connsiteX2" fmla="*/ 2621672 w 5220476"/>
              <a:gd name="connsiteY2" fmla="*/ 7303 h 4310438"/>
              <a:gd name="connsiteX3" fmla="*/ 3668593 w 5220476"/>
              <a:gd name="connsiteY3" fmla="*/ 183748 h 4310438"/>
              <a:gd name="connsiteX4" fmla="*/ 4649254 w 5220476"/>
              <a:gd name="connsiteY4" fmla="*/ 687330 h 4310438"/>
              <a:gd name="connsiteX5" fmla="*/ 5073325 w 5220476"/>
              <a:gd name="connsiteY5" fmla="*/ 1376443 h 4310438"/>
              <a:gd name="connsiteX6" fmla="*/ 5205846 w 5220476"/>
              <a:gd name="connsiteY6" fmla="*/ 2144216 h 4310438"/>
              <a:gd name="connsiteX7" fmla="*/ 4708889 w 5220476"/>
              <a:gd name="connsiteY7" fmla="*/ 3304635 h 4310438"/>
              <a:gd name="connsiteX8" fmla="*/ 2621672 w 5220476"/>
              <a:gd name="connsiteY8" fmla="*/ 4281129 h 4310438"/>
              <a:gd name="connsiteX9" fmla="*/ 37498 w 5220476"/>
              <a:gd name="connsiteY9" fmla="*/ 2144216 h 4310438"/>
              <a:gd name="connsiteX0" fmla="*/ 37498 w 5206296"/>
              <a:gd name="connsiteY0" fmla="*/ 2144216 h 4307298"/>
              <a:gd name="connsiteX1" fmla="*/ 1190437 w 5206296"/>
              <a:gd name="connsiteY1" fmla="*/ 395783 h 4307298"/>
              <a:gd name="connsiteX2" fmla="*/ 2621672 w 5206296"/>
              <a:gd name="connsiteY2" fmla="*/ 7303 h 4307298"/>
              <a:gd name="connsiteX3" fmla="*/ 3668593 w 5206296"/>
              <a:gd name="connsiteY3" fmla="*/ 183748 h 4307298"/>
              <a:gd name="connsiteX4" fmla="*/ 4649254 w 5206296"/>
              <a:gd name="connsiteY4" fmla="*/ 687330 h 4307298"/>
              <a:gd name="connsiteX5" fmla="*/ 5073325 w 5206296"/>
              <a:gd name="connsiteY5" fmla="*/ 1376443 h 4307298"/>
              <a:gd name="connsiteX6" fmla="*/ 5205846 w 5206296"/>
              <a:gd name="connsiteY6" fmla="*/ 2144216 h 4307298"/>
              <a:gd name="connsiteX7" fmla="*/ 5093202 w 5206296"/>
              <a:gd name="connsiteY7" fmla="*/ 2900443 h 4307298"/>
              <a:gd name="connsiteX8" fmla="*/ 4708889 w 5206296"/>
              <a:gd name="connsiteY8" fmla="*/ 3304635 h 4307298"/>
              <a:gd name="connsiteX9" fmla="*/ 2621672 w 5206296"/>
              <a:gd name="connsiteY9" fmla="*/ 4281129 h 4307298"/>
              <a:gd name="connsiteX10" fmla="*/ 37498 w 5206296"/>
              <a:gd name="connsiteY10" fmla="*/ 2144216 h 4307298"/>
              <a:gd name="connsiteX0" fmla="*/ 37498 w 5206296"/>
              <a:gd name="connsiteY0" fmla="*/ 2144216 h 4311706"/>
              <a:gd name="connsiteX1" fmla="*/ 1190437 w 5206296"/>
              <a:gd name="connsiteY1" fmla="*/ 395783 h 4311706"/>
              <a:gd name="connsiteX2" fmla="*/ 2621672 w 5206296"/>
              <a:gd name="connsiteY2" fmla="*/ 7303 h 4311706"/>
              <a:gd name="connsiteX3" fmla="*/ 3668593 w 5206296"/>
              <a:gd name="connsiteY3" fmla="*/ 183748 h 4311706"/>
              <a:gd name="connsiteX4" fmla="*/ 4649254 w 5206296"/>
              <a:gd name="connsiteY4" fmla="*/ 687330 h 4311706"/>
              <a:gd name="connsiteX5" fmla="*/ 5073325 w 5206296"/>
              <a:gd name="connsiteY5" fmla="*/ 1376443 h 4311706"/>
              <a:gd name="connsiteX6" fmla="*/ 5205846 w 5206296"/>
              <a:gd name="connsiteY6" fmla="*/ 2144216 h 4311706"/>
              <a:gd name="connsiteX7" fmla="*/ 5093202 w 5206296"/>
              <a:gd name="connsiteY7" fmla="*/ 2900443 h 4311706"/>
              <a:gd name="connsiteX8" fmla="*/ 4708889 w 5206296"/>
              <a:gd name="connsiteY8" fmla="*/ 3370896 h 4311706"/>
              <a:gd name="connsiteX9" fmla="*/ 2621672 w 5206296"/>
              <a:gd name="connsiteY9" fmla="*/ 4281129 h 4311706"/>
              <a:gd name="connsiteX10" fmla="*/ 37498 w 5206296"/>
              <a:gd name="connsiteY10" fmla="*/ 2144216 h 4311706"/>
              <a:gd name="connsiteX0" fmla="*/ 37498 w 5206296"/>
              <a:gd name="connsiteY0" fmla="*/ 2144216 h 4313286"/>
              <a:gd name="connsiteX1" fmla="*/ 1190437 w 5206296"/>
              <a:gd name="connsiteY1" fmla="*/ 395783 h 4313286"/>
              <a:gd name="connsiteX2" fmla="*/ 2621672 w 5206296"/>
              <a:gd name="connsiteY2" fmla="*/ 7303 h 4313286"/>
              <a:gd name="connsiteX3" fmla="*/ 3668593 w 5206296"/>
              <a:gd name="connsiteY3" fmla="*/ 183748 h 4313286"/>
              <a:gd name="connsiteX4" fmla="*/ 4649254 w 5206296"/>
              <a:gd name="connsiteY4" fmla="*/ 687330 h 4313286"/>
              <a:gd name="connsiteX5" fmla="*/ 5073325 w 5206296"/>
              <a:gd name="connsiteY5" fmla="*/ 1376443 h 4313286"/>
              <a:gd name="connsiteX6" fmla="*/ 5205846 w 5206296"/>
              <a:gd name="connsiteY6" fmla="*/ 2144216 h 4313286"/>
              <a:gd name="connsiteX7" fmla="*/ 5093202 w 5206296"/>
              <a:gd name="connsiteY7" fmla="*/ 2900443 h 4313286"/>
              <a:gd name="connsiteX8" fmla="*/ 4708889 w 5206296"/>
              <a:gd name="connsiteY8" fmla="*/ 3370896 h 4313286"/>
              <a:gd name="connsiteX9" fmla="*/ 2621672 w 5206296"/>
              <a:gd name="connsiteY9" fmla="*/ 4281129 h 4313286"/>
              <a:gd name="connsiteX10" fmla="*/ 37498 w 5206296"/>
              <a:gd name="connsiteY10" fmla="*/ 2144216 h 4313286"/>
              <a:gd name="connsiteX0" fmla="*/ 37498 w 5206296"/>
              <a:gd name="connsiteY0" fmla="*/ 2144216 h 4323453"/>
              <a:gd name="connsiteX1" fmla="*/ 1190437 w 5206296"/>
              <a:gd name="connsiteY1" fmla="*/ 395783 h 4323453"/>
              <a:gd name="connsiteX2" fmla="*/ 2621672 w 5206296"/>
              <a:gd name="connsiteY2" fmla="*/ 7303 h 4323453"/>
              <a:gd name="connsiteX3" fmla="*/ 3668593 w 5206296"/>
              <a:gd name="connsiteY3" fmla="*/ 183748 h 4323453"/>
              <a:gd name="connsiteX4" fmla="*/ 4649254 w 5206296"/>
              <a:gd name="connsiteY4" fmla="*/ 687330 h 4323453"/>
              <a:gd name="connsiteX5" fmla="*/ 5073325 w 5206296"/>
              <a:gd name="connsiteY5" fmla="*/ 1376443 h 4323453"/>
              <a:gd name="connsiteX6" fmla="*/ 5205846 w 5206296"/>
              <a:gd name="connsiteY6" fmla="*/ 2144216 h 4323453"/>
              <a:gd name="connsiteX7" fmla="*/ 5093202 w 5206296"/>
              <a:gd name="connsiteY7" fmla="*/ 2900443 h 4323453"/>
              <a:gd name="connsiteX8" fmla="*/ 4675758 w 5206296"/>
              <a:gd name="connsiteY8" fmla="*/ 3490165 h 4323453"/>
              <a:gd name="connsiteX9" fmla="*/ 2621672 w 5206296"/>
              <a:gd name="connsiteY9" fmla="*/ 4281129 h 4323453"/>
              <a:gd name="connsiteX10" fmla="*/ 37498 w 5206296"/>
              <a:gd name="connsiteY10" fmla="*/ 2144216 h 4323453"/>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2002 w 5170800"/>
              <a:gd name="connsiteY0" fmla="*/ 2144216 h 4281917"/>
              <a:gd name="connsiteX1" fmla="*/ 1154941 w 5170800"/>
              <a:gd name="connsiteY1" fmla="*/ 395783 h 4281917"/>
              <a:gd name="connsiteX2" fmla="*/ 2586176 w 5170800"/>
              <a:gd name="connsiteY2" fmla="*/ 7303 h 4281917"/>
              <a:gd name="connsiteX3" fmla="*/ 3633097 w 5170800"/>
              <a:gd name="connsiteY3" fmla="*/ 183748 h 4281917"/>
              <a:gd name="connsiteX4" fmla="*/ 4613758 w 5170800"/>
              <a:gd name="connsiteY4" fmla="*/ 687330 h 4281917"/>
              <a:gd name="connsiteX5" fmla="*/ 5037829 w 5170800"/>
              <a:gd name="connsiteY5" fmla="*/ 1376443 h 4281917"/>
              <a:gd name="connsiteX6" fmla="*/ 5170350 w 5170800"/>
              <a:gd name="connsiteY6" fmla="*/ 2144216 h 4281917"/>
              <a:gd name="connsiteX7" fmla="*/ 5057706 w 5170800"/>
              <a:gd name="connsiteY7" fmla="*/ 2900443 h 4281917"/>
              <a:gd name="connsiteX8" fmla="*/ 4746279 w 5170800"/>
              <a:gd name="connsiteY8" fmla="*/ 3563052 h 4281917"/>
              <a:gd name="connsiteX9" fmla="*/ 2586176 w 5170800"/>
              <a:gd name="connsiteY9" fmla="*/ 4281129 h 4281917"/>
              <a:gd name="connsiteX10" fmla="*/ 923028 w 5170800"/>
              <a:gd name="connsiteY10" fmla="*/ 3429854 h 4281917"/>
              <a:gd name="connsiteX11" fmla="*/ 2002 w 5170800"/>
              <a:gd name="connsiteY11" fmla="*/ 2144216 h 4281917"/>
              <a:gd name="connsiteX0" fmla="*/ 4651 w 5173449"/>
              <a:gd name="connsiteY0" fmla="*/ 2144216 h 4281138"/>
              <a:gd name="connsiteX1" fmla="*/ 1157590 w 5173449"/>
              <a:gd name="connsiteY1" fmla="*/ 395783 h 4281138"/>
              <a:gd name="connsiteX2" fmla="*/ 2588825 w 5173449"/>
              <a:gd name="connsiteY2" fmla="*/ 7303 h 4281138"/>
              <a:gd name="connsiteX3" fmla="*/ 3635746 w 5173449"/>
              <a:gd name="connsiteY3" fmla="*/ 183748 h 4281138"/>
              <a:gd name="connsiteX4" fmla="*/ 4616407 w 5173449"/>
              <a:gd name="connsiteY4" fmla="*/ 687330 h 4281138"/>
              <a:gd name="connsiteX5" fmla="*/ 5040478 w 5173449"/>
              <a:gd name="connsiteY5" fmla="*/ 1376443 h 4281138"/>
              <a:gd name="connsiteX6" fmla="*/ 5172999 w 5173449"/>
              <a:gd name="connsiteY6" fmla="*/ 2144216 h 4281138"/>
              <a:gd name="connsiteX7" fmla="*/ 5060355 w 5173449"/>
              <a:gd name="connsiteY7" fmla="*/ 2900443 h 4281138"/>
              <a:gd name="connsiteX8" fmla="*/ 4748928 w 5173449"/>
              <a:gd name="connsiteY8" fmla="*/ 3563052 h 4281138"/>
              <a:gd name="connsiteX9" fmla="*/ 2588825 w 5173449"/>
              <a:gd name="connsiteY9" fmla="*/ 4281129 h 4281138"/>
              <a:gd name="connsiteX10" fmla="*/ 826286 w 5173449"/>
              <a:gd name="connsiteY10" fmla="*/ 3549123 h 4281138"/>
              <a:gd name="connsiteX11" fmla="*/ 4651 w 5173449"/>
              <a:gd name="connsiteY11" fmla="*/ 2144216 h 4281138"/>
              <a:gd name="connsiteX0" fmla="*/ 4651 w 5173449"/>
              <a:gd name="connsiteY0" fmla="*/ 2149708 h 4286630"/>
              <a:gd name="connsiteX1" fmla="*/ 1157590 w 5173449"/>
              <a:gd name="connsiteY1" fmla="*/ 401275 h 4286630"/>
              <a:gd name="connsiteX2" fmla="*/ 2588825 w 5173449"/>
              <a:gd name="connsiteY2" fmla="*/ 12795 h 4286630"/>
              <a:gd name="connsiteX3" fmla="*/ 3861033 w 5173449"/>
              <a:gd name="connsiteY3" fmla="*/ 149484 h 4286630"/>
              <a:gd name="connsiteX4" fmla="*/ 4616407 w 5173449"/>
              <a:gd name="connsiteY4" fmla="*/ 692822 h 4286630"/>
              <a:gd name="connsiteX5" fmla="*/ 5040478 w 5173449"/>
              <a:gd name="connsiteY5" fmla="*/ 1381935 h 4286630"/>
              <a:gd name="connsiteX6" fmla="*/ 5172999 w 5173449"/>
              <a:gd name="connsiteY6" fmla="*/ 2149708 h 4286630"/>
              <a:gd name="connsiteX7" fmla="*/ 5060355 w 5173449"/>
              <a:gd name="connsiteY7" fmla="*/ 2905935 h 4286630"/>
              <a:gd name="connsiteX8" fmla="*/ 4748928 w 5173449"/>
              <a:gd name="connsiteY8" fmla="*/ 3568544 h 4286630"/>
              <a:gd name="connsiteX9" fmla="*/ 2588825 w 5173449"/>
              <a:gd name="connsiteY9" fmla="*/ 4286621 h 4286630"/>
              <a:gd name="connsiteX10" fmla="*/ 826286 w 5173449"/>
              <a:gd name="connsiteY10" fmla="*/ 3554615 h 4286630"/>
              <a:gd name="connsiteX11" fmla="*/ 4651 w 5173449"/>
              <a:gd name="connsiteY11" fmla="*/ 2149708 h 4286630"/>
              <a:gd name="connsiteX0" fmla="*/ 4651 w 5173449"/>
              <a:gd name="connsiteY0" fmla="*/ 2149708 h 4286630"/>
              <a:gd name="connsiteX1" fmla="*/ 1157590 w 5173449"/>
              <a:gd name="connsiteY1" fmla="*/ 401275 h 4286630"/>
              <a:gd name="connsiteX2" fmla="*/ 2588825 w 5173449"/>
              <a:gd name="connsiteY2" fmla="*/ 12795 h 4286630"/>
              <a:gd name="connsiteX3" fmla="*/ 3861033 w 5173449"/>
              <a:gd name="connsiteY3" fmla="*/ 149484 h 4286630"/>
              <a:gd name="connsiteX4" fmla="*/ 4835068 w 5173449"/>
              <a:gd name="connsiteY4" fmla="*/ 672943 h 4286630"/>
              <a:gd name="connsiteX5" fmla="*/ 5040478 w 5173449"/>
              <a:gd name="connsiteY5" fmla="*/ 1381935 h 4286630"/>
              <a:gd name="connsiteX6" fmla="*/ 5172999 w 5173449"/>
              <a:gd name="connsiteY6" fmla="*/ 2149708 h 4286630"/>
              <a:gd name="connsiteX7" fmla="*/ 5060355 w 5173449"/>
              <a:gd name="connsiteY7" fmla="*/ 2905935 h 4286630"/>
              <a:gd name="connsiteX8" fmla="*/ 4748928 w 5173449"/>
              <a:gd name="connsiteY8" fmla="*/ 3568544 h 4286630"/>
              <a:gd name="connsiteX9" fmla="*/ 2588825 w 5173449"/>
              <a:gd name="connsiteY9" fmla="*/ 4286621 h 4286630"/>
              <a:gd name="connsiteX10" fmla="*/ 826286 w 5173449"/>
              <a:gd name="connsiteY10" fmla="*/ 3554615 h 4286630"/>
              <a:gd name="connsiteX11" fmla="*/ 4651 w 5173449"/>
              <a:gd name="connsiteY11" fmla="*/ 2149708 h 4286630"/>
              <a:gd name="connsiteX0" fmla="*/ 4651 w 5252062"/>
              <a:gd name="connsiteY0" fmla="*/ 2149708 h 4286630"/>
              <a:gd name="connsiteX1" fmla="*/ 1157590 w 5252062"/>
              <a:gd name="connsiteY1" fmla="*/ 401275 h 4286630"/>
              <a:gd name="connsiteX2" fmla="*/ 2588825 w 5252062"/>
              <a:gd name="connsiteY2" fmla="*/ 12795 h 4286630"/>
              <a:gd name="connsiteX3" fmla="*/ 3861033 w 5252062"/>
              <a:gd name="connsiteY3" fmla="*/ 149484 h 4286630"/>
              <a:gd name="connsiteX4" fmla="*/ 4835068 w 5252062"/>
              <a:gd name="connsiteY4" fmla="*/ 672943 h 4286630"/>
              <a:gd name="connsiteX5" fmla="*/ 5219382 w 5252062"/>
              <a:gd name="connsiteY5" fmla="*/ 1421691 h 4286630"/>
              <a:gd name="connsiteX6" fmla="*/ 5172999 w 5252062"/>
              <a:gd name="connsiteY6" fmla="*/ 2149708 h 4286630"/>
              <a:gd name="connsiteX7" fmla="*/ 5060355 w 5252062"/>
              <a:gd name="connsiteY7" fmla="*/ 2905935 h 4286630"/>
              <a:gd name="connsiteX8" fmla="*/ 4748928 w 5252062"/>
              <a:gd name="connsiteY8" fmla="*/ 3568544 h 4286630"/>
              <a:gd name="connsiteX9" fmla="*/ 2588825 w 5252062"/>
              <a:gd name="connsiteY9" fmla="*/ 4286621 h 4286630"/>
              <a:gd name="connsiteX10" fmla="*/ 826286 w 5252062"/>
              <a:gd name="connsiteY10" fmla="*/ 3554615 h 4286630"/>
              <a:gd name="connsiteX11" fmla="*/ 4651 w 525206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35068 w 5319892"/>
              <a:gd name="connsiteY4" fmla="*/ 672943 h 4286630"/>
              <a:gd name="connsiteX5" fmla="*/ 5219382 w 5319892"/>
              <a:gd name="connsiteY5" fmla="*/ 1421691 h 4286630"/>
              <a:gd name="connsiteX6" fmla="*/ 5318773 w 5319892"/>
              <a:gd name="connsiteY6" fmla="*/ 2162960 h 4286630"/>
              <a:gd name="connsiteX7" fmla="*/ 5060355 w 5319892"/>
              <a:gd name="connsiteY7" fmla="*/ 2905935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35068 w 5319892"/>
              <a:gd name="connsiteY4" fmla="*/ 672943 h 4286630"/>
              <a:gd name="connsiteX5" fmla="*/ 5219382 w 5319892"/>
              <a:gd name="connsiteY5" fmla="*/ 1421691 h 4286630"/>
              <a:gd name="connsiteX6" fmla="*/ 5318773 w 5319892"/>
              <a:gd name="connsiteY6" fmla="*/ 2162960 h 4286630"/>
              <a:gd name="connsiteX7" fmla="*/ 5212755 w 5319892"/>
              <a:gd name="connsiteY7" fmla="*/ 3018578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88077 w 5319892"/>
              <a:gd name="connsiteY4" fmla="*/ 553674 h 4286630"/>
              <a:gd name="connsiteX5" fmla="*/ 5219382 w 5319892"/>
              <a:gd name="connsiteY5" fmla="*/ 1421691 h 4286630"/>
              <a:gd name="connsiteX6" fmla="*/ 5318773 w 5319892"/>
              <a:gd name="connsiteY6" fmla="*/ 2162960 h 4286630"/>
              <a:gd name="connsiteX7" fmla="*/ 5212755 w 5319892"/>
              <a:gd name="connsiteY7" fmla="*/ 3018578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65310 h 4302232"/>
              <a:gd name="connsiteX1" fmla="*/ 1157590 w 5319892"/>
              <a:gd name="connsiteY1" fmla="*/ 416877 h 4302232"/>
              <a:gd name="connsiteX2" fmla="*/ 2588825 w 5319892"/>
              <a:gd name="connsiteY2" fmla="*/ 28397 h 4302232"/>
              <a:gd name="connsiteX3" fmla="*/ 3867660 w 5319892"/>
              <a:gd name="connsiteY3" fmla="*/ 105452 h 4302232"/>
              <a:gd name="connsiteX4" fmla="*/ 4888077 w 5319892"/>
              <a:gd name="connsiteY4" fmla="*/ 569276 h 4302232"/>
              <a:gd name="connsiteX5" fmla="*/ 5219382 w 5319892"/>
              <a:gd name="connsiteY5" fmla="*/ 1437293 h 4302232"/>
              <a:gd name="connsiteX6" fmla="*/ 5318773 w 5319892"/>
              <a:gd name="connsiteY6" fmla="*/ 2178562 h 4302232"/>
              <a:gd name="connsiteX7" fmla="*/ 5212755 w 5319892"/>
              <a:gd name="connsiteY7" fmla="*/ 3034180 h 4302232"/>
              <a:gd name="connsiteX8" fmla="*/ 4748928 w 5319892"/>
              <a:gd name="connsiteY8" fmla="*/ 3584146 h 4302232"/>
              <a:gd name="connsiteX9" fmla="*/ 2588825 w 5319892"/>
              <a:gd name="connsiteY9" fmla="*/ 4302223 h 4302232"/>
              <a:gd name="connsiteX10" fmla="*/ 826286 w 5319892"/>
              <a:gd name="connsiteY10" fmla="*/ 3570217 h 4302232"/>
              <a:gd name="connsiteX11" fmla="*/ 4651 w 5319892"/>
              <a:gd name="connsiteY11" fmla="*/ 2165310 h 4302232"/>
              <a:gd name="connsiteX0" fmla="*/ 4651 w 5319892"/>
              <a:gd name="connsiteY0" fmla="*/ 2165310 h 4302232"/>
              <a:gd name="connsiteX1" fmla="*/ 1157590 w 5319892"/>
              <a:gd name="connsiteY1" fmla="*/ 416877 h 4302232"/>
              <a:gd name="connsiteX2" fmla="*/ 2588825 w 5319892"/>
              <a:gd name="connsiteY2" fmla="*/ 28397 h 4302232"/>
              <a:gd name="connsiteX3" fmla="*/ 3867660 w 5319892"/>
              <a:gd name="connsiteY3" fmla="*/ 105452 h 4302232"/>
              <a:gd name="connsiteX4" fmla="*/ 4888077 w 5319892"/>
              <a:gd name="connsiteY4" fmla="*/ 569276 h 4302232"/>
              <a:gd name="connsiteX5" fmla="*/ 5219382 w 5319892"/>
              <a:gd name="connsiteY5" fmla="*/ 1437293 h 4302232"/>
              <a:gd name="connsiteX6" fmla="*/ 5318773 w 5319892"/>
              <a:gd name="connsiteY6" fmla="*/ 2178562 h 4302232"/>
              <a:gd name="connsiteX7" fmla="*/ 5133242 w 5319892"/>
              <a:gd name="connsiteY7" fmla="*/ 3067311 h 4302232"/>
              <a:gd name="connsiteX8" fmla="*/ 4748928 w 5319892"/>
              <a:gd name="connsiteY8" fmla="*/ 3584146 h 4302232"/>
              <a:gd name="connsiteX9" fmla="*/ 2588825 w 5319892"/>
              <a:gd name="connsiteY9" fmla="*/ 4302223 h 4302232"/>
              <a:gd name="connsiteX10" fmla="*/ 826286 w 5319892"/>
              <a:gd name="connsiteY10" fmla="*/ 3570217 h 4302232"/>
              <a:gd name="connsiteX11" fmla="*/ 4651 w 5319892"/>
              <a:gd name="connsiteY11" fmla="*/ 2165310 h 4302232"/>
              <a:gd name="connsiteX0" fmla="*/ 4651 w 5371170"/>
              <a:gd name="connsiteY0" fmla="*/ 2165310 h 4302232"/>
              <a:gd name="connsiteX1" fmla="*/ 1157590 w 5371170"/>
              <a:gd name="connsiteY1" fmla="*/ 416877 h 4302232"/>
              <a:gd name="connsiteX2" fmla="*/ 2588825 w 5371170"/>
              <a:gd name="connsiteY2" fmla="*/ 28397 h 4302232"/>
              <a:gd name="connsiteX3" fmla="*/ 3867660 w 5371170"/>
              <a:gd name="connsiteY3" fmla="*/ 105452 h 4302232"/>
              <a:gd name="connsiteX4" fmla="*/ 4888077 w 5371170"/>
              <a:gd name="connsiteY4" fmla="*/ 569276 h 4302232"/>
              <a:gd name="connsiteX5" fmla="*/ 5332026 w 5371170"/>
              <a:gd name="connsiteY5" fmla="*/ 1443919 h 4302232"/>
              <a:gd name="connsiteX6" fmla="*/ 5318773 w 5371170"/>
              <a:gd name="connsiteY6" fmla="*/ 2178562 h 4302232"/>
              <a:gd name="connsiteX7" fmla="*/ 5133242 w 5371170"/>
              <a:gd name="connsiteY7" fmla="*/ 3067311 h 4302232"/>
              <a:gd name="connsiteX8" fmla="*/ 4748928 w 5371170"/>
              <a:gd name="connsiteY8" fmla="*/ 3584146 h 4302232"/>
              <a:gd name="connsiteX9" fmla="*/ 2588825 w 5371170"/>
              <a:gd name="connsiteY9" fmla="*/ 4302223 h 4302232"/>
              <a:gd name="connsiteX10" fmla="*/ 826286 w 5371170"/>
              <a:gd name="connsiteY10" fmla="*/ 3570217 h 4302232"/>
              <a:gd name="connsiteX11" fmla="*/ 4651 w 5371170"/>
              <a:gd name="connsiteY11" fmla="*/ 2165310 h 4302232"/>
              <a:gd name="connsiteX0" fmla="*/ 4651 w 5339123"/>
              <a:gd name="connsiteY0" fmla="*/ 2165310 h 4302232"/>
              <a:gd name="connsiteX1" fmla="*/ 1157590 w 5339123"/>
              <a:gd name="connsiteY1" fmla="*/ 416877 h 4302232"/>
              <a:gd name="connsiteX2" fmla="*/ 2588825 w 5339123"/>
              <a:gd name="connsiteY2" fmla="*/ 28397 h 4302232"/>
              <a:gd name="connsiteX3" fmla="*/ 3867660 w 5339123"/>
              <a:gd name="connsiteY3" fmla="*/ 105452 h 4302232"/>
              <a:gd name="connsiteX4" fmla="*/ 4888077 w 5339123"/>
              <a:gd name="connsiteY4" fmla="*/ 569276 h 4302232"/>
              <a:gd name="connsiteX5" fmla="*/ 5332026 w 5339123"/>
              <a:gd name="connsiteY5" fmla="*/ 1443919 h 4302232"/>
              <a:gd name="connsiteX6" fmla="*/ 5318773 w 5339123"/>
              <a:gd name="connsiteY6" fmla="*/ 2178562 h 4302232"/>
              <a:gd name="connsiteX7" fmla="*/ 5133242 w 5339123"/>
              <a:gd name="connsiteY7" fmla="*/ 3067311 h 4302232"/>
              <a:gd name="connsiteX8" fmla="*/ 4748928 w 5339123"/>
              <a:gd name="connsiteY8" fmla="*/ 3584146 h 4302232"/>
              <a:gd name="connsiteX9" fmla="*/ 2588825 w 5339123"/>
              <a:gd name="connsiteY9" fmla="*/ 4302223 h 4302232"/>
              <a:gd name="connsiteX10" fmla="*/ 826286 w 5339123"/>
              <a:gd name="connsiteY10" fmla="*/ 3570217 h 4302232"/>
              <a:gd name="connsiteX11" fmla="*/ 4651 w 5339123"/>
              <a:gd name="connsiteY11" fmla="*/ 2165310 h 4302232"/>
              <a:gd name="connsiteX0" fmla="*/ 4651 w 5339123"/>
              <a:gd name="connsiteY0" fmla="*/ 2165310 h 4302232"/>
              <a:gd name="connsiteX1" fmla="*/ 1157590 w 5339123"/>
              <a:gd name="connsiteY1" fmla="*/ 416877 h 4302232"/>
              <a:gd name="connsiteX2" fmla="*/ 2588825 w 5339123"/>
              <a:gd name="connsiteY2" fmla="*/ 28397 h 4302232"/>
              <a:gd name="connsiteX3" fmla="*/ 3867660 w 5339123"/>
              <a:gd name="connsiteY3" fmla="*/ 105452 h 4302232"/>
              <a:gd name="connsiteX4" fmla="*/ 5027225 w 5339123"/>
              <a:gd name="connsiteY4" fmla="*/ 443380 h 4302232"/>
              <a:gd name="connsiteX5" fmla="*/ 5332026 w 5339123"/>
              <a:gd name="connsiteY5" fmla="*/ 1443919 h 4302232"/>
              <a:gd name="connsiteX6" fmla="*/ 5318773 w 5339123"/>
              <a:gd name="connsiteY6" fmla="*/ 2178562 h 4302232"/>
              <a:gd name="connsiteX7" fmla="*/ 5133242 w 5339123"/>
              <a:gd name="connsiteY7" fmla="*/ 3067311 h 4302232"/>
              <a:gd name="connsiteX8" fmla="*/ 4748928 w 5339123"/>
              <a:gd name="connsiteY8" fmla="*/ 3584146 h 4302232"/>
              <a:gd name="connsiteX9" fmla="*/ 2588825 w 5339123"/>
              <a:gd name="connsiteY9" fmla="*/ 4302223 h 4302232"/>
              <a:gd name="connsiteX10" fmla="*/ 826286 w 5339123"/>
              <a:gd name="connsiteY10" fmla="*/ 3570217 h 4302232"/>
              <a:gd name="connsiteX11" fmla="*/ 4651 w 5339123"/>
              <a:gd name="connsiteY11" fmla="*/ 2165310 h 4302232"/>
              <a:gd name="connsiteX0" fmla="*/ 4651 w 5339123"/>
              <a:gd name="connsiteY0" fmla="*/ 2206501 h 4343423"/>
              <a:gd name="connsiteX1" fmla="*/ 1157590 w 5339123"/>
              <a:gd name="connsiteY1" fmla="*/ 458068 h 4343423"/>
              <a:gd name="connsiteX2" fmla="*/ 2588825 w 5339123"/>
              <a:gd name="connsiteY2" fmla="*/ 69588 h 4343423"/>
              <a:gd name="connsiteX3" fmla="*/ 3880913 w 5339123"/>
              <a:gd name="connsiteY3" fmla="*/ 67130 h 4343423"/>
              <a:gd name="connsiteX4" fmla="*/ 5027225 w 5339123"/>
              <a:gd name="connsiteY4" fmla="*/ 484571 h 4343423"/>
              <a:gd name="connsiteX5" fmla="*/ 5332026 w 5339123"/>
              <a:gd name="connsiteY5" fmla="*/ 1485110 h 4343423"/>
              <a:gd name="connsiteX6" fmla="*/ 5318773 w 5339123"/>
              <a:gd name="connsiteY6" fmla="*/ 2219753 h 4343423"/>
              <a:gd name="connsiteX7" fmla="*/ 5133242 w 5339123"/>
              <a:gd name="connsiteY7" fmla="*/ 3108502 h 4343423"/>
              <a:gd name="connsiteX8" fmla="*/ 4748928 w 5339123"/>
              <a:gd name="connsiteY8" fmla="*/ 3625337 h 4343423"/>
              <a:gd name="connsiteX9" fmla="*/ 2588825 w 5339123"/>
              <a:gd name="connsiteY9" fmla="*/ 4343414 h 4343423"/>
              <a:gd name="connsiteX10" fmla="*/ 826286 w 5339123"/>
              <a:gd name="connsiteY10" fmla="*/ 3611408 h 4343423"/>
              <a:gd name="connsiteX11" fmla="*/ 4651 w 5339123"/>
              <a:gd name="connsiteY11" fmla="*/ 2206501 h 4343423"/>
              <a:gd name="connsiteX0" fmla="*/ 4651 w 5339123"/>
              <a:gd name="connsiteY0" fmla="*/ 2206501 h 4343423"/>
              <a:gd name="connsiteX1" fmla="*/ 1157590 w 5339123"/>
              <a:gd name="connsiteY1" fmla="*/ 458068 h 4343423"/>
              <a:gd name="connsiteX2" fmla="*/ 2588825 w 5339123"/>
              <a:gd name="connsiteY2" fmla="*/ 69588 h 4343423"/>
              <a:gd name="connsiteX3" fmla="*/ 3880913 w 5339123"/>
              <a:gd name="connsiteY3" fmla="*/ 67130 h 4343423"/>
              <a:gd name="connsiteX4" fmla="*/ 5027225 w 5339123"/>
              <a:gd name="connsiteY4" fmla="*/ 484571 h 4343423"/>
              <a:gd name="connsiteX5" fmla="*/ 5332026 w 5339123"/>
              <a:gd name="connsiteY5" fmla="*/ 1485110 h 4343423"/>
              <a:gd name="connsiteX6" fmla="*/ 5318773 w 5339123"/>
              <a:gd name="connsiteY6" fmla="*/ 2219753 h 4343423"/>
              <a:gd name="connsiteX7" fmla="*/ 5133242 w 5339123"/>
              <a:gd name="connsiteY7" fmla="*/ 3108502 h 4343423"/>
              <a:gd name="connsiteX8" fmla="*/ 4748928 w 5339123"/>
              <a:gd name="connsiteY8" fmla="*/ 3625337 h 4343423"/>
              <a:gd name="connsiteX9" fmla="*/ 2588825 w 5339123"/>
              <a:gd name="connsiteY9" fmla="*/ 4343414 h 4343423"/>
              <a:gd name="connsiteX10" fmla="*/ 826286 w 5339123"/>
              <a:gd name="connsiteY10" fmla="*/ 3611408 h 4343423"/>
              <a:gd name="connsiteX11" fmla="*/ 4651 w 5339123"/>
              <a:gd name="connsiteY11" fmla="*/ 2206501 h 4343423"/>
              <a:gd name="connsiteX0" fmla="*/ 4651 w 5339123"/>
              <a:gd name="connsiteY0" fmla="*/ 2187716 h 4324638"/>
              <a:gd name="connsiteX1" fmla="*/ 1157590 w 5339123"/>
              <a:gd name="connsiteY1" fmla="*/ 439283 h 4324638"/>
              <a:gd name="connsiteX2" fmla="*/ 2588825 w 5339123"/>
              <a:gd name="connsiteY2" fmla="*/ 50803 h 4324638"/>
              <a:gd name="connsiteX3" fmla="*/ 3880913 w 5339123"/>
              <a:gd name="connsiteY3" fmla="*/ 48345 h 4324638"/>
              <a:gd name="connsiteX4" fmla="*/ 5027225 w 5339123"/>
              <a:gd name="connsiteY4" fmla="*/ 465786 h 4324638"/>
              <a:gd name="connsiteX5" fmla="*/ 5332026 w 5339123"/>
              <a:gd name="connsiteY5" fmla="*/ 1466325 h 4324638"/>
              <a:gd name="connsiteX6" fmla="*/ 5318773 w 5339123"/>
              <a:gd name="connsiteY6" fmla="*/ 2200968 h 4324638"/>
              <a:gd name="connsiteX7" fmla="*/ 5133242 w 5339123"/>
              <a:gd name="connsiteY7" fmla="*/ 3089717 h 4324638"/>
              <a:gd name="connsiteX8" fmla="*/ 4748928 w 5339123"/>
              <a:gd name="connsiteY8" fmla="*/ 3606552 h 4324638"/>
              <a:gd name="connsiteX9" fmla="*/ 2588825 w 5339123"/>
              <a:gd name="connsiteY9" fmla="*/ 4324629 h 4324638"/>
              <a:gd name="connsiteX10" fmla="*/ 826286 w 5339123"/>
              <a:gd name="connsiteY10" fmla="*/ 3592623 h 4324638"/>
              <a:gd name="connsiteX11" fmla="*/ 4651 w 5339123"/>
              <a:gd name="connsiteY11" fmla="*/ 2187716 h 4324638"/>
              <a:gd name="connsiteX0" fmla="*/ 4651 w 5339123"/>
              <a:gd name="connsiteY0" fmla="*/ 2187716 h 4324638"/>
              <a:gd name="connsiteX1" fmla="*/ 1157590 w 5339123"/>
              <a:gd name="connsiteY1" fmla="*/ 439283 h 4324638"/>
              <a:gd name="connsiteX2" fmla="*/ 2588825 w 5339123"/>
              <a:gd name="connsiteY2" fmla="*/ 50803 h 4324638"/>
              <a:gd name="connsiteX3" fmla="*/ 3880913 w 5339123"/>
              <a:gd name="connsiteY3" fmla="*/ 48345 h 4324638"/>
              <a:gd name="connsiteX4" fmla="*/ 5027225 w 5339123"/>
              <a:gd name="connsiteY4" fmla="*/ 465786 h 4324638"/>
              <a:gd name="connsiteX5" fmla="*/ 5292269 w 5339123"/>
              <a:gd name="connsiteY5" fmla="*/ 1041580 h 4324638"/>
              <a:gd name="connsiteX6" fmla="*/ 5332026 w 5339123"/>
              <a:gd name="connsiteY6" fmla="*/ 1466325 h 4324638"/>
              <a:gd name="connsiteX7" fmla="*/ 5318773 w 5339123"/>
              <a:gd name="connsiteY7" fmla="*/ 2200968 h 4324638"/>
              <a:gd name="connsiteX8" fmla="*/ 5133242 w 5339123"/>
              <a:gd name="connsiteY8" fmla="*/ 3089717 h 4324638"/>
              <a:gd name="connsiteX9" fmla="*/ 4748928 w 5339123"/>
              <a:gd name="connsiteY9" fmla="*/ 3606552 h 4324638"/>
              <a:gd name="connsiteX10" fmla="*/ 2588825 w 5339123"/>
              <a:gd name="connsiteY10" fmla="*/ 4324629 h 4324638"/>
              <a:gd name="connsiteX11" fmla="*/ 826286 w 5339123"/>
              <a:gd name="connsiteY11" fmla="*/ 3592623 h 4324638"/>
              <a:gd name="connsiteX12" fmla="*/ 4651 w 5339123"/>
              <a:gd name="connsiteY12" fmla="*/ 2187716 h 4324638"/>
              <a:gd name="connsiteX0" fmla="*/ 4651 w 5440057"/>
              <a:gd name="connsiteY0" fmla="*/ 2187716 h 4324638"/>
              <a:gd name="connsiteX1" fmla="*/ 1157590 w 5440057"/>
              <a:gd name="connsiteY1" fmla="*/ 439283 h 4324638"/>
              <a:gd name="connsiteX2" fmla="*/ 2588825 w 5440057"/>
              <a:gd name="connsiteY2" fmla="*/ 50803 h 4324638"/>
              <a:gd name="connsiteX3" fmla="*/ 3880913 w 5440057"/>
              <a:gd name="connsiteY3" fmla="*/ 48345 h 4324638"/>
              <a:gd name="connsiteX4" fmla="*/ 5027225 w 5440057"/>
              <a:gd name="connsiteY4" fmla="*/ 465786 h 4324638"/>
              <a:gd name="connsiteX5" fmla="*/ 5292269 w 5440057"/>
              <a:gd name="connsiteY5" fmla="*/ 1041580 h 4324638"/>
              <a:gd name="connsiteX6" fmla="*/ 5438043 w 5440057"/>
              <a:gd name="connsiteY6" fmla="*/ 1472952 h 4324638"/>
              <a:gd name="connsiteX7" fmla="*/ 5318773 w 5440057"/>
              <a:gd name="connsiteY7" fmla="*/ 2200968 h 4324638"/>
              <a:gd name="connsiteX8" fmla="*/ 5133242 w 5440057"/>
              <a:gd name="connsiteY8" fmla="*/ 3089717 h 4324638"/>
              <a:gd name="connsiteX9" fmla="*/ 4748928 w 5440057"/>
              <a:gd name="connsiteY9" fmla="*/ 3606552 h 4324638"/>
              <a:gd name="connsiteX10" fmla="*/ 2588825 w 5440057"/>
              <a:gd name="connsiteY10" fmla="*/ 4324629 h 4324638"/>
              <a:gd name="connsiteX11" fmla="*/ 826286 w 5440057"/>
              <a:gd name="connsiteY11" fmla="*/ 3592623 h 4324638"/>
              <a:gd name="connsiteX12" fmla="*/ 4651 w 5440057"/>
              <a:gd name="connsiteY12" fmla="*/ 2187716 h 4324638"/>
              <a:gd name="connsiteX0" fmla="*/ 4651 w 5440057"/>
              <a:gd name="connsiteY0" fmla="*/ 2187716 h 4324638"/>
              <a:gd name="connsiteX1" fmla="*/ 1157590 w 5440057"/>
              <a:gd name="connsiteY1" fmla="*/ 439283 h 4324638"/>
              <a:gd name="connsiteX2" fmla="*/ 2588825 w 5440057"/>
              <a:gd name="connsiteY2" fmla="*/ 50803 h 4324638"/>
              <a:gd name="connsiteX3" fmla="*/ 3880913 w 5440057"/>
              <a:gd name="connsiteY3" fmla="*/ 48345 h 4324638"/>
              <a:gd name="connsiteX4" fmla="*/ 5027225 w 5440057"/>
              <a:gd name="connsiteY4" fmla="*/ 465786 h 4324638"/>
              <a:gd name="connsiteX5" fmla="*/ 5385034 w 5440057"/>
              <a:gd name="connsiteY5" fmla="*/ 988571 h 4324638"/>
              <a:gd name="connsiteX6" fmla="*/ 5438043 w 5440057"/>
              <a:gd name="connsiteY6" fmla="*/ 1472952 h 4324638"/>
              <a:gd name="connsiteX7" fmla="*/ 5318773 w 5440057"/>
              <a:gd name="connsiteY7" fmla="*/ 2200968 h 4324638"/>
              <a:gd name="connsiteX8" fmla="*/ 5133242 w 5440057"/>
              <a:gd name="connsiteY8" fmla="*/ 3089717 h 4324638"/>
              <a:gd name="connsiteX9" fmla="*/ 4748928 w 5440057"/>
              <a:gd name="connsiteY9" fmla="*/ 3606552 h 4324638"/>
              <a:gd name="connsiteX10" fmla="*/ 2588825 w 5440057"/>
              <a:gd name="connsiteY10" fmla="*/ 4324629 h 4324638"/>
              <a:gd name="connsiteX11" fmla="*/ 826286 w 5440057"/>
              <a:gd name="connsiteY11" fmla="*/ 3592623 h 4324638"/>
              <a:gd name="connsiteX12" fmla="*/ 4651 w 5440057"/>
              <a:gd name="connsiteY12" fmla="*/ 2187716 h 4324638"/>
              <a:gd name="connsiteX0" fmla="*/ 4651 w 5440057"/>
              <a:gd name="connsiteY0" fmla="*/ 2262587 h 4399509"/>
              <a:gd name="connsiteX1" fmla="*/ 1157590 w 5440057"/>
              <a:gd name="connsiteY1" fmla="*/ 514154 h 4399509"/>
              <a:gd name="connsiteX2" fmla="*/ 2588825 w 5440057"/>
              <a:gd name="connsiteY2" fmla="*/ 125674 h 4399509"/>
              <a:gd name="connsiteX3" fmla="*/ 3900791 w 5440057"/>
              <a:gd name="connsiteY3" fmla="*/ 23824 h 4399509"/>
              <a:gd name="connsiteX4" fmla="*/ 5027225 w 5440057"/>
              <a:gd name="connsiteY4" fmla="*/ 540657 h 4399509"/>
              <a:gd name="connsiteX5" fmla="*/ 5385034 w 5440057"/>
              <a:gd name="connsiteY5" fmla="*/ 1063442 h 4399509"/>
              <a:gd name="connsiteX6" fmla="*/ 5438043 w 5440057"/>
              <a:gd name="connsiteY6" fmla="*/ 1547823 h 4399509"/>
              <a:gd name="connsiteX7" fmla="*/ 5318773 w 5440057"/>
              <a:gd name="connsiteY7" fmla="*/ 2275839 h 4399509"/>
              <a:gd name="connsiteX8" fmla="*/ 5133242 w 5440057"/>
              <a:gd name="connsiteY8" fmla="*/ 3164588 h 4399509"/>
              <a:gd name="connsiteX9" fmla="*/ 4748928 w 5440057"/>
              <a:gd name="connsiteY9" fmla="*/ 3681423 h 4399509"/>
              <a:gd name="connsiteX10" fmla="*/ 2588825 w 5440057"/>
              <a:gd name="connsiteY10" fmla="*/ 4399500 h 4399509"/>
              <a:gd name="connsiteX11" fmla="*/ 826286 w 5440057"/>
              <a:gd name="connsiteY11" fmla="*/ 3667494 h 4399509"/>
              <a:gd name="connsiteX12" fmla="*/ 4651 w 5440057"/>
              <a:gd name="connsiteY12" fmla="*/ 2262587 h 4399509"/>
              <a:gd name="connsiteX0" fmla="*/ 2824 w 5438230"/>
              <a:gd name="connsiteY0" fmla="*/ 2261833 h 4398755"/>
              <a:gd name="connsiteX1" fmla="*/ 1076250 w 5438230"/>
              <a:gd name="connsiteY1" fmla="*/ 480269 h 4398755"/>
              <a:gd name="connsiteX2" fmla="*/ 2586998 w 5438230"/>
              <a:gd name="connsiteY2" fmla="*/ 124920 h 4398755"/>
              <a:gd name="connsiteX3" fmla="*/ 3898964 w 5438230"/>
              <a:gd name="connsiteY3" fmla="*/ 23070 h 4398755"/>
              <a:gd name="connsiteX4" fmla="*/ 5025398 w 5438230"/>
              <a:gd name="connsiteY4" fmla="*/ 539903 h 4398755"/>
              <a:gd name="connsiteX5" fmla="*/ 5383207 w 5438230"/>
              <a:gd name="connsiteY5" fmla="*/ 1062688 h 4398755"/>
              <a:gd name="connsiteX6" fmla="*/ 5436216 w 5438230"/>
              <a:gd name="connsiteY6" fmla="*/ 1547069 h 4398755"/>
              <a:gd name="connsiteX7" fmla="*/ 5316946 w 5438230"/>
              <a:gd name="connsiteY7" fmla="*/ 2275085 h 4398755"/>
              <a:gd name="connsiteX8" fmla="*/ 5131415 w 5438230"/>
              <a:gd name="connsiteY8" fmla="*/ 3163834 h 4398755"/>
              <a:gd name="connsiteX9" fmla="*/ 4747101 w 5438230"/>
              <a:gd name="connsiteY9" fmla="*/ 3680669 h 4398755"/>
              <a:gd name="connsiteX10" fmla="*/ 2586998 w 5438230"/>
              <a:gd name="connsiteY10" fmla="*/ 4398746 h 4398755"/>
              <a:gd name="connsiteX11" fmla="*/ 824459 w 5438230"/>
              <a:gd name="connsiteY11" fmla="*/ 3666740 h 4398755"/>
              <a:gd name="connsiteX12" fmla="*/ 2824 w 5438230"/>
              <a:gd name="connsiteY12" fmla="*/ 2261833 h 4398755"/>
              <a:gd name="connsiteX0" fmla="*/ 2824 w 5438230"/>
              <a:gd name="connsiteY0" fmla="*/ 2261833 h 4398755"/>
              <a:gd name="connsiteX1" fmla="*/ 1076250 w 5438230"/>
              <a:gd name="connsiteY1" fmla="*/ 480269 h 4398755"/>
              <a:gd name="connsiteX2" fmla="*/ 2586998 w 5438230"/>
              <a:gd name="connsiteY2" fmla="*/ 124920 h 4398755"/>
              <a:gd name="connsiteX3" fmla="*/ 3898964 w 5438230"/>
              <a:gd name="connsiteY3" fmla="*/ 23070 h 4398755"/>
              <a:gd name="connsiteX4" fmla="*/ 5025398 w 5438230"/>
              <a:gd name="connsiteY4" fmla="*/ 539903 h 4398755"/>
              <a:gd name="connsiteX5" fmla="*/ 5383207 w 5438230"/>
              <a:gd name="connsiteY5" fmla="*/ 1062688 h 4398755"/>
              <a:gd name="connsiteX6" fmla="*/ 5436216 w 5438230"/>
              <a:gd name="connsiteY6" fmla="*/ 1547069 h 4398755"/>
              <a:gd name="connsiteX7" fmla="*/ 5316946 w 5438230"/>
              <a:gd name="connsiteY7" fmla="*/ 2275085 h 4398755"/>
              <a:gd name="connsiteX8" fmla="*/ 4892876 w 5438230"/>
              <a:gd name="connsiteY8" fmla="*/ 3150582 h 4398755"/>
              <a:gd name="connsiteX9" fmla="*/ 4747101 w 5438230"/>
              <a:gd name="connsiteY9" fmla="*/ 3680669 h 4398755"/>
              <a:gd name="connsiteX10" fmla="*/ 2586998 w 5438230"/>
              <a:gd name="connsiteY10" fmla="*/ 4398746 h 4398755"/>
              <a:gd name="connsiteX11" fmla="*/ 824459 w 5438230"/>
              <a:gd name="connsiteY11" fmla="*/ 3666740 h 4398755"/>
              <a:gd name="connsiteX12" fmla="*/ 2824 w 5438230"/>
              <a:gd name="connsiteY12" fmla="*/ 2261833 h 4398755"/>
              <a:gd name="connsiteX0" fmla="*/ 2824 w 5438230"/>
              <a:gd name="connsiteY0" fmla="*/ 2261833 h 4398766"/>
              <a:gd name="connsiteX1" fmla="*/ 1076250 w 5438230"/>
              <a:gd name="connsiteY1" fmla="*/ 480269 h 4398766"/>
              <a:gd name="connsiteX2" fmla="*/ 2586998 w 5438230"/>
              <a:gd name="connsiteY2" fmla="*/ 124920 h 4398766"/>
              <a:gd name="connsiteX3" fmla="*/ 3898964 w 5438230"/>
              <a:gd name="connsiteY3" fmla="*/ 23070 h 4398766"/>
              <a:gd name="connsiteX4" fmla="*/ 5025398 w 5438230"/>
              <a:gd name="connsiteY4" fmla="*/ 539903 h 4398766"/>
              <a:gd name="connsiteX5" fmla="*/ 5383207 w 5438230"/>
              <a:gd name="connsiteY5" fmla="*/ 1062688 h 4398766"/>
              <a:gd name="connsiteX6" fmla="*/ 5436216 w 5438230"/>
              <a:gd name="connsiteY6" fmla="*/ 1547069 h 4398766"/>
              <a:gd name="connsiteX7" fmla="*/ 5316946 w 5438230"/>
              <a:gd name="connsiteY7" fmla="*/ 2275085 h 4398766"/>
              <a:gd name="connsiteX8" fmla="*/ 4892876 w 5438230"/>
              <a:gd name="connsiteY8" fmla="*/ 3150582 h 4398766"/>
              <a:gd name="connsiteX9" fmla="*/ 4442301 w 5438230"/>
              <a:gd name="connsiteY9" fmla="*/ 3687295 h 4398766"/>
              <a:gd name="connsiteX10" fmla="*/ 2586998 w 5438230"/>
              <a:gd name="connsiteY10" fmla="*/ 4398746 h 4398766"/>
              <a:gd name="connsiteX11" fmla="*/ 824459 w 5438230"/>
              <a:gd name="connsiteY11" fmla="*/ 3666740 h 4398766"/>
              <a:gd name="connsiteX12" fmla="*/ 2824 w 5438230"/>
              <a:gd name="connsiteY12" fmla="*/ 2261833 h 4398766"/>
              <a:gd name="connsiteX0" fmla="*/ 2824 w 5438230"/>
              <a:gd name="connsiteY0" fmla="*/ 2256480 h 4393413"/>
              <a:gd name="connsiteX1" fmla="*/ 1076250 w 5438230"/>
              <a:gd name="connsiteY1" fmla="*/ 474916 h 4393413"/>
              <a:gd name="connsiteX2" fmla="*/ 2586998 w 5438230"/>
              <a:gd name="connsiteY2" fmla="*/ 165949 h 4393413"/>
              <a:gd name="connsiteX3" fmla="*/ 3898964 w 5438230"/>
              <a:gd name="connsiteY3" fmla="*/ 17717 h 4393413"/>
              <a:gd name="connsiteX4" fmla="*/ 5025398 w 5438230"/>
              <a:gd name="connsiteY4" fmla="*/ 534550 h 4393413"/>
              <a:gd name="connsiteX5" fmla="*/ 5383207 w 5438230"/>
              <a:gd name="connsiteY5" fmla="*/ 1057335 h 4393413"/>
              <a:gd name="connsiteX6" fmla="*/ 5436216 w 5438230"/>
              <a:gd name="connsiteY6" fmla="*/ 1541716 h 4393413"/>
              <a:gd name="connsiteX7" fmla="*/ 5316946 w 5438230"/>
              <a:gd name="connsiteY7" fmla="*/ 2269732 h 4393413"/>
              <a:gd name="connsiteX8" fmla="*/ 4892876 w 5438230"/>
              <a:gd name="connsiteY8" fmla="*/ 3145229 h 4393413"/>
              <a:gd name="connsiteX9" fmla="*/ 4442301 w 5438230"/>
              <a:gd name="connsiteY9" fmla="*/ 3681942 h 4393413"/>
              <a:gd name="connsiteX10" fmla="*/ 2586998 w 5438230"/>
              <a:gd name="connsiteY10" fmla="*/ 4393393 h 4393413"/>
              <a:gd name="connsiteX11" fmla="*/ 824459 w 5438230"/>
              <a:gd name="connsiteY11" fmla="*/ 3661387 h 4393413"/>
              <a:gd name="connsiteX12" fmla="*/ 2824 w 5438230"/>
              <a:gd name="connsiteY12" fmla="*/ 2256480 h 4393413"/>
              <a:gd name="connsiteX0" fmla="*/ 2824 w 5437748"/>
              <a:gd name="connsiteY0" fmla="*/ 2256480 h 4393413"/>
              <a:gd name="connsiteX1" fmla="*/ 1076250 w 5437748"/>
              <a:gd name="connsiteY1" fmla="*/ 474916 h 4393413"/>
              <a:gd name="connsiteX2" fmla="*/ 2586998 w 5437748"/>
              <a:gd name="connsiteY2" fmla="*/ 165949 h 4393413"/>
              <a:gd name="connsiteX3" fmla="*/ 3898964 w 5437748"/>
              <a:gd name="connsiteY3" fmla="*/ 17717 h 4393413"/>
              <a:gd name="connsiteX4" fmla="*/ 5025398 w 5437748"/>
              <a:gd name="connsiteY4" fmla="*/ 534550 h 4393413"/>
              <a:gd name="connsiteX5" fmla="*/ 5383207 w 5437748"/>
              <a:gd name="connsiteY5" fmla="*/ 1057335 h 4393413"/>
              <a:gd name="connsiteX6" fmla="*/ 5436216 w 5437748"/>
              <a:gd name="connsiteY6" fmla="*/ 1541716 h 4393413"/>
              <a:gd name="connsiteX7" fmla="*/ 5270564 w 5437748"/>
              <a:gd name="connsiteY7" fmla="*/ 2309488 h 4393413"/>
              <a:gd name="connsiteX8" fmla="*/ 4892876 w 5437748"/>
              <a:gd name="connsiteY8" fmla="*/ 3145229 h 4393413"/>
              <a:gd name="connsiteX9" fmla="*/ 4442301 w 5437748"/>
              <a:gd name="connsiteY9" fmla="*/ 3681942 h 4393413"/>
              <a:gd name="connsiteX10" fmla="*/ 2586998 w 5437748"/>
              <a:gd name="connsiteY10" fmla="*/ 4393393 h 4393413"/>
              <a:gd name="connsiteX11" fmla="*/ 824459 w 5437748"/>
              <a:gd name="connsiteY11" fmla="*/ 3661387 h 4393413"/>
              <a:gd name="connsiteX12" fmla="*/ 2824 w 5437748"/>
              <a:gd name="connsiteY12" fmla="*/ 2256480 h 4393413"/>
              <a:gd name="connsiteX0" fmla="*/ 2824 w 5438511"/>
              <a:gd name="connsiteY0" fmla="*/ 2256480 h 4393413"/>
              <a:gd name="connsiteX1" fmla="*/ 1076250 w 5438511"/>
              <a:gd name="connsiteY1" fmla="*/ 474916 h 4393413"/>
              <a:gd name="connsiteX2" fmla="*/ 2586998 w 5438511"/>
              <a:gd name="connsiteY2" fmla="*/ 165949 h 4393413"/>
              <a:gd name="connsiteX3" fmla="*/ 3898964 w 5438511"/>
              <a:gd name="connsiteY3" fmla="*/ 17717 h 4393413"/>
              <a:gd name="connsiteX4" fmla="*/ 5025398 w 5438511"/>
              <a:gd name="connsiteY4" fmla="*/ 534550 h 4393413"/>
              <a:gd name="connsiteX5" fmla="*/ 5383207 w 5438511"/>
              <a:gd name="connsiteY5" fmla="*/ 1057335 h 4393413"/>
              <a:gd name="connsiteX6" fmla="*/ 5436216 w 5438511"/>
              <a:gd name="connsiteY6" fmla="*/ 1541716 h 4393413"/>
              <a:gd name="connsiteX7" fmla="*/ 5270564 w 5438511"/>
              <a:gd name="connsiteY7" fmla="*/ 2309488 h 4393413"/>
              <a:gd name="connsiteX8" fmla="*/ 4892876 w 5438511"/>
              <a:gd name="connsiteY8" fmla="*/ 3145229 h 4393413"/>
              <a:gd name="connsiteX9" fmla="*/ 4442301 w 5438511"/>
              <a:gd name="connsiteY9" fmla="*/ 3681942 h 4393413"/>
              <a:gd name="connsiteX10" fmla="*/ 2586998 w 5438511"/>
              <a:gd name="connsiteY10" fmla="*/ 4393393 h 4393413"/>
              <a:gd name="connsiteX11" fmla="*/ 824459 w 5438511"/>
              <a:gd name="connsiteY11" fmla="*/ 3661387 h 4393413"/>
              <a:gd name="connsiteX12" fmla="*/ 2824 w 5438511"/>
              <a:gd name="connsiteY12" fmla="*/ 2256480 h 4393413"/>
              <a:gd name="connsiteX0" fmla="*/ 2824 w 5464629"/>
              <a:gd name="connsiteY0" fmla="*/ 2256480 h 4393413"/>
              <a:gd name="connsiteX1" fmla="*/ 1076250 w 5464629"/>
              <a:gd name="connsiteY1" fmla="*/ 474916 h 4393413"/>
              <a:gd name="connsiteX2" fmla="*/ 2586998 w 5464629"/>
              <a:gd name="connsiteY2" fmla="*/ 165949 h 4393413"/>
              <a:gd name="connsiteX3" fmla="*/ 3898964 w 5464629"/>
              <a:gd name="connsiteY3" fmla="*/ 17717 h 4393413"/>
              <a:gd name="connsiteX4" fmla="*/ 5025398 w 5464629"/>
              <a:gd name="connsiteY4" fmla="*/ 534550 h 4393413"/>
              <a:gd name="connsiteX5" fmla="*/ 5383207 w 5464629"/>
              <a:gd name="connsiteY5" fmla="*/ 1057335 h 4393413"/>
              <a:gd name="connsiteX6" fmla="*/ 5462720 w 5464629"/>
              <a:gd name="connsiteY6" fmla="*/ 1554968 h 4393413"/>
              <a:gd name="connsiteX7" fmla="*/ 5270564 w 5464629"/>
              <a:gd name="connsiteY7" fmla="*/ 2309488 h 4393413"/>
              <a:gd name="connsiteX8" fmla="*/ 4892876 w 5464629"/>
              <a:gd name="connsiteY8" fmla="*/ 3145229 h 4393413"/>
              <a:gd name="connsiteX9" fmla="*/ 4442301 w 5464629"/>
              <a:gd name="connsiteY9" fmla="*/ 3681942 h 4393413"/>
              <a:gd name="connsiteX10" fmla="*/ 2586998 w 5464629"/>
              <a:gd name="connsiteY10" fmla="*/ 4393393 h 4393413"/>
              <a:gd name="connsiteX11" fmla="*/ 824459 w 5464629"/>
              <a:gd name="connsiteY11" fmla="*/ 3661387 h 4393413"/>
              <a:gd name="connsiteX12" fmla="*/ 2824 w 5464629"/>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5051902 w 5462720"/>
              <a:gd name="connsiteY8" fmla="*/ 2740361 h 4393413"/>
              <a:gd name="connsiteX9" fmla="*/ 4892876 w 5462720"/>
              <a:gd name="connsiteY9" fmla="*/ 3145229 h 4393413"/>
              <a:gd name="connsiteX10" fmla="*/ 4442301 w 5462720"/>
              <a:gd name="connsiteY10" fmla="*/ 3681942 h 4393413"/>
              <a:gd name="connsiteX11" fmla="*/ 2586998 w 5462720"/>
              <a:gd name="connsiteY11" fmla="*/ 4393393 h 4393413"/>
              <a:gd name="connsiteX12" fmla="*/ 824459 w 5462720"/>
              <a:gd name="connsiteY12" fmla="*/ 3661387 h 4393413"/>
              <a:gd name="connsiteX13" fmla="*/ 2824 w 5462720"/>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383207 w 5495851"/>
              <a:gd name="connsiteY5" fmla="*/ 1057335 h 4393413"/>
              <a:gd name="connsiteX6" fmla="*/ 5495851 w 5495851"/>
              <a:gd name="connsiteY6" fmla="*/ 1588098 h 4393413"/>
              <a:gd name="connsiteX7" fmla="*/ 5270564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270564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853120 w 5495851"/>
              <a:gd name="connsiteY9" fmla="*/ 3363890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045276 w 5495851"/>
              <a:gd name="connsiteY8" fmla="*/ 2833126 h 4393413"/>
              <a:gd name="connsiteX9" fmla="*/ 4853120 w 5495851"/>
              <a:gd name="connsiteY9" fmla="*/ 3363890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363890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363890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450029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32237 h 4369983"/>
              <a:gd name="connsiteX1" fmla="*/ 1076250 w 5495851"/>
              <a:gd name="connsiteY1" fmla="*/ 450673 h 4369983"/>
              <a:gd name="connsiteX2" fmla="*/ 2586998 w 5495851"/>
              <a:gd name="connsiteY2" fmla="*/ 141706 h 4369983"/>
              <a:gd name="connsiteX3" fmla="*/ 3859207 w 5495851"/>
              <a:gd name="connsiteY3" fmla="*/ 19979 h 4369983"/>
              <a:gd name="connsiteX4" fmla="*/ 5025398 w 5495851"/>
              <a:gd name="connsiteY4" fmla="*/ 510307 h 4369983"/>
              <a:gd name="connsiteX5" fmla="*/ 5416338 w 5495851"/>
              <a:gd name="connsiteY5" fmla="*/ 1033092 h 4369983"/>
              <a:gd name="connsiteX6" fmla="*/ 5495851 w 5495851"/>
              <a:gd name="connsiteY6" fmla="*/ 1563855 h 4369983"/>
              <a:gd name="connsiteX7" fmla="*/ 5144668 w 5495851"/>
              <a:gd name="connsiteY7" fmla="*/ 2285245 h 4369983"/>
              <a:gd name="connsiteX8" fmla="*/ 5045276 w 5495851"/>
              <a:gd name="connsiteY8" fmla="*/ 2808883 h 4369983"/>
              <a:gd name="connsiteX9" fmla="*/ 4853120 w 5495851"/>
              <a:gd name="connsiteY9" fmla="*/ 3425786 h 4369983"/>
              <a:gd name="connsiteX10" fmla="*/ 4495310 w 5495851"/>
              <a:gd name="connsiteY10" fmla="*/ 3757091 h 4369983"/>
              <a:gd name="connsiteX11" fmla="*/ 2586998 w 5495851"/>
              <a:gd name="connsiteY11" fmla="*/ 4369150 h 4369983"/>
              <a:gd name="connsiteX12" fmla="*/ 824459 w 5495851"/>
              <a:gd name="connsiteY12" fmla="*/ 3637144 h 4369983"/>
              <a:gd name="connsiteX13" fmla="*/ 2824 w 5495851"/>
              <a:gd name="connsiteY13" fmla="*/ 2232237 h 4369983"/>
              <a:gd name="connsiteX0" fmla="*/ 2824 w 5495851"/>
              <a:gd name="connsiteY0" fmla="*/ 2232237 h 4369983"/>
              <a:gd name="connsiteX1" fmla="*/ 1076250 w 5495851"/>
              <a:gd name="connsiteY1" fmla="*/ 450673 h 4369983"/>
              <a:gd name="connsiteX2" fmla="*/ 2586998 w 5495851"/>
              <a:gd name="connsiteY2" fmla="*/ 141706 h 4369983"/>
              <a:gd name="connsiteX3" fmla="*/ 3859207 w 5495851"/>
              <a:gd name="connsiteY3" fmla="*/ 19979 h 4369983"/>
              <a:gd name="connsiteX4" fmla="*/ 5025398 w 5495851"/>
              <a:gd name="connsiteY4" fmla="*/ 510307 h 4369983"/>
              <a:gd name="connsiteX5" fmla="*/ 5416338 w 5495851"/>
              <a:gd name="connsiteY5" fmla="*/ 1033092 h 4369983"/>
              <a:gd name="connsiteX6" fmla="*/ 5495851 w 5495851"/>
              <a:gd name="connsiteY6" fmla="*/ 1563855 h 4369983"/>
              <a:gd name="connsiteX7" fmla="*/ 5144668 w 5495851"/>
              <a:gd name="connsiteY7" fmla="*/ 2285245 h 4369983"/>
              <a:gd name="connsiteX8" fmla="*/ 5045276 w 5495851"/>
              <a:gd name="connsiteY8" fmla="*/ 2808883 h 4369983"/>
              <a:gd name="connsiteX9" fmla="*/ 4853120 w 5495851"/>
              <a:gd name="connsiteY9" fmla="*/ 3425786 h 4369983"/>
              <a:gd name="connsiteX10" fmla="*/ 4495310 w 5495851"/>
              <a:gd name="connsiteY10" fmla="*/ 3757091 h 4369983"/>
              <a:gd name="connsiteX11" fmla="*/ 2586998 w 5495851"/>
              <a:gd name="connsiteY11" fmla="*/ 4369150 h 4369983"/>
              <a:gd name="connsiteX12" fmla="*/ 824459 w 5495851"/>
              <a:gd name="connsiteY12" fmla="*/ 3637144 h 4369983"/>
              <a:gd name="connsiteX13" fmla="*/ 2824 w 5495851"/>
              <a:gd name="connsiteY13" fmla="*/ 2232237 h 4369983"/>
              <a:gd name="connsiteX0" fmla="*/ 3245 w 5496272"/>
              <a:gd name="connsiteY0" fmla="*/ 2234224 h 4371970"/>
              <a:gd name="connsiteX1" fmla="*/ 1096549 w 5496272"/>
              <a:gd name="connsiteY1" fmla="*/ 558677 h 4371970"/>
              <a:gd name="connsiteX2" fmla="*/ 2587419 w 5496272"/>
              <a:gd name="connsiteY2" fmla="*/ 143693 h 4371970"/>
              <a:gd name="connsiteX3" fmla="*/ 3859628 w 5496272"/>
              <a:gd name="connsiteY3" fmla="*/ 21966 h 4371970"/>
              <a:gd name="connsiteX4" fmla="*/ 5025819 w 5496272"/>
              <a:gd name="connsiteY4" fmla="*/ 512294 h 4371970"/>
              <a:gd name="connsiteX5" fmla="*/ 5416759 w 5496272"/>
              <a:gd name="connsiteY5" fmla="*/ 1035079 h 4371970"/>
              <a:gd name="connsiteX6" fmla="*/ 5496272 w 5496272"/>
              <a:gd name="connsiteY6" fmla="*/ 1565842 h 4371970"/>
              <a:gd name="connsiteX7" fmla="*/ 5145089 w 5496272"/>
              <a:gd name="connsiteY7" fmla="*/ 2287232 h 4371970"/>
              <a:gd name="connsiteX8" fmla="*/ 5045697 w 5496272"/>
              <a:gd name="connsiteY8" fmla="*/ 2810870 h 4371970"/>
              <a:gd name="connsiteX9" fmla="*/ 4853541 w 5496272"/>
              <a:gd name="connsiteY9" fmla="*/ 3427773 h 4371970"/>
              <a:gd name="connsiteX10" fmla="*/ 4495731 w 5496272"/>
              <a:gd name="connsiteY10" fmla="*/ 3759078 h 4371970"/>
              <a:gd name="connsiteX11" fmla="*/ 2587419 w 5496272"/>
              <a:gd name="connsiteY11" fmla="*/ 4371137 h 4371970"/>
              <a:gd name="connsiteX12" fmla="*/ 824880 w 5496272"/>
              <a:gd name="connsiteY12" fmla="*/ 3639131 h 4371970"/>
              <a:gd name="connsiteX13" fmla="*/ 3245 w 5496272"/>
              <a:gd name="connsiteY13" fmla="*/ 2234224 h 4371970"/>
              <a:gd name="connsiteX0" fmla="*/ 2557 w 5495584"/>
              <a:gd name="connsiteY0" fmla="*/ 2234224 h 4371970"/>
              <a:gd name="connsiteX1" fmla="*/ 1062731 w 5495584"/>
              <a:gd name="connsiteY1" fmla="*/ 558677 h 4371970"/>
              <a:gd name="connsiteX2" fmla="*/ 2586731 w 5495584"/>
              <a:gd name="connsiteY2" fmla="*/ 143693 h 4371970"/>
              <a:gd name="connsiteX3" fmla="*/ 3858940 w 5495584"/>
              <a:gd name="connsiteY3" fmla="*/ 21966 h 4371970"/>
              <a:gd name="connsiteX4" fmla="*/ 5025131 w 5495584"/>
              <a:gd name="connsiteY4" fmla="*/ 512294 h 4371970"/>
              <a:gd name="connsiteX5" fmla="*/ 5416071 w 5495584"/>
              <a:gd name="connsiteY5" fmla="*/ 1035079 h 4371970"/>
              <a:gd name="connsiteX6" fmla="*/ 5495584 w 5495584"/>
              <a:gd name="connsiteY6" fmla="*/ 1565842 h 4371970"/>
              <a:gd name="connsiteX7" fmla="*/ 5144401 w 5495584"/>
              <a:gd name="connsiteY7" fmla="*/ 2287232 h 4371970"/>
              <a:gd name="connsiteX8" fmla="*/ 5045009 w 5495584"/>
              <a:gd name="connsiteY8" fmla="*/ 2810870 h 4371970"/>
              <a:gd name="connsiteX9" fmla="*/ 4852853 w 5495584"/>
              <a:gd name="connsiteY9" fmla="*/ 3427773 h 4371970"/>
              <a:gd name="connsiteX10" fmla="*/ 4495043 w 5495584"/>
              <a:gd name="connsiteY10" fmla="*/ 3759078 h 4371970"/>
              <a:gd name="connsiteX11" fmla="*/ 2586731 w 5495584"/>
              <a:gd name="connsiteY11" fmla="*/ 4371137 h 4371970"/>
              <a:gd name="connsiteX12" fmla="*/ 824192 w 5495584"/>
              <a:gd name="connsiteY12" fmla="*/ 3639131 h 4371970"/>
              <a:gd name="connsiteX13" fmla="*/ 2557 w 5495584"/>
              <a:gd name="connsiteY13" fmla="*/ 2234224 h 4371970"/>
              <a:gd name="connsiteX0" fmla="*/ 2557 w 5495584"/>
              <a:gd name="connsiteY0" fmla="*/ 2223449 h 4361195"/>
              <a:gd name="connsiteX1" fmla="*/ 1062731 w 5495584"/>
              <a:gd name="connsiteY1" fmla="*/ 547902 h 4361195"/>
              <a:gd name="connsiteX2" fmla="*/ 2586731 w 5495584"/>
              <a:gd name="connsiteY2" fmla="*/ 285318 h 4361195"/>
              <a:gd name="connsiteX3" fmla="*/ 3858940 w 5495584"/>
              <a:gd name="connsiteY3" fmla="*/ 11191 h 4361195"/>
              <a:gd name="connsiteX4" fmla="*/ 5025131 w 5495584"/>
              <a:gd name="connsiteY4" fmla="*/ 501519 h 4361195"/>
              <a:gd name="connsiteX5" fmla="*/ 5416071 w 5495584"/>
              <a:gd name="connsiteY5" fmla="*/ 1024304 h 4361195"/>
              <a:gd name="connsiteX6" fmla="*/ 5495584 w 5495584"/>
              <a:gd name="connsiteY6" fmla="*/ 1555067 h 4361195"/>
              <a:gd name="connsiteX7" fmla="*/ 5144401 w 5495584"/>
              <a:gd name="connsiteY7" fmla="*/ 2276457 h 4361195"/>
              <a:gd name="connsiteX8" fmla="*/ 5045009 w 5495584"/>
              <a:gd name="connsiteY8" fmla="*/ 2800095 h 4361195"/>
              <a:gd name="connsiteX9" fmla="*/ 4852853 w 5495584"/>
              <a:gd name="connsiteY9" fmla="*/ 3416998 h 4361195"/>
              <a:gd name="connsiteX10" fmla="*/ 4495043 w 5495584"/>
              <a:gd name="connsiteY10" fmla="*/ 3748303 h 4361195"/>
              <a:gd name="connsiteX11" fmla="*/ 2586731 w 5495584"/>
              <a:gd name="connsiteY11" fmla="*/ 4360362 h 4361195"/>
              <a:gd name="connsiteX12" fmla="*/ 824192 w 5495584"/>
              <a:gd name="connsiteY12" fmla="*/ 3628356 h 4361195"/>
              <a:gd name="connsiteX13" fmla="*/ 2557 w 5495584"/>
              <a:gd name="connsiteY13" fmla="*/ 2223449 h 4361195"/>
              <a:gd name="connsiteX0" fmla="*/ 2557 w 5495584"/>
              <a:gd name="connsiteY0" fmla="*/ 2223449 h 4361195"/>
              <a:gd name="connsiteX1" fmla="*/ 1062731 w 5495584"/>
              <a:gd name="connsiteY1" fmla="*/ 547902 h 4361195"/>
              <a:gd name="connsiteX2" fmla="*/ 2586731 w 5495584"/>
              <a:gd name="connsiteY2" fmla="*/ 285318 h 4361195"/>
              <a:gd name="connsiteX3" fmla="*/ 3858940 w 5495584"/>
              <a:gd name="connsiteY3" fmla="*/ 11191 h 4361195"/>
              <a:gd name="connsiteX4" fmla="*/ 5025131 w 5495584"/>
              <a:gd name="connsiteY4" fmla="*/ 501519 h 4361195"/>
              <a:gd name="connsiteX5" fmla="*/ 5416071 w 5495584"/>
              <a:gd name="connsiteY5" fmla="*/ 1024304 h 4361195"/>
              <a:gd name="connsiteX6" fmla="*/ 5495584 w 5495584"/>
              <a:gd name="connsiteY6" fmla="*/ 1555067 h 4361195"/>
              <a:gd name="connsiteX7" fmla="*/ 5078141 w 5495584"/>
              <a:gd name="connsiteY7" fmla="*/ 2269831 h 4361195"/>
              <a:gd name="connsiteX8" fmla="*/ 5045009 w 5495584"/>
              <a:gd name="connsiteY8" fmla="*/ 2800095 h 4361195"/>
              <a:gd name="connsiteX9" fmla="*/ 4852853 w 5495584"/>
              <a:gd name="connsiteY9" fmla="*/ 3416998 h 4361195"/>
              <a:gd name="connsiteX10" fmla="*/ 4495043 w 5495584"/>
              <a:gd name="connsiteY10" fmla="*/ 3748303 h 4361195"/>
              <a:gd name="connsiteX11" fmla="*/ 2586731 w 5495584"/>
              <a:gd name="connsiteY11" fmla="*/ 4360362 h 4361195"/>
              <a:gd name="connsiteX12" fmla="*/ 824192 w 5495584"/>
              <a:gd name="connsiteY12" fmla="*/ 3628356 h 4361195"/>
              <a:gd name="connsiteX13" fmla="*/ 2557 w 5495584"/>
              <a:gd name="connsiteY13" fmla="*/ 2223449 h 4361195"/>
              <a:gd name="connsiteX0" fmla="*/ 2557 w 5495584"/>
              <a:gd name="connsiteY0" fmla="*/ 2223449 h 4363120"/>
              <a:gd name="connsiteX1" fmla="*/ 1062731 w 5495584"/>
              <a:gd name="connsiteY1" fmla="*/ 547902 h 4363120"/>
              <a:gd name="connsiteX2" fmla="*/ 2586731 w 5495584"/>
              <a:gd name="connsiteY2" fmla="*/ 285318 h 4363120"/>
              <a:gd name="connsiteX3" fmla="*/ 3858940 w 5495584"/>
              <a:gd name="connsiteY3" fmla="*/ 11191 h 4363120"/>
              <a:gd name="connsiteX4" fmla="*/ 5025131 w 5495584"/>
              <a:gd name="connsiteY4" fmla="*/ 501519 h 4363120"/>
              <a:gd name="connsiteX5" fmla="*/ 5416071 w 5495584"/>
              <a:gd name="connsiteY5" fmla="*/ 1024304 h 4363120"/>
              <a:gd name="connsiteX6" fmla="*/ 5495584 w 5495584"/>
              <a:gd name="connsiteY6" fmla="*/ 1555067 h 4363120"/>
              <a:gd name="connsiteX7" fmla="*/ 5078141 w 5495584"/>
              <a:gd name="connsiteY7" fmla="*/ 2269831 h 4363120"/>
              <a:gd name="connsiteX8" fmla="*/ 5045009 w 5495584"/>
              <a:gd name="connsiteY8" fmla="*/ 2800095 h 4363120"/>
              <a:gd name="connsiteX9" fmla="*/ 4852853 w 5495584"/>
              <a:gd name="connsiteY9" fmla="*/ 3416998 h 4363120"/>
              <a:gd name="connsiteX10" fmla="*/ 4495043 w 5495584"/>
              <a:gd name="connsiteY10" fmla="*/ 3748303 h 4363120"/>
              <a:gd name="connsiteX11" fmla="*/ 2586731 w 5495584"/>
              <a:gd name="connsiteY11" fmla="*/ 4360362 h 4363120"/>
              <a:gd name="connsiteX12" fmla="*/ 1687149 w 5495584"/>
              <a:gd name="connsiteY12" fmla="*/ 3960255 h 4363120"/>
              <a:gd name="connsiteX13" fmla="*/ 824192 w 5495584"/>
              <a:gd name="connsiteY13" fmla="*/ 3628356 h 4363120"/>
              <a:gd name="connsiteX14" fmla="*/ 2557 w 5495584"/>
              <a:gd name="connsiteY14" fmla="*/ 2223449 h 4363120"/>
              <a:gd name="connsiteX0" fmla="*/ 4140 w 5497167"/>
              <a:gd name="connsiteY0" fmla="*/ 2223449 h 4363120"/>
              <a:gd name="connsiteX1" fmla="*/ 1064314 w 5497167"/>
              <a:gd name="connsiteY1" fmla="*/ 547902 h 4363120"/>
              <a:gd name="connsiteX2" fmla="*/ 2588314 w 5497167"/>
              <a:gd name="connsiteY2" fmla="*/ 285318 h 4363120"/>
              <a:gd name="connsiteX3" fmla="*/ 3860523 w 5497167"/>
              <a:gd name="connsiteY3" fmla="*/ 11191 h 4363120"/>
              <a:gd name="connsiteX4" fmla="*/ 5026714 w 5497167"/>
              <a:gd name="connsiteY4" fmla="*/ 501519 h 4363120"/>
              <a:gd name="connsiteX5" fmla="*/ 5417654 w 5497167"/>
              <a:gd name="connsiteY5" fmla="*/ 1024304 h 4363120"/>
              <a:gd name="connsiteX6" fmla="*/ 5497167 w 5497167"/>
              <a:gd name="connsiteY6" fmla="*/ 1555067 h 4363120"/>
              <a:gd name="connsiteX7" fmla="*/ 5079724 w 5497167"/>
              <a:gd name="connsiteY7" fmla="*/ 2269831 h 4363120"/>
              <a:gd name="connsiteX8" fmla="*/ 5046592 w 5497167"/>
              <a:gd name="connsiteY8" fmla="*/ 2800095 h 4363120"/>
              <a:gd name="connsiteX9" fmla="*/ 4854436 w 5497167"/>
              <a:gd name="connsiteY9" fmla="*/ 3416998 h 4363120"/>
              <a:gd name="connsiteX10" fmla="*/ 4496626 w 5497167"/>
              <a:gd name="connsiteY10" fmla="*/ 3748303 h 4363120"/>
              <a:gd name="connsiteX11" fmla="*/ 2588314 w 5497167"/>
              <a:gd name="connsiteY11" fmla="*/ 4360362 h 4363120"/>
              <a:gd name="connsiteX12" fmla="*/ 1688732 w 5497167"/>
              <a:gd name="connsiteY12" fmla="*/ 3960255 h 4363120"/>
              <a:gd name="connsiteX13" fmla="*/ 772766 w 5497167"/>
              <a:gd name="connsiteY13" fmla="*/ 3681364 h 4363120"/>
              <a:gd name="connsiteX14" fmla="*/ 4140 w 5497167"/>
              <a:gd name="connsiteY14" fmla="*/ 2223449 h 4363120"/>
              <a:gd name="connsiteX0" fmla="*/ 4140 w 5497167"/>
              <a:gd name="connsiteY0" fmla="*/ 2223449 h 4363120"/>
              <a:gd name="connsiteX1" fmla="*/ 1064314 w 5497167"/>
              <a:gd name="connsiteY1" fmla="*/ 547902 h 4363120"/>
              <a:gd name="connsiteX2" fmla="*/ 2588314 w 5497167"/>
              <a:gd name="connsiteY2" fmla="*/ 285318 h 4363120"/>
              <a:gd name="connsiteX3" fmla="*/ 3860523 w 5497167"/>
              <a:gd name="connsiteY3" fmla="*/ 11191 h 4363120"/>
              <a:gd name="connsiteX4" fmla="*/ 5026714 w 5497167"/>
              <a:gd name="connsiteY4" fmla="*/ 501519 h 4363120"/>
              <a:gd name="connsiteX5" fmla="*/ 5417654 w 5497167"/>
              <a:gd name="connsiteY5" fmla="*/ 1024304 h 4363120"/>
              <a:gd name="connsiteX6" fmla="*/ 5497167 w 5497167"/>
              <a:gd name="connsiteY6" fmla="*/ 1555067 h 4363120"/>
              <a:gd name="connsiteX7" fmla="*/ 5079724 w 5497167"/>
              <a:gd name="connsiteY7" fmla="*/ 2269831 h 4363120"/>
              <a:gd name="connsiteX8" fmla="*/ 5046592 w 5497167"/>
              <a:gd name="connsiteY8" fmla="*/ 2800095 h 4363120"/>
              <a:gd name="connsiteX9" fmla="*/ 4854436 w 5497167"/>
              <a:gd name="connsiteY9" fmla="*/ 3416998 h 4363120"/>
              <a:gd name="connsiteX10" fmla="*/ 4496626 w 5497167"/>
              <a:gd name="connsiteY10" fmla="*/ 3748303 h 4363120"/>
              <a:gd name="connsiteX11" fmla="*/ 2588314 w 5497167"/>
              <a:gd name="connsiteY11" fmla="*/ 4360362 h 4363120"/>
              <a:gd name="connsiteX12" fmla="*/ 1688732 w 5497167"/>
              <a:gd name="connsiteY12" fmla="*/ 3960255 h 4363120"/>
              <a:gd name="connsiteX13" fmla="*/ 772766 w 5497167"/>
              <a:gd name="connsiteY13" fmla="*/ 3681364 h 4363120"/>
              <a:gd name="connsiteX14" fmla="*/ 4140 w 5497167"/>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68111 h 4363120"/>
              <a:gd name="connsiteX14" fmla="*/ 3091 w 5496118"/>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21728 h 4363120"/>
              <a:gd name="connsiteX14" fmla="*/ 3091 w 5496118"/>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21728 h 4363120"/>
              <a:gd name="connsiteX14" fmla="*/ 3091 w 5496118"/>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8553 w 5501580"/>
              <a:gd name="connsiteY0" fmla="*/ 2223449 h 4363120"/>
              <a:gd name="connsiteX1" fmla="*/ 1068727 w 5501580"/>
              <a:gd name="connsiteY1" fmla="*/ 547902 h 4363120"/>
              <a:gd name="connsiteX2" fmla="*/ 2592727 w 5501580"/>
              <a:gd name="connsiteY2" fmla="*/ 285318 h 4363120"/>
              <a:gd name="connsiteX3" fmla="*/ 3864936 w 5501580"/>
              <a:gd name="connsiteY3" fmla="*/ 11191 h 4363120"/>
              <a:gd name="connsiteX4" fmla="*/ 5031127 w 5501580"/>
              <a:gd name="connsiteY4" fmla="*/ 501519 h 4363120"/>
              <a:gd name="connsiteX5" fmla="*/ 5422067 w 5501580"/>
              <a:gd name="connsiteY5" fmla="*/ 1024304 h 4363120"/>
              <a:gd name="connsiteX6" fmla="*/ 5501580 w 5501580"/>
              <a:gd name="connsiteY6" fmla="*/ 1555067 h 4363120"/>
              <a:gd name="connsiteX7" fmla="*/ 5084137 w 5501580"/>
              <a:gd name="connsiteY7" fmla="*/ 2269831 h 4363120"/>
              <a:gd name="connsiteX8" fmla="*/ 5051005 w 5501580"/>
              <a:gd name="connsiteY8" fmla="*/ 2800095 h 4363120"/>
              <a:gd name="connsiteX9" fmla="*/ 4858849 w 5501580"/>
              <a:gd name="connsiteY9" fmla="*/ 3416998 h 4363120"/>
              <a:gd name="connsiteX10" fmla="*/ 4501039 w 5501580"/>
              <a:gd name="connsiteY10" fmla="*/ 3748303 h 4363120"/>
              <a:gd name="connsiteX11" fmla="*/ 2592727 w 5501580"/>
              <a:gd name="connsiteY11" fmla="*/ 4360362 h 4363120"/>
              <a:gd name="connsiteX12" fmla="*/ 1693145 w 5501580"/>
              <a:gd name="connsiteY12" fmla="*/ 3960255 h 4363120"/>
              <a:gd name="connsiteX13" fmla="*/ 770553 w 5501580"/>
              <a:gd name="connsiteY13" fmla="*/ 3542215 h 4363120"/>
              <a:gd name="connsiteX14" fmla="*/ 8553 w 5501580"/>
              <a:gd name="connsiteY14" fmla="*/ 2223449 h 4363120"/>
              <a:gd name="connsiteX0" fmla="*/ 8553 w 5501580"/>
              <a:gd name="connsiteY0" fmla="*/ 2223449 h 4363120"/>
              <a:gd name="connsiteX1" fmla="*/ 1068727 w 5501580"/>
              <a:gd name="connsiteY1" fmla="*/ 547902 h 4363120"/>
              <a:gd name="connsiteX2" fmla="*/ 2592727 w 5501580"/>
              <a:gd name="connsiteY2" fmla="*/ 285318 h 4363120"/>
              <a:gd name="connsiteX3" fmla="*/ 3864936 w 5501580"/>
              <a:gd name="connsiteY3" fmla="*/ 11191 h 4363120"/>
              <a:gd name="connsiteX4" fmla="*/ 5031127 w 5501580"/>
              <a:gd name="connsiteY4" fmla="*/ 501519 h 4363120"/>
              <a:gd name="connsiteX5" fmla="*/ 5422067 w 5501580"/>
              <a:gd name="connsiteY5" fmla="*/ 1024304 h 4363120"/>
              <a:gd name="connsiteX6" fmla="*/ 5501580 w 5501580"/>
              <a:gd name="connsiteY6" fmla="*/ 1555067 h 4363120"/>
              <a:gd name="connsiteX7" fmla="*/ 5084137 w 5501580"/>
              <a:gd name="connsiteY7" fmla="*/ 2269831 h 4363120"/>
              <a:gd name="connsiteX8" fmla="*/ 5051005 w 5501580"/>
              <a:gd name="connsiteY8" fmla="*/ 2800095 h 4363120"/>
              <a:gd name="connsiteX9" fmla="*/ 4858849 w 5501580"/>
              <a:gd name="connsiteY9" fmla="*/ 3416998 h 4363120"/>
              <a:gd name="connsiteX10" fmla="*/ 4501039 w 5501580"/>
              <a:gd name="connsiteY10" fmla="*/ 3748303 h 4363120"/>
              <a:gd name="connsiteX11" fmla="*/ 2592727 w 5501580"/>
              <a:gd name="connsiteY11" fmla="*/ 4360362 h 4363120"/>
              <a:gd name="connsiteX12" fmla="*/ 1693145 w 5501580"/>
              <a:gd name="connsiteY12" fmla="*/ 3960255 h 4363120"/>
              <a:gd name="connsiteX13" fmla="*/ 770553 w 5501580"/>
              <a:gd name="connsiteY13" fmla="*/ 3542215 h 4363120"/>
              <a:gd name="connsiteX14" fmla="*/ 8553 w 5501580"/>
              <a:gd name="connsiteY14" fmla="*/ 2223449 h 4363120"/>
              <a:gd name="connsiteX0" fmla="*/ 7091 w 5500118"/>
              <a:gd name="connsiteY0" fmla="*/ 2223449 h 4363120"/>
              <a:gd name="connsiteX1" fmla="*/ 1067265 w 5500118"/>
              <a:gd name="connsiteY1" fmla="*/ 547902 h 4363120"/>
              <a:gd name="connsiteX2" fmla="*/ 2591265 w 5500118"/>
              <a:gd name="connsiteY2" fmla="*/ 285318 h 4363120"/>
              <a:gd name="connsiteX3" fmla="*/ 3863474 w 5500118"/>
              <a:gd name="connsiteY3" fmla="*/ 11191 h 4363120"/>
              <a:gd name="connsiteX4" fmla="*/ 5029665 w 5500118"/>
              <a:gd name="connsiteY4" fmla="*/ 501519 h 4363120"/>
              <a:gd name="connsiteX5" fmla="*/ 5420605 w 5500118"/>
              <a:gd name="connsiteY5" fmla="*/ 1024304 h 4363120"/>
              <a:gd name="connsiteX6" fmla="*/ 5500118 w 5500118"/>
              <a:gd name="connsiteY6" fmla="*/ 1555067 h 4363120"/>
              <a:gd name="connsiteX7" fmla="*/ 5082675 w 5500118"/>
              <a:gd name="connsiteY7" fmla="*/ 2269831 h 4363120"/>
              <a:gd name="connsiteX8" fmla="*/ 5049543 w 5500118"/>
              <a:gd name="connsiteY8" fmla="*/ 2800095 h 4363120"/>
              <a:gd name="connsiteX9" fmla="*/ 4857387 w 5500118"/>
              <a:gd name="connsiteY9" fmla="*/ 3416998 h 4363120"/>
              <a:gd name="connsiteX10" fmla="*/ 4499577 w 5500118"/>
              <a:gd name="connsiteY10" fmla="*/ 3748303 h 4363120"/>
              <a:gd name="connsiteX11" fmla="*/ 2591265 w 5500118"/>
              <a:gd name="connsiteY11" fmla="*/ 4360362 h 4363120"/>
              <a:gd name="connsiteX12" fmla="*/ 1691683 w 5500118"/>
              <a:gd name="connsiteY12" fmla="*/ 3960255 h 4363120"/>
              <a:gd name="connsiteX13" fmla="*/ 788969 w 5500118"/>
              <a:gd name="connsiteY13" fmla="*/ 3502458 h 4363120"/>
              <a:gd name="connsiteX14" fmla="*/ 7091 w 5500118"/>
              <a:gd name="connsiteY14" fmla="*/ 2223449 h 4363120"/>
              <a:gd name="connsiteX0" fmla="*/ 7091 w 5500118"/>
              <a:gd name="connsiteY0" fmla="*/ 2223449 h 3981315"/>
              <a:gd name="connsiteX1" fmla="*/ 1067265 w 5500118"/>
              <a:gd name="connsiteY1" fmla="*/ 547902 h 3981315"/>
              <a:gd name="connsiteX2" fmla="*/ 2591265 w 5500118"/>
              <a:gd name="connsiteY2" fmla="*/ 285318 h 3981315"/>
              <a:gd name="connsiteX3" fmla="*/ 3863474 w 5500118"/>
              <a:gd name="connsiteY3" fmla="*/ 11191 h 3981315"/>
              <a:gd name="connsiteX4" fmla="*/ 5029665 w 5500118"/>
              <a:gd name="connsiteY4" fmla="*/ 501519 h 3981315"/>
              <a:gd name="connsiteX5" fmla="*/ 5420605 w 5500118"/>
              <a:gd name="connsiteY5" fmla="*/ 1024304 h 3981315"/>
              <a:gd name="connsiteX6" fmla="*/ 5500118 w 5500118"/>
              <a:gd name="connsiteY6" fmla="*/ 1555067 h 3981315"/>
              <a:gd name="connsiteX7" fmla="*/ 5082675 w 5500118"/>
              <a:gd name="connsiteY7" fmla="*/ 2269831 h 3981315"/>
              <a:gd name="connsiteX8" fmla="*/ 5049543 w 5500118"/>
              <a:gd name="connsiteY8" fmla="*/ 2800095 h 3981315"/>
              <a:gd name="connsiteX9" fmla="*/ 4857387 w 5500118"/>
              <a:gd name="connsiteY9" fmla="*/ 3416998 h 3981315"/>
              <a:gd name="connsiteX10" fmla="*/ 4499577 w 5500118"/>
              <a:gd name="connsiteY10" fmla="*/ 3748303 h 3981315"/>
              <a:gd name="connsiteX11" fmla="*/ 2766077 w 5500118"/>
              <a:gd name="connsiteY11" fmla="*/ 3600603 h 3981315"/>
              <a:gd name="connsiteX12" fmla="*/ 1691683 w 5500118"/>
              <a:gd name="connsiteY12" fmla="*/ 3960255 h 3981315"/>
              <a:gd name="connsiteX13" fmla="*/ 788969 w 5500118"/>
              <a:gd name="connsiteY13" fmla="*/ 3502458 h 3981315"/>
              <a:gd name="connsiteX14" fmla="*/ 7091 w 5500118"/>
              <a:gd name="connsiteY14" fmla="*/ 2223449 h 3981315"/>
              <a:gd name="connsiteX0" fmla="*/ 7091 w 5500118"/>
              <a:gd name="connsiteY0" fmla="*/ 2223449 h 3850120"/>
              <a:gd name="connsiteX1" fmla="*/ 1067265 w 5500118"/>
              <a:gd name="connsiteY1" fmla="*/ 547902 h 3850120"/>
              <a:gd name="connsiteX2" fmla="*/ 2591265 w 5500118"/>
              <a:gd name="connsiteY2" fmla="*/ 285318 h 3850120"/>
              <a:gd name="connsiteX3" fmla="*/ 3863474 w 5500118"/>
              <a:gd name="connsiteY3" fmla="*/ 11191 h 3850120"/>
              <a:gd name="connsiteX4" fmla="*/ 5029665 w 5500118"/>
              <a:gd name="connsiteY4" fmla="*/ 501519 h 3850120"/>
              <a:gd name="connsiteX5" fmla="*/ 5420605 w 5500118"/>
              <a:gd name="connsiteY5" fmla="*/ 1024304 h 3850120"/>
              <a:gd name="connsiteX6" fmla="*/ 5500118 w 5500118"/>
              <a:gd name="connsiteY6" fmla="*/ 1555067 h 3850120"/>
              <a:gd name="connsiteX7" fmla="*/ 5082675 w 5500118"/>
              <a:gd name="connsiteY7" fmla="*/ 2269831 h 3850120"/>
              <a:gd name="connsiteX8" fmla="*/ 5049543 w 5500118"/>
              <a:gd name="connsiteY8" fmla="*/ 2800095 h 3850120"/>
              <a:gd name="connsiteX9" fmla="*/ 4857387 w 5500118"/>
              <a:gd name="connsiteY9" fmla="*/ 3416998 h 3850120"/>
              <a:gd name="connsiteX10" fmla="*/ 4499577 w 5500118"/>
              <a:gd name="connsiteY10" fmla="*/ 3748303 h 3850120"/>
              <a:gd name="connsiteX11" fmla="*/ 2766077 w 5500118"/>
              <a:gd name="connsiteY11" fmla="*/ 3600603 h 3850120"/>
              <a:gd name="connsiteX12" fmla="*/ 1799260 w 5500118"/>
              <a:gd name="connsiteY12" fmla="*/ 3617355 h 3850120"/>
              <a:gd name="connsiteX13" fmla="*/ 788969 w 5500118"/>
              <a:gd name="connsiteY13" fmla="*/ 3502458 h 3850120"/>
              <a:gd name="connsiteX14" fmla="*/ 7091 w 5500118"/>
              <a:gd name="connsiteY14" fmla="*/ 2223449 h 3850120"/>
              <a:gd name="connsiteX0" fmla="*/ 7091 w 5500118"/>
              <a:gd name="connsiteY0" fmla="*/ 2223449 h 3855916"/>
              <a:gd name="connsiteX1" fmla="*/ 1067265 w 5500118"/>
              <a:gd name="connsiteY1" fmla="*/ 547902 h 3855916"/>
              <a:gd name="connsiteX2" fmla="*/ 2591265 w 5500118"/>
              <a:gd name="connsiteY2" fmla="*/ 285318 h 3855916"/>
              <a:gd name="connsiteX3" fmla="*/ 3863474 w 5500118"/>
              <a:gd name="connsiteY3" fmla="*/ 11191 h 3855916"/>
              <a:gd name="connsiteX4" fmla="*/ 5029665 w 5500118"/>
              <a:gd name="connsiteY4" fmla="*/ 501519 h 3855916"/>
              <a:gd name="connsiteX5" fmla="*/ 5420605 w 5500118"/>
              <a:gd name="connsiteY5" fmla="*/ 1024304 h 3855916"/>
              <a:gd name="connsiteX6" fmla="*/ 5500118 w 5500118"/>
              <a:gd name="connsiteY6" fmla="*/ 1555067 h 3855916"/>
              <a:gd name="connsiteX7" fmla="*/ 5082675 w 5500118"/>
              <a:gd name="connsiteY7" fmla="*/ 2269831 h 3855916"/>
              <a:gd name="connsiteX8" fmla="*/ 5049543 w 5500118"/>
              <a:gd name="connsiteY8" fmla="*/ 2800095 h 3855916"/>
              <a:gd name="connsiteX9" fmla="*/ 4857387 w 5500118"/>
              <a:gd name="connsiteY9" fmla="*/ 3416998 h 3855916"/>
              <a:gd name="connsiteX10" fmla="*/ 4486130 w 5500118"/>
              <a:gd name="connsiteY10" fmla="*/ 3755026 h 3855916"/>
              <a:gd name="connsiteX11" fmla="*/ 2766077 w 5500118"/>
              <a:gd name="connsiteY11" fmla="*/ 3600603 h 3855916"/>
              <a:gd name="connsiteX12" fmla="*/ 1799260 w 5500118"/>
              <a:gd name="connsiteY12" fmla="*/ 3617355 h 3855916"/>
              <a:gd name="connsiteX13" fmla="*/ 788969 w 5500118"/>
              <a:gd name="connsiteY13" fmla="*/ 3502458 h 3855916"/>
              <a:gd name="connsiteX14" fmla="*/ 7091 w 5500118"/>
              <a:gd name="connsiteY14" fmla="*/ 2223449 h 3855916"/>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683828"/>
              <a:gd name="connsiteX1" fmla="*/ 1067265 w 5500118"/>
              <a:gd name="connsiteY1" fmla="*/ 547902 h 3683828"/>
              <a:gd name="connsiteX2" fmla="*/ 2591265 w 5500118"/>
              <a:gd name="connsiteY2" fmla="*/ 285318 h 3683828"/>
              <a:gd name="connsiteX3" fmla="*/ 3863474 w 5500118"/>
              <a:gd name="connsiteY3" fmla="*/ 11191 h 3683828"/>
              <a:gd name="connsiteX4" fmla="*/ 5029665 w 5500118"/>
              <a:gd name="connsiteY4" fmla="*/ 501519 h 3683828"/>
              <a:gd name="connsiteX5" fmla="*/ 5420605 w 5500118"/>
              <a:gd name="connsiteY5" fmla="*/ 1024304 h 3683828"/>
              <a:gd name="connsiteX6" fmla="*/ 5500118 w 5500118"/>
              <a:gd name="connsiteY6" fmla="*/ 1555067 h 3683828"/>
              <a:gd name="connsiteX7" fmla="*/ 5082675 w 5500118"/>
              <a:gd name="connsiteY7" fmla="*/ 2269831 h 3683828"/>
              <a:gd name="connsiteX8" fmla="*/ 5049543 w 5500118"/>
              <a:gd name="connsiteY8" fmla="*/ 2800095 h 3683828"/>
              <a:gd name="connsiteX9" fmla="*/ 4857387 w 5500118"/>
              <a:gd name="connsiteY9" fmla="*/ 3416998 h 3683828"/>
              <a:gd name="connsiteX10" fmla="*/ 4667665 w 5500118"/>
              <a:gd name="connsiteY10" fmla="*/ 3607108 h 3683828"/>
              <a:gd name="connsiteX11" fmla="*/ 2766077 w 5500118"/>
              <a:gd name="connsiteY11" fmla="*/ 3600603 h 3683828"/>
              <a:gd name="connsiteX12" fmla="*/ 1799260 w 5500118"/>
              <a:gd name="connsiteY12" fmla="*/ 3617355 h 3683828"/>
              <a:gd name="connsiteX13" fmla="*/ 1342742 w 5500118"/>
              <a:gd name="connsiteY13" fmla="*/ 3662134 h 3683828"/>
              <a:gd name="connsiteX14" fmla="*/ 788969 w 5500118"/>
              <a:gd name="connsiteY14" fmla="*/ 3502458 h 3683828"/>
              <a:gd name="connsiteX15" fmla="*/ 7091 w 5500118"/>
              <a:gd name="connsiteY15" fmla="*/ 2223449 h 3683828"/>
              <a:gd name="connsiteX0" fmla="*/ 7091 w 5500118"/>
              <a:gd name="connsiteY0" fmla="*/ 2223449 h 3692752"/>
              <a:gd name="connsiteX1" fmla="*/ 1067265 w 5500118"/>
              <a:gd name="connsiteY1" fmla="*/ 547902 h 3692752"/>
              <a:gd name="connsiteX2" fmla="*/ 2591265 w 5500118"/>
              <a:gd name="connsiteY2" fmla="*/ 285318 h 3692752"/>
              <a:gd name="connsiteX3" fmla="*/ 3863474 w 5500118"/>
              <a:gd name="connsiteY3" fmla="*/ 11191 h 3692752"/>
              <a:gd name="connsiteX4" fmla="*/ 5029665 w 5500118"/>
              <a:gd name="connsiteY4" fmla="*/ 501519 h 3692752"/>
              <a:gd name="connsiteX5" fmla="*/ 5420605 w 5500118"/>
              <a:gd name="connsiteY5" fmla="*/ 1024304 h 3692752"/>
              <a:gd name="connsiteX6" fmla="*/ 5500118 w 5500118"/>
              <a:gd name="connsiteY6" fmla="*/ 1555067 h 3692752"/>
              <a:gd name="connsiteX7" fmla="*/ 5082675 w 5500118"/>
              <a:gd name="connsiteY7" fmla="*/ 2269831 h 3692752"/>
              <a:gd name="connsiteX8" fmla="*/ 5049543 w 5500118"/>
              <a:gd name="connsiteY8" fmla="*/ 2800095 h 3692752"/>
              <a:gd name="connsiteX9" fmla="*/ 4857387 w 5500118"/>
              <a:gd name="connsiteY9" fmla="*/ 3416998 h 3692752"/>
              <a:gd name="connsiteX10" fmla="*/ 4667665 w 5500118"/>
              <a:gd name="connsiteY10" fmla="*/ 3607108 h 3692752"/>
              <a:gd name="connsiteX11" fmla="*/ 2766077 w 5500118"/>
              <a:gd name="connsiteY11" fmla="*/ 3600603 h 3692752"/>
              <a:gd name="connsiteX12" fmla="*/ 1799260 w 5500118"/>
              <a:gd name="connsiteY12" fmla="*/ 3617355 h 3692752"/>
              <a:gd name="connsiteX13" fmla="*/ 1342742 w 5500118"/>
              <a:gd name="connsiteY13" fmla="*/ 3675581 h 3692752"/>
              <a:gd name="connsiteX14" fmla="*/ 788969 w 5500118"/>
              <a:gd name="connsiteY14" fmla="*/ 3502458 h 3692752"/>
              <a:gd name="connsiteX15" fmla="*/ 7091 w 5500118"/>
              <a:gd name="connsiteY15" fmla="*/ 2223449 h 3692752"/>
              <a:gd name="connsiteX0" fmla="*/ 7091 w 5500118"/>
              <a:gd name="connsiteY0" fmla="*/ 2223449 h 3675581"/>
              <a:gd name="connsiteX1" fmla="*/ 1067265 w 5500118"/>
              <a:gd name="connsiteY1" fmla="*/ 547902 h 3675581"/>
              <a:gd name="connsiteX2" fmla="*/ 2591265 w 5500118"/>
              <a:gd name="connsiteY2" fmla="*/ 285318 h 3675581"/>
              <a:gd name="connsiteX3" fmla="*/ 3863474 w 5500118"/>
              <a:gd name="connsiteY3" fmla="*/ 11191 h 3675581"/>
              <a:gd name="connsiteX4" fmla="*/ 5029665 w 5500118"/>
              <a:gd name="connsiteY4" fmla="*/ 501519 h 3675581"/>
              <a:gd name="connsiteX5" fmla="*/ 5420605 w 5500118"/>
              <a:gd name="connsiteY5" fmla="*/ 1024304 h 3675581"/>
              <a:gd name="connsiteX6" fmla="*/ 5500118 w 5500118"/>
              <a:gd name="connsiteY6" fmla="*/ 1555067 h 3675581"/>
              <a:gd name="connsiteX7" fmla="*/ 5082675 w 5500118"/>
              <a:gd name="connsiteY7" fmla="*/ 2269831 h 3675581"/>
              <a:gd name="connsiteX8" fmla="*/ 5049543 w 5500118"/>
              <a:gd name="connsiteY8" fmla="*/ 2800095 h 3675581"/>
              <a:gd name="connsiteX9" fmla="*/ 4857387 w 5500118"/>
              <a:gd name="connsiteY9" fmla="*/ 3416998 h 3675581"/>
              <a:gd name="connsiteX10" fmla="*/ 4667665 w 5500118"/>
              <a:gd name="connsiteY10" fmla="*/ 3607108 h 3675581"/>
              <a:gd name="connsiteX11" fmla="*/ 2766077 w 5500118"/>
              <a:gd name="connsiteY11" fmla="*/ 3600603 h 3675581"/>
              <a:gd name="connsiteX12" fmla="*/ 1799260 w 5500118"/>
              <a:gd name="connsiteY12" fmla="*/ 3617355 h 3675581"/>
              <a:gd name="connsiteX13" fmla="*/ 1342742 w 5500118"/>
              <a:gd name="connsiteY13" fmla="*/ 3675581 h 3675581"/>
              <a:gd name="connsiteX14" fmla="*/ 788969 w 5500118"/>
              <a:gd name="connsiteY14" fmla="*/ 3502458 h 3675581"/>
              <a:gd name="connsiteX15" fmla="*/ 7091 w 5500118"/>
              <a:gd name="connsiteY15" fmla="*/ 2223449 h 3675581"/>
              <a:gd name="connsiteX0" fmla="*/ 7091 w 5500118"/>
              <a:gd name="connsiteY0" fmla="*/ 2223449 h 3694446"/>
              <a:gd name="connsiteX1" fmla="*/ 1067265 w 5500118"/>
              <a:gd name="connsiteY1" fmla="*/ 547902 h 3694446"/>
              <a:gd name="connsiteX2" fmla="*/ 2591265 w 5500118"/>
              <a:gd name="connsiteY2" fmla="*/ 285318 h 3694446"/>
              <a:gd name="connsiteX3" fmla="*/ 3863474 w 5500118"/>
              <a:gd name="connsiteY3" fmla="*/ 11191 h 3694446"/>
              <a:gd name="connsiteX4" fmla="*/ 5029665 w 5500118"/>
              <a:gd name="connsiteY4" fmla="*/ 501519 h 3694446"/>
              <a:gd name="connsiteX5" fmla="*/ 5420605 w 5500118"/>
              <a:gd name="connsiteY5" fmla="*/ 1024304 h 3694446"/>
              <a:gd name="connsiteX6" fmla="*/ 5500118 w 5500118"/>
              <a:gd name="connsiteY6" fmla="*/ 1555067 h 3694446"/>
              <a:gd name="connsiteX7" fmla="*/ 5082675 w 5500118"/>
              <a:gd name="connsiteY7" fmla="*/ 2269831 h 3694446"/>
              <a:gd name="connsiteX8" fmla="*/ 5049543 w 5500118"/>
              <a:gd name="connsiteY8" fmla="*/ 2800095 h 3694446"/>
              <a:gd name="connsiteX9" fmla="*/ 4857387 w 5500118"/>
              <a:gd name="connsiteY9" fmla="*/ 3416998 h 3694446"/>
              <a:gd name="connsiteX10" fmla="*/ 4667665 w 5500118"/>
              <a:gd name="connsiteY10" fmla="*/ 3607108 h 3694446"/>
              <a:gd name="connsiteX11" fmla="*/ 2766077 w 5500118"/>
              <a:gd name="connsiteY11" fmla="*/ 3600603 h 3694446"/>
              <a:gd name="connsiteX12" fmla="*/ 1799260 w 5500118"/>
              <a:gd name="connsiteY12" fmla="*/ 3617355 h 3694446"/>
              <a:gd name="connsiteX13" fmla="*/ 1342742 w 5500118"/>
              <a:gd name="connsiteY13" fmla="*/ 3675581 h 3694446"/>
              <a:gd name="connsiteX14" fmla="*/ 788969 w 5500118"/>
              <a:gd name="connsiteY14" fmla="*/ 3502458 h 3694446"/>
              <a:gd name="connsiteX15" fmla="*/ 7091 w 5500118"/>
              <a:gd name="connsiteY15" fmla="*/ 2223449 h 3694446"/>
              <a:gd name="connsiteX0" fmla="*/ 7091 w 5500118"/>
              <a:gd name="connsiteY0" fmla="*/ 2223449 h 3743074"/>
              <a:gd name="connsiteX1" fmla="*/ 1067265 w 5500118"/>
              <a:gd name="connsiteY1" fmla="*/ 547902 h 3743074"/>
              <a:gd name="connsiteX2" fmla="*/ 2591265 w 5500118"/>
              <a:gd name="connsiteY2" fmla="*/ 285318 h 3743074"/>
              <a:gd name="connsiteX3" fmla="*/ 3863474 w 5500118"/>
              <a:gd name="connsiteY3" fmla="*/ 11191 h 3743074"/>
              <a:gd name="connsiteX4" fmla="*/ 5029665 w 5500118"/>
              <a:gd name="connsiteY4" fmla="*/ 501519 h 3743074"/>
              <a:gd name="connsiteX5" fmla="*/ 5420605 w 5500118"/>
              <a:gd name="connsiteY5" fmla="*/ 1024304 h 3743074"/>
              <a:gd name="connsiteX6" fmla="*/ 5500118 w 5500118"/>
              <a:gd name="connsiteY6" fmla="*/ 1555067 h 3743074"/>
              <a:gd name="connsiteX7" fmla="*/ 5082675 w 5500118"/>
              <a:gd name="connsiteY7" fmla="*/ 2269831 h 3743074"/>
              <a:gd name="connsiteX8" fmla="*/ 5049543 w 5500118"/>
              <a:gd name="connsiteY8" fmla="*/ 2800095 h 3743074"/>
              <a:gd name="connsiteX9" fmla="*/ 4857387 w 5500118"/>
              <a:gd name="connsiteY9" fmla="*/ 3416998 h 3743074"/>
              <a:gd name="connsiteX10" fmla="*/ 4667665 w 5500118"/>
              <a:gd name="connsiteY10" fmla="*/ 3607108 h 3743074"/>
              <a:gd name="connsiteX11" fmla="*/ 2766077 w 5500118"/>
              <a:gd name="connsiteY11" fmla="*/ 3600603 h 3743074"/>
              <a:gd name="connsiteX12" fmla="*/ 1799260 w 5500118"/>
              <a:gd name="connsiteY12" fmla="*/ 3617355 h 3743074"/>
              <a:gd name="connsiteX13" fmla="*/ 1255337 w 5500118"/>
              <a:gd name="connsiteY13" fmla="*/ 3729369 h 3743074"/>
              <a:gd name="connsiteX14" fmla="*/ 788969 w 5500118"/>
              <a:gd name="connsiteY14" fmla="*/ 3502458 h 3743074"/>
              <a:gd name="connsiteX15" fmla="*/ 7091 w 5500118"/>
              <a:gd name="connsiteY15" fmla="*/ 2223449 h 3743074"/>
              <a:gd name="connsiteX0" fmla="*/ 7091 w 5500118"/>
              <a:gd name="connsiteY0" fmla="*/ 2223449 h 3729369"/>
              <a:gd name="connsiteX1" fmla="*/ 1067265 w 5500118"/>
              <a:gd name="connsiteY1" fmla="*/ 547902 h 3729369"/>
              <a:gd name="connsiteX2" fmla="*/ 2591265 w 5500118"/>
              <a:gd name="connsiteY2" fmla="*/ 285318 h 3729369"/>
              <a:gd name="connsiteX3" fmla="*/ 3863474 w 5500118"/>
              <a:gd name="connsiteY3" fmla="*/ 11191 h 3729369"/>
              <a:gd name="connsiteX4" fmla="*/ 5029665 w 5500118"/>
              <a:gd name="connsiteY4" fmla="*/ 501519 h 3729369"/>
              <a:gd name="connsiteX5" fmla="*/ 5420605 w 5500118"/>
              <a:gd name="connsiteY5" fmla="*/ 1024304 h 3729369"/>
              <a:gd name="connsiteX6" fmla="*/ 5500118 w 5500118"/>
              <a:gd name="connsiteY6" fmla="*/ 1555067 h 3729369"/>
              <a:gd name="connsiteX7" fmla="*/ 5082675 w 5500118"/>
              <a:gd name="connsiteY7" fmla="*/ 2269831 h 3729369"/>
              <a:gd name="connsiteX8" fmla="*/ 5049543 w 5500118"/>
              <a:gd name="connsiteY8" fmla="*/ 2800095 h 3729369"/>
              <a:gd name="connsiteX9" fmla="*/ 4857387 w 5500118"/>
              <a:gd name="connsiteY9" fmla="*/ 3416998 h 3729369"/>
              <a:gd name="connsiteX10" fmla="*/ 4667665 w 5500118"/>
              <a:gd name="connsiteY10" fmla="*/ 3607108 h 3729369"/>
              <a:gd name="connsiteX11" fmla="*/ 2766077 w 5500118"/>
              <a:gd name="connsiteY11" fmla="*/ 3600603 h 3729369"/>
              <a:gd name="connsiteX12" fmla="*/ 1799260 w 5500118"/>
              <a:gd name="connsiteY12" fmla="*/ 3617355 h 3729369"/>
              <a:gd name="connsiteX13" fmla="*/ 1255337 w 5500118"/>
              <a:gd name="connsiteY13" fmla="*/ 3729369 h 3729369"/>
              <a:gd name="connsiteX14" fmla="*/ 788969 w 5500118"/>
              <a:gd name="connsiteY14" fmla="*/ 3502458 h 3729369"/>
              <a:gd name="connsiteX15" fmla="*/ 7091 w 5500118"/>
              <a:gd name="connsiteY15" fmla="*/ 2223449 h 3729369"/>
              <a:gd name="connsiteX0" fmla="*/ 7091 w 5500118"/>
              <a:gd name="connsiteY0" fmla="*/ 2223449 h 3729369"/>
              <a:gd name="connsiteX1" fmla="*/ 1067265 w 5500118"/>
              <a:gd name="connsiteY1" fmla="*/ 547902 h 3729369"/>
              <a:gd name="connsiteX2" fmla="*/ 2591265 w 5500118"/>
              <a:gd name="connsiteY2" fmla="*/ 285318 h 3729369"/>
              <a:gd name="connsiteX3" fmla="*/ 3863474 w 5500118"/>
              <a:gd name="connsiteY3" fmla="*/ 11191 h 3729369"/>
              <a:gd name="connsiteX4" fmla="*/ 5029665 w 5500118"/>
              <a:gd name="connsiteY4" fmla="*/ 501519 h 3729369"/>
              <a:gd name="connsiteX5" fmla="*/ 5420605 w 5500118"/>
              <a:gd name="connsiteY5" fmla="*/ 1024304 h 3729369"/>
              <a:gd name="connsiteX6" fmla="*/ 5500118 w 5500118"/>
              <a:gd name="connsiteY6" fmla="*/ 1555067 h 3729369"/>
              <a:gd name="connsiteX7" fmla="*/ 5082675 w 5500118"/>
              <a:gd name="connsiteY7" fmla="*/ 2269831 h 3729369"/>
              <a:gd name="connsiteX8" fmla="*/ 5049543 w 5500118"/>
              <a:gd name="connsiteY8" fmla="*/ 2800095 h 3729369"/>
              <a:gd name="connsiteX9" fmla="*/ 4857387 w 5500118"/>
              <a:gd name="connsiteY9" fmla="*/ 3416998 h 3729369"/>
              <a:gd name="connsiteX10" fmla="*/ 4667665 w 5500118"/>
              <a:gd name="connsiteY10" fmla="*/ 3607108 h 3729369"/>
              <a:gd name="connsiteX11" fmla="*/ 2766077 w 5500118"/>
              <a:gd name="connsiteY11" fmla="*/ 3600603 h 3729369"/>
              <a:gd name="connsiteX12" fmla="*/ 1799260 w 5500118"/>
              <a:gd name="connsiteY12" fmla="*/ 3617355 h 3729369"/>
              <a:gd name="connsiteX13" fmla="*/ 1255337 w 5500118"/>
              <a:gd name="connsiteY13" fmla="*/ 3729369 h 3729369"/>
              <a:gd name="connsiteX14" fmla="*/ 788969 w 5500118"/>
              <a:gd name="connsiteY14" fmla="*/ 3502458 h 3729369"/>
              <a:gd name="connsiteX15" fmla="*/ 7091 w 5500118"/>
              <a:gd name="connsiteY15" fmla="*/ 2223449 h 3729369"/>
              <a:gd name="connsiteX0" fmla="*/ 7091 w 5500118"/>
              <a:gd name="connsiteY0" fmla="*/ 2223449 h 3636243"/>
              <a:gd name="connsiteX1" fmla="*/ 1067265 w 5500118"/>
              <a:gd name="connsiteY1" fmla="*/ 547902 h 3636243"/>
              <a:gd name="connsiteX2" fmla="*/ 2591265 w 5500118"/>
              <a:gd name="connsiteY2" fmla="*/ 285318 h 3636243"/>
              <a:gd name="connsiteX3" fmla="*/ 3863474 w 5500118"/>
              <a:gd name="connsiteY3" fmla="*/ 11191 h 3636243"/>
              <a:gd name="connsiteX4" fmla="*/ 5029665 w 5500118"/>
              <a:gd name="connsiteY4" fmla="*/ 501519 h 3636243"/>
              <a:gd name="connsiteX5" fmla="*/ 5420605 w 5500118"/>
              <a:gd name="connsiteY5" fmla="*/ 1024304 h 3636243"/>
              <a:gd name="connsiteX6" fmla="*/ 5500118 w 5500118"/>
              <a:gd name="connsiteY6" fmla="*/ 1555067 h 3636243"/>
              <a:gd name="connsiteX7" fmla="*/ 5082675 w 5500118"/>
              <a:gd name="connsiteY7" fmla="*/ 2269831 h 3636243"/>
              <a:gd name="connsiteX8" fmla="*/ 5049543 w 5500118"/>
              <a:gd name="connsiteY8" fmla="*/ 2800095 h 3636243"/>
              <a:gd name="connsiteX9" fmla="*/ 4857387 w 5500118"/>
              <a:gd name="connsiteY9" fmla="*/ 3416998 h 3636243"/>
              <a:gd name="connsiteX10" fmla="*/ 4667665 w 5500118"/>
              <a:gd name="connsiteY10" fmla="*/ 3607108 h 3636243"/>
              <a:gd name="connsiteX11" fmla="*/ 2766077 w 5500118"/>
              <a:gd name="connsiteY11" fmla="*/ 3600603 h 3636243"/>
              <a:gd name="connsiteX12" fmla="*/ 1799260 w 5500118"/>
              <a:gd name="connsiteY12" fmla="*/ 3617355 h 3636243"/>
              <a:gd name="connsiteX13" fmla="*/ 1262060 w 5500118"/>
              <a:gd name="connsiteY13" fmla="*/ 3581452 h 3636243"/>
              <a:gd name="connsiteX14" fmla="*/ 788969 w 5500118"/>
              <a:gd name="connsiteY14" fmla="*/ 3502458 h 3636243"/>
              <a:gd name="connsiteX15" fmla="*/ 7091 w 5500118"/>
              <a:gd name="connsiteY15" fmla="*/ 2223449 h 3636243"/>
              <a:gd name="connsiteX0" fmla="*/ 7091 w 5500118"/>
              <a:gd name="connsiteY0" fmla="*/ 2223449 h 3620738"/>
              <a:gd name="connsiteX1" fmla="*/ 1067265 w 5500118"/>
              <a:gd name="connsiteY1" fmla="*/ 547902 h 3620738"/>
              <a:gd name="connsiteX2" fmla="*/ 2591265 w 5500118"/>
              <a:gd name="connsiteY2" fmla="*/ 285318 h 3620738"/>
              <a:gd name="connsiteX3" fmla="*/ 3863474 w 5500118"/>
              <a:gd name="connsiteY3" fmla="*/ 11191 h 3620738"/>
              <a:gd name="connsiteX4" fmla="*/ 5029665 w 5500118"/>
              <a:gd name="connsiteY4" fmla="*/ 501519 h 3620738"/>
              <a:gd name="connsiteX5" fmla="*/ 5420605 w 5500118"/>
              <a:gd name="connsiteY5" fmla="*/ 1024304 h 3620738"/>
              <a:gd name="connsiteX6" fmla="*/ 5500118 w 5500118"/>
              <a:gd name="connsiteY6" fmla="*/ 1555067 h 3620738"/>
              <a:gd name="connsiteX7" fmla="*/ 5082675 w 5500118"/>
              <a:gd name="connsiteY7" fmla="*/ 2269831 h 3620738"/>
              <a:gd name="connsiteX8" fmla="*/ 5049543 w 5500118"/>
              <a:gd name="connsiteY8" fmla="*/ 2800095 h 3620738"/>
              <a:gd name="connsiteX9" fmla="*/ 4857387 w 5500118"/>
              <a:gd name="connsiteY9" fmla="*/ 3416998 h 3620738"/>
              <a:gd name="connsiteX10" fmla="*/ 4667665 w 5500118"/>
              <a:gd name="connsiteY10" fmla="*/ 3607108 h 3620738"/>
              <a:gd name="connsiteX11" fmla="*/ 2766077 w 5500118"/>
              <a:gd name="connsiteY11" fmla="*/ 3600603 h 3620738"/>
              <a:gd name="connsiteX12" fmla="*/ 1799260 w 5500118"/>
              <a:gd name="connsiteY12" fmla="*/ 3617355 h 3620738"/>
              <a:gd name="connsiteX13" fmla="*/ 1262060 w 5500118"/>
              <a:gd name="connsiteY13" fmla="*/ 3581452 h 3620738"/>
              <a:gd name="connsiteX14" fmla="*/ 788969 w 5500118"/>
              <a:gd name="connsiteY14" fmla="*/ 3502458 h 3620738"/>
              <a:gd name="connsiteX15" fmla="*/ 7091 w 5500118"/>
              <a:gd name="connsiteY15" fmla="*/ 2223449 h 3620738"/>
              <a:gd name="connsiteX0" fmla="*/ 7091 w 5500118"/>
              <a:gd name="connsiteY0" fmla="*/ 2223449 h 3620738"/>
              <a:gd name="connsiteX1" fmla="*/ 1067265 w 5500118"/>
              <a:gd name="connsiteY1" fmla="*/ 547902 h 3620738"/>
              <a:gd name="connsiteX2" fmla="*/ 2591265 w 5500118"/>
              <a:gd name="connsiteY2" fmla="*/ 285318 h 3620738"/>
              <a:gd name="connsiteX3" fmla="*/ 3863474 w 5500118"/>
              <a:gd name="connsiteY3" fmla="*/ 11191 h 3620738"/>
              <a:gd name="connsiteX4" fmla="*/ 5029665 w 5500118"/>
              <a:gd name="connsiteY4" fmla="*/ 501519 h 3620738"/>
              <a:gd name="connsiteX5" fmla="*/ 5420605 w 5500118"/>
              <a:gd name="connsiteY5" fmla="*/ 1024304 h 3620738"/>
              <a:gd name="connsiteX6" fmla="*/ 5500118 w 5500118"/>
              <a:gd name="connsiteY6" fmla="*/ 1555067 h 3620738"/>
              <a:gd name="connsiteX7" fmla="*/ 5082675 w 5500118"/>
              <a:gd name="connsiteY7" fmla="*/ 2269831 h 3620738"/>
              <a:gd name="connsiteX8" fmla="*/ 5049543 w 5500118"/>
              <a:gd name="connsiteY8" fmla="*/ 2800095 h 3620738"/>
              <a:gd name="connsiteX9" fmla="*/ 4857387 w 5500118"/>
              <a:gd name="connsiteY9" fmla="*/ 3416998 h 3620738"/>
              <a:gd name="connsiteX10" fmla="*/ 4667665 w 5500118"/>
              <a:gd name="connsiteY10" fmla="*/ 3607108 h 3620738"/>
              <a:gd name="connsiteX11" fmla="*/ 2766077 w 5500118"/>
              <a:gd name="connsiteY11" fmla="*/ 3600603 h 3620738"/>
              <a:gd name="connsiteX12" fmla="*/ 1799260 w 5500118"/>
              <a:gd name="connsiteY12" fmla="*/ 3617355 h 3620738"/>
              <a:gd name="connsiteX13" fmla="*/ 1262060 w 5500118"/>
              <a:gd name="connsiteY13" fmla="*/ 3581452 h 3620738"/>
              <a:gd name="connsiteX14" fmla="*/ 788969 w 5500118"/>
              <a:gd name="connsiteY14" fmla="*/ 3502458 h 3620738"/>
              <a:gd name="connsiteX15" fmla="*/ 7091 w 5500118"/>
              <a:gd name="connsiteY15" fmla="*/ 2223449 h 3620738"/>
              <a:gd name="connsiteX0" fmla="*/ 7091 w 5500118"/>
              <a:gd name="connsiteY0" fmla="*/ 2223449 h 3620258"/>
              <a:gd name="connsiteX1" fmla="*/ 1067265 w 5500118"/>
              <a:gd name="connsiteY1" fmla="*/ 547902 h 3620258"/>
              <a:gd name="connsiteX2" fmla="*/ 2591265 w 5500118"/>
              <a:gd name="connsiteY2" fmla="*/ 285318 h 3620258"/>
              <a:gd name="connsiteX3" fmla="*/ 3863474 w 5500118"/>
              <a:gd name="connsiteY3" fmla="*/ 11191 h 3620258"/>
              <a:gd name="connsiteX4" fmla="*/ 5029665 w 5500118"/>
              <a:gd name="connsiteY4" fmla="*/ 501519 h 3620258"/>
              <a:gd name="connsiteX5" fmla="*/ 5420605 w 5500118"/>
              <a:gd name="connsiteY5" fmla="*/ 1024304 h 3620258"/>
              <a:gd name="connsiteX6" fmla="*/ 5500118 w 5500118"/>
              <a:gd name="connsiteY6" fmla="*/ 1555067 h 3620258"/>
              <a:gd name="connsiteX7" fmla="*/ 5082675 w 5500118"/>
              <a:gd name="connsiteY7" fmla="*/ 2269831 h 3620258"/>
              <a:gd name="connsiteX8" fmla="*/ 5049543 w 5500118"/>
              <a:gd name="connsiteY8" fmla="*/ 2800095 h 3620258"/>
              <a:gd name="connsiteX9" fmla="*/ 4857387 w 5500118"/>
              <a:gd name="connsiteY9" fmla="*/ 3416998 h 3620258"/>
              <a:gd name="connsiteX10" fmla="*/ 4667665 w 5500118"/>
              <a:gd name="connsiteY10" fmla="*/ 3607108 h 3620258"/>
              <a:gd name="connsiteX11" fmla="*/ 2766077 w 5500118"/>
              <a:gd name="connsiteY11" fmla="*/ 3600603 h 3620258"/>
              <a:gd name="connsiteX12" fmla="*/ 1799260 w 5500118"/>
              <a:gd name="connsiteY12" fmla="*/ 3617355 h 3620258"/>
              <a:gd name="connsiteX13" fmla="*/ 1403254 w 5500118"/>
              <a:gd name="connsiteY13" fmla="*/ 3568004 h 3620258"/>
              <a:gd name="connsiteX14" fmla="*/ 788969 w 5500118"/>
              <a:gd name="connsiteY14" fmla="*/ 3502458 h 3620258"/>
              <a:gd name="connsiteX15" fmla="*/ 7091 w 5500118"/>
              <a:gd name="connsiteY15" fmla="*/ 2223449 h 3620258"/>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57387 w 5500118"/>
              <a:gd name="connsiteY9" fmla="*/ 3416998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77558 w 5500118"/>
              <a:gd name="connsiteY9" fmla="*/ 3423722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77558 w 5500118"/>
              <a:gd name="connsiteY9" fmla="*/ 3423722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00659"/>
              <a:gd name="connsiteX1" fmla="*/ 1067265 w 5500118"/>
              <a:gd name="connsiteY1" fmla="*/ 547902 h 3600659"/>
              <a:gd name="connsiteX2" fmla="*/ 2591265 w 5500118"/>
              <a:gd name="connsiteY2" fmla="*/ 285318 h 3600659"/>
              <a:gd name="connsiteX3" fmla="*/ 3863474 w 5500118"/>
              <a:gd name="connsiteY3" fmla="*/ 11191 h 3600659"/>
              <a:gd name="connsiteX4" fmla="*/ 5029665 w 5500118"/>
              <a:gd name="connsiteY4" fmla="*/ 501519 h 3600659"/>
              <a:gd name="connsiteX5" fmla="*/ 5420605 w 5500118"/>
              <a:gd name="connsiteY5" fmla="*/ 1024304 h 3600659"/>
              <a:gd name="connsiteX6" fmla="*/ 5500118 w 5500118"/>
              <a:gd name="connsiteY6" fmla="*/ 1555067 h 3600659"/>
              <a:gd name="connsiteX7" fmla="*/ 5082675 w 5500118"/>
              <a:gd name="connsiteY7" fmla="*/ 2269831 h 3600659"/>
              <a:gd name="connsiteX8" fmla="*/ 5049543 w 5500118"/>
              <a:gd name="connsiteY8" fmla="*/ 2800095 h 3600659"/>
              <a:gd name="connsiteX9" fmla="*/ 4877558 w 5500118"/>
              <a:gd name="connsiteY9" fmla="*/ 3423722 h 3600659"/>
              <a:gd name="connsiteX10" fmla="*/ 4681113 w 5500118"/>
              <a:gd name="connsiteY10" fmla="*/ 3573490 h 3600659"/>
              <a:gd name="connsiteX11" fmla="*/ 2766077 w 5500118"/>
              <a:gd name="connsiteY11" fmla="*/ 3600603 h 3600659"/>
              <a:gd name="connsiteX12" fmla="*/ 1940454 w 5500118"/>
              <a:gd name="connsiteY12" fmla="*/ 3583738 h 3600659"/>
              <a:gd name="connsiteX13" fmla="*/ 1403254 w 5500118"/>
              <a:gd name="connsiteY13" fmla="*/ 3568004 h 3600659"/>
              <a:gd name="connsiteX14" fmla="*/ 788969 w 5500118"/>
              <a:gd name="connsiteY14" fmla="*/ 3502458 h 3600659"/>
              <a:gd name="connsiteX15" fmla="*/ 7091 w 5500118"/>
              <a:gd name="connsiteY15" fmla="*/ 2223449 h 360065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877558 w 5500118"/>
              <a:gd name="connsiteY9" fmla="*/ 3423722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64964 w 5500118"/>
              <a:gd name="connsiteY9" fmla="*/ 3470787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44794 w 5500118"/>
              <a:gd name="connsiteY9" fmla="*/ 3316146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71688 w 5500118"/>
              <a:gd name="connsiteY9" fmla="*/ 3343040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9692 w 5502719"/>
              <a:gd name="connsiteY0" fmla="*/ 2223449 h 3592269"/>
              <a:gd name="connsiteX1" fmla="*/ 1069866 w 5502719"/>
              <a:gd name="connsiteY1" fmla="*/ 547902 h 3592269"/>
              <a:gd name="connsiteX2" fmla="*/ 2593866 w 5502719"/>
              <a:gd name="connsiteY2" fmla="*/ 285318 h 3592269"/>
              <a:gd name="connsiteX3" fmla="*/ 3866075 w 5502719"/>
              <a:gd name="connsiteY3" fmla="*/ 11191 h 3592269"/>
              <a:gd name="connsiteX4" fmla="*/ 5032266 w 5502719"/>
              <a:gd name="connsiteY4" fmla="*/ 501519 h 3592269"/>
              <a:gd name="connsiteX5" fmla="*/ 5423206 w 5502719"/>
              <a:gd name="connsiteY5" fmla="*/ 1024304 h 3592269"/>
              <a:gd name="connsiteX6" fmla="*/ 5502719 w 5502719"/>
              <a:gd name="connsiteY6" fmla="*/ 1555067 h 3592269"/>
              <a:gd name="connsiteX7" fmla="*/ 5085276 w 5502719"/>
              <a:gd name="connsiteY7" fmla="*/ 2269831 h 3592269"/>
              <a:gd name="connsiteX8" fmla="*/ 5052144 w 5502719"/>
              <a:gd name="connsiteY8" fmla="*/ 2800095 h 3592269"/>
              <a:gd name="connsiteX9" fmla="*/ 4974289 w 5502719"/>
              <a:gd name="connsiteY9" fmla="*/ 3343040 h 3592269"/>
              <a:gd name="connsiteX10" fmla="*/ 4683714 w 5502719"/>
              <a:gd name="connsiteY10" fmla="*/ 3573490 h 3592269"/>
              <a:gd name="connsiteX11" fmla="*/ 2768678 w 5502719"/>
              <a:gd name="connsiteY11" fmla="*/ 3587156 h 3592269"/>
              <a:gd name="connsiteX12" fmla="*/ 1943055 w 5502719"/>
              <a:gd name="connsiteY12" fmla="*/ 3583738 h 3592269"/>
              <a:gd name="connsiteX13" fmla="*/ 1405855 w 5502719"/>
              <a:gd name="connsiteY13" fmla="*/ 3568004 h 3592269"/>
              <a:gd name="connsiteX14" fmla="*/ 757952 w 5502719"/>
              <a:gd name="connsiteY14" fmla="*/ 3455393 h 3592269"/>
              <a:gd name="connsiteX15" fmla="*/ 9692 w 5502719"/>
              <a:gd name="connsiteY15" fmla="*/ 2223449 h 3592269"/>
              <a:gd name="connsiteX0" fmla="*/ 9692 w 5502719"/>
              <a:gd name="connsiteY0" fmla="*/ 2223449 h 3592269"/>
              <a:gd name="connsiteX1" fmla="*/ 1069866 w 5502719"/>
              <a:gd name="connsiteY1" fmla="*/ 547902 h 3592269"/>
              <a:gd name="connsiteX2" fmla="*/ 2593866 w 5502719"/>
              <a:gd name="connsiteY2" fmla="*/ 285318 h 3592269"/>
              <a:gd name="connsiteX3" fmla="*/ 3866075 w 5502719"/>
              <a:gd name="connsiteY3" fmla="*/ 11191 h 3592269"/>
              <a:gd name="connsiteX4" fmla="*/ 5032266 w 5502719"/>
              <a:gd name="connsiteY4" fmla="*/ 501519 h 3592269"/>
              <a:gd name="connsiteX5" fmla="*/ 5423206 w 5502719"/>
              <a:gd name="connsiteY5" fmla="*/ 1024304 h 3592269"/>
              <a:gd name="connsiteX6" fmla="*/ 5502719 w 5502719"/>
              <a:gd name="connsiteY6" fmla="*/ 1555067 h 3592269"/>
              <a:gd name="connsiteX7" fmla="*/ 5085276 w 5502719"/>
              <a:gd name="connsiteY7" fmla="*/ 2269831 h 3592269"/>
              <a:gd name="connsiteX8" fmla="*/ 5052144 w 5502719"/>
              <a:gd name="connsiteY8" fmla="*/ 2800095 h 3592269"/>
              <a:gd name="connsiteX9" fmla="*/ 4974289 w 5502719"/>
              <a:gd name="connsiteY9" fmla="*/ 3343040 h 3592269"/>
              <a:gd name="connsiteX10" fmla="*/ 4683714 w 5502719"/>
              <a:gd name="connsiteY10" fmla="*/ 3573490 h 3592269"/>
              <a:gd name="connsiteX11" fmla="*/ 2768678 w 5502719"/>
              <a:gd name="connsiteY11" fmla="*/ 3587156 h 3592269"/>
              <a:gd name="connsiteX12" fmla="*/ 1943055 w 5502719"/>
              <a:gd name="connsiteY12" fmla="*/ 3583738 h 3592269"/>
              <a:gd name="connsiteX13" fmla="*/ 1405855 w 5502719"/>
              <a:gd name="connsiteY13" fmla="*/ 3568004 h 3592269"/>
              <a:gd name="connsiteX14" fmla="*/ 757952 w 5502719"/>
              <a:gd name="connsiteY14" fmla="*/ 3455393 h 3592269"/>
              <a:gd name="connsiteX15" fmla="*/ 9692 w 5502719"/>
              <a:gd name="connsiteY15" fmla="*/ 2223449 h 3592269"/>
              <a:gd name="connsiteX0" fmla="*/ 18940 w 5511967"/>
              <a:gd name="connsiteY0" fmla="*/ 2223449 h 3592269"/>
              <a:gd name="connsiteX1" fmla="*/ 1079114 w 5511967"/>
              <a:gd name="connsiteY1" fmla="*/ 547902 h 3592269"/>
              <a:gd name="connsiteX2" fmla="*/ 2603114 w 5511967"/>
              <a:gd name="connsiteY2" fmla="*/ 285318 h 3592269"/>
              <a:gd name="connsiteX3" fmla="*/ 3875323 w 5511967"/>
              <a:gd name="connsiteY3" fmla="*/ 11191 h 3592269"/>
              <a:gd name="connsiteX4" fmla="*/ 5041514 w 5511967"/>
              <a:gd name="connsiteY4" fmla="*/ 501519 h 3592269"/>
              <a:gd name="connsiteX5" fmla="*/ 5432454 w 5511967"/>
              <a:gd name="connsiteY5" fmla="*/ 1024304 h 3592269"/>
              <a:gd name="connsiteX6" fmla="*/ 5511967 w 5511967"/>
              <a:gd name="connsiteY6" fmla="*/ 1555067 h 3592269"/>
              <a:gd name="connsiteX7" fmla="*/ 5094524 w 5511967"/>
              <a:gd name="connsiteY7" fmla="*/ 2269831 h 3592269"/>
              <a:gd name="connsiteX8" fmla="*/ 5061392 w 5511967"/>
              <a:gd name="connsiteY8" fmla="*/ 2800095 h 3592269"/>
              <a:gd name="connsiteX9" fmla="*/ 4983537 w 5511967"/>
              <a:gd name="connsiteY9" fmla="*/ 3343040 h 3592269"/>
              <a:gd name="connsiteX10" fmla="*/ 4692962 w 5511967"/>
              <a:gd name="connsiteY10" fmla="*/ 3573490 h 3592269"/>
              <a:gd name="connsiteX11" fmla="*/ 2777926 w 5511967"/>
              <a:gd name="connsiteY11" fmla="*/ 3587156 h 3592269"/>
              <a:gd name="connsiteX12" fmla="*/ 1952303 w 5511967"/>
              <a:gd name="connsiteY12" fmla="*/ 3583738 h 3592269"/>
              <a:gd name="connsiteX13" fmla="*/ 1415103 w 5511967"/>
              <a:gd name="connsiteY13" fmla="*/ 3568004 h 3592269"/>
              <a:gd name="connsiteX14" fmla="*/ 686518 w 5511967"/>
              <a:gd name="connsiteY14" fmla="*/ 3415052 h 3592269"/>
              <a:gd name="connsiteX15" fmla="*/ 18940 w 5511967"/>
              <a:gd name="connsiteY15" fmla="*/ 2223449 h 3592269"/>
              <a:gd name="connsiteX0" fmla="*/ 18940 w 5511967"/>
              <a:gd name="connsiteY0" fmla="*/ 2223449 h 3592269"/>
              <a:gd name="connsiteX1" fmla="*/ 1079114 w 5511967"/>
              <a:gd name="connsiteY1" fmla="*/ 547902 h 3592269"/>
              <a:gd name="connsiteX2" fmla="*/ 2603114 w 5511967"/>
              <a:gd name="connsiteY2" fmla="*/ 285318 h 3592269"/>
              <a:gd name="connsiteX3" fmla="*/ 3875323 w 5511967"/>
              <a:gd name="connsiteY3" fmla="*/ 11191 h 3592269"/>
              <a:gd name="connsiteX4" fmla="*/ 5041514 w 5511967"/>
              <a:gd name="connsiteY4" fmla="*/ 501519 h 3592269"/>
              <a:gd name="connsiteX5" fmla="*/ 5432454 w 5511967"/>
              <a:gd name="connsiteY5" fmla="*/ 1024304 h 3592269"/>
              <a:gd name="connsiteX6" fmla="*/ 5511967 w 5511967"/>
              <a:gd name="connsiteY6" fmla="*/ 1555067 h 3592269"/>
              <a:gd name="connsiteX7" fmla="*/ 5094524 w 5511967"/>
              <a:gd name="connsiteY7" fmla="*/ 2269831 h 3592269"/>
              <a:gd name="connsiteX8" fmla="*/ 5061392 w 5511967"/>
              <a:gd name="connsiteY8" fmla="*/ 2800095 h 3592269"/>
              <a:gd name="connsiteX9" fmla="*/ 4983537 w 5511967"/>
              <a:gd name="connsiteY9" fmla="*/ 3343040 h 3592269"/>
              <a:gd name="connsiteX10" fmla="*/ 4692962 w 5511967"/>
              <a:gd name="connsiteY10" fmla="*/ 3573490 h 3592269"/>
              <a:gd name="connsiteX11" fmla="*/ 2777926 w 5511967"/>
              <a:gd name="connsiteY11" fmla="*/ 3587156 h 3592269"/>
              <a:gd name="connsiteX12" fmla="*/ 1952303 w 5511967"/>
              <a:gd name="connsiteY12" fmla="*/ 3583738 h 3592269"/>
              <a:gd name="connsiteX13" fmla="*/ 1415103 w 5511967"/>
              <a:gd name="connsiteY13" fmla="*/ 3568004 h 3592269"/>
              <a:gd name="connsiteX14" fmla="*/ 686518 w 5511967"/>
              <a:gd name="connsiteY14" fmla="*/ 3415052 h 3592269"/>
              <a:gd name="connsiteX15" fmla="*/ 18940 w 5511967"/>
              <a:gd name="connsiteY15" fmla="*/ 2223449 h 3592269"/>
              <a:gd name="connsiteX0" fmla="*/ 32548 w 5417999"/>
              <a:gd name="connsiteY0" fmla="*/ 2021743 h 3592269"/>
              <a:gd name="connsiteX1" fmla="*/ 985146 w 5417999"/>
              <a:gd name="connsiteY1" fmla="*/ 547902 h 3592269"/>
              <a:gd name="connsiteX2" fmla="*/ 2509146 w 5417999"/>
              <a:gd name="connsiteY2" fmla="*/ 285318 h 3592269"/>
              <a:gd name="connsiteX3" fmla="*/ 3781355 w 5417999"/>
              <a:gd name="connsiteY3" fmla="*/ 11191 h 3592269"/>
              <a:gd name="connsiteX4" fmla="*/ 4947546 w 5417999"/>
              <a:gd name="connsiteY4" fmla="*/ 501519 h 3592269"/>
              <a:gd name="connsiteX5" fmla="*/ 5338486 w 5417999"/>
              <a:gd name="connsiteY5" fmla="*/ 1024304 h 3592269"/>
              <a:gd name="connsiteX6" fmla="*/ 5417999 w 5417999"/>
              <a:gd name="connsiteY6" fmla="*/ 1555067 h 3592269"/>
              <a:gd name="connsiteX7" fmla="*/ 5000556 w 5417999"/>
              <a:gd name="connsiteY7" fmla="*/ 2269831 h 3592269"/>
              <a:gd name="connsiteX8" fmla="*/ 4967424 w 5417999"/>
              <a:gd name="connsiteY8" fmla="*/ 2800095 h 3592269"/>
              <a:gd name="connsiteX9" fmla="*/ 4889569 w 5417999"/>
              <a:gd name="connsiteY9" fmla="*/ 3343040 h 3592269"/>
              <a:gd name="connsiteX10" fmla="*/ 4598994 w 5417999"/>
              <a:gd name="connsiteY10" fmla="*/ 3573490 h 3592269"/>
              <a:gd name="connsiteX11" fmla="*/ 2683958 w 5417999"/>
              <a:gd name="connsiteY11" fmla="*/ 3587156 h 3592269"/>
              <a:gd name="connsiteX12" fmla="*/ 1858335 w 5417999"/>
              <a:gd name="connsiteY12" fmla="*/ 3583738 h 3592269"/>
              <a:gd name="connsiteX13" fmla="*/ 1321135 w 5417999"/>
              <a:gd name="connsiteY13" fmla="*/ 3568004 h 3592269"/>
              <a:gd name="connsiteX14" fmla="*/ 592550 w 5417999"/>
              <a:gd name="connsiteY14" fmla="*/ 3415052 h 3592269"/>
              <a:gd name="connsiteX15" fmla="*/ 32548 w 5417999"/>
              <a:gd name="connsiteY15" fmla="*/ 2021743 h 3592269"/>
              <a:gd name="connsiteX0" fmla="*/ 4189 w 5389640"/>
              <a:gd name="connsiteY0" fmla="*/ 2021743 h 3592269"/>
              <a:gd name="connsiteX1" fmla="*/ 956787 w 5389640"/>
              <a:gd name="connsiteY1" fmla="*/ 547902 h 3592269"/>
              <a:gd name="connsiteX2" fmla="*/ 2480787 w 5389640"/>
              <a:gd name="connsiteY2" fmla="*/ 285318 h 3592269"/>
              <a:gd name="connsiteX3" fmla="*/ 3752996 w 5389640"/>
              <a:gd name="connsiteY3" fmla="*/ 11191 h 3592269"/>
              <a:gd name="connsiteX4" fmla="*/ 4919187 w 5389640"/>
              <a:gd name="connsiteY4" fmla="*/ 501519 h 3592269"/>
              <a:gd name="connsiteX5" fmla="*/ 5310127 w 5389640"/>
              <a:gd name="connsiteY5" fmla="*/ 1024304 h 3592269"/>
              <a:gd name="connsiteX6" fmla="*/ 5389640 w 5389640"/>
              <a:gd name="connsiteY6" fmla="*/ 1555067 h 3592269"/>
              <a:gd name="connsiteX7" fmla="*/ 4972197 w 5389640"/>
              <a:gd name="connsiteY7" fmla="*/ 2269831 h 3592269"/>
              <a:gd name="connsiteX8" fmla="*/ 4939065 w 5389640"/>
              <a:gd name="connsiteY8" fmla="*/ 2800095 h 3592269"/>
              <a:gd name="connsiteX9" fmla="*/ 4861210 w 5389640"/>
              <a:gd name="connsiteY9" fmla="*/ 3343040 h 3592269"/>
              <a:gd name="connsiteX10" fmla="*/ 4570635 w 5389640"/>
              <a:gd name="connsiteY10" fmla="*/ 3573490 h 3592269"/>
              <a:gd name="connsiteX11" fmla="*/ 2655599 w 5389640"/>
              <a:gd name="connsiteY11" fmla="*/ 3587156 h 3592269"/>
              <a:gd name="connsiteX12" fmla="*/ 1829976 w 5389640"/>
              <a:gd name="connsiteY12" fmla="*/ 3583738 h 3592269"/>
              <a:gd name="connsiteX13" fmla="*/ 1292776 w 5389640"/>
              <a:gd name="connsiteY13" fmla="*/ 3568004 h 3592269"/>
              <a:gd name="connsiteX14" fmla="*/ 564191 w 5389640"/>
              <a:gd name="connsiteY14" fmla="*/ 3415052 h 3592269"/>
              <a:gd name="connsiteX15" fmla="*/ 4189 w 5389640"/>
              <a:gd name="connsiteY15" fmla="*/ 2021743 h 3592269"/>
              <a:gd name="connsiteX0" fmla="*/ 43603 w 5281137"/>
              <a:gd name="connsiteY0" fmla="*/ 2021743 h 3592269"/>
              <a:gd name="connsiteX1" fmla="*/ 848284 w 5281137"/>
              <a:gd name="connsiteY1" fmla="*/ 547902 h 3592269"/>
              <a:gd name="connsiteX2" fmla="*/ 2372284 w 5281137"/>
              <a:gd name="connsiteY2" fmla="*/ 285318 h 3592269"/>
              <a:gd name="connsiteX3" fmla="*/ 3644493 w 5281137"/>
              <a:gd name="connsiteY3" fmla="*/ 11191 h 3592269"/>
              <a:gd name="connsiteX4" fmla="*/ 4810684 w 5281137"/>
              <a:gd name="connsiteY4" fmla="*/ 501519 h 3592269"/>
              <a:gd name="connsiteX5" fmla="*/ 5201624 w 5281137"/>
              <a:gd name="connsiteY5" fmla="*/ 1024304 h 3592269"/>
              <a:gd name="connsiteX6" fmla="*/ 5281137 w 5281137"/>
              <a:gd name="connsiteY6" fmla="*/ 1555067 h 3592269"/>
              <a:gd name="connsiteX7" fmla="*/ 4863694 w 5281137"/>
              <a:gd name="connsiteY7" fmla="*/ 2269831 h 3592269"/>
              <a:gd name="connsiteX8" fmla="*/ 4830562 w 5281137"/>
              <a:gd name="connsiteY8" fmla="*/ 2800095 h 3592269"/>
              <a:gd name="connsiteX9" fmla="*/ 4752707 w 5281137"/>
              <a:gd name="connsiteY9" fmla="*/ 3343040 h 3592269"/>
              <a:gd name="connsiteX10" fmla="*/ 4462132 w 5281137"/>
              <a:gd name="connsiteY10" fmla="*/ 3573490 h 3592269"/>
              <a:gd name="connsiteX11" fmla="*/ 2547096 w 5281137"/>
              <a:gd name="connsiteY11" fmla="*/ 3587156 h 3592269"/>
              <a:gd name="connsiteX12" fmla="*/ 1721473 w 5281137"/>
              <a:gd name="connsiteY12" fmla="*/ 3583738 h 3592269"/>
              <a:gd name="connsiteX13" fmla="*/ 1184273 w 5281137"/>
              <a:gd name="connsiteY13" fmla="*/ 3568004 h 3592269"/>
              <a:gd name="connsiteX14" fmla="*/ 455688 w 5281137"/>
              <a:gd name="connsiteY14" fmla="*/ 3415052 h 3592269"/>
              <a:gd name="connsiteX15" fmla="*/ 43603 w 5281137"/>
              <a:gd name="connsiteY15" fmla="*/ 2021743 h 3592269"/>
              <a:gd name="connsiteX0" fmla="*/ 26781 w 5264315"/>
              <a:gd name="connsiteY0" fmla="*/ 2021743 h 3592269"/>
              <a:gd name="connsiteX1" fmla="*/ 831462 w 5264315"/>
              <a:gd name="connsiteY1" fmla="*/ 547902 h 3592269"/>
              <a:gd name="connsiteX2" fmla="*/ 2355462 w 5264315"/>
              <a:gd name="connsiteY2" fmla="*/ 285318 h 3592269"/>
              <a:gd name="connsiteX3" fmla="*/ 3627671 w 5264315"/>
              <a:gd name="connsiteY3" fmla="*/ 11191 h 3592269"/>
              <a:gd name="connsiteX4" fmla="*/ 4793862 w 5264315"/>
              <a:gd name="connsiteY4" fmla="*/ 501519 h 3592269"/>
              <a:gd name="connsiteX5" fmla="*/ 5184802 w 5264315"/>
              <a:gd name="connsiteY5" fmla="*/ 1024304 h 3592269"/>
              <a:gd name="connsiteX6" fmla="*/ 5264315 w 5264315"/>
              <a:gd name="connsiteY6" fmla="*/ 1555067 h 3592269"/>
              <a:gd name="connsiteX7" fmla="*/ 4846872 w 5264315"/>
              <a:gd name="connsiteY7" fmla="*/ 2269831 h 3592269"/>
              <a:gd name="connsiteX8" fmla="*/ 4813740 w 5264315"/>
              <a:gd name="connsiteY8" fmla="*/ 2800095 h 3592269"/>
              <a:gd name="connsiteX9" fmla="*/ 4735885 w 5264315"/>
              <a:gd name="connsiteY9" fmla="*/ 3343040 h 3592269"/>
              <a:gd name="connsiteX10" fmla="*/ 4445310 w 5264315"/>
              <a:gd name="connsiteY10" fmla="*/ 3573490 h 3592269"/>
              <a:gd name="connsiteX11" fmla="*/ 2530274 w 5264315"/>
              <a:gd name="connsiteY11" fmla="*/ 3587156 h 3592269"/>
              <a:gd name="connsiteX12" fmla="*/ 1704651 w 5264315"/>
              <a:gd name="connsiteY12" fmla="*/ 3583738 h 3592269"/>
              <a:gd name="connsiteX13" fmla="*/ 1167451 w 5264315"/>
              <a:gd name="connsiteY13" fmla="*/ 3568004 h 3592269"/>
              <a:gd name="connsiteX14" fmla="*/ 438866 w 5264315"/>
              <a:gd name="connsiteY14" fmla="*/ 3415052 h 3592269"/>
              <a:gd name="connsiteX15" fmla="*/ 26781 w 5264315"/>
              <a:gd name="connsiteY15" fmla="*/ 2021743 h 3592269"/>
              <a:gd name="connsiteX0" fmla="*/ 13647 w 5251181"/>
              <a:gd name="connsiteY0" fmla="*/ 2021743 h 3631662"/>
              <a:gd name="connsiteX1" fmla="*/ 818328 w 5251181"/>
              <a:gd name="connsiteY1" fmla="*/ 547902 h 3631662"/>
              <a:gd name="connsiteX2" fmla="*/ 2342328 w 5251181"/>
              <a:gd name="connsiteY2" fmla="*/ 285318 h 3631662"/>
              <a:gd name="connsiteX3" fmla="*/ 3614537 w 5251181"/>
              <a:gd name="connsiteY3" fmla="*/ 11191 h 3631662"/>
              <a:gd name="connsiteX4" fmla="*/ 4780728 w 5251181"/>
              <a:gd name="connsiteY4" fmla="*/ 501519 h 3631662"/>
              <a:gd name="connsiteX5" fmla="*/ 5171668 w 5251181"/>
              <a:gd name="connsiteY5" fmla="*/ 1024304 h 3631662"/>
              <a:gd name="connsiteX6" fmla="*/ 5251181 w 5251181"/>
              <a:gd name="connsiteY6" fmla="*/ 1555067 h 3631662"/>
              <a:gd name="connsiteX7" fmla="*/ 4833738 w 5251181"/>
              <a:gd name="connsiteY7" fmla="*/ 2269831 h 3631662"/>
              <a:gd name="connsiteX8" fmla="*/ 4800606 w 5251181"/>
              <a:gd name="connsiteY8" fmla="*/ 2800095 h 3631662"/>
              <a:gd name="connsiteX9" fmla="*/ 4722751 w 5251181"/>
              <a:gd name="connsiteY9" fmla="*/ 3343040 h 3631662"/>
              <a:gd name="connsiteX10" fmla="*/ 4432176 w 5251181"/>
              <a:gd name="connsiteY10" fmla="*/ 3573490 h 3631662"/>
              <a:gd name="connsiteX11" fmla="*/ 2517140 w 5251181"/>
              <a:gd name="connsiteY11" fmla="*/ 3587156 h 3631662"/>
              <a:gd name="connsiteX12" fmla="*/ 1691517 w 5251181"/>
              <a:gd name="connsiteY12" fmla="*/ 3583738 h 3631662"/>
              <a:gd name="connsiteX13" fmla="*/ 1154317 w 5251181"/>
              <a:gd name="connsiteY13" fmla="*/ 3568004 h 3631662"/>
              <a:gd name="connsiteX14" fmla="*/ 613991 w 5251181"/>
              <a:gd name="connsiteY14" fmla="*/ 3529352 h 3631662"/>
              <a:gd name="connsiteX15" fmla="*/ 13647 w 5251181"/>
              <a:gd name="connsiteY15" fmla="*/ 2021743 h 3631662"/>
              <a:gd name="connsiteX0" fmla="*/ 12487 w 5250021"/>
              <a:gd name="connsiteY0" fmla="*/ 2021743 h 3622649"/>
              <a:gd name="connsiteX1" fmla="*/ 817168 w 5250021"/>
              <a:gd name="connsiteY1" fmla="*/ 547902 h 3622649"/>
              <a:gd name="connsiteX2" fmla="*/ 2341168 w 5250021"/>
              <a:gd name="connsiteY2" fmla="*/ 285318 h 3622649"/>
              <a:gd name="connsiteX3" fmla="*/ 3613377 w 5250021"/>
              <a:gd name="connsiteY3" fmla="*/ 11191 h 3622649"/>
              <a:gd name="connsiteX4" fmla="*/ 4779568 w 5250021"/>
              <a:gd name="connsiteY4" fmla="*/ 501519 h 3622649"/>
              <a:gd name="connsiteX5" fmla="*/ 5170508 w 5250021"/>
              <a:gd name="connsiteY5" fmla="*/ 1024304 h 3622649"/>
              <a:gd name="connsiteX6" fmla="*/ 5250021 w 5250021"/>
              <a:gd name="connsiteY6" fmla="*/ 1555067 h 3622649"/>
              <a:gd name="connsiteX7" fmla="*/ 4832578 w 5250021"/>
              <a:gd name="connsiteY7" fmla="*/ 2269831 h 3622649"/>
              <a:gd name="connsiteX8" fmla="*/ 4799446 w 5250021"/>
              <a:gd name="connsiteY8" fmla="*/ 2800095 h 3622649"/>
              <a:gd name="connsiteX9" fmla="*/ 4721591 w 5250021"/>
              <a:gd name="connsiteY9" fmla="*/ 3343040 h 3622649"/>
              <a:gd name="connsiteX10" fmla="*/ 4431016 w 5250021"/>
              <a:gd name="connsiteY10" fmla="*/ 3573490 h 3622649"/>
              <a:gd name="connsiteX11" fmla="*/ 2515980 w 5250021"/>
              <a:gd name="connsiteY11" fmla="*/ 3587156 h 3622649"/>
              <a:gd name="connsiteX12" fmla="*/ 1690357 w 5250021"/>
              <a:gd name="connsiteY12" fmla="*/ 3583738 h 3622649"/>
              <a:gd name="connsiteX13" fmla="*/ 1153157 w 5250021"/>
              <a:gd name="connsiteY13" fmla="*/ 3568004 h 3622649"/>
              <a:gd name="connsiteX14" fmla="*/ 619554 w 5250021"/>
              <a:gd name="connsiteY14" fmla="*/ 3515905 h 3622649"/>
              <a:gd name="connsiteX15" fmla="*/ 12487 w 5250021"/>
              <a:gd name="connsiteY15" fmla="*/ 2021743 h 3622649"/>
              <a:gd name="connsiteX0" fmla="*/ 12487 w 5250021"/>
              <a:gd name="connsiteY0" fmla="*/ 2021743 h 3592269"/>
              <a:gd name="connsiteX1" fmla="*/ 817168 w 5250021"/>
              <a:gd name="connsiteY1" fmla="*/ 547902 h 3592269"/>
              <a:gd name="connsiteX2" fmla="*/ 2341168 w 5250021"/>
              <a:gd name="connsiteY2" fmla="*/ 285318 h 3592269"/>
              <a:gd name="connsiteX3" fmla="*/ 3613377 w 5250021"/>
              <a:gd name="connsiteY3" fmla="*/ 11191 h 3592269"/>
              <a:gd name="connsiteX4" fmla="*/ 4779568 w 5250021"/>
              <a:gd name="connsiteY4" fmla="*/ 501519 h 3592269"/>
              <a:gd name="connsiteX5" fmla="*/ 5170508 w 5250021"/>
              <a:gd name="connsiteY5" fmla="*/ 1024304 h 3592269"/>
              <a:gd name="connsiteX6" fmla="*/ 5250021 w 5250021"/>
              <a:gd name="connsiteY6" fmla="*/ 1555067 h 3592269"/>
              <a:gd name="connsiteX7" fmla="*/ 4832578 w 5250021"/>
              <a:gd name="connsiteY7" fmla="*/ 2269831 h 3592269"/>
              <a:gd name="connsiteX8" fmla="*/ 4799446 w 5250021"/>
              <a:gd name="connsiteY8" fmla="*/ 2800095 h 3592269"/>
              <a:gd name="connsiteX9" fmla="*/ 4721591 w 5250021"/>
              <a:gd name="connsiteY9" fmla="*/ 3343040 h 3592269"/>
              <a:gd name="connsiteX10" fmla="*/ 4431016 w 5250021"/>
              <a:gd name="connsiteY10" fmla="*/ 3573490 h 3592269"/>
              <a:gd name="connsiteX11" fmla="*/ 2515980 w 5250021"/>
              <a:gd name="connsiteY11" fmla="*/ 3587156 h 3592269"/>
              <a:gd name="connsiteX12" fmla="*/ 1690357 w 5250021"/>
              <a:gd name="connsiteY12" fmla="*/ 3583738 h 3592269"/>
              <a:gd name="connsiteX13" fmla="*/ 1153157 w 5250021"/>
              <a:gd name="connsiteY13" fmla="*/ 3568004 h 3592269"/>
              <a:gd name="connsiteX14" fmla="*/ 619554 w 5250021"/>
              <a:gd name="connsiteY14" fmla="*/ 3515905 h 3592269"/>
              <a:gd name="connsiteX15" fmla="*/ 12487 w 5250021"/>
              <a:gd name="connsiteY15" fmla="*/ 2021743 h 3592269"/>
              <a:gd name="connsiteX0" fmla="*/ 1679 w 5239213"/>
              <a:gd name="connsiteY0" fmla="*/ 2021743 h 3632155"/>
              <a:gd name="connsiteX1" fmla="*/ 806360 w 5239213"/>
              <a:gd name="connsiteY1" fmla="*/ 547902 h 3632155"/>
              <a:gd name="connsiteX2" fmla="*/ 2330360 w 5239213"/>
              <a:gd name="connsiteY2" fmla="*/ 285318 h 3632155"/>
              <a:gd name="connsiteX3" fmla="*/ 3602569 w 5239213"/>
              <a:gd name="connsiteY3" fmla="*/ 11191 h 3632155"/>
              <a:gd name="connsiteX4" fmla="*/ 4768760 w 5239213"/>
              <a:gd name="connsiteY4" fmla="*/ 501519 h 3632155"/>
              <a:gd name="connsiteX5" fmla="*/ 5159700 w 5239213"/>
              <a:gd name="connsiteY5" fmla="*/ 1024304 h 3632155"/>
              <a:gd name="connsiteX6" fmla="*/ 5239213 w 5239213"/>
              <a:gd name="connsiteY6" fmla="*/ 1555067 h 3632155"/>
              <a:gd name="connsiteX7" fmla="*/ 4821770 w 5239213"/>
              <a:gd name="connsiteY7" fmla="*/ 2269831 h 3632155"/>
              <a:gd name="connsiteX8" fmla="*/ 4788638 w 5239213"/>
              <a:gd name="connsiteY8" fmla="*/ 2800095 h 3632155"/>
              <a:gd name="connsiteX9" fmla="*/ 4710783 w 5239213"/>
              <a:gd name="connsiteY9" fmla="*/ 3343040 h 3632155"/>
              <a:gd name="connsiteX10" fmla="*/ 4420208 w 5239213"/>
              <a:gd name="connsiteY10" fmla="*/ 3573490 h 3632155"/>
              <a:gd name="connsiteX11" fmla="*/ 2505172 w 5239213"/>
              <a:gd name="connsiteY11" fmla="*/ 3587156 h 3632155"/>
              <a:gd name="connsiteX12" fmla="*/ 1679549 w 5239213"/>
              <a:gd name="connsiteY12" fmla="*/ 3583738 h 3632155"/>
              <a:gd name="connsiteX13" fmla="*/ 1142349 w 5239213"/>
              <a:gd name="connsiteY13" fmla="*/ 3568004 h 3632155"/>
              <a:gd name="connsiteX14" fmla="*/ 716322 w 5239213"/>
              <a:gd name="connsiteY14" fmla="*/ 3583141 h 3632155"/>
              <a:gd name="connsiteX15" fmla="*/ 1679 w 5239213"/>
              <a:gd name="connsiteY15" fmla="*/ 2021743 h 3632155"/>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42349 w 5239213"/>
              <a:gd name="connsiteY13" fmla="*/ 356800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42349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39213" h="3592269">
                <a:moveTo>
                  <a:pt x="1679" y="2021743"/>
                </a:moveTo>
                <a:cubicBezTo>
                  <a:pt x="16685" y="1515870"/>
                  <a:pt x="375664" y="904054"/>
                  <a:pt x="806360" y="547902"/>
                </a:cubicBezTo>
                <a:cubicBezTo>
                  <a:pt x="1237056" y="191750"/>
                  <a:pt x="1864325" y="374770"/>
                  <a:pt x="2330360" y="285318"/>
                </a:cubicBezTo>
                <a:cubicBezTo>
                  <a:pt x="2796395" y="195866"/>
                  <a:pt x="3258013" y="-55764"/>
                  <a:pt x="3602569" y="11191"/>
                </a:cubicBezTo>
                <a:cubicBezTo>
                  <a:pt x="4145908" y="64894"/>
                  <a:pt x="4544577" y="303841"/>
                  <a:pt x="4768760" y="501519"/>
                </a:cubicBezTo>
                <a:cubicBezTo>
                  <a:pt x="4996256" y="663745"/>
                  <a:pt x="5108900" y="857548"/>
                  <a:pt x="5159700" y="1024304"/>
                </a:cubicBezTo>
                <a:cubicBezTo>
                  <a:pt x="5210500" y="1191061"/>
                  <a:pt x="5227065" y="1358523"/>
                  <a:pt x="5239213" y="1555067"/>
                </a:cubicBezTo>
                <a:cubicBezTo>
                  <a:pt x="5239212" y="1956908"/>
                  <a:pt x="4893553" y="2061110"/>
                  <a:pt x="4821770" y="2269831"/>
                </a:cubicBezTo>
                <a:cubicBezTo>
                  <a:pt x="4749987" y="2483962"/>
                  <a:pt x="4765447" y="2614423"/>
                  <a:pt x="4788638" y="2800095"/>
                </a:cubicBezTo>
                <a:cubicBezTo>
                  <a:pt x="4791951" y="3058654"/>
                  <a:pt x="4842201" y="3162918"/>
                  <a:pt x="4710783" y="3343040"/>
                </a:cubicBezTo>
                <a:cubicBezTo>
                  <a:pt x="4491472" y="3543917"/>
                  <a:pt x="4677520" y="3370984"/>
                  <a:pt x="4420208" y="3573490"/>
                </a:cubicBezTo>
                <a:cubicBezTo>
                  <a:pt x="3915001" y="3606641"/>
                  <a:pt x="2961948" y="3585448"/>
                  <a:pt x="2505172" y="3587156"/>
                </a:cubicBezTo>
                <a:cubicBezTo>
                  <a:pt x="2048396" y="3588864"/>
                  <a:pt x="2695580" y="3591412"/>
                  <a:pt x="1679549" y="3583738"/>
                </a:cubicBezTo>
                <a:cubicBezTo>
                  <a:pt x="1113995" y="3596235"/>
                  <a:pt x="1794827" y="3573706"/>
                  <a:pt x="1196137" y="3588174"/>
                </a:cubicBezTo>
                <a:cubicBezTo>
                  <a:pt x="738644" y="3582472"/>
                  <a:pt x="1141756" y="3589842"/>
                  <a:pt x="716322" y="3583141"/>
                </a:cubicBezTo>
                <a:cubicBezTo>
                  <a:pt x="60339" y="3034832"/>
                  <a:pt x="-13327" y="2527616"/>
                  <a:pt x="1679" y="2021743"/>
                </a:cubicBezTo>
                <a:close/>
              </a:path>
            </a:pathLst>
          </a:custGeom>
          <a:solidFill>
            <a:srgbClr val="D8D2CA"/>
          </a:solidFill>
          <a:ln>
            <a:noFill/>
          </a:ln>
          <a:scene3d>
            <a:camera prst="orthographicFront">
              <a:rot lat="0" lon="0" rev="10799999"/>
            </a:camera>
            <a:lightRig rig="threePt" dir="t"/>
          </a:scene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A1B8B5BE-2766-3344-A90C-B28F80FE180B}"/>
              </a:ext>
            </a:extLst>
          </p:cNvPr>
          <p:cNvSpPr txBox="1"/>
          <p:nvPr/>
        </p:nvSpPr>
        <p:spPr>
          <a:xfrm>
            <a:off x="735528" y="123687"/>
            <a:ext cx="4297081" cy="3185487"/>
          </a:xfrm>
          <a:prstGeom prst="rect">
            <a:avLst/>
          </a:prstGeom>
          <a:noFill/>
        </p:spPr>
        <p:txBody>
          <a:bodyPr wrap="square" numCol="2" rtlCol="0">
            <a:spAutoFit/>
          </a:bodyPr>
          <a:lstStyle/>
          <a:p>
            <a:pPr lvl="1" fontAlgn="base"/>
            <a:r>
              <a:rPr lang="en-AU" sz="1500" b="1" dirty="0">
                <a:solidFill>
                  <a:srgbClr val="377DAF"/>
                </a:solidFill>
                <a:latin typeface="Corbel" panose="020B0503020204020204" pitchFamily="34" charset="0"/>
                <a:ea typeface="Tahoma" panose="020B0604030504040204" pitchFamily="34" charset="0"/>
                <a:cs typeface="Tahoma" panose="020B0604030504040204" pitchFamily="34" charset="0"/>
              </a:rPr>
              <a:t>This means:</a:t>
            </a:r>
          </a:p>
          <a:p>
            <a:pPr fontAlgn="base"/>
            <a:endParaRPr lang="en-AU" sz="600" dirty="0">
              <a:solidFill>
                <a:srgbClr val="58595B"/>
              </a:solidFill>
              <a:latin typeface="Tahoma" panose="020B0604030504040204" pitchFamily="34" charset="0"/>
              <a:ea typeface="Tahoma" panose="020B0604030504040204" pitchFamily="34" charset="0"/>
              <a:cs typeface="Tahoma" panose="020B0604030504040204" pitchFamily="34" charset="0"/>
            </a:endParaRPr>
          </a:p>
          <a:p>
            <a:pPr marL="171450" indent="-171450" fontAlgn="base">
              <a:buBlip>
                <a:blip r:embed="rId3"/>
              </a:buBlip>
            </a:pPr>
            <a:r>
              <a:rPr lang="en-AU" sz="950" dirty="0">
                <a:solidFill>
                  <a:srgbClr val="58595B"/>
                </a:solidFill>
                <a:latin typeface="Corbel" panose="020B0503020204020204" pitchFamily="34" charset="0"/>
              </a:rPr>
              <a:t>We will listen to you and be </a:t>
            </a:r>
          </a:p>
          <a:p>
            <a:pPr fontAlgn="base"/>
            <a:r>
              <a:rPr lang="en-AU" sz="950" dirty="0">
                <a:solidFill>
                  <a:srgbClr val="58595B"/>
                </a:solidFill>
                <a:latin typeface="Corbel" panose="020B0503020204020204" pitchFamily="34" charset="0"/>
              </a:rPr>
              <a:t>       guided by what you say, and </a:t>
            </a:r>
          </a:p>
          <a:p>
            <a:pPr fontAlgn="base"/>
            <a:r>
              <a:rPr lang="en-AU" sz="950" dirty="0">
                <a:solidFill>
                  <a:srgbClr val="58595B"/>
                </a:solidFill>
                <a:latin typeface="Corbel" panose="020B0503020204020204" pitchFamily="34" charset="0"/>
              </a:rPr>
              <a:t>       how you want to be supported. </a:t>
            </a:r>
          </a:p>
          <a:p>
            <a:pPr fontAlgn="base"/>
            <a:r>
              <a:rPr lang="en-AU" sz="950" dirty="0">
                <a:solidFill>
                  <a:srgbClr val="58595B"/>
                </a:solidFill>
                <a:latin typeface="Corbel" panose="020B0503020204020204" pitchFamily="34" charset="0"/>
              </a:rPr>
              <a:t>       We know it takes time to earn  </a:t>
            </a:r>
          </a:p>
          <a:p>
            <a:pPr fontAlgn="base"/>
            <a:r>
              <a:rPr lang="en-AU" sz="950" dirty="0">
                <a:solidFill>
                  <a:srgbClr val="58595B"/>
                </a:solidFill>
                <a:latin typeface="Corbel" panose="020B0503020204020204" pitchFamily="34" charset="0"/>
              </a:rPr>
              <a:t>       your  trust. We will be reliable  </a:t>
            </a:r>
          </a:p>
          <a:p>
            <a:pPr fontAlgn="base"/>
            <a:r>
              <a:rPr lang="en-AU" sz="950" dirty="0">
                <a:solidFill>
                  <a:srgbClr val="58595B"/>
                </a:solidFill>
                <a:latin typeface="Corbel" panose="020B0503020204020204" pitchFamily="34" charset="0"/>
              </a:rPr>
              <a:t>       and stick around for as long as  </a:t>
            </a:r>
          </a:p>
          <a:p>
            <a:pPr fontAlgn="base"/>
            <a:r>
              <a:rPr lang="en-AU" sz="950" dirty="0">
                <a:solidFill>
                  <a:srgbClr val="58595B"/>
                </a:solidFill>
                <a:latin typeface="Corbel" panose="020B0503020204020204" pitchFamily="34" charset="0"/>
              </a:rPr>
              <a:t>       it takes.</a:t>
            </a:r>
            <a:r>
              <a:rPr lang="en-US" sz="950" dirty="0">
                <a:solidFill>
                  <a:srgbClr val="58595B"/>
                </a:solidFill>
                <a:latin typeface="Corbel" panose="020B0503020204020204" pitchFamily="34" charset="0"/>
              </a:rPr>
              <a:t>​</a:t>
            </a:r>
          </a:p>
          <a:p>
            <a:pPr fontAlgn="base"/>
            <a:r>
              <a:rPr lang="en-AU" sz="950" dirty="0">
                <a:solidFill>
                  <a:srgbClr val="58595B"/>
                </a:solidFill>
                <a:latin typeface="Corbel" panose="020B0503020204020204" pitchFamily="34" charset="0"/>
              </a:rPr>
              <a:t> ​</a:t>
            </a:r>
          </a:p>
          <a:p>
            <a:pPr marL="171450" indent="-171450" fontAlgn="base">
              <a:buBlip>
                <a:blip r:embed="rId4"/>
              </a:buBlip>
            </a:pPr>
            <a:r>
              <a:rPr lang="en-AU" sz="950" dirty="0">
                <a:solidFill>
                  <a:srgbClr val="58595B"/>
                </a:solidFill>
                <a:latin typeface="Corbel" panose="020B0503020204020204" pitchFamily="34" charset="0"/>
              </a:rPr>
              <a:t>Your coach will look for the </a:t>
            </a:r>
          </a:p>
          <a:p>
            <a:pPr fontAlgn="base"/>
            <a:r>
              <a:rPr lang="en-AU" sz="950" dirty="0">
                <a:solidFill>
                  <a:srgbClr val="58595B"/>
                </a:solidFill>
                <a:latin typeface="Corbel" panose="020B0503020204020204" pitchFamily="34" charset="0"/>
              </a:rPr>
              <a:t>        strengths within and around you,  </a:t>
            </a:r>
          </a:p>
          <a:p>
            <a:pPr fontAlgn="base"/>
            <a:r>
              <a:rPr lang="en-AU" sz="950" dirty="0">
                <a:solidFill>
                  <a:srgbClr val="58595B"/>
                </a:solidFill>
                <a:latin typeface="Corbel" panose="020B0503020204020204" pitchFamily="34" charset="0"/>
              </a:rPr>
              <a:t>        and help you find opportunities </a:t>
            </a:r>
          </a:p>
          <a:p>
            <a:pPr fontAlgn="base"/>
            <a:r>
              <a:rPr lang="en-AU" sz="950" dirty="0">
                <a:solidFill>
                  <a:srgbClr val="58595B"/>
                </a:solidFill>
                <a:latin typeface="Corbel" panose="020B0503020204020204" pitchFamily="34" charset="0"/>
              </a:rPr>
              <a:t>        to test yourself and grow.</a:t>
            </a:r>
            <a:endParaRPr lang="en-US" sz="950" dirty="0">
              <a:solidFill>
                <a:srgbClr val="58595B"/>
              </a:solidFill>
              <a:latin typeface="Corbel" panose="020B0503020204020204" pitchFamily="34" charset="0"/>
            </a:endParaRPr>
          </a:p>
          <a:p>
            <a:pPr fontAlgn="base"/>
            <a:endParaRPr lang="en-AU" sz="950" dirty="0">
              <a:solidFill>
                <a:srgbClr val="58595B"/>
              </a:solidFill>
              <a:latin typeface="Corbel" panose="020B0503020204020204" pitchFamily="34" charset="0"/>
            </a:endParaRPr>
          </a:p>
          <a:p>
            <a:pPr marL="171450" indent="-171450" fontAlgn="base">
              <a:buBlip>
                <a:blip r:embed="rId5"/>
              </a:buBlip>
            </a:pPr>
            <a:r>
              <a:rPr lang="en-AU" sz="950" dirty="0">
                <a:solidFill>
                  <a:srgbClr val="58595B"/>
                </a:solidFill>
                <a:latin typeface="Corbel" panose="020B0503020204020204" pitchFamily="34" charset="0"/>
              </a:rPr>
              <a:t>Failure and bad choices are learning opportunities. We will encourage </a:t>
            </a:r>
          </a:p>
          <a:p>
            <a:pPr fontAlgn="base"/>
            <a:r>
              <a:rPr lang="en-AU" sz="950" dirty="0">
                <a:solidFill>
                  <a:srgbClr val="58595B"/>
                </a:solidFill>
                <a:latin typeface="Corbel" panose="020B0503020204020204" pitchFamily="34" charset="0"/>
              </a:rPr>
              <a:t>        you to try and test new things, to  </a:t>
            </a:r>
          </a:p>
          <a:p>
            <a:pPr fontAlgn="base"/>
            <a:r>
              <a:rPr lang="en-AU" sz="950" dirty="0">
                <a:solidFill>
                  <a:srgbClr val="58595B"/>
                </a:solidFill>
                <a:latin typeface="Corbel" panose="020B0503020204020204" pitchFamily="34" charset="0"/>
              </a:rPr>
              <a:t>        learn by doing and to create your</a:t>
            </a:r>
          </a:p>
          <a:p>
            <a:pPr fontAlgn="base"/>
            <a:r>
              <a:rPr lang="en-AU" sz="950" dirty="0">
                <a:solidFill>
                  <a:srgbClr val="58595B"/>
                </a:solidFill>
                <a:latin typeface="Corbel" panose="020B0503020204020204" pitchFamily="34" charset="0"/>
              </a:rPr>
              <a:t>        own path.</a:t>
            </a:r>
            <a:r>
              <a:rPr lang="en-US" sz="950" dirty="0">
                <a:solidFill>
                  <a:srgbClr val="58595B"/>
                </a:solidFill>
                <a:latin typeface="Corbel" panose="020B0503020204020204" pitchFamily="34" charset="0"/>
              </a:rPr>
              <a:t>​</a:t>
            </a:r>
          </a:p>
          <a:p>
            <a:pPr fontAlgn="base"/>
            <a:r>
              <a:rPr lang="en-AU" sz="1000" dirty="0">
                <a:solidFill>
                  <a:srgbClr val="298FC2"/>
                </a:solidFill>
                <a:latin typeface="Corbel" panose="020B0503020204020204" pitchFamily="34" charset="0"/>
              </a:rPr>
              <a:t>​</a:t>
            </a:r>
          </a:p>
          <a:p>
            <a:pPr fontAlgn="base"/>
            <a:endParaRPr lang="en-AU" sz="1000" dirty="0">
              <a:solidFill>
                <a:srgbClr val="298FC2"/>
              </a:solidFill>
              <a:latin typeface="Corbel" panose="020B0503020204020204" pitchFamily="34" charset="0"/>
            </a:endParaRPr>
          </a:p>
          <a:p>
            <a:pPr fontAlgn="base"/>
            <a:endParaRPr lang="en-AU" sz="1000" dirty="0">
              <a:solidFill>
                <a:srgbClr val="298FC2"/>
              </a:solidFill>
              <a:latin typeface="Corbel" panose="020B0503020204020204" pitchFamily="34" charset="0"/>
            </a:endParaRPr>
          </a:p>
          <a:p>
            <a:pPr marL="171450" indent="-171450" fontAlgn="base">
              <a:buBlip>
                <a:blip r:embed="rId3"/>
              </a:buBlip>
            </a:pPr>
            <a:r>
              <a:rPr lang="en-AU" sz="950" dirty="0">
                <a:solidFill>
                  <a:srgbClr val="58595B"/>
                </a:solidFill>
                <a:latin typeface="Corbel" panose="020B0503020204020204" pitchFamily="34" charset="0"/>
              </a:rPr>
              <a:t>We will be a safety net to help when things go wrong, helping you to find a way forwards no matter what has happened.</a:t>
            </a:r>
            <a:r>
              <a:rPr lang="en-US" sz="950" dirty="0">
                <a:solidFill>
                  <a:srgbClr val="58595B"/>
                </a:solidFill>
                <a:latin typeface="Corbel" panose="020B0503020204020204" pitchFamily="34" charset="0"/>
              </a:rPr>
              <a:t>​</a:t>
            </a:r>
          </a:p>
          <a:p>
            <a:pPr marL="171450" indent="-171450" fontAlgn="base">
              <a:buBlip>
                <a:blip r:embed="rId3"/>
              </a:buBlip>
            </a:pPr>
            <a:endParaRPr lang="en-US" sz="950" dirty="0">
              <a:solidFill>
                <a:srgbClr val="58595B"/>
              </a:solidFill>
              <a:latin typeface="Corbel" panose="020B0503020204020204" pitchFamily="34" charset="0"/>
            </a:endParaRPr>
          </a:p>
          <a:p>
            <a:pPr marL="171450" indent="-171450" fontAlgn="base">
              <a:buBlip>
                <a:blip r:embed="rId3"/>
              </a:buBlip>
            </a:pPr>
            <a:r>
              <a:rPr lang="en-US" sz="950" dirty="0">
                <a:solidFill>
                  <a:srgbClr val="58595B"/>
                </a:solidFill>
                <a:latin typeface="Corbel" panose="020B0503020204020204" pitchFamily="34" charset="0"/>
              </a:rPr>
              <a:t>You have the right to complain, and have your concerns taken seriously and responded to by Home Stretch WA. </a:t>
            </a:r>
          </a:p>
          <a:p>
            <a:pPr marL="171450" indent="-171450" fontAlgn="base">
              <a:buBlip>
                <a:blip r:embed="rId3"/>
              </a:buBlip>
            </a:pPr>
            <a:endParaRPr lang="en-US" sz="950" dirty="0">
              <a:solidFill>
                <a:srgbClr val="58595B"/>
              </a:solidFill>
              <a:latin typeface="Corbel" panose="020B0503020204020204" pitchFamily="34" charset="0"/>
            </a:endParaRPr>
          </a:p>
          <a:p>
            <a:pPr marL="171450" indent="-171450" fontAlgn="base">
              <a:buBlip>
                <a:blip r:embed="rId3"/>
              </a:buBlip>
            </a:pPr>
            <a:r>
              <a:rPr lang="en-US" sz="950" dirty="0">
                <a:solidFill>
                  <a:srgbClr val="58595B"/>
                </a:solidFill>
                <a:latin typeface="Corbel" panose="020B0503020204020204" pitchFamily="34" charset="0"/>
              </a:rPr>
              <a:t>You have the right to make complaints about Home Stretch WA to people who don’t work for Home Stretch WA. This includes the Child Advocate and the Department for Child Protection.</a:t>
            </a:r>
          </a:p>
          <a:p>
            <a:pPr fontAlgn="base"/>
            <a:endParaRPr lang="en-US"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p14="http://schemas.microsoft.com/office/powerpoint/2010/main">
        <mc:Choice Requires="p14">
          <p:contentPart p14:bwMode="auto" r:id="rId6">
            <p14:nvContentPartPr>
              <p14:cNvPr id="29" name="Ink 28">
                <a:extLst>
                  <a:ext uri="{FF2B5EF4-FFF2-40B4-BE49-F238E27FC236}">
                    <a16:creationId xmlns:a16="http://schemas.microsoft.com/office/drawing/2014/main" id="{56A0891D-24AF-6548-BA7F-EB826A3C8DB5}"/>
                  </a:ext>
                </a:extLst>
              </p14:cNvPr>
              <p14:cNvContentPartPr/>
              <p14:nvPr/>
            </p14:nvContentPartPr>
            <p14:xfrm>
              <a:off x="-1829734" y="394642"/>
              <a:ext cx="360" cy="360"/>
            </p14:xfrm>
          </p:contentPart>
        </mc:Choice>
        <mc:Fallback xmlns="">
          <p:pic>
            <p:nvPicPr>
              <p:cNvPr id="29" name="Ink 28">
                <a:extLst>
                  <a:ext uri="{FF2B5EF4-FFF2-40B4-BE49-F238E27FC236}">
                    <a16:creationId xmlns:a16="http://schemas.microsoft.com/office/drawing/2014/main" id="{56A0891D-24AF-6548-BA7F-EB826A3C8DB5}"/>
                  </a:ext>
                </a:extLst>
              </p:cNvPr>
              <p:cNvPicPr/>
              <p:nvPr/>
            </p:nvPicPr>
            <p:blipFill>
              <a:blip r:embed="rId11"/>
              <a:stretch>
                <a:fillRect/>
              </a:stretch>
            </p:blipFill>
            <p:spPr>
              <a:xfrm>
                <a:off x="-1892734" y="331642"/>
                <a:ext cx="126000" cy="126000"/>
              </a:xfrm>
              <a:prstGeom prst="rect">
                <a:avLst/>
              </a:prstGeom>
            </p:spPr>
          </p:pic>
        </mc:Fallback>
      </mc:AlternateContent>
      <p:pic>
        <p:nvPicPr>
          <p:cNvPr id="7" name="Picture 6">
            <a:extLst>
              <a:ext uri="{FF2B5EF4-FFF2-40B4-BE49-F238E27FC236}">
                <a16:creationId xmlns:a16="http://schemas.microsoft.com/office/drawing/2014/main" id="{ABA4345B-381F-D7D4-29EC-39173BCF976A}"/>
              </a:ext>
            </a:extLst>
          </p:cNvPr>
          <p:cNvPicPr>
            <a:picLocks noChangeAspect="1"/>
          </p:cNvPicPr>
          <p:nvPr/>
        </p:nvPicPr>
        <p:blipFill>
          <a:blip r:embed="rId12"/>
          <a:stretch>
            <a:fillRect/>
          </a:stretch>
        </p:blipFill>
        <p:spPr>
          <a:xfrm rot="7838871">
            <a:off x="823993" y="371732"/>
            <a:ext cx="869298" cy="3779838"/>
          </a:xfrm>
          <a:prstGeom prst="rect">
            <a:avLst/>
          </a:prstGeom>
        </p:spPr>
      </p:pic>
    </p:spTree>
    <p:extLst>
      <p:ext uri="{BB962C8B-B14F-4D97-AF65-F5344CB8AC3E}">
        <p14:creationId xmlns:p14="http://schemas.microsoft.com/office/powerpoint/2010/main" val="3431331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40668-CE9A-E044-87FD-E7FD36C085BF}"/>
              </a:ext>
            </a:extLst>
          </p:cNvPr>
          <p:cNvSpPr>
            <a:spLocks noGrp="1"/>
          </p:cNvSpPr>
          <p:nvPr>
            <p:ph type="title"/>
          </p:nvPr>
        </p:nvSpPr>
        <p:spPr/>
        <p:txBody>
          <a:bodyPr/>
          <a:lstStyle/>
          <a:p>
            <a:endParaRPr lang="en-US"/>
          </a:p>
        </p:txBody>
      </p:sp>
      <p:pic>
        <p:nvPicPr>
          <p:cNvPr id="8" name="Content Placeholder 7">
            <a:extLst>
              <a:ext uri="{FF2B5EF4-FFF2-40B4-BE49-F238E27FC236}">
                <a16:creationId xmlns:a16="http://schemas.microsoft.com/office/drawing/2014/main" id="{B461CE5A-F8F9-844F-BF10-8811B52F4A08}"/>
              </a:ext>
            </a:extLst>
          </p:cNvPr>
          <p:cNvPicPr>
            <a:picLocks noGrp="1" noChangeAspect="1"/>
          </p:cNvPicPr>
          <p:nvPr>
            <p:ph idx="1"/>
          </p:nvPr>
        </p:nvPicPr>
        <p:blipFill>
          <a:blip r:embed="rId3"/>
          <a:stretch>
            <a:fillRect/>
          </a:stretch>
        </p:blipFill>
        <p:spPr>
          <a:xfrm>
            <a:off x="920548" y="931863"/>
            <a:ext cx="3394479" cy="2398712"/>
          </a:xfrm>
        </p:spPr>
      </p:pic>
      <p:sp>
        <p:nvSpPr>
          <p:cNvPr id="5" name="Rectangle 4">
            <a:extLst>
              <a:ext uri="{FF2B5EF4-FFF2-40B4-BE49-F238E27FC236}">
                <a16:creationId xmlns:a16="http://schemas.microsoft.com/office/drawing/2014/main" id="{44D1C50D-D66B-CF4D-B4C3-6F5A1033F45F}"/>
              </a:ext>
            </a:extLst>
          </p:cNvPr>
          <p:cNvSpPr/>
          <p:nvPr/>
        </p:nvSpPr>
        <p:spPr>
          <a:xfrm>
            <a:off x="0" y="-1"/>
            <a:ext cx="5327650" cy="3827097"/>
          </a:xfrm>
          <a:prstGeom prst="rect">
            <a:avLst/>
          </a:prstGeom>
          <a:solidFill>
            <a:srgbClr val="8065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EC7D4DB8-846A-124A-AFBA-4D7EF0ABFB49}"/>
              </a:ext>
            </a:extLst>
          </p:cNvPr>
          <p:cNvSpPr/>
          <p:nvPr/>
        </p:nvSpPr>
        <p:spPr>
          <a:xfrm>
            <a:off x="-271514" y="135800"/>
            <a:ext cx="5418503" cy="3688003"/>
          </a:xfrm>
          <a:custGeom>
            <a:avLst/>
            <a:gdLst>
              <a:gd name="connsiteX0" fmla="*/ 0 w 5168347"/>
              <a:gd name="connsiteY0" fmla="*/ 2136913 h 4273826"/>
              <a:gd name="connsiteX1" fmla="*/ 2584174 w 5168347"/>
              <a:gd name="connsiteY1" fmla="*/ 0 h 4273826"/>
              <a:gd name="connsiteX2" fmla="*/ 5168348 w 5168347"/>
              <a:gd name="connsiteY2" fmla="*/ 2136913 h 4273826"/>
              <a:gd name="connsiteX3" fmla="*/ 2584174 w 5168347"/>
              <a:gd name="connsiteY3" fmla="*/ 4273826 h 4273826"/>
              <a:gd name="connsiteX4" fmla="*/ 0 w 5168347"/>
              <a:gd name="connsiteY4" fmla="*/ 2136913 h 4273826"/>
              <a:gd name="connsiteX0" fmla="*/ 0 w 5241571"/>
              <a:gd name="connsiteY0" fmla="*/ 2190515 h 4327428"/>
              <a:gd name="connsiteX1" fmla="*/ 2584174 w 5241571"/>
              <a:gd name="connsiteY1" fmla="*/ 53602 h 4327428"/>
              <a:gd name="connsiteX2" fmla="*/ 4591878 w 5241571"/>
              <a:gd name="connsiteY2" fmla="*/ 773386 h 4327428"/>
              <a:gd name="connsiteX3" fmla="*/ 5168348 w 5241571"/>
              <a:gd name="connsiteY3" fmla="*/ 2190515 h 4327428"/>
              <a:gd name="connsiteX4" fmla="*/ 2584174 w 5241571"/>
              <a:gd name="connsiteY4" fmla="*/ 4327428 h 4327428"/>
              <a:gd name="connsiteX5" fmla="*/ 0 w 5241571"/>
              <a:gd name="connsiteY5" fmla="*/ 2190515 h 4327428"/>
              <a:gd name="connsiteX0" fmla="*/ 0 w 5243947"/>
              <a:gd name="connsiteY0" fmla="*/ 2195585 h 4332498"/>
              <a:gd name="connsiteX1" fmla="*/ 2584174 w 5243947"/>
              <a:gd name="connsiteY1" fmla="*/ 58672 h 4332498"/>
              <a:gd name="connsiteX2" fmla="*/ 4611756 w 5243947"/>
              <a:gd name="connsiteY2" fmla="*/ 738699 h 4332498"/>
              <a:gd name="connsiteX3" fmla="*/ 5168348 w 5243947"/>
              <a:gd name="connsiteY3" fmla="*/ 2195585 h 4332498"/>
              <a:gd name="connsiteX4" fmla="*/ 2584174 w 5243947"/>
              <a:gd name="connsiteY4" fmla="*/ 4332498 h 4332498"/>
              <a:gd name="connsiteX5" fmla="*/ 0 w 5243947"/>
              <a:gd name="connsiteY5" fmla="*/ 2195585 h 4332498"/>
              <a:gd name="connsiteX0" fmla="*/ 37498 w 5281445"/>
              <a:gd name="connsiteY0" fmla="*/ 2149751 h 4286664"/>
              <a:gd name="connsiteX1" fmla="*/ 1190437 w 5281445"/>
              <a:gd name="connsiteY1" fmla="*/ 401318 h 4286664"/>
              <a:gd name="connsiteX2" fmla="*/ 2621672 w 5281445"/>
              <a:gd name="connsiteY2" fmla="*/ 12838 h 4286664"/>
              <a:gd name="connsiteX3" fmla="*/ 4649254 w 5281445"/>
              <a:gd name="connsiteY3" fmla="*/ 692865 h 4286664"/>
              <a:gd name="connsiteX4" fmla="*/ 5205846 w 5281445"/>
              <a:gd name="connsiteY4" fmla="*/ 2149751 h 4286664"/>
              <a:gd name="connsiteX5" fmla="*/ 2621672 w 5281445"/>
              <a:gd name="connsiteY5" fmla="*/ 4286664 h 4286664"/>
              <a:gd name="connsiteX6" fmla="*/ 37498 w 5281445"/>
              <a:gd name="connsiteY6" fmla="*/ 2149751 h 4286664"/>
              <a:gd name="connsiteX0" fmla="*/ 37498 w 5206080"/>
              <a:gd name="connsiteY0" fmla="*/ 2149751 h 4315973"/>
              <a:gd name="connsiteX1" fmla="*/ 1190437 w 5206080"/>
              <a:gd name="connsiteY1" fmla="*/ 401318 h 4315973"/>
              <a:gd name="connsiteX2" fmla="*/ 2621672 w 5206080"/>
              <a:gd name="connsiteY2" fmla="*/ 12838 h 4315973"/>
              <a:gd name="connsiteX3" fmla="*/ 4649254 w 5206080"/>
              <a:gd name="connsiteY3" fmla="*/ 692865 h 4315973"/>
              <a:gd name="connsiteX4" fmla="*/ 5205846 w 5206080"/>
              <a:gd name="connsiteY4" fmla="*/ 2149751 h 4315973"/>
              <a:gd name="connsiteX5" fmla="*/ 4708889 w 5206080"/>
              <a:gd name="connsiteY5" fmla="*/ 3310170 h 4315973"/>
              <a:gd name="connsiteX6" fmla="*/ 2621672 w 5206080"/>
              <a:gd name="connsiteY6" fmla="*/ 4286664 h 4315973"/>
              <a:gd name="connsiteX7" fmla="*/ 37498 w 5206080"/>
              <a:gd name="connsiteY7" fmla="*/ 2149751 h 4315973"/>
              <a:gd name="connsiteX0" fmla="*/ 37498 w 5205951"/>
              <a:gd name="connsiteY0" fmla="*/ 2144216 h 4310438"/>
              <a:gd name="connsiteX1" fmla="*/ 1190437 w 5205951"/>
              <a:gd name="connsiteY1" fmla="*/ 395783 h 4310438"/>
              <a:gd name="connsiteX2" fmla="*/ 2621672 w 5205951"/>
              <a:gd name="connsiteY2" fmla="*/ 7303 h 4310438"/>
              <a:gd name="connsiteX3" fmla="*/ 3668593 w 5205951"/>
              <a:gd name="connsiteY3" fmla="*/ 183748 h 4310438"/>
              <a:gd name="connsiteX4" fmla="*/ 4649254 w 5205951"/>
              <a:gd name="connsiteY4" fmla="*/ 687330 h 4310438"/>
              <a:gd name="connsiteX5" fmla="*/ 5205846 w 5205951"/>
              <a:gd name="connsiteY5" fmla="*/ 2144216 h 4310438"/>
              <a:gd name="connsiteX6" fmla="*/ 4708889 w 5205951"/>
              <a:gd name="connsiteY6" fmla="*/ 3304635 h 4310438"/>
              <a:gd name="connsiteX7" fmla="*/ 2621672 w 5205951"/>
              <a:gd name="connsiteY7" fmla="*/ 4281129 h 4310438"/>
              <a:gd name="connsiteX8" fmla="*/ 37498 w 5205951"/>
              <a:gd name="connsiteY8" fmla="*/ 2144216 h 4310438"/>
              <a:gd name="connsiteX0" fmla="*/ 37498 w 5220476"/>
              <a:gd name="connsiteY0" fmla="*/ 2144216 h 4310438"/>
              <a:gd name="connsiteX1" fmla="*/ 1190437 w 5220476"/>
              <a:gd name="connsiteY1" fmla="*/ 395783 h 4310438"/>
              <a:gd name="connsiteX2" fmla="*/ 2621672 w 5220476"/>
              <a:gd name="connsiteY2" fmla="*/ 7303 h 4310438"/>
              <a:gd name="connsiteX3" fmla="*/ 3668593 w 5220476"/>
              <a:gd name="connsiteY3" fmla="*/ 183748 h 4310438"/>
              <a:gd name="connsiteX4" fmla="*/ 4649254 w 5220476"/>
              <a:gd name="connsiteY4" fmla="*/ 687330 h 4310438"/>
              <a:gd name="connsiteX5" fmla="*/ 5073325 w 5220476"/>
              <a:gd name="connsiteY5" fmla="*/ 1376443 h 4310438"/>
              <a:gd name="connsiteX6" fmla="*/ 5205846 w 5220476"/>
              <a:gd name="connsiteY6" fmla="*/ 2144216 h 4310438"/>
              <a:gd name="connsiteX7" fmla="*/ 4708889 w 5220476"/>
              <a:gd name="connsiteY7" fmla="*/ 3304635 h 4310438"/>
              <a:gd name="connsiteX8" fmla="*/ 2621672 w 5220476"/>
              <a:gd name="connsiteY8" fmla="*/ 4281129 h 4310438"/>
              <a:gd name="connsiteX9" fmla="*/ 37498 w 5220476"/>
              <a:gd name="connsiteY9" fmla="*/ 2144216 h 4310438"/>
              <a:gd name="connsiteX0" fmla="*/ 37498 w 5206296"/>
              <a:gd name="connsiteY0" fmla="*/ 2144216 h 4307298"/>
              <a:gd name="connsiteX1" fmla="*/ 1190437 w 5206296"/>
              <a:gd name="connsiteY1" fmla="*/ 395783 h 4307298"/>
              <a:gd name="connsiteX2" fmla="*/ 2621672 w 5206296"/>
              <a:gd name="connsiteY2" fmla="*/ 7303 h 4307298"/>
              <a:gd name="connsiteX3" fmla="*/ 3668593 w 5206296"/>
              <a:gd name="connsiteY3" fmla="*/ 183748 h 4307298"/>
              <a:gd name="connsiteX4" fmla="*/ 4649254 w 5206296"/>
              <a:gd name="connsiteY4" fmla="*/ 687330 h 4307298"/>
              <a:gd name="connsiteX5" fmla="*/ 5073325 w 5206296"/>
              <a:gd name="connsiteY5" fmla="*/ 1376443 h 4307298"/>
              <a:gd name="connsiteX6" fmla="*/ 5205846 w 5206296"/>
              <a:gd name="connsiteY6" fmla="*/ 2144216 h 4307298"/>
              <a:gd name="connsiteX7" fmla="*/ 5093202 w 5206296"/>
              <a:gd name="connsiteY7" fmla="*/ 2900443 h 4307298"/>
              <a:gd name="connsiteX8" fmla="*/ 4708889 w 5206296"/>
              <a:gd name="connsiteY8" fmla="*/ 3304635 h 4307298"/>
              <a:gd name="connsiteX9" fmla="*/ 2621672 w 5206296"/>
              <a:gd name="connsiteY9" fmla="*/ 4281129 h 4307298"/>
              <a:gd name="connsiteX10" fmla="*/ 37498 w 5206296"/>
              <a:gd name="connsiteY10" fmla="*/ 2144216 h 4307298"/>
              <a:gd name="connsiteX0" fmla="*/ 37498 w 5206296"/>
              <a:gd name="connsiteY0" fmla="*/ 2144216 h 4311706"/>
              <a:gd name="connsiteX1" fmla="*/ 1190437 w 5206296"/>
              <a:gd name="connsiteY1" fmla="*/ 395783 h 4311706"/>
              <a:gd name="connsiteX2" fmla="*/ 2621672 w 5206296"/>
              <a:gd name="connsiteY2" fmla="*/ 7303 h 4311706"/>
              <a:gd name="connsiteX3" fmla="*/ 3668593 w 5206296"/>
              <a:gd name="connsiteY3" fmla="*/ 183748 h 4311706"/>
              <a:gd name="connsiteX4" fmla="*/ 4649254 w 5206296"/>
              <a:gd name="connsiteY4" fmla="*/ 687330 h 4311706"/>
              <a:gd name="connsiteX5" fmla="*/ 5073325 w 5206296"/>
              <a:gd name="connsiteY5" fmla="*/ 1376443 h 4311706"/>
              <a:gd name="connsiteX6" fmla="*/ 5205846 w 5206296"/>
              <a:gd name="connsiteY6" fmla="*/ 2144216 h 4311706"/>
              <a:gd name="connsiteX7" fmla="*/ 5093202 w 5206296"/>
              <a:gd name="connsiteY7" fmla="*/ 2900443 h 4311706"/>
              <a:gd name="connsiteX8" fmla="*/ 4708889 w 5206296"/>
              <a:gd name="connsiteY8" fmla="*/ 3370896 h 4311706"/>
              <a:gd name="connsiteX9" fmla="*/ 2621672 w 5206296"/>
              <a:gd name="connsiteY9" fmla="*/ 4281129 h 4311706"/>
              <a:gd name="connsiteX10" fmla="*/ 37498 w 5206296"/>
              <a:gd name="connsiteY10" fmla="*/ 2144216 h 4311706"/>
              <a:gd name="connsiteX0" fmla="*/ 37498 w 5206296"/>
              <a:gd name="connsiteY0" fmla="*/ 2144216 h 4313286"/>
              <a:gd name="connsiteX1" fmla="*/ 1190437 w 5206296"/>
              <a:gd name="connsiteY1" fmla="*/ 395783 h 4313286"/>
              <a:gd name="connsiteX2" fmla="*/ 2621672 w 5206296"/>
              <a:gd name="connsiteY2" fmla="*/ 7303 h 4313286"/>
              <a:gd name="connsiteX3" fmla="*/ 3668593 w 5206296"/>
              <a:gd name="connsiteY3" fmla="*/ 183748 h 4313286"/>
              <a:gd name="connsiteX4" fmla="*/ 4649254 w 5206296"/>
              <a:gd name="connsiteY4" fmla="*/ 687330 h 4313286"/>
              <a:gd name="connsiteX5" fmla="*/ 5073325 w 5206296"/>
              <a:gd name="connsiteY5" fmla="*/ 1376443 h 4313286"/>
              <a:gd name="connsiteX6" fmla="*/ 5205846 w 5206296"/>
              <a:gd name="connsiteY6" fmla="*/ 2144216 h 4313286"/>
              <a:gd name="connsiteX7" fmla="*/ 5093202 w 5206296"/>
              <a:gd name="connsiteY7" fmla="*/ 2900443 h 4313286"/>
              <a:gd name="connsiteX8" fmla="*/ 4708889 w 5206296"/>
              <a:gd name="connsiteY8" fmla="*/ 3370896 h 4313286"/>
              <a:gd name="connsiteX9" fmla="*/ 2621672 w 5206296"/>
              <a:gd name="connsiteY9" fmla="*/ 4281129 h 4313286"/>
              <a:gd name="connsiteX10" fmla="*/ 37498 w 5206296"/>
              <a:gd name="connsiteY10" fmla="*/ 2144216 h 4313286"/>
              <a:gd name="connsiteX0" fmla="*/ 37498 w 5206296"/>
              <a:gd name="connsiteY0" fmla="*/ 2144216 h 4323453"/>
              <a:gd name="connsiteX1" fmla="*/ 1190437 w 5206296"/>
              <a:gd name="connsiteY1" fmla="*/ 395783 h 4323453"/>
              <a:gd name="connsiteX2" fmla="*/ 2621672 w 5206296"/>
              <a:gd name="connsiteY2" fmla="*/ 7303 h 4323453"/>
              <a:gd name="connsiteX3" fmla="*/ 3668593 w 5206296"/>
              <a:gd name="connsiteY3" fmla="*/ 183748 h 4323453"/>
              <a:gd name="connsiteX4" fmla="*/ 4649254 w 5206296"/>
              <a:gd name="connsiteY4" fmla="*/ 687330 h 4323453"/>
              <a:gd name="connsiteX5" fmla="*/ 5073325 w 5206296"/>
              <a:gd name="connsiteY5" fmla="*/ 1376443 h 4323453"/>
              <a:gd name="connsiteX6" fmla="*/ 5205846 w 5206296"/>
              <a:gd name="connsiteY6" fmla="*/ 2144216 h 4323453"/>
              <a:gd name="connsiteX7" fmla="*/ 5093202 w 5206296"/>
              <a:gd name="connsiteY7" fmla="*/ 2900443 h 4323453"/>
              <a:gd name="connsiteX8" fmla="*/ 4675758 w 5206296"/>
              <a:gd name="connsiteY8" fmla="*/ 3490165 h 4323453"/>
              <a:gd name="connsiteX9" fmla="*/ 2621672 w 5206296"/>
              <a:gd name="connsiteY9" fmla="*/ 4281129 h 4323453"/>
              <a:gd name="connsiteX10" fmla="*/ 37498 w 5206296"/>
              <a:gd name="connsiteY10" fmla="*/ 2144216 h 4323453"/>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2002 w 5170800"/>
              <a:gd name="connsiteY0" fmla="*/ 2144216 h 4281917"/>
              <a:gd name="connsiteX1" fmla="*/ 1154941 w 5170800"/>
              <a:gd name="connsiteY1" fmla="*/ 395783 h 4281917"/>
              <a:gd name="connsiteX2" fmla="*/ 2586176 w 5170800"/>
              <a:gd name="connsiteY2" fmla="*/ 7303 h 4281917"/>
              <a:gd name="connsiteX3" fmla="*/ 3633097 w 5170800"/>
              <a:gd name="connsiteY3" fmla="*/ 183748 h 4281917"/>
              <a:gd name="connsiteX4" fmla="*/ 4613758 w 5170800"/>
              <a:gd name="connsiteY4" fmla="*/ 687330 h 4281917"/>
              <a:gd name="connsiteX5" fmla="*/ 5037829 w 5170800"/>
              <a:gd name="connsiteY5" fmla="*/ 1376443 h 4281917"/>
              <a:gd name="connsiteX6" fmla="*/ 5170350 w 5170800"/>
              <a:gd name="connsiteY6" fmla="*/ 2144216 h 4281917"/>
              <a:gd name="connsiteX7" fmla="*/ 5057706 w 5170800"/>
              <a:gd name="connsiteY7" fmla="*/ 2900443 h 4281917"/>
              <a:gd name="connsiteX8" fmla="*/ 4746279 w 5170800"/>
              <a:gd name="connsiteY8" fmla="*/ 3563052 h 4281917"/>
              <a:gd name="connsiteX9" fmla="*/ 2586176 w 5170800"/>
              <a:gd name="connsiteY9" fmla="*/ 4281129 h 4281917"/>
              <a:gd name="connsiteX10" fmla="*/ 923028 w 5170800"/>
              <a:gd name="connsiteY10" fmla="*/ 3429854 h 4281917"/>
              <a:gd name="connsiteX11" fmla="*/ 2002 w 5170800"/>
              <a:gd name="connsiteY11" fmla="*/ 2144216 h 4281917"/>
              <a:gd name="connsiteX0" fmla="*/ 4651 w 5173449"/>
              <a:gd name="connsiteY0" fmla="*/ 2144216 h 4281138"/>
              <a:gd name="connsiteX1" fmla="*/ 1157590 w 5173449"/>
              <a:gd name="connsiteY1" fmla="*/ 395783 h 4281138"/>
              <a:gd name="connsiteX2" fmla="*/ 2588825 w 5173449"/>
              <a:gd name="connsiteY2" fmla="*/ 7303 h 4281138"/>
              <a:gd name="connsiteX3" fmla="*/ 3635746 w 5173449"/>
              <a:gd name="connsiteY3" fmla="*/ 183748 h 4281138"/>
              <a:gd name="connsiteX4" fmla="*/ 4616407 w 5173449"/>
              <a:gd name="connsiteY4" fmla="*/ 687330 h 4281138"/>
              <a:gd name="connsiteX5" fmla="*/ 5040478 w 5173449"/>
              <a:gd name="connsiteY5" fmla="*/ 1376443 h 4281138"/>
              <a:gd name="connsiteX6" fmla="*/ 5172999 w 5173449"/>
              <a:gd name="connsiteY6" fmla="*/ 2144216 h 4281138"/>
              <a:gd name="connsiteX7" fmla="*/ 5060355 w 5173449"/>
              <a:gd name="connsiteY7" fmla="*/ 2900443 h 4281138"/>
              <a:gd name="connsiteX8" fmla="*/ 4748928 w 5173449"/>
              <a:gd name="connsiteY8" fmla="*/ 3563052 h 4281138"/>
              <a:gd name="connsiteX9" fmla="*/ 2588825 w 5173449"/>
              <a:gd name="connsiteY9" fmla="*/ 4281129 h 4281138"/>
              <a:gd name="connsiteX10" fmla="*/ 826286 w 5173449"/>
              <a:gd name="connsiteY10" fmla="*/ 3549123 h 4281138"/>
              <a:gd name="connsiteX11" fmla="*/ 4651 w 5173449"/>
              <a:gd name="connsiteY11" fmla="*/ 2144216 h 4281138"/>
              <a:gd name="connsiteX0" fmla="*/ 4651 w 5173449"/>
              <a:gd name="connsiteY0" fmla="*/ 2149708 h 4286630"/>
              <a:gd name="connsiteX1" fmla="*/ 1157590 w 5173449"/>
              <a:gd name="connsiteY1" fmla="*/ 401275 h 4286630"/>
              <a:gd name="connsiteX2" fmla="*/ 2588825 w 5173449"/>
              <a:gd name="connsiteY2" fmla="*/ 12795 h 4286630"/>
              <a:gd name="connsiteX3" fmla="*/ 3861033 w 5173449"/>
              <a:gd name="connsiteY3" fmla="*/ 149484 h 4286630"/>
              <a:gd name="connsiteX4" fmla="*/ 4616407 w 5173449"/>
              <a:gd name="connsiteY4" fmla="*/ 692822 h 4286630"/>
              <a:gd name="connsiteX5" fmla="*/ 5040478 w 5173449"/>
              <a:gd name="connsiteY5" fmla="*/ 1381935 h 4286630"/>
              <a:gd name="connsiteX6" fmla="*/ 5172999 w 5173449"/>
              <a:gd name="connsiteY6" fmla="*/ 2149708 h 4286630"/>
              <a:gd name="connsiteX7" fmla="*/ 5060355 w 5173449"/>
              <a:gd name="connsiteY7" fmla="*/ 2905935 h 4286630"/>
              <a:gd name="connsiteX8" fmla="*/ 4748928 w 5173449"/>
              <a:gd name="connsiteY8" fmla="*/ 3568544 h 4286630"/>
              <a:gd name="connsiteX9" fmla="*/ 2588825 w 5173449"/>
              <a:gd name="connsiteY9" fmla="*/ 4286621 h 4286630"/>
              <a:gd name="connsiteX10" fmla="*/ 826286 w 5173449"/>
              <a:gd name="connsiteY10" fmla="*/ 3554615 h 4286630"/>
              <a:gd name="connsiteX11" fmla="*/ 4651 w 5173449"/>
              <a:gd name="connsiteY11" fmla="*/ 2149708 h 4286630"/>
              <a:gd name="connsiteX0" fmla="*/ 4651 w 5173449"/>
              <a:gd name="connsiteY0" fmla="*/ 2149708 h 4286630"/>
              <a:gd name="connsiteX1" fmla="*/ 1157590 w 5173449"/>
              <a:gd name="connsiteY1" fmla="*/ 401275 h 4286630"/>
              <a:gd name="connsiteX2" fmla="*/ 2588825 w 5173449"/>
              <a:gd name="connsiteY2" fmla="*/ 12795 h 4286630"/>
              <a:gd name="connsiteX3" fmla="*/ 3861033 w 5173449"/>
              <a:gd name="connsiteY3" fmla="*/ 149484 h 4286630"/>
              <a:gd name="connsiteX4" fmla="*/ 4835068 w 5173449"/>
              <a:gd name="connsiteY4" fmla="*/ 672943 h 4286630"/>
              <a:gd name="connsiteX5" fmla="*/ 5040478 w 5173449"/>
              <a:gd name="connsiteY5" fmla="*/ 1381935 h 4286630"/>
              <a:gd name="connsiteX6" fmla="*/ 5172999 w 5173449"/>
              <a:gd name="connsiteY6" fmla="*/ 2149708 h 4286630"/>
              <a:gd name="connsiteX7" fmla="*/ 5060355 w 5173449"/>
              <a:gd name="connsiteY7" fmla="*/ 2905935 h 4286630"/>
              <a:gd name="connsiteX8" fmla="*/ 4748928 w 5173449"/>
              <a:gd name="connsiteY8" fmla="*/ 3568544 h 4286630"/>
              <a:gd name="connsiteX9" fmla="*/ 2588825 w 5173449"/>
              <a:gd name="connsiteY9" fmla="*/ 4286621 h 4286630"/>
              <a:gd name="connsiteX10" fmla="*/ 826286 w 5173449"/>
              <a:gd name="connsiteY10" fmla="*/ 3554615 h 4286630"/>
              <a:gd name="connsiteX11" fmla="*/ 4651 w 5173449"/>
              <a:gd name="connsiteY11" fmla="*/ 2149708 h 4286630"/>
              <a:gd name="connsiteX0" fmla="*/ 4651 w 5252062"/>
              <a:gd name="connsiteY0" fmla="*/ 2149708 h 4286630"/>
              <a:gd name="connsiteX1" fmla="*/ 1157590 w 5252062"/>
              <a:gd name="connsiteY1" fmla="*/ 401275 h 4286630"/>
              <a:gd name="connsiteX2" fmla="*/ 2588825 w 5252062"/>
              <a:gd name="connsiteY2" fmla="*/ 12795 h 4286630"/>
              <a:gd name="connsiteX3" fmla="*/ 3861033 w 5252062"/>
              <a:gd name="connsiteY3" fmla="*/ 149484 h 4286630"/>
              <a:gd name="connsiteX4" fmla="*/ 4835068 w 5252062"/>
              <a:gd name="connsiteY4" fmla="*/ 672943 h 4286630"/>
              <a:gd name="connsiteX5" fmla="*/ 5219382 w 5252062"/>
              <a:gd name="connsiteY5" fmla="*/ 1421691 h 4286630"/>
              <a:gd name="connsiteX6" fmla="*/ 5172999 w 5252062"/>
              <a:gd name="connsiteY6" fmla="*/ 2149708 h 4286630"/>
              <a:gd name="connsiteX7" fmla="*/ 5060355 w 5252062"/>
              <a:gd name="connsiteY7" fmla="*/ 2905935 h 4286630"/>
              <a:gd name="connsiteX8" fmla="*/ 4748928 w 5252062"/>
              <a:gd name="connsiteY8" fmla="*/ 3568544 h 4286630"/>
              <a:gd name="connsiteX9" fmla="*/ 2588825 w 5252062"/>
              <a:gd name="connsiteY9" fmla="*/ 4286621 h 4286630"/>
              <a:gd name="connsiteX10" fmla="*/ 826286 w 5252062"/>
              <a:gd name="connsiteY10" fmla="*/ 3554615 h 4286630"/>
              <a:gd name="connsiteX11" fmla="*/ 4651 w 525206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35068 w 5319892"/>
              <a:gd name="connsiteY4" fmla="*/ 672943 h 4286630"/>
              <a:gd name="connsiteX5" fmla="*/ 5219382 w 5319892"/>
              <a:gd name="connsiteY5" fmla="*/ 1421691 h 4286630"/>
              <a:gd name="connsiteX6" fmla="*/ 5318773 w 5319892"/>
              <a:gd name="connsiteY6" fmla="*/ 2162960 h 4286630"/>
              <a:gd name="connsiteX7" fmla="*/ 5060355 w 5319892"/>
              <a:gd name="connsiteY7" fmla="*/ 2905935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35068 w 5319892"/>
              <a:gd name="connsiteY4" fmla="*/ 672943 h 4286630"/>
              <a:gd name="connsiteX5" fmla="*/ 5219382 w 5319892"/>
              <a:gd name="connsiteY5" fmla="*/ 1421691 h 4286630"/>
              <a:gd name="connsiteX6" fmla="*/ 5318773 w 5319892"/>
              <a:gd name="connsiteY6" fmla="*/ 2162960 h 4286630"/>
              <a:gd name="connsiteX7" fmla="*/ 5212755 w 5319892"/>
              <a:gd name="connsiteY7" fmla="*/ 3018578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88077 w 5319892"/>
              <a:gd name="connsiteY4" fmla="*/ 553674 h 4286630"/>
              <a:gd name="connsiteX5" fmla="*/ 5219382 w 5319892"/>
              <a:gd name="connsiteY5" fmla="*/ 1421691 h 4286630"/>
              <a:gd name="connsiteX6" fmla="*/ 5318773 w 5319892"/>
              <a:gd name="connsiteY6" fmla="*/ 2162960 h 4286630"/>
              <a:gd name="connsiteX7" fmla="*/ 5212755 w 5319892"/>
              <a:gd name="connsiteY7" fmla="*/ 3018578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65310 h 4302232"/>
              <a:gd name="connsiteX1" fmla="*/ 1157590 w 5319892"/>
              <a:gd name="connsiteY1" fmla="*/ 416877 h 4302232"/>
              <a:gd name="connsiteX2" fmla="*/ 2588825 w 5319892"/>
              <a:gd name="connsiteY2" fmla="*/ 28397 h 4302232"/>
              <a:gd name="connsiteX3" fmla="*/ 3867660 w 5319892"/>
              <a:gd name="connsiteY3" fmla="*/ 105452 h 4302232"/>
              <a:gd name="connsiteX4" fmla="*/ 4888077 w 5319892"/>
              <a:gd name="connsiteY4" fmla="*/ 569276 h 4302232"/>
              <a:gd name="connsiteX5" fmla="*/ 5219382 w 5319892"/>
              <a:gd name="connsiteY5" fmla="*/ 1437293 h 4302232"/>
              <a:gd name="connsiteX6" fmla="*/ 5318773 w 5319892"/>
              <a:gd name="connsiteY6" fmla="*/ 2178562 h 4302232"/>
              <a:gd name="connsiteX7" fmla="*/ 5212755 w 5319892"/>
              <a:gd name="connsiteY7" fmla="*/ 3034180 h 4302232"/>
              <a:gd name="connsiteX8" fmla="*/ 4748928 w 5319892"/>
              <a:gd name="connsiteY8" fmla="*/ 3584146 h 4302232"/>
              <a:gd name="connsiteX9" fmla="*/ 2588825 w 5319892"/>
              <a:gd name="connsiteY9" fmla="*/ 4302223 h 4302232"/>
              <a:gd name="connsiteX10" fmla="*/ 826286 w 5319892"/>
              <a:gd name="connsiteY10" fmla="*/ 3570217 h 4302232"/>
              <a:gd name="connsiteX11" fmla="*/ 4651 w 5319892"/>
              <a:gd name="connsiteY11" fmla="*/ 2165310 h 4302232"/>
              <a:gd name="connsiteX0" fmla="*/ 4651 w 5319892"/>
              <a:gd name="connsiteY0" fmla="*/ 2165310 h 4302232"/>
              <a:gd name="connsiteX1" fmla="*/ 1157590 w 5319892"/>
              <a:gd name="connsiteY1" fmla="*/ 416877 h 4302232"/>
              <a:gd name="connsiteX2" fmla="*/ 2588825 w 5319892"/>
              <a:gd name="connsiteY2" fmla="*/ 28397 h 4302232"/>
              <a:gd name="connsiteX3" fmla="*/ 3867660 w 5319892"/>
              <a:gd name="connsiteY3" fmla="*/ 105452 h 4302232"/>
              <a:gd name="connsiteX4" fmla="*/ 4888077 w 5319892"/>
              <a:gd name="connsiteY4" fmla="*/ 569276 h 4302232"/>
              <a:gd name="connsiteX5" fmla="*/ 5219382 w 5319892"/>
              <a:gd name="connsiteY5" fmla="*/ 1437293 h 4302232"/>
              <a:gd name="connsiteX6" fmla="*/ 5318773 w 5319892"/>
              <a:gd name="connsiteY6" fmla="*/ 2178562 h 4302232"/>
              <a:gd name="connsiteX7" fmla="*/ 5133242 w 5319892"/>
              <a:gd name="connsiteY7" fmla="*/ 3067311 h 4302232"/>
              <a:gd name="connsiteX8" fmla="*/ 4748928 w 5319892"/>
              <a:gd name="connsiteY8" fmla="*/ 3584146 h 4302232"/>
              <a:gd name="connsiteX9" fmla="*/ 2588825 w 5319892"/>
              <a:gd name="connsiteY9" fmla="*/ 4302223 h 4302232"/>
              <a:gd name="connsiteX10" fmla="*/ 826286 w 5319892"/>
              <a:gd name="connsiteY10" fmla="*/ 3570217 h 4302232"/>
              <a:gd name="connsiteX11" fmla="*/ 4651 w 5319892"/>
              <a:gd name="connsiteY11" fmla="*/ 2165310 h 4302232"/>
              <a:gd name="connsiteX0" fmla="*/ 4651 w 5371170"/>
              <a:gd name="connsiteY0" fmla="*/ 2165310 h 4302232"/>
              <a:gd name="connsiteX1" fmla="*/ 1157590 w 5371170"/>
              <a:gd name="connsiteY1" fmla="*/ 416877 h 4302232"/>
              <a:gd name="connsiteX2" fmla="*/ 2588825 w 5371170"/>
              <a:gd name="connsiteY2" fmla="*/ 28397 h 4302232"/>
              <a:gd name="connsiteX3" fmla="*/ 3867660 w 5371170"/>
              <a:gd name="connsiteY3" fmla="*/ 105452 h 4302232"/>
              <a:gd name="connsiteX4" fmla="*/ 4888077 w 5371170"/>
              <a:gd name="connsiteY4" fmla="*/ 569276 h 4302232"/>
              <a:gd name="connsiteX5" fmla="*/ 5332026 w 5371170"/>
              <a:gd name="connsiteY5" fmla="*/ 1443919 h 4302232"/>
              <a:gd name="connsiteX6" fmla="*/ 5318773 w 5371170"/>
              <a:gd name="connsiteY6" fmla="*/ 2178562 h 4302232"/>
              <a:gd name="connsiteX7" fmla="*/ 5133242 w 5371170"/>
              <a:gd name="connsiteY7" fmla="*/ 3067311 h 4302232"/>
              <a:gd name="connsiteX8" fmla="*/ 4748928 w 5371170"/>
              <a:gd name="connsiteY8" fmla="*/ 3584146 h 4302232"/>
              <a:gd name="connsiteX9" fmla="*/ 2588825 w 5371170"/>
              <a:gd name="connsiteY9" fmla="*/ 4302223 h 4302232"/>
              <a:gd name="connsiteX10" fmla="*/ 826286 w 5371170"/>
              <a:gd name="connsiteY10" fmla="*/ 3570217 h 4302232"/>
              <a:gd name="connsiteX11" fmla="*/ 4651 w 5371170"/>
              <a:gd name="connsiteY11" fmla="*/ 2165310 h 4302232"/>
              <a:gd name="connsiteX0" fmla="*/ 4651 w 5339123"/>
              <a:gd name="connsiteY0" fmla="*/ 2165310 h 4302232"/>
              <a:gd name="connsiteX1" fmla="*/ 1157590 w 5339123"/>
              <a:gd name="connsiteY1" fmla="*/ 416877 h 4302232"/>
              <a:gd name="connsiteX2" fmla="*/ 2588825 w 5339123"/>
              <a:gd name="connsiteY2" fmla="*/ 28397 h 4302232"/>
              <a:gd name="connsiteX3" fmla="*/ 3867660 w 5339123"/>
              <a:gd name="connsiteY3" fmla="*/ 105452 h 4302232"/>
              <a:gd name="connsiteX4" fmla="*/ 4888077 w 5339123"/>
              <a:gd name="connsiteY4" fmla="*/ 569276 h 4302232"/>
              <a:gd name="connsiteX5" fmla="*/ 5332026 w 5339123"/>
              <a:gd name="connsiteY5" fmla="*/ 1443919 h 4302232"/>
              <a:gd name="connsiteX6" fmla="*/ 5318773 w 5339123"/>
              <a:gd name="connsiteY6" fmla="*/ 2178562 h 4302232"/>
              <a:gd name="connsiteX7" fmla="*/ 5133242 w 5339123"/>
              <a:gd name="connsiteY7" fmla="*/ 3067311 h 4302232"/>
              <a:gd name="connsiteX8" fmla="*/ 4748928 w 5339123"/>
              <a:gd name="connsiteY8" fmla="*/ 3584146 h 4302232"/>
              <a:gd name="connsiteX9" fmla="*/ 2588825 w 5339123"/>
              <a:gd name="connsiteY9" fmla="*/ 4302223 h 4302232"/>
              <a:gd name="connsiteX10" fmla="*/ 826286 w 5339123"/>
              <a:gd name="connsiteY10" fmla="*/ 3570217 h 4302232"/>
              <a:gd name="connsiteX11" fmla="*/ 4651 w 5339123"/>
              <a:gd name="connsiteY11" fmla="*/ 2165310 h 4302232"/>
              <a:gd name="connsiteX0" fmla="*/ 4651 w 5339123"/>
              <a:gd name="connsiteY0" fmla="*/ 2165310 h 4302232"/>
              <a:gd name="connsiteX1" fmla="*/ 1157590 w 5339123"/>
              <a:gd name="connsiteY1" fmla="*/ 416877 h 4302232"/>
              <a:gd name="connsiteX2" fmla="*/ 2588825 w 5339123"/>
              <a:gd name="connsiteY2" fmla="*/ 28397 h 4302232"/>
              <a:gd name="connsiteX3" fmla="*/ 3867660 w 5339123"/>
              <a:gd name="connsiteY3" fmla="*/ 105452 h 4302232"/>
              <a:gd name="connsiteX4" fmla="*/ 5027225 w 5339123"/>
              <a:gd name="connsiteY4" fmla="*/ 443380 h 4302232"/>
              <a:gd name="connsiteX5" fmla="*/ 5332026 w 5339123"/>
              <a:gd name="connsiteY5" fmla="*/ 1443919 h 4302232"/>
              <a:gd name="connsiteX6" fmla="*/ 5318773 w 5339123"/>
              <a:gd name="connsiteY6" fmla="*/ 2178562 h 4302232"/>
              <a:gd name="connsiteX7" fmla="*/ 5133242 w 5339123"/>
              <a:gd name="connsiteY7" fmla="*/ 3067311 h 4302232"/>
              <a:gd name="connsiteX8" fmla="*/ 4748928 w 5339123"/>
              <a:gd name="connsiteY8" fmla="*/ 3584146 h 4302232"/>
              <a:gd name="connsiteX9" fmla="*/ 2588825 w 5339123"/>
              <a:gd name="connsiteY9" fmla="*/ 4302223 h 4302232"/>
              <a:gd name="connsiteX10" fmla="*/ 826286 w 5339123"/>
              <a:gd name="connsiteY10" fmla="*/ 3570217 h 4302232"/>
              <a:gd name="connsiteX11" fmla="*/ 4651 w 5339123"/>
              <a:gd name="connsiteY11" fmla="*/ 2165310 h 4302232"/>
              <a:gd name="connsiteX0" fmla="*/ 4651 w 5339123"/>
              <a:gd name="connsiteY0" fmla="*/ 2206501 h 4343423"/>
              <a:gd name="connsiteX1" fmla="*/ 1157590 w 5339123"/>
              <a:gd name="connsiteY1" fmla="*/ 458068 h 4343423"/>
              <a:gd name="connsiteX2" fmla="*/ 2588825 w 5339123"/>
              <a:gd name="connsiteY2" fmla="*/ 69588 h 4343423"/>
              <a:gd name="connsiteX3" fmla="*/ 3880913 w 5339123"/>
              <a:gd name="connsiteY3" fmla="*/ 67130 h 4343423"/>
              <a:gd name="connsiteX4" fmla="*/ 5027225 w 5339123"/>
              <a:gd name="connsiteY4" fmla="*/ 484571 h 4343423"/>
              <a:gd name="connsiteX5" fmla="*/ 5332026 w 5339123"/>
              <a:gd name="connsiteY5" fmla="*/ 1485110 h 4343423"/>
              <a:gd name="connsiteX6" fmla="*/ 5318773 w 5339123"/>
              <a:gd name="connsiteY6" fmla="*/ 2219753 h 4343423"/>
              <a:gd name="connsiteX7" fmla="*/ 5133242 w 5339123"/>
              <a:gd name="connsiteY7" fmla="*/ 3108502 h 4343423"/>
              <a:gd name="connsiteX8" fmla="*/ 4748928 w 5339123"/>
              <a:gd name="connsiteY8" fmla="*/ 3625337 h 4343423"/>
              <a:gd name="connsiteX9" fmla="*/ 2588825 w 5339123"/>
              <a:gd name="connsiteY9" fmla="*/ 4343414 h 4343423"/>
              <a:gd name="connsiteX10" fmla="*/ 826286 w 5339123"/>
              <a:gd name="connsiteY10" fmla="*/ 3611408 h 4343423"/>
              <a:gd name="connsiteX11" fmla="*/ 4651 w 5339123"/>
              <a:gd name="connsiteY11" fmla="*/ 2206501 h 4343423"/>
              <a:gd name="connsiteX0" fmla="*/ 4651 w 5339123"/>
              <a:gd name="connsiteY0" fmla="*/ 2206501 h 4343423"/>
              <a:gd name="connsiteX1" fmla="*/ 1157590 w 5339123"/>
              <a:gd name="connsiteY1" fmla="*/ 458068 h 4343423"/>
              <a:gd name="connsiteX2" fmla="*/ 2588825 w 5339123"/>
              <a:gd name="connsiteY2" fmla="*/ 69588 h 4343423"/>
              <a:gd name="connsiteX3" fmla="*/ 3880913 w 5339123"/>
              <a:gd name="connsiteY3" fmla="*/ 67130 h 4343423"/>
              <a:gd name="connsiteX4" fmla="*/ 5027225 w 5339123"/>
              <a:gd name="connsiteY4" fmla="*/ 484571 h 4343423"/>
              <a:gd name="connsiteX5" fmla="*/ 5332026 w 5339123"/>
              <a:gd name="connsiteY5" fmla="*/ 1485110 h 4343423"/>
              <a:gd name="connsiteX6" fmla="*/ 5318773 w 5339123"/>
              <a:gd name="connsiteY6" fmla="*/ 2219753 h 4343423"/>
              <a:gd name="connsiteX7" fmla="*/ 5133242 w 5339123"/>
              <a:gd name="connsiteY7" fmla="*/ 3108502 h 4343423"/>
              <a:gd name="connsiteX8" fmla="*/ 4748928 w 5339123"/>
              <a:gd name="connsiteY8" fmla="*/ 3625337 h 4343423"/>
              <a:gd name="connsiteX9" fmla="*/ 2588825 w 5339123"/>
              <a:gd name="connsiteY9" fmla="*/ 4343414 h 4343423"/>
              <a:gd name="connsiteX10" fmla="*/ 826286 w 5339123"/>
              <a:gd name="connsiteY10" fmla="*/ 3611408 h 4343423"/>
              <a:gd name="connsiteX11" fmla="*/ 4651 w 5339123"/>
              <a:gd name="connsiteY11" fmla="*/ 2206501 h 4343423"/>
              <a:gd name="connsiteX0" fmla="*/ 4651 w 5339123"/>
              <a:gd name="connsiteY0" fmla="*/ 2187716 h 4324638"/>
              <a:gd name="connsiteX1" fmla="*/ 1157590 w 5339123"/>
              <a:gd name="connsiteY1" fmla="*/ 439283 h 4324638"/>
              <a:gd name="connsiteX2" fmla="*/ 2588825 w 5339123"/>
              <a:gd name="connsiteY2" fmla="*/ 50803 h 4324638"/>
              <a:gd name="connsiteX3" fmla="*/ 3880913 w 5339123"/>
              <a:gd name="connsiteY3" fmla="*/ 48345 h 4324638"/>
              <a:gd name="connsiteX4" fmla="*/ 5027225 w 5339123"/>
              <a:gd name="connsiteY4" fmla="*/ 465786 h 4324638"/>
              <a:gd name="connsiteX5" fmla="*/ 5332026 w 5339123"/>
              <a:gd name="connsiteY5" fmla="*/ 1466325 h 4324638"/>
              <a:gd name="connsiteX6" fmla="*/ 5318773 w 5339123"/>
              <a:gd name="connsiteY6" fmla="*/ 2200968 h 4324638"/>
              <a:gd name="connsiteX7" fmla="*/ 5133242 w 5339123"/>
              <a:gd name="connsiteY7" fmla="*/ 3089717 h 4324638"/>
              <a:gd name="connsiteX8" fmla="*/ 4748928 w 5339123"/>
              <a:gd name="connsiteY8" fmla="*/ 3606552 h 4324638"/>
              <a:gd name="connsiteX9" fmla="*/ 2588825 w 5339123"/>
              <a:gd name="connsiteY9" fmla="*/ 4324629 h 4324638"/>
              <a:gd name="connsiteX10" fmla="*/ 826286 w 5339123"/>
              <a:gd name="connsiteY10" fmla="*/ 3592623 h 4324638"/>
              <a:gd name="connsiteX11" fmla="*/ 4651 w 5339123"/>
              <a:gd name="connsiteY11" fmla="*/ 2187716 h 4324638"/>
              <a:gd name="connsiteX0" fmla="*/ 4651 w 5339123"/>
              <a:gd name="connsiteY0" fmla="*/ 2187716 h 4324638"/>
              <a:gd name="connsiteX1" fmla="*/ 1157590 w 5339123"/>
              <a:gd name="connsiteY1" fmla="*/ 439283 h 4324638"/>
              <a:gd name="connsiteX2" fmla="*/ 2588825 w 5339123"/>
              <a:gd name="connsiteY2" fmla="*/ 50803 h 4324638"/>
              <a:gd name="connsiteX3" fmla="*/ 3880913 w 5339123"/>
              <a:gd name="connsiteY3" fmla="*/ 48345 h 4324638"/>
              <a:gd name="connsiteX4" fmla="*/ 5027225 w 5339123"/>
              <a:gd name="connsiteY4" fmla="*/ 465786 h 4324638"/>
              <a:gd name="connsiteX5" fmla="*/ 5292269 w 5339123"/>
              <a:gd name="connsiteY5" fmla="*/ 1041580 h 4324638"/>
              <a:gd name="connsiteX6" fmla="*/ 5332026 w 5339123"/>
              <a:gd name="connsiteY6" fmla="*/ 1466325 h 4324638"/>
              <a:gd name="connsiteX7" fmla="*/ 5318773 w 5339123"/>
              <a:gd name="connsiteY7" fmla="*/ 2200968 h 4324638"/>
              <a:gd name="connsiteX8" fmla="*/ 5133242 w 5339123"/>
              <a:gd name="connsiteY8" fmla="*/ 3089717 h 4324638"/>
              <a:gd name="connsiteX9" fmla="*/ 4748928 w 5339123"/>
              <a:gd name="connsiteY9" fmla="*/ 3606552 h 4324638"/>
              <a:gd name="connsiteX10" fmla="*/ 2588825 w 5339123"/>
              <a:gd name="connsiteY10" fmla="*/ 4324629 h 4324638"/>
              <a:gd name="connsiteX11" fmla="*/ 826286 w 5339123"/>
              <a:gd name="connsiteY11" fmla="*/ 3592623 h 4324638"/>
              <a:gd name="connsiteX12" fmla="*/ 4651 w 5339123"/>
              <a:gd name="connsiteY12" fmla="*/ 2187716 h 4324638"/>
              <a:gd name="connsiteX0" fmla="*/ 4651 w 5440057"/>
              <a:gd name="connsiteY0" fmla="*/ 2187716 h 4324638"/>
              <a:gd name="connsiteX1" fmla="*/ 1157590 w 5440057"/>
              <a:gd name="connsiteY1" fmla="*/ 439283 h 4324638"/>
              <a:gd name="connsiteX2" fmla="*/ 2588825 w 5440057"/>
              <a:gd name="connsiteY2" fmla="*/ 50803 h 4324638"/>
              <a:gd name="connsiteX3" fmla="*/ 3880913 w 5440057"/>
              <a:gd name="connsiteY3" fmla="*/ 48345 h 4324638"/>
              <a:gd name="connsiteX4" fmla="*/ 5027225 w 5440057"/>
              <a:gd name="connsiteY4" fmla="*/ 465786 h 4324638"/>
              <a:gd name="connsiteX5" fmla="*/ 5292269 w 5440057"/>
              <a:gd name="connsiteY5" fmla="*/ 1041580 h 4324638"/>
              <a:gd name="connsiteX6" fmla="*/ 5438043 w 5440057"/>
              <a:gd name="connsiteY6" fmla="*/ 1472952 h 4324638"/>
              <a:gd name="connsiteX7" fmla="*/ 5318773 w 5440057"/>
              <a:gd name="connsiteY7" fmla="*/ 2200968 h 4324638"/>
              <a:gd name="connsiteX8" fmla="*/ 5133242 w 5440057"/>
              <a:gd name="connsiteY8" fmla="*/ 3089717 h 4324638"/>
              <a:gd name="connsiteX9" fmla="*/ 4748928 w 5440057"/>
              <a:gd name="connsiteY9" fmla="*/ 3606552 h 4324638"/>
              <a:gd name="connsiteX10" fmla="*/ 2588825 w 5440057"/>
              <a:gd name="connsiteY10" fmla="*/ 4324629 h 4324638"/>
              <a:gd name="connsiteX11" fmla="*/ 826286 w 5440057"/>
              <a:gd name="connsiteY11" fmla="*/ 3592623 h 4324638"/>
              <a:gd name="connsiteX12" fmla="*/ 4651 w 5440057"/>
              <a:gd name="connsiteY12" fmla="*/ 2187716 h 4324638"/>
              <a:gd name="connsiteX0" fmla="*/ 4651 w 5440057"/>
              <a:gd name="connsiteY0" fmla="*/ 2187716 h 4324638"/>
              <a:gd name="connsiteX1" fmla="*/ 1157590 w 5440057"/>
              <a:gd name="connsiteY1" fmla="*/ 439283 h 4324638"/>
              <a:gd name="connsiteX2" fmla="*/ 2588825 w 5440057"/>
              <a:gd name="connsiteY2" fmla="*/ 50803 h 4324638"/>
              <a:gd name="connsiteX3" fmla="*/ 3880913 w 5440057"/>
              <a:gd name="connsiteY3" fmla="*/ 48345 h 4324638"/>
              <a:gd name="connsiteX4" fmla="*/ 5027225 w 5440057"/>
              <a:gd name="connsiteY4" fmla="*/ 465786 h 4324638"/>
              <a:gd name="connsiteX5" fmla="*/ 5385034 w 5440057"/>
              <a:gd name="connsiteY5" fmla="*/ 988571 h 4324638"/>
              <a:gd name="connsiteX6" fmla="*/ 5438043 w 5440057"/>
              <a:gd name="connsiteY6" fmla="*/ 1472952 h 4324638"/>
              <a:gd name="connsiteX7" fmla="*/ 5318773 w 5440057"/>
              <a:gd name="connsiteY7" fmla="*/ 2200968 h 4324638"/>
              <a:gd name="connsiteX8" fmla="*/ 5133242 w 5440057"/>
              <a:gd name="connsiteY8" fmla="*/ 3089717 h 4324638"/>
              <a:gd name="connsiteX9" fmla="*/ 4748928 w 5440057"/>
              <a:gd name="connsiteY9" fmla="*/ 3606552 h 4324638"/>
              <a:gd name="connsiteX10" fmla="*/ 2588825 w 5440057"/>
              <a:gd name="connsiteY10" fmla="*/ 4324629 h 4324638"/>
              <a:gd name="connsiteX11" fmla="*/ 826286 w 5440057"/>
              <a:gd name="connsiteY11" fmla="*/ 3592623 h 4324638"/>
              <a:gd name="connsiteX12" fmla="*/ 4651 w 5440057"/>
              <a:gd name="connsiteY12" fmla="*/ 2187716 h 4324638"/>
              <a:gd name="connsiteX0" fmla="*/ 4651 w 5440057"/>
              <a:gd name="connsiteY0" fmla="*/ 2262587 h 4399509"/>
              <a:gd name="connsiteX1" fmla="*/ 1157590 w 5440057"/>
              <a:gd name="connsiteY1" fmla="*/ 514154 h 4399509"/>
              <a:gd name="connsiteX2" fmla="*/ 2588825 w 5440057"/>
              <a:gd name="connsiteY2" fmla="*/ 125674 h 4399509"/>
              <a:gd name="connsiteX3" fmla="*/ 3900791 w 5440057"/>
              <a:gd name="connsiteY3" fmla="*/ 23824 h 4399509"/>
              <a:gd name="connsiteX4" fmla="*/ 5027225 w 5440057"/>
              <a:gd name="connsiteY4" fmla="*/ 540657 h 4399509"/>
              <a:gd name="connsiteX5" fmla="*/ 5385034 w 5440057"/>
              <a:gd name="connsiteY5" fmla="*/ 1063442 h 4399509"/>
              <a:gd name="connsiteX6" fmla="*/ 5438043 w 5440057"/>
              <a:gd name="connsiteY6" fmla="*/ 1547823 h 4399509"/>
              <a:gd name="connsiteX7" fmla="*/ 5318773 w 5440057"/>
              <a:gd name="connsiteY7" fmla="*/ 2275839 h 4399509"/>
              <a:gd name="connsiteX8" fmla="*/ 5133242 w 5440057"/>
              <a:gd name="connsiteY8" fmla="*/ 3164588 h 4399509"/>
              <a:gd name="connsiteX9" fmla="*/ 4748928 w 5440057"/>
              <a:gd name="connsiteY9" fmla="*/ 3681423 h 4399509"/>
              <a:gd name="connsiteX10" fmla="*/ 2588825 w 5440057"/>
              <a:gd name="connsiteY10" fmla="*/ 4399500 h 4399509"/>
              <a:gd name="connsiteX11" fmla="*/ 826286 w 5440057"/>
              <a:gd name="connsiteY11" fmla="*/ 3667494 h 4399509"/>
              <a:gd name="connsiteX12" fmla="*/ 4651 w 5440057"/>
              <a:gd name="connsiteY12" fmla="*/ 2262587 h 4399509"/>
              <a:gd name="connsiteX0" fmla="*/ 2824 w 5438230"/>
              <a:gd name="connsiteY0" fmla="*/ 2261833 h 4398755"/>
              <a:gd name="connsiteX1" fmla="*/ 1076250 w 5438230"/>
              <a:gd name="connsiteY1" fmla="*/ 480269 h 4398755"/>
              <a:gd name="connsiteX2" fmla="*/ 2586998 w 5438230"/>
              <a:gd name="connsiteY2" fmla="*/ 124920 h 4398755"/>
              <a:gd name="connsiteX3" fmla="*/ 3898964 w 5438230"/>
              <a:gd name="connsiteY3" fmla="*/ 23070 h 4398755"/>
              <a:gd name="connsiteX4" fmla="*/ 5025398 w 5438230"/>
              <a:gd name="connsiteY4" fmla="*/ 539903 h 4398755"/>
              <a:gd name="connsiteX5" fmla="*/ 5383207 w 5438230"/>
              <a:gd name="connsiteY5" fmla="*/ 1062688 h 4398755"/>
              <a:gd name="connsiteX6" fmla="*/ 5436216 w 5438230"/>
              <a:gd name="connsiteY6" fmla="*/ 1547069 h 4398755"/>
              <a:gd name="connsiteX7" fmla="*/ 5316946 w 5438230"/>
              <a:gd name="connsiteY7" fmla="*/ 2275085 h 4398755"/>
              <a:gd name="connsiteX8" fmla="*/ 5131415 w 5438230"/>
              <a:gd name="connsiteY8" fmla="*/ 3163834 h 4398755"/>
              <a:gd name="connsiteX9" fmla="*/ 4747101 w 5438230"/>
              <a:gd name="connsiteY9" fmla="*/ 3680669 h 4398755"/>
              <a:gd name="connsiteX10" fmla="*/ 2586998 w 5438230"/>
              <a:gd name="connsiteY10" fmla="*/ 4398746 h 4398755"/>
              <a:gd name="connsiteX11" fmla="*/ 824459 w 5438230"/>
              <a:gd name="connsiteY11" fmla="*/ 3666740 h 4398755"/>
              <a:gd name="connsiteX12" fmla="*/ 2824 w 5438230"/>
              <a:gd name="connsiteY12" fmla="*/ 2261833 h 4398755"/>
              <a:gd name="connsiteX0" fmla="*/ 2824 w 5438230"/>
              <a:gd name="connsiteY0" fmla="*/ 2261833 h 4398755"/>
              <a:gd name="connsiteX1" fmla="*/ 1076250 w 5438230"/>
              <a:gd name="connsiteY1" fmla="*/ 480269 h 4398755"/>
              <a:gd name="connsiteX2" fmla="*/ 2586998 w 5438230"/>
              <a:gd name="connsiteY2" fmla="*/ 124920 h 4398755"/>
              <a:gd name="connsiteX3" fmla="*/ 3898964 w 5438230"/>
              <a:gd name="connsiteY3" fmla="*/ 23070 h 4398755"/>
              <a:gd name="connsiteX4" fmla="*/ 5025398 w 5438230"/>
              <a:gd name="connsiteY4" fmla="*/ 539903 h 4398755"/>
              <a:gd name="connsiteX5" fmla="*/ 5383207 w 5438230"/>
              <a:gd name="connsiteY5" fmla="*/ 1062688 h 4398755"/>
              <a:gd name="connsiteX6" fmla="*/ 5436216 w 5438230"/>
              <a:gd name="connsiteY6" fmla="*/ 1547069 h 4398755"/>
              <a:gd name="connsiteX7" fmla="*/ 5316946 w 5438230"/>
              <a:gd name="connsiteY7" fmla="*/ 2275085 h 4398755"/>
              <a:gd name="connsiteX8" fmla="*/ 4892876 w 5438230"/>
              <a:gd name="connsiteY8" fmla="*/ 3150582 h 4398755"/>
              <a:gd name="connsiteX9" fmla="*/ 4747101 w 5438230"/>
              <a:gd name="connsiteY9" fmla="*/ 3680669 h 4398755"/>
              <a:gd name="connsiteX10" fmla="*/ 2586998 w 5438230"/>
              <a:gd name="connsiteY10" fmla="*/ 4398746 h 4398755"/>
              <a:gd name="connsiteX11" fmla="*/ 824459 w 5438230"/>
              <a:gd name="connsiteY11" fmla="*/ 3666740 h 4398755"/>
              <a:gd name="connsiteX12" fmla="*/ 2824 w 5438230"/>
              <a:gd name="connsiteY12" fmla="*/ 2261833 h 4398755"/>
              <a:gd name="connsiteX0" fmla="*/ 2824 w 5438230"/>
              <a:gd name="connsiteY0" fmla="*/ 2261833 h 4398766"/>
              <a:gd name="connsiteX1" fmla="*/ 1076250 w 5438230"/>
              <a:gd name="connsiteY1" fmla="*/ 480269 h 4398766"/>
              <a:gd name="connsiteX2" fmla="*/ 2586998 w 5438230"/>
              <a:gd name="connsiteY2" fmla="*/ 124920 h 4398766"/>
              <a:gd name="connsiteX3" fmla="*/ 3898964 w 5438230"/>
              <a:gd name="connsiteY3" fmla="*/ 23070 h 4398766"/>
              <a:gd name="connsiteX4" fmla="*/ 5025398 w 5438230"/>
              <a:gd name="connsiteY4" fmla="*/ 539903 h 4398766"/>
              <a:gd name="connsiteX5" fmla="*/ 5383207 w 5438230"/>
              <a:gd name="connsiteY5" fmla="*/ 1062688 h 4398766"/>
              <a:gd name="connsiteX6" fmla="*/ 5436216 w 5438230"/>
              <a:gd name="connsiteY6" fmla="*/ 1547069 h 4398766"/>
              <a:gd name="connsiteX7" fmla="*/ 5316946 w 5438230"/>
              <a:gd name="connsiteY7" fmla="*/ 2275085 h 4398766"/>
              <a:gd name="connsiteX8" fmla="*/ 4892876 w 5438230"/>
              <a:gd name="connsiteY8" fmla="*/ 3150582 h 4398766"/>
              <a:gd name="connsiteX9" fmla="*/ 4442301 w 5438230"/>
              <a:gd name="connsiteY9" fmla="*/ 3687295 h 4398766"/>
              <a:gd name="connsiteX10" fmla="*/ 2586998 w 5438230"/>
              <a:gd name="connsiteY10" fmla="*/ 4398746 h 4398766"/>
              <a:gd name="connsiteX11" fmla="*/ 824459 w 5438230"/>
              <a:gd name="connsiteY11" fmla="*/ 3666740 h 4398766"/>
              <a:gd name="connsiteX12" fmla="*/ 2824 w 5438230"/>
              <a:gd name="connsiteY12" fmla="*/ 2261833 h 4398766"/>
              <a:gd name="connsiteX0" fmla="*/ 2824 w 5438230"/>
              <a:gd name="connsiteY0" fmla="*/ 2256480 h 4393413"/>
              <a:gd name="connsiteX1" fmla="*/ 1076250 w 5438230"/>
              <a:gd name="connsiteY1" fmla="*/ 474916 h 4393413"/>
              <a:gd name="connsiteX2" fmla="*/ 2586998 w 5438230"/>
              <a:gd name="connsiteY2" fmla="*/ 165949 h 4393413"/>
              <a:gd name="connsiteX3" fmla="*/ 3898964 w 5438230"/>
              <a:gd name="connsiteY3" fmla="*/ 17717 h 4393413"/>
              <a:gd name="connsiteX4" fmla="*/ 5025398 w 5438230"/>
              <a:gd name="connsiteY4" fmla="*/ 534550 h 4393413"/>
              <a:gd name="connsiteX5" fmla="*/ 5383207 w 5438230"/>
              <a:gd name="connsiteY5" fmla="*/ 1057335 h 4393413"/>
              <a:gd name="connsiteX6" fmla="*/ 5436216 w 5438230"/>
              <a:gd name="connsiteY6" fmla="*/ 1541716 h 4393413"/>
              <a:gd name="connsiteX7" fmla="*/ 5316946 w 5438230"/>
              <a:gd name="connsiteY7" fmla="*/ 2269732 h 4393413"/>
              <a:gd name="connsiteX8" fmla="*/ 4892876 w 5438230"/>
              <a:gd name="connsiteY8" fmla="*/ 3145229 h 4393413"/>
              <a:gd name="connsiteX9" fmla="*/ 4442301 w 5438230"/>
              <a:gd name="connsiteY9" fmla="*/ 3681942 h 4393413"/>
              <a:gd name="connsiteX10" fmla="*/ 2586998 w 5438230"/>
              <a:gd name="connsiteY10" fmla="*/ 4393393 h 4393413"/>
              <a:gd name="connsiteX11" fmla="*/ 824459 w 5438230"/>
              <a:gd name="connsiteY11" fmla="*/ 3661387 h 4393413"/>
              <a:gd name="connsiteX12" fmla="*/ 2824 w 5438230"/>
              <a:gd name="connsiteY12" fmla="*/ 2256480 h 4393413"/>
              <a:gd name="connsiteX0" fmla="*/ 2824 w 5437748"/>
              <a:gd name="connsiteY0" fmla="*/ 2256480 h 4393413"/>
              <a:gd name="connsiteX1" fmla="*/ 1076250 w 5437748"/>
              <a:gd name="connsiteY1" fmla="*/ 474916 h 4393413"/>
              <a:gd name="connsiteX2" fmla="*/ 2586998 w 5437748"/>
              <a:gd name="connsiteY2" fmla="*/ 165949 h 4393413"/>
              <a:gd name="connsiteX3" fmla="*/ 3898964 w 5437748"/>
              <a:gd name="connsiteY3" fmla="*/ 17717 h 4393413"/>
              <a:gd name="connsiteX4" fmla="*/ 5025398 w 5437748"/>
              <a:gd name="connsiteY4" fmla="*/ 534550 h 4393413"/>
              <a:gd name="connsiteX5" fmla="*/ 5383207 w 5437748"/>
              <a:gd name="connsiteY5" fmla="*/ 1057335 h 4393413"/>
              <a:gd name="connsiteX6" fmla="*/ 5436216 w 5437748"/>
              <a:gd name="connsiteY6" fmla="*/ 1541716 h 4393413"/>
              <a:gd name="connsiteX7" fmla="*/ 5270564 w 5437748"/>
              <a:gd name="connsiteY7" fmla="*/ 2309488 h 4393413"/>
              <a:gd name="connsiteX8" fmla="*/ 4892876 w 5437748"/>
              <a:gd name="connsiteY8" fmla="*/ 3145229 h 4393413"/>
              <a:gd name="connsiteX9" fmla="*/ 4442301 w 5437748"/>
              <a:gd name="connsiteY9" fmla="*/ 3681942 h 4393413"/>
              <a:gd name="connsiteX10" fmla="*/ 2586998 w 5437748"/>
              <a:gd name="connsiteY10" fmla="*/ 4393393 h 4393413"/>
              <a:gd name="connsiteX11" fmla="*/ 824459 w 5437748"/>
              <a:gd name="connsiteY11" fmla="*/ 3661387 h 4393413"/>
              <a:gd name="connsiteX12" fmla="*/ 2824 w 5437748"/>
              <a:gd name="connsiteY12" fmla="*/ 2256480 h 4393413"/>
              <a:gd name="connsiteX0" fmla="*/ 2824 w 5438511"/>
              <a:gd name="connsiteY0" fmla="*/ 2256480 h 4393413"/>
              <a:gd name="connsiteX1" fmla="*/ 1076250 w 5438511"/>
              <a:gd name="connsiteY1" fmla="*/ 474916 h 4393413"/>
              <a:gd name="connsiteX2" fmla="*/ 2586998 w 5438511"/>
              <a:gd name="connsiteY2" fmla="*/ 165949 h 4393413"/>
              <a:gd name="connsiteX3" fmla="*/ 3898964 w 5438511"/>
              <a:gd name="connsiteY3" fmla="*/ 17717 h 4393413"/>
              <a:gd name="connsiteX4" fmla="*/ 5025398 w 5438511"/>
              <a:gd name="connsiteY4" fmla="*/ 534550 h 4393413"/>
              <a:gd name="connsiteX5" fmla="*/ 5383207 w 5438511"/>
              <a:gd name="connsiteY5" fmla="*/ 1057335 h 4393413"/>
              <a:gd name="connsiteX6" fmla="*/ 5436216 w 5438511"/>
              <a:gd name="connsiteY6" fmla="*/ 1541716 h 4393413"/>
              <a:gd name="connsiteX7" fmla="*/ 5270564 w 5438511"/>
              <a:gd name="connsiteY7" fmla="*/ 2309488 h 4393413"/>
              <a:gd name="connsiteX8" fmla="*/ 4892876 w 5438511"/>
              <a:gd name="connsiteY8" fmla="*/ 3145229 h 4393413"/>
              <a:gd name="connsiteX9" fmla="*/ 4442301 w 5438511"/>
              <a:gd name="connsiteY9" fmla="*/ 3681942 h 4393413"/>
              <a:gd name="connsiteX10" fmla="*/ 2586998 w 5438511"/>
              <a:gd name="connsiteY10" fmla="*/ 4393393 h 4393413"/>
              <a:gd name="connsiteX11" fmla="*/ 824459 w 5438511"/>
              <a:gd name="connsiteY11" fmla="*/ 3661387 h 4393413"/>
              <a:gd name="connsiteX12" fmla="*/ 2824 w 5438511"/>
              <a:gd name="connsiteY12" fmla="*/ 2256480 h 4393413"/>
              <a:gd name="connsiteX0" fmla="*/ 2824 w 5464629"/>
              <a:gd name="connsiteY0" fmla="*/ 2256480 h 4393413"/>
              <a:gd name="connsiteX1" fmla="*/ 1076250 w 5464629"/>
              <a:gd name="connsiteY1" fmla="*/ 474916 h 4393413"/>
              <a:gd name="connsiteX2" fmla="*/ 2586998 w 5464629"/>
              <a:gd name="connsiteY2" fmla="*/ 165949 h 4393413"/>
              <a:gd name="connsiteX3" fmla="*/ 3898964 w 5464629"/>
              <a:gd name="connsiteY3" fmla="*/ 17717 h 4393413"/>
              <a:gd name="connsiteX4" fmla="*/ 5025398 w 5464629"/>
              <a:gd name="connsiteY4" fmla="*/ 534550 h 4393413"/>
              <a:gd name="connsiteX5" fmla="*/ 5383207 w 5464629"/>
              <a:gd name="connsiteY5" fmla="*/ 1057335 h 4393413"/>
              <a:gd name="connsiteX6" fmla="*/ 5462720 w 5464629"/>
              <a:gd name="connsiteY6" fmla="*/ 1554968 h 4393413"/>
              <a:gd name="connsiteX7" fmla="*/ 5270564 w 5464629"/>
              <a:gd name="connsiteY7" fmla="*/ 2309488 h 4393413"/>
              <a:gd name="connsiteX8" fmla="*/ 4892876 w 5464629"/>
              <a:gd name="connsiteY8" fmla="*/ 3145229 h 4393413"/>
              <a:gd name="connsiteX9" fmla="*/ 4442301 w 5464629"/>
              <a:gd name="connsiteY9" fmla="*/ 3681942 h 4393413"/>
              <a:gd name="connsiteX10" fmla="*/ 2586998 w 5464629"/>
              <a:gd name="connsiteY10" fmla="*/ 4393393 h 4393413"/>
              <a:gd name="connsiteX11" fmla="*/ 824459 w 5464629"/>
              <a:gd name="connsiteY11" fmla="*/ 3661387 h 4393413"/>
              <a:gd name="connsiteX12" fmla="*/ 2824 w 5464629"/>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5051902 w 5462720"/>
              <a:gd name="connsiteY8" fmla="*/ 2740361 h 4393413"/>
              <a:gd name="connsiteX9" fmla="*/ 4892876 w 5462720"/>
              <a:gd name="connsiteY9" fmla="*/ 3145229 h 4393413"/>
              <a:gd name="connsiteX10" fmla="*/ 4442301 w 5462720"/>
              <a:gd name="connsiteY10" fmla="*/ 3681942 h 4393413"/>
              <a:gd name="connsiteX11" fmla="*/ 2586998 w 5462720"/>
              <a:gd name="connsiteY11" fmla="*/ 4393393 h 4393413"/>
              <a:gd name="connsiteX12" fmla="*/ 824459 w 5462720"/>
              <a:gd name="connsiteY12" fmla="*/ 3661387 h 4393413"/>
              <a:gd name="connsiteX13" fmla="*/ 2824 w 5462720"/>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383207 w 5495851"/>
              <a:gd name="connsiteY5" fmla="*/ 1057335 h 4393413"/>
              <a:gd name="connsiteX6" fmla="*/ 5495851 w 5495851"/>
              <a:gd name="connsiteY6" fmla="*/ 1588098 h 4393413"/>
              <a:gd name="connsiteX7" fmla="*/ 5270564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270564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853120 w 5495851"/>
              <a:gd name="connsiteY9" fmla="*/ 3363890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045276 w 5495851"/>
              <a:gd name="connsiteY8" fmla="*/ 2833126 h 4393413"/>
              <a:gd name="connsiteX9" fmla="*/ 4853120 w 5495851"/>
              <a:gd name="connsiteY9" fmla="*/ 3363890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363890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363890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450029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32237 h 4369983"/>
              <a:gd name="connsiteX1" fmla="*/ 1076250 w 5495851"/>
              <a:gd name="connsiteY1" fmla="*/ 450673 h 4369983"/>
              <a:gd name="connsiteX2" fmla="*/ 2586998 w 5495851"/>
              <a:gd name="connsiteY2" fmla="*/ 141706 h 4369983"/>
              <a:gd name="connsiteX3" fmla="*/ 3859207 w 5495851"/>
              <a:gd name="connsiteY3" fmla="*/ 19979 h 4369983"/>
              <a:gd name="connsiteX4" fmla="*/ 5025398 w 5495851"/>
              <a:gd name="connsiteY4" fmla="*/ 510307 h 4369983"/>
              <a:gd name="connsiteX5" fmla="*/ 5416338 w 5495851"/>
              <a:gd name="connsiteY5" fmla="*/ 1033092 h 4369983"/>
              <a:gd name="connsiteX6" fmla="*/ 5495851 w 5495851"/>
              <a:gd name="connsiteY6" fmla="*/ 1563855 h 4369983"/>
              <a:gd name="connsiteX7" fmla="*/ 5144668 w 5495851"/>
              <a:gd name="connsiteY7" fmla="*/ 2285245 h 4369983"/>
              <a:gd name="connsiteX8" fmla="*/ 5045276 w 5495851"/>
              <a:gd name="connsiteY8" fmla="*/ 2808883 h 4369983"/>
              <a:gd name="connsiteX9" fmla="*/ 4853120 w 5495851"/>
              <a:gd name="connsiteY9" fmla="*/ 3425786 h 4369983"/>
              <a:gd name="connsiteX10" fmla="*/ 4495310 w 5495851"/>
              <a:gd name="connsiteY10" fmla="*/ 3757091 h 4369983"/>
              <a:gd name="connsiteX11" fmla="*/ 2586998 w 5495851"/>
              <a:gd name="connsiteY11" fmla="*/ 4369150 h 4369983"/>
              <a:gd name="connsiteX12" fmla="*/ 824459 w 5495851"/>
              <a:gd name="connsiteY12" fmla="*/ 3637144 h 4369983"/>
              <a:gd name="connsiteX13" fmla="*/ 2824 w 5495851"/>
              <a:gd name="connsiteY13" fmla="*/ 2232237 h 4369983"/>
              <a:gd name="connsiteX0" fmla="*/ 2824 w 5495851"/>
              <a:gd name="connsiteY0" fmla="*/ 2232237 h 4369983"/>
              <a:gd name="connsiteX1" fmla="*/ 1076250 w 5495851"/>
              <a:gd name="connsiteY1" fmla="*/ 450673 h 4369983"/>
              <a:gd name="connsiteX2" fmla="*/ 2586998 w 5495851"/>
              <a:gd name="connsiteY2" fmla="*/ 141706 h 4369983"/>
              <a:gd name="connsiteX3" fmla="*/ 3859207 w 5495851"/>
              <a:gd name="connsiteY3" fmla="*/ 19979 h 4369983"/>
              <a:gd name="connsiteX4" fmla="*/ 5025398 w 5495851"/>
              <a:gd name="connsiteY4" fmla="*/ 510307 h 4369983"/>
              <a:gd name="connsiteX5" fmla="*/ 5416338 w 5495851"/>
              <a:gd name="connsiteY5" fmla="*/ 1033092 h 4369983"/>
              <a:gd name="connsiteX6" fmla="*/ 5495851 w 5495851"/>
              <a:gd name="connsiteY6" fmla="*/ 1563855 h 4369983"/>
              <a:gd name="connsiteX7" fmla="*/ 5144668 w 5495851"/>
              <a:gd name="connsiteY7" fmla="*/ 2285245 h 4369983"/>
              <a:gd name="connsiteX8" fmla="*/ 5045276 w 5495851"/>
              <a:gd name="connsiteY8" fmla="*/ 2808883 h 4369983"/>
              <a:gd name="connsiteX9" fmla="*/ 4853120 w 5495851"/>
              <a:gd name="connsiteY9" fmla="*/ 3425786 h 4369983"/>
              <a:gd name="connsiteX10" fmla="*/ 4495310 w 5495851"/>
              <a:gd name="connsiteY10" fmla="*/ 3757091 h 4369983"/>
              <a:gd name="connsiteX11" fmla="*/ 2586998 w 5495851"/>
              <a:gd name="connsiteY11" fmla="*/ 4369150 h 4369983"/>
              <a:gd name="connsiteX12" fmla="*/ 824459 w 5495851"/>
              <a:gd name="connsiteY12" fmla="*/ 3637144 h 4369983"/>
              <a:gd name="connsiteX13" fmla="*/ 2824 w 5495851"/>
              <a:gd name="connsiteY13" fmla="*/ 2232237 h 4369983"/>
              <a:gd name="connsiteX0" fmla="*/ 3245 w 5496272"/>
              <a:gd name="connsiteY0" fmla="*/ 2234224 h 4371970"/>
              <a:gd name="connsiteX1" fmla="*/ 1096549 w 5496272"/>
              <a:gd name="connsiteY1" fmla="*/ 558677 h 4371970"/>
              <a:gd name="connsiteX2" fmla="*/ 2587419 w 5496272"/>
              <a:gd name="connsiteY2" fmla="*/ 143693 h 4371970"/>
              <a:gd name="connsiteX3" fmla="*/ 3859628 w 5496272"/>
              <a:gd name="connsiteY3" fmla="*/ 21966 h 4371970"/>
              <a:gd name="connsiteX4" fmla="*/ 5025819 w 5496272"/>
              <a:gd name="connsiteY4" fmla="*/ 512294 h 4371970"/>
              <a:gd name="connsiteX5" fmla="*/ 5416759 w 5496272"/>
              <a:gd name="connsiteY5" fmla="*/ 1035079 h 4371970"/>
              <a:gd name="connsiteX6" fmla="*/ 5496272 w 5496272"/>
              <a:gd name="connsiteY6" fmla="*/ 1565842 h 4371970"/>
              <a:gd name="connsiteX7" fmla="*/ 5145089 w 5496272"/>
              <a:gd name="connsiteY7" fmla="*/ 2287232 h 4371970"/>
              <a:gd name="connsiteX8" fmla="*/ 5045697 w 5496272"/>
              <a:gd name="connsiteY8" fmla="*/ 2810870 h 4371970"/>
              <a:gd name="connsiteX9" fmla="*/ 4853541 w 5496272"/>
              <a:gd name="connsiteY9" fmla="*/ 3427773 h 4371970"/>
              <a:gd name="connsiteX10" fmla="*/ 4495731 w 5496272"/>
              <a:gd name="connsiteY10" fmla="*/ 3759078 h 4371970"/>
              <a:gd name="connsiteX11" fmla="*/ 2587419 w 5496272"/>
              <a:gd name="connsiteY11" fmla="*/ 4371137 h 4371970"/>
              <a:gd name="connsiteX12" fmla="*/ 824880 w 5496272"/>
              <a:gd name="connsiteY12" fmla="*/ 3639131 h 4371970"/>
              <a:gd name="connsiteX13" fmla="*/ 3245 w 5496272"/>
              <a:gd name="connsiteY13" fmla="*/ 2234224 h 4371970"/>
              <a:gd name="connsiteX0" fmla="*/ 2557 w 5495584"/>
              <a:gd name="connsiteY0" fmla="*/ 2234224 h 4371970"/>
              <a:gd name="connsiteX1" fmla="*/ 1062731 w 5495584"/>
              <a:gd name="connsiteY1" fmla="*/ 558677 h 4371970"/>
              <a:gd name="connsiteX2" fmla="*/ 2586731 w 5495584"/>
              <a:gd name="connsiteY2" fmla="*/ 143693 h 4371970"/>
              <a:gd name="connsiteX3" fmla="*/ 3858940 w 5495584"/>
              <a:gd name="connsiteY3" fmla="*/ 21966 h 4371970"/>
              <a:gd name="connsiteX4" fmla="*/ 5025131 w 5495584"/>
              <a:gd name="connsiteY4" fmla="*/ 512294 h 4371970"/>
              <a:gd name="connsiteX5" fmla="*/ 5416071 w 5495584"/>
              <a:gd name="connsiteY5" fmla="*/ 1035079 h 4371970"/>
              <a:gd name="connsiteX6" fmla="*/ 5495584 w 5495584"/>
              <a:gd name="connsiteY6" fmla="*/ 1565842 h 4371970"/>
              <a:gd name="connsiteX7" fmla="*/ 5144401 w 5495584"/>
              <a:gd name="connsiteY7" fmla="*/ 2287232 h 4371970"/>
              <a:gd name="connsiteX8" fmla="*/ 5045009 w 5495584"/>
              <a:gd name="connsiteY8" fmla="*/ 2810870 h 4371970"/>
              <a:gd name="connsiteX9" fmla="*/ 4852853 w 5495584"/>
              <a:gd name="connsiteY9" fmla="*/ 3427773 h 4371970"/>
              <a:gd name="connsiteX10" fmla="*/ 4495043 w 5495584"/>
              <a:gd name="connsiteY10" fmla="*/ 3759078 h 4371970"/>
              <a:gd name="connsiteX11" fmla="*/ 2586731 w 5495584"/>
              <a:gd name="connsiteY11" fmla="*/ 4371137 h 4371970"/>
              <a:gd name="connsiteX12" fmla="*/ 824192 w 5495584"/>
              <a:gd name="connsiteY12" fmla="*/ 3639131 h 4371970"/>
              <a:gd name="connsiteX13" fmla="*/ 2557 w 5495584"/>
              <a:gd name="connsiteY13" fmla="*/ 2234224 h 4371970"/>
              <a:gd name="connsiteX0" fmla="*/ 2557 w 5495584"/>
              <a:gd name="connsiteY0" fmla="*/ 2223449 h 4361195"/>
              <a:gd name="connsiteX1" fmla="*/ 1062731 w 5495584"/>
              <a:gd name="connsiteY1" fmla="*/ 547902 h 4361195"/>
              <a:gd name="connsiteX2" fmla="*/ 2586731 w 5495584"/>
              <a:gd name="connsiteY2" fmla="*/ 285318 h 4361195"/>
              <a:gd name="connsiteX3" fmla="*/ 3858940 w 5495584"/>
              <a:gd name="connsiteY3" fmla="*/ 11191 h 4361195"/>
              <a:gd name="connsiteX4" fmla="*/ 5025131 w 5495584"/>
              <a:gd name="connsiteY4" fmla="*/ 501519 h 4361195"/>
              <a:gd name="connsiteX5" fmla="*/ 5416071 w 5495584"/>
              <a:gd name="connsiteY5" fmla="*/ 1024304 h 4361195"/>
              <a:gd name="connsiteX6" fmla="*/ 5495584 w 5495584"/>
              <a:gd name="connsiteY6" fmla="*/ 1555067 h 4361195"/>
              <a:gd name="connsiteX7" fmla="*/ 5144401 w 5495584"/>
              <a:gd name="connsiteY7" fmla="*/ 2276457 h 4361195"/>
              <a:gd name="connsiteX8" fmla="*/ 5045009 w 5495584"/>
              <a:gd name="connsiteY8" fmla="*/ 2800095 h 4361195"/>
              <a:gd name="connsiteX9" fmla="*/ 4852853 w 5495584"/>
              <a:gd name="connsiteY9" fmla="*/ 3416998 h 4361195"/>
              <a:gd name="connsiteX10" fmla="*/ 4495043 w 5495584"/>
              <a:gd name="connsiteY10" fmla="*/ 3748303 h 4361195"/>
              <a:gd name="connsiteX11" fmla="*/ 2586731 w 5495584"/>
              <a:gd name="connsiteY11" fmla="*/ 4360362 h 4361195"/>
              <a:gd name="connsiteX12" fmla="*/ 824192 w 5495584"/>
              <a:gd name="connsiteY12" fmla="*/ 3628356 h 4361195"/>
              <a:gd name="connsiteX13" fmla="*/ 2557 w 5495584"/>
              <a:gd name="connsiteY13" fmla="*/ 2223449 h 4361195"/>
              <a:gd name="connsiteX0" fmla="*/ 2557 w 5495584"/>
              <a:gd name="connsiteY0" fmla="*/ 2223449 h 4361195"/>
              <a:gd name="connsiteX1" fmla="*/ 1062731 w 5495584"/>
              <a:gd name="connsiteY1" fmla="*/ 547902 h 4361195"/>
              <a:gd name="connsiteX2" fmla="*/ 2586731 w 5495584"/>
              <a:gd name="connsiteY2" fmla="*/ 285318 h 4361195"/>
              <a:gd name="connsiteX3" fmla="*/ 3858940 w 5495584"/>
              <a:gd name="connsiteY3" fmla="*/ 11191 h 4361195"/>
              <a:gd name="connsiteX4" fmla="*/ 5025131 w 5495584"/>
              <a:gd name="connsiteY4" fmla="*/ 501519 h 4361195"/>
              <a:gd name="connsiteX5" fmla="*/ 5416071 w 5495584"/>
              <a:gd name="connsiteY5" fmla="*/ 1024304 h 4361195"/>
              <a:gd name="connsiteX6" fmla="*/ 5495584 w 5495584"/>
              <a:gd name="connsiteY6" fmla="*/ 1555067 h 4361195"/>
              <a:gd name="connsiteX7" fmla="*/ 5078141 w 5495584"/>
              <a:gd name="connsiteY7" fmla="*/ 2269831 h 4361195"/>
              <a:gd name="connsiteX8" fmla="*/ 5045009 w 5495584"/>
              <a:gd name="connsiteY8" fmla="*/ 2800095 h 4361195"/>
              <a:gd name="connsiteX9" fmla="*/ 4852853 w 5495584"/>
              <a:gd name="connsiteY9" fmla="*/ 3416998 h 4361195"/>
              <a:gd name="connsiteX10" fmla="*/ 4495043 w 5495584"/>
              <a:gd name="connsiteY10" fmla="*/ 3748303 h 4361195"/>
              <a:gd name="connsiteX11" fmla="*/ 2586731 w 5495584"/>
              <a:gd name="connsiteY11" fmla="*/ 4360362 h 4361195"/>
              <a:gd name="connsiteX12" fmla="*/ 824192 w 5495584"/>
              <a:gd name="connsiteY12" fmla="*/ 3628356 h 4361195"/>
              <a:gd name="connsiteX13" fmla="*/ 2557 w 5495584"/>
              <a:gd name="connsiteY13" fmla="*/ 2223449 h 4361195"/>
              <a:gd name="connsiteX0" fmla="*/ 2557 w 5495584"/>
              <a:gd name="connsiteY0" fmla="*/ 2223449 h 4363120"/>
              <a:gd name="connsiteX1" fmla="*/ 1062731 w 5495584"/>
              <a:gd name="connsiteY1" fmla="*/ 547902 h 4363120"/>
              <a:gd name="connsiteX2" fmla="*/ 2586731 w 5495584"/>
              <a:gd name="connsiteY2" fmla="*/ 285318 h 4363120"/>
              <a:gd name="connsiteX3" fmla="*/ 3858940 w 5495584"/>
              <a:gd name="connsiteY3" fmla="*/ 11191 h 4363120"/>
              <a:gd name="connsiteX4" fmla="*/ 5025131 w 5495584"/>
              <a:gd name="connsiteY4" fmla="*/ 501519 h 4363120"/>
              <a:gd name="connsiteX5" fmla="*/ 5416071 w 5495584"/>
              <a:gd name="connsiteY5" fmla="*/ 1024304 h 4363120"/>
              <a:gd name="connsiteX6" fmla="*/ 5495584 w 5495584"/>
              <a:gd name="connsiteY6" fmla="*/ 1555067 h 4363120"/>
              <a:gd name="connsiteX7" fmla="*/ 5078141 w 5495584"/>
              <a:gd name="connsiteY7" fmla="*/ 2269831 h 4363120"/>
              <a:gd name="connsiteX8" fmla="*/ 5045009 w 5495584"/>
              <a:gd name="connsiteY8" fmla="*/ 2800095 h 4363120"/>
              <a:gd name="connsiteX9" fmla="*/ 4852853 w 5495584"/>
              <a:gd name="connsiteY9" fmla="*/ 3416998 h 4363120"/>
              <a:gd name="connsiteX10" fmla="*/ 4495043 w 5495584"/>
              <a:gd name="connsiteY10" fmla="*/ 3748303 h 4363120"/>
              <a:gd name="connsiteX11" fmla="*/ 2586731 w 5495584"/>
              <a:gd name="connsiteY11" fmla="*/ 4360362 h 4363120"/>
              <a:gd name="connsiteX12" fmla="*/ 1687149 w 5495584"/>
              <a:gd name="connsiteY12" fmla="*/ 3960255 h 4363120"/>
              <a:gd name="connsiteX13" fmla="*/ 824192 w 5495584"/>
              <a:gd name="connsiteY13" fmla="*/ 3628356 h 4363120"/>
              <a:gd name="connsiteX14" fmla="*/ 2557 w 5495584"/>
              <a:gd name="connsiteY14" fmla="*/ 2223449 h 4363120"/>
              <a:gd name="connsiteX0" fmla="*/ 4140 w 5497167"/>
              <a:gd name="connsiteY0" fmla="*/ 2223449 h 4363120"/>
              <a:gd name="connsiteX1" fmla="*/ 1064314 w 5497167"/>
              <a:gd name="connsiteY1" fmla="*/ 547902 h 4363120"/>
              <a:gd name="connsiteX2" fmla="*/ 2588314 w 5497167"/>
              <a:gd name="connsiteY2" fmla="*/ 285318 h 4363120"/>
              <a:gd name="connsiteX3" fmla="*/ 3860523 w 5497167"/>
              <a:gd name="connsiteY3" fmla="*/ 11191 h 4363120"/>
              <a:gd name="connsiteX4" fmla="*/ 5026714 w 5497167"/>
              <a:gd name="connsiteY4" fmla="*/ 501519 h 4363120"/>
              <a:gd name="connsiteX5" fmla="*/ 5417654 w 5497167"/>
              <a:gd name="connsiteY5" fmla="*/ 1024304 h 4363120"/>
              <a:gd name="connsiteX6" fmla="*/ 5497167 w 5497167"/>
              <a:gd name="connsiteY6" fmla="*/ 1555067 h 4363120"/>
              <a:gd name="connsiteX7" fmla="*/ 5079724 w 5497167"/>
              <a:gd name="connsiteY7" fmla="*/ 2269831 h 4363120"/>
              <a:gd name="connsiteX8" fmla="*/ 5046592 w 5497167"/>
              <a:gd name="connsiteY8" fmla="*/ 2800095 h 4363120"/>
              <a:gd name="connsiteX9" fmla="*/ 4854436 w 5497167"/>
              <a:gd name="connsiteY9" fmla="*/ 3416998 h 4363120"/>
              <a:gd name="connsiteX10" fmla="*/ 4496626 w 5497167"/>
              <a:gd name="connsiteY10" fmla="*/ 3748303 h 4363120"/>
              <a:gd name="connsiteX11" fmla="*/ 2588314 w 5497167"/>
              <a:gd name="connsiteY11" fmla="*/ 4360362 h 4363120"/>
              <a:gd name="connsiteX12" fmla="*/ 1688732 w 5497167"/>
              <a:gd name="connsiteY12" fmla="*/ 3960255 h 4363120"/>
              <a:gd name="connsiteX13" fmla="*/ 772766 w 5497167"/>
              <a:gd name="connsiteY13" fmla="*/ 3681364 h 4363120"/>
              <a:gd name="connsiteX14" fmla="*/ 4140 w 5497167"/>
              <a:gd name="connsiteY14" fmla="*/ 2223449 h 4363120"/>
              <a:gd name="connsiteX0" fmla="*/ 4140 w 5497167"/>
              <a:gd name="connsiteY0" fmla="*/ 2223449 h 4363120"/>
              <a:gd name="connsiteX1" fmla="*/ 1064314 w 5497167"/>
              <a:gd name="connsiteY1" fmla="*/ 547902 h 4363120"/>
              <a:gd name="connsiteX2" fmla="*/ 2588314 w 5497167"/>
              <a:gd name="connsiteY2" fmla="*/ 285318 h 4363120"/>
              <a:gd name="connsiteX3" fmla="*/ 3860523 w 5497167"/>
              <a:gd name="connsiteY3" fmla="*/ 11191 h 4363120"/>
              <a:gd name="connsiteX4" fmla="*/ 5026714 w 5497167"/>
              <a:gd name="connsiteY4" fmla="*/ 501519 h 4363120"/>
              <a:gd name="connsiteX5" fmla="*/ 5417654 w 5497167"/>
              <a:gd name="connsiteY5" fmla="*/ 1024304 h 4363120"/>
              <a:gd name="connsiteX6" fmla="*/ 5497167 w 5497167"/>
              <a:gd name="connsiteY6" fmla="*/ 1555067 h 4363120"/>
              <a:gd name="connsiteX7" fmla="*/ 5079724 w 5497167"/>
              <a:gd name="connsiteY7" fmla="*/ 2269831 h 4363120"/>
              <a:gd name="connsiteX8" fmla="*/ 5046592 w 5497167"/>
              <a:gd name="connsiteY8" fmla="*/ 2800095 h 4363120"/>
              <a:gd name="connsiteX9" fmla="*/ 4854436 w 5497167"/>
              <a:gd name="connsiteY9" fmla="*/ 3416998 h 4363120"/>
              <a:gd name="connsiteX10" fmla="*/ 4496626 w 5497167"/>
              <a:gd name="connsiteY10" fmla="*/ 3748303 h 4363120"/>
              <a:gd name="connsiteX11" fmla="*/ 2588314 w 5497167"/>
              <a:gd name="connsiteY11" fmla="*/ 4360362 h 4363120"/>
              <a:gd name="connsiteX12" fmla="*/ 1688732 w 5497167"/>
              <a:gd name="connsiteY12" fmla="*/ 3960255 h 4363120"/>
              <a:gd name="connsiteX13" fmla="*/ 772766 w 5497167"/>
              <a:gd name="connsiteY13" fmla="*/ 3681364 h 4363120"/>
              <a:gd name="connsiteX14" fmla="*/ 4140 w 5497167"/>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68111 h 4363120"/>
              <a:gd name="connsiteX14" fmla="*/ 3091 w 5496118"/>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21728 h 4363120"/>
              <a:gd name="connsiteX14" fmla="*/ 3091 w 5496118"/>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21728 h 4363120"/>
              <a:gd name="connsiteX14" fmla="*/ 3091 w 5496118"/>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8553 w 5501580"/>
              <a:gd name="connsiteY0" fmla="*/ 2223449 h 4363120"/>
              <a:gd name="connsiteX1" fmla="*/ 1068727 w 5501580"/>
              <a:gd name="connsiteY1" fmla="*/ 547902 h 4363120"/>
              <a:gd name="connsiteX2" fmla="*/ 2592727 w 5501580"/>
              <a:gd name="connsiteY2" fmla="*/ 285318 h 4363120"/>
              <a:gd name="connsiteX3" fmla="*/ 3864936 w 5501580"/>
              <a:gd name="connsiteY3" fmla="*/ 11191 h 4363120"/>
              <a:gd name="connsiteX4" fmla="*/ 5031127 w 5501580"/>
              <a:gd name="connsiteY4" fmla="*/ 501519 h 4363120"/>
              <a:gd name="connsiteX5" fmla="*/ 5422067 w 5501580"/>
              <a:gd name="connsiteY5" fmla="*/ 1024304 h 4363120"/>
              <a:gd name="connsiteX6" fmla="*/ 5501580 w 5501580"/>
              <a:gd name="connsiteY6" fmla="*/ 1555067 h 4363120"/>
              <a:gd name="connsiteX7" fmla="*/ 5084137 w 5501580"/>
              <a:gd name="connsiteY7" fmla="*/ 2269831 h 4363120"/>
              <a:gd name="connsiteX8" fmla="*/ 5051005 w 5501580"/>
              <a:gd name="connsiteY8" fmla="*/ 2800095 h 4363120"/>
              <a:gd name="connsiteX9" fmla="*/ 4858849 w 5501580"/>
              <a:gd name="connsiteY9" fmla="*/ 3416998 h 4363120"/>
              <a:gd name="connsiteX10" fmla="*/ 4501039 w 5501580"/>
              <a:gd name="connsiteY10" fmla="*/ 3748303 h 4363120"/>
              <a:gd name="connsiteX11" fmla="*/ 2592727 w 5501580"/>
              <a:gd name="connsiteY11" fmla="*/ 4360362 h 4363120"/>
              <a:gd name="connsiteX12" fmla="*/ 1693145 w 5501580"/>
              <a:gd name="connsiteY12" fmla="*/ 3960255 h 4363120"/>
              <a:gd name="connsiteX13" fmla="*/ 770553 w 5501580"/>
              <a:gd name="connsiteY13" fmla="*/ 3542215 h 4363120"/>
              <a:gd name="connsiteX14" fmla="*/ 8553 w 5501580"/>
              <a:gd name="connsiteY14" fmla="*/ 2223449 h 4363120"/>
              <a:gd name="connsiteX0" fmla="*/ 8553 w 5501580"/>
              <a:gd name="connsiteY0" fmla="*/ 2223449 h 4363120"/>
              <a:gd name="connsiteX1" fmla="*/ 1068727 w 5501580"/>
              <a:gd name="connsiteY1" fmla="*/ 547902 h 4363120"/>
              <a:gd name="connsiteX2" fmla="*/ 2592727 w 5501580"/>
              <a:gd name="connsiteY2" fmla="*/ 285318 h 4363120"/>
              <a:gd name="connsiteX3" fmla="*/ 3864936 w 5501580"/>
              <a:gd name="connsiteY3" fmla="*/ 11191 h 4363120"/>
              <a:gd name="connsiteX4" fmla="*/ 5031127 w 5501580"/>
              <a:gd name="connsiteY4" fmla="*/ 501519 h 4363120"/>
              <a:gd name="connsiteX5" fmla="*/ 5422067 w 5501580"/>
              <a:gd name="connsiteY5" fmla="*/ 1024304 h 4363120"/>
              <a:gd name="connsiteX6" fmla="*/ 5501580 w 5501580"/>
              <a:gd name="connsiteY6" fmla="*/ 1555067 h 4363120"/>
              <a:gd name="connsiteX7" fmla="*/ 5084137 w 5501580"/>
              <a:gd name="connsiteY7" fmla="*/ 2269831 h 4363120"/>
              <a:gd name="connsiteX8" fmla="*/ 5051005 w 5501580"/>
              <a:gd name="connsiteY8" fmla="*/ 2800095 h 4363120"/>
              <a:gd name="connsiteX9" fmla="*/ 4858849 w 5501580"/>
              <a:gd name="connsiteY9" fmla="*/ 3416998 h 4363120"/>
              <a:gd name="connsiteX10" fmla="*/ 4501039 w 5501580"/>
              <a:gd name="connsiteY10" fmla="*/ 3748303 h 4363120"/>
              <a:gd name="connsiteX11" fmla="*/ 2592727 w 5501580"/>
              <a:gd name="connsiteY11" fmla="*/ 4360362 h 4363120"/>
              <a:gd name="connsiteX12" fmla="*/ 1693145 w 5501580"/>
              <a:gd name="connsiteY12" fmla="*/ 3960255 h 4363120"/>
              <a:gd name="connsiteX13" fmla="*/ 770553 w 5501580"/>
              <a:gd name="connsiteY13" fmla="*/ 3542215 h 4363120"/>
              <a:gd name="connsiteX14" fmla="*/ 8553 w 5501580"/>
              <a:gd name="connsiteY14" fmla="*/ 2223449 h 4363120"/>
              <a:gd name="connsiteX0" fmla="*/ 7091 w 5500118"/>
              <a:gd name="connsiteY0" fmla="*/ 2223449 h 4363120"/>
              <a:gd name="connsiteX1" fmla="*/ 1067265 w 5500118"/>
              <a:gd name="connsiteY1" fmla="*/ 547902 h 4363120"/>
              <a:gd name="connsiteX2" fmla="*/ 2591265 w 5500118"/>
              <a:gd name="connsiteY2" fmla="*/ 285318 h 4363120"/>
              <a:gd name="connsiteX3" fmla="*/ 3863474 w 5500118"/>
              <a:gd name="connsiteY3" fmla="*/ 11191 h 4363120"/>
              <a:gd name="connsiteX4" fmla="*/ 5029665 w 5500118"/>
              <a:gd name="connsiteY4" fmla="*/ 501519 h 4363120"/>
              <a:gd name="connsiteX5" fmla="*/ 5420605 w 5500118"/>
              <a:gd name="connsiteY5" fmla="*/ 1024304 h 4363120"/>
              <a:gd name="connsiteX6" fmla="*/ 5500118 w 5500118"/>
              <a:gd name="connsiteY6" fmla="*/ 1555067 h 4363120"/>
              <a:gd name="connsiteX7" fmla="*/ 5082675 w 5500118"/>
              <a:gd name="connsiteY7" fmla="*/ 2269831 h 4363120"/>
              <a:gd name="connsiteX8" fmla="*/ 5049543 w 5500118"/>
              <a:gd name="connsiteY8" fmla="*/ 2800095 h 4363120"/>
              <a:gd name="connsiteX9" fmla="*/ 4857387 w 5500118"/>
              <a:gd name="connsiteY9" fmla="*/ 3416998 h 4363120"/>
              <a:gd name="connsiteX10" fmla="*/ 4499577 w 5500118"/>
              <a:gd name="connsiteY10" fmla="*/ 3748303 h 4363120"/>
              <a:gd name="connsiteX11" fmla="*/ 2591265 w 5500118"/>
              <a:gd name="connsiteY11" fmla="*/ 4360362 h 4363120"/>
              <a:gd name="connsiteX12" fmla="*/ 1691683 w 5500118"/>
              <a:gd name="connsiteY12" fmla="*/ 3960255 h 4363120"/>
              <a:gd name="connsiteX13" fmla="*/ 788969 w 5500118"/>
              <a:gd name="connsiteY13" fmla="*/ 3502458 h 4363120"/>
              <a:gd name="connsiteX14" fmla="*/ 7091 w 5500118"/>
              <a:gd name="connsiteY14" fmla="*/ 2223449 h 4363120"/>
              <a:gd name="connsiteX0" fmla="*/ 7091 w 5500118"/>
              <a:gd name="connsiteY0" fmla="*/ 2223449 h 3981315"/>
              <a:gd name="connsiteX1" fmla="*/ 1067265 w 5500118"/>
              <a:gd name="connsiteY1" fmla="*/ 547902 h 3981315"/>
              <a:gd name="connsiteX2" fmla="*/ 2591265 w 5500118"/>
              <a:gd name="connsiteY2" fmla="*/ 285318 h 3981315"/>
              <a:gd name="connsiteX3" fmla="*/ 3863474 w 5500118"/>
              <a:gd name="connsiteY3" fmla="*/ 11191 h 3981315"/>
              <a:gd name="connsiteX4" fmla="*/ 5029665 w 5500118"/>
              <a:gd name="connsiteY4" fmla="*/ 501519 h 3981315"/>
              <a:gd name="connsiteX5" fmla="*/ 5420605 w 5500118"/>
              <a:gd name="connsiteY5" fmla="*/ 1024304 h 3981315"/>
              <a:gd name="connsiteX6" fmla="*/ 5500118 w 5500118"/>
              <a:gd name="connsiteY6" fmla="*/ 1555067 h 3981315"/>
              <a:gd name="connsiteX7" fmla="*/ 5082675 w 5500118"/>
              <a:gd name="connsiteY7" fmla="*/ 2269831 h 3981315"/>
              <a:gd name="connsiteX8" fmla="*/ 5049543 w 5500118"/>
              <a:gd name="connsiteY8" fmla="*/ 2800095 h 3981315"/>
              <a:gd name="connsiteX9" fmla="*/ 4857387 w 5500118"/>
              <a:gd name="connsiteY9" fmla="*/ 3416998 h 3981315"/>
              <a:gd name="connsiteX10" fmla="*/ 4499577 w 5500118"/>
              <a:gd name="connsiteY10" fmla="*/ 3748303 h 3981315"/>
              <a:gd name="connsiteX11" fmla="*/ 2766077 w 5500118"/>
              <a:gd name="connsiteY11" fmla="*/ 3600603 h 3981315"/>
              <a:gd name="connsiteX12" fmla="*/ 1691683 w 5500118"/>
              <a:gd name="connsiteY12" fmla="*/ 3960255 h 3981315"/>
              <a:gd name="connsiteX13" fmla="*/ 788969 w 5500118"/>
              <a:gd name="connsiteY13" fmla="*/ 3502458 h 3981315"/>
              <a:gd name="connsiteX14" fmla="*/ 7091 w 5500118"/>
              <a:gd name="connsiteY14" fmla="*/ 2223449 h 3981315"/>
              <a:gd name="connsiteX0" fmla="*/ 7091 w 5500118"/>
              <a:gd name="connsiteY0" fmla="*/ 2223449 h 3850120"/>
              <a:gd name="connsiteX1" fmla="*/ 1067265 w 5500118"/>
              <a:gd name="connsiteY1" fmla="*/ 547902 h 3850120"/>
              <a:gd name="connsiteX2" fmla="*/ 2591265 w 5500118"/>
              <a:gd name="connsiteY2" fmla="*/ 285318 h 3850120"/>
              <a:gd name="connsiteX3" fmla="*/ 3863474 w 5500118"/>
              <a:gd name="connsiteY3" fmla="*/ 11191 h 3850120"/>
              <a:gd name="connsiteX4" fmla="*/ 5029665 w 5500118"/>
              <a:gd name="connsiteY4" fmla="*/ 501519 h 3850120"/>
              <a:gd name="connsiteX5" fmla="*/ 5420605 w 5500118"/>
              <a:gd name="connsiteY5" fmla="*/ 1024304 h 3850120"/>
              <a:gd name="connsiteX6" fmla="*/ 5500118 w 5500118"/>
              <a:gd name="connsiteY6" fmla="*/ 1555067 h 3850120"/>
              <a:gd name="connsiteX7" fmla="*/ 5082675 w 5500118"/>
              <a:gd name="connsiteY7" fmla="*/ 2269831 h 3850120"/>
              <a:gd name="connsiteX8" fmla="*/ 5049543 w 5500118"/>
              <a:gd name="connsiteY8" fmla="*/ 2800095 h 3850120"/>
              <a:gd name="connsiteX9" fmla="*/ 4857387 w 5500118"/>
              <a:gd name="connsiteY9" fmla="*/ 3416998 h 3850120"/>
              <a:gd name="connsiteX10" fmla="*/ 4499577 w 5500118"/>
              <a:gd name="connsiteY10" fmla="*/ 3748303 h 3850120"/>
              <a:gd name="connsiteX11" fmla="*/ 2766077 w 5500118"/>
              <a:gd name="connsiteY11" fmla="*/ 3600603 h 3850120"/>
              <a:gd name="connsiteX12" fmla="*/ 1799260 w 5500118"/>
              <a:gd name="connsiteY12" fmla="*/ 3617355 h 3850120"/>
              <a:gd name="connsiteX13" fmla="*/ 788969 w 5500118"/>
              <a:gd name="connsiteY13" fmla="*/ 3502458 h 3850120"/>
              <a:gd name="connsiteX14" fmla="*/ 7091 w 5500118"/>
              <a:gd name="connsiteY14" fmla="*/ 2223449 h 3850120"/>
              <a:gd name="connsiteX0" fmla="*/ 7091 w 5500118"/>
              <a:gd name="connsiteY0" fmla="*/ 2223449 h 3855916"/>
              <a:gd name="connsiteX1" fmla="*/ 1067265 w 5500118"/>
              <a:gd name="connsiteY1" fmla="*/ 547902 h 3855916"/>
              <a:gd name="connsiteX2" fmla="*/ 2591265 w 5500118"/>
              <a:gd name="connsiteY2" fmla="*/ 285318 h 3855916"/>
              <a:gd name="connsiteX3" fmla="*/ 3863474 w 5500118"/>
              <a:gd name="connsiteY3" fmla="*/ 11191 h 3855916"/>
              <a:gd name="connsiteX4" fmla="*/ 5029665 w 5500118"/>
              <a:gd name="connsiteY4" fmla="*/ 501519 h 3855916"/>
              <a:gd name="connsiteX5" fmla="*/ 5420605 w 5500118"/>
              <a:gd name="connsiteY5" fmla="*/ 1024304 h 3855916"/>
              <a:gd name="connsiteX6" fmla="*/ 5500118 w 5500118"/>
              <a:gd name="connsiteY6" fmla="*/ 1555067 h 3855916"/>
              <a:gd name="connsiteX7" fmla="*/ 5082675 w 5500118"/>
              <a:gd name="connsiteY7" fmla="*/ 2269831 h 3855916"/>
              <a:gd name="connsiteX8" fmla="*/ 5049543 w 5500118"/>
              <a:gd name="connsiteY8" fmla="*/ 2800095 h 3855916"/>
              <a:gd name="connsiteX9" fmla="*/ 4857387 w 5500118"/>
              <a:gd name="connsiteY9" fmla="*/ 3416998 h 3855916"/>
              <a:gd name="connsiteX10" fmla="*/ 4486130 w 5500118"/>
              <a:gd name="connsiteY10" fmla="*/ 3755026 h 3855916"/>
              <a:gd name="connsiteX11" fmla="*/ 2766077 w 5500118"/>
              <a:gd name="connsiteY11" fmla="*/ 3600603 h 3855916"/>
              <a:gd name="connsiteX12" fmla="*/ 1799260 w 5500118"/>
              <a:gd name="connsiteY12" fmla="*/ 3617355 h 3855916"/>
              <a:gd name="connsiteX13" fmla="*/ 788969 w 5500118"/>
              <a:gd name="connsiteY13" fmla="*/ 3502458 h 3855916"/>
              <a:gd name="connsiteX14" fmla="*/ 7091 w 5500118"/>
              <a:gd name="connsiteY14" fmla="*/ 2223449 h 3855916"/>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683828"/>
              <a:gd name="connsiteX1" fmla="*/ 1067265 w 5500118"/>
              <a:gd name="connsiteY1" fmla="*/ 547902 h 3683828"/>
              <a:gd name="connsiteX2" fmla="*/ 2591265 w 5500118"/>
              <a:gd name="connsiteY2" fmla="*/ 285318 h 3683828"/>
              <a:gd name="connsiteX3" fmla="*/ 3863474 w 5500118"/>
              <a:gd name="connsiteY3" fmla="*/ 11191 h 3683828"/>
              <a:gd name="connsiteX4" fmla="*/ 5029665 w 5500118"/>
              <a:gd name="connsiteY4" fmla="*/ 501519 h 3683828"/>
              <a:gd name="connsiteX5" fmla="*/ 5420605 w 5500118"/>
              <a:gd name="connsiteY5" fmla="*/ 1024304 h 3683828"/>
              <a:gd name="connsiteX6" fmla="*/ 5500118 w 5500118"/>
              <a:gd name="connsiteY6" fmla="*/ 1555067 h 3683828"/>
              <a:gd name="connsiteX7" fmla="*/ 5082675 w 5500118"/>
              <a:gd name="connsiteY7" fmla="*/ 2269831 h 3683828"/>
              <a:gd name="connsiteX8" fmla="*/ 5049543 w 5500118"/>
              <a:gd name="connsiteY8" fmla="*/ 2800095 h 3683828"/>
              <a:gd name="connsiteX9" fmla="*/ 4857387 w 5500118"/>
              <a:gd name="connsiteY9" fmla="*/ 3416998 h 3683828"/>
              <a:gd name="connsiteX10" fmla="*/ 4667665 w 5500118"/>
              <a:gd name="connsiteY10" fmla="*/ 3607108 h 3683828"/>
              <a:gd name="connsiteX11" fmla="*/ 2766077 w 5500118"/>
              <a:gd name="connsiteY11" fmla="*/ 3600603 h 3683828"/>
              <a:gd name="connsiteX12" fmla="*/ 1799260 w 5500118"/>
              <a:gd name="connsiteY12" fmla="*/ 3617355 h 3683828"/>
              <a:gd name="connsiteX13" fmla="*/ 1342742 w 5500118"/>
              <a:gd name="connsiteY13" fmla="*/ 3662134 h 3683828"/>
              <a:gd name="connsiteX14" fmla="*/ 788969 w 5500118"/>
              <a:gd name="connsiteY14" fmla="*/ 3502458 h 3683828"/>
              <a:gd name="connsiteX15" fmla="*/ 7091 w 5500118"/>
              <a:gd name="connsiteY15" fmla="*/ 2223449 h 3683828"/>
              <a:gd name="connsiteX0" fmla="*/ 7091 w 5500118"/>
              <a:gd name="connsiteY0" fmla="*/ 2223449 h 3692752"/>
              <a:gd name="connsiteX1" fmla="*/ 1067265 w 5500118"/>
              <a:gd name="connsiteY1" fmla="*/ 547902 h 3692752"/>
              <a:gd name="connsiteX2" fmla="*/ 2591265 w 5500118"/>
              <a:gd name="connsiteY2" fmla="*/ 285318 h 3692752"/>
              <a:gd name="connsiteX3" fmla="*/ 3863474 w 5500118"/>
              <a:gd name="connsiteY3" fmla="*/ 11191 h 3692752"/>
              <a:gd name="connsiteX4" fmla="*/ 5029665 w 5500118"/>
              <a:gd name="connsiteY4" fmla="*/ 501519 h 3692752"/>
              <a:gd name="connsiteX5" fmla="*/ 5420605 w 5500118"/>
              <a:gd name="connsiteY5" fmla="*/ 1024304 h 3692752"/>
              <a:gd name="connsiteX6" fmla="*/ 5500118 w 5500118"/>
              <a:gd name="connsiteY6" fmla="*/ 1555067 h 3692752"/>
              <a:gd name="connsiteX7" fmla="*/ 5082675 w 5500118"/>
              <a:gd name="connsiteY7" fmla="*/ 2269831 h 3692752"/>
              <a:gd name="connsiteX8" fmla="*/ 5049543 w 5500118"/>
              <a:gd name="connsiteY8" fmla="*/ 2800095 h 3692752"/>
              <a:gd name="connsiteX9" fmla="*/ 4857387 w 5500118"/>
              <a:gd name="connsiteY9" fmla="*/ 3416998 h 3692752"/>
              <a:gd name="connsiteX10" fmla="*/ 4667665 w 5500118"/>
              <a:gd name="connsiteY10" fmla="*/ 3607108 h 3692752"/>
              <a:gd name="connsiteX11" fmla="*/ 2766077 w 5500118"/>
              <a:gd name="connsiteY11" fmla="*/ 3600603 h 3692752"/>
              <a:gd name="connsiteX12" fmla="*/ 1799260 w 5500118"/>
              <a:gd name="connsiteY12" fmla="*/ 3617355 h 3692752"/>
              <a:gd name="connsiteX13" fmla="*/ 1342742 w 5500118"/>
              <a:gd name="connsiteY13" fmla="*/ 3675581 h 3692752"/>
              <a:gd name="connsiteX14" fmla="*/ 788969 w 5500118"/>
              <a:gd name="connsiteY14" fmla="*/ 3502458 h 3692752"/>
              <a:gd name="connsiteX15" fmla="*/ 7091 w 5500118"/>
              <a:gd name="connsiteY15" fmla="*/ 2223449 h 3692752"/>
              <a:gd name="connsiteX0" fmla="*/ 7091 w 5500118"/>
              <a:gd name="connsiteY0" fmla="*/ 2223449 h 3675581"/>
              <a:gd name="connsiteX1" fmla="*/ 1067265 w 5500118"/>
              <a:gd name="connsiteY1" fmla="*/ 547902 h 3675581"/>
              <a:gd name="connsiteX2" fmla="*/ 2591265 w 5500118"/>
              <a:gd name="connsiteY2" fmla="*/ 285318 h 3675581"/>
              <a:gd name="connsiteX3" fmla="*/ 3863474 w 5500118"/>
              <a:gd name="connsiteY3" fmla="*/ 11191 h 3675581"/>
              <a:gd name="connsiteX4" fmla="*/ 5029665 w 5500118"/>
              <a:gd name="connsiteY4" fmla="*/ 501519 h 3675581"/>
              <a:gd name="connsiteX5" fmla="*/ 5420605 w 5500118"/>
              <a:gd name="connsiteY5" fmla="*/ 1024304 h 3675581"/>
              <a:gd name="connsiteX6" fmla="*/ 5500118 w 5500118"/>
              <a:gd name="connsiteY6" fmla="*/ 1555067 h 3675581"/>
              <a:gd name="connsiteX7" fmla="*/ 5082675 w 5500118"/>
              <a:gd name="connsiteY7" fmla="*/ 2269831 h 3675581"/>
              <a:gd name="connsiteX8" fmla="*/ 5049543 w 5500118"/>
              <a:gd name="connsiteY8" fmla="*/ 2800095 h 3675581"/>
              <a:gd name="connsiteX9" fmla="*/ 4857387 w 5500118"/>
              <a:gd name="connsiteY9" fmla="*/ 3416998 h 3675581"/>
              <a:gd name="connsiteX10" fmla="*/ 4667665 w 5500118"/>
              <a:gd name="connsiteY10" fmla="*/ 3607108 h 3675581"/>
              <a:gd name="connsiteX11" fmla="*/ 2766077 w 5500118"/>
              <a:gd name="connsiteY11" fmla="*/ 3600603 h 3675581"/>
              <a:gd name="connsiteX12" fmla="*/ 1799260 w 5500118"/>
              <a:gd name="connsiteY12" fmla="*/ 3617355 h 3675581"/>
              <a:gd name="connsiteX13" fmla="*/ 1342742 w 5500118"/>
              <a:gd name="connsiteY13" fmla="*/ 3675581 h 3675581"/>
              <a:gd name="connsiteX14" fmla="*/ 788969 w 5500118"/>
              <a:gd name="connsiteY14" fmla="*/ 3502458 h 3675581"/>
              <a:gd name="connsiteX15" fmla="*/ 7091 w 5500118"/>
              <a:gd name="connsiteY15" fmla="*/ 2223449 h 3675581"/>
              <a:gd name="connsiteX0" fmla="*/ 7091 w 5500118"/>
              <a:gd name="connsiteY0" fmla="*/ 2223449 h 3694446"/>
              <a:gd name="connsiteX1" fmla="*/ 1067265 w 5500118"/>
              <a:gd name="connsiteY1" fmla="*/ 547902 h 3694446"/>
              <a:gd name="connsiteX2" fmla="*/ 2591265 w 5500118"/>
              <a:gd name="connsiteY2" fmla="*/ 285318 h 3694446"/>
              <a:gd name="connsiteX3" fmla="*/ 3863474 w 5500118"/>
              <a:gd name="connsiteY3" fmla="*/ 11191 h 3694446"/>
              <a:gd name="connsiteX4" fmla="*/ 5029665 w 5500118"/>
              <a:gd name="connsiteY4" fmla="*/ 501519 h 3694446"/>
              <a:gd name="connsiteX5" fmla="*/ 5420605 w 5500118"/>
              <a:gd name="connsiteY5" fmla="*/ 1024304 h 3694446"/>
              <a:gd name="connsiteX6" fmla="*/ 5500118 w 5500118"/>
              <a:gd name="connsiteY6" fmla="*/ 1555067 h 3694446"/>
              <a:gd name="connsiteX7" fmla="*/ 5082675 w 5500118"/>
              <a:gd name="connsiteY7" fmla="*/ 2269831 h 3694446"/>
              <a:gd name="connsiteX8" fmla="*/ 5049543 w 5500118"/>
              <a:gd name="connsiteY8" fmla="*/ 2800095 h 3694446"/>
              <a:gd name="connsiteX9" fmla="*/ 4857387 w 5500118"/>
              <a:gd name="connsiteY9" fmla="*/ 3416998 h 3694446"/>
              <a:gd name="connsiteX10" fmla="*/ 4667665 w 5500118"/>
              <a:gd name="connsiteY10" fmla="*/ 3607108 h 3694446"/>
              <a:gd name="connsiteX11" fmla="*/ 2766077 w 5500118"/>
              <a:gd name="connsiteY11" fmla="*/ 3600603 h 3694446"/>
              <a:gd name="connsiteX12" fmla="*/ 1799260 w 5500118"/>
              <a:gd name="connsiteY12" fmla="*/ 3617355 h 3694446"/>
              <a:gd name="connsiteX13" fmla="*/ 1342742 w 5500118"/>
              <a:gd name="connsiteY13" fmla="*/ 3675581 h 3694446"/>
              <a:gd name="connsiteX14" fmla="*/ 788969 w 5500118"/>
              <a:gd name="connsiteY14" fmla="*/ 3502458 h 3694446"/>
              <a:gd name="connsiteX15" fmla="*/ 7091 w 5500118"/>
              <a:gd name="connsiteY15" fmla="*/ 2223449 h 3694446"/>
              <a:gd name="connsiteX0" fmla="*/ 7091 w 5500118"/>
              <a:gd name="connsiteY0" fmla="*/ 2223449 h 3743074"/>
              <a:gd name="connsiteX1" fmla="*/ 1067265 w 5500118"/>
              <a:gd name="connsiteY1" fmla="*/ 547902 h 3743074"/>
              <a:gd name="connsiteX2" fmla="*/ 2591265 w 5500118"/>
              <a:gd name="connsiteY2" fmla="*/ 285318 h 3743074"/>
              <a:gd name="connsiteX3" fmla="*/ 3863474 w 5500118"/>
              <a:gd name="connsiteY3" fmla="*/ 11191 h 3743074"/>
              <a:gd name="connsiteX4" fmla="*/ 5029665 w 5500118"/>
              <a:gd name="connsiteY4" fmla="*/ 501519 h 3743074"/>
              <a:gd name="connsiteX5" fmla="*/ 5420605 w 5500118"/>
              <a:gd name="connsiteY5" fmla="*/ 1024304 h 3743074"/>
              <a:gd name="connsiteX6" fmla="*/ 5500118 w 5500118"/>
              <a:gd name="connsiteY6" fmla="*/ 1555067 h 3743074"/>
              <a:gd name="connsiteX7" fmla="*/ 5082675 w 5500118"/>
              <a:gd name="connsiteY7" fmla="*/ 2269831 h 3743074"/>
              <a:gd name="connsiteX8" fmla="*/ 5049543 w 5500118"/>
              <a:gd name="connsiteY8" fmla="*/ 2800095 h 3743074"/>
              <a:gd name="connsiteX9" fmla="*/ 4857387 w 5500118"/>
              <a:gd name="connsiteY9" fmla="*/ 3416998 h 3743074"/>
              <a:gd name="connsiteX10" fmla="*/ 4667665 w 5500118"/>
              <a:gd name="connsiteY10" fmla="*/ 3607108 h 3743074"/>
              <a:gd name="connsiteX11" fmla="*/ 2766077 w 5500118"/>
              <a:gd name="connsiteY11" fmla="*/ 3600603 h 3743074"/>
              <a:gd name="connsiteX12" fmla="*/ 1799260 w 5500118"/>
              <a:gd name="connsiteY12" fmla="*/ 3617355 h 3743074"/>
              <a:gd name="connsiteX13" fmla="*/ 1255337 w 5500118"/>
              <a:gd name="connsiteY13" fmla="*/ 3729369 h 3743074"/>
              <a:gd name="connsiteX14" fmla="*/ 788969 w 5500118"/>
              <a:gd name="connsiteY14" fmla="*/ 3502458 h 3743074"/>
              <a:gd name="connsiteX15" fmla="*/ 7091 w 5500118"/>
              <a:gd name="connsiteY15" fmla="*/ 2223449 h 3743074"/>
              <a:gd name="connsiteX0" fmla="*/ 7091 w 5500118"/>
              <a:gd name="connsiteY0" fmla="*/ 2223449 h 3729369"/>
              <a:gd name="connsiteX1" fmla="*/ 1067265 w 5500118"/>
              <a:gd name="connsiteY1" fmla="*/ 547902 h 3729369"/>
              <a:gd name="connsiteX2" fmla="*/ 2591265 w 5500118"/>
              <a:gd name="connsiteY2" fmla="*/ 285318 h 3729369"/>
              <a:gd name="connsiteX3" fmla="*/ 3863474 w 5500118"/>
              <a:gd name="connsiteY3" fmla="*/ 11191 h 3729369"/>
              <a:gd name="connsiteX4" fmla="*/ 5029665 w 5500118"/>
              <a:gd name="connsiteY4" fmla="*/ 501519 h 3729369"/>
              <a:gd name="connsiteX5" fmla="*/ 5420605 w 5500118"/>
              <a:gd name="connsiteY5" fmla="*/ 1024304 h 3729369"/>
              <a:gd name="connsiteX6" fmla="*/ 5500118 w 5500118"/>
              <a:gd name="connsiteY6" fmla="*/ 1555067 h 3729369"/>
              <a:gd name="connsiteX7" fmla="*/ 5082675 w 5500118"/>
              <a:gd name="connsiteY7" fmla="*/ 2269831 h 3729369"/>
              <a:gd name="connsiteX8" fmla="*/ 5049543 w 5500118"/>
              <a:gd name="connsiteY8" fmla="*/ 2800095 h 3729369"/>
              <a:gd name="connsiteX9" fmla="*/ 4857387 w 5500118"/>
              <a:gd name="connsiteY9" fmla="*/ 3416998 h 3729369"/>
              <a:gd name="connsiteX10" fmla="*/ 4667665 w 5500118"/>
              <a:gd name="connsiteY10" fmla="*/ 3607108 h 3729369"/>
              <a:gd name="connsiteX11" fmla="*/ 2766077 w 5500118"/>
              <a:gd name="connsiteY11" fmla="*/ 3600603 h 3729369"/>
              <a:gd name="connsiteX12" fmla="*/ 1799260 w 5500118"/>
              <a:gd name="connsiteY12" fmla="*/ 3617355 h 3729369"/>
              <a:gd name="connsiteX13" fmla="*/ 1255337 w 5500118"/>
              <a:gd name="connsiteY13" fmla="*/ 3729369 h 3729369"/>
              <a:gd name="connsiteX14" fmla="*/ 788969 w 5500118"/>
              <a:gd name="connsiteY14" fmla="*/ 3502458 h 3729369"/>
              <a:gd name="connsiteX15" fmla="*/ 7091 w 5500118"/>
              <a:gd name="connsiteY15" fmla="*/ 2223449 h 3729369"/>
              <a:gd name="connsiteX0" fmla="*/ 7091 w 5500118"/>
              <a:gd name="connsiteY0" fmla="*/ 2223449 h 3729369"/>
              <a:gd name="connsiteX1" fmla="*/ 1067265 w 5500118"/>
              <a:gd name="connsiteY1" fmla="*/ 547902 h 3729369"/>
              <a:gd name="connsiteX2" fmla="*/ 2591265 w 5500118"/>
              <a:gd name="connsiteY2" fmla="*/ 285318 h 3729369"/>
              <a:gd name="connsiteX3" fmla="*/ 3863474 w 5500118"/>
              <a:gd name="connsiteY3" fmla="*/ 11191 h 3729369"/>
              <a:gd name="connsiteX4" fmla="*/ 5029665 w 5500118"/>
              <a:gd name="connsiteY4" fmla="*/ 501519 h 3729369"/>
              <a:gd name="connsiteX5" fmla="*/ 5420605 w 5500118"/>
              <a:gd name="connsiteY5" fmla="*/ 1024304 h 3729369"/>
              <a:gd name="connsiteX6" fmla="*/ 5500118 w 5500118"/>
              <a:gd name="connsiteY6" fmla="*/ 1555067 h 3729369"/>
              <a:gd name="connsiteX7" fmla="*/ 5082675 w 5500118"/>
              <a:gd name="connsiteY7" fmla="*/ 2269831 h 3729369"/>
              <a:gd name="connsiteX8" fmla="*/ 5049543 w 5500118"/>
              <a:gd name="connsiteY8" fmla="*/ 2800095 h 3729369"/>
              <a:gd name="connsiteX9" fmla="*/ 4857387 w 5500118"/>
              <a:gd name="connsiteY9" fmla="*/ 3416998 h 3729369"/>
              <a:gd name="connsiteX10" fmla="*/ 4667665 w 5500118"/>
              <a:gd name="connsiteY10" fmla="*/ 3607108 h 3729369"/>
              <a:gd name="connsiteX11" fmla="*/ 2766077 w 5500118"/>
              <a:gd name="connsiteY11" fmla="*/ 3600603 h 3729369"/>
              <a:gd name="connsiteX12" fmla="*/ 1799260 w 5500118"/>
              <a:gd name="connsiteY12" fmla="*/ 3617355 h 3729369"/>
              <a:gd name="connsiteX13" fmla="*/ 1255337 w 5500118"/>
              <a:gd name="connsiteY13" fmla="*/ 3729369 h 3729369"/>
              <a:gd name="connsiteX14" fmla="*/ 788969 w 5500118"/>
              <a:gd name="connsiteY14" fmla="*/ 3502458 h 3729369"/>
              <a:gd name="connsiteX15" fmla="*/ 7091 w 5500118"/>
              <a:gd name="connsiteY15" fmla="*/ 2223449 h 3729369"/>
              <a:gd name="connsiteX0" fmla="*/ 7091 w 5500118"/>
              <a:gd name="connsiteY0" fmla="*/ 2223449 h 3636243"/>
              <a:gd name="connsiteX1" fmla="*/ 1067265 w 5500118"/>
              <a:gd name="connsiteY1" fmla="*/ 547902 h 3636243"/>
              <a:gd name="connsiteX2" fmla="*/ 2591265 w 5500118"/>
              <a:gd name="connsiteY2" fmla="*/ 285318 h 3636243"/>
              <a:gd name="connsiteX3" fmla="*/ 3863474 w 5500118"/>
              <a:gd name="connsiteY3" fmla="*/ 11191 h 3636243"/>
              <a:gd name="connsiteX4" fmla="*/ 5029665 w 5500118"/>
              <a:gd name="connsiteY4" fmla="*/ 501519 h 3636243"/>
              <a:gd name="connsiteX5" fmla="*/ 5420605 w 5500118"/>
              <a:gd name="connsiteY5" fmla="*/ 1024304 h 3636243"/>
              <a:gd name="connsiteX6" fmla="*/ 5500118 w 5500118"/>
              <a:gd name="connsiteY6" fmla="*/ 1555067 h 3636243"/>
              <a:gd name="connsiteX7" fmla="*/ 5082675 w 5500118"/>
              <a:gd name="connsiteY7" fmla="*/ 2269831 h 3636243"/>
              <a:gd name="connsiteX8" fmla="*/ 5049543 w 5500118"/>
              <a:gd name="connsiteY8" fmla="*/ 2800095 h 3636243"/>
              <a:gd name="connsiteX9" fmla="*/ 4857387 w 5500118"/>
              <a:gd name="connsiteY9" fmla="*/ 3416998 h 3636243"/>
              <a:gd name="connsiteX10" fmla="*/ 4667665 w 5500118"/>
              <a:gd name="connsiteY10" fmla="*/ 3607108 h 3636243"/>
              <a:gd name="connsiteX11" fmla="*/ 2766077 w 5500118"/>
              <a:gd name="connsiteY11" fmla="*/ 3600603 h 3636243"/>
              <a:gd name="connsiteX12" fmla="*/ 1799260 w 5500118"/>
              <a:gd name="connsiteY12" fmla="*/ 3617355 h 3636243"/>
              <a:gd name="connsiteX13" fmla="*/ 1262060 w 5500118"/>
              <a:gd name="connsiteY13" fmla="*/ 3581452 h 3636243"/>
              <a:gd name="connsiteX14" fmla="*/ 788969 w 5500118"/>
              <a:gd name="connsiteY14" fmla="*/ 3502458 h 3636243"/>
              <a:gd name="connsiteX15" fmla="*/ 7091 w 5500118"/>
              <a:gd name="connsiteY15" fmla="*/ 2223449 h 3636243"/>
              <a:gd name="connsiteX0" fmla="*/ 7091 w 5500118"/>
              <a:gd name="connsiteY0" fmla="*/ 2223449 h 3620738"/>
              <a:gd name="connsiteX1" fmla="*/ 1067265 w 5500118"/>
              <a:gd name="connsiteY1" fmla="*/ 547902 h 3620738"/>
              <a:gd name="connsiteX2" fmla="*/ 2591265 w 5500118"/>
              <a:gd name="connsiteY2" fmla="*/ 285318 h 3620738"/>
              <a:gd name="connsiteX3" fmla="*/ 3863474 w 5500118"/>
              <a:gd name="connsiteY3" fmla="*/ 11191 h 3620738"/>
              <a:gd name="connsiteX4" fmla="*/ 5029665 w 5500118"/>
              <a:gd name="connsiteY4" fmla="*/ 501519 h 3620738"/>
              <a:gd name="connsiteX5" fmla="*/ 5420605 w 5500118"/>
              <a:gd name="connsiteY5" fmla="*/ 1024304 h 3620738"/>
              <a:gd name="connsiteX6" fmla="*/ 5500118 w 5500118"/>
              <a:gd name="connsiteY6" fmla="*/ 1555067 h 3620738"/>
              <a:gd name="connsiteX7" fmla="*/ 5082675 w 5500118"/>
              <a:gd name="connsiteY7" fmla="*/ 2269831 h 3620738"/>
              <a:gd name="connsiteX8" fmla="*/ 5049543 w 5500118"/>
              <a:gd name="connsiteY8" fmla="*/ 2800095 h 3620738"/>
              <a:gd name="connsiteX9" fmla="*/ 4857387 w 5500118"/>
              <a:gd name="connsiteY9" fmla="*/ 3416998 h 3620738"/>
              <a:gd name="connsiteX10" fmla="*/ 4667665 w 5500118"/>
              <a:gd name="connsiteY10" fmla="*/ 3607108 h 3620738"/>
              <a:gd name="connsiteX11" fmla="*/ 2766077 w 5500118"/>
              <a:gd name="connsiteY11" fmla="*/ 3600603 h 3620738"/>
              <a:gd name="connsiteX12" fmla="*/ 1799260 w 5500118"/>
              <a:gd name="connsiteY12" fmla="*/ 3617355 h 3620738"/>
              <a:gd name="connsiteX13" fmla="*/ 1262060 w 5500118"/>
              <a:gd name="connsiteY13" fmla="*/ 3581452 h 3620738"/>
              <a:gd name="connsiteX14" fmla="*/ 788969 w 5500118"/>
              <a:gd name="connsiteY14" fmla="*/ 3502458 h 3620738"/>
              <a:gd name="connsiteX15" fmla="*/ 7091 w 5500118"/>
              <a:gd name="connsiteY15" fmla="*/ 2223449 h 3620738"/>
              <a:gd name="connsiteX0" fmla="*/ 7091 w 5500118"/>
              <a:gd name="connsiteY0" fmla="*/ 2223449 h 3620738"/>
              <a:gd name="connsiteX1" fmla="*/ 1067265 w 5500118"/>
              <a:gd name="connsiteY1" fmla="*/ 547902 h 3620738"/>
              <a:gd name="connsiteX2" fmla="*/ 2591265 w 5500118"/>
              <a:gd name="connsiteY2" fmla="*/ 285318 h 3620738"/>
              <a:gd name="connsiteX3" fmla="*/ 3863474 w 5500118"/>
              <a:gd name="connsiteY3" fmla="*/ 11191 h 3620738"/>
              <a:gd name="connsiteX4" fmla="*/ 5029665 w 5500118"/>
              <a:gd name="connsiteY4" fmla="*/ 501519 h 3620738"/>
              <a:gd name="connsiteX5" fmla="*/ 5420605 w 5500118"/>
              <a:gd name="connsiteY5" fmla="*/ 1024304 h 3620738"/>
              <a:gd name="connsiteX6" fmla="*/ 5500118 w 5500118"/>
              <a:gd name="connsiteY6" fmla="*/ 1555067 h 3620738"/>
              <a:gd name="connsiteX7" fmla="*/ 5082675 w 5500118"/>
              <a:gd name="connsiteY7" fmla="*/ 2269831 h 3620738"/>
              <a:gd name="connsiteX8" fmla="*/ 5049543 w 5500118"/>
              <a:gd name="connsiteY8" fmla="*/ 2800095 h 3620738"/>
              <a:gd name="connsiteX9" fmla="*/ 4857387 w 5500118"/>
              <a:gd name="connsiteY9" fmla="*/ 3416998 h 3620738"/>
              <a:gd name="connsiteX10" fmla="*/ 4667665 w 5500118"/>
              <a:gd name="connsiteY10" fmla="*/ 3607108 h 3620738"/>
              <a:gd name="connsiteX11" fmla="*/ 2766077 w 5500118"/>
              <a:gd name="connsiteY11" fmla="*/ 3600603 h 3620738"/>
              <a:gd name="connsiteX12" fmla="*/ 1799260 w 5500118"/>
              <a:gd name="connsiteY12" fmla="*/ 3617355 h 3620738"/>
              <a:gd name="connsiteX13" fmla="*/ 1262060 w 5500118"/>
              <a:gd name="connsiteY13" fmla="*/ 3581452 h 3620738"/>
              <a:gd name="connsiteX14" fmla="*/ 788969 w 5500118"/>
              <a:gd name="connsiteY14" fmla="*/ 3502458 h 3620738"/>
              <a:gd name="connsiteX15" fmla="*/ 7091 w 5500118"/>
              <a:gd name="connsiteY15" fmla="*/ 2223449 h 3620738"/>
              <a:gd name="connsiteX0" fmla="*/ 7091 w 5500118"/>
              <a:gd name="connsiteY0" fmla="*/ 2223449 h 3620258"/>
              <a:gd name="connsiteX1" fmla="*/ 1067265 w 5500118"/>
              <a:gd name="connsiteY1" fmla="*/ 547902 h 3620258"/>
              <a:gd name="connsiteX2" fmla="*/ 2591265 w 5500118"/>
              <a:gd name="connsiteY2" fmla="*/ 285318 h 3620258"/>
              <a:gd name="connsiteX3" fmla="*/ 3863474 w 5500118"/>
              <a:gd name="connsiteY3" fmla="*/ 11191 h 3620258"/>
              <a:gd name="connsiteX4" fmla="*/ 5029665 w 5500118"/>
              <a:gd name="connsiteY4" fmla="*/ 501519 h 3620258"/>
              <a:gd name="connsiteX5" fmla="*/ 5420605 w 5500118"/>
              <a:gd name="connsiteY5" fmla="*/ 1024304 h 3620258"/>
              <a:gd name="connsiteX6" fmla="*/ 5500118 w 5500118"/>
              <a:gd name="connsiteY6" fmla="*/ 1555067 h 3620258"/>
              <a:gd name="connsiteX7" fmla="*/ 5082675 w 5500118"/>
              <a:gd name="connsiteY7" fmla="*/ 2269831 h 3620258"/>
              <a:gd name="connsiteX8" fmla="*/ 5049543 w 5500118"/>
              <a:gd name="connsiteY8" fmla="*/ 2800095 h 3620258"/>
              <a:gd name="connsiteX9" fmla="*/ 4857387 w 5500118"/>
              <a:gd name="connsiteY9" fmla="*/ 3416998 h 3620258"/>
              <a:gd name="connsiteX10" fmla="*/ 4667665 w 5500118"/>
              <a:gd name="connsiteY10" fmla="*/ 3607108 h 3620258"/>
              <a:gd name="connsiteX11" fmla="*/ 2766077 w 5500118"/>
              <a:gd name="connsiteY11" fmla="*/ 3600603 h 3620258"/>
              <a:gd name="connsiteX12" fmla="*/ 1799260 w 5500118"/>
              <a:gd name="connsiteY12" fmla="*/ 3617355 h 3620258"/>
              <a:gd name="connsiteX13" fmla="*/ 1403254 w 5500118"/>
              <a:gd name="connsiteY13" fmla="*/ 3568004 h 3620258"/>
              <a:gd name="connsiteX14" fmla="*/ 788969 w 5500118"/>
              <a:gd name="connsiteY14" fmla="*/ 3502458 h 3620258"/>
              <a:gd name="connsiteX15" fmla="*/ 7091 w 5500118"/>
              <a:gd name="connsiteY15" fmla="*/ 2223449 h 3620258"/>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57387 w 5500118"/>
              <a:gd name="connsiteY9" fmla="*/ 3416998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77558 w 5500118"/>
              <a:gd name="connsiteY9" fmla="*/ 3423722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77558 w 5500118"/>
              <a:gd name="connsiteY9" fmla="*/ 3423722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00659"/>
              <a:gd name="connsiteX1" fmla="*/ 1067265 w 5500118"/>
              <a:gd name="connsiteY1" fmla="*/ 547902 h 3600659"/>
              <a:gd name="connsiteX2" fmla="*/ 2591265 w 5500118"/>
              <a:gd name="connsiteY2" fmla="*/ 285318 h 3600659"/>
              <a:gd name="connsiteX3" fmla="*/ 3863474 w 5500118"/>
              <a:gd name="connsiteY3" fmla="*/ 11191 h 3600659"/>
              <a:gd name="connsiteX4" fmla="*/ 5029665 w 5500118"/>
              <a:gd name="connsiteY4" fmla="*/ 501519 h 3600659"/>
              <a:gd name="connsiteX5" fmla="*/ 5420605 w 5500118"/>
              <a:gd name="connsiteY5" fmla="*/ 1024304 h 3600659"/>
              <a:gd name="connsiteX6" fmla="*/ 5500118 w 5500118"/>
              <a:gd name="connsiteY6" fmla="*/ 1555067 h 3600659"/>
              <a:gd name="connsiteX7" fmla="*/ 5082675 w 5500118"/>
              <a:gd name="connsiteY7" fmla="*/ 2269831 h 3600659"/>
              <a:gd name="connsiteX8" fmla="*/ 5049543 w 5500118"/>
              <a:gd name="connsiteY8" fmla="*/ 2800095 h 3600659"/>
              <a:gd name="connsiteX9" fmla="*/ 4877558 w 5500118"/>
              <a:gd name="connsiteY9" fmla="*/ 3423722 h 3600659"/>
              <a:gd name="connsiteX10" fmla="*/ 4681113 w 5500118"/>
              <a:gd name="connsiteY10" fmla="*/ 3573490 h 3600659"/>
              <a:gd name="connsiteX11" fmla="*/ 2766077 w 5500118"/>
              <a:gd name="connsiteY11" fmla="*/ 3600603 h 3600659"/>
              <a:gd name="connsiteX12" fmla="*/ 1940454 w 5500118"/>
              <a:gd name="connsiteY12" fmla="*/ 3583738 h 3600659"/>
              <a:gd name="connsiteX13" fmla="*/ 1403254 w 5500118"/>
              <a:gd name="connsiteY13" fmla="*/ 3568004 h 3600659"/>
              <a:gd name="connsiteX14" fmla="*/ 788969 w 5500118"/>
              <a:gd name="connsiteY14" fmla="*/ 3502458 h 3600659"/>
              <a:gd name="connsiteX15" fmla="*/ 7091 w 5500118"/>
              <a:gd name="connsiteY15" fmla="*/ 2223449 h 360065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877558 w 5500118"/>
              <a:gd name="connsiteY9" fmla="*/ 3423722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64964 w 5500118"/>
              <a:gd name="connsiteY9" fmla="*/ 3470787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44794 w 5500118"/>
              <a:gd name="connsiteY9" fmla="*/ 3316146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71688 w 5500118"/>
              <a:gd name="connsiteY9" fmla="*/ 3343040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9692 w 5502719"/>
              <a:gd name="connsiteY0" fmla="*/ 2223449 h 3592269"/>
              <a:gd name="connsiteX1" fmla="*/ 1069866 w 5502719"/>
              <a:gd name="connsiteY1" fmla="*/ 547902 h 3592269"/>
              <a:gd name="connsiteX2" fmla="*/ 2593866 w 5502719"/>
              <a:gd name="connsiteY2" fmla="*/ 285318 h 3592269"/>
              <a:gd name="connsiteX3" fmla="*/ 3866075 w 5502719"/>
              <a:gd name="connsiteY3" fmla="*/ 11191 h 3592269"/>
              <a:gd name="connsiteX4" fmla="*/ 5032266 w 5502719"/>
              <a:gd name="connsiteY4" fmla="*/ 501519 h 3592269"/>
              <a:gd name="connsiteX5" fmla="*/ 5423206 w 5502719"/>
              <a:gd name="connsiteY5" fmla="*/ 1024304 h 3592269"/>
              <a:gd name="connsiteX6" fmla="*/ 5502719 w 5502719"/>
              <a:gd name="connsiteY6" fmla="*/ 1555067 h 3592269"/>
              <a:gd name="connsiteX7" fmla="*/ 5085276 w 5502719"/>
              <a:gd name="connsiteY7" fmla="*/ 2269831 h 3592269"/>
              <a:gd name="connsiteX8" fmla="*/ 5052144 w 5502719"/>
              <a:gd name="connsiteY8" fmla="*/ 2800095 h 3592269"/>
              <a:gd name="connsiteX9" fmla="*/ 4974289 w 5502719"/>
              <a:gd name="connsiteY9" fmla="*/ 3343040 h 3592269"/>
              <a:gd name="connsiteX10" fmla="*/ 4683714 w 5502719"/>
              <a:gd name="connsiteY10" fmla="*/ 3573490 h 3592269"/>
              <a:gd name="connsiteX11" fmla="*/ 2768678 w 5502719"/>
              <a:gd name="connsiteY11" fmla="*/ 3587156 h 3592269"/>
              <a:gd name="connsiteX12" fmla="*/ 1943055 w 5502719"/>
              <a:gd name="connsiteY12" fmla="*/ 3583738 h 3592269"/>
              <a:gd name="connsiteX13" fmla="*/ 1405855 w 5502719"/>
              <a:gd name="connsiteY13" fmla="*/ 3568004 h 3592269"/>
              <a:gd name="connsiteX14" fmla="*/ 757952 w 5502719"/>
              <a:gd name="connsiteY14" fmla="*/ 3455393 h 3592269"/>
              <a:gd name="connsiteX15" fmla="*/ 9692 w 5502719"/>
              <a:gd name="connsiteY15" fmla="*/ 2223449 h 3592269"/>
              <a:gd name="connsiteX0" fmla="*/ 9692 w 5502719"/>
              <a:gd name="connsiteY0" fmla="*/ 2223449 h 3592269"/>
              <a:gd name="connsiteX1" fmla="*/ 1069866 w 5502719"/>
              <a:gd name="connsiteY1" fmla="*/ 547902 h 3592269"/>
              <a:gd name="connsiteX2" fmla="*/ 2593866 w 5502719"/>
              <a:gd name="connsiteY2" fmla="*/ 285318 h 3592269"/>
              <a:gd name="connsiteX3" fmla="*/ 3866075 w 5502719"/>
              <a:gd name="connsiteY3" fmla="*/ 11191 h 3592269"/>
              <a:gd name="connsiteX4" fmla="*/ 5032266 w 5502719"/>
              <a:gd name="connsiteY4" fmla="*/ 501519 h 3592269"/>
              <a:gd name="connsiteX5" fmla="*/ 5423206 w 5502719"/>
              <a:gd name="connsiteY5" fmla="*/ 1024304 h 3592269"/>
              <a:gd name="connsiteX6" fmla="*/ 5502719 w 5502719"/>
              <a:gd name="connsiteY6" fmla="*/ 1555067 h 3592269"/>
              <a:gd name="connsiteX7" fmla="*/ 5085276 w 5502719"/>
              <a:gd name="connsiteY7" fmla="*/ 2269831 h 3592269"/>
              <a:gd name="connsiteX8" fmla="*/ 5052144 w 5502719"/>
              <a:gd name="connsiteY8" fmla="*/ 2800095 h 3592269"/>
              <a:gd name="connsiteX9" fmla="*/ 4974289 w 5502719"/>
              <a:gd name="connsiteY9" fmla="*/ 3343040 h 3592269"/>
              <a:gd name="connsiteX10" fmla="*/ 4683714 w 5502719"/>
              <a:gd name="connsiteY10" fmla="*/ 3573490 h 3592269"/>
              <a:gd name="connsiteX11" fmla="*/ 2768678 w 5502719"/>
              <a:gd name="connsiteY11" fmla="*/ 3587156 h 3592269"/>
              <a:gd name="connsiteX12" fmla="*/ 1943055 w 5502719"/>
              <a:gd name="connsiteY12" fmla="*/ 3583738 h 3592269"/>
              <a:gd name="connsiteX13" fmla="*/ 1405855 w 5502719"/>
              <a:gd name="connsiteY13" fmla="*/ 3568004 h 3592269"/>
              <a:gd name="connsiteX14" fmla="*/ 757952 w 5502719"/>
              <a:gd name="connsiteY14" fmla="*/ 3455393 h 3592269"/>
              <a:gd name="connsiteX15" fmla="*/ 9692 w 5502719"/>
              <a:gd name="connsiteY15" fmla="*/ 2223449 h 3592269"/>
              <a:gd name="connsiteX0" fmla="*/ 18940 w 5511967"/>
              <a:gd name="connsiteY0" fmla="*/ 2223449 h 3592269"/>
              <a:gd name="connsiteX1" fmla="*/ 1079114 w 5511967"/>
              <a:gd name="connsiteY1" fmla="*/ 547902 h 3592269"/>
              <a:gd name="connsiteX2" fmla="*/ 2603114 w 5511967"/>
              <a:gd name="connsiteY2" fmla="*/ 285318 h 3592269"/>
              <a:gd name="connsiteX3" fmla="*/ 3875323 w 5511967"/>
              <a:gd name="connsiteY3" fmla="*/ 11191 h 3592269"/>
              <a:gd name="connsiteX4" fmla="*/ 5041514 w 5511967"/>
              <a:gd name="connsiteY4" fmla="*/ 501519 h 3592269"/>
              <a:gd name="connsiteX5" fmla="*/ 5432454 w 5511967"/>
              <a:gd name="connsiteY5" fmla="*/ 1024304 h 3592269"/>
              <a:gd name="connsiteX6" fmla="*/ 5511967 w 5511967"/>
              <a:gd name="connsiteY6" fmla="*/ 1555067 h 3592269"/>
              <a:gd name="connsiteX7" fmla="*/ 5094524 w 5511967"/>
              <a:gd name="connsiteY7" fmla="*/ 2269831 h 3592269"/>
              <a:gd name="connsiteX8" fmla="*/ 5061392 w 5511967"/>
              <a:gd name="connsiteY8" fmla="*/ 2800095 h 3592269"/>
              <a:gd name="connsiteX9" fmla="*/ 4983537 w 5511967"/>
              <a:gd name="connsiteY9" fmla="*/ 3343040 h 3592269"/>
              <a:gd name="connsiteX10" fmla="*/ 4692962 w 5511967"/>
              <a:gd name="connsiteY10" fmla="*/ 3573490 h 3592269"/>
              <a:gd name="connsiteX11" fmla="*/ 2777926 w 5511967"/>
              <a:gd name="connsiteY11" fmla="*/ 3587156 h 3592269"/>
              <a:gd name="connsiteX12" fmla="*/ 1952303 w 5511967"/>
              <a:gd name="connsiteY12" fmla="*/ 3583738 h 3592269"/>
              <a:gd name="connsiteX13" fmla="*/ 1415103 w 5511967"/>
              <a:gd name="connsiteY13" fmla="*/ 3568004 h 3592269"/>
              <a:gd name="connsiteX14" fmla="*/ 686518 w 5511967"/>
              <a:gd name="connsiteY14" fmla="*/ 3415052 h 3592269"/>
              <a:gd name="connsiteX15" fmla="*/ 18940 w 5511967"/>
              <a:gd name="connsiteY15" fmla="*/ 2223449 h 3592269"/>
              <a:gd name="connsiteX0" fmla="*/ 18940 w 5511967"/>
              <a:gd name="connsiteY0" fmla="*/ 2223449 h 3592269"/>
              <a:gd name="connsiteX1" fmla="*/ 1079114 w 5511967"/>
              <a:gd name="connsiteY1" fmla="*/ 547902 h 3592269"/>
              <a:gd name="connsiteX2" fmla="*/ 2603114 w 5511967"/>
              <a:gd name="connsiteY2" fmla="*/ 285318 h 3592269"/>
              <a:gd name="connsiteX3" fmla="*/ 3875323 w 5511967"/>
              <a:gd name="connsiteY3" fmla="*/ 11191 h 3592269"/>
              <a:gd name="connsiteX4" fmla="*/ 5041514 w 5511967"/>
              <a:gd name="connsiteY4" fmla="*/ 501519 h 3592269"/>
              <a:gd name="connsiteX5" fmla="*/ 5432454 w 5511967"/>
              <a:gd name="connsiteY5" fmla="*/ 1024304 h 3592269"/>
              <a:gd name="connsiteX6" fmla="*/ 5511967 w 5511967"/>
              <a:gd name="connsiteY6" fmla="*/ 1555067 h 3592269"/>
              <a:gd name="connsiteX7" fmla="*/ 5094524 w 5511967"/>
              <a:gd name="connsiteY7" fmla="*/ 2269831 h 3592269"/>
              <a:gd name="connsiteX8" fmla="*/ 5061392 w 5511967"/>
              <a:gd name="connsiteY8" fmla="*/ 2800095 h 3592269"/>
              <a:gd name="connsiteX9" fmla="*/ 4983537 w 5511967"/>
              <a:gd name="connsiteY9" fmla="*/ 3343040 h 3592269"/>
              <a:gd name="connsiteX10" fmla="*/ 4692962 w 5511967"/>
              <a:gd name="connsiteY10" fmla="*/ 3573490 h 3592269"/>
              <a:gd name="connsiteX11" fmla="*/ 2777926 w 5511967"/>
              <a:gd name="connsiteY11" fmla="*/ 3587156 h 3592269"/>
              <a:gd name="connsiteX12" fmla="*/ 1952303 w 5511967"/>
              <a:gd name="connsiteY12" fmla="*/ 3583738 h 3592269"/>
              <a:gd name="connsiteX13" fmla="*/ 1415103 w 5511967"/>
              <a:gd name="connsiteY13" fmla="*/ 3568004 h 3592269"/>
              <a:gd name="connsiteX14" fmla="*/ 686518 w 5511967"/>
              <a:gd name="connsiteY14" fmla="*/ 3415052 h 3592269"/>
              <a:gd name="connsiteX15" fmla="*/ 18940 w 5511967"/>
              <a:gd name="connsiteY15" fmla="*/ 2223449 h 3592269"/>
              <a:gd name="connsiteX0" fmla="*/ 32548 w 5417999"/>
              <a:gd name="connsiteY0" fmla="*/ 2021743 h 3592269"/>
              <a:gd name="connsiteX1" fmla="*/ 985146 w 5417999"/>
              <a:gd name="connsiteY1" fmla="*/ 547902 h 3592269"/>
              <a:gd name="connsiteX2" fmla="*/ 2509146 w 5417999"/>
              <a:gd name="connsiteY2" fmla="*/ 285318 h 3592269"/>
              <a:gd name="connsiteX3" fmla="*/ 3781355 w 5417999"/>
              <a:gd name="connsiteY3" fmla="*/ 11191 h 3592269"/>
              <a:gd name="connsiteX4" fmla="*/ 4947546 w 5417999"/>
              <a:gd name="connsiteY4" fmla="*/ 501519 h 3592269"/>
              <a:gd name="connsiteX5" fmla="*/ 5338486 w 5417999"/>
              <a:gd name="connsiteY5" fmla="*/ 1024304 h 3592269"/>
              <a:gd name="connsiteX6" fmla="*/ 5417999 w 5417999"/>
              <a:gd name="connsiteY6" fmla="*/ 1555067 h 3592269"/>
              <a:gd name="connsiteX7" fmla="*/ 5000556 w 5417999"/>
              <a:gd name="connsiteY7" fmla="*/ 2269831 h 3592269"/>
              <a:gd name="connsiteX8" fmla="*/ 4967424 w 5417999"/>
              <a:gd name="connsiteY8" fmla="*/ 2800095 h 3592269"/>
              <a:gd name="connsiteX9" fmla="*/ 4889569 w 5417999"/>
              <a:gd name="connsiteY9" fmla="*/ 3343040 h 3592269"/>
              <a:gd name="connsiteX10" fmla="*/ 4598994 w 5417999"/>
              <a:gd name="connsiteY10" fmla="*/ 3573490 h 3592269"/>
              <a:gd name="connsiteX11" fmla="*/ 2683958 w 5417999"/>
              <a:gd name="connsiteY11" fmla="*/ 3587156 h 3592269"/>
              <a:gd name="connsiteX12" fmla="*/ 1858335 w 5417999"/>
              <a:gd name="connsiteY12" fmla="*/ 3583738 h 3592269"/>
              <a:gd name="connsiteX13" fmla="*/ 1321135 w 5417999"/>
              <a:gd name="connsiteY13" fmla="*/ 3568004 h 3592269"/>
              <a:gd name="connsiteX14" fmla="*/ 592550 w 5417999"/>
              <a:gd name="connsiteY14" fmla="*/ 3415052 h 3592269"/>
              <a:gd name="connsiteX15" fmla="*/ 32548 w 5417999"/>
              <a:gd name="connsiteY15" fmla="*/ 2021743 h 3592269"/>
              <a:gd name="connsiteX0" fmla="*/ 4189 w 5389640"/>
              <a:gd name="connsiteY0" fmla="*/ 2021743 h 3592269"/>
              <a:gd name="connsiteX1" fmla="*/ 956787 w 5389640"/>
              <a:gd name="connsiteY1" fmla="*/ 547902 h 3592269"/>
              <a:gd name="connsiteX2" fmla="*/ 2480787 w 5389640"/>
              <a:gd name="connsiteY2" fmla="*/ 285318 h 3592269"/>
              <a:gd name="connsiteX3" fmla="*/ 3752996 w 5389640"/>
              <a:gd name="connsiteY3" fmla="*/ 11191 h 3592269"/>
              <a:gd name="connsiteX4" fmla="*/ 4919187 w 5389640"/>
              <a:gd name="connsiteY4" fmla="*/ 501519 h 3592269"/>
              <a:gd name="connsiteX5" fmla="*/ 5310127 w 5389640"/>
              <a:gd name="connsiteY5" fmla="*/ 1024304 h 3592269"/>
              <a:gd name="connsiteX6" fmla="*/ 5389640 w 5389640"/>
              <a:gd name="connsiteY6" fmla="*/ 1555067 h 3592269"/>
              <a:gd name="connsiteX7" fmla="*/ 4972197 w 5389640"/>
              <a:gd name="connsiteY7" fmla="*/ 2269831 h 3592269"/>
              <a:gd name="connsiteX8" fmla="*/ 4939065 w 5389640"/>
              <a:gd name="connsiteY8" fmla="*/ 2800095 h 3592269"/>
              <a:gd name="connsiteX9" fmla="*/ 4861210 w 5389640"/>
              <a:gd name="connsiteY9" fmla="*/ 3343040 h 3592269"/>
              <a:gd name="connsiteX10" fmla="*/ 4570635 w 5389640"/>
              <a:gd name="connsiteY10" fmla="*/ 3573490 h 3592269"/>
              <a:gd name="connsiteX11" fmla="*/ 2655599 w 5389640"/>
              <a:gd name="connsiteY11" fmla="*/ 3587156 h 3592269"/>
              <a:gd name="connsiteX12" fmla="*/ 1829976 w 5389640"/>
              <a:gd name="connsiteY12" fmla="*/ 3583738 h 3592269"/>
              <a:gd name="connsiteX13" fmla="*/ 1292776 w 5389640"/>
              <a:gd name="connsiteY13" fmla="*/ 3568004 h 3592269"/>
              <a:gd name="connsiteX14" fmla="*/ 564191 w 5389640"/>
              <a:gd name="connsiteY14" fmla="*/ 3415052 h 3592269"/>
              <a:gd name="connsiteX15" fmla="*/ 4189 w 5389640"/>
              <a:gd name="connsiteY15" fmla="*/ 2021743 h 3592269"/>
              <a:gd name="connsiteX0" fmla="*/ 43603 w 5281137"/>
              <a:gd name="connsiteY0" fmla="*/ 2021743 h 3592269"/>
              <a:gd name="connsiteX1" fmla="*/ 848284 w 5281137"/>
              <a:gd name="connsiteY1" fmla="*/ 547902 h 3592269"/>
              <a:gd name="connsiteX2" fmla="*/ 2372284 w 5281137"/>
              <a:gd name="connsiteY2" fmla="*/ 285318 h 3592269"/>
              <a:gd name="connsiteX3" fmla="*/ 3644493 w 5281137"/>
              <a:gd name="connsiteY3" fmla="*/ 11191 h 3592269"/>
              <a:gd name="connsiteX4" fmla="*/ 4810684 w 5281137"/>
              <a:gd name="connsiteY4" fmla="*/ 501519 h 3592269"/>
              <a:gd name="connsiteX5" fmla="*/ 5201624 w 5281137"/>
              <a:gd name="connsiteY5" fmla="*/ 1024304 h 3592269"/>
              <a:gd name="connsiteX6" fmla="*/ 5281137 w 5281137"/>
              <a:gd name="connsiteY6" fmla="*/ 1555067 h 3592269"/>
              <a:gd name="connsiteX7" fmla="*/ 4863694 w 5281137"/>
              <a:gd name="connsiteY7" fmla="*/ 2269831 h 3592269"/>
              <a:gd name="connsiteX8" fmla="*/ 4830562 w 5281137"/>
              <a:gd name="connsiteY8" fmla="*/ 2800095 h 3592269"/>
              <a:gd name="connsiteX9" fmla="*/ 4752707 w 5281137"/>
              <a:gd name="connsiteY9" fmla="*/ 3343040 h 3592269"/>
              <a:gd name="connsiteX10" fmla="*/ 4462132 w 5281137"/>
              <a:gd name="connsiteY10" fmla="*/ 3573490 h 3592269"/>
              <a:gd name="connsiteX11" fmla="*/ 2547096 w 5281137"/>
              <a:gd name="connsiteY11" fmla="*/ 3587156 h 3592269"/>
              <a:gd name="connsiteX12" fmla="*/ 1721473 w 5281137"/>
              <a:gd name="connsiteY12" fmla="*/ 3583738 h 3592269"/>
              <a:gd name="connsiteX13" fmla="*/ 1184273 w 5281137"/>
              <a:gd name="connsiteY13" fmla="*/ 3568004 h 3592269"/>
              <a:gd name="connsiteX14" fmla="*/ 455688 w 5281137"/>
              <a:gd name="connsiteY14" fmla="*/ 3415052 h 3592269"/>
              <a:gd name="connsiteX15" fmla="*/ 43603 w 5281137"/>
              <a:gd name="connsiteY15" fmla="*/ 2021743 h 3592269"/>
              <a:gd name="connsiteX0" fmla="*/ 26781 w 5264315"/>
              <a:gd name="connsiteY0" fmla="*/ 2021743 h 3592269"/>
              <a:gd name="connsiteX1" fmla="*/ 831462 w 5264315"/>
              <a:gd name="connsiteY1" fmla="*/ 547902 h 3592269"/>
              <a:gd name="connsiteX2" fmla="*/ 2355462 w 5264315"/>
              <a:gd name="connsiteY2" fmla="*/ 285318 h 3592269"/>
              <a:gd name="connsiteX3" fmla="*/ 3627671 w 5264315"/>
              <a:gd name="connsiteY3" fmla="*/ 11191 h 3592269"/>
              <a:gd name="connsiteX4" fmla="*/ 4793862 w 5264315"/>
              <a:gd name="connsiteY4" fmla="*/ 501519 h 3592269"/>
              <a:gd name="connsiteX5" fmla="*/ 5184802 w 5264315"/>
              <a:gd name="connsiteY5" fmla="*/ 1024304 h 3592269"/>
              <a:gd name="connsiteX6" fmla="*/ 5264315 w 5264315"/>
              <a:gd name="connsiteY6" fmla="*/ 1555067 h 3592269"/>
              <a:gd name="connsiteX7" fmla="*/ 4846872 w 5264315"/>
              <a:gd name="connsiteY7" fmla="*/ 2269831 h 3592269"/>
              <a:gd name="connsiteX8" fmla="*/ 4813740 w 5264315"/>
              <a:gd name="connsiteY8" fmla="*/ 2800095 h 3592269"/>
              <a:gd name="connsiteX9" fmla="*/ 4735885 w 5264315"/>
              <a:gd name="connsiteY9" fmla="*/ 3343040 h 3592269"/>
              <a:gd name="connsiteX10" fmla="*/ 4445310 w 5264315"/>
              <a:gd name="connsiteY10" fmla="*/ 3573490 h 3592269"/>
              <a:gd name="connsiteX11" fmla="*/ 2530274 w 5264315"/>
              <a:gd name="connsiteY11" fmla="*/ 3587156 h 3592269"/>
              <a:gd name="connsiteX12" fmla="*/ 1704651 w 5264315"/>
              <a:gd name="connsiteY12" fmla="*/ 3583738 h 3592269"/>
              <a:gd name="connsiteX13" fmla="*/ 1167451 w 5264315"/>
              <a:gd name="connsiteY13" fmla="*/ 3568004 h 3592269"/>
              <a:gd name="connsiteX14" fmla="*/ 438866 w 5264315"/>
              <a:gd name="connsiteY14" fmla="*/ 3415052 h 3592269"/>
              <a:gd name="connsiteX15" fmla="*/ 26781 w 5264315"/>
              <a:gd name="connsiteY15" fmla="*/ 2021743 h 3592269"/>
              <a:gd name="connsiteX0" fmla="*/ 13647 w 5251181"/>
              <a:gd name="connsiteY0" fmla="*/ 2021743 h 3631662"/>
              <a:gd name="connsiteX1" fmla="*/ 818328 w 5251181"/>
              <a:gd name="connsiteY1" fmla="*/ 547902 h 3631662"/>
              <a:gd name="connsiteX2" fmla="*/ 2342328 w 5251181"/>
              <a:gd name="connsiteY2" fmla="*/ 285318 h 3631662"/>
              <a:gd name="connsiteX3" fmla="*/ 3614537 w 5251181"/>
              <a:gd name="connsiteY3" fmla="*/ 11191 h 3631662"/>
              <a:gd name="connsiteX4" fmla="*/ 4780728 w 5251181"/>
              <a:gd name="connsiteY4" fmla="*/ 501519 h 3631662"/>
              <a:gd name="connsiteX5" fmla="*/ 5171668 w 5251181"/>
              <a:gd name="connsiteY5" fmla="*/ 1024304 h 3631662"/>
              <a:gd name="connsiteX6" fmla="*/ 5251181 w 5251181"/>
              <a:gd name="connsiteY6" fmla="*/ 1555067 h 3631662"/>
              <a:gd name="connsiteX7" fmla="*/ 4833738 w 5251181"/>
              <a:gd name="connsiteY7" fmla="*/ 2269831 h 3631662"/>
              <a:gd name="connsiteX8" fmla="*/ 4800606 w 5251181"/>
              <a:gd name="connsiteY8" fmla="*/ 2800095 h 3631662"/>
              <a:gd name="connsiteX9" fmla="*/ 4722751 w 5251181"/>
              <a:gd name="connsiteY9" fmla="*/ 3343040 h 3631662"/>
              <a:gd name="connsiteX10" fmla="*/ 4432176 w 5251181"/>
              <a:gd name="connsiteY10" fmla="*/ 3573490 h 3631662"/>
              <a:gd name="connsiteX11" fmla="*/ 2517140 w 5251181"/>
              <a:gd name="connsiteY11" fmla="*/ 3587156 h 3631662"/>
              <a:gd name="connsiteX12" fmla="*/ 1691517 w 5251181"/>
              <a:gd name="connsiteY12" fmla="*/ 3583738 h 3631662"/>
              <a:gd name="connsiteX13" fmla="*/ 1154317 w 5251181"/>
              <a:gd name="connsiteY13" fmla="*/ 3568004 h 3631662"/>
              <a:gd name="connsiteX14" fmla="*/ 613991 w 5251181"/>
              <a:gd name="connsiteY14" fmla="*/ 3529352 h 3631662"/>
              <a:gd name="connsiteX15" fmla="*/ 13647 w 5251181"/>
              <a:gd name="connsiteY15" fmla="*/ 2021743 h 3631662"/>
              <a:gd name="connsiteX0" fmla="*/ 12487 w 5250021"/>
              <a:gd name="connsiteY0" fmla="*/ 2021743 h 3622649"/>
              <a:gd name="connsiteX1" fmla="*/ 817168 w 5250021"/>
              <a:gd name="connsiteY1" fmla="*/ 547902 h 3622649"/>
              <a:gd name="connsiteX2" fmla="*/ 2341168 w 5250021"/>
              <a:gd name="connsiteY2" fmla="*/ 285318 h 3622649"/>
              <a:gd name="connsiteX3" fmla="*/ 3613377 w 5250021"/>
              <a:gd name="connsiteY3" fmla="*/ 11191 h 3622649"/>
              <a:gd name="connsiteX4" fmla="*/ 4779568 w 5250021"/>
              <a:gd name="connsiteY4" fmla="*/ 501519 h 3622649"/>
              <a:gd name="connsiteX5" fmla="*/ 5170508 w 5250021"/>
              <a:gd name="connsiteY5" fmla="*/ 1024304 h 3622649"/>
              <a:gd name="connsiteX6" fmla="*/ 5250021 w 5250021"/>
              <a:gd name="connsiteY6" fmla="*/ 1555067 h 3622649"/>
              <a:gd name="connsiteX7" fmla="*/ 4832578 w 5250021"/>
              <a:gd name="connsiteY7" fmla="*/ 2269831 h 3622649"/>
              <a:gd name="connsiteX8" fmla="*/ 4799446 w 5250021"/>
              <a:gd name="connsiteY8" fmla="*/ 2800095 h 3622649"/>
              <a:gd name="connsiteX9" fmla="*/ 4721591 w 5250021"/>
              <a:gd name="connsiteY9" fmla="*/ 3343040 h 3622649"/>
              <a:gd name="connsiteX10" fmla="*/ 4431016 w 5250021"/>
              <a:gd name="connsiteY10" fmla="*/ 3573490 h 3622649"/>
              <a:gd name="connsiteX11" fmla="*/ 2515980 w 5250021"/>
              <a:gd name="connsiteY11" fmla="*/ 3587156 h 3622649"/>
              <a:gd name="connsiteX12" fmla="*/ 1690357 w 5250021"/>
              <a:gd name="connsiteY12" fmla="*/ 3583738 h 3622649"/>
              <a:gd name="connsiteX13" fmla="*/ 1153157 w 5250021"/>
              <a:gd name="connsiteY13" fmla="*/ 3568004 h 3622649"/>
              <a:gd name="connsiteX14" fmla="*/ 619554 w 5250021"/>
              <a:gd name="connsiteY14" fmla="*/ 3515905 h 3622649"/>
              <a:gd name="connsiteX15" fmla="*/ 12487 w 5250021"/>
              <a:gd name="connsiteY15" fmla="*/ 2021743 h 3622649"/>
              <a:gd name="connsiteX0" fmla="*/ 12487 w 5250021"/>
              <a:gd name="connsiteY0" fmla="*/ 2021743 h 3592269"/>
              <a:gd name="connsiteX1" fmla="*/ 817168 w 5250021"/>
              <a:gd name="connsiteY1" fmla="*/ 547902 h 3592269"/>
              <a:gd name="connsiteX2" fmla="*/ 2341168 w 5250021"/>
              <a:gd name="connsiteY2" fmla="*/ 285318 h 3592269"/>
              <a:gd name="connsiteX3" fmla="*/ 3613377 w 5250021"/>
              <a:gd name="connsiteY3" fmla="*/ 11191 h 3592269"/>
              <a:gd name="connsiteX4" fmla="*/ 4779568 w 5250021"/>
              <a:gd name="connsiteY4" fmla="*/ 501519 h 3592269"/>
              <a:gd name="connsiteX5" fmla="*/ 5170508 w 5250021"/>
              <a:gd name="connsiteY5" fmla="*/ 1024304 h 3592269"/>
              <a:gd name="connsiteX6" fmla="*/ 5250021 w 5250021"/>
              <a:gd name="connsiteY6" fmla="*/ 1555067 h 3592269"/>
              <a:gd name="connsiteX7" fmla="*/ 4832578 w 5250021"/>
              <a:gd name="connsiteY7" fmla="*/ 2269831 h 3592269"/>
              <a:gd name="connsiteX8" fmla="*/ 4799446 w 5250021"/>
              <a:gd name="connsiteY8" fmla="*/ 2800095 h 3592269"/>
              <a:gd name="connsiteX9" fmla="*/ 4721591 w 5250021"/>
              <a:gd name="connsiteY9" fmla="*/ 3343040 h 3592269"/>
              <a:gd name="connsiteX10" fmla="*/ 4431016 w 5250021"/>
              <a:gd name="connsiteY10" fmla="*/ 3573490 h 3592269"/>
              <a:gd name="connsiteX11" fmla="*/ 2515980 w 5250021"/>
              <a:gd name="connsiteY11" fmla="*/ 3587156 h 3592269"/>
              <a:gd name="connsiteX12" fmla="*/ 1690357 w 5250021"/>
              <a:gd name="connsiteY12" fmla="*/ 3583738 h 3592269"/>
              <a:gd name="connsiteX13" fmla="*/ 1153157 w 5250021"/>
              <a:gd name="connsiteY13" fmla="*/ 3568004 h 3592269"/>
              <a:gd name="connsiteX14" fmla="*/ 619554 w 5250021"/>
              <a:gd name="connsiteY14" fmla="*/ 3515905 h 3592269"/>
              <a:gd name="connsiteX15" fmla="*/ 12487 w 5250021"/>
              <a:gd name="connsiteY15" fmla="*/ 2021743 h 3592269"/>
              <a:gd name="connsiteX0" fmla="*/ 1679 w 5239213"/>
              <a:gd name="connsiteY0" fmla="*/ 2021743 h 3632155"/>
              <a:gd name="connsiteX1" fmla="*/ 806360 w 5239213"/>
              <a:gd name="connsiteY1" fmla="*/ 547902 h 3632155"/>
              <a:gd name="connsiteX2" fmla="*/ 2330360 w 5239213"/>
              <a:gd name="connsiteY2" fmla="*/ 285318 h 3632155"/>
              <a:gd name="connsiteX3" fmla="*/ 3602569 w 5239213"/>
              <a:gd name="connsiteY3" fmla="*/ 11191 h 3632155"/>
              <a:gd name="connsiteX4" fmla="*/ 4768760 w 5239213"/>
              <a:gd name="connsiteY4" fmla="*/ 501519 h 3632155"/>
              <a:gd name="connsiteX5" fmla="*/ 5159700 w 5239213"/>
              <a:gd name="connsiteY5" fmla="*/ 1024304 h 3632155"/>
              <a:gd name="connsiteX6" fmla="*/ 5239213 w 5239213"/>
              <a:gd name="connsiteY6" fmla="*/ 1555067 h 3632155"/>
              <a:gd name="connsiteX7" fmla="*/ 4821770 w 5239213"/>
              <a:gd name="connsiteY7" fmla="*/ 2269831 h 3632155"/>
              <a:gd name="connsiteX8" fmla="*/ 4788638 w 5239213"/>
              <a:gd name="connsiteY8" fmla="*/ 2800095 h 3632155"/>
              <a:gd name="connsiteX9" fmla="*/ 4710783 w 5239213"/>
              <a:gd name="connsiteY9" fmla="*/ 3343040 h 3632155"/>
              <a:gd name="connsiteX10" fmla="*/ 4420208 w 5239213"/>
              <a:gd name="connsiteY10" fmla="*/ 3573490 h 3632155"/>
              <a:gd name="connsiteX11" fmla="*/ 2505172 w 5239213"/>
              <a:gd name="connsiteY11" fmla="*/ 3587156 h 3632155"/>
              <a:gd name="connsiteX12" fmla="*/ 1679549 w 5239213"/>
              <a:gd name="connsiteY12" fmla="*/ 3583738 h 3632155"/>
              <a:gd name="connsiteX13" fmla="*/ 1142349 w 5239213"/>
              <a:gd name="connsiteY13" fmla="*/ 3568004 h 3632155"/>
              <a:gd name="connsiteX14" fmla="*/ 716322 w 5239213"/>
              <a:gd name="connsiteY14" fmla="*/ 3583141 h 3632155"/>
              <a:gd name="connsiteX15" fmla="*/ 1679 w 5239213"/>
              <a:gd name="connsiteY15" fmla="*/ 2021743 h 3632155"/>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42349 w 5239213"/>
              <a:gd name="connsiteY13" fmla="*/ 356800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42349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026 w 5309106"/>
              <a:gd name="connsiteY0" fmla="*/ 2239150 h 3592269"/>
              <a:gd name="connsiteX1" fmla="*/ 876253 w 5309106"/>
              <a:gd name="connsiteY1" fmla="*/ 547902 h 3592269"/>
              <a:gd name="connsiteX2" fmla="*/ 2400253 w 5309106"/>
              <a:gd name="connsiteY2" fmla="*/ 285318 h 3592269"/>
              <a:gd name="connsiteX3" fmla="*/ 3672462 w 5309106"/>
              <a:gd name="connsiteY3" fmla="*/ 11191 h 3592269"/>
              <a:gd name="connsiteX4" fmla="*/ 4838653 w 5309106"/>
              <a:gd name="connsiteY4" fmla="*/ 501519 h 3592269"/>
              <a:gd name="connsiteX5" fmla="*/ 5229593 w 5309106"/>
              <a:gd name="connsiteY5" fmla="*/ 1024304 h 3592269"/>
              <a:gd name="connsiteX6" fmla="*/ 5309106 w 5309106"/>
              <a:gd name="connsiteY6" fmla="*/ 1555067 h 3592269"/>
              <a:gd name="connsiteX7" fmla="*/ 4891663 w 5309106"/>
              <a:gd name="connsiteY7" fmla="*/ 2269831 h 3592269"/>
              <a:gd name="connsiteX8" fmla="*/ 4858531 w 5309106"/>
              <a:gd name="connsiteY8" fmla="*/ 2800095 h 3592269"/>
              <a:gd name="connsiteX9" fmla="*/ 4780676 w 5309106"/>
              <a:gd name="connsiteY9" fmla="*/ 3343040 h 3592269"/>
              <a:gd name="connsiteX10" fmla="*/ 4490101 w 5309106"/>
              <a:gd name="connsiteY10" fmla="*/ 3573490 h 3592269"/>
              <a:gd name="connsiteX11" fmla="*/ 2575065 w 5309106"/>
              <a:gd name="connsiteY11" fmla="*/ 3587156 h 3592269"/>
              <a:gd name="connsiteX12" fmla="*/ 1749442 w 5309106"/>
              <a:gd name="connsiteY12" fmla="*/ 3583738 h 3592269"/>
              <a:gd name="connsiteX13" fmla="*/ 1266030 w 5309106"/>
              <a:gd name="connsiteY13" fmla="*/ 3588174 h 3592269"/>
              <a:gd name="connsiteX14" fmla="*/ 786215 w 5309106"/>
              <a:gd name="connsiteY14" fmla="*/ 3583141 h 3592269"/>
              <a:gd name="connsiteX15" fmla="*/ 1026 w 5309106"/>
              <a:gd name="connsiteY15" fmla="*/ 2239150 h 3592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09106" h="3592269">
                <a:moveTo>
                  <a:pt x="1026" y="2239150"/>
                </a:moveTo>
                <a:cubicBezTo>
                  <a:pt x="16032" y="1733277"/>
                  <a:pt x="445557" y="904054"/>
                  <a:pt x="876253" y="547902"/>
                </a:cubicBezTo>
                <a:cubicBezTo>
                  <a:pt x="1306949" y="191750"/>
                  <a:pt x="1934218" y="374770"/>
                  <a:pt x="2400253" y="285318"/>
                </a:cubicBezTo>
                <a:cubicBezTo>
                  <a:pt x="2866288" y="195866"/>
                  <a:pt x="3327906" y="-55764"/>
                  <a:pt x="3672462" y="11191"/>
                </a:cubicBezTo>
                <a:cubicBezTo>
                  <a:pt x="4215801" y="64894"/>
                  <a:pt x="4614470" y="303841"/>
                  <a:pt x="4838653" y="501519"/>
                </a:cubicBezTo>
                <a:cubicBezTo>
                  <a:pt x="5066149" y="663745"/>
                  <a:pt x="5178793" y="857548"/>
                  <a:pt x="5229593" y="1024304"/>
                </a:cubicBezTo>
                <a:cubicBezTo>
                  <a:pt x="5280393" y="1191061"/>
                  <a:pt x="5296958" y="1358523"/>
                  <a:pt x="5309106" y="1555067"/>
                </a:cubicBezTo>
                <a:cubicBezTo>
                  <a:pt x="5309105" y="1956908"/>
                  <a:pt x="4963446" y="2061110"/>
                  <a:pt x="4891663" y="2269831"/>
                </a:cubicBezTo>
                <a:cubicBezTo>
                  <a:pt x="4819880" y="2483962"/>
                  <a:pt x="4835340" y="2614423"/>
                  <a:pt x="4858531" y="2800095"/>
                </a:cubicBezTo>
                <a:cubicBezTo>
                  <a:pt x="4861844" y="3058654"/>
                  <a:pt x="4912094" y="3162918"/>
                  <a:pt x="4780676" y="3343040"/>
                </a:cubicBezTo>
                <a:cubicBezTo>
                  <a:pt x="4561365" y="3543917"/>
                  <a:pt x="4747413" y="3370984"/>
                  <a:pt x="4490101" y="3573490"/>
                </a:cubicBezTo>
                <a:cubicBezTo>
                  <a:pt x="3984894" y="3606641"/>
                  <a:pt x="3031841" y="3585448"/>
                  <a:pt x="2575065" y="3587156"/>
                </a:cubicBezTo>
                <a:cubicBezTo>
                  <a:pt x="2118289" y="3588864"/>
                  <a:pt x="2765473" y="3591412"/>
                  <a:pt x="1749442" y="3583738"/>
                </a:cubicBezTo>
                <a:cubicBezTo>
                  <a:pt x="1183888" y="3596235"/>
                  <a:pt x="1864720" y="3573706"/>
                  <a:pt x="1266030" y="3588174"/>
                </a:cubicBezTo>
                <a:cubicBezTo>
                  <a:pt x="808537" y="3582472"/>
                  <a:pt x="1211649" y="3589842"/>
                  <a:pt x="786215" y="3583141"/>
                </a:cubicBezTo>
                <a:cubicBezTo>
                  <a:pt x="130232" y="3034832"/>
                  <a:pt x="-13980" y="2745023"/>
                  <a:pt x="1026" y="2239150"/>
                </a:cubicBezTo>
                <a:close/>
              </a:path>
            </a:pathLst>
          </a:cu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784EDFD5-DBD7-0140-B3C2-E9CD2C44DC51}"/>
              </a:ext>
            </a:extLst>
          </p:cNvPr>
          <p:cNvSpPr txBox="1"/>
          <p:nvPr/>
        </p:nvSpPr>
        <p:spPr>
          <a:xfrm>
            <a:off x="479867" y="1306825"/>
            <a:ext cx="4367915" cy="1846659"/>
          </a:xfrm>
          <a:prstGeom prst="rect">
            <a:avLst/>
          </a:prstGeom>
          <a:noFill/>
        </p:spPr>
        <p:txBody>
          <a:bodyPr wrap="square" rtlCol="0">
            <a:spAutoFit/>
          </a:bodyPr>
          <a:lstStyle/>
          <a:p>
            <a:r>
              <a:rPr lang="en-US" sz="2800" dirty="0">
                <a:solidFill>
                  <a:srgbClr val="377DAF"/>
                </a:solidFill>
                <a:latin typeface="Impact" panose="020B0806030902050204" pitchFamily="34" charset="0"/>
              </a:rPr>
              <a:t>"Chipping In" is about </a:t>
            </a:r>
          </a:p>
          <a:p>
            <a:r>
              <a:rPr lang="en-US" sz="2800" dirty="0">
                <a:solidFill>
                  <a:srgbClr val="377DAF"/>
                </a:solidFill>
                <a:latin typeface="Impact" panose="020B0806030902050204" pitchFamily="34" charset="0"/>
              </a:rPr>
              <a:t>young people taking charge</a:t>
            </a:r>
          </a:p>
          <a:p>
            <a:r>
              <a:rPr lang="en-US" sz="1000" dirty="0">
                <a:solidFill>
                  <a:srgbClr val="298FC2"/>
                </a:solidFill>
                <a:latin typeface="Impact" panose="020B0806030902050204" pitchFamily="34" charset="0"/>
              </a:rPr>
              <a:t> </a:t>
            </a:r>
          </a:p>
          <a:p>
            <a:r>
              <a:rPr lang="en-US" sz="1500" dirty="0">
                <a:solidFill>
                  <a:srgbClr val="58595B"/>
                </a:solidFill>
                <a:latin typeface="Tahoma" panose="020B0604030504040204" pitchFamily="34" charset="0"/>
                <a:ea typeface="Tahoma" panose="020B0604030504040204" pitchFamily="34" charset="0"/>
                <a:cs typeface="Tahoma" panose="020B0604030504040204" pitchFamily="34" charset="0"/>
              </a:rPr>
              <a:t>This means that young people are asked to invest in themselves - building their skills, knowledge and capacity</a:t>
            </a:r>
          </a:p>
        </p:txBody>
      </p:sp>
      <p:sp>
        <p:nvSpPr>
          <p:cNvPr id="10" name="Oval 9">
            <a:extLst>
              <a:ext uri="{FF2B5EF4-FFF2-40B4-BE49-F238E27FC236}">
                <a16:creationId xmlns:a16="http://schemas.microsoft.com/office/drawing/2014/main" id="{515164C3-9B9B-414C-ADDE-FC35D93FE8CE}"/>
              </a:ext>
            </a:extLst>
          </p:cNvPr>
          <p:cNvSpPr/>
          <p:nvPr/>
        </p:nvSpPr>
        <p:spPr>
          <a:xfrm>
            <a:off x="3364764" y="114787"/>
            <a:ext cx="1820753" cy="1376556"/>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tx1"/>
              </a:solidFill>
            </a:endParaRPr>
          </a:p>
        </p:txBody>
      </p:sp>
      <p:sp>
        <p:nvSpPr>
          <p:cNvPr id="11" name="Oval 3">
            <a:extLst>
              <a:ext uri="{FF2B5EF4-FFF2-40B4-BE49-F238E27FC236}">
                <a16:creationId xmlns:a16="http://schemas.microsoft.com/office/drawing/2014/main" id="{1B96039C-F7F4-1C4B-A0F2-68D9778107E9}"/>
              </a:ext>
            </a:extLst>
          </p:cNvPr>
          <p:cNvSpPr/>
          <p:nvPr/>
        </p:nvSpPr>
        <p:spPr>
          <a:xfrm>
            <a:off x="577998" y="1370673"/>
            <a:ext cx="4588255" cy="2474143"/>
          </a:xfrm>
          <a:custGeom>
            <a:avLst/>
            <a:gdLst>
              <a:gd name="connsiteX0" fmla="*/ 0 w 5168347"/>
              <a:gd name="connsiteY0" fmla="*/ 2136913 h 4273826"/>
              <a:gd name="connsiteX1" fmla="*/ 2584174 w 5168347"/>
              <a:gd name="connsiteY1" fmla="*/ 0 h 4273826"/>
              <a:gd name="connsiteX2" fmla="*/ 5168348 w 5168347"/>
              <a:gd name="connsiteY2" fmla="*/ 2136913 h 4273826"/>
              <a:gd name="connsiteX3" fmla="*/ 2584174 w 5168347"/>
              <a:gd name="connsiteY3" fmla="*/ 4273826 h 4273826"/>
              <a:gd name="connsiteX4" fmla="*/ 0 w 5168347"/>
              <a:gd name="connsiteY4" fmla="*/ 2136913 h 4273826"/>
              <a:gd name="connsiteX0" fmla="*/ 0 w 5241571"/>
              <a:gd name="connsiteY0" fmla="*/ 2190515 h 4327428"/>
              <a:gd name="connsiteX1" fmla="*/ 2584174 w 5241571"/>
              <a:gd name="connsiteY1" fmla="*/ 53602 h 4327428"/>
              <a:gd name="connsiteX2" fmla="*/ 4591878 w 5241571"/>
              <a:gd name="connsiteY2" fmla="*/ 773386 h 4327428"/>
              <a:gd name="connsiteX3" fmla="*/ 5168348 w 5241571"/>
              <a:gd name="connsiteY3" fmla="*/ 2190515 h 4327428"/>
              <a:gd name="connsiteX4" fmla="*/ 2584174 w 5241571"/>
              <a:gd name="connsiteY4" fmla="*/ 4327428 h 4327428"/>
              <a:gd name="connsiteX5" fmla="*/ 0 w 5241571"/>
              <a:gd name="connsiteY5" fmla="*/ 2190515 h 4327428"/>
              <a:gd name="connsiteX0" fmla="*/ 0 w 5243947"/>
              <a:gd name="connsiteY0" fmla="*/ 2195585 h 4332498"/>
              <a:gd name="connsiteX1" fmla="*/ 2584174 w 5243947"/>
              <a:gd name="connsiteY1" fmla="*/ 58672 h 4332498"/>
              <a:gd name="connsiteX2" fmla="*/ 4611756 w 5243947"/>
              <a:gd name="connsiteY2" fmla="*/ 738699 h 4332498"/>
              <a:gd name="connsiteX3" fmla="*/ 5168348 w 5243947"/>
              <a:gd name="connsiteY3" fmla="*/ 2195585 h 4332498"/>
              <a:gd name="connsiteX4" fmla="*/ 2584174 w 5243947"/>
              <a:gd name="connsiteY4" fmla="*/ 4332498 h 4332498"/>
              <a:gd name="connsiteX5" fmla="*/ 0 w 5243947"/>
              <a:gd name="connsiteY5" fmla="*/ 2195585 h 4332498"/>
              <a:gd name="connsiteX0" fmla="*/ 37498 w 5281445"/>
              <a:gd name="connsiteY0" fmla="*/ 2149751 h 4286664"/>
              <a:gd name="connsiteX1" fmla="*/ 1190437 w 5281445"/>
              <a:gd name="connsiteY1" fmla="*/ 401318 h 4286664"/>
              <a:gd name="connsiteX2" fmla="*/ 2621672 w 5281445"/>
              <a:gd name="connsiteY2" fmla="*/ 12838 h 4286664"/>
              <a:gd name="connsiteX3" fmla="*/ 4649254 w 5281445"/>
              <a:gd name="connsiteY3" fmla="*/ 692865 h 4286664"/>
              <a:gd name="connsiteX4" fmla="*/ 5205846 w 5281445"/>
              <a:gd name="connsiteY4" fmla="*/ 2149751 h 4286664"/>
              <a:gd name="connsiteX5" fmla="*/ 2621672 w 5281445"/>
              <a:gd name="connsiteY5" fmla="*/ 4286664 h 4286664"/>
              <a:gd name="connsiteX6" fmla="*/ 37498 w 5281445"/>
              <a:gd name="connsiteY6" fmla="*/ 2149751 h 4286664"/>
              <a:gd name="connsiteX0" fmla="*/ 37498 w 5206080"/>
              <a:gd name="connsiteY0" fmla="*/ 2149751 h 4315973"/>
              <a:gd name="connsiteX1" fmla="*/ 1190437 w 5206080"/>
              <a:gd name="connsiteY1" fmla="*/ 401318 h 4315973"/>
              <a:gd name="connsiteX2" fmla="*/ 2621672 w 5206080"/>
              <a:gd name="connsiteY2" fmla="*/ 12838 h 4315973"/>
              <a:gd name="connsiteX3" fmla="*/ 4649254 w 5206080"/>
              <a:gd name="connsiteY3" fmla="*/ 692865 h 4315973"/>
              <a:gd name="connsiteX4" fmla="*/ 5205846 w 5206080"/>
              <a:gd name="connsiteY4" fmla="*/ 2149751 h 4315973"/>
              <a:gd name="connsiteX5" fmla="*/ 4708889 w 5206080"/>
              <a:gd name="connsiteY5" fmla="*/ 3310170 h 4315973"/>
              <a:gd name="connsiteX6" fmla="*/ 2621672 w 5206080"/>
              <a:gd name="connsiteY6" fmla="*/ 4286664 h 4315973"/>
              <a:gd name="connsiteX7" fmla="*/ 37498 w 5206080"/>
              <a:gd name="connsiteY7" fmla="*/ 2149751 h 4315973"/>
              <a:gd name="connsiteX0" fmla="*/ 37498 w 5205951"/>
              <a:gd name="connsiteY0" fmla="*/ 2144216 h 4310438"/>
              <a:gd name="connsiteX1" fmla="*/ 1190437 w 5205951"/>
              <a:gd name="connsiteY1" fmla="*/ 395783 h 4310438"/>
              <a:gd name="connsiteX2" fmla="*/ 2621672 w 5205951"/>
              <a:gd name="connsiteY2" fmla="*/ 7303 h 4310438"/>
              <a:gd name="connsiteX3" fmla="*/ 3668593 w 5205951"/>
              <a:gd name="connsiteY3" fmla="*/ 183748 h 4310438"/>
              <a:gd name="connsiteX4" fmla="*/ 4649254 w 5205951"/>
              <a:gd name="connsiteY4" fmla="*/ 687330 h 4310438"/>
              <a:gd name="connsiteX5" fmla="*/ 5205846 w 5205951"/>
              <a:gd name="connsiteY5" fmla="*/ 2144216 h 4310438"/>
              <a:gd name="connsiteX6" fmla="*/ 4708889 w 5205951"/>
              <a:gd name="connsiteY6" fmla="*/ 3304635 h 4310438"/>
              <a:gd name="connsiteX7" fmla="*/ 2621672 w 5205951"/>
              <a:gd name="connsiteY7" fmla="*/ 4281129 h 4310438"/>
              <a:gd name="connsiteX8" fmla="*/ 37498 w 5205951"/>
              <a:gd name="connsiteY8" fmla="*/ 2144216 h 4310438"/>
              <a:gd name="connsiteX0" fmla="*/ 37498 w 5220476"/>
              <a:gd name="connsiteY0" fmla="*/ 2144216 h 4310438"/>
              <a:gd name="connsiteX1" fmla="*/ 1190437 w 5220476"/>
              <a:gd name="connsiteY1" fmla="*/ 395783 h 4310438"/>
              <a:gd name="connsiteX2" fmla="*/ 2621672 w 5220476"/>
              <a:gd name="connsiteY2" fmla="*/ 7303 h 4310438"/>
              <a:gd name="connsiteX3" fmla="*/ 3668593 w 5220476"/>
              <a:gd name="connsiteY3" fmla="*/ 183748 h 4310438"/>
              <a:gd name="connsiteX4" fmla="*/ 4649254 w 5220476"/>
              <a:gd name="connsiteY4" fmla="*/ 687330 h 4310438"/>
              <a:gd name="connsiteX5" fmla="*/ 5073325 w 5220476"/>
              <a:gd name="connsiteY5" fmla="*/ 1376443 h 4310438"/>
              <a:gd name="connsiteX6" fmla="*/ 5205846 w 5220476"/>
              <a:gd name="connsiteY6" fmla="*/ 2144216 h 4310438"/>
              <a:gd name="connsiteX7" fmla="*/ 4708889 w 5220476"/>
              <a:gd name="connsiteY7" fmla="*/ 3304635 h 4310438"/>
              <a:gd name="connsiteX8" fmla="*/ 2621672 w 5220476"/>
              <a:gd name="connsiteY8" fmla="*/ 4281129 h 4310438"/>
              <a:gd name="connsiteX9" fmla="*/ 37498 w 5220476"/>
              <a:gd name="connsiteY9" fmla="*/ 2144216 h 4310438"/>
              <a:gd name="connsiteX0" fmla="*/ 37498 w 5206296"/>
              <a:gd name="connsiteY0" fmla="*/ 2144216 h 4307298"/>
              <a:gd name="connsiteX1" fmla="*/ 1190437 w 5206296"/>
              <a:gd name="connsiteY1" fmla="*/ 395783 h 4307298"/>
              <a:gd name="connsiteX2" fmla="*/ 2621672 w 5206296"/>
              <a:gd name="connsiteY2" fmla="*/ 7303 h 4307298"/>
              <a:gd name="connsiteX3" fmla="*/ 3668593 w 5206296"/>
              <a:gd name="connsiteY3" fmla="*/ 183748 h 4307298"/>
              <a:gd name="connsiteX4" fmla="*/ 4649254 w 5206296"/>
              <a:gd name="connsiteY4" fmla="*/ 687330 h 4307298"/>
              <a:gd name="connsiteX5" fmla="*/ 5073325 w 5206296"/>
              <a:gd name="connsiteY5" fmla="*/ 1376443 h 4307298"/>
              <a:gd name="connsiteX6" fmla="*/ 5205846 w 5206296"/>
              <a:gd name="connsiteY6" fmla="*/ 2144216 h 4307298"/>
              <a:gd name="connsiteX7" fmla="*/ 5093202 w 5206296"/>
              <a:gd name="connsiteY7" fmla="*/ 2900443 h 4307298"/>
              <a:gd name="connsiteX8" fmla="*/ 4708889 w 5206296"/>
              <a:gd name="connsiteY8" fmla="*/ 3304635 h 4307298"/>
              <a:gd name="connsiteX9" fmla="*/ 2621672 w 5206296"/>
              <a:gd name="connsiteY9" fmla="*/ 4281129 h 4307298"/>
              <a:gd name="connsiteX10" fmla="*/ 37498 w 5206296"/>
              <a:gd name="connsiteY10" fmla="*/ 2144216 h 4307298"/>
              <a:gd name="connsiteX0" fmla="*/ 37498 w 5206296"/>
              <a:gd name="connsiteY0" fmla="*/ 2144216 h 4311706"/>
              <a:gd name="connsiteX1" fmla="*/ 1190437 w 5206296"/>
              <a:gd name="connsiteY1" fmla="*/ 395783 h 4311706"/>
              <a:gd name="connsiteX2" fmla="*/ 2621672 w 5206296"/>
              <a:gd name="connsiteY2" fmla="*/ 7303 h 4311706"/>
              <a:gd name="connsiteX3" fmla="*/ 3668593 w 5206296"/>
              <a:gd name="connsiteY3" fmla="*/ 183748 h 4311706"/>
              <a:gd name="connsiteX4" fmla="*/ 4649254 w 5206296"/>
              <a:gd name="connsiteY4" fmla="*/ 687330 h 4311706"/>
              <a:gd name="connsiteX5" fmla="*/ 5073325 w 5206296"/>
              <a:gd name="connsiteY5" fmla="*/ 1376443 h 4311706"/>
              <a:gd name="connsiteX6" fmla="*/ 5205846 w 5206296"/>
              <a:gd name="connsiteY6" fmla="*/ 2144216 h 4311706"/>
              <a:gd name="connsiteX7" fmla="*/ 5093202 w 5206296"/>
              <a:gd name="connsiteY7" fmla="*/ 2900443 h 4311706"/>
              <a:gd name="connsiteX8" fmla="*/ 4708889 w 5206296"/>
              <a:gd name="connsiteY8" fmla="*/ 3370896 h 4311706"/>
              <a:gd name="connsiteX9" fmla="*/ 2621672 w 5206296"/>
              <a:gd name="connsiteY9" fmla="*/ 4281129 h 4311706"/>
              <a:gd name="connsiteX10" fmla="*/ 37498 w 5206296"/>
              <a:gd name="connsiteY10" fmla="*/ 2144216 h 4311706"/>
              <a:gd name="connsiteX0" fmla="*/ 37498 w 5206296"/>
              <a:gd name="connsiteY0" fmla="*/ 2144216 h 4313286"/>
              <a:gd name="connsiteX1" fmla="*/ 1190437 w 5206296"/>
              <a:gd name="connsiteY1" fmla="*/ 395783 h 4313286"/>
              <a:gd name="connsiteX2" fmla="*/ 2621672 w 5206296"/>
              <a:gd name="connsiteY2" fmla="*/ 7303 h 4313286"/>
              <a:gd name="connsiteX3" fmla="*/ 3668593 w 5206296"/>
              <a:gd name="connsiteY3" fmla="*/ 183748 h 4313286"/>
              <a:gd name="connsiteX4" fmla="*/ 4649254 w 5206296"/>
              <a:gd name="connsiteY4" fmla="*/ 687330 h 4313286"/>
              <a:gd name="connsiteX5" fmla="*/ 5073325 w 5206296"/>
              <a:gd name="connsiteY5" fmla="*/ 1376443 h 4313286"/>
              <a:gd name="connsiteX6" fmla="*/ 5205846 w 5206296"/>
              <a:gd name="connsiteY6" fmla="*/ 2144216 h 4313286"/>
              <a:gd name="connsiteX7" fmla="*/ 5093202 w 5206296"/>
              <a:gd name="connsiteY7" fmla="*/ 2900443 h 4313286"/>
              <a:gd name="connsiteX8" fmla="*/ 4708889 w 5206296"/>
              <a:gd name="connsiteY8" fmla="*/ 3370896 h 4313286"/>
              <a:gd name="connsiteX9" fmla="*/ 2621672 w 5206296"/>
              <a:gd name="connsiteY9" fmla="*/ 4281129 h 4313286"/>
              <a:gd name="connsiteX10" fmla="*/ 37498 w 5206296"/>
              <a:gd name="connsiteY10" fmla="*/ 2144216 h 4313286"/>
              <a:gd name="connsiteX0" fmla="*/ 37498 w 5206296"/>
              <a:gd name="connsiteY0" fmla="*/ 2144216 h 4323453"/>
              <a:gd name="connsiteX1" fmla="*/ 1190437 w 5206296"/>
              <a:gd name="connsiteY1" fmla="*/ 395783 h 4323453"/>
              <a:gd name="connsiteX2" fmla="*/ 2621672 w 5206296"/>
              <a:gd name="connsiteY2" fmla="*/ 7303 h 4323453"/>
              <a:gd name="connsiteX3" fmla="*/ 3668593 w 5206296"/>
              <a:gd name="connsiteY3" fmla="*/ 183748 h 4323453"/>
              <a:gd name="connsiteX4" fmla="*/ 4649254 w 5206296"/>
              <a:gd name="connsiteY4" fmla="*/ 687330 h 4323453"/>
              <a:gd name="connsiteX5" fmla="*/ 5073325 w 5206296"/>
              <a:gd name="connsiteY5" fmla="*/ 1376443 h 4323453"/>
              <a:gd name="connsiteX6" fmla="*/ 5205846 w 5206296"/>
              <a:gd name="connsiteY6" fmla="*/ 2144216 h 4323453"/>
              <a:gd name="connsiteX7" fmla="*/ 5093202 w 5206296"/>
              <a:gd name="connsiteY7" fmla="*/ 2900443 h 4323453"/>
              <a:gd name="connsiteX8" fmla="*/ 4675758 w 5206296"/>
              <a:gd name="connsiteY8" fmla="*/ 3490165 h 4323453"/>
              <a:gd name="connsiteX9" fmla="*/ 2621672 w 5206296"/>
              <a:gd name="connsiteY9" fmla="*/ 4281129 h 4323453"/>
              <a:gd name="connsiteX10" fmla="*/ 37498 w 5206296"/>
              <a:gd name="connsiteY10" fmla="*/ 2144216 h 4323453"/>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2002 w 5170800"/>
              <a:gd name="connsiteY0" fmla="*/ 2144216 h 4281917"/>
              <a:gd name="connsiteX1" fmla="*/ 1154941 w 5170800"/>
              <a:gd name="connsiteY1" fmla="*/ 395783 h 4281917"/>
              <a:gd name="connsiteX2" fmla="*/ 2586176 w 5170800"/>
              <a:gd name="connsiteY2" fmla="*/ 7303 h 4281917"/>
              <a:gd name="connsiteX3" fmla="*/ 3633097 w 5170800"/>
              <a:gd name="connsiteY3" fmla="*/ 183748 h 4281917"/>
              <a:gd name="connsiteX4" fmla="*/ 4613758 w 5170800"/>
              <a:gd name="connsiteY4" fmla="*/ 687330 h 4281917"/>
              <a:gd name="connsiteX5" fmla="*/ 5037829 w 5170800"/>
              <a:gd name="connsiteY5" fmla="*/ 1376443 h 4281917"/>
              <a:gd name="connsiteX6" fmla="*/ 5170350 w 5170800"/>
              <a:gd name="connsiteY6" fmla="*/ 2144216 h 4281917"/>
              <a:gd name="connsiteX7" fmla="*/ 5057706 w 5170800"/>
              <a:gd name="connsiteY7" fmla="*/ 2900443 h 4281917"/>
              <a:gd name="connsiteX8" fmla="*/ 4746279 w 5170800"/>
              <a:gd name="connsiteY8" fmla="*/ 3563052 h 4281917"/>
              <a:gd name="connsiteX9" fmla="*/ 2586176 w 5170800"/>
              <a:gd name="connsiteY9" fmla="*/ 4281129 h 4281917"/>
              <a:gd name="connsiteX10" fmla="*/ 923028 w 5170800"/>
              <a:gd name="connsiteY10" fmla="*/ 3429854 h 4281917"/>
              <a:gd name="connsiteX11" fmla="*/ 2002 w 5170800"/>
              <a:gd name="connsiteY11" fmla="*/ 2144216 h 4281917"/>
              <a:gd name="connsiteX0" fmla="*/ 4651 w 5173449"/>
              <a:gd name="connsiteY0" fmla="*/ 2144216 h 4281138"/>
              <a:gd name="connsiteX1" fmla="*/ 1157590 w 5173449"/>
              <a:gd name="connsiteY1" fmla="*/ 395783 h 4281138"/>
              <a:gd name="connsiteX2" fmla="*/ 2588825 w 5173449"/>
              <a:gd name="connsiteY2" fmla="*/ 7303 h 4281138"/>
              <a:gd name="connsiteX3" fmla="*/ 3635746 w 5173449"/>
              <a:gd name="connsiteY3" fmla="*/ 183748 h 4281138"/>
              <a:gd name="connsiteX4" fmla="*/ 4616407 w 5173449"/>
              <a:gd name="connsiteY4" fmla="*/ 687330 h 4281138"/>
              <a:gd name="connsiteX5" fmla="*/ 5040478 w 5173449"/>
              <a:gd name="connsiteY5" fmla="*/ 1376443 h 4281138"/>
              <a:gd name="connsiteX6" fmla="*/ 5172999 w 5173449"/>
              <a:gd name="connsiteY6" fmla="*/ 2144216 h 4281138"/>
              <a:gd name="connsiteX7" fmla="*/ 5060355 w 5173449"/>
              <a:gd name="connsiteY7" fmla="*/ 2900443 h 4281138"/>
              <a:gd name="connsiteX8" fmla="*/ 4748928 w 5173449"/>
              <a:gd name="connsiteY8" fmla="*/ 3563052 h 4281138"/>
              <a:gd name="connsiteX9" fmla="*/ 2588825 w 5173449"/>
              <a:gd name="connsiteY9" fmla="*/ 4281129 h 4281138"/>
              <a:gd name="connsiteX10" fmla="*/ 826286 w 5173449"/>
              <a:gd name="connsiteY10" fmla="*/ 3549123 h 4281138"/>
              <a:gd name="connsiteX11" fmla="*/ 4651 w 5173449"/>
              <a:gd name="connsiteY11" fmla="*/ 2144216 h 4281138"/>
              <a:gd name="connsiteX0" fmla="*/ 4651 w 5173449"/>
              <a:gd name="connsiteY0" fmla="*/ 2149708 h 4286630"/>
              <a:gd name="connsiteX1" fmla="*/ 1157590 w 5173449"/>
              <a:gd name="connsiteY1" fmla="*/ 401275 h 4286630"/>
              <a:gd name="connsiteX2" fmla="*/ 2588825 w 5173449"/>
              <a:gd name="connsiteY2" fmla="*/ 12795 h 4286630"/>
              <a:gd name="connsiteX3" fmla="*/ 3861033 w 5173449"/>
              <a:gd name="connsiteY3" fmla="*/ 149484 h 4286630"/>
              <a:gd name="connsiteX4" fmla="*/ 4616407 w 5173449"/>
              <a:gd name="connsiteY4" fmla="*/ 692822 h 4286630"/>
              <a:gd name="connsiteX5" fmla="*/ 5040478 w 5173449"/>
              <a:gd name="connsiteY5" fmla="*/ 1381935 h 4286630"/>
              <a:gd name="connsiteX6" fmla="*/ 5172999 w 5173449"/>
              <a:gd name="connsiteY6" fmla="*/ 2149708 h 4286630"/>
              <a:gd name="connsiteX7" fmla="*/ 5060355 w 5173449"/>
              <a:gd name="connsiteY7" fmla="*/ 2905935 h 4286630"/>
              <a:gd name="connsiteX8" fmla="*/ 4748928 w 5173449"/>
              <a:gd name="connsiteY8" fmla="*/ 3568544 h 4286630"/>
              <a:gd name="connsiteX9" fmla="*/ 2588825 w 5173449"/>
              <a:gd name="connsiteY9" fmla="*/ 4286621 h 4286630"/>
              <a:gd name="connsiteX10" fmla="*/ 826286 w 5173449"/>
              <a:gd name="connsiteY10" fmla="*/ 3554615 h 4286630"/>
              <a:gd name="connsiteX11" fmla="*/ 4651 w 5173449"/>
              <a:gd name="connsiteY11" fmla="*/ 2149708 h 4286630"/>
              <a:gd name="connsiteX0" fmla="*/ 4651 w 5173449"/>
              <a:gd name="connsiteY0" fmla="*/ 2149708 h 4286630"/>
              <a:gd name="connsiteX1" fmla="*/ 1157590 w 5173449"/>
              <a:gd name="connsiteY1" fmla="*/ 401275 h 4286630"/>
              <a:gd name="connsiteX2" fmla="*/ 2588825 w 5173449"/>
              <a:gd name="connsiteY2" fmla="*/ 12795 h 4286630"/>
              <a:gd name="connsiteX3" fmla="*/ 3861033 w 5173449"/>
              <a:gd name="connsiteY3" fmla="*/ 149484 h 4286630"/>
              <a:gd name="connsiteX4" fmla="*/ 4835068 w 5173449"/>
              <a:gd name="connsiteY4" fmla="*/ 672943 h 4286630"/>
              <a:gd name="connsiteX5" fmla="*/ 5040478 w 5173449"/>
              <a:gd name="connsiteY5" fmla="*/ 1381935 h 4286630"/>
              <a:gd name="connsiteX6" fmla="*/ 5172999 w 5173449"/>
              <a:gd name="connsiteY6" fmla="*/ 2149708 h 4286630"/>
              <a:gd name="connsiteX7" fmla="*/ 5060355 w 5173449"/>
              <a:gd name="connsiteY7" fmla="*/ 2905935 h 4286630"/>
              <a:gd name="connsiteX8" fmla="*/ 4748928 w 5173449"/>
              <a:gd name="connsiteY8" fmla="*/ 3568544 h 4286630"/>
              <a:gd name="connsiteX9" fmla="*/ 2588825 w 5173449"/>
              <a:gd name="connsiteY9" fmla="*/ 4286621 h 4286630"/>
              <a:gd name="connsiteX10" fmla="*/ 826286 w 5173449"/>
              <a:gd name="connsiteY10" fmla="*/ 3554615 h 4286630"/>
              <a:gd name="connsiteX11" fmla="*/ 4651 w 5173449"/>
              <a:gd name="connsiteY11" fmla="*/ 2149708 h 4286630"/>
              <a:gd name="connsiteX0" fmla="*/ 4651 w 5252062"/>
              <a:gd name="connsiteY0" fmla="*/ 2149708 h 4286630"/>
              <a:gd name="connsiteX1" fmla="*/ 1157590 w 5252062"/>
              <a:gd name="connsiteY1" fmla="*/ 401275 h 4286630"/>
              <a:gd name="connsiteX2" fmla="*/ 2588825 w 5252062"/>
              <a:gd name="connsiteY2" fmla="*/ 12795 h 4286630"/>
              <a:gd name="connsiteX3" fmla="*/ 3861033 w 5252062"/>
              <a:gd name="connsiteY3" fmla="*/ 149484 h 4286630"/>
              <a:gd name="connsiteX4" fmla="*/ 4835068 w 5252062"/>
              <a:gd name="connsiteY4" fmla="*/ 672943 h 4286630"/>
              <a:gd name="connsiteX5" fmla="*/ 5219382 w 5252062"/>
              <a:gd name="connsiteY5" fmla="*/ 1421691 h 4286630"/>
              <a:gd name="connsiteX6" fmla="*/ 5172999 w 5252062"/>
              <a:gd name="connsiteY6" fmla="*/ 2149708 h 4286630"/>
              <a:gd name="connsiteX7" fmla="*/ 5060355 w 5252062"/>
              <a:gd name="connsiteY7" fmla="*/ 2905935 h 4286630"/>
              <a:gd name="connsiteX8" fmla="*/ 4748928 w 5252062"/>
              <a:gd name="connsiteY8" fmla="*/ 3568544 h 4286630"/>
              <a:gd name="connsiteX9" fmla="*/ 2588825 w 5252062"/>
              <a:gd name="connsiteY9" fmla="*/ 4286621 h 4286630"/>
              <a:gd name="connsiteX10" fmla="*/ 826286 w 5252062"/>
              <a:gd name="connsiteY10" fmla="*/ 3554615 h 4286630"/>
              <a:gd name="connsiteX11" fmla="*/ 4651 w 525206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35068 w 5319892"/>
              <a:gd name="connsiteY4" fmla="*/ 672943 h 4286630"/>
              <a:gd name="connsiteX5" fmla="*/ 5219382 w 5319892"/>
              <a:gd name="connsiteY5" fmla="*/ 1421691 h 4286630"/>
              <a:gd name="connsiteX6" fmla="*/ 5318773 w 5319892"/>
              <a:gd name="connsiteY6" fmla="*/ 2162960 h 4286630"/>
              <a:gd name="connsiteX7" fmla="*/ 5060355 w 5319892"/>
              <a:gd name="connsiteY7" fmla="*/ 2905935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35068 w 5319892"/>
              <a:gd name="connsiteY4" fmla="*/ 672943 h 4286630"/>
              <a:gd name="connsiteX5" fmla="*/ 5219382 w 5319892"/>
              <a:gd name="connsiteY5" fmla="*/ 1421691 h 4286630"/>
              <a:gd name="connsiteX6" fmla="*/ 5318773 w 5319892"/>
              <a:gd name="connsiteY6" fmla="*/ 2162960 h 4286630"/>
              <a:gd name="connsiteX7" fmla="*/ 5212755 w 5319892"/>
              <a:gd name="connsiteY7" fmla="*/ 3018578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88077 w 5319892"/>
              <a:gd name="connsiteY4" fmla="*/ 553674 h 4286630"/>
              <a:gd name="connsiteX5" fmla="*/ 5219382 w 5319892"/>
              <a:gd name="connsiteY5" fmla="*/ 1421691 h 4286630"/>
              <a:gd name="connsiteX6" fmla="*/ 5318773 w 5319892"/>
              <a:gd name="connsiteY6" fmla="*/ 2162960 h 4286630"/>
              <a:gd name="connsiteX7" fmla="*/ 5212755 w 5319892"/>
              <a:gd name="connsiteY7" fmla="*/ 3018578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65310 h 4302232"/>
              <a:gd name="connsiteX1" fmla="*/ 1157590 w 5319892"/>
              <a:gd name="connsiteY1" fmla="*/ 416877 h 4302232"/>
              <a:gd name="connsiteX2" fmla="*/ 2588825 w 5319892"/>
              <a:gd name="connsiteY2" fmla="*/ 28397 h 4302232"/>
              <a:gd name="connsiteX3" fmla="*/ 3867660 w 5319892"/>
              <a:gd name="connsiteY3" fmla="*/ 105452 h 4302232"/>
              <a:gd name="connsiteX4" fmla="*/ 4888077 w 5319892"/>
              <a:gd name="connsiteY4" fmla="*/ 569276 h 4302232"/>
              <a:gd name="connsiteX5" fmla="*/ 5219382 w 5319892"/>
              <a:gd name="connsiteY5" fmla="*/ 1437293 h 4302232"/>
              <a:gd name="connsiteX6" fmla="*/ 5318773 w 5319892"/>
              <a:gd name="connsiteY6" fmla="*/ 2178562 h 4302232"/>
              <a:gd name="connsiteX7" fmla="*/ 5212755 w 5319892"/>
              <a:gd name="connsiteY7" fmla="*/ 3034180 h 4302232"/>
              <a:gd name="connsiteX8" fmla="*/ 4748928 w 5319892"/>
              <a:gd name="connsiteY8" fmla="*/ 3584146 h 4302232"/>
              <a:gd name="connsiteX9" fmla="*/ 2588825 w 5319892"/>
              <a:gd name="connsiteY9" fmla="*/ 4302223 h 4302232"/>
              <a:gd name="connsiteX10" fmla="*/ 826286 w 5319892"/>
              <a:gd name="connsiteY10" fmla="*/ 3570217 h 4302232"/>
              <a:gd name="connsiteX11" fmla="*/ 4651 w 5319892"/>
              <a:gd name="connsiteY11" fmla="*/ 2165310 h 4302232"/>
              <a:gd name="connsiteX0" fmla="*/ 4651 w 5319892"/>
              <a:gd name="connsiteY0" fmla="*/ 2165310 h 4302232"/>
              <a:gd name="connsiteX1" fmla="*/ 1157590 w 5319892"/>
              <a:gd name="connsiteY1" fmla="*/ 416877 h 4302232"/>
              <a:gd name="connsiteX2" fmla="*/ 2588825 w 5319892"/>
              <a:gd name="connsiteY2" fmla="*/ 28397 h 4302232"/>
              <a:gd name="connsiteX3" fmla="*/ 3867660 w 5319892"/>
              <a:gd name="connsiteY3" fmla="*/ 105452 h 4302232"/>
              <a:gd name="connsiteX4" fmla="*/ 4888077 w 5319892"/>
              <a:gd name="connsiteY4" fmla="*/ 569276 h 4302232"/>
              <a:gd name="connsiteX5" fmla="*/ 5219382 w 5319892"/>
              <a:gd name="connsiteY5" fmla="*/ 1437293 h 4302232"/>
              <a:gd name="connsiteX6" fmla="*/ 5318773 w 5319892"/>
              <a:gd name="connsiteY6" fmla="*/ 2178562 h 4302232"/>
              <a:gd name="connsiteX7" fmla="*/ 5133242 w 5319892"/>
              <a:gd name="connsiteY7" fmla="*/ 3067311 h 4302232"/>
              <a:gd name="connsiteX8" fmla="*/ 4748928 w 5319892"/>
              <a:gd name="connsiteY8" fmla="*/ 3584146 h 4302232"/>
              <a:gd name="connsiteX9" fmla="*/ 2588825 w 5319892"/>
              <a:gd name="connsiteY9" fmla="*/ 4302223 h 4302232"/>
              <a:gd name="connsiteX10" fmla="*/ 826286 w 5319892"/>
              <a:gd name="connsiteY10" fmla="*/ 3570217 h 4302232"/>
              <a:gd name="connsiteX11" fmla="*/ 4651 w 5319892"/>
              <a:gd name="connsiteY11" fmla="*/ 2165310 h 4302232"/>
              <a:gd name="connsiteX0" fmla="*/ 4651 w 5371170"/>
              <a:gd name="connsiteY0" fmla="*/ 2165310 h 4302232"/>
              <a:gd name="connsiteX1" fmla="*/ 1157590 w 5371170"/>
              <a:gd name="connsiteY1" fmla="*/ 416877 h 4302232"/>
              <a:gd name="connsiteX2" fmla="*/ 2588825 w 5371170"/>
              <a:gd name="connsiteY2" fmla="*/ 28397 h 4302232"/>
              <a:gd name="connsiteX3" fmla="*/ 3867660 w 5371170"/>
              <a:gd name="connsiteY3" fmla="*/ 105452 h 4302232"/>
              <a:gd name="connsiteX4" fmla="*/ 4888077 w 5371170"/>
              <a:gd name="connsiteY4" fmla="*/ 569276 h 4302232"/>
              <a:gd name="connsiteX5" fmla="*/ 5332026 w 5371170"/>
              <a:gd name="connsiteY5" fmla="*/ 1443919 h 4302232"/>
              <a:gd name="connsiteX6" fmla="*/ 5318773 w 5371170"/>
              <a:gd name="connsiteY6" fmla="*/ 2178562 h 4302232"/>
              <a:gd name="connsiteX7" fmla="*/ 5133242 w 5371170"/>
              <a:gd name="connsiteY7" fmla="*/ 3067311 h 4302232"/>
              <a:gd name="connsiteX8" fmla="*/ 4748928 w 5371170"/>
              <a:gd name="connsiteY8" fmla="*/ 3584146 h 4302232"/>
              <a:gd name="connsiteX9" fmla="*/ 2588825 w 5371170"/>
              <a:gd name="connsiteY9" fmla="*/ 4302223 h 4302232"/>
              <a:gd name="connsiteX10" fmla="*/ 826286 w 5371170"/>
              <a:gd name="connsiteY10" fmla="*/ 3570217 h 4302232"/>
              <a:gd name="connsiteX11" fmla="*/ 4651 w 5371170"/>
              <a:gd name="connsiteY11" fmla="*/ 2165310 h 4302232"/>
              <a:gd name="connsiteX0" fmla="*/ 4651 w 5339123"/>
              <a:gd name="connsiteY0" fmla="*/ 2165310 h 4302232"/>
              <a:gd name="connsiteX1" fmla="*/ 1157590 w 5339123"/>
              <a:gd name="connsiteY1" fmla="*/ 416877 h 4302232"/>
              <a:gd name="connsiteX2" fmla="*/ 2588825 w 5339123"/>
              <a:gd name="connsiteY2" fmla="*/ 28397 h 4302232"/>
              <a:gd name="connsiteX3" fmla="*/ 3867660 w 5339123"/>
              <a:gd name="connsiteY3" fmla="*/ 105452 h 4302232"/>
              <a:gd name="connsiteX4" fmla="*/ 4888077 w 5339123"/>
              <a:gd name="connsiteY4" fmla="*/ 569276 h 4302232"/>
              <a:gd name="connsiteX5" fmla="*/ 5332026 w 5339123"/>
              <a:gd name="connsiteY5" fmla="*/ 1443919 h 4302232"/>
              <a:gd name="connsiteX6" fmla="*/ 5318773 w 5339123"/>
              <a:gd name="connsiteY6" fmla="*/ 2178562 h 4302232"/>
              <a:gd name="connsiteX7" fmla="*/ 5133242 w 5339123"/>
              <a:gd name="connsiteY7" fmla="*/ 3067311 h 4302232"/>
              <a:gd name="connsiteX8" fmla="*/ 4748928 w 5339123"/>
              <a:gd name="connsiteY8" fmla="*/ 3584146 h 4302232"/>
              <a:gd name="connsiteX9" fmla="*/ 2588825 w 5339123"/>
              <a:gd name="connsiteY9" fmla="*/ 4302223 h 4302232"/>
              <a:gd name="connsiteX10" fmla="*/ 826286 w 5339123"/>
              <a:gd name="connsiteY10" fmla="*/ 3570217 h 4302232"/>
              <a:gd name="connsiteX11" fmla="*/ 4651 w 5339123"/>
              <a:gd name="connsiteY11" fmla="*/ 2165310 h 4302232"/>
              <a:gd name="connsiteX0" fmla="*/ 4651 w 5339123"/>
              <a:gd name="connsiteY0" fmla="*/ 2165310 h 4302232"/>
              <a:gd name="connsiteX1" fmla="*/ 1157590 w 5339123"/>
              <a:gd name="connsiteY1" fmla="*/ 416877 h 4302232"/>
              <a:gd name="connsiteX2" fmla="*/ 2588825 w 5339123"/>
              <a:gd name="connsiteY2" fmla="*/ 28397 h 4302232"/>
              <a:gd name="connsiteX3" fmla="*/ 3867660 w 5339123"/>
              <a:gd name="connsiteY3" fmla="*/ 105452 h 4302232"/>
              <a:gd name="connsiteX4" fmla="*/ 5027225 w 5339123"/>
              <a:gd name="connsiteY4" fmla="*/ 443380 h 4302232"/>
              <a:gd name="connsiteX5" fmla="*/ 5332026 w 5339123"/>
              <a:gd name="connsiteY5" fmla="*/ 1443919 h 4302232"/>
              <a:gd name="connsiteX6" fmla="*/ 5318773 w 5339123"/>
              <a:gd name="connsiteY6" fmla="*/ 2178562 h 4302232"/>
              <a:gd name="connsiteX7" fmla="*/ 5133242 w 5339123"/>
              <a:gd name="connsiteY7" fmla="*/ 3067311 h 4302232"/>
              <a:gd name="connsiteX8" fmla="*/ 4748928 w 5339123"/>
              <a:gd name="connsiteY8" fmla="*/ 3584146 h 4302232"/>
              <a:gd name="connsiteX9" fmla="*/ 2588825 w 5339123"/>
              <a:gd name="connsiteY9" fmla="*/ 4302223 h 4302232"/>
              <a:gd name="connsiteX10" fmla="*/ 826286 w 5339123"/>
              <a:gd name="connsiteY10" fmla="*/ 3570217 h 4302232"/>
              <a:gd name="connsiteX11" fmla="*/ 4651 w 5339123"/>
              <a:gd name="connsiteY11" fmla="*/ 2165310 h 4302232"/>
              <a:gd name="connsiteX0" fmla="*/ 4651 w 5339123"/>
              <a:gd name="connsiteY0" fmla="*/ 2206501 h 4343423"/>
              <a:gd name="connsiteX1" fmla="*/ 1157590 w 5339123"/>
              <a:gd name="connsiteY1" fmla="*/ 458068 h 4343423"/>
              <a:gd name="connsiteX2" fmla="*/ 2588825 w 5339123"/>
              <a:gd name="connsiteY2" fmla="*/ 69588 h 4343423"/>
              <a:gd name="connsiteX3" fmla="*/ 3880913 w 5339123"/>
              <a:gd name="connsiteY3" fmla="*/ 67130 h 4343423"/>
              <a:gd name="connsiteX4" fmla="*/ 5027225 w 5339123"/>
              <a:gd name="connsiteY4" fmla="*/ 484571 h 4343423"/>
              <a:gd name="connsiteX5" fmla="*/ 5332026 w 5339123"/>
              <a:gd name="connsiteY5" fmla="*/ 1485110 h 4343423"/>
              <a:gd name="connsiteX6" fmla="*/ 5318773 w 5339123"/>
              <a:gd name="connsiteY6" fmla="*/ 2219753 h 4343423"/>
              <a:gd name="connsiteX7" fmla="*/ 5133242 w 5339123"/>
              <a:gd name="connsiteY7" fmla="*/ 3108502 h 4343423"/>
              <a:gd name="connsiteX8" fmla="*/ 4748928 w 5339123"/>
              <a:gd name="connsiteY8" fmla="*/ 3625337 h 4343423"/>
              <a:gd name="connsiteX9" fmla="*/ 2588825 w 5339123"/>
              <a:gd name="connsiteY9" fmla="*/ 4343414 h 4343423"/>
              <a:gd name="connsiteX10" fmla="*/ 826286 w 5339123"/>
              <a:gd name="connsiteY10" fmla="*/ 3611408 h 4343423"/>
              <a:gd name="connsiteX11" fmla="*/ 4651 w 5339123"/>
              <a:gd name="connsiteY11" fmla="*/ 2206501 h 4343423"/>
              <a:gd name="connsiteX0" fmla="*/ 4651 w 5339123"/>
              <a:gd name="connsiteY0" fmla="*/ 2206501 h 4343423"/>
              <a:gd name="connsiteX1" fmla="*/ 1157590 w 5339123"/>
              <a:gd name="connsiteY1" fmla="*/ 458068 h 4343423"/>
              <a:gd name="connsiteX2" fmla="*/ 2588825 w 5339123"/>
              <a:gd name="connsiteY2" fmla="*/ 69588 h 4343423"/>
              <a:gd name="connsiteX3" fmla="*/ 3880913 w 5339123"/>
              <a:gd name="connsiteY3" fmla="*/ 67130 h 4343423"/>
              <a:gd name="connsiteX4" fmla="*/ 5027225 w 5339123"/>
              <a:gd name="connsiteY4" fmla="*/ 484571 h 4343423"/>
              <a:gd name="connsiteX5" fmla="*/ 5332026 w 5339123"/>
              <a:gd name="connsiteY5" fmla="*/ 1485110 h 4343423"/>
              <a:gd name="connsiteX6" fmla="*/ 5318773 w 5339123"/>
              <a:gd name="connsiteY6" fmla="*/ 2219753 h 4343423"/>
              <a:gd name="connsiteX7" fmla="*/ 5133242 w 5339123"/>
              <a:gd name="connsiteY7" fmla="*/ 3108502 h 4343423"/>
              <a:gd name="connsiteX8" fmla="*/ 4748928 w 5339123"/>
              <a:gd name="connsiteY8" fmla="*/ 3625337 h 4343423"/>
              <a:gd name="connsiteX9" fmla="*/ 2588825 w 5339123"/>
              <a:gd name="connsiteY9" fmla="*/ 4343414 h 4343423"/>
              <a:gd name="connsiteX10" fmla="*/ 826286 w 5339123"/>
              <a:gd name="connsiteY10" fmla="*/ 3611408 h 4343423"/>
              <a:gd name="connsiteX11" fmla="*/ 4651 w 5339123"/>
              <a:gd name="connsiteY11" fmla="*/ 2206501 h 4343423"/>
              <a:gd name="connsiteX0" fmla="*/ 4651 w 5339123"/>
              <a:gd name="connsiteY0" fmla="*/ 2187716 h 4324638"/>
              <a:gd name="connsiteX1" fmla="*/ 1157590 w 5339123"/>
              <a:gd name="connsiteY1" fmla="*/ 439283 h 4324638"/>
              <a:gd name="connsiteX2" fmla="*/ 2588825 w 5339123"/>
              <a:gd name="connsiteY2" fmla="*/ 50803 h 4324638"/>
              <a:gd name="connsiteX3" fmla="*/ 3880913 w 5339123"/>
              <a:gd name="connsiteY3" fmla="*/ 48345 h 4324638"/>
              <a:gd name="connsiteX4" fmla="*/ 5027225 w 5339123"/>
              <a:gd name="connsiteY4" fmla="*/ 465786 h 4324638"/>
              <a:gd name="connsiteX5" fmla="*/ 5332026 w 5339123"/>
              <a:gd name="connsiteY5" fmla="*/ 1466325 h 4324638"/>
              <a:gd name="connsiteX6" fmla="*/ 5318773 w 5339123"/>
              <a:gd name="connsiteY6" fmla="*/ 2200968 h 4324638"/>
              <a:gd name="connsiteX7" fmla="*/ 5133242 w 5339123"/>
              <a:gd name="connsiteY7" fmla="*/ 3089717 h 4324638"/>
              <a:gd name="connsiteX8" fmla="*/ 4748928 w 5339123"/>
              <a:gd name="connsiteY8" fmla="*/ 3606552 h 4324638"/>
              <a:gd name="connsiteX9" fmla="*/ 2588825 w 5339123"/>
              <a:gd name="connsiteY9" fmla="*/ 4324629 h 4324638"/>
              <a:gd name="connsiteX10" fmla="*/ 826286 w 5339123"/>
              <a:gd name="connsiteY10" fmla="*/ 3592623 h 4324638"/>
              <a:gd name="connsiteX11" fmla="*/ 4651 w 5339123"/>
              <a:gd name="connsiteY11" fmla="*/ 2187716 h 4324638"/>
              <a:gd name="connsiteX0" fmla="*/ 4651 w 5339123"/>
              <a:gd name="connsiteY0" fmla="*/ 2187716 h 4324638"/>
              <a:gd name="connsiteX1" fmla="*/ 1157590 w 5339123"/>
              <a:gd name="connsiteY1" fmla="*/ 439283 h 4324638"/>
              <a:gd name="connsiteX2" fmla="*/ 2588825 w 5339123"/>
              <a:gd name="connsiteY2" fmla="*/ 50803 h 4324638"/>
              <a:gd name="connsiteX3" fmla="*/ 3880913 w 5339123"/>
              <a:gd name="connsiteY3" fmla="*/ 48345 h 4324638"/>
              <a:gd name="connsiteX4" fmla="*/ 5027225 w 5339123"/>
              <a:gd name="connsiteY4" fmla="*/ 465786 h 4324638"/>
              <a:gd name="connsiteX5" fmla="*/ 5292269 w 5339123"/>
              <a:gd name="connsiteY5" fmla="*/ 1041580 h 4324638"/>
              <a:gd name="connsiteX6" fmla="*/ 5332026 w 5339123"/>
              <a:gd name="connsiteY6" fmla="*/ 1466325 h 4324638"/>
              <a:gd name="connsiteX7" fmla="*/ 5318773 w 5339123"/>
              <a:gd name="connsiteY7" fmla="*/ 2200968 h 4324638"/>
              <a:gd name="connsiteX8" fmla="*/ 5133242 w 5339123"/>
              <a:gd name="connsiteY8" fmla="*/ 3089717 h 4324638"/>
              <a:gd name="connsiteX9" fmla="*/ 4748928 w 5339123"/>
              <a:gd name="connsiteY9" fmla="*/ 3606552 h 4324638"/>
              <a:gd name="connsiteX10" fmla="*/ 2588825 w 5339123"/>
              <a:gd name="connsiteY10" fmla="*/ 4324629 h 4324638"/>
              <a:gd name="connsiteX11" fmla="*/ 826286 w 5339123"/>
              <a:gd name="connsiteY11" fmla="*/ 3592623 h 4324638"/>
              <a:gd name="connsiteX12" fmla="*/ 4651 w 5339123"/>
              <a:gd name="connsiteY12" fmla="*/ 2187716 h 4324638"/>
              <a:gd name="connsiteX0" fmla="*/ 4651 w 5440057"/>
              <a:gd name="connsiteY0" fmla="*/ 2187716 h 4324638"/>
              <a:gd name="connsiteX1" fmla="*/ 1157590 w 5440057"/>
              <a:gd name="connsiteY1" fmla="*/ 439283 h 4324638"/>
              <a:gd name="connsiteX2" fmla="*/ 2588825 w 5440057"/>
              <a:gd name="connsiteY2" fmla="*/ 50803 h 4324638"/>
              <a:gd name="connsiteX3" fmla="*/ 3880913 w 5440057"/>
              <a:gd name="connsiteY3" fmla="*/ 48345 h 4324638"/>
              <a:gd name="connsiteX4" fmla="*/ 5027225 w 5440057"/>
              <a:gd name="connsiteY4" fmla="*/ 465786 h 4324638"/>
              <a:gd name="connsiteX5" fmla="*/ 5292269 w 5440057"/>
              <a:gd name="connsiteY5" fmla="*/ 1041580 h 4324638"/>
              <a:gd name="connsiteX6" fmla="*/ 5438043 w 5440057"/>
              <a:gd name="connsiteY6" fmla="*/ 1472952 h 4324638"/>
              <a:gd name="connsiteX7" fmla="*/ 5318773 w 5440057"/>
              <a:gd name="connsiteY7" fmla="*/ 2200968 h 4324638"/>
              <a:gd name="connsiteX8" fmla="*/ 5133242 w 5440057"/>
              <a:gd name="connsiteY8" fmla="*/ 3089717 h 4324638"/>
              <a:gd name="connsiteX9" fmla="*/ 4748928 w 5440057"/>
              <a:gd name="connsiteY9" fmla="*/ 3606552 h 4324638"/>
              <a:gd name="connsiteX10" fmla="*/ 2588825 w 5440057"/>
              <a:gd name="connsiteY10" fmla="*/ 4324629 h 4324638"/>
              <a:gd name="connsiteX11" fmla="*/ 826286 w 5440057"/>
              <a:gd name="connsiteY11" fmla="*/ 3592623 h 4324638"/>
              <a:gd name="connsiteX12" fmla="*/ 4651 w 5440057"/>
              <a:gd name="connsiteY12" fmla="*/ 2187716 h 4324638"/>
              <a:gd name="connsiteX0" fmla="*/ 4651 w 5440057"/>
              <a:gd name="connsiteY0" fmla="*/ 2187716 h 4324638"/>
              <a:gd name="connsiteX1" fmla="*/ 1157590 w 5440057"/>
              <a:gd name="connsiteY1" fmla="*/ 439283 h 4324638"/>
              <a:gd name="connsiteX2" fmla="*/ 2588825 w 5440057"/>
              <a:gd name="connsiteY2" fmla="*/ 50803 h 4324638"/>
              <a:gd name="connsiteX3" fmla="*/ 3880913 w 5440057"/>
              <a:gd name="connsiteY3" fmla="*/ 48345 h 4324638"/>
              <a:gd name="connsiteX4" fmla="*/ 5027225 w 5440057"/>
              <a:gd name="connsiteY4" fmla="*/ 465786 h 4324638"/>
              <a:gd name="connsiteX5" fmla="*/ 5385034 w 5440057"/>
              <a:gd name="connsiteY5" fmla="*/ 988571 h 4324638"/>
              <a:gd name="connsiteX6" fmla="*/ 5438043 w 5440057"/>
              <a:gd name="connsiteY6" fmla="*/ 1472952 h 4324638"/>
              <a:gd name="connsiteX7" fmla="*/ 5318773 w 5440057"/>
              <a:gd name="connsiteY7" fmla="*/ 2200968 h 4324638"/>
              <a:gd name="connsiteX8" fmla="*/ 5133242 w 5440057"/>
              <a:gd name="connsiteY8" fmla="*/ 3089717 h 4324638"/>
              <a:gd name="connsiteX9" fmla="*/ 4748928 w 5440057"/>
              <a:gd name="connsiteY9" fmla="*/ 3606552 h 4324638"/>
              <a:gd name="connsiteX10" fmla="*/ 2588825 w 5440057"/>
              <a:gd name="connsiteY10" fmla="*/ 4324629 h 4324638"/>
              <a:gd name="connsiteX11" fmla="*/ 826286 w 5440057"/>
              <a:gd name="connsiteY11" fmla="*/ 3592623 h 4324638"/>
              <a:gd name="connsiteX12" fmla="*/ 4651 w 5440057"/>
              <a:gd name="connsiteY12" fmla="*/ 2187716 h 4324638"/>
              <a:gd name="connsiteX0" fmla="*/ 4651 w 5440057"/>
              <a:gd name="connsiteY0" fmla="*/ 2262587 h 4399509"/>
              <a:gd name="connsiteX1" fmla="*/ 1157590 w 5440057"/>
              <a:gd name="connsiteY1" fmla="*/ 514154 h 4399509"/>
              <a:gd name="connsiteX2" fmla="*/ 2588825 w 5440057"/>
              <a:gd name="connsiteY2" fmla="*/ 125674 h 4399509"/>
              <a:gd name="connsiteX3" fmla="*/ 3900791 w 5440057"/>
              <a:gd name="connsiteY3" fmla="*/ 23824 h 4399509"/>
              <a:gd name="connsiteX4" fmla="*/ 5027225 w 5440057"/>
              <a:gd name="connsiteY4" fmla="*/ 540657 h 4399509"/>
              <a:gd name="connsiteX5" fmla="*/ 5385034 w 5440057"/>
              <a:gd name="connsiteY5" fmla="*/ 1063442 h 4399509"/>
              <a:gd name="connsiteX6" fmla="*/ 5438043 w 5440057"/>
              <a:gd name="connsiteY6" fmla="*/ 1547823 h 4399509"/>
              <a:gd name="connsiteX7" fmla="*/ 5318773 w 5440057"/>
              <a:gd name="connsiteY7" fmla="*/ 2275839 h 4399509"/>
              <a:gd name="connsiteX8" fmla="*/ 5133242 w 5440057"/>
              <a:gd name="connsiteY8" fmla="*/ 3164588 h 4399509"/>
              <a:gd name="connsiteX9" fmla="*/ 4748928 w 5440057"/>
              <a:gd name="connsiteY9" fmla="*/ 3681423 h 4399509"/>
              <a:gd name="connsiteX10" fmla="*/ 2588825 w 5440057"/>
              <a:gd name="connsiteY10" fmla="*/ 4399500 h 4399509"/>
              <a:gd name="connsiteX11" fmla="*/ 826286 w 5440057"/>
              <a:gd name="connsiteY11" fmla="*/ 3667494 h 4399509"/>
              <a:gd name="connsiteX12" fmla="*/ 4651 w 5440057"/>
              <a:gd name="connsiteY12" fmla="*/ 2262587 h 4399509"/>
              <a:gd name="connsiteX0" fmla="*/ 2824 w 5438230"/>
              <a:gd name="connsiteY0" fmla="*/ 2261833 h 4398755"/>
              <a:gd name="connsiteX1" fmla="*/ 1076250 w 5438230"/>
              <a:gd name="connsiteY1" fmla="*/ 480269 h 4398755"/>
              <a:gd name="connsiteX2" fmla="*/ 2586998 w 5438230"/>
              <a:gd name="connsiteY2" fmla="*/ 124920 h 4398755"/>
              <a:gd name="connsiteX3" fmla="*/ 3898964 w 5438230"/>
              <a:gd name="connsiteY3" fmla="*/ 23070 h 4398755"/>
              <a:gd name="connsiteX4" fmla="*/ 5025398 w 5438230"/>
              <a:gd name="connsiteY4" fmla="*/ 539903 h 4398755"/>
              <a:gd name="connsiteX5" fmla="*/ 5383207 w 5438230"/>
              <a:gd name="connsiteY5" fmla="*/ 1062688 h 4398755"/>
              <a:gd name="connsiteX6" fmla="*/ 5436216 w 5438230"/>
              <a:gd name="connsiteY6" fmla="*/ 1547069 h 4398755"/>
              <a:gd name="connsiteX7" fmla="*/ 5316946 w 5438230"/>
              <a:gd name="connsiteY7" fmla="*/ 2275085 h 4398755"/>
              <a:gd name="connsiteX8" fmla="*/ 5131415 w 5438230"/>
              <a:gd name="connsiteY8" fmla="*/ 3163834 h 4398755"/>
              <a:gd name="connsiteX9" fmla="*/ 4747101 w 5438230"/>
              <a:gd name="connsiteY9" fmla="*/ 3680669 h 4398755"/>
              <a:gd name="connsiteX10" fmla="*/ 2586998 w 5438230"/>
              <a:gd name="connsiteY10" fmla="*/ 4398746 h 4398755"/>
              <a:gd name="connsiteX11" fmla="*/ 824459 w 5438230"/>
              <a:gd name="connsiteY11" fmla="*/ 3666740 h 4398755"/>
              <a:gd name="connsiteX12" fmla="*/ 2824 w 5438230"/>
              <a:gd name="connsiteY12" fmla="*/ 2261833 h 4398755"/>
              <a:gd name="connsiteX0" fmla="*/ 2824 w 5438230"/>
              <a:gd name="connsiteY0" fmla="*/ 2261833 h 4398755"/>
              <a:gd name="connsiteX1" fmla="*/ 1076250 w 5438230"/>
              <a:gd name="connsiteY1" fmla="*/ 480269 h 4398755"/>
              <a:gd name="connsiteX2" fmla="*/ 2586998 w 5438230"/>
              <a:gd name="connsiteY2" fmla="*/ 124920 h 4398755"/>
              <a:gd name="connsiteX3" fmla="*/ 3898964 w 5438230"/>
              <a:gd name="connsiteY3" fmla="*/ 23070 h 4398755"/>
              <a:gd name="connsiteX4" fmla="*/ 5025398 w 5438230"/>
              <a:gd name="connsiteY4" fmla="*/ 539903 h 4398755"/>
              <a:gd name="connsiteX5" fmla="*/ 5383207 w 5438230"/>
              <a:gd name="connsiteY5" fmla="*/ 1062688 h 4398755"/>
              <a:gd name="connsiteX6" fmla="*/ 5436216 w 5438230"/>
              <a:gd name="connsiteY6" fmla="*/ 1547069 h 4398755"/>
              <a:gd name="connsiteX7" fmla="*/ 5316946 w 5438230"/>
              <a:gd name="connsiteY7" fmla="*/ 2275085 h 4398755"/>
              <a:gd name="connsiteX8" fmla="*/ 4892876 w 5438230"/>
              <a:gd name="connsiteY8" fmla="*/ 3150582 h 4398755"/>
              <a:gd name="connsiteX9" fmla="*/ 4747101 w 5438230"/>
              <a:gd name="connsiteY9" fmla="*/ 3680669 h 4398755"/>
              <a:gd name="connsiteX10" fmla="*/ 2586998 w 5438230"/>
              <a:gd name="connsiteY10" fmla="*/ 4398746 h 4398755"/>
              <a:gd name="connsiteX11" fmla="*/ 824459 w 5438230"/>
              <a:gd name="connsiteY11" fmla="*/ 3666740 h 4398755"/>
              <a:gd name="connsiteX12" fmla="*/ 2824 w 5438230"/>
              <a:gd name="connsiteY12" fmla="*/ 2261833 h 4398755"/>
              <a:gd name="connsiteX0" fmla="*/ 2824 w 5438230"/>
              <a:gd name="connsiteY0" fmla="*/ 2261833 h 4398766"/>
              <a:gd name="connsiteX1" fmla="*/ 1076250 w 5438230"/>
              <a:gd name="connsiteY1" fmla="*/ 480269 h 4398766"/>
              <a:gd name="connsiteX2" fmla="*/ 2586998 w 5438230"/>
              <a:gd name="connsiteY2" fmla="*/ 124920 h 4398766"/>
              <a:gd name="connsiteX3" fmla="*/ 3898964 w 5438230"/>
              <a:gd name="connsiteY3" fmla="*/ 23070 h 4398766"/>
              <a:gd name="connsiteX4" fmla="*/ 5025398 w 5438230"/>
              <a:gd name="connsiteY4" fmla="*/ 539903 h 4398766"/>
              <a:gd name="connsiteX5" fmla="*/ 5383207 w 5438230"/>
              <a:gd name="connsiteY5" fmla="*/ 1062688 h 4398766"/>
              <a:gd name="connsiteX6" fmla="*/ 5436216 w 5438230"/>
              <a:gd name="connsiteY6" fmla="*/ 1547069 h 4398766"/>
              <a:gd name="connsiteX7" fmla="*/ 5316946 w 5438230"/>
              <a:gd name="connsiteY7" fmla="*/ 2275085 h 4398766"/>
              <a:gd name="connsiteX8" fmla="*/ 4892876 w 5438230"/>
              <a:gd name="connsiteY8" fmla="*/ 3150582 h 4398766"/>
              <a:gd name="connsiteX9" fmla="*/ 4442301 w 5438230"/>
              <a:gd name="connsiteY9" fmla="*/ 3687295 h 4398766"/>
              <a:gd name="connsiteX10" fmla="*/ 2586998 w 5438230"/>
              <a:gd name="connsiteY10" fmla="*/ 4398746 h 4398766"/>
              <a:gd name="connsiteX11" fmla="*/ 824459 w 5438230"/>
              <a:gd name="connsiteY11" fmla="*/ 3666740 h 4398766"/>
              <a:gd name="connsiteX12" fmla="*/ 2824 w 5438230"/>
              <a:gd name="connsiteY12" fmla="*/ 2261833 h 4398766"/>
              <a:gd name="connsiteX0" fmla="*/ 2824 w 5438230"/>
              <a:gd name="connsiteY0" fmla="*/ 2256480 h 4393413"/>
              <a:gd name="connsiteX1" fmla="*/ 1076250 w 5438230"/>
              <a:gd name="connsiteY1" fmla="*/ 474916 h 4393413"/>
              <a:gd name="connsiteX2" fmla="*/ 2586998 w 5438230"/>
              <a:gd name="connsiteY2" fmla="*/ 165949 h 4393413"/>
              <a:gd name="connsiteX3" fmla="*/ 3898964 w 5438230"/>
              <a:gd name="connsiteY3" fmla="*/ 17717 h 4393413"/>
              <a:gd name="connsiteX4" fmla="*/ 5025398 w 5438230"/>
              <a:gd name="connsiteY4" fmla="*/ 534550 h 4393413"/>
              <a:gd name="connsiteX5" fmla="*/ 5383207 w 5438230"/>
              <a:gd name="connsiteY5" fmla="*/ 1057335 h 4393413"/>
              <a:gd name="connsiteX6" fmla="*/ 5436216 w 5438230"/>
              <a:gd name="connsiteY6" fmla="*/ 1541716 h 4393413"/>
              <a:gd name="connsiteX7" fmla="*/ 5316946 w 5438230"/>
              <a:gd name="connsiteY7" fmla="*/ 2269732 h 4393413"/>
              <a:gd name="connsiteX8" fmla="*/ 4892876 w 5438230"/>
              <a:gd name="connsiteY8" fmla="*/ 3145229 h 4393413"/>
              <a:gd name="connsiteX9" fmla="*/ 4442301 w 5438230"/>
              <a:gd name="connsiteY9" fmla="*/ 3681942 h 4393413"/>
              <a:gd name="connsiteX10" fmla="*/ 2586998 w 5438230"/>
              <a:gd name="connsiteY10" fmla="*/ 4393393 h 4393413"/>
              <a:gd name="connsiteX11" fmla="*/ 824459 w 5438230"/>
              <a:gd name="connsiteY11" fmla="*/ 3661387 h 4393413"/>
              <a:gd name="connsiteX12" fmla="*/ 2824 w 5438230"/>
              <a:gd name="connsiteY12" fmla="*/ 2256480 h 4393413"/>
              <a:gd name="connsiteX0" fmla="*/ 2824 w 5437748"/>
              <a:gd name="connsiteY0" fmla="*/ 2256480 h 4393413"/>
              <a:gd name="connsiteX1" fmla="*/ 1076250 w 5437748"/>
              <a:gd name="connsiteY1" fmla="*/ 474916 h 4393413"/>
              <a:gd name="connsiteX2" fmla="*/ 2586998 w 5437748"/>
              <a:gd name="connsiteY2" fmla="*/ 165949 h 4393413"/>
              <a:gd name="connsiteX3" fmla="*/ 3898964 w 5437748"/>
              <a:gd name="connsiteY3" fmla="*/ 17717 h 4393413"/>
              <a:gd name="connsiteX4" fmla="*/ 5025398 w 5437748"/>
              <a:gd name="connsiteY4" fmla="*/ 534550 h 4393413"/>
              <a:gd name="connsiteX5" fmla="*/ 5383207 w 5437748"/>
              <a:gd name="connsiteY5" fmla="*/ 1057335 h 4393413"/>
              <a:gd name="connsiteX6" fmla="*/ 5436216 w 5437748"/>
              <a:gd name="connsiteY6" fmla="*/ 1541716 h 4393413"/>
              <a:gd name="connsiteX7" fmla="*/ 5270564 w 5437748"/>
              <a:gd name="connsiteY7" fmla="*/ 2309488 h 4393413"/>
              <a:gd name="connsiteX8" fmla="*/ 4892876 w 5437748"/>
              <a:gd name="connsiteY8" fmla="*/ 3145229 h 4393413"/>
              <a:gd name="connsiteX9" fmla="*/ 4442301 w 5437748"/>
              <a:gd name="connsiteY9" fmla="*/ 3681942 h 4393413"/>
              <a:gd name="connsiteX10" fmla="*/ 2586998 w 5437748"/>
              <a:gd name="connsiteY10" fmla="*/ 4393393 h 4393413"/>
              <a:gd name="connsiteX11" fmla="*/ 824459 w 5437748"/>
              <a:gd name="connsiteY11" fmla="*/ 3661387 h 4393413"/>
              <a:gd name="connsiteX12" fmla="*/ 2824 w 5437748"/>
              <a:gd name="connsiteY12" fmla="*/ 2256480 h 4393413"/>
              <a:gd name="connsiteX0" fmla="*/ 2824 w 5438511"/>
              <a:gd name="connsiteY0" fmla="*/ 2256480 h 4393413"/>
              <a:gd name="connsiteX1" fmla="*/ 1076250 w 5438511"/>
              <a:gd name="connsiteY1" fmla="*/ 474916 h 4393413"/>
              <a:gd name="connsiteX2" fmla="*/ 2586998 w 5438511"/>
              <a:gd name="connsiteY2" fmla="*/ 165949 h 4393413"/>
              <a:gd name="connsiteX3" fmla="*/ 3898964 w 5438511"/>
              <a:gd name="connsiteY3" fmla="*/ 17717 h 4393413"/>
              <a:gd name="connsiteX4" fmla="*/ 5025398 w 5438511"/>
              <a:gd name="connsiteY4" fmla="*/ 534550 h 4393413"/>
              <a:gd name="connsiteX5" fmla="*/ 5383207 w 5438511"/>
              <a:gd name="connsiteY5" fmla="*/ 1057335 h 4393413"/>
              <a:gd name="connsiteX6" fmla="*/ 5436216 w 5438511"/>
              <a:gd name="connsiteY6" fmla="*/ 1541716 h 4393413"/>
              <a:gd name="connsiteX7" fmla="*/ 5270564 w 5438511"/>
              <a:gd name="connsiteY7" fmla="*/ 2309488 h 4393413"/>
              <a:gd name="connsiteX8" fmla="*/ 4892876 w 5438511"/>
              <a:gd name="connsiteY8" fmla="*/ 3145229 h 4393413"/>
              <a:gd name="connsiteX9" fmla="*/ 4442301 w 5438511"/>
              <a:gd name="connsiteY9" fmla="*/ 3681942 h 4393413"/>
              <a:gd name="connsiteX10" fmla="*/ 2586998 w 5438511"/>
              <a:gd name="connsiteY10" fmla="*/ 4393393 h 4393413"/>
              <a:gd name="connsiteX11" fmla="*/ 824459 w 5438511"/>
              <a:gd name="connsiteY11" fmla="*/ 3661387 h 4393413"/>
              <a:gd name="connsiteX12" fmla="*/ 2824 w 5438511"/>
              <a:gd name="connsiteY12" fmla="*/ 2256480 h 4393413"/>
              <a:gd name="connsiteX0" fmla="*/ 2824 w 5464629"/>
              <a:gd name="connsiteY0" fmla="*/ 2256480 h 4393413"/>
              <a:gd name="connsiteX1" fmla="*/ 1076250 w 5464629"/>
              <a:gd name="connsiteY1" fmla="*/ 474916 h 4393413"/>
              <a:gd name="connsiteX2" fmla="*/ 2586998 w 5464629"/>
              <a:gd name="connsiteY2" fmla="*/ 165949 h 4393413"/>
              <a:gd name="connsiteX3" fmla="*/ 3898964 w 5464629"/>
              <a:gd name="connsiteY3" fmla="*/ 17717 h 4393413"/>
              <a:gd name="connsiteX4" fmla="*/ 5025398 w 5464629"/>
              <a:gd name="connsiteY4" fmla="*/ 534550 h 4393413"/>
              <a:gd name="connsiteX5" fmla="*/ 5383207 w 5464629"/>
              <a:gd name="connsiteY5" fmla="*/ 1057335 h 4393413"/>
              <a:gd name="connsiteX6" fmla="*/ 5462720 w 5464629"/>
              <a:gd name="connsiteY6" fmla="*/ 1554968 h 4393413"/>
              <a:gd name="connsiteX7" fmla="*/ 5270564 w 5464629"/>
              <a:gd name="connsiteY7" fmla="*/ 2309488 h 4393413"/>
              <a:gd name="connsiteX8" fmla="*/ 4892876 w 5464629"/>
              <a:gd name="connsiteY8" fmla="*/ 3145229 h 4393413"/>
              <a:gd name="connsiteX9" fmla="*/ 4442301 w 5464629"/>
              <a:gd name="connsiteY9" fmla="*/ 3681942 h 4393413"/>
              <a:gd name="connsiteX10" fmla="*/ 2586998 w 5464629"/>
              <a:gd name="connsiteY10" fmla="*/ 4393393 h 4393413"/>
              <a:gd name="connsiteX11" fmla="*/ 824459 w 5464629"/>
              <a:gd name="connsiteY11" fmla="*/ 3661387 h 4393413"/>
              <a:gd name="connsiteX12" fmla="*/ 2824 w 5464629"/>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5051902 w 5462720"/>
              <a:gd name="connsiteY8" fmla="*/ 2740361 h 4393413"/>
              <a:gd name="connsiteX9" fmla="*/ 4892876 w 5462720"/>
              <a:gd name="connsiteY9" fmla="*/ 3145229 h 4393413"/>
              <a:gd name="connsiteX10" fmla="*/ 4442301 w 5462720"/>
              <a:gd name="connsiteY10" fmla="*/ 3681942 h 4393413"/>
              <a:gd name="connsiteX11" fmla="*/ 2586998 w 5462720"/>
              <a:gd name="connsiteY11" fmla="*/ 4393393 h 4393413"/>
              <a:gd name="connsiteX12" fmla="*/ 824459 w 5462720"/>
              <a:gd name="connsiteY12" fmla="*/ 3661387 h 4393413"/>
              <a:gd name="connsiteX13" fmla="*/ 2824 w 5462720"/>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383207 w 5495851"/>
              <a:gd name="connsiteY5" fmla="*/ 1057335 h 4393413"/>
              <a:gd name="connsiteX6" fmla="*/ 5495851 w 5495851"/>
              <a:gd name="connsiteY6" fmla="*/ 1588098 h 4393413"/>
              <a:gd name="connsiteX7" fmla="*/ 5270564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270564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853120 w 5495851"/>
              <a:gd name="connsiteY9" fmla="*/ 3363890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045276 w 5495851"/>
              <a:gd name="connsiteY8" fmla="*/ 2833126 h 4393413"/>
              <a:gd name="connsiteX9" fmla="*/ 4853120 w 5495851"/>
              <a:gd name="connsiteY9" fmla="*/ 3363890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363890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363890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450029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32237 h 4369983"/>
              <a:gd name="connsiteX1" fmla="*/ 1076250 w 5495851"/>
              <a:gd name="connsiteY1" fmla="*/ 450673 h 4369983"/>
              <a:gd name="connsiteX2" fmla="*/ 2586998 w 5495851"/>
              <a:gd name="connsiteY2" fmla="*/ 141706 h 4369983"/>
              <a:gd name="connsiteX3" fmla="*/ 3859207 w 5495851"/>
              <a:gd name="connsiteY3" fmla="*/ 19979 h 4369983"/>
              <a:gd name="connsiteX4" fmla="*/ 5025398 w 5495851"/>
              <a:gd name="connsiteY4" fmla="*/ 510307 h 4369983"/>
              <a:gd name="connsiteX5" fmla="*/ 5416338 w 5495851"/>
              <a:gd name="connsiteY5" fmla="*/ 1033092 h 4369983"/>
              <a:gd name="connsiteX6" fmla="*/ 5495851 w 5495851"/>
              <a:gd name="connsiteY6" fmla="*/ 1563855 h 4369983"/>
              <a:gd name="connsiteX7" fmla="*/ 5144668 w 5495851"/>
              <a:gd name="connsiteY7" fmla="*/ 2285245 h 4369983"/>
              <a:gd name="connsiteX8" fmla="*/ 5045276 w 5495851"/>
              <a:gd name="connsiteY8" fmla="*/ 2808883 h 4369983"/>
              <a:gd name="connsiteX9" fmla="*/ 4853120 w 5495851"/>
              <a:gd name="connsiteY9" fmla="*/ 3425786 h 4369983"/>
              <a:gd name="connsiteX10" fmla="*/ 4495310 w 5495851"/>
              <a:gd name="connsiteY10" fmla="*/ 3757091 h 4369983"/>
              <a:gd name="connsiteX11" fmla="*/ 2586998 w 5495851"/>
              <a:gd name="connsiteY11" fmla="*/ 4369150 h 4369983"/>
              <a:gd name="connsiteX12" fmla="*/ 824459 w 5495851"/>
              <a:gd name="connsiteY12" fmla="*/ 3637144 h 4369983"/>
              <a:gd name="connsiteX13" fmla="*/ 2824 w 5495851"/>
              <a:gd name="connsiteY13" fmla="*/ 2232237 h 4369983"/>
              <a:gd name="connsiteX0" fmla="*/ 2824 w 5495851"/>
              <a:gd name="connsiteY0" fmla="*/ 2232237 h 4369983"/>
              <a:gd name="connsiteX1" fmla="*/ 1076250 w 5495851"/>
              <a:gd name="connsiteY1" fmla="*/ 450673 h 4369983"/>
              <a:gd name="connsiteX2" fmla="*/ 2586998 w 5495851"/>
              <a:gd name="connsiteY2" fmla="*/ 141706 h 4369983"/>
              <a:gd name="connsiteX3" fmla="*/ 3859207 w 5495851"/>
              <a:gd name="connsiteY3" fmla="*/ 19979 h 4369983"/>
              <a:gd name="connsiteX4" fmla="*/ 5025398 w 5495851"/>
              <a:gd name="connsiteY4" fmla="*/ 510307 h 4369983"/>
              <a:gd name="connsiteX5" fmla="*/ 5416338 w 5495851"/>
              <a:gd name="connsiteY5" fmla="*/ 1033092 h 4369983"/>
              <a:gd name="connsiteX6" fmla="*/ 5495851 w 5495851"/>
              <a:gd name="connsiteY6" fmla="*/ 1563855 h 4369983"/>
              <a:gd name="connsiteX7" fmla="*/ 5144668 w 5495851"/>
              <a:gd name="connsiteY7" fmla="*/ 2285245 h 4369983"/>
              <a:gd name="connsiteX8" fmla="*/ 5045276 w 5495851"/>
              <a:gd name="connsiteY8" fmla="*/ 2808883 h 4369983"/>
              <a:gd name="connsiteX9" fmla="*/ 4853120 w 5495851"/>
              <a:gd name="connsiteY9" fmla="*/ 3425786 h 4369983"/>
              <a:gd name="connsiteX10" fmla="*/ 4495310 w 5495851"/>
              <a:gd name="connsiteY10" fmla="*/ 3757091 h 4369983"/>
              <a:gd name="connsiteX11" fmla="*/ 2586998 w 5495851"/>
              <a:gd name="connsiteY11" fmla="*/ 4369150 h 4369983"/>
              <a:gd name="connsiteX12" fmla="*/ 824459 w 5495851"/>
              <a:gd name="connsiteY12" fmla="*/ 3637144 h 4369983"/>
              <a:gd name="connsiteX13" fmla="*/ 2824 w 5495851"/>
              <a:gd name="connsiteY13" fmla="*/ 2232237 h 4369983"/>
              <a:gd name="connsiteX0" fmla="*/ 3245 w 5496272"/>
              <a:gd name="connsiteY0" fmla="*/ 2234224 h 4371970"/>
              <a:gd name="connsiteX1" fmla="*/ 1096549 w 5496272"/>
              <a:gd name="connsiteY1" fmla="*/ 558677 h 4371970"/>
              <a:gd name="connsiteX2" fmla="*/ 2587419 w 5496272"/>
              <a:gd name="connsiteY2" fmla="*/ 143693 h 4371970"/>
              <a:gd name="connsiteX3" fmla="*/ 3859628 w 5496272"/>
              <a:gd name="connsiteY3" fmla="*/ 21966 h 4371970"/>
              <a:gd name="connsiteX4" fmla="*/ 5025819 w 5496272"/>
              <a:gd name="connsiteY4" fmla="*/ 512294 h 4371970"/>
              <a:gd name="connsiteX5" fmla="*/ 5416759 w 5496272"/>
              <a:gd name="connsiteY5" fmla="*/ 1035079 h 4371970"/>
              <a:gd name="connsiteX6" fmla="*/ 5496272 w 5496272"/>
              <a:gd name="connsiteY6" fmla="*/ 1565842 h 4371970"/>
              <a:gd name="connsiteX7" fmla="*/ 5145089 w 5496272"/>
              <a:gd name="connsiteY7" fmla="*/ 2287232 h 4371970"/>
              <a:gd name="connsiteX8" fmla="*/ 5045697 w 5496272"/>
              <a:gd name="connsiteY8" fmla="*/ 2810870 h 4371970"/>
              <a:gd name="connsiteX9" fmla="*/ 4853541 w 5496272"/>
              <a:gd name="connsiteY9" fmla="*/ 3427773 h 4371970"/>
              <a:gd name="connsiteX10" fmla="*/ 4495731 w 5496272"/>
              <a:gd name="connsiteY10" fmla="*/ 3759078 h 4371970"/>
              <a:gd name="connsiteX11" fmla="*/ 2587419 w 5496272"/>
              <a:gd name="connsiteY11" fmla="*/ 4371137 h 4371970"/>
              <a:gd name="connsiteX12" fmla="*/ 824880 w 5496272"/>
              <a:gd name="connsiteY12" fmla="*/ 3639131 h 4371970"/>
              <a:gd name="connsiteX13" fmla="*/ 3245 w 5496272"/>
              <a:gd name="connsiteY13" fmla="*/ 2234224 h 4371970"/>
              <a:gd name="connsiteX0" fmla="*/ 2557 w 5495584"/>
              <a:gd name="connsiteY0" fmla="*/ 2234224 h 4371970"/>
              <a:gd name="connsiteX1" fmla="*/ 1062731 w 5495584"/>
              <a:gd name="connsiteY1" fmla="*/ 558677 h 4371970"/>
              <a:gd name="connsiteX2" fmla="*/ 2586731 w 5495584"/>
              <a:gd name="connsiteY2" fmla="*/ 143693 h 4371970"/>
              <a:gd name="connsiteX3" fmla="*/ 3858940 w 5495584"/>
              <a:gd name="connsiteY3" fmla="*/ 21966 h 4371970"/>
              <a:gd name="connsiteX4" fmla="*/ 5025131 w 5495584"/>
              <a:gd name="connsiteY4" fmla="*/ 512294 h 4371970"/>
              <a:gd name="connsiteX5" fmla="*/ 5416071 w 5495584"/>
              <a:gd name="connsiteY5" fmla="*/ 1035079 h 4371970"/>
              <a:gd name="connsiteX6" fmla="*/ 5495584 w 5495584"/>
              <a:gd name="connsiteY6" fmla="*/ 1565842 h 4371970"/>
              <a:gd name="connsiteX7" fmla="*/ 5144401 w 5495584"/>
              <a:gd name="connsiteY7" fmla="*/ 2287232 h 4371970"/>
              <a:gd name="connsiteX8" fmla="*/ 5045009 w 5495584"/>
              <a:gd name="connsiteY8" fmla="*/ 2810870 h 4371970"/>
              <a:gd name="connsiteX9" fmla="*/ 4852853 w 5495584"/>
              <a:gd name="connsiteY9" fmla="*/ 3427773 h 4371970"/>
              <a:gd name="connsiteX10" fmla="*/ 4495043 w 5495584"/>
              <a:gd name="connsiteY10" fmla="*/ 3759078 h 4371970"/>
              <a:gd name="connsiteX11" fmla="*/ 2586731 w 5495584"/>
              <a:gd name="connsiteY11" fmla="*/ 4371137 h 4371970"/>
              <a:gd name="connsiteX12" fmla="*/ 824192 w 5495584"/>
              <a:gd name="connsiteY12" fmla="*/ 3639131 h 4371970"/>
              <a:gd name="connsiteX13" fmla="*/ 2557 w 5495584"/>
              <a:gd name="connsiteY13" fmla="*/ 2234224 h 4371970"/>
              <a:gd name="connsiteX0" fmla="*/ 2557 w 5495584"/>
              <a:gd name="connsiteY0" fmla="*/ 2223449 h 4361195"/>
              <a:gd name="connsiteX1" fmla="*/ 1062731 w 5495584"/>
              <a:gd name="connsiteY1" fmla="*/ 547902 h 4361195"/>
              <a:gd name="connsiteX2" fmla="*/ 2586731 w 5495584"/>
              <a:gd name="connsiteY2" fmla="*/ 285318 h 4361195"/>
              <a:gd name="connsiteX3" fmla="*/ 3858940 w 5495584"/>
              <a:gd name="connsiteY3" fmla="*/ 11191 h 4361195"/>
              <a:gd name="connsiteX4" fmla="*/ 5025131 w 5495584"/>
              <a:gd name="connsiteY4" fmla="*/ 501519 h 4361195"/>
              <a:gd name="connsiteX5" fmla="*/ 5416071 w 5495584"/>
              <a:gd name="connsiteY5" fmla="*/ 1024304 h 4361195"/>
              <a:gd name="connsiteX6" fmla="*/ 5495584 w 5495584"/>
              <a:gd name="connsiteY6" fmla="*/ 1555067 h 4361195"/>
              <a:gd name="connsiteX7" fmla="*/ 5144401 w 5495584"/>
              <a:gd name="connsiteY7" fmla="*/ 2276457 h 4361195"/>
              <a:gd name="connsiteX8" fmla="*/ 5045009 w 5495584"/>
              <a:gd name="connsiteY8" fmla="*/ 2800095 h 4361195"/>
              <a:gd name="connsiteX9" fmla="*/ 4852853 w 5495584"/>
              <a:gd name="connsiteY9" fmla="*/ 3416998 h 4361195"/>
              <a:gd name="connsiteX10" fmla="*/ 4495043 w 5495584"/>
              <a:gd name="connsiteY10" fmla="*/ 3748303 h 4361195"/>
              <a:gd name="connsiteX11" fmla="*/ 2586731 w 5495584"/>
              <a:gd name="connsiteY11" fmla="*/ 4360362 h 4361195"/>
              <a:gd name="connsiteX12" fmla="*/ 824192 w 5495584"/>
              <a:gd name="connsiteY12" fmla="*/ 3628356 h 4361195"/>
              <a:gd name="connsiteX13" fmla="*/ 2557 w 5495584"/>
              <a:gd name="connsiteY13" fmla="*/ 2223449 h 4361195"/>
              <a:gd name="connsiteX0" fmla="*/ 2557 w 5495584"/>
              <a:gd name="connsiteY0" fmla="*/ 2223449 h 4361195"/>
              <a:gd name="connsiteX1" fmla="*/ 1062731 w 5495584"/>
              <a:gd name="connsiteY1" fmla="*/ 547902 h 4361195"/>
              <a:gd name="connsiteX2" fmla="*/ 2586731 w 5495584"/>
              <a:gd name="connsiteY2" fmla="*/ 285318 h 4361195"/>
              <a:gd name="connsiteX3" fmla="*/ 3858940 w 5495584"/>
              <a:gd name="connsiteY3" fmla="*/ 11191 h 4361195"/>
              <a:gd name="connsiteX4" fmla="*/ 5025131 w 5495584"/>
              <a:gd name="connsiteY4" fmla="*/ 501519 h 4361195"/>
              <a:gd name="connsiteX5" fmla="*/ 5416071 w 5495584"/>
              <a:gd name="connsiteY5" fmla="*/ 1024304 h 4361195"/>
              <a:gd name="connsiteX6" fmla="*/ 5495584 w 5495584"/>
              <a:gd name="connsiteY6" fmla="*/ 1555067 h 4361195"/>
              <a:gd name="connsiteX7" fmla="*/ 5078141 w 5495584"/>
              <a:gd name="connsiteY7" fmla="*/ 2269831 h 4361195"/>
              <a:gd name="connsiteX8" fmla="*/ 5045009 w 5495584"/>
              <a:gd name="connsiteY8" fmla="*/ 2800095 h 4361195"/>
              <a:gd name="connsiteX9" fmla="*/ 4852853 w 5495584"/>
              <a:gd name="connsiteY9" fmla="*/ 3416998 h 4361195"/>
              <a:gd name="connsiteX10" fmla="*/ 4495043 w 5495584"/>
              <a:gd name="connsiteY10" fmla="*/ 3748303 h 4361195"/>
              <a:gd name="connsiteX11" fmla="*/ 2586731 w 5495584"/>
              <a:gd name="connsiteY11" fmla="*/ 4360362 h 4361195"/>
              <a:gd name="connsiteX12" fmla="*/ 824192 w 5495584"/>
              <a:gd name="connsiteY12" fmla="*/ 3628356 h 4361195"/>
              <a:gd name="connsiteX13" fmla="*/ 2557 w 5495584"/>
              <a:gd name="connsiteY13" fmla="*/ 2223449 h 4361195"/>
              <a:gd name="connsiteX0" fmla="*/ 2557 w 5495584"/>
              <a:gd name="connsiteY0" fmla="*/ 2223449 h 4363120"/>
              <a:gd name="connsiteX1" fmla="*/ 1062731 w 5495584"/>
              <a:gd name="connsiteY1" fmla="*/ 547902 h 4363120"/>
              <a:gd name="connsiteX2" fmla="*/ 2586731 w 5495584"/>
              <a:gd name="connsiteY2" fmla="*/ 285318 h 4363120"/>
              <a:gd name="connsiteX3" fmla="*/ 3858940 w 5495584"/>
              <a:gd name="connsiteY3" fmla="*/ 11191 h 4363120"/>
              <a:gd name="connsiteX4" fmla="*/ 5025131 w 5495584"/>
              <a:gd name="connsiteY4" fmla="*/ 501519 h 4363120"/>
              <a:gd name="connsiteX5" fmla="*/ 5416071 w 5495584"/>
              <a:gd name="connsiteY5" fmla="*/ 1024304 h 4363120"/>
              <a:gd name="connsiteX6" fmla="*/ 5495584 w 5495584"/>
              <a:gd name="connsiteY6" fmla="*/ 1555067 h 4363120"/>
              <a:gd name="connsiteX7" fmla="*/ 5078141 w 5495584"/>
              <a:gd name="connsiteY7" fmla="*/ 2269831 h 4363120"/>
              <a:gd name="connsiteX8" fmla="*/ 5045009 w 5495584"/>
              <a:gd name="connsiteY8" fmla="*/ 2800095 h 4363120"/>
              <a:gd name="connsiteX9" fmla="*/ 4852853 w 5495584"/>
              <a:gd name="connsiteY9" fmla="*/ 3416998 h 4363120"/>
              <a:gd name="connsiteX10" fmla="*/ 4495043 w 5495584"/>
              <a:gd name="connsiteY10" fmla="*/ 3748303 h 4363120"/>
              <a:gd name="connsiteX11" fmla="*/ 2586731 w 5495584"/>
              <a:gd name="connsiteY11" fmla="*/ 4360362 h 4363120"/>
              <a:gd name="connsiteX12" fmla="*/ 1687149 w 5495584"/>
              <a:gd name="connsiteY12" fmla="*/ 3960255 h 4363120"/>
              <a:gd name="connsiteX13" fmla="*/ 824192 w 5495584"/>
              <a:gd name="connsiteY13" fmla="*/ 3628356 h 4363120"/>
              <a:gd name="connsiteX14" fmla="*/ 2557 w 5495584"/>
              <a:gd name="connsiteY14" fmla="*/ 2223449 h 4363120"/>
              <a:gd name="connsiteX0" fmla="*/ 4140 w 5497167"/>
              <a:gd name="connsiteY0" fmla="*/ 2223449 h 4363120"/>
              <a:gd name="connsiteX1" fmla="*/ 1064314 w 5497167"/>
              <a:gd name="connsiteY1" fmla="*/ 547902 h 4363120"/>
              <a:gd name="connsiteX2" fmla="*/ 2588314 w 5497167"/>
              <a:gd name="connsiteY2" fmla="*/ 285318 h 4363120"/>
              <a:gd name="connsiteX3" fmla="*/ 3860523 w 5497167"/>
              <a:gd name="connsiteY3" fmla="*/ 11191 h 4363120"/>
              <a:gd name="connsiteX4" fmla="*/ 5026714 w 5497167"/>
              <a:gd name="connsiteY4" fmla="*/ 501519 h 4363120"/>
              <a:gd name="connsiteX5" fmla="*/ 5417654 w 5497167"/>
              <a:gd name="connsiteY5" fmla="*/ 1024304 h 4363120"/>
              <a:gd name="connsiteX6" fmla="*/ 5497167 w 5497167"/>
              <a:gd name="connsiteY6" fmla="*/ 1555067 h 4363120"/>
              <a:gd name="connsiteX7" fmla="*/ 5079724 w 5497167"/>
              <a:gd name="connsiteY7" fmla="*/ 2269831 h 4363120"/>
              <a:gd name="connsiteX8" fmla="*/ 5046592 w 5497167"/>
              <a:gd name="connsiteY8" fmla="*/ 2800095 h 4363120"/>
              <a:gd name="connsiteX9" fmla="*/ 4854436 w 5497167"/>
              <a:gd name="connsiteY9" fmla="*/ 3416998 h 4363120"/>
              <a:gd name="connsiteX10" fmla="*/ 4496626 w 5497167"/>
              <a:gd name="connsiteY10" fmla="*/ 3748303 h 4363120"/>
              <a:gd name="connsiteX11" fmla="*/ 2588314 w 5497167"/>
              <a:gd name="connsiteY11" fmla="*/ 4360362 h 4363120"/>
              <a:gd name="connsiteX12" fmla="*/ 1688732 w 5497167"/>
              <a:gd name="connsiteY12" fmla="*/ 3960255 h 4363120"/>
              <a:gd name="connsiteX13" fmla="*/ 772766 w 5497167"/>
              <a:gd name="connsiteY13" fmla="*/ 3681364 h 4363120"/>
              <a:gd name="connsiteX14" fmla="*/ 4140 w 5497167"/>
              <a:gd name="connsiteY14" fmla="*/ 2223449 h 4363120"/>
              <a:gd name="connsiteX0" fmla="*/ 4140 w 5497167"/>
              <a:gd name="connsiteY0" fmla="*/ 2223449 h 4363120"/>
              <a:gd name="connsiteX1" fmla="*/ 1064314 w 5497167"/>
              <a:gd name="connsiteY1" fmla="*/ 547902 h 4363120"/>
              <a:gd name="connsiteX2" fmla="*/ 2588314 w 5497167"/>
              <a:gd name="connsiteY2" fmla="*/ 285318 h 4363120"/>
              <a:gd name="connsiteX3" fmla="*/ 3860523 w 5497167"/>
              <a:gd name="connsiteY3" fmla="*/ 11191 h 4363120"/>
              <a:gd name="connsiteX4" fmla="*/ 5026714 w 5497167"/>
              <a:gd name="connsiteY4" fmla="*/ 501519 h 4363120"/>
              <a:gd name="connsiteX5" fmla="*/ 5417654 w 5497167"/>
              <a:gd name="connsiteY5" fmla="*/ 1024304 h 4363120"/>
              <a:gd name="connsiteX6" fmla="*/ 5497167 w 5497167"/>
              <a:gd name="connsiteY6" fmla="*/ 1555067 h 4363120"/>
              <a:gd name="connsiteX7" fmla="*/ 5079724 w 5497167"/>
              <a:gd name="connsiteY7" fmla="*/ 2269831 h 4363120"/>
              <a:gd name="connsiteX8" fmla="*/ 5046592 w 5497167"/>
              <a:gd name="connsiteY8" fmla="*/ 2800095 h 4363120"/>
              <a:gd name="connsiteX9" fmla="*/ 4854436 w 5497167"/>
              <a:gd name="connsiteY9" fmla="*/ 3416998 h 4363120"/>
              <a:gd name="connsiteX10" fmla="*/ 4496626 w 5497167"/>
              <a:gd name="connsiteY10" fmla="*/ 3748303 h 4363120"/>
              <a:gd name="connsiteX11" fmla="*/ 2588314 w 5497167"/>
              <a:gd name="connsiteY11" fmla="*/ 4360362 h 4363120"/>
              <a:gd name="connsiteX12" fmla="*/ 1688732 w 5497167"/>
              <a:gd name="connsiteY12" fmla="*/ 3960255 h 4363120"/>
              <a:gd name="connsiteX13" fmla="*/ 772766 w 5497167"/>
              <a:gd name="connsiteY13" fmla="*/ 3681364 h 4363120"/>
              <a:gd name="connsiteX14" fmla="*/ 4140 w 5497167"/>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68111 h 4363120"/>
              <a:gd name="connsiteX14" fmla="*/ 3091 w 5496118"/>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21728 h 4363120"/>
              <a:gd name="connsiteX14" fmla="*/ 3091 w 5496118"/>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21728 h 4363120"/>
              <a:gd name="connsiteX14" fmla="*/ 3091 w 5496118"/>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8553 w 5501580"/>
              <a:gd name="connsiteY0" fmla="*/ 2223449 h 4363120"/>
              <a:gd name="connsiteX1" fmla="*/ 1068727 w 5501580"/>
              <a:gd name="connsiteY1" fmla="*/ 547902 h 4363120"/>
              <a:gd name="connsiteX2" fmla="*/ 2592727 w 5501580"/>
              <a:gd name="connsiteY2" fmla="*/ 285318 h 4363120"/>
              <a:gd name="connsiteX3" fmla="*/ 3864936 w 5501580"/>
              <a:gd name="connsiteY3" fmla="*/ 11191 h 4363120"/>
              <a:gd name="connsiteX4" fmla="*/ 5031127 w 5501580"/>
              <a:gd name="connsiteY4" fmla="*/ 501519 h 4363120"/>
              <a:gd name="connsiteX5" fmla="*/ 5422067 w 5501580"/>
              <a:gd name="connsiteY5" fmla="*/ 1024304 h 4363120"/>
              <a:gd name="connsiteX6" fmla="*/ 5501580 w 5501580"/>
              <a:gd name="connsiteY6" fmla="*/ 1555067 h 4363120"/>
              <a:gd name="connsiteX7" fmla="*/ 5084137 w 5501580"/>
              <a:gd name="connsiteY7" fmla="*/ 2269831 h 4363120"/>
              <a:gd name="connsiteX8" fmla="*/ 5051005 w 5501580"/>
              <a:gd name="connsiteY8" fmla="*/ 2800095 h 4363120"/>
              <a:gd name="connsiteX9" fmla="*/ 4858849 w 5501580"/>
              <a:gd name="connsiteY9" fmla="*/ 3416998 h 4363120"/>
              <a:gd name="connsiteX10" fmla="*/ 4501039 w 5501580"/>
              <a:gd name="connsiteY10" fmla="*/ 3748303 h 4363120"/>
              <a:gd name="connsiteX11" fmla="*/ 2592727 w 5501580"/>
              <a:gd name="connsiteY11" fmla="*/ 4360362 h 4363120"/>
              <a:gd name="connsiteX12" fmla="*/ 1693145 w 5501580"/>
              <a:gd name="connsiteY12" fmla="*/ 3960255 h 4363120"/>
              <a:gd name="connsiteX13" fmla="*/ 770553 w 5501580"/>
              <a:gd name="connsiteY13" fmla="*/ 3542215 h 4363120"/>
              <a:gd name="connsiteX14" fmla="*/ 8553 w 5501580"/>
              <a:gd name="connsiteY14" fmla="*/ 2223449 h 4363120"/>
              <a:gd name="connsiteX0" fmla="*/ 8553 w 5501580"/>
              <a:gd name="connsiteY0" fmla="*/ 2223449 h 4363120"/>
              <a:gd name="connsiteX1" fmla="*/ 1068727 w 5501580"/>
              <a:gd name="connsiteY1" fmla="*/ 547902 h 4363120"/>
              <a:gd name="connsiteX2" fmla="*/ 2592727 w 5501580"/>
              <a:gd name="connsiteY2" fmla="*/ 285318 h 4363120"/>
              <a:gd name="connsiteX3" fmla="*/ 3864936 w 5501580"/>
              <a:gd name="connsiteY3" fmla="*/ 11191 h 4363120"/>
              <a:gd name="connsiteX4" fmla="*/ 5031127 w 5501580"/>
              <a:gd name="connsiteY4" fmla="*/ 501519 h 4363120"/>
              <a:gd name="connsiteX5" fmla="*/ 5422067 w 5501580"/>
              <a:gd name="connsiteY5" fmla="*/ 1024304 h 4363120"/>
              <a:gd name="connsiteX6" fmla="*/ 5501580 w 5501580"/>
              <a:gd name="connsiteY6" fmla="*/ 1555067 h 4363120"/>
              <a:gd name="connsiteX7" fmla="*/ 5084137 w 5501580"/>
              <a:gd name="connsiteY7" fmla="*/ 2269831 h 4363120"/>
              <a:gd name="connsiteX8" fmla="*/ 5051005 w 5501580"/>
              <a:gd name="connsiteY8" fmla="*/ 2800095 h 4363120"/>
              <a:gd name="connsiteX9" fmla="*/ 4858849 w 5501580"/>
              <a:gd name="connsiteY9" fmla="*/ 3416998 h 4363120"/>
              <a:gd name="connsiteX10" fmla="*/ 4501039 w 5501580"/>
              <a:gd name="connsiteY10" fmla="*/ 3748303 h 4363120"/>
              <a:gd name="connsiteX11" fmla="*/ 2592727 w 5501580"/>
              <a:gd name="connsiteY11" fmla="*/ 4360362 h 4363120"/>
              <a:gd name="connsiteX12" fmla="*/ 1693145 w 5501580"/>
              <a:gd name="connsiteY12" fmla="*/ 3960255 h 4363120"/>
              <a:gd name="connsiteX13" fmla="*/ 770553 w 5501580"/>
              <a:gd name="connsiteY13" fmla="*/ 3542215 h 4363120"/>
              <a:gd name="connsiteX14" fmla="*/ 8553 w 5501580"/>
              <a:gd name="connsiteY14" fmla="*/ 2223449 h 4363120"/>
              <a:gd name="connsiteX0" fmla="*/ 7091 w 5500118"/>
              <a:gd name="connsiteY0" fmla="*/ 2223449 h 4363120"/>
              <a:gd name="connsiteX1" fmla="*/ 1067265 w 5500118"/>
              <a:gd name="connsiteY1" fmla="*/ 547902 h 4363120"/>
              <a:gd name="connsiteX2" fmla="*/ 2591265 w 5500118"/>
              <a:gd name="connsiteY2" fmla="*/ 285318 h 4363120"/>
              <a:gd name="connsiteX3" fmla="*/ 3863474 w 5500118"/>
              <a:gd name="connsiteY3" fmla="*/ 11191 h 4363120"/>
              <a:gd name="connsiteX4" fmla="*/ 5029665 w 5500118"/>
              <a:gd name="connsiteY4" fmla="*/ 501519 h 4363120"/>
              <a:gd name="connsiteX5" fmla="*/ 5420605 w 5500118"/>
              <a:gd name="connsiteY5" fmla="*/ 1024304 h 4363120"/>
              <a:gd name="connsiteX6" fmla="*/ 5500118 w 5500118"/>
              <a:gd name="connsiteY6" fmla="*/ 1555067 h 4363120"/>
              <a:gd name="connsiteX7" fmla="*/ 5082675 w 5500118"/>
              <a:gd name="connsiteY7" fmla="*/ 2269831 h 4363120"/>
              <a:gd name="connsiteX8" fmla="*/ 5049543 w 5500118"/>
              <a:gd name="connsiteY8" fmla="*/ 2800095 h 4363120"/>
              <a:gd name="connsiteX9" fmla="*/ 4857387 w 5500118"/>
              <a:gd name="connsiteY9" fmla="*/ 3416998 h 4363120"/>
              <a:gd name="connsiteX10" fmla="*/ 4499577 w 5500118"/>
              <a:gd name="connsiteY10" fmla="*/ 3748303 h 4363120"/>
              <a:gd name="connsiteX11" fmla="*/ 2591265 w 5500118"/>
              <a:gd name="connsiteY11" fmla="*/ 4360362 h 4363120"/>
              <a:gd name="connsiteX12" fmla="*/ 1691683 w 5500118"/>
              <a:gd name="connsiteY12" fmla="*/ 3960255 h 4363120"/>
              <a:gd name="connsiteX13" fmla="*/ 788969 w 5500118"/>
              <a:gd name="connsiteY13" fmla="*/ 3502458 h 4363120"/>
              <a:gd name="connsiteX14" fmla="*/ 7091 w 5500118"/>
              <a:gd name="connsiteY14" fmla="*/ 2223449 h 4363120"/>
              <a:gd name="connsiteX0" fmla="*/ 7091 w 5500118"/>
              <a:gd name="connsiteY0" fmla="*/ 2223449 h 3981315"/>
              <a:gd name="connsiteX1" fmla="*/ 1067265 w 5500118"/>
              <a:gd name="connsiteY1" fmla="*/ 547902 h 3981315"/>
              <a:gd name="connsiteX2" fmla="*/ 2591265 w 5500118"/>
              <a:gd name="connsiteY2" fmla="*/ 285318 h 3981315"/>
              <a:gd name="connsiteX3" fmla="*/ 3863474 w 5500118"/>
              <a:gd name="connsiteY3" fmla="*/ 11191 h 3981315"/>
              <a:gd name="connsiteX4" fmla="*/ 5029665 w 5500118"/>
              <a:gd name="connsiteY4" fmla="*/ 501519 h 3981315"/>
              <a:gd name="connsiteX5" fmla="*/ 5420605 w 5500118"/>
              <a:gd name="connsiteY5" fmla="*/ 1024304 h 3981315"/>
              <a:gd name="connsiteX6" fmla="*/ 5500118 w 5500118"/>
              <a:gd name="connsiteY6" fmla="*/ 1555067 h 3981315"/>
              <a:gd name="connsiteX7" fmla="*/ 5082675 w 5500118"/>
              <a:gd name="connsiteY7" fmla="*/ 2269831 h 3981315"/>
              <a:gd name="connsiteX8" fmla="*/ 5049543 w 5500118"/>
              <a:gd name="connsiteY8" fmla="*/ 2800095 h 3981315"/>
              <a:gd name="connsiteX9" fmla="*/ 4857387 w 5500118"/>
              <a:gd name="connsiteY9" fmla="*/ 3416998 h 3981315"/>
              <a:gd name="connsiteX10" fmla="*/ 4499577 w 5500118"/>
              <a:gd name="connsiteY10" fmla="*/ 3748303 h 3981315"/>
              <a:gd name="connsiteX11" fmla="*/ 2766077 w 5500118"/>
              <a:gd name="connsiteY11" fmla="*/ 3600603 h 3981315"/>
              <a:gd name="connsiteX12" fmla="*/ 1691683 w 5500118"/>
              <a:gd name="connsiteY12" fmla="*/ 3960255 h 3981315"/>
              <a:gd name="connsiteX13" fmla="*/ 788969 w 5500118"/>
              <a:gd name="connsiteY13" fmla="*/ 3502458 h 3981315"/>
              <a:gd name="connsiteX14" fmla="*/ 7091 w 5500118"/>
              <a:gd name="connsiteY14" fmla="*/ 2223449 h 3981315"/>
              <a:gd name="connsiteX0" fmla="*/ 7091 w 5500118"/>
              <a:gd name="connsiteY0" fmla="*/ 2223449 h 3850120"/>
              <a:gd name="connsiteX1" fmla="*/ 1067265 w 5500118"/>
              <a:gd name="connsiteY1" fmla="*/ 547902 h 3850120"/>
              <a:gd name="connsiteX2" fmla="*/ 2591265 w 5500118"/>
              <a:gd name="connsiteY2" fmla="*/ 285318 h 3850120"/>
              <a:gd name="connsiteX3" fmla="*/ 3863474 w 5500118"/>
              <a:gd name="connsiteY3" fmla="*/ 11191 h 3850120"/>
              <a:gd name="connsiteX4" fmla="*/ 5029665 w 5500118"/>
              <a:gd name="connsiteY4" fmla="*/ 501519 h 3850120"/>
              <a:gd name="connsiteX5" fmla="*/ 5420605 w 5500118"/>
              <a:gd name="connsiteY5" fmla="*/ 1024304 h 3850120"/>
              <a:gd name="connsiteX6" fmla="*/ 5500118 w 5500118"/>
              <a:gd name="connsiteY6" fmla="*/ 1555067 h 3850120"/>
              <a:gd name="connsiteX7" fmla="*/ 5082675 w 5500118"/>
              <a:gd name="connsiteY7" fmla="*/ 2269831 h 3850120"/>
              <a:gd name="connsiteX8" fmla="*/ 5049543 w 5500118"/>
              <a:gd name="connsiteY8" fmla="*/ 2800095 h 3850120"/>
              <a:gd name="connsiteX9" fmla="*/ 4857387 w 5500118"/>
              <a:gd name="connsiteY9" fmla="*/ 3416998 h 3850120"/>
              <a:gd name="connsiteX10" fmla="*/ 4499577 w 5500118"/>
              <a:gd name="connsiteY10" fmla="*/ 3748303 h 3850120"/>
              <a:gd name="connsiteX11" fmla="*/ 2766077 w 5500118"/>
              <a:gd name="connsiteY11" fmla="*/ 3600603 h 3850120"/>
              <a:gd name="connsiteX12" fmla="*/ 1799260 w 5500118"/>
              <a:gd name="connsiteY12" fmla="*/ 3617355 h 3850120"/>
              <a:gd name="connsiteX13" fmla="*/ 788969 w 5500118"/>
              <a:gd name="connsiteY13" fmla="*/ 3502458 h 3850120"/>
              <a:gd name="connsiteX14" fmla="*/ 7091 w 5500118"/>
              <a:gd name="connsiteY14" fmla="*/ 2223449 h 3850120"/>
              <a:gd name="connsiteX0" fmla="*/ 7091 w 5500118"/>
              <a:gd name="connsiteY0" fmla="*/ 2223449 h 3855916"/>
              <a:gd name="connsiteX1" fmla="*/ 1067265 w 5500118"/>
              <a:gd name="connsiteY1" fmla="*/ 547902 h 3855916"/>
              <a:gd name="connsiteX2" fmla="*/ 2591265 w 5500118"/>
              <a:gd name="connsiteY2" fmla="*/ 285318 h 3855916"/>
              <a:gd name="connsiteX3" fmla="*/ 3863474 w 5500118"/>
              <a:gd name="connsiteY3" fmla="*/ 11191 h 3855916"/>
              <a:gd name="connsiteX4" fmla="*/ 5029665 w 5500118"/>
              <a:gd name="connsiteY4" fmla="*/ 501519 h 3855916"/>
              <a:gd name="connsiteX5" fmla="*/ 5420605 w 5500118"/>
              <a:gd name="connsiteY5" fmla="*/ 1024304 h 3855916"/>
              <a:gd name="connsiteX6" fmla="*/ 5500118 w 5500118"/>
              <a:gd name="connsiteY6" fmla="*/ 1555067 h 3855916"/>
              <a:gd name="connsiteX7" fmla="*/ 5082675 w 5500118"/>
              <a:gd name="connsiteY7" fmla="*/ 2269831 h 3855916"/>
              <a:gd name="connsiteX8" fmla="*/ 5049543 w 5500118"/>
              <a:gd name="connsiteY8" fmla="*/ 2800095 h 3855916"/>
              <a:gd name="connsiteX9" fmla="*/ 4857387 w 5500118"/>
              <a:gd name="connsiteY9" fmla="*/ 3416998 h 3855916"/>
              <a:gd name="connsiteX10" fmla="*/ 4486130 w 5500118"/>
              <a:gd name="connsiteY10" fmla="*/ 3755026 h 3855916"/>
              <a:gd name="connsiteX11" fmla="*/ 2766077 w 5500118"/>
              <a:gd name="connsiteY11" fmla="*/ 3600603 h 3855916"/>
              <a:gd name="connsiteX12" fmla="*/ 1799260 w 5500118"/>
              <a:gd name="connsiteY12" fmla="*/ 3617355 h 3855916"/>
              <a:gd name="connsiteX13" fmla="*/ 788969 w 5500118"/>
              <a:gd name="connsiteY13" fmla="*/ 3502458 h 3855916"/>
              <a:gd name="connsiteX14" fmla="*/ 7091 w 5500118"/>
              <a:gd name="connsiteY14" fmla="*/ 2223449 h 3855916"/>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683828"/>
              <a:gd name="connsiteX1" fmla="*/ 1067265 w 5500118"/>
              <a:gd name="connsiteY1" fmla="*/ 547902 h 3683828"/>
              <a:gd name="connsiteX2" fmla="*/ 2591265 w 5500118"/>
              <a:gd name="connsiteY2" fmla="*/ 285318 h 3683828"/>
              <a:gd name="connsiteX3" fmla="*/ 3863474 w 5500118"/>
              <a:gd name="connsiteY3" fmla="*/ 11191 h 3683828"/>
              <a:gd name="connsiteX4" fmla="*/ 5029665 w 5500118"/>
              <a:gd name="connsiteY4" fmla="*/ 501519 h 3683828"/>
              <a:gd name="connsiteX5" fmla="*/ 5420605 w 5500118"/>
              <a:gd name="connsiteY5" fmla="*/ 1024304 h 3683828"/>
              <a:gd name="connsiteX6" fmla="*/ 5500118 w 5500118"/>
              <a:gd name="connsiteY6" fmla="*/ 1555067 h 3683828"/>
              <a:gd name="connsiteX7" fmla="*/ 5082675 w 5500118"/>
              <a:gd name="connsiteY7" fmla="*/ 2269831 h 3683828"/>
              <a:gd name="connsiteX8" fmla="*/ 5049543 w 5500118"/>
              <a:gd name="connsiteY8" fmla="*/ 2800095 h 3683828"/>
              <a:gd name="connsiteX9" fmla="*/ 4857387 w 5500118"/>
              <a:gd name="connsiteY9" fmla="*/ 3416998 h 3683828"/>
              <a:gd name="connsiteX10" fmla="*/ 4667665 w 5500118"/>
              <a:gd name="connsiteY10" fmla="*/ 3607108 h 3683828"/>
              <a:gd name="connsiteX11" fmla="*/ 2766077 w 5500118"/>
              <a:gd name="connsiteY11" fmla="*/ 3600603 h 3683828"/>
              <a:gd name="connsiteX12" fmla="*/ 1799260 w 5500118"/>
              <a:gd name="connsiteY12" fmla="*/ 3617355 h 3683828"/>
              <a:gd name="connsiteX13" fmla="*/ 1342742 w 5500118"/>
              <a:gd name="connsiteY13" fmla="*/ 3662134 h 3683828"/>
              <a:gd name="connsiteX14" fmla="*/ 788969 w 5500118"/>
              <a:gd name="connsiteY14" fmla="*/ 3502458 h 3683828"/>
              <a:gd name="connsiteX15" fmla="*/ 7091 w 5500118"/>
              <a:gd name="connsiteY15" fmla="*/ 2223449 h 3683828"/>
              <a:gd name="connsiteX0" fmla="*/ 7091 w 5500118"/>
              <a:gd name="connsiteY0" fmla="*/ 2223449 h 3692752"/>
              <a:gd name="connsiteX1" fmla="*/ 1067265 w 5500118"/>
              <a:gd name="connsiteY1" fmla="*/ 547902 h 3692752"/>
              <a:gd name="connsiteX2" fmla="*/ 2591265 w 5500118"/>
              <a:gd name="connsiteY2" fmla="*/ 285318 h 3692752"/>
              <a:gd name="connsiteX3" fmla="*/ 3863474 w 5500118"/>
              <a:gd name="connsiteY3" fmla="*/ 11191 h 3692752"/>
              <a:gd name="connsiteX4" fmla="*/ 5029665 w 5500118"/>
              <a:gd name="connsiteY4" fmla="*/ 501519 h 3692752"/>
              <a:gd name="connsiteX5" fmla="*/ 5420605 w 5500118"/>
              <a:gd name="connsiteY5" fmla="*/ 1024304 h 3692752"/>
              <a:gd name="connsiteX6" fmla="*/ 5500118 w 5500118"/>
              <a:gd name="connsiteY6" fmla="*/ 1555067 h 3692752"/>
              <a:gd name="connsiteX7" fmla="*/ 5082675 w 5500118"/>
              <a:gd name="connsiteY7" fmla="*/ 2269831 h 3692752"/>
              <a:gd name="connsiteX8" fmla="*/ 5049543 w 5500118"/>
              <a:gd name="connsiteY8" fmla="*/ 2800095 h 3692752"/>
              <a:gd name="connsiteX9" fmla="*/ 4857387 w 5500118"/>
              <a:gd name="connsiteY9" fmla="*/ 3416998 h 3692752"/>
              <a:gd name="connsiteX10" fmla="*/ 4667665 w 5500118"/>
              <a:gd name="connsiteY10" fmla="*/ 3607108 h 3692752"/>
              <a:gd name="connsiteX11" fmla="*/ 2766077 w 5500118"/>
              <a:gd name="connsiteY11" fmla="*/ 3600603 h 3692752"/>
              <a:gd name="connsiteX12" fmla="*/ 1799260 w 5500118"/>
              <a:gd name="connsiteY12" fmla="*/ 3617355 h 3692752"/>
              <a:gd name="connsiteX13" fmla="*/ 1342742 w 5500118"/>
              <a:gd name="connsiteY13" fmla="*/ 3675581 h 3692752"/>
              <a:gd name="connsiteX14" fmla="*/ 788969 w 5500118"/>
              <a:gd name="connsiteY14" fmla="*/ 3502458 h 3692752"/>
              <a:gd name="connsiteX15" fmla="*/ 7091 w 5500118"/>
              <a:gd name="connsiteY15" fmla="*/ 2223449 h 3692752"/>
              <a:gd name="connsiteX0" fmla="*/ 7091 w 5500118"/>
              <a:gd name="connsiteY0" fmla="*/ 2223449 h 3675581"/>
              <a:gd name="connsiteX1" fmla="*/ 1067265 w 5500118"/>
              <a:gd name="connsiteY1" fmla="*/ 547902 h 3675581"/>
              <a:gd name="connsiteX2" fmla="*/ 2591265 w 5500118"/>
              <a:gd name="connsiteY2" fmla="*/ 285318 h 3675581"/>
              <a:gd name="connsiteX3" fmla="*/ 3863474 w 5500118"/>
              <a:gd name="connsiteY3" fmla="*/ 11191 h 3675581"/>
              <a:gd name="connsiteX4" fmla="*/ 5029665 w 5500118"/>
              <a:gd name="connsiteY4" fmla="*/ 501519 h 3675581"/>
              <a:gd name="connsiteX5" fmla="*/ 5420605 w 5500118"/>
              <a:gd name="connsiteY5" fmla="*/ 1024304 h 3675581"/>
              <a:gd name="connsiteX6" fmla="*/ 5500118 w 5500118"/>
              <a:gd name="connsiteY6" fmla="*/ 1555067 h 3675581"/>
              <a:gd name="connsiteX7" fmla="*/ 5082675 w 5500118"/>
              <a:gd name="connsiteY7" fmla="*/ 2269831 h 3675581"/>
              <a:gd name="connsiteX8" fmla="*/ 5049543 w 5500118"/>
              <a:gd name="connsiteY8" fmla="*/ 2800095 h 3675581"/>
              <a:gd name="connsiteX9" fmla="*/ 4857387 w 5500118"/>
              <a:gd name="connsiteY9" fmla="*/ 3416998 h 3675581"/>
              <a:gd name="connsiteX10" fmla="*/ 4667665 w 5500118"/>
              <a:gd name="connsiteY10" fmla="*/ 3607108 h 3675581"/>
              <a:gd name="connsiteX11" fmla="*/ 2766077 w 5500118"/>
              <a:gd name="connsiteY11" fmla="*/ 3600603 h 3675581"/>
              <a:gd name="connsiteX12" fmla="*/ 1799260 w 5500118"/>
              <a:gd name="connsiteY12" fmla="*/ 3617355 h 3675581"/>
              <a:gd name="connsiteX13" fmla="*/ 1342742 w 5500118"/>
              <a:gd name="connsiteY13" fmla="*/ 3675581 h 3675581"/>
              <a:gd name="connsiteX14" fmla="*/ 788969 w 5500118"/>
              <a:gd name="connsiteY14" fmla="*/ 3502458 h 3675581"/>
              <a:gd name="connsiteX15" fmla="*/ 7091 w 5500118"/>
              <a:gd name="connsiteY15" fmla="*/ 2223449 h 3675581"/>
              <a:gd name="connsiteX0" fmla="*/ 7091 w 5500118"/>
              <a:gd name="connsiteY0" fmla="*/ 2223449 h 3694446"/>
              <a:gd name="connsiteX1" fmla="*/ 1067265 w 5500118"/>
              <a:gd name="connsiteY1" fmla="*/ 547902 h 3694446"/>
              <a:gd name="connsiteX2" fmla="*/ 2591265 w 5500118"/>
              <a:gd name="connsiteY2" fmla="*/ 285318 h 3694446"/>
              <a:gd name="connsiteX3" fmla="*/ 3863474 w 5500118"/>
              <a:gd name="connsiteY3" fmla="*/ 11191 h 3694446"/>
              <a:gd name="connsiteX4" fmla="*/ 5029665 w 5500118"/>
              <a:gd name="connsiteY4" fmla="*/ 501519 h 3694446"/>
              <a:gd name="connsiteX5" fmla="*/ 5420605 w 5500118"/>
              <a:gd name="connsiteY5" fmla="*/ 1024304 h 3694446"/>
              <a:gd name="connsiteX6" fmla="*/ 5500118 w 5500118"/>
              <a:gd name="connsiteY6" fmla="*/ 1555067 h 3694446"/>
              <a:gd name="connsiteX7" fmla="*/ 5082675 w 5500118"/>
              <a:gd name="connsiteY7" fmla="*/ 2269831 h 3694446"/>
              <a:gd name="connsiteX8" fmla="*/ 5049543 w 5500118"/>
              <a:gd name="connsiteY8" fmla="*/ 2800095 h 3694446"/>
              <a:gd name="connsiteX9" fmla="*/ 4857387 w 5500118"/>
              <a:gd name="connsiteY9" fmla="*/ 3416998 h 3694446"/>
              <a:gd name="connsiteX10" fmla="*/ 4667665 w 5500118"/>
              <a:gd name="connsiteY10" fmla="*/ 3607108 h 3694446"/>
              <a:gd name="connsiteX11" fmla="*/ 2766077 w 5500118"/>
              <a:gd name="connsiteY11" fmla="*/ 3600603 h 3694446"/>
              <a:gd name="connsiteX12" fmla="*/ 1799260 w 5500118"/>
              <a:gd name="connsiteY12" fmla="*/ 3617355 h 3694446"/>
              <a:gd name="connsiteX13" fmla="*/ 1342742 w 5500118"/>
              <a:gd name="connsiteY13" fmla="*/ 3675581 h 3694446"/>
              <a:gd name="connsiteX14" fmla="*/ 788969 w 5500118"/>
              <a:gd name="connsiteY14" fmla="*/ 3502458 h 3694446"/>
              <a:gd name="connsiteX15" fmla="*/ 7091 w 5500118"/>
              <a:gd name="connsiteY15" fmla="*/ 2223449 h 3694446"/>
              <a:gd name="connsiteX0" fmla="*/ 7091 w 5500118"/>
              <a:gd name="connsiteY0" fmla="*/ 2223449 h 3743074"/>
              <a:gd name="connsiteX1" fmla="*/ 1067265 w 5500118"/>
              <a:gd name="connsiteY1" fmla="*/ 547902 h 3743074"/>
              <a:gd name="connsiteX2" fmla="*/ 2591265 w 5500118"/>
              <a:gd name="connsiteY2" fmla="*/ 285318 h 3743074"/>
              <a:gd name="connsiteX3" fmla="*/ 3863474 w 5500118"/>
              <a:gd name="connsiteY3" fmla="*/ 11191 h 3743074"/>
              <a:gd name="connsiteX4" fmla="*/ 5029665 w 5500118"/>
              <a:gd name="connsiteY4" fmla="*/ 501519 h 3743074"/>
              <a:gd name="connsiteX5" fmla="*/ 5420605 w 5500118"/>
              <a:gd name="connsiteY5" fmla="*/ 1024304 h 3743074"/>
              <a:gd name="connsiteX6" fmla="*/ 5500118 w 5500118"/>
              <a:gd name="connsiteY6" fmla="*/ 1555067 h 3743074"/>
              <a:gd name="connsiteX7" fmla="*/ 5082675 w 5500118"/>
              <a:gd name="connsiteY7" fmla="*/ 2269831 h 3743074"/>
              <a:gd name="connsiteX8" fmla="*/ 5049543 w 5500118"/>
              <a:gd name="connsiteY8" fmla="*/ 2800095 h 3743074"/>
              <a:gd name="connsiteX9" fmla="*/ 4857387 w 5500118"/>
              <a:gd name="connsiteY9" fmla="*/ 3416998 h 3743074"/>
              <a:gd name="connsiteX10" fmla="*/ 4667665 w 5500118"/>
              <a:gd name="connsiteY10" fmla="*/ 3607108 h 3743074"/>
              <a:gd name="connsiteX11" fmla="*/ 2766077 w 5500118"/>
              <a:gd name="connsiteY11" fmla="*/ 3600603 h 3743074"/>
              <a:gd name="connsiteX12" fmla="*/ 1799260 w 5500118"/>
              <a:gd name="connsiteY12" fmla="*/ 3617355 h 3743074"/>
              <a:gd name="connsiteX13" fmla="*/ 1255337 w 5500118"/>
              <a:gd name="connsiteY13" fmla="*/ 3729369 h 3743074"/>
              <a:gd name="connsiteX14" fmla="*/ 788969 w 5500118"/>
              <a:gd name="connsiteY14" fmla="*/ 3502458 h 3743074"/>
              <a:gd name="connsiteX15" fmla="*/ 7091 w 5500118"/>
              <a:gd name="connsiteY15" fmla="*/ 2223449 h 3743074"/>
              <a:gd name="connsiteX0" fmla="*/ 7091 w 5500118"/>
              <a:gd name="connsiteY0" fmla="*/ 2223449 h 3729369"/>
              <a:gd name="connsiteX1" fmla="*/ 1067265 w 5500118"/>
              <a:gd name="connsiteY1" fmla="*/ 547902 h 3729369"/>
              <a:gd name="connsiteX2" fmla="*/ 2591265 w 5500118"/>
              <a:gd name="connsiteY2" fmla="*/ 285318 h 3729369"/>
              <a:gd name="connsiteX3" fmla="*/ 3863474 w 5500118"/>
              <a:gd name="connsiteY3" fmla="*/ 11191 h 3729369"/>
              <a:gd name="connsiteX4" fmla="*/ 5029665 w 5500118"/>
              <a:gd name="connsiteY4" fmla="*/ 501519 h 3729369"/>
              <a:gd name="connsiteX5" fmla="*/ 5420605 w 5500118"/>
              <a:gd name="connsiteY5" fmla="*/ 1024304 h 3729369"/>
              <a:gd name="connsiteX6" fmla="*/ 5500118 w 5500118"/>
              <a:gd name="connsiteY6" fmla="*/ 1555067 h 3729369"/>
              <a:gd name="connsiteX7" fmla="*/ 5082675 w 5500118"/>
              <a:gd name="connsiteY7" fmla="*/ 2269831 h 3729369"/>
              <a:gd name="connsiteX8" fmla="*/ 5049543 w 5500118"/>
              <a:gd name="connsiteY8" fmla="*/ 2800095 h 3729369"/>
              <a:gd name="connsiteX9" fmla="*/ 4857387 w 5500118"/>
              <a:gd name="connsiteY9" fmla="*/ 3416998 h 3729369"/>
              <a:gd name="connsiteX10" fmla="*/ 4667665 w 5500118"/>
              <a:gd name="connsiteY10" fmla="*/ 3607108 h 3729369"/>
              <a:gd name="connsiteX11" fmla="*/ 2766077 w 5500118"/>
              <a:gd name="connsiteY11" fmla="*/ 3600603 h 3729369"/>
              <a:gd name="connsiteX12" fmla="*/ 1799260 w 5500118"/>
              <a:gd name="connsiteY12" fmla="*/ 3617355 h 3729369"/>
              <a:gd name="connsiteX13" fmla="*/ 1255337 w 5500118"/>
              <a:gd name="connsiteY13" fmla="*/ 3729369 h 3729369"/>
              <a:gd name="connsiteX14" fmla="*/ 788969 w 5500118"/>
              <a:gd name="connsiteY14" fmla="*/ 3502458 h 3729369"/>
              <a:gd name="connsiteX15" fmla="*/ 7091 w 5500118"/>
              <a:gd name="connsiteY15" fmla="*/ 2223449 h 3729369"/>
              <a:gd name="connsiteX0" fmla="*/ 7091 w 5500118"/>
              <a:gd name="connsiteY0" fmla="*/ 2223449 h 3729369"/>
              <a:gd name="connsiteX1" fmla="*/ 1067265 w 5500118"/>
              <a:gd name="connsiteY1" fmla="*/ 547902 h 3729369"/>
              <a:gd name="connsiteX2" fmla="*/ 2591265 w 5500118"/>
              <a:gd name="connsiteY2" fmla="*/ 285318 h 3729369"/>
              <a:gd name="connsiteX3" fmla="*/ 3863474 w 5500118"/>
              <a:gd name="connsiteY3" fmla="*/ 11191 h 3729369"/>
              <a:gd name="connsiteX4" fmla="*/ 5029665 w 5500118"/>
              <a:gd name="connsiteY4" fmla="*/ 501519 h 3729369"/>
              <a:gd name="connsiteX5" fmla="*/ 5420605 w 5500118"/>
              <a:gd name="connsiteY5" fmla="*/ 1024304 h 3729369"/>
              <a:gd name="connsiteX6" fmla="*/ 5500118 w 5500118"/>
              <a:gd name="connsiteY6" fmla="*/ 1555067 h 3729369"/>
              <a:gd name="connsiteX7" fmla="*/ 5082675 w 5500118"/>
              <a:gd name="connsiteY7" fmla="*/ 2269831 h 3729369"/>
              <a:gd name="connsiteX8" fmla="*/ 5049543 w 5500118"/>
              <a:gd name="connsiteY8" fmla="*/ 2800095 h 3729369"/>
              <a:gd name="connsiteX9" fmla="*/ 4857387 w 5500118"/>
              <a:gd name="connsiteY9" fmla="*/ 3416998 h 3729369"/>
              <a:gd name="connsiteX10" fmla="*/ 4667665 w 5500118"/>
              <a:gd name="connsiteY10" fmla="*/ 3607108 h 3729369"/>
              <a:gd name="connsiteX11" fmla="*/ 2766077 w 5500118"/>
              <a:gd name="connsiteY11" fmla="*/ 3600603 h 3729369"/>
              <a:gd name="connsiteX12" fmla="*/ 1799260 w 5500118"/>
              <a:gd name="connsiteY12" fmla="*/ 3617355 h 3729369"/>
              <a:gd name="connsiteX13" fmla="*/ 1255337 w 5500118"/>
              <a:gd name="connsiteY13" fmla="*/ 3729369 h 3729369"/>
              <a:gd name="connsiteX14" fmla="*/ 788969 w 5500118"/>
              <a:gd name="connsiteY14" fmla="*/ 3502458 h 3729369"/>
              <a:gd name="connsiteX15" fmla="*/ 7091 w 5500118"/>
              <a:gd name="connsiteY15" fmla="*/ 2223449 h 3729369"/>
              <a:gd name="connsiteX0" fmla="*/ 7091 w 5500118"/>
              <a:gd name="connsiteY0" fmla="*/ 2223449 h 3636243"/>
              <a:gd name="connsiteX1" fmla="*/ 1067265 w 5500118"/>
              <a:gd name="connsiteY1" fmla="*/ 547902 h 3636243"/>
              <a:gd name="connsiteX2" fmla="*/ 2591265 w 5500118"/>
              <a:gd name="connsiteY2" fmla="*/ 285318 h 3636243"/>
              <a:gd name="connsiteX3" fmla="*/ 3863474 w 5500118"/>
              <a:gd name="connsiteY3" fmla="*/ 11191 h 3636243"/>
              <a:gd name="connsiteX4" fmla="*/ 5029665 w 5500118"/>
              <a:gd name="connsiteY4" fmla="*/ 501519 h 3636243"/>
              <a:gd name="connsiteX5" fmla="*/ 5420605 w 5500118"/>
              <a:gd name="connsiteY5" fmla="*/ 1024304 h 3636243"/>
              <a:gd name="connsiteX6" fmla="*/ 5500118 w 5500118"/>
              <a:gd name="connsiteY6" fmla="*/ 1555067 h 3636243"/>
              <a:gd name="connsiteX7" fmla="*/ 5082675 w 5500118"/>
              <a:gd name="connsiteY7" fmla="*/ 2269831 h 3636243"/>
              <a:gd name="connsiteX8" fmla="*/ 5049543 w 5500118"/>
              <a:gd name="connsiteY8" fmla="*/ 2800095 h 3636243"/>
              <a:gd name="connsiteX9" fmla="*/ 4857387 w 5500118"/>
              <a:gd name="connsiteY9" fmla="*/ 3416998 h 3636243"/>
              <a:gd name="connsiteX10" fmla="*/ 4667665 w 5500118"/>
              <a:gd name="connsiteY10" fmla="*/ 3607108 h 3636243"/>
              <a:gd name="connsiteX11" fmla="*/ 2766077 w 5500118"/>
              <a:gd name="connsiteY11" fmla="*/ 3600603 h 3636243"/>
              <a:gd name="connsiteX12" fmla="*/ 1799260 w 5500118"/>
              <a:gd name="connsiteY12" fmla="*/ 3617355 h 3636243"/>
              <a:gd name="connsiteX13" fmla="*/ 1262060 w 5500118"/>
              <a:gd name="connsiteY13" fmla="*/ 3581452 h 3636243"/>
              <a:gd name="connsiteX14" fmla="*/ 788969 w 5500118"/>
              <a:gd name="connsiteY14" fmla="*/ 3502458 h 3636243"/>
              <a:gd name="connsiteX15" fmla="*/ 7091 w 5500118"/>
              <a:gd name="connsiteY15" fmla="*/ 2223449 h 3636243"/>
              <a:gd name="connsiteX0" fmla="*/ 7091 w 5500118"/>
              <a:gd name="connsiteY0" fmla="*/ 2223449 h 3620738"/>
              <a:gd name="connsiteX1" fmla="*/ 1067265 w 5500118"/>
              <a:gd name="connsiteY1" fmla="*/ 547902 h 3620738"/>
              <a:gd name="connsiteX2" fmla="*/ 2591265 w 5500118"/>
              <a:gd name="connsiteY2" fmla="*/ 285318 h 3620738"/>
              <a:gd name="connsiteX3" fmla="*/ 3863474 w 5500118"/>
              <a:gd name="connsiteY3" fmla="*/ 11191 h 3620738"/>
              <a:gd name="connsiteX4" fmla="*/ 5029665 w 5500118"/>
              <a:gd name="connsiteY4" fmla="*/ 501519 h 3620738"/>
              <a:gd name="connsiteX5" fmla="*/ 5420605 w 5500118"/>
              <a:gd name="connsiteY5" fmla="*/ 1024304 h 3620738"/>
              <a:gd name="connsiteX6" fmla="*/ 5500118 w 5500118"/>
              <a:gd name="connsiteY6" fmla="*/ 1555067 h 3620738"/>
              <a:gd name="connsiteX7" fmla="*/ 5082675 w 5500118"/>
              <a:gd name="connsiteY7" fmla="*/ 2269831 h 3620738"/>
              <a:gd name="connsiteX8" fmla="*/ 5049543 w 5500118"/>
              <a:gd name="connsiteY8" fmla="*/ 2800095 h 3620738"/>
              <a:gd name="connsiteX9" fmla="*/ 4857387 w 5500118"/>
              <a:gd name="connsiteY9" fmla="*/ 3416998 h 3620738"/>
              <a:gd name="connsiteX10" fmla="*/ 4667665 w 5500118"/>
              <a:gd name="connsiteY10" fmla="*/ 3607108 h 3620738"/>
              <a:gd name="connsiteX11" fmla="*/ 2766077 w 5500118"/>
              <a:gd name="connsiteY11" fmla="*/ 3600603 h 3620738"/>
              <a:gd name="connsiteX12" fmla="*/ 1799260 w 5500118"/>
              <a:gd name="connsiteY12" fmla="*/ 3617355 h 3620738"/>
              <a:gd name="connsiteX13" fmla="*/ 1262060 w 5500118"/>
              <a:gd name="connsiteY13" fmla="*/ 3581452 h 3620738"/>
              <a:gd name="connsiteX14" fmla="*/ 788969 w 5500118"/>
              <a:gd name="connsiteY14" fmla="*/ 3502458 h 3620738"/>
              <a:gd name="connsiteX15" fmla="*/ 7091 w 5500118"/>
              <a:gd name="connsiteY15" fmla="*/ 2223449 h 3620738"/>
              <a:gd name="connsiteX0" fmla="*/ 7091 w 5500118"/>
              <a:gd name="connsiteY0" fmla="*/ 2223449 h 3620738"/>
              <a:gd name="connsiteX1" fmla="*/ 1067265 w 5500118"/>
              <a:gd name="connsiteY1" fmla="*/ 547902 h 3620738"/>
              <a:gd name="connsiteX2" fmla="*/ 2591265 w 5500118"/>
              <a:gd name="connsiteY2" fmla="*/ 285318 h 3620738"/>
              <a:gd name="connsiteX3" fmla="*/ 3863474 w 5500118"/>
              <a:gd name="connsiteY3" fmla="*/ 11191 h 3620738"/>
              <a:gd name="connsiteX4" fmla="*/ 5029665 w 5500118"/>
              <a:gd name="connsiteY4" fmla="*/ 501519 h 3620738"/>
              <a:gd name="connsiteX5" fmla="*/ 5420605 w 5500118"/>
              <a:gd name="connsiteY5" fmla="*/ 1024304 h 3620738"/>
              <a:gd name="connsiteX6" fmla="*/ 5500118 w 5500118"/>
              <a:gd name="connsiteY6" fmla="*/ 1555067 h 3620738"/>
              <a:gd name="connsiteX7" fmla="*/ 5082675 w 5500118"/>
              <a:gd name="connsiteY7" fmla="*/ 2269831 h 3620738"/>
              <a:gd name="connsiteX8" fmla="*/ 5049543 w 5500118"/>
              <a:gd name="connsiteY8" fmla="*/ 2800095 h 3620738"/>
              <a:gd name="connsiteX9" fmla="*/ 4857387 w 5500118"/>
              <a:gd name="connsiteY9" fmla="*/ 3416998 h 3620738"/>
              <a:gd name="connsiteX10" fmla="*/ 4667665 w 5500118"/>
              <a:gd name="connsiteY10" fmla="*/ 3607108 h 3620738"/>
              <a:gd name="connsiteX11" fmla="*/ 2766077 w 5500118"/>
              <a:gd name="connsiteY11" fmla="*/ 3600603 h 3620738"/>
              <a:gd name="connsiteX12" fmla="*/ 1799260 w 5500118"/>
              <a:gd name="connsiteY12" fmla="*/ 3617355 h 3620738"/>
              <a:gd name="connsiteX13" fmla="*/ 1262060 w 5500118"/>
              <a:gd name="connsiteY13" fmla="*/ 3581452 h 3620738"/>
              <a:gd name="connsiteX14" fmla="*/ 788969 w 5500118"/>
              <a:gd name="connsiteY14" fmla="*/ 3502458 h 3620738"/>
              <a:gd name="connsiteX15" fmla="*/ 7091 w 5500118"/>
              <a:gd name="connsiteY15" fmla="*/ 2223449 h 3620738"/>
              <a:gd name="connsiteX0" fmla="*/ 7091 w 5500118"/>
              <a:gd name="connsiteY0" fmla="*/ 2223449 h 3620258"/>
              <a:gd name="connsiteX1" fmla="*/ 1067265 w 5500118"/>
              <a:gd name="connsiteY1" fmla="*/ 547902 h 3620258"/>
              <a:gd name="connsiteX2" fmla="*/ 2591265 w 5500118"/>
              <a:gd name="connsiteY2" fmla="*/ 285318 h 3620258"/>
              <a:gd name="connsiteX3" fmla="*/ 3863474 w 5500118"/>
              <a:gd name="connsiteY3" fmla="*/ 11191 h 3620258"/>
              <a:gd name="connsiteX4" fmla="*/ 5029665 w 5500118"/>
              <a:gd name="connsiteY4" fmla="*/ 501519 h 3620258"/>
              <a:gd name="connsiteX5" fmla="*/ 5420605 w 5500118"/>
              <a:gd name="connsiteY5" fmla="*/ 1024304 h 3620258"/>
              <a:gd name="connsiteX6" fmla="*/ 5500118 w 5500118"/>
              <a:gd name="connsiteY6" fmla="*/ 1555067 h 3620258"/>
              <a:gd name="connsiteX7" fmla="*/ 5082675 w 5500118"/>
              <a:gd name="connsiteY7" fmla="*/ 2269831 h 3620258"/>
              <a:gd name="connsiteX8" fmla="*/ 5049543 w 5500118"/>
              <a:gd name="connsiteY8" fmla="*/ 2800095 h 3620258"/>
              <a:gd name="connsiteX9" fmla="*/ 4857387 w 5500118"/>
              <a:gd name="connsiteY9" fmla="*/ 3416998 h 3620258"/>
              <a:gd name="connsiteX10" fmla="*/ 4667665 w 5500118"/>
              <a:gd name="connsiteY10" fmla="*/ 3607108 h 3620258"/>
              <a:gd name="connsiteX11" fmla="*/ 2766077 w 5500118"/>
              <a:gd name="connsiteY11" fmla="*/ 3600603 h 3620258"/>
              <a:gd name="connsiteX12" fmla="*/ 1799260 w 5500118"/>
              <a:gd name="connsiteY12" fmla="*/ 3617355 h 3620258"/>
              <a:gd name="connsiteX13" fmla="*/ 1403254 w 5500118"/>
              <a:gd name="connsiteY13" fmla="*/ 3568004 h 3620258"/>
              <a:gd name="connsiteX14" fmla="*/ 788969 w 5500118"/>
              <a:gd name="connsiteY14" fmla="*/ 3502458 h 3620258"/>
              <a:gd name="connsiteX15" fmla="*/ 7091 w 5500118"/>
              <a:gd name="connsiteY15" fmla="*/ 2223449 h 3620258"/>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57387 w 5500118"/>
              <a:gd name="connsiteY9" fmla="*/ 3416998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77558 w 5500118"/>
              <a:gd name="connsiteY9" fmla="*/ 3423722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77558 w 5500118"/>
              <a:gd name="connsiteY9" fmla="*/ 3423722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00659"/>
              <a:gd name="connsiteX1" fmla="*/ 1067265 w 5500118"/>
              <a:gd name="connsiteY1" fmla="*/ 547902 h 3600659"/>
              <a:gd name="connsiteX2" fmla="*/ 2591265 w 5500118"/>
              <a:gd name="connsiteY2" fmla="*/ 285318 h 3600659"/>
              <a:gd name="connsiteX3" fmla="*/ 3863474 w 5500118"/>
              <a:gd name="connsiteY3" fmla="*/ 11191 h 3600659"/>
              <a:gd name="connsiteX4" fmla="*/ 5029665 w 5500118"/>
              <a:gd name="connsiteY4" fmla="*/ 501519 h 3600659"/>
              <a:gd name="connsiteX5" fmla="*/ 5420605 w 5500118"/>
              <a:gd name="connsiteY5" fmla="*/ 1024304 h 3600659"/>
              <a:gd name="connsiteX6" fmla="*/ 5500118 w 5500118"/>
              <a:gd name="connsiteY6" fmla="*/ 1555067 h 3600659"/>
              <a:gd name="connsiteX7" fmla="*/ 5082675 w 5500118"/>
              <a:gd name="connsiteY7" fmla="*/ 2269831 h 3600659"/>
              <a:gd name="connsiteX8" fmla="*/ 5049543 w 5500118"/>
              <a:gd name="connsiteY8" fmla="*/ 2800095 h 3600659"/>
              <a:gd name="connsiteX9" fmla="*/ 4877558 w 5500118"/>
              <a:gd name="connsiteY9" fmla="*/ 3423722 h 3600659"/>
              <a:gd name="connsiteX10" fmla="*/ 4681113 w 5500118"/>
              <a:gd name="connsiteY10" fmla="*/ 3573490 h 3600659"/>
              <a:gd name="connsiteX11" fmla="*/ 2766077 w 5500118"/>
              <a:gd name="connsiteY11" fmla="*/ 3600603 h 3600659"/>
              <a:gd name="connsiteX12" fmla="*/ 1940454 w 5500118"/>
              <a:gd name="connsiteY12" fmla="*/ 3583738 h 3600659"/>
              <a:gd name="connsiteX13" fmla="*/ 1403254 w 5500118"/>
              <a:gd name="connsiteY13" fmla="*/ 3568004 h 3600659"/>
              <a:gd name="connsiteX14" fmla="*/ 788969 w 5500118"/>
              <a:gd name="connsiteY14" fmla="*/ 3502458 h 3600659"/>
              <a:gd name="connsiteX15" fmla="*/ 7091 w 5500118"/>
              <a:gd name="connsiteY15" fmla="*/ 2223449 h 360065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877558 w 5500118"/>
              <a:gd name="connsiteY9" fmla="*/ 3423722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64964 w 5500118"/>
              <a:gd name="connsiteY9" fmla="*/ 3470787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44794 w 5500118"/>
              <a:gd name="connsiteY9" fmla="*/ 3316146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71688 w 5500118"/>
              <a:gd name="connsiteY9" fmla="*/ 3343040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9692 w 5502719"/>
              <a:gd name="connsiteY0" fmla="*/ 2223449 h 3592269"/>
              <a:gd name="connsiteX1" fmla="*/ 1069866 w 5502719"/>
              <a:gd name="connsiteY1" fmla="*/ 547902 h 3592269"/>
              <a:gd name="connsiteX2" fmla="*/ 2593866 w 5502719"/>
              <a:gd name="connsiteY2" fmla="*/ 285318 h 3592269"/>
              <a:gd name="connsiteX3" fmla="*/ 3866075 w 5502719"/>
              <a:gd name="connsiteY3" fmla="*/ 11191 h 3592269"/>
              <a:gd name="connsiteX4" fmla="*/ 5032266 w 5502719"/>
              <a:gd name="connsiteY4" fmla="*/ 501519 h 3592269"/>
              <a:gd name="connsiteX5" fmla="*/ 5423206 w 5502719"/>
              <a:gd name="connsiteY5" fmla="*/ 1024304 h 3592269"/>
              <a:gd name="connsiteX6" fmla="*/ 5502719 w 5502719"/>
              <a:gd name="connsiteY6" fmla="*/ 1555067 h 3592269"/>
              <a:gd name="connsiteX7" fmla="*/ 5085276 w 5502719"/>
              <a:gd name="connsiteY7" fmla="*/ 2269831 h 3592269"/>
              <a:gd name="connsiteX8" fmla="*/ 5052144 w 5502719"/>
              <a:gd name="connsiteY8" fmla="*/ 2800095 h 3592269"/>
              <a:gd name="connsiteX9" fmla="*/ 4974289 w 5502719"/>
              <a:gd name="connsiteY9" fmla="*/ 3343040 h 3592269"/>
              <a:gd name="connsiteX10" fmla="*/ 4683714 w 5502719"/>
              <a:gd name="connsiteY10" fmla="*/ 3573490 h 3592269"/>
              <a:gd name="connsiteX11" fmla="*/ 2768678 w 5502719"/>
              <a:gd name="connsiteY11" fmla="*/ 3587156 h 3592269"/>
              <a:gd name="connsiteX12" fmla="*/ 1943055 w 5502719"/>
              <a:gd name="connsiteY12" fmla="*/ 3583738 h 3592269"/>
              <a:gd name="connsiteX13" fmla="*/ 1405855 w 5502719"/>
              <a:gd name="connsiteY13" fmla="*/ 3568004 h 3592269"/>
              <a:gd name="connsiteX14" fmla="*/ 757952 w 5502719"/>
              <a:gd name="connsiteY14" fmla="*/ 3455393 h 3592269"/>
              <a:gd name="connsiteX15" fmla="*/ 9692 w 5502719"/>
              <a:gd name="connsiteY15" fmla="*/ 2223449 h 3592269"/>
              <a:gd name="connsiteX0" fmla="*/ 9692 w 5502719"/>
              <a:gd name="connsiteY0" fmla="*/ 2223449 h 3592269"/>
              <a:gd name="connsiteX1" fmla="*/ 1069866 w 5502719"/>
              <a:gd name="connsiteY1" fmla="*/ 547902 h 3592269"/>
              <a:gd name="connsiteX2" fmla="*/ 2593866 w 5502719"/>
              <a:gd name="connsiteY2" fmla="*/ 285318 h 3592269"/>
              <a:gd name="connsiteX3" fmla="*/ 3866075 w 5502719"/>
              <a:gd name="connsiteY3" fmla="*/ 11191 h 3592269"/>
              <a:gd name="connsiteX4" fmla="*/ 5032266 w 5502719"/>
              <a:gd name="connsiteY4" fmla="*/ 501519 h 3592269"/>
              <a:gd name="connsiteX5" fmla="*/ 5423206 w 5502719"/>
              <a:gd name="connsiteY5" fmla="*/ 1024304 h 3592269"/>
              <a:gd name="connsiteX6" fmla="*/ 5502719 w 5502719"/>
              <a:gd name="connsiteY6" fmla="*/ 1555067 h 3592269"/>
              <a:gd name="connsiteX7" fmla="*/ 5085276 w 5502719"/>
              <a:gd name="connsiteY7" fmla="*/ 2269831 h 3592269"/>
              <a:gd name="connsiteX8" fmla="*/ 5052144 w 5502719"/>
              <a:gd name="connsiteY8" fmla="*/ 2800095 h 3592269"/>
              <a:gd name="connsiteX9" fmla="*/ 4974289 w 5502719"/>
              <a:gd name="connsiteY9" fmla="*/ 3343040 h 3592269"/>
              <a:gd name="connsiteX10" fmla="*/ 4683714 w 5502719"/>
              <a:gd name="connsiteY10" fmla="*/ 3573490 h 3592269"/>
              <a:gd name="connsiteX11" fmla="*/ 2768678 w 5502719"/>
              <a:gd name="connsiteY11" fmla="*/ 3587156 h 3592269"/>
              <a:gd name="connsiteX12" fmla="*/ 1943055 w 5502719"/>
              <a:gd name="connsiteY12" fmla="*/ 3583738 h 3592269"/>
              <a:gd name="connsiteX13" fmla="*/ 1405855 w 5502719"/>
              <a:gd name="connsiteY13" fmla="*/ 3568004 h 3592269"/>
              <a:gd name="connsiteX14" fmla="*/ 757952 w 5502719"/>
              <a:gd name="connsiteY14" fmla="*/ 3455393 h 3592269"/>
              <a:gd name="connsiteX15" fmla="*/ 9692 w 5502719"/>
              <a:gd name="connsiteY15" fmla="*/ 2223449 h 3592269"/>
              <a:gd name="connsiteX0" fmla="*/ 18940 w 5511967"/>
              <a:gd name="connsiteY0" fmla="*/ 2223449 h 3592269"/>
              <a:gd name="connsiteX1" fmla="*/ 1079114 w 5511967"/>
              <a:gd name="connsiteY1" fmla="*/ 547902 h 3592269"/>
              <a:gd name="connsiteX2" fmla="*/ 2603114 w 5511967"/>
              <a:gd name="connsiteY2" fmla="*/ 285318 h 3592269"/>
              <a:gd name="connsiteX3" fmla="*/ 3875323 w 5511967"/>
              <a:gd name="connsiteY3" fmla="*/ 11191 h 3592269"/>
              <a:gd name="connsiteX4" fmla="*/ 5041514 w 5511967"/>
              <a:gd name="connsiteY4" fmla="*/ 501519 h 3592269"/>
              <a:gd name="connsiteX5" fmla="*/ 5432454 w 5511967"/>
              <a:gd name="connsiteY5" fmla="*/ 1024304 h 3592269"/>
              <a:gd name="connsiteX6" fmla="*/ 5511967 w 5511967"/>
              <a:gd name="connsiteY6" fmla="*/ 1555067 h 3592269"/>
              <a:gd name="connsiteX7" fmla="*/ 5094524 w 5511967"/>
              <a:gd name="connsiteY7" fmla="*/ 2269831 h 3592269"/>
              <a:gd name="connsiteX8" fmla="*/ 5061392 w 5511967"/>
              <a:gd name="connsiteY8" fmla="*/ 2800095 h 3592269"/>
              <a:gd name="connsiteX9" fmla="*/ 4983537 w 5511967"/>
              <a:gd name="connsiteY9" fmla="*/ 3343040 h 3592269"/>
              <a:gd name="connsiteX10" fmla="*/ 4692962 w 5511967"/>
              <a:gd name="connsiteY10" fmla="*/ 3573490 h 3592269"/>
              <a:gd name="connsiteX11" fmla="*/ 2777926 w 5511967"/>
              <a:gd name="connsiteY11" fmla="*/ 3587156 h 3592269"/>
              <a:gd name="connsiteX12" fmla="*/ 1952303 w 5511967"/>
              <a:gd name="connsiteY12" fmla="*/ 3583738 h 3592269"/>
              <a:gd name="connsiteX13" fmla="*/ 1415103 w 5511967"/>
              <a:gd name="connsiteY13" fmla="*/ 3568004 h 3592269"/>
              <a:gd name="connsiteX14" fmla="*/ 686518 w 5511967"/>
              <a:gd name="connsiteY14" fmla="*/ 3415052 h 3592269"/>
              <a:gd name="connsiteX15" fmla="*/ 18940 w 5511967"/>
              <a:gd name="connsiteY15" fmla="*/ 2223449 h 3592269"/>
              <a:gd name="connsiteX0" fmla="*/ 18940 w 5511967"/>
              <a:gd name="connsiteY0" fmla="*/ 2223449 h 3592269"/>
              <a:gd name="connsiteX1" fmla="*/ 1079114 w 5511967"/>
              <a:gd name="connsiteY1" fmla="*/ 547902 h 3592269"/>
              <a:gd name="connsiteX2" fmla="*/ 2603114 w 5511967"/>
              <a:gd name="connsiteY2" fmla="*/ 285318 h 3592269"/>
              <a:gd name="connsiteX3" fmla="*/ 3875323 w 5511967"/>
              <a:gd name="connsiteY3" fmla="*/ 11191 h 3592269"/>
              <a:gd name="connsiteX4" fmla="*/ 5041514 w 5511967"/>
              <a:gd name="connsiteY4" fmla="*/ 501519 h 3592269"/>
              <a:gd name="connsiteX5" fmla="*/ 5432454 w 5511967"/>
              <a:gd name="connsiteY5" fmla="*/ 1024304 h 3592269"/>
              <a:gd name="connsiteX6" fmla="*/ 5511967 w 5511967"/>
              <a:gd name="connsiteY6" fmla="*/ 1555067 h 3592269"/>
              <a:gd name="connsiteX7" fmla="*/ 5094524 w 5511967"/>
              <a:gd name="connsiteY7" fmla="*/ 2269831 h 3592269"/>
              <a:gd name="connsiteX8" fmla="*/ 5061392 w 5511967"/>
              <a:gd name="connsiteY8" fmla="*/ 2800095 h 3592269"/>
              <a:gd name="connsiteX9" fmla="*/ 4983537 w 5511967"/>
              <a:gd name="connsiteY9" fmla="*/ 3343040 h 3592269"/>
              <a:gd name="connsiteX10" fmla="*/ 4692962 w 5511967"/>
              <a:gd name="connsiteY10" fmla="*/ 3573490 h 3592269"/>
              <a:gd name="connsiteX11" fmla="*/ 2777926 w 5511967"/>
              <a:gd name="connsiteY11" fmla="*/ 3587156 h 3592269"/>
              <a:gd name="connsiteX12" fmla="*/ 1952303 w 5511967"/>
              <a:gd name="connsiteY12" fmla="*/ 3583738 h 3592269"/>
              <a:gd name="connsiteX13" fmla="*/ 1415103 w 5511967"/>
              <a:gd name="connsiteY13" fmla="*/ 3568004 h 3592269"/>
              <a:gd name="connsiteX14" fmla="*/ 686518 w 5511967"/>
              <a:gd name="connsiteY14" fmla="*/ 3415052 h 3592269"/>
              <a:gd name="connsiteX15" fmla="*/ 18940 w 5511967"/>
              <a:gd name="connsiteY15" fmla="*/ 2223449 h 3592269"/>
              <a:gd name="connsiteX0" fmla="*/ 32548 w 5417999"/>
              <a:gd name="connsiteY0" fmla="*/ 2021743 h 3592269"/>
              <a:gd name="connsiteX1" fmla="*/ 985146 w 5417999"/>
              <a:gd name="connsiteY1" fmla="*/ 547902 h 3592269"/>
              <a:gd name="connsiteX2" fmla="*/ 2509146 w 5417999"/>
              <a:gd name="connsiteY2" fmla="*/ 285318 h 3592269"/>
              <a:gd name="connsiteX3" fmla="*/ 3781355 w 5417999"/>
              <a:gd name="connsiteY3" fmla="*/ 11191 h 3592269"/>
              <a:gd name="connsiteX4" fmla="*/ 4947546 w 5417999"/>
              <a:gd name="connsiteY4" fmla="*/ 501519 h 3592269"/>
              <a:gd name="connsiteX5" fmla="*/ 5338486 w 5417999"/>
              <a:gd name="connsiteY5" fmla="*/ 1024304 h 3592269"/>
              <a:gd name="connsiteX6" fmla="*/ 5417999 w 5417999"/>
              <a:gd name="connsiteY6" fmla="*/ 1555067 h 3592269"/>
              <a:gd name="connsiteX7" fmla="*/ 5000556 w 5417999"/>
              <a:gd name="connsiteY7" fmla="*/ 2269831 h 3592269"/>
              <a:gd name="connsiteX8" fmla="*/ 4967424 w 5417999"/>
              <a:gd name="connsiteY8" fmla="*/ 2800095 h 3592269"/>
              <a:gd name="connsiteX9" fmla="*/ 4889569 w 5417999"/>
              <a:gd name="connsiteY9" fmla="*/ 3343040 h 3592269"/>
              <a:gd name="connsiteX10" fmla="*/ 4598994 w 5417999"/>
              <a:gd name="connsiteY10" fmla="*/ 3573490 h 3592269"/>
              <a:gd name="connsiteX11" fmla="*/ 2683958 w 5417999"/>
              <a:gd name="connsiteY11" fmla="*/ 3587156 h 3592269"/>
              <a:gd name="connsiteX12" fmla="*/ 1858335 w 5417999"/>
              <a:gd name="connsiteY12" fmla="*/ 3583738 h 3592269"/>
              <a:gd name="connsiteX13" fmla="*/ 1321135 w 5417999"/>
              <a:gd name="connsiteY13" fmla="*/ 3568004 h 3592269"/>
              <a:gd name="connsiteX14" fmla="*/ 592550 w 5417999"/>
              <a:gd name="connsiteY14" fmla="*/ 3415052 h 3592269"/>
              <a:gd name="connsiteX15" fmla="*/ 32548 w 5417999"/>
              <a:gd name="connsiteY15" fmla="*/ 2021743 h 3592269"/>
              <a:gd name="connsiteX0" fmla="*/ 4189 w 5389640"/>
              <a:gd name="connsiteY0" fmla="*/ 2021743 h 3592269"/>
              <a:gd name="connsiteX1" fmla="*/ 956787 w 5389640"/>
              <a:gd name="connsiteY1" fmla="*/ 547902 h 3592269"/>
              <a:gd name="connsiteX2" fmla="*/ 2480787 w 5389640"/>
              <a:gd name="connsiteY2" fmla="*/ 285318 h 3592269"/>
              <a:gd name="connsiteX3" fmla="*/ 3752996 w 5389640"/>
              <a:gd name="connsiteY3" fmla="*/ 11191 h 3592269"/>
              <a:gd name="connsiteX4" fmla="*/ 4919187 w 5389640"/>
              <a:gd name="connsiteY4" fmla="*/ 501519 h 3592269"/>
              <a:gd name="connsiteX5" fmla="*/ 5310127 w 5389640"/>
              <a:gd name="connsiteY5" fmla="*/ 1024304 h 3592269"/>
              <a:gd name="connsiteX6" fmla="*/ 5389640 w 5389640"/>
              <a:gd name="connsiteY6" fmla="*/ 1555067 h 3592269"/>
              <a:gd name="connsiteX7" fmla="*/ 4972197 w 5389640"/>
              <a:gd name="connsiteY7" fmla="*/ 2269831 h 3592269"/>
              <a:gd name="connsiteX8" fmla="*/ 4939065 w 5389640"/>
              <a:gd name="connsiteY8" fmla="*/ 2800095 h 3592269"/>
              <a:gd name="connsiteX9" fmla="*/ 4861210 w 5389640"/>
              <a:gd name="connsiteY9" fmla="*/ 3343040 h 3592269"/>
              <a:gd name="connsiteX10" fmla="*/ 4570635 w 5389640"/>
              <a:gd name="connsiteY10" fmla="*/ 3573490 h 3592269"/>
              <a:gd name="connsiteX11" fmla="*/ 2655599 w 5389640"/>
              <a:gd name="connsiteY11" fmla="*/ 3587156 h 3592269"/>
              <a:gd name="connsiteX12" fmla="*/ 1829976 w 5389640"/>
              <a:gd name="connsiteY12" fmla="*/ 3583738 h 3592269"/>
              <a:gd name="connsiteX13" fmla="*/ 1292776 w 5389640"/>
              <a:gd name="connsiteY13" fmla="*/ 3568004 h 3592269"/>
              <a:gd name="connsiteX14" fmla="*/ 564191 w 5389640"/>
              <a:gd name="connsiteY14" fmla="*/ 3415052 h 3592269"/>
              <a:gd name="connsiteX15" fmla="*/ 4189 w 5389640"/>
              <a:gd name="connsiteY15" fmla="*/ 2021743 h 3592269"/>
              <a:gd name="connsiteX0" fmla="*/ 43603 w 5281137"/>
              <a:gd name="connsiteY0" fmla="*/ 2021743 h 3592269"/>
              <a:gd name="connsiteX1" fmla="*/ 848284 w 5281137"/>
              <a:gd name="connsiteY1" fmla="*/ 547902 h 3592269"/>
              <a:gd name="connsiteX2" fmla="*/ 2372284 w 5281137"/>
              <a:gd name="connsiteY2" fmla="*/ 285318 h 3592269"/>
              <a:gd name="connsiteX3" fmla="*/ 3644493 w 5281137"/>
              <a:gd name="connsiteY3" fmla="*/ 11191 h 3592269"/>
              <a:gd name="connsiteX4" fmla="*/ 4810684 w 5281137"/>
              <a:gd name="connsiteY4" fmla="*/ 501519 h 3592269"/>
              <a:gd name="connsiteX5" fmla="*/ 5201624 w 5281137"/>
              <a:gd name="connsiteY5" fmla="*/ 1024304 h 3592269"/>
              <a:gd name="connsiteX6" fmla="*/ 5281137 w 5281137"/>
              <a:gd name="connsiteY6" fmla="*/ 1555067 h 3592269"/>
              <a:gd name="connsiteX7" fmla="*/ 4863694 w 5281137"/>
              <a:gd name="connsiteY7" fmla="*/ 2269831 h 3592269"/>
              <a:gd name="connsiteX8" fmla="*/ 4830562 w 5281137"/>
              <a:gd name="connsiteY8" fmla="*/ 2800095 h 3592269"/>
              <a:gd name="connsiteX9" fmla="*/ 4752707 w 5281137"/>
              <a:gd name="connsiteY9" fmla="*/ 3343040 h 3592269"/>
              <a:gd name="connsiteX10" fmla="*/ 4462132 w 5281137"/>
              <a:gd name="connsiteY10" fmla="*/ 3573490 h 3592269"/>
              <a:gd name="connsiteX11" fmla="*/ 2547096 w 5281137"/>
              <a:gd name="connsiteY11" fmla="*/ 3587156 h 3592269"/>
              <a:gd name="connsiteX12" fmla="*/ 1721473 w 5281137"/>
              <a:gd name="connsiteY12" fmla="*/ 3583738 h 3592269"/>
              <a:gd name="connsiteX13" fmla="*/ 1184273 w 5281137"/>
              <a:gd name="connsiteY13" fmla="*/ 3568004 h 3592269"/>
              <a:gd name="connsiteX14" fmla="*/ 455688 w 5281137"/>
              <a:gd name="connsiteY14" fmla="*/ 3415052 h 3592269"/>
              <a:gd name="connsiteX15" fmla="*/ 43603 w 5281137"/>
              <a:gd name="connsiteY15" fmla="*/ 2021743 h 3592269"/>
              <a:gd name="connsiteX0" fmla="*/ 26781 w 5264315"/>
              <a:gd name="connsiteY0" fmla="*/ 2021743 h 3592269"/>
              <a:gd name="connsiteX1" fmla="*/ 831462 w 5264315"/>
              <a:gd name="connsiteY1" fmla="*/ 547902 h 3592269"/>
              <a:gd name="connsiteX2" fmla="*/ 2355462 w 5264315"/>
              <a:gd name="connsiteY2" fmla="*/ 285318 h 3592269"/>
              <a:gd name="connsiteX3" fmla="*/ 3627671 w 5264315"/>
              <a:gd name="connsiteY3" fmla="*/ 11191 h 3592269"/>
              <a:gd name="connsiteX4" fmla="*/ 4793862 w 5264315"/>
              <a:gd name="connsiteY4" fmla="*/ 501519 h 3592269"/>
              <a:gd name="connsiteX5" fmla="*/ 5184802 w 5264315"/>
              <a:gd name="connsiteY5" fmla="*/ 1024304 h 3592269"/>
              <a:gd name="connsiteX6" fmla="*/ 5264315 w 5264315"/>
              <a:gd name="connsiteY6" fmla="*/ 1555067 h 3592269"/>
              <a:gd name="connsiteX7" fmla="*/ 4846872 w 5264315"/>
              <a:gd name="connsiteY7" fmla="*/ 2269831 h 3592269"/>
              <a:gd name="connsiteX8" fmla="*/ 4813740 w 5264315"/>
              <a:gd name="connsiteY8" fmla="*/ 2800095 h 3592269"/>
              <a:gd name="connsiteX9" fmla="*/ 4735885 w 5264315"/>
              <a:gd name="connsiteY9" fmla="*/ 3343040 h 3592269"/>
              <a:gd name="connsiteX10" fmla="*/ 4445310 w 5264315"/>
              <a:gd name="connsiteY10" fmla="*/ 3573490 h 3592269"/>
              <a:gd name="connsiteX11" fmla="*/ 2530274 w 5264315"/>
              <a:gd name="connsiteY11" fmla="*/ 3587156 h 3592269"/>
              <a:gd name="connsiteX12" fmla="*/ 1704651 w 5264315"/>
              <a:gd name="connsiteY12" fmla="*/ 3583738 h 3592269"/>
              <a:gd name="connsiteX13" fmla="*/ 1167451 w 5264315"/>
              <a:gd name="connsiteY13" fmla="*/ 3568004 h 3592269"/>
              <a:gd name="connsiteX14" fmla="*/ 438866 w 5264315"/>
              <a:gd name="connsiteY14" fmla="*/ 3415052 h 3592269"/>
              <a:gd name="connsiteX15" fmla="*/ 26781 w 5264315"/>
              <a:gd name="connsiteY15" fmla="*/ 2021743 h 3592269"/>
              <a:gd name="connsiteX0" fmla="*/ 13647 w 5251181"/>
              <a:gd name="connsiteY0" fmla="*/ 2021743 h 3631662"/>
              <a:gd name="connsiteX1" fmla="*/ 818328 w 5251181"/>
              <a:gd name="connsiteY1" fmla="*/ 547902 h 3631662"/>
              <a:gd name="connsiteX2" fmla="*/ 2342328 w 5251181"/>
              <a:gd name="connsiteY2" fmla="*/ 285318 h 3631662"/>
              <a:gd name="connsiteX3" fmla="*/ 3614537 w 5251181"/>
              <a:gd name="connsiteY3" fmla="*/ 11191 h 3631662"/>
              <a:gd name="connsiteX4" fmla="*/ 4780728 w 5251181"/>
              <a:gd name="connsiteY4" fmla="*/ 501519 h 3631662"/>
              <a:gd name="connsiteX5" fmla="*/ 5171668 w 5251181"/>
              <a:gd name="connsiteY5" fmla="*/ 1024304 h 3631662"/>
              <a:gd name="connsiteX6" fmla="*/ 5251181 w 5251181"/>
              <a:gd name="connsiteY6" fmla="*/ 1555067 h 3631662"/>
              <a:gd name="connsiteX7" fmla="*/ 4833738 w 5251181"/>
              <a:gd name="connsiteY7" fmla="*/ 2269831 h 3631662"/>
              <a:gd name="connsiteX8" fmla="*/ 4800606 w 5251181"/>
              <a:gd name="connsiteY8" fmla="*/ 2800095 h 3631662"/>
              <a:gd name="connsiteX9" fmla="*/ 4722751 w 5251181"/>
              <a:gd name="connsiteY9" fmla="*/ 3343040 h 3631662"/>
              <a:gd name="connsiteX10" fmla="*/ 4432176 w 5251181"/>
              <a:gd name="connsiteY10" fmla="*/ 3573490 h 3631662"/>
              <a:gd name="connsiteX11" fmla="*/ 2517140 w 5251181"/>
              <a:gd name="connsiteY11" fmla="*/ 3587156 h 3631662"/>
              <a:gd name="connsiteX12" fmla="*/ 1691517 w 5251181"/>
              <a:gd name="connsiteY12" fmla="*/ 3583738 h 3631662"/>
              <a:gd name="connsiteX13" fmla="*/ 1154317 w 5251181"/>
              <a:gd name="connsiteY13" fmla="*/ 3568004 h 3631662"/>
              <a:gd name="connsiteX14" fmla="*/ 613991 w 5251181"/>
              <a:gd name="connsiteY14" fmla="*/ 3529352 h 3631662"/>
              <a:gd name="connsiteX15" fmla="*/ 13647 w 5251181"/>
              <a:gd name="connsiteY15" fmla="*/ 2021743 h 3631662"/>
              <a:gd name="connsiteX0" fmla="*/ 12487 w 5250021"/>
              <a:gd name="connsiteY0" fmla="*/ 2021743 h 3622649"/>
              <a:gd name="connsiteX1" fmla="*/ 817168 w 5250021"/>
              <a:gd name="connsiteY1" fmla="*/ 547902 h 3622649"/>
              <a:gd name="connsiteX2" fmla="*/ 2341168 w 5250021"/>
              <a:gd name="connsiteY2" fmla="*/ 285318 h 3622649"/>
              <a:gd name="connsiteX3" fmla="*/ 3613377 w 5250021"/>
              <a:gd name="connsiteY3" fmla="*/ 11191 h 3622649"/>
              <a:gd name="connsiteX4" fmla="*/ 4779568 w 5250021"/>
              <a:gd name="connsiteY4" fmla="*/ 501519 h 3622649"/>
              <a:gd name="connsiteX5" fmla="*/ 5170508 w 5250021"/>
              <a:gd name="connsiteY5" fmla="*/ 1024304 h 3622649"/>
              <a:gd name="connsiteX6" fmla="*/ 5250021 w 5250021"/>
              <a:gd name="connsiteY6" fmla="*/ 1555067 h 3622649"/>
              <a:gd name="connsiteX7" fmla="*/ 4832578 w 5250021"/>
              <a:gd name="connsiteY7" fmla="*/ 2269831 h 3622649"/>
              <a:gd name="connsiteX8" fmla="*/ 4799446 w 5250021"/>
              <a:gd name="connsiteY8" fmla="*/ 2800095 h 3622649"/>
              <a:gd name="connsiteX9" fmla="*/ 4721591 w 5250021"/>
              <a:gd name="connsiteY9" fmla="*/ 3343040 h 3622649"/>
              <a:gd name="connsiteX10" fmla="*/ 4431016 w 5250021"/>
              <a:gd name="connsiteY10" fmla="*/ 3573490 h 3622649"/>
              <a:gd name="connsiteX11" fmla="*/ 2515980 w 5250021"/>
              <a:gd name="connsiteY11" fmla="*/ 3587156 h 3622649"/>
              <a:gd name="connsiteX12" fmla="*/ 1690357 w 5250021"/>
              <a:gd name="connsiteY12" fmla="*/ 3583738 h 3622649"/>
              <a:gd name="connsiteX13" fmla="*/ 1153157 w 5250021"/>
              <a:gd name="connsiteY13" fmla="*/ 3568004 h 3622649"/>
              <a:gd name="connsiteX14" fmla="*/ 619554 w 5250021"/>
              <a:gd name="connsiteY14" fmla="*/ 3515905 h 3622649"/>
              <a:gd name="connsiteX15" fmla="*/ 12487 w 5250021"/>
              <a:gd name="connsiteY15" fmla="*/ 2021743 h 3622649"/>
              <a:gd name="connsiteX0" fmla="*/ 12487 w 5250021"/>
              <a:gd name="connsiteY0" fmla="*/ 2021743 h 3592269"/>
              <a:gd name="connsiteX1" fmla="*/ 817168 w 5250021"/>
              <a:gd name="connsiteY1" fmla="*/ 547902 h 3592269"/>
              <a:gd name="connsiteX2" fmla="*/ 2341168 w 5250021"/>
              <a:gd name="connsiteY2" fmla="*/ 285318 h 3592269"/>
              <a:gd name="connsiteX3" fmla="*/ 3613377 w 5250021"/>
              <a:gd name="connsiteY3" fmla="*/ 11191 h 3592269"/>
              <a:gd name="connsiteX4" fmla="*/ 4779568 w 5250021"/>
              <a:gd name="connsiteY4" fmla="*/ 501519 h 3592269"/>
              <a:gd name="connsiteX5" fmla="*/ 5170508 w 5250021"/>
              <a:gd name="connsiteY5" fmla="*/ 1024304 h 3592269"/>
              <a:gd name="connsiteX6" fmla="*/ 5250021 w 5250021"/>
              <a:gd name="connsiteY6" fmla="*/ 1555067 h 3592269"/>
              <a:gd name="connsiteX7" fmla="*/ 4832578 w 5250021"/>
              <a:gd name="connsiteY7" fmla="*/ 2269831 h 3592269"/>
              <a:gd name="connsiteX8" fmla="*/ 4799446 w 5250021"/>
              <a:gd name="connsiteY8" fmla="*/ 2800095 h 3592269"/>
              <a:gd name="connsiteX9" fmla="*/ 4721591 w 5250021"/>
              <a:gd name="connsiteY9" fmla="*/ 3343040 h 3592269"/>
              <a:gd name="connsiteX10" fmla="*/ 4431016 w 5250021"/>
              <a:gd name="connsiteY10" fmla="*/ 3573490 h 3592269"/>
              <a:gd name="connsiteX11" fmla="*/ 2515980 w 5250021"/>
              <a:gd name="connsiteY11" fmla="*/ 3587156 h 3592269"/>
              <a:gd name="connsiteX12" fmla="*/ 1690357 w 5250021"/>
              <a:gd name="connsiteY12" fmla="*/ 3583738 h 3592269"/>
              <a:gd name="connsiteX13" fmla="*/ 1153157 w 5250021"/>
              <a:gd name="connsiteY13" fmla="*/ 3568004 h 3592269"/>
              <a:gd name="connsiteX14" fmla="*/ 619554 w 5250021"/>
              <a:gd name="connsiteY14" fmla="*/ 3515905 h 3592269"/>
              <a:gd name="connsiteX15" fmla="*/ 12487 w 5250021"/>
              <a:gd name="connsiteY15" fmla="*/ 2021743 h 3592269"/>
              <a:gd name="connsiteX0" fmla="*/ 1679 w 5239213"/>
              <a:gd name="connsiteY0" fmla="*/ 2021743 h 3632155"/>
              <a:gd name="connsiteX1" fmla="*/ 806360 w 5239213"/>
              <a:gd name="connsiteY1" fmla="*/ 547902 h 3632155"/>
              <a:gd name="connsiteX2" fmla="*/ 2330360 w 5239213"/>
              <a:gd name="connsiteY2" fmla="*/ 285318 h 3632155"/>
              <a:gd name="connsiteX3" fmla="*/ 3602569 w 5239213"/>
              <a:gd name="connsiteY3" fmla="*/ 11191 h 3632155"/>
              <a:gd name="connsiteX4" fmla="*/ 4768760 w 5239213"/>
              <a:gd name="connsiteY4" fmla="*/ 501519 h 3632155"/>
              <a:gd name="connsiteX5" fmla="*/ 5159700 w 5239213"/>
              <a:gd name="connsiteY5" fmla="*/ 1024304 h 3632155"/>
              <a:gd name="connsiteX6" fmla="*/ 5239213 w 5239213"/>
              <a:gd name="connsiteY6" fmla="*/ 1555067 h 3632155"/>
              <a:gd name="connsiteX7" fmla="*/ 4821770 w 5239213"/>
              <a:gd name="connsiteY7" fmla="*/ 2269831 h 3632155"/>
              <a:gd name="connsiteX8" fmla="*/ 4788638 w 5239213"/>
              <a:gd name="connsiteY8" fmla="*/ 2800095 h 3632155"/>
              <a:gd name="connsiteX9" fmla="*/ 4710783 w 5239213"/>
              <a:gd name="connsiteY9" fmla="*/ 3343040 h 3632155"/>
              <a:gd name="connsiteX10" fmla="*/ 4420208 w 5239213"/>
              <a:gd name="connsiteY10" fmla="*/ 3573490 h 3632155"/>
              <a:gd name="connsiteX11" fmla="*/ 2505172 w 5239213"/>
              <a:gd name="connsiteY11" fmla="*/ 3587156 h 3632155"/>
              <a:gd name="connsiteX12" fmla="*/ 1679549 w 5239213"/>
              <a:gd name="connsiteY12" fmla="*/ 3583738 h 3632155"/>
              <a:gd name="connsiteX13" fmla="*/ 1142349 w 5239213"/>
              <a:gd name="connsiteY13" fmla="*/ 3568004 h 3632155"/>
              <a:gd name="connsiteX14" fmla="*/ 716322 w 5239213"/>
              <a:gd name="connsiteY14" fmla="*/ 3583141 h 3632155"/>
              <a:gd name="connsiteX15" fmla="*/ 1679 w 5239213"/>
              <a:gd name="connsiteY15" fmla="*/ 2021743 h 3632155"/>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42349 w 5239213"/>
              <a:gd name="connsiteY13" fmla="*/ 356800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42349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026 w 5309106"/>
              <a:gd name="connsiteY0" fmla="*/ 2239150 h 3592269"/>
              <a:gd name="connsiteX1" fmla="*/ 876253 w 5309106"/>
              <a:gd name="connsiteY1" fmla="*/ 547902 h 3592269"/>
              <a:gd name="connsiteX2" fmla="*/ 2400253 w 5309106"/>
              <a:gd name="connsiteY2" fmla="*/ 285318 h 3592269"/>
              <a:gd name="connsiteX3" fmla="*/ 3672462 w 5309106"/>
              <a:gd name="connsiteY3" fmla="*/ 11191 h 3592269"/>
              <a:gd name="connsiteX4" fmla="*/ 4838653 w 5309106"/>
              <a:gd name="connsiteY4" fmla="*/ 501519 h 3592269"/>
              <a:gd name="connsiteX5" fmla="*/ 5229593 w 5309106"/>
              <a:gd name="connsiteY5" fmla="*/ 1024304 h 3592269"/>
              <a:gd name="connsiteX6" fmla="*/ 5309106 w 5309106"/>
              <a:gd name="connsiteY6" fmla="*/ 1555067 h 3592269"/>
              <a:gd name="connsiteX7" fmla="*/ 4891663 w 5309106"/>
              <a:gd name="connsiteY7" fmla="*/ 2269831 h 3592269"/>
              <a:gd name="connsiteX8" fmla="*/ 4858531 w 5309106"/>
              <a:gd name="connsiteY8" fmla="*/ 2800095 h 3592269"/>
              <a:gd name="connsiteX9" fmla="*/ 4780676 w 5309106"/>
              <a:gd name="connsiteY9" fmla="*/ 3343040 h 3592269"/>
              <a:gd name="connsiteX10" fmla="*/ 4490101 w 5309106"/>
              <a:gd name="connsiteY10" fmla="*/ 3573490 h 3592269"/>
              <a:gd name="connsiteX11" fmla="*/ 2575065 w 5309106"/>
              <a:gd name="connsiteY11" fmla="*/ 3587156 h 3592269"/>
              <a:gd name="connsiteX12" fmla="*/ 1749442 w 5309106"/>
              <a:gd name="connsiteY12" fmla="*/ 3583738 h 3592269"/>
              <a:gd name="connsiteX13" fmla="*/ 1266030 w 5309106"/>
              <a:gd name="connsiteY13" fmla="*/ 3588174 h 3592269"/>
              <a:gd name="connsiteX14" fmla="*/ 786215 w 5309106"/>
              <a:gd name="connsiteY14" fmla="*/ 3583141 h 3592269"/>
              <a:gd name="connsiteX15" fmla="*/ 1026 w 5309106"/>
              <a:gd name="connsiteY15" fmla="*/ 2239150 h 3592269"/>
              <a:gd name="connsiteX0" fmla="*/ 1026 w 5309106"/>
              <a:gd name="connsiteY0" fmla="*/ 2232844 h 3585963"/>
              <a:gd name="connsiteX1" fmla="*/ 876253 w 5309106"/>
              <a:gd name="connsiteY1" fmla="*/ 541596 h 3585963"/>
              <a:gd name="connsiteX2" fmla="*/ 2480029 w 5309106"/>
              <a:gd name="connsiteY2" fmla="*/ 669440 h 3585963"/>
              <a:gd name="connsiteX3" fmla="*/ 3672462 w 5309106"/>
              <a:gd name="connsiteY3" fmla="*/ 4885 h 3585963"/>
              <a:gd name="connsiteX4" fmla="*/ 4838653 w 5309106"/>
              <a:gd name="connsiteY4" fmla="*/ 495213 h 3585963"/>
              <a:gd name="connsiteX5" fmla="*/ 5229593 w 5309106"/>
              <a:gd name="connsiteY5" fmla="*/ 1017998 h 3585963"/>
              <a:gd name="connsiteX6" fmla="*/ 5309106 w 5309106"/>
              <a:gd name="connsiteY6" fmla="*/ 1548761 h 3585963"/>
              <a:gd name="connsiteX7" fmla="*/ 4891663 w 5309106"/>
              <a:gd name="connsiteY7" fmla="*/ 2263525 h 3585963"/>
              <a:gd name="connsiteX8" fmla="*/ 4858531 w 5309106"/>
              <a:gd name="connsiteY8" fmla="*/ 2793789 h 3585963"/>
              <a:gd name="connsiteX9" fmla="*/ 4780676 w 5309106"/>
              <a:gd name="connsiteY9" fmla="*/ 3336734 h 3585963"/>
              <a:gd name="connsiteX10" fmla="*/ 4490101 w 5309106"/>
              <a:gd name="connsiteY10" fmla="*/ 3567184 h 3585963"/>
              <a:gd name="connsiteX11" fmla="*/ 2575065 w 5309106"/>
              <a:gd name="connsiteY11" fmla="*/ 3580850 h 3585963"/>
              <a:gd name="connsiteX12" fmla="*/ 1749442 w 5309106"/>
              <a:gd name="connsiteY12" fmla="*/ 3577432 h 3585963"/>
              <a:gd name="connsiteX13" fmla="*/ 1266030 w 5309106"/>
              <a:gd name="connsiteY13" fmla="*/ 3581868 h 3585963"/>
              <a:gd name="connsiteX14" fmla="*/ 786215 w 5309106"/>
              <a:gd name="connsiteY14" fmla="*/ 3576835 h 3585963"/>
              <a:gd name="connsiteX15" fmla="*/ 1026 w 5309106"/>
              <a:gd name="connsiteY15" fmla="*/ 2232844 h 3585963"/>
              <a:gd name="connsiteX0" fmla="*/ 1026 w 5309106"/>
              <a:gd name="connsiteY0" fmla="*/ 2232844 h 3585963"/>
              <a:gd name="connsiteX1" fmla="*/ 876253 w 5309106"/>
              <a:gd name="connsiteY1" fmla="*/ 541596 h 3585963"/>
              <a:gd name="connsiteX2" fmla="*/ 2480029 w 5309106"/>
              <a:gd name="connsiteY2" fmla="*/ 669440 h 3585963"/>
              <a:gd name="connsiteX3" fmla="*/ 3672462 w 5309106"/>
              <a:gd name="connsiteY3" fmla="*/ 4885 h 3585963"/>
              <a:gd name="connsiteX4" fmla="*/ 4654556 w 5309106"/>
              <a:gd name="connsiteY4" fmla="*/ 757532 h 3585963"/>
              <a:gd name="connsiteX5" fmla="*/ 5229593 w 5309106"/>
              <a:gd name="connsiteY5" fmla="*/ 1017998 h 3585963"/>
              <a:gd name="connsiteX6" fmla="*/ 5309106 w 5309106"/>
              <a:gd name="connsiteY6" fmla="*/ 1548761 h 3585963"/>
              <a:gd name="connsiteX7" fmla="*/ 4891663 w 5309106"/>
              <a:gd name="connsiteY7" fmla="*/ 2263525 h 3585963"/>
              <a:gd name="connsiteX8" fmla="*/ 4858531 w 5309106"/>
              <a:gd name="connsiteY8" fmla="*/ 2793789 h 3585963"/>
              <a:gd name="connsiteX9" fmla="*/ 4780676 w 5309106"/>
              <a:gd name="connsiteY9" fmla="*/ 3336734 h 3585963"/>
              <a:gd name="connsiteX10" fmla="*/ 4490101 w 5309106"/>
              <a:gd name="connsiteY10" fmla="*/ 3567184 h 3585963"/>
              <a:gd name="connsiteX11" fmla="*/ 2575065 w 5309106"/>
              <a:gd name="connsiteY11" fmla="*/ 3580850 h 3585963"/>
              <a:gd name="connsiteX12" fmla="*/ 1749442 w 5309106"/>
              <a:gd name="connsiteY12" fmla="*/ 3577432 h 3585963"/>
              <a:gd name="connsiteX13" fmla="*/ 1266030 w 5309106"/>
              <a:gd name="connsiteY13" fmla="*/ 3581868 h 3585963"/>
              <a:gd name="connsiteX14" fmla="*/ 786215 w 5309106"/>
              <a:gd name="connsiteY14" fmla="*/ 3576835 h 3585963"/>
              <a:gd name="connsiteX15" fmla="*/ 1026 w 5309106"/>
              <a:gd name="connsiteY15" fmla="*/ 2232844 h 3585963"/>
              <a:gd name="connsiteX0" fmla="*/ 1026 w 5309106"/>
              <a:gd name="connsiteY0" fmla="*/ 2027068 h 3380187"/>
              <a:gd name="connsiteX1" fmla="*/ 876253 w 5309106"/>
              <a:gd name="connsiteY1" fmla="*/ 335820 h 3380187"/>
              <a:gd name="connsiteX2" fmla="*/ 2480029 w 5309106"/>
              <a:gd name="connsiteY2" fmla="*/ 463664 h 3380187"/>
              <a:gd name="connsiteX3" fmla="*/ 3678598 w 5309106"/>
              <a:gd name="connsiteY3" fmla="*/ 6524 h 3380187"/>
              <a:gd name="connsiteX4" fmla="*/ 4654556 w 5309106"/>
              <a:gd name="connsiteY4" fmla="*/ 551756 h 3380187"/>
              <a:gd name="connsiteX5" fmla="*/ 5229593 w 5309106"/>
              <a:gd name="connsiteY5" fmla="*/ 812222 h 3380187"/>
              <a:gd name="connsiteX6" fmla="*/ 5309106 w 5309106"/>
              <a:gd name="connsiteY6" fmla="*/ 1342985 h 3380187"/>
              <a:gd name="connsiteX7" fmla="*/ 4891663 w 5309106"/>
              <a:gd name="connsiteY7" fmla="*/ 2057749 h 3380187"/>
              <a:gd name="connsiteX8" fmla="*/ 4858531 w 5309106"/>
              <a:gd name="connsiteY8" fmla="*/ 2588013 h 3380187"/>
              <a:gd name="connsiteX9" fmla="*/ 4780676 w 5309106"/>
              <a:gd name="connsiteY9" fmla="*/ 3130958 h 3380187"/>
              <a:gd name="connsiteX10" fmla="*/ 4490101 w 5309106"/>
              <a:gd name="connsiteY10" fmla="*/ 3361408 h 3380187"/>
              <a:gd name="connsiteX11" fmla="*/ 2575065 w 5309106"/>
              <a:gd name="connsiteY11" fmla="*/ 3375074 h 3380187"/>
              <a:gd name="connsiteX12" fmla="*/ 1749442 w 5309106"/>
              <a:gd name="connsiteY12" fmla="*/ 3371656 h 3380187"/>
              <a:gd name="connsiteX13" fmla="*/ 1266030 w 5309106"/>
              <a:gd name="connsiteY13" fmla="*/ 3376092 h 3380187"/>
              <a:gd name="connsiteX14" fmla="*/ 786215 w 5309106"/>
              <a:gd name="connsiteY14" fmla="*/ 3371059 h 3380187"/>
              <a:gd name="connsiteX15" fmla="*/ 1026 w 5309106"/>
              <a:gd name="connsiteY15" fmla="*/ 2027068 h 3380187"/>
              <a:gd name="connsiteX0" fmla="*/ 1026 w 5309106"/>
              <a:gd name="connsiteY0" fmla="*/ 1799179 h 3152298"/>
              <a:gd name="connsiteX1" fmla="*/ 876253 w 5309106"/>
              <a:gd name="connsiteY1" fmla="*/ 107931 h 3152298"/>
              <a:gd name="connsiteX2" fmla="*/ 2480029 w 5309106"/>
              <a:gd name="connsiteY2" fmla="*/ 235775 h 3152298"/>
              <a:gd name="connsiteX3" fmla="*/ 3666325 w 5309106"/>
              <a:gd name="connsiteY3" fmla="*/ 10451 h 3152298"/>
              <a:gd name="connsiteX4" fmla="*/ 4654556 w 5309106"/>
              <a:gd name="connsiteY4" fmla="*/ 323867 h 3152298"/>
              <a:gd name="connsiteX5" fmla="*/ 5229593 w 5309106"/>
              <a:gd name="connsiteY5" fmla="*/ 584333 h 3152298"/>
              <a:gd name="connsiteX6" fmla="*/ 5309106 w 5309106"/>
              <a:gd name="connsiteY6" fmla="*/ 1115096 h 3152298"/>
              <a:gd name="connsiteX7" fmla="*/ 4891663 w 5309106"/>
              <a:gd name="connsiteY7" fmla="*/ 1829860 h 3152298"/>
              <a:gd name="connsiteX8" fmla="*/ 4858531 w 5309106"/>
              <a:gd name="connsiteY8" fmla="*/ 2360124 h 3152298"/>
              <a:gd name="connsiteX9" fmla="*/ 4780676 w 5309106"/>
              <a:gd name="connsiteY9" fmla="*/ 2903069 h 3152298"/>
              <a:gd name="connsiteX10" fmla="*/ 4490101 w 5309106"/>
              <a:gd name="connsiteY10" fmla="*/ 3133519 h 3152298"/>
              <a:gd name="connsiteX11" fmla="*/ 2575065 w 5309106"/>
              <a:gd name="connsiteY11" fmla="*/ 3147185 h 3152298"/>
              <a:gd name="connsiteX12" fmla="*/ 1749442 w 5309106"/>
              <a:gd name="connsiteY12" fmla="*/ 3143767 h 3152298"/>
              <a:gd name="connsiteX13" fmla="*/ 1266030 w 5309106"/>
              <a:gd name="connsiteY13" fmla="*/ 3148203 h 3152298"/>
              <a:gd name="connsiteX14" fmla="*/ 786215 w 5309106"/>
              <a:gd name="connsiteY14" fmla="*/ 3143170 h 3152298"/>
              <a:gd name="connsiteX15" fmla="*/ 1026 w 5309106"/>
              <a:gd name="connsiteY15" fmla="*/ 1799179 h 3152298"/>
              <a:gd name="connsiteX0" fmla="*/ 1026 w 5309106"/>
              <a:gd name="connsiteY0" fmla="*/ 1990875 h 3343994"/>
              <a:gd name="connsiteX1" fmla="*/ 876253 w 5309106"/>
              <a:gd name="connsiteY1" fmla="*/ 299627 h 3343994"/>
              <a:gd name="connsiteX2" fmla="*/ 2480029 w 5309106"/>
              <a:gd name="connsiteY2" fmla="*/ 427471 h 3343994"/>
              <a:gd name="connsiteX3" fmla="*/ 3592686 w 5309106"/>
              <a:gd name="connsiteY3" fmla="*/ 6934 h 3343994"/>
              <a:gd name="connsiteX4" fmla="*/ 4654556 w 5309106"/>
              <a:gd name="connsiteY4" fmla="*/ 515563 h 3343994"/>
              <a:gd name="connsiteX5" fmla="*/ 5229593 w 5309106"/>
              <a:gd name="connsiteY5" fmla="*/ 776029 h 3343994"/>
              <a:gd name="connsiteX6" fmla="*/ 5309106 w 5309106"/>
              <a:gd name="connsiteY6" fmla="*/ 1306792 h 3343994"/>
              <a:gd name="connsiteX7" fmla="*/ 4891663 w 5309106"/>
              <a:gd name="connsiteY7" fmla="*/ 2021556 h 3343994"/>
              <a:gd name="connsiteX8" fmla="*/ 4858531 w 5309106"/>
              <a:gd name="connsiteY8" fmla="*/ 2551820 h 3343994"/>
              <a:gd name="connsiteX9" fmla="*/ 4780676 w 5309106"/>
              <a:gd name="connsiteY9" fmla="*/ 3094765 h 3343994"/>
              <a:gd name="connsiteX10" fmla="*/ 4490101 w 5309106"/>
              <a:gd name="connsiteY10" fmla="*/ 3325215 h 3343994"/>
              <a:gd name="connsiteX11" fmla="*/ 2575065 w 5309106"/>
              <a:gd name="connsiteY11" fmla="*/ 3338881 h 3343994"/>
              <a:gd name="connsiteX12" fmla="*/ 1749442 w 5309106"/>
              <a:gd name="connsiteY12" fmla="*/ 3335463 h 3343994"/>
              <a:gd name="connsiteX13" fmla="*/ 1266030 w 5309106"/>
              <a:gd name="connsiteY13" fmla="*/ 3339899 h 3343994"/>
              <a:gd name="connsiteX14" fmla="*/ 786215 w 5309106"/>
              <a:gd name="connsiteY14" fmla="*/ 3334866 h 3343994"/>
              <a:gd name="connsiteX15" fmla="*/ 1026 w 5309106"/>
              <a:gd name="connsiteY15" fmla="*/ 1990875 h 3343994"/>
              <a:gd name="connsiteX0" fmla="*/ 1026 w 5309106"/>
              <a:gd name="connsiteY0" fmla="*/ 1782223 h 3135342"/>
              <a:gd name="connsiteX1" fmla="*/ 876253 w 5309106"/>
              <a:gd name="connsiteY1" fmla="*/ 90975 h 3135342"/>
              <a:gd name="connsiteX2" fmla="*/ 2480029 w 5309106"/>
              <a:gd name="connsiteY2" fmla="*/ 218819 h 3135342"/>
              <a:gd name="connsiteX3" fmla="*/ 3604959 w 5309106"/>
              <a:gd name="connsiteY3" fmla="*/ 133806 h 3135342"/>
              <a:gd name="connsiteX4" fmla="*/ 4654556 w 5309106"/>
              <a:gd name="connsiteY4" fmla="*/ 306911 h 3135342"/>
              <a:gd name="connsiteX5" fmla="*/ 5229593 w 5309106"/>
              <a:gd name="connsiteY5" fmla="*/ 567377 h 3135342"/>
              <a:gd name="connsiteX6" fmla="*/ 5309106 w 5309106"/>
              <a:gd name="connsiteY6" fmla="*/ 1098140 h 3135342"/>
              <a:gd name="connsiteX7" fmla="*/ 4891663 w 5309106"/>
              <a:gd name="connsiteY7" fmla="*/ 1812904 h 3135342"/>
              <a:gd name="connsiteX8" fmla="*/ 4858531 w 5309106"/>
              <a:gd name="connsiteY8" fmla="*/ 2343168 h 3135342"/>
              <a:gd name="connsiteX9" fmla="*/ 4780676 w 5309106"/>
              <a:gd name="connsiteY9" fmla="*/ 2886113 h 3135342"/>
              <a:gd name="connsiteX10" fmla="*/ 4490101 w 5309106"/>
              <a:gd name="connsiteY10" fmla="*/ 3116563 h 3135342"/>
              <a:gd name="connsiteX11" fmla="*/ 2575065 w 5309106"/>
              <a:gd name="connsiteY11" fmla="*/ 3130229 h 3135342"/>
              <a:gd name="connsiteX12" fmla="*/ 1749442 w 5309106"/>
              <a:gd name="connsiteY12" fmla="*/ 3126811 h 3135342"/>
              <a:gd name="connsiteX13" fmla="*/ 1266030 w 5309106"/>
              <a:gd name="connsiteY13" fmla="*/ 3131247 h 3135342"/>
              <a:gd name="connsiteX14" fmla="*/ 786215 w 5309106"/>
              <a:gd name="connsiteY14" fmla="*/ 3126214 h 3135342"/>
              <a:gd name="connsiteX15" fmla="*/ 1026 w 5309106"/>
              <a:gd name="connsiteY15" fmla="*/ 1782223 h 3135342"/>
              <a:gd name="connsiteX0" fmla="*/ 3298 w 5311378"/>
              <a:gd name="connsiteY0" fmla="*/ 1678843 h 3031962"/>
              <a:gd name="connsiteX1" fmla="*/ 964438 w 5311378"/>
              <a:gd name="connsiteY1" fmla="*/ 640341 h 3031962"/>
              <a:gd name="connsiteX2" fmla="*/ 2482301 w 5311378"/>
              <a:gd name="connsiteY2" fmla="*/ 115439 h 3031962"/>
              <a:gd name="connsiteX3" fmla="*/ 3607231 w 5311378"/>
              <a:gd name="connsiteY3" fmla="*/ 30426 h 3031962"/>
              <a:gd name="connsiteX4" fmla="*/ 4656828 w 5311378"/>
              <a:gd name="connsiteY4" fmla="*/ 203531 h 3031962"/>
              <a:gd name="connsiteX5" fmla="*/ 5231865 w 5311378"/>
              <a:gd name="connsiteY5" fmla="*/ 463997 h 3031962"/>
              <a:gd name="connsiteX6" fmla="*/ 5311378 w 5311378"/>
              <a:gd name="connsiteY6" fmla="*/ 994760 h 3031962"/>
              <a:gd name="connsiteX7" fmla="*/ 4893935 w 5311378"/>
              <a:gd name="connsiteY7" fmla="*/ 1709524 h 3031962"/>
              <a:gd name="connsiteX8" fmla="*/ 4860803 w 5311378"/>
              <a:gd name="connsiteY8" fmla="*/ 2239788 h 3031962"/>
              <a:gd name="connsiteX9" fmla="*/ 4782948 w 5311378"/>
              <a:gd name="connsiteY9" fmla="*/ 2782733 h 3031962"/>
              <a:gd name="connsiteX10" fmla="*/ 4492373 w 5311378"/>
              <a:gd name="connsiteY10" fmla="*/ 3013183 h 3031962"/>
              <a:gd name="connsiteX11" fmla="*/ 2577337 w 5311378"/>
              <a:gd name="connsiteY11" fmla="*/ 3026849 h 3031962"/>
              <a:gd name="connsiteX12" fmla="*/ 1751714 w 5311378"/>
              <a:gd name="connsiteY12" fmla="*/ 3023431 h 3031962"/>
              <a:gd name="connsiteX13" fmla="*/ 1268302 w 5311378"/>
              <a:gd name="connsiteY13" fmla="*/ 3027867 h 3031962"/>
              <a:gd name="connsiteX14" fmla="*/ 788487 w 5311378"/>
              <a:gd name="connsiteY14" fmla="*/ 3022834 h 3031962"/>
              <a:gd name="connsiteX15" fmla="*/ 3298 w 5311378"/>
              <a:gd name="connsiteY15" fmla="*/ 1678843 h 3031962"/>
              <a:gd name="connsiteX0" fmla="*/ 3298 w 5311378"/>
              <a:gd name="connsiteY0" fmla="*/ 1656281 h 3009400"/>
              <a:gd name="connsiteX1" fmla="*/ 964438 w 5311378"/>
              <a:gd name="connsiteY1" fmla="*/ 617779 h 3009400"/>
              <a:gd name="connsiteX2" fmla="*/ 2482301 w 5311378"/>
              <a:gd name="connsiteY2" fmla="*/ 422300 h 3009400"/>
              <a:gd name="connsiteX3" fmla="*/ 3607231 w 5311378"/>
              <a:gd name="connsiteY3" fmla="*/ 7864 h 3009400"/>
              <a:gd name="connsiteX4" fmla="*/ 4656828 w 5311378"/>
              <a:gd name="connsiteY4" fmla="*/ 180969 h 3009400"/>
              <a:gd name="connsiteX5" fmla="*/ 5231865 w 5311378"/>
              <a:gd name="connsiteY5" fmla="*/ 441435 h 3009400"/>
              <a:gd name="connsiteX6" fmla="*/ 5311378 w 5311378"/>
              <a:gd name="connsiteY6" fmla="*/ 972198 h 3009400"/>
              <a:gd name="connsiteX7" fmla="*/ 4893935 w 5311378"/>
              <a:gd name="connsiteY7" fmla="*/ 1686962 h 3009400"/>
              <a:gd name="connsiteX8" fmla="*/ 4860803 w 5311378"/>
              <a:gd name="connsiteY8" fmla="*/ 2217226 h 3009400"/>
              <a:gd name="connsiteX9" fmla="*/ 4782948 w 5311378"/>
              <a:gd name="connsiteY9" fmla="*/ 2760171 h 3009400"/>
              <a:gd name="connsiteX10" fmla="*/ 4492373 w 5311378"/>
              <a:gd name="connsiteY10" fmla="*/ 2990621 h 3009400"/>
              <a:gd name="connsiteX11" fmla="*/ 2577337 w 5311378"/>
              <a:gd name="connsiteY11" fmla="*/ 3004287 h 3009400"/>
              <a:gd name="connsiteX12" fmla="*/ 1751714 w 5311378"/>
              <a:gd name="connsiteY12" fmla="*/ 3000869 h 3009400"/>
              <a:gd name="connsiteX13" fmla="*/ 1268302 w 5311378"/>
              <a:gd name="connsiteY13" fmla="*/ 3005305 h 3009400"/>
              <a:gd name="connsiteX14" fmla="*/ 788487 w 5311378"/>
              <a:gd name="connsiteY14" fmla="*/ 3000272 h 3009400"/>
              <a:gd name="connsiteX15" fmla="*/ 3298 w 5311378"/>
              <a:gd name="connsiteY15" fmla="*/ 1656281 h 3009400"/>
              <a:gd name="connsiteX0" fmla="*/ 3298 w 5311378"/>
              <a:gd name="connsiteY0" fmla="*/ 1537634 h 2890753"/>
              <a:gd name="connsiteX1" fmla="*/ 964438 w 5311378"/>
              <a:gd name="connsiteY1" fmla="*/ 499132 h 2890753"/>
              <a:gd name="connsiteX2" fmla="*/ 2482301 w 5311378"/>
              <a:gd name="connsiteY2" fmla="*/ 303653 h 2890753"/>
              <a:gd name="connsiteX3" fmla="*/ 3631777 w 5311378"/>
              <a:gd name="connsiteY3" fmla="*/ 151536 h 2890753"/>
              <a:gd name="connsiteX4" fmla="*/ 4656828 w 5311378"/>
              <a:gd name="connsiteY4" fmla="*/ 62322 h 2890753"/>
              <a:gd name="connsiteX5" fmla="*/ 5231865 w 5311378"/>
              <a:gd name="connsiteY5" fmla="*/ 322788 h 2890753"/>
              <a:gd name="connsiteX6" fmla="*/ 5311378 w 5311378"/>
              <a:gd name="connsiteY6" fmla="*/ 853551 h 2890753"/>
              <a:gd name="connsiteX7" fmla="*/ 4893935 w 5311378"/>
              <a:gd name="connsiteY7" fmla="*/ 1568315 h 2890753"/>
              <a:gd name="connsiteX8" fmla="*/ 4860803 w 5311378"/>
              <a:gd name="connsiteY8" fmla="*/ 2098579 h 2890753"/>
              <a:gd name="connsiteX9" fmla="*/ 4782948 w 5311378"/>
              <a:gd name="connsiteY9" fmla="*/ 2641524 h 2890753"/>
              <a:gd name="connsiteX10" fmla="*/ 4492373 w 5311378"/>
              <a:gd name="connsiteY10" fmla="*/ 2871974 h 2890753"/>
              <a:gd name="connsiteX11" fmla="*/ 2577337 w 5311378"/>
              <a:gd name="connsiteY11" fmla="*/ 2885640 h 2890753"/>
              <a:gd name="connsiteX12" fmla="*/ 1751714 w 5311378"/>
              <a:gd name="connsiteY12" fmla="*/ 2882222 h 2890753"/>
              <a:gd name="connsiteX13" fmla="*/ 1268302 w 5311378"/>
              <a:gd name="connsiteY13" fmla="*/ 2886658 h 2890753"/>
              <a:gd name="connsiteX14" fmla="*/ 788487 w 5311378"/>
              <a:gd name="connsiteY14" fmla="*/ 2881625 h 2890753"/>
              <a:gd name="connsiteX15" fmla="*/ 3298 w 5311378"/>
              <a:gd name="connsiteY15" fmla="*/ 1537634 h 2890753"/>
              <a:gd name="connsiteX0" fmla="*/ 3298 w 5312242"/>
              <a:gd name="connsiteY0" fmla="*/ 1402102 h 2755221"/>
              <a:gd name="connsiteX1" fmla="*/ 964438 w 5312242"/>
              <a:gd name="connsiteY1" fmla="*/ 363600 h 2755221"/>
              <a:gd name="connsiteX2" fmla="*/ 2482301 w 5312242"/>
              <a:gd name="connsiteY2" fmla="*/ 168121 h 2755221"/>
              <a:gd name="connsiteX3" fmla="*/ 3631777 w 5312242"/>
              <a:gd name="connsiteY3" fmla="*/ 16004 h 2755221"/>
              <a:gd name="connsiteX4" fmla="*/ 4601599 w 5312242"/>
              <a:gd name="connsiteY4" fmla="*/ 286716 h 2755221"/>
              <a:gd name="connsiteX5" fmla="*/ 5231865 w 5312242"/>
              <a:gd name="connsiteY5" fmla="*/ 187256 h 2755221"/>
              <a:gd name="connsiteX6" fmla="*/ 5311378 w 5312242"/>
              <a:gd name="connsiteY6" fmla="*/ 718019 h 2755221"/>
              <a:gd name="connsiteX7" fmla="*/ 4893935 w 5312242"/>
              <a:gd name="connsiteY7" fmla="*/ 1432783 h 2755221"/>
              <a:gd name="connsiteX8" fmla="*/ 4860803 w 5312242"/>
              <a:gd name="connsiteY8" fmla="*/ 1963047 h 2755221"/>
              <a:gd name="connsiteX9" fmla="*/ 4782948 w 5312242"/>
              <a:gd name="connsiteY9" fmla="*/ 2505992 h 2755221"/>
              <a:gd name="connsiteX10" fmla="*/ 4492373 w 5312242"/>
              <a:gd name="connsiteY10" fmla="*/ 2736442 h 2755221"/>
              <a:gd name="connsiteX11" fmla="*/ 2577337 w 5312242"/>
              <a:gd name="connsiteY11" fmla="*/ 2750108 h 2755221"/>
              <a:gd name="connsiteX12" fmla="*/ 1751714 w 5312242"/>
              <a:gd name="connsiteY12" fmla="*/ 2746690 h 2755221"/>
              <a:gd name="connsiteX13" fmla="*/ 1268302 w 5312242"/>
              <a:gd name="connsiteY13" fmla="*/ 2751126 h 2755221"/>
              <a:gd name="connsiteX14" fmla="*/ 788487 w 5312242"/>
              <a:gd name="connsiteY14" fmla="*/ 2746093 h 2755221"/>
              <a:gd name="connsiteX15" fmla="*/ 3298 w 5312242"/>
              <a:gd name="connsiteY15" fmla="*/ 1402102 h 2755221"/>
              <a:gd name="connsiteX0" fmla="*/ 3298 w 5312242"/>
              <a:gd name="connsiteY0" fmla="*/ 1241851 h 2594970"/>
              <a:gd name="connsiteX1" fmla="*/ 964438 w 5312242"/>
              <a:gd name="connsiteY1" fmla="*/ 203349 h 2594970"/>
              <a:gd name="connsiteX2" fmla="*/ 2482301 w 5312242"/>
              <a:gd name="connsiteY2" fmla="*/ 7870 h 2594970"/>
              <a:gd name="connsiteX3" fmla="*/ 3613366 w 5312242"/>
              <a:gd name="connsiteY3" fmla="*/ 75370 h 2594970"/>
              <a:gd name="connsiteX4" fmla="*/ 4601599 w 5312242"/>
              <a:gd name="connsiteY4" fmla="*/ 126465 h 2594970"/>
              <a:gd name="connsiteX5" fmla="*/ 5231865 w 5312242"/>
              <a:gd name="connsiteY5" fmla="*/ 27005 h 2594970"/>
              <a:gd name="connsiteX6" fmla="*/ 5311378 w 5312242"/>
              <a:gd name="connsiteY6" fmla="*/ 557768 h 2594970"/>
              <a:gd name="connsiteX7" fmla="*/ 4893935 w 5312242"/>
              <a:gd name="connsiteY7" fmla="*/ 1272532 h 2594970"/>
              <a:gd name="connsiteX8" fmla="*/ 4860803 w 5312242"/>
              <a:gd name="connsiteY8" fmla="*/ 1802796 h 2594970"/>
              <a:gd name="connsiteX9" fmla="*/ 4782948 w 5312242"/>
              <a:gd name="connsiteY9" fmla="*/ 2345741 h 2594970"/>
              <a:gd name="connsiteX10" fmla="*/ 4492373 w 5312242"/>
              <a:gd name="connsiteY10" fmla="*/ 2576191 h 2594970"/>
              <a:gd name="connsiteX11" fmla="*/ 2577337 w 5312242"/>
              <a:gd name="connsiteY11" fmla="*/ 2589857 h 2594970"/>
              <a:gd name="connsiteX12" fmla="*/ 1751714 w 5312242"/>
              <a:gd name="connsiteY12" fmla="*/ 2586439 h 2594970"/>
              <a:gd name="connsiteX13" fmla="*/ 1268302 w 5312242"/>
              <a:gd name="connsiteY13" fmla="*/ 2590875 h 2594970"/>
              <a:gd name="connsiteX14" fmla="*/ 788487 w 5312242"/>
              <a:gd name="connsiteY14" fmla="*/ 2585842 h 2594970"/>
              <a:gd name="connsiteX15" fmla="*/ 3298 w 5312242"/>
              <a:gd name="connsiteY15" fmla="*/ 1241851 h 2594970"/>
              <a:gd name="connsiteX0" fmla="*/ 3298 w 5311378"/>
              <a:gd name="connsiteY0" fmla="*/ 1241851 h 2594970"/>
              <a:gd name="connsiteX1" fmla="*/ 964438 w 5311378"/>
              <a:gd name="connsiteY1" fmla="*/ 203349 h 2594970"/>
              <a:gd name="connsiteX2" fmla="*/ 2482301 w 5311378"/>
              <a:gd name="connsiteY2" fmla="*/ 7870 h 2594970"/>
              <a:gd name="connsiteX3" fmla="*/ 3613366 w 5311378"/>
              <a:gd name="connsiteY3" fmla="*/ 75370 h 2594970"/>
              <a:gd name="connsiteX4" fmla="*/ 4620009 w 5311378"/>
              <a:gd name="connsiteY4" fmla="*/ 138666 h 2594970"/>
              <a:gd name="connsiteX5" fmla="*/ 5231865 w 5311378"/>
              <a:gd name="connsiteY5" fmla="*/ 27005 h 2594970"/>
              <a:gd name="connsiteX6" fmla="*/ 5311378 w 5311378"/>
              <a:gd name="connsiteY6" fmla="*/ 557768 h 2594970"/>
              <a:gd name="connsiteX7" fmla="*/ 4893935 w 5311378"/>
              <a:gd name="connsiteY7" fmla="*/ 1272532 h 2594970"/>
              <a:gd name="connsiteX8" fmla="*/ 4860803 w 5311378"/>
              <a:gd name="connsiteY8" fmla="*/ 1802796 h 2594970"/>
              <a:gd name="connsiteX9" fmla="*/ 4782948 w 5311378"/>
              <a:gd name="connsiteY9" fmla="*/ 2345741 h 2594970"/>
              <a:gd name="connsiteX10" fmla="*/ 4492373 w 5311378"/>
              <a:gd name="connsiteY10" fmla="*/ 2576191 h 2594970"/>
              <a:gd name="connsiteX11" fmla="*/ 2577337 w 5311378"/>
              <a:gd name="connsiteY11" fmla="*/ 2589857 h 2594970"/>
              <a:gd name="connsiteX12" fmla="*/ 1751714 w 5311378"/>
              <a:gd name="connsiteY12" fmla="*/ 2586439 h 2594970"/>
              <a:gd name="connsiteX13" fmla="*/ 1268302 w 5311378"/>
              <a:gd name="connsiteY13" fmla="*/ 2590875 h 2594970"/>
              <a:gd name="connsiteX14" fmla="*/ 788487 w 5311378"/>
              <a:gd name="connsiteY14" fmla="*/ 2585842 h 2594970"/>
              <a:gd name="connsiteX15" fmla="*/ 3298 w 5311378"/>
              <a:gd name="connsiteY15" fmla="*/ 1241851 h 2594970"/>
              <a:gd name="connsiteX0" fmla="*/ 3298 w 5311378"/>
              <a:gd name="connsiteY0" fmla="*/ 1241851 h 2594970"/>
              <a:gd name="connsiteX1" fmla="*/ 964438 w 5311378"/>
              <a:gd name="connsiteY1" fmla="*/ 203349 h 2594970"/>
              <a:gd name="connsiteX2" fmla="*/ 2482301 w 5311378"/>
              <a:gd name="connsiteY2" fmla="*/ 7870 h 2594970"/>
              <a:gd name="connsiteX3" fmla="*/ 3613366 w 5311378"/>
              <a:gd name="connsiteY3" fmla="*/ 75370 h 2594970"/>
              <a:gd name="connsiteX4" fmla="*/ 4620009 w 5311378"/>
              <a:gd name="connsiteY4" fmla="*/ 138666 h 2594970"/>
              <a:gd name="connsiteX5" fmla="*/ 5231865 w 5311378"/>
              <a:gd name="connsiteY5" fmla="*/ 27005 h 2594970"/>
              <a:gd name="connsiteX6" fmla="*/ 5311378 w 5311378"/>
              <a:gd name="connsiteY6" fmla="*/ 557768 h 2594970"/>
              <a:gd name="connsiteX7" fmla="*/ 4893935 w 5311378"/>
              <a:gd name="connsiteY7" fmla="*/ 1272532 h 2594970"/>
              <a:gd name="connsiteX8" fmla="*/ 4860803 w 5311378"/>
              <a:gd name="connsiteY8" fmla="*/ 1802796 h 2594970"/>
              <a:gd name="connsiteX9" fmla="*/ 4782948 w 5311378"/>
              <a:gd name="connsiteY9" fmla="*/ 2345741 h 2594970"/>
              <a:gd name="connsiteX10" fmla="*/ 4492373 w 5311378"/>
              <a:gd name="connsiteY10" fmla="*/ 2576191 h 2594970"/>
              <a:gd name="connsiteX11" fmla="*/ 2577337 w 5311378"/>
              <a:gd name="connsiteY11" fmla="*/ 2589857 h 2594970"/>
              <a:gd name="connsiteX12" fmla="*/ 1751714 w 5311378"/>
              <a:gd name="connsiteY12" fmla="*/ 2586439 h 2594970"/>
              <a:gd name="connsiteX13" fmla="*/ 1268302 w 5311378"/>
              <a:gd name="connsiteY13" fmla="*/ 2590875 h 2594970"/>
              <a:gd name="connsiteX14" fmla="*/ 788487 w 5311378"/>
              <a:gd name="connsiteY14" fmla="*/ 2585842 h 2594970"/>
              <a:gd name="connsiteX15" fmla="*/ 3298 w 5311378"/>
              <a:gd name="connsiteY15" fmla="*/ 1241851 h 2594970"/>
              <a:gd name="connsiteX0" fmla="*/ 3298 w 5311378"/>
              <a:gd name="connsiteY0" fmla="*/ 1241851 h 2594970"/>
              <a:gd name="connsiteX1" fmla="*/ 964438 w 5311378"/>
              <a:gd name="connsiteY1" fmla="*/ 203349 h 2594970"/>
              <a:gd name="connsiteX2" fmla="*/ 2482301 w 5311378"/>
              <a:gd name="connsiteY2" fmla="*/ 7870 h 2594970"/>
              <a:gd name="connsiteX3" fmla="*/ 3613366 w 5311378"/>
              <a:gd name="connsiteY3" fmla="*/ 75370 h 2594970"/>
              <a:gd name="connsiteX4" fmla="*/ 4620009 w 5311378"/>
              <a:gd name="connsiteY4" fmla="*/ 138666 h 2594970"/>
              <a:gd name="connsiteX5" fmla="*/ 5231865 w 5311378"/>
              <a:gd name="connsiteY5" fmla="*/ 27005 h 2594970"/>
              <a:gd name="connsiteX6" fmla="*/ 5311378 w 5311378"/>
              <a:gd name="connsiteY6" fmla="*/ 557768 h 2594970"/>
              <a:gd name="connsiteX7" fmla="*/ 4893935 w 5311378"/>
              <a:gd name="connsiteY7" fmla="*/ 1272532 h 2594970"/>
              <a:gd name="connsiteX8" fmla="*/ 4860803 w 5311378"/>
              <a:gd name="connsiteY8" fmla="*/ 1802796 h 2594970"/>
              <a:gd name="connsiteX9" fmla="*/ 4782948 w 5311378"/>
              <a:gd name="connsiteY9" fmla="*/ 2345741 h 2594970"/>
              <a:gd name="connsiteX10" fmla="*/ 4492373 w 5311378"/>
              <a:gd name="connsiteY10" fmla="*/ 2576191 h 2594970"/>
              <a:gd name="connsiteX11" fmla="*/ 2577337 w 5311378"/>
              <a:gd name="connsiteY11" fmla="*/ 2589857 h 2594970"/>
              <a:gd name="connsiteX12" fmla="*/ 1751714 w 5311378"/>
              <a:gd name="connsiteY12" fmla="*/ 2586439 h 2594970"/>
              <a:gd name="connsiteX13" fmla="*/ 1268302 w 5311378"/>
              <a:gd name="connsiteY13" fmla="*/ 2590875 h 2594970"/>
              <a:gd name="connsiteX14" fmla="*/ 788487 w 5311378"/>
              <a:gd name="connsiteY14" fmla="*/ 2585842 h 2594970"/>
              <a:gd name="connsiteX15" fmla="*/ 3298 w 5311378"/>
              <a:gd name="connsiteY15" fmla="*/ 1241851 h 2594970"/>
              <a:gd name="connsiteX0" fmla="*/ 3298 w 5311378"/>
              <a:gd name="connsiteY0" fmla="*/ 1241851 h 2594970"/>
              <a:gd name="connsiteX1" fmla="*/ 964438 w 5311378"/>
              <a:gd name="connsiteY1" fmla="*/ 203349 h 2594970"/>
              <a:gd name="connsiteX2" fmla="*/ 2482301 w 5311378"/>
              <a:gd name="connsiteY2" fmla="*/ 7870 h 2594970"/>
              <a:gd name="connsiteX3" fmla="*/ 3613366 w 5311378"/>
              <a:gd name="connsiteY3" fmla="*/ 75370 h 2594970"/>
              <a:gd name="connsiteX4" fmla="*/ 4620009 w 5311378"/>
              <a:gd name="connsiteY4" fmla="*/ 138666 h 2594970"/>
              <a:gd name="connsiteX5" fmla="*/ 5201183 w 5311378"/>
              <a:gd name="connsiteY5" fmla="*/ 350328 h 2594970"/>
              <a:gd name="connsiteX6" fmla="*/ 5311378 w 5311378"/>
              <a:gd name="connsiteY6" fmla="*/ 557768 h 2594970"/>
              <a:gd name="connsiteX7" fmla="*/ 4893935 w 5311378"/>
              <a:gd name="connsiteY7" fmla="*/ 1272532 h 2594970"/>
              <a:gd name="connsiteX8" fmla="*/ 4860803 w 5311378"/>
              <a:gd name="connsiteY8" fmla="*/ 1802796 h 2594970"/>
              <a:gd name="connsiteX9" fmla="*/ 4782948 w 5311378"/>
              <a:gd name="connsiteY9" fmla="*/ 2345741 h 2594970"/>
              <a:gd name="connsiteX10" fmla="*/ 4492373 w 5311378"/>
              <a:gd name="connsiteY10" fmla="*/ 2576191 h 2594970"/>
              <a:gd name="connsiteX11" fmla="*/ 2577337 w 5311378"/>
              <a:gd name="connsiteY11" fmla="*/ 2589857 h 2594970"/>
              <a:gd name="connsiteX12" fmla="*/ 1751714 w 5311378"/>
              <a:gd name="connsiteY12" fmla="*/ 2586439 h 2594970"/>
              <a:gd name="connsiteX13" fmla="*/ 1268302 w 5311378"/>
              <a:gd name="connsiteY13" fmla="*/ 2590875 h 2594970"/>
              <a:gd name="connsiteX14" fmla="*/ 788487 w 5311378"/>
              <a:gd name="connsiteY14" fmla="*/ 2585842 h 2594970"/>
              <a:gd name="connsiteX15" fmla="*/ 3298 w 5311378"/>
              <a:gd name="connsiteY15" fmla="*/ 1241851 h 2594970"/>
              <a:gd name="connsiteX0" fmla="*/ 3298 w 5311378"/>
              <a:gd name="connsiteY0" fmla="*/ 1243929 h 2597048"/>
              <a:gd name="connsiteX1" fmla="*/ 964438 w 5311378"/>
              <a:gd name="connsiteY1" fmla="*/ 205427 h 2597048"/>
              <a:gd name="connsiteX2" fmla="*/ 2482301 w 5311378"/>
              <a:gd name="connsiteY2" fmla="*/ 9948 h 2597048"/>
              <a:gd name="connsiteX3" fmla="*/ 3613366 w 5311378"/>
              <a:gd name="connsiteY3" fmla="*/ 77448 h 2597048"/>
              <a:gd name="connsiteX4" fmla="*/ 4620009 w 5311378"/>
              <a:gd name="connsiteY4" fmla="*/ 140744 h 2597048"/>
              <a:gd name="connsiteX5" fmla="*/ 5201184 w 5311378"/>
              <a:gd name="connsiteY5" fmla="*/ 10261 h 2597048"/>
              <a:gd name="connsiteX6" fmla="*/ 5311378 w 5311378"/>
              <a:gd name="connsiteY6" fmla="*/ 559846 h 2597048"/>
              <a:gd name="connsiteX7" fmla="*/ 4893935 w 5311378"/>
              <a:gd name="connsiteY7" fmla="*/ 1274610 h 2597048"/>
              <a:gd name="connsiteX8" fmla="*/ 4860803 w 5311378"/>
              <a:gd name="connsiteY8" fmla="*/ 1804874 h 2597048"/>
              <a:gd name="connsiteX9" fmla="*/ 4782948 w 5311378"/>
              <a:gd name="connsiteY9" fmla="*/ 2347819 h 2597048"/>
              <a:gd name="connsiteX10" fmla="*/ 4492373 w 5311378"/>
              <a:gd name="connsiteY10" fmla="*/ 2578269 h 2597048"/>
              <a:gd name="connsiteX11" fmla="*/ 2577337 w 5311378"/>
              <a:gd name="connsiteY11" fmla="*/ 2591935 h 2597048"/>
              <a:gd name="connsiteX12" fmla="*/ 1751714 w 5311378"/>
              <a:gd name="connsiteY12" fmla="*/ 2588517 h 2597048"/>
              <a:gd name="connsiteX13" fmla="*/ 1268302 w 5311378"/>
              <a:gd name="connsiteY13" fmla="*/ 2592953 h 2597048"/>
              <a:gd name="connsiteX14" fmla="*/ 788487 w 5311378"/>
              <a:gd name="connsiteY14" fmla="*/ 2587920 h 2597048"/>
              <a:gd name="connsiteX15" fmla="*/ 3298 w 5311378"/>
              <a:gd name="connsiteY15" fmla="*/ 1243929 h 2597048"/>
              <a:gd name="connsiteX0" fmla="*/ 4771 w 5312851"/>
              <a:gd name="connsiteY0" fmla="*/ 1302628 h 2655747"/>
              <a:gd name="connsiteX1" fmla="*/ 1009616 w 5312851"/>
              <a:gd name="connsiteY1" fmla="*/ 1095050 h 2655747"/>
              <a:gd name="connsiteX2" fmla="*/ 2483774 w 5312851"/>
              <a:gd name="connsiteY2" fmla="*/ 68647 h 2655747"/>
              <a:gd name="connsiteX3" fmla="*/ 3614839 w 5312851"/>
              <a:gd name="connsiteY3" fmla="*/ 136147 h 2655747"/>
              <a:gd name="connsiteX4" fmla="*/ 4621482 w 5312851"/>
              <a:gd name="connsiteY4" fmla="*/ 199443 h 2655747"/>
              <a:gd name="connsiteX5" fmla="*/ 5202657 w 5312851"/>
              <a:gd name="connsiteY5" fmla="*/ 68960 h 2655747"/>
              <a:gd name="connsiteX6" fmla="*/ 5312851 w 5312851"/>
              <a:gd name="connsiteY6" fmla="*/ 618545 h 2655747"/>
              <a:gd name="connsiteX7" fmla="*/ 4895408 w 5312851"/>
              <a:gd name="connsiteY7" fmla="*/ 1333309 h 2655747"/>
              <a:gd name="connsiteX8" fmla="*/ 4862276 w 5312851"/>
              <a:gd name="connsiteY8" fmla="*/ 1863573 h 2655747"/>
              <a:gd name="connsiteX9" fmla="*/ 4784421 w 5312851"/>
              <a:gd name="connsiteY9" fmla="*/ 2406518 h 2655747"/>
              <a:gd name="connsiteX10" fmla="*/ 4493846 w 5312851"/>
              <a:gd name="connsiteY10" fmla="*/ 2636968 h 2655747"/>
              <a:gd name="connsiteX11" fmla="*/ 2578810 w 5312851"/>
              <a:gd name="connsiteY11" fmla="*/ 2650634 h 2655747"/>
              <a:gd name="connsiteX12" fmla="*/ 1753187 w 5312851"/>
              <a:gd name="connsiteY12" fmla="*/ 2647216 h 2655747"/>
              <a:gd name="connsiteX13" fmla="*/ 1269775 w 5312851"/>
              <a:gd name="connsiteY13" fmla="*/ 2651652 h 2655747"/>
              <a:gd name="connsiteX14" fmla="*/ 789960 w 5312851"/>
              <a:gd name="connsiteY14" fmla="*/ 2646619 h 2655747"/>
              <a:gd name="connsiteX15" fmla="*/ 4771 w 5312851"/>
              <a:gd name="connsiteY15" fmla="*/ 1302628 h 2655747"/>
              <a:gd name="connsiteX0" fmla="*/ 231775 w 4851512"/>
              <a:gd name="connsiteY0" fmla="*/ 1851147 h 2655747"/>
              <a:gd name="connsiteX1" fmla="*/ 548277 w 4851512"/>
              <a:gd name="connsiteY1" fmla="*/ 1095050 h 2655747"/>
              <a:gd name="connsiteX2" fmla="*/ 2022435 w 4851512"/>
              <a:gd name="connsiteY2" fmla="*/ 68647 h 2655747"/>
              <a:gd name="connsiteX3" fmla="*/ 3153500 w 4851512"/>
              <a:gd name="connsiteY3" fmla="*/ 136147 h 2655747"/>
              <a:gd name="connsiteX4" fmla="*/ 4160143 w 4851512"/>
              <a:gd name="connsiteY4" fmla="*/ 199443 h 2655747"/>
              <a:gd name="connsiteX5" fmla="*/ 4741318 w 4851512"/>
              <a:gd name="connsiteY5" fmla="*/ 68960 h 2655747"/>
              <a:gd name="connsiteX6" fmla="*/ 4851512 w 4851512"/>
              <a:gd name="connsiteY6" fmla="*/ 618545 h 2655747"/>
              <a:gd name="connsiteX7" fmla="*/ 4434069 w 4851512"/>
              <a:gd name="connsiteY7" fmla="*/ 1333309 h 2655747"/>
              <a:gd name="connsiteX8" fmla="*/ 4400937 w 4851512"/>
              <a:gd name="connsiteY8" fmla="*/ 1863573 h 2655747"/>
              <a:gd name="connsiteX9" fmla="*/ 4323082 w 4851512"/>
              <a:gd name="connsiteY9" fmla="*/ 2406518 h 2655747"/>
              <a:gd name="connsiteX10" fmla="*/ 4032507 w 4851512"/>
              <a:gd name="connsiteY10" fmla="*/ 2636968 h 2655747"/>
              <a:gd name="connsiteX11" fmla="*/ 2117471 w 4851512"/>
              <a:gd name="connsiteY11" fmla="*/ 2650634 h 2655747"/>
              <a:gd name="connsiteX12" fmla="*/ 1291848 w 4851512"/>
              <a:gd name="connsiteY12" fmla="*/ 2647216 h 2655747"/>
              <a:gd name="connsiteX13" fmla="*/ 808436 w 4851512"/>
              <a:gd name="connsiteY13" fmla="*/ 2651652 h 2655747"/>
              <a:gd name="connsiteX14" fmla="*/ 328621 w 4851512"/>
              <a:gd name="connsiteY14" fmla="*/ 2646619 h 2655747"/>
              <a:gd name="connsiteX15" fmla="*/ 231775 w 4851512"/>
              <a:gd name="connsiteY15" fmla="*/ 1851147 h 2655747"/>
              <a:gd name="connsiteX0" fmla="*/ 231775 w 4851512"/>
              <a:gd name="connsiteY0" fmla="*/ 1792449 h 2597049"/>
              <a:gd name="connsiteX1" fmla="*/ 548277 w 4851512"/>
              <a:gd name="connsiteY1" fmla="*/ 1036352 h 2597049"/>
              <a:gd name="connsiteX2" fmla="*/ 2246419 w 4851512"/>
              <a:gd name="connsiteY2" fmla="*/ 846304 h 2597049"/>
              <a:gd name="connsiteX3" fmla="*/ 3153500 w 4851512"/>
              <a:gd name="connsiteY3" fmla="*/ 77449 h 2597049"/>
              <a:gd name="connsiteX4" fmla="*/ 4160143 w 4851512"/>
              <a:gd name="connsiteY4" fmla="*/ 140745 h 2597049"/>
              <a:gd name="connsiteX5" fmla="*/ 4741318 w 4851512"/>
              <a:gd name="connsiteY5" fmla="*/ 10262 h 2597049"/>
              <a:gd name="connsiteX6" fmla="*/ 4851512 w 4851512"/>
              <a:gd name="connsiteY6" fmla="*/ 559847 h 2597049"/>
              <a:gd name="connsiteX7" fmla="*/ 4434069 w 4851512"/>
              <a:gd name="connsiteY7" fmla="*/ 1274611 h 2597049"/>
              <a:gd name="connsiteX8" fmla="*/ 4400937 w 4851512"/>
              <a:gd name="connsiteY8" fmla="*/ 1804875 h 2597049"/>
              <a:gd name="connsiteX9" fmla="*/ 4323082 w 4851512"/>
              <a:gd name="connsiteY9" fmla="*/ 2347820 h 2597049"/>
              <a:gd name="connsiteX10" fmla="*/ 4032507 w 4851512"/>
              <a:gd name="connsiteY10" fmla="*/ 2578270 h 2597049"/>
              <a:gd name="connsiteX11" fmla="*/ 2117471 w 4851512"/>
              <a:gd name="connsiteY11" fmla="*/ 2591936 h 2597049"/>
              <a:gd name="connsiteX12" fmla="*/ 1291848 w 4851512"/>
              <a:gd name="connsiteY12" fmla="*/ 2588518 h 2597049"/>
              <a:gd name="connsiteX13" fmla="*/ 808436 w 4851512"/>
              <a:gd name="connsiteY13" fmla="*/ 2592954 h 2597049"/>
              <a:gd name="connsiteX14" fmla="*/ 328621 w 4851512"/>
              <a:gd name="connsiteY14" fmla="*/ 2587921 h 2597049"/>
              <a:gd name="connsiteX15" fmla="*/ 231775 w 4851512"/>
              <a:gd name="connsiteY15" fmla="*/ 1792449 h 2597049"/>
              <a:gd name="connsiteX0" fmla="*/ 249527 w 4869264"/>
              <a:gd name="connsiteY0" fmla="*/ 1792449 h 2597049"/>
              <a:gd name="connsiteX1" fmla="*/ 948443 w 4869264"/>
              <a:gd name="connsiteY1" fmla="*/ 1432807 h 2597049"/>
              <a:gd name="connsiteX2" fmla="*/ 2264171 w 4869264"/>
              <a:gd name="connsiteY2" fmla="*/ 846304 h 2597049"/>
              <a:gd name="connsiteX3" fmla="*/ 3171252 w 4869264"/>
              <a:gd name="connsiteY3" fmla="*/ 77449 h 2597049"/>
              <a:gd name="connsiteX4" fmla="*/ 4177895 w 4869264"/>
              <a:gd name="connsiteY4" fmla="*/ 140745 h 2597049"/>
              <a:gd name="connsiteX5" fmla="*/ 4759070 w 4869264"/>
              <a:gd name="connsiteY5" fmla="*/ 10262 h 2597049"/>
              <a:gd name="connsiteX6" fmla="*/ 4869264 w 4869264"/>
              <a:gd name="connsiteY6" fmla="*/ 559847 h 2597049"/>
              <a:gd name="connsiteX7" fmla="*/ 4451821 w 4869264"/>
              <a:gd name="connsiteY7" fmla="*/ 1274611 h 2597049"/>
              <a:gd name="connsiteX8" fmla="*/ 4418689 w 4869264"/>
              <a:gd name="connsiteY8" fmla="*/ 1804875 h 2597049"/>
              <a:gd name="connsiteX9" fmla="*/ 4340834 w 4869264"/>
              <a:gd name="connsiteY9" fmla="*/ 2347820 h 2597049"/>
              <a:gd name="connsiteX10" fmla="*/ 4050259 w 4869264"/>
              <a:gd name="connsiteY10" fmla="*/ 2578270 h 2597049"/>
              <a:gd name="connsiteX11" fmla="*/ 2135223 w 4869264"/>
              <a:gd name="connsiteY11" fmla="*/ 2591936 h 2597049"/>
              <a:gd name="connsiteX12" fmla="*/ 1309600 w 4869264"/>
              <a:gd name="connsiteY12" fmla="*/ 2588518 h 2597049"/>
              <a:gd name="connsiteX13" fmla="*/ 826188 w 4869264"/>
              <a:gd name="connsiteY13" fmla="*/ 2592954 h 2597049"/>
              <a:gd name="connsiteX14" fmla="*/ 346373 w 4869264"/>
              <a:gd name="connsiteY14" fmla="*/ 2587921 h 2597049"/>
              <a:gd name="connsiteX15" fmla="*/ 249527 w 4869264"/>
              <a:gd name="connsiteY15" fmla="*/ 1792449 h 2597049"/>
              <a:gd name="connsiteX0" fmla="*/ 249527 w 4869264"/>
              <a:gd name="connsiteY0" fmla="*/ 1792449 h 2597049"/>
              <a:gd name="connsiteX1" fmla="*/ 948443 w 4869264"/>
              <a:gd name="connsiteY1" fmla="*/ 1432807 h 2597049"/>
              <a:gd name="connsiteX2" fmla="*/ 2264171 w 4869264"/>
              <a:gd name="connsiteY2" fmla="*/ 846304 h 2597049"/>
              <a:gd name="connsiteX3" fmla="*/ 3280514 w 4869264"/>
              <a:gd name="connsiteY3" fmla="*/ 517351 h 2597049"/>
              <a:gd name="connsiteX4" fmla="*/ 4177895 w 4869264"/>
              <a:gd name="connsiteY4" fmla="*/ 140745 h 2597049"/>
              <a:gd name="connsiteX5" fmla="*/ 4759070 w 4869264"/>
              <a:gd name="connsiteY5" fmla="*/ 10262 h 2597049"/>
              <a:gd name="connsiteX6" fmla="*/ 4869264 w 4869264"/>
              <a:gd name="connsiteY6" fmla="*/ 559847 h 2597049"/>
              <a:gd name="connsiteX7" fmla="*/ 4451821 w 4869264"/>
              <a:gd name="connsiteY7" fmla="*/ 1274611 h 2597049"/>
              <a:gd name="connsiteX8" fmla="*/ 4418689 w 4869264"/>
              <a:gd name="connsiteY8" fmla="*/ 1804875 h 2597049"/>
              <a:gd name="connsiteX9" fmla="*/ 4340834 w 4869264"/>
              <a:gd name="connsiteY9" fmla="*/ 2347820 h 2597049"/>
              <a:gd name="connsiteX10" fmla="*/ 4050259 w 4869264"/>
              <a:gd name="connsiteY10" fmla="*/ 2578270 h 2597049"/>
              <a:gd name="connsiteX11" fmla="*/ 2135223 w 4869264"/>
              <a:gd name="connsiteY11" fmla="*/ 2591936 h 2597049"/>
              <a:gd name="connsiteX12" fmla="*/ 1309600 w 4869264"/>
              <a:gd name="connsiteY12" fmla="*/ 2588518 h 2597049"/>
              <a:gd name="connsiteX13" fmla="*/ 826188 w 4869264"/>
              <a:gd name="connsiteY13" fmla="*/ 2592954 h 2597049"/>
              <a:gd name="connsiteX14" fmla="*/ 346373 w 4869264"/>
              <a:gd name="connsiteY14" fmla="*/ 2587921 h 2597049"/>
              <a:gd name="connsiteX15" fmla="*/ 249527 w 4869264"/>
              <a:gd name="connsiteY15" fmla="*/ 1792449 h 2597049"/>
              <a:gd name="connsiteX0" fmla="*/ 249527 w 4869264"/>
              <a:gd name="connsiteY0" fmla="*/ 1782765 h 2587365"/>
              <a:gd name="connsiteX1" fmla="*/ 948443 w 4869264"/>
              <a:gd name="connsiteY1" fmla="*/ 1423123 h 2587365"/>
              <a:gd name="connsiteX2" fmla="*/ 2264171 w 4869264"/>
              <a:gd name="connsiteY2" fmla="*/ 836620 h 2587365"/>
              <a:gd name="connsiteX3" fmla="*/ 3280514 w 4869264"/>
              <a:gd name="connsiteY3" fmla="*/ 507667 h 2587365"/>
              <a:gd name="connsiteX4" fmla="*/ 4183358 w 4869264"/>
              <a:gd name="connsiteY4" fmla="*/ 424329 h 2587365"/>
              <a:gd name="connsiteX5" fmla="*/ 4759070 w 4869264"/>
              <a:gd name="connsiteY5" fmla="*/ 578 h 2587365"/>
              <a:gd name="connsiteX6" fmla="*/ 4869264 w 4869264"/>
              <a:gd name="connsiteY6" fmla="*/ 550163 h 2587365"/>
              <a:gd name="connsiteX7" fmla="*/ 4451821 w 4869264"/>
              <a:gd name="connsiteY7" fmla="*/ 1264927 h 2587365"/>
              <a:gd name="connsiteX8" fmla="*/ 4418689 w 4869264"/>
              <a:gd name="connsiteY8" fmla="*/ 1795191 h 2587365"/>
              <a:gd name="connsiteX9" fmla="*/ 4340834 w 4869264"/>
              <a:gd name="connsiteY9" fmla="*/ 2338136 h 2587365"/>
              <a:gd name="connsiteX10" fmla="*/ 4050259 w 4869264"/>
              <a:gd name="connsiteY10" fmla="*/ 2568586 h 2587365"/>
              <a:gd name="connsiteX11" fmla="*/ 2135223 w 4869264"/>
              <a:gd name="connsiteY11" fmla="*/ 2582252 h 2587365"/>
              <a:gd name="connsiteX12" fmla="*/ 1309600 w 4869264"/>
              <a:gd name="connsiteY12" fmla="*/ 2578834 h 2587365"/>
              <a:gd name="connsiteX13" fmla="*/ 826188 w 4869264"/>
              <a:gd name="connsiteY13" fmla="*/ 2583270 h 2587365"/>
              <a:gd name="connsiteX14" fmla="*/ 346373 w 4869264"/>
              <a:gd name="connsiteY14" fmla="*/ 2578237 h 2587365"/>
              <a:gd name="connsiteX15" fmla="*/ 249527 w 4869264"/>
              <a:gd name="connsiteY15" fmla="*/ 1782765 h 2587365"/>
              <a:gd name="connsiteX0" fmla="*/ 249527 w 4869264"/>
              <a:gd name="connsiteY0" fmla="*/ 1782765 h 2587365"/>
              <a:gd name="connsiteX1" fmla="*/ 948443 w 4869264"/>
              <a:gd name="connsiteY1" fmla="*/ 1423123 h 2587365"/>
              <a:gd name="connsiteX2" fmla="*/ 2264171 w 4869264"/>
              <a:gd name="connsiteY2" fmla="*/ 836620 h 2587365"/>
              <a:gd name="connsiteX3" fmla="*/ 3149401 w 4869264"/>
              <a:gd name="connsiteY3" fmla="*/ 866104 h 2587365"/>
              <a:gd name="connsiteX4" fmla="*/ 4183358 w 4869264"/>
              <a:gd name="connsiteY4" fmla="*/ 424329 h 2587365"/>
              <a:gd name="connsiteX5" fmla="*/ 4759070 w 4869264"/>
              <a:gd name="connsiteY5" fmla="*/ 578 h 2587365"/>
              <a:gd name="connsiteX6" fmla="*/ 4869264 w 4869264"/>
              <a:gd name="connsiteY6" fmla="*/ 550163 h 2587365"/>
              <a:gd name="connsiteX7" fmla="*/ 4451821 w 4869264"/>
              <a:gd name="connsiteY7" fmla="*/ 1264927 h 2587365"/>
              <a:gd name="connsiteX8" fmla="*/ 4418689 w 4869264"/>
              <a:gd name="connsiteY8" fmla="*/ 1795191 h 2587365"/>
              <a:gd name="connsiteX9" fmla="*/ 4340834 w 4869264"/>
              <a:gd name="connsiteY9" fmla="*/ 2338136 h 2587365"/>
              <a:gd name="connsiteX10" fmla="*/ 4050259 w 4869264"/>
              <a:gd name="connsiteY10" fmla="*/ 2568586 h 2587365"/>
              <a:gd name="connsiteX11" fmla="*/ 2135223 w 4869264"/>
              <a:gd name="connsiteY11" fmla="*/ 2582252 h 2587365"/>
              <a:gd name="connsiteX12" fmla="*/ 1309600 w 4869264"/>
              <a:gd name="connsiteY12" fmla="*/ 2578834 h 2587365"/>
              <a:gd name="connsiteX13" fmla="*/ 826188 w 4869264"/>
              <a:gd name="connsiteY13" fmla="*/ 2583270 h 2587365"/>
              <a:gd name="connsiteX14" fmla="*/ 346373 w 4869264"/>
              <a:gd name="connsiteY14" fmla="*/ 2578237 h 2587365"/>
              <a:gd name="connsiteX15" fmla="*/ 249527 w 4869264"/>
              <a:gd name="connsiteY15" fmla="*/ 1782765 h 2587365"/>
              <a:gd name="connsiteX0" fmla="*/ 249527 w 4869264"/>
              <a:gd name="connsiteY0" fmla="*/ 1782765 h 2587365"/>
              <a:gd name="connsiteX1" fmla="*/ 948443 w 4869264"/>
              <a:gd name="connsiteY1" fmla="*/ 1423123 h 2587365"/>
              <a:gd name="connsiteX2" fmla="*/ 2264171 w 4869264"/>
              <a:gd name="connsiteY2" fmla="*/ 1374277 h 2587365"/>
              <a:gd name="connsiteX3" fmla="*/ 3149401 w 4869264"/>
              <a:gd name="connsiteY3" fmla="*/ 866104 h 2587365"/>
              <a:gd name="connsiteX4" fmla="*/ 4183358 w 4869264"/>
              <a:gd name="connsiteY4" fmla="*/ 424329 h 2587365"/>
              <a:gd name="connsiteX5" fmla="*/ 4759070 w 4869264"/>
              <a:gd name="connsiteY5" fmla="*/ 578 h 2587365"/>
              <a:gd name="connsiteX6" fmla="*/ 4869264 w 4869264"/>
              <a:gd name="connsiteY6" fmla="*/ 550163 h 2587365"/>
              <a:gd name="connsiteX7" fmla="*/ 4451821 w 4869264"/>
              <a:gd name="connsiteY7" fmla="*/ 1264927 h 2587365"/>
              <a:gd name="connsiteX8" fmla="*/ 4418689 w 4869264"/>
              <a:gd name="connsiteY8" fmla="*/ 1795191 h 2587365"/>
              <a:gd name="connsiteX9" fmla="*/ 4340834 w 4869264"/>
              <a:gd name="connsiteY9" fmla="*/ 2338136 h 2587365"/>
              <a:gd name="connsiteX10" fmla="*/ 4050259 w 4869264"/>
              <a:gd name="connsiteY10" fmla="*/ 2568586 h 2587365"/>
              <a:gd name="connsiteX11" fmla="*/ 2135223 w 4869264"/>
              <a:gd name="connsiteY11" fmla="*/ 2582252 h 2587365"/>
              <a:gd name="connsiteX12" fmla="*/ 1309600 w 4869264"/>
              <a:gd name="connsiteY12" fmla="*/ 2578834 h 2587365"/>
              <a:gd name="connsiteX13" fmla="*/ 826188 w 4869264"/>
              <a:gd name="connsiteY13" fmla="*/ 2583270 h 2587365"/>
              <a:gd name="connsiteX14" fmla="*/ 346373 w 4869264"/>
              <a:gd name="connsiteY14" fmla="*/ 2578237 h 2587365"/>
              <a:gd name="connsiteX15" fmla="*/ 249527 w 4869264"/>
              <a:gd name="connsiteY15" fmla="*/ 1782765 h 2587365"/>
              <a:gd name="connsiteX0" fmla="*/ 249527 w 4869264"/>
              <a:gd name="connsiteY0" fmla="*/ 1782765 h 2587365"/>
              <a:gd name="connsiteX1" fmla="*/ 948443 w 4869264"/>
              <a:gd name="connsiteY1" fmla="*/ 2237755 h 2587365"/>
              <a:gd name="connsiteX2" fmla="*/ 2264171 w 4869264"/>
              <a:gd name="connsiteY2" fmla="*/ 1374277 h 2587365"/>
              <a:gd name="connsiteX3" fmla="*/ 3149401 w 4869264"/>
              <a:gd name="connsiteY3" fmla="*/ 866104 h 2587365"/>
              <a:gd name="connsiteX4" fmla="*/ 4183358 w 4869264"/>
              <a:gd name="connsiteY4" fmla="*/ 424329 h 2587365"/>
              <a:gd name="connsiteX5" fmla="*/ 4759070 w 4869264"/>
              <a:gd name="connsiteY5" fmla="*/ 578 h 2587365"/>
              <a:gd name="connsiteX6" fmla="*/ 4869264 w 4869264"/>
              <a:gd name="connsiteY6" fmla="*/ 550163 h 2587365"/>
              <a:gd name="connsiteX7" fmla="*/ 4451821 w 4869264"/>
              <a:gd name="connsiteY7" fmla="*/ 1264927 h 2587365"/>
              <a:gd name="connsiteX8" fmla="*/ 4418689 w 4869264"/>
              <a:gd name="connsiteY8" fmla="*/ 1795191 h 2587365"/>
              <a:gd name="connsiteX9" fmla="*/ 4340834 w 4869264"/>
              <a:gd name="connsiteY9" fmla="*/ 2338136 h 2587365"/>
              <a:gd name="connsiteX10" fmla="*/ 4050259 w 4869264"/>
              <a:gd name="connsiteY10" fmla="*/ 2568586 h 2587365"/>
              <a:gd name="connsiteX11" fmla="*/ 2135223 w 4869264"/>
              <a:gd name="connsiteY11" fmla="*/ 2582252 h 2587365"/>
              <a:gd name="connsiteX12" fmla="*/ 1309600 w 4869264"/>
              <a:gd name="connsiteY12" fmla="*/ 2578834 h 2587365"/>
              <a:gd name="connsiteX13" fmla="*/ 826188 w 4869264"/>
              <a:gd name="connsiteY13" fmla="*/ 2583270 h 2587365"/>
              <a:gd name="connsiteX14" fmla="*/ 346373 w 4869264"/>
              <a:gd name="connsiteY14" fmla="*/ 2578237 h 2587365"/>
              <a:gd name="connsiteX15" fmla="*/ 249527 w 4869264"/>
              <a:gd name="connsiteY15" fmla="*/ 1782765 h 2587365"/>
              <a:gd name="connsiteX0" fmla="*/ 339609 w 4828232"/>
              <a:gd name="connsiteY0" fmla="*/ 2222666 h 2587365"/>
              <a:gd name="connsiteX1" fmla="*/ 907411 w 4828232"/>
              <a:gd name="connsiteY1" fmla="*/ 2237755 h 2587365"/>
              <a:gd name="connsiteX2" fmla="*/ 2223139 w 4828232"/>
              <a:gd name="connsiteY2" fmla="*/ 1374277 h 2587365"/>
              <a:gd name="connsiteX3" fmla="*/ 3108369 w 4828232"/>
              <a:gd name="connsiteY3" fmla="*/ 866104 h 2587365"/>
              <a:gd name="connsiteX4" fmla="*/ 4142326 w 4828232"/>
              <a:gd name="connsiteY4" fmla="*/ 424329 h 2587365"/>
              <a:gd name="connsiteX5" fmla="*/ 4718038 w 4828232"/>
              <a:gd name="connsiteY5" fmla="*/ 578 h 2587365"/>
              <a:gd name="connsiteX6" fmla="*/ 4828232 w 4828232"/>
              <a:gd name="connsiteY6" fmla="*/ 550163 h 2587365"/>
              <a:gd name="connsiteX7" fmla="*/ 4410789 w 4828232"/>
              <a:gd name="connsiteY7" fmla="*/ 1264927 h 2587365"/>
              <a:gd name="connsiteX8" fmla="*/ 4377657 w 4828232"/>
              <a:gd name="connsiteY8" fmla="*/ 1795191 h 2587365"/>
              <a:gd name="connsiteX9" fmla="*/ 4299802 w 4828232"/>
              <a:gd name="connsiteY9" fmla="*/ 2338136 h 2587365"/>
              <a:gd name="connsiteX10" fmla="*/ 4009227 w 4828232"/>
              <a:gd name="connsiteY10" fmla="*/ 2568586 h 2587365"/>
              <a:gd name="connsiteX11" fmla="*/ 2094191 w 4828232"/>
              <a:gd name="connsiteY11" fmla="*/ 2582252 h 2587365"/>
              <a:gd name="connsiteX12" fmla="*/ 1268568 w 4828232"/>
              <a:gd name="connsiteY12" fmla="*/ 2578834 h 2587365"/>
              <a:gd name="connsiteX13" fmla="*/ 785156 w 4828232"/>
              <a:gd name="connsiteY13" fmla="*/ 2583270 h 2587365"/>
              <a:gd name="connsiteX14" fmla="*/ 305341 w 4828232"/>
              <a:gd name="connsiteY14" fmla="*/ 2578237 h 2587365"/>
              <a:gd name="connsiteX15" fmla="*/ 339609 w 4828232"/>
              <a:gd name="connsiteY15" fmla="*/ 2222666 h 2587365"/>
              <a:gd name="connsiteX0" fmla="*/ 341334 w 4829957"/>
              <a:gd name="connsiteY0" fmla="*/ 2222666 h 2587365"/>
              <a:gd name="connsiteX1" fmla="*/ 952841 w 4829957"/>
              <a:gd name="connsiteY1" fmla="*/ 1993365 h 2587365"/>
              <a:gd name="connsiteX2" fmla="*/ 2224864 w 4829957"/>
              <a:gd name="connsiteY2" fmla="*/ 1374277 h 2587365"/>
              <a:gd name="connsiteX3" fmla="*/ 3110094 w 4829957"/>
              <a:gd name="connsiteY3" fmla="*/ 866104 h 2587365"/>
              <a:gd name="connsiteX4" fmla="*/ 4144051 w 4829957"/>
              <a:gd name="connsiteY4" fmla="*/ 424329 h 2587365"/>
              <a:gd name="connsiteX5" fmla="*/ 4719763 w 4829957"/>
              <a:gd name="connsiteY5" fmla="*/ 578 h 2587365"/>
              <a:gd name="connsiteX6" fmla="*/ 4829957 w 4829957"/>
              <a:gd name="connsiteY6" fmla="*/ 550163 h 2587365"/>
              <a:gd name="connsiteX7" fmla="*/ 4412514 w 4829957"/>
              <a:gd name="connsiteY7" fmla="*/ 1264927 h 2587365"/>
              <a:gd name="connsiteX8" fmla="*/ 4379382 w 4829957"/>
              <a:gd name="connsiteY8" fmla="*/ 1795191 h 2587365"/>
              <a:gd name="connsiteX9" fmla="*/ 4301527 w 4829957"/>
              <a:gd name="connsiteY9" fmla="*/ 2338136 h 2587365"/>
              <a:gd name="connsiteX10" fmla="*/ 4010952 w 4829957"/>
              <a:gd name="connsiteY10" fmla="*/ 2568586 h 2587365"/>
              <a:gd name="connsiteX11" fmla="*/ 2095916 w 4829957"/>
              <a:gd name="connsiteY11" fmla="*/ 2582252 h 2587365"/>
              <a:gd name="connsiteX12" fmla="*/ 1270293 w 4829957"/>
              <a:gd name="connsiteY12" fmla="*/ 2578834 h 2587365"/>
              <a:gd name="connsiteX13" fmla="*/ 786881 w 4829957"/>
              <a:gd name="connsiteY13" fmla="*/ 2583270 h 2587365"/>
              <a:gd name="connsiteX14" fmla="*/ 307066 w 4829957"/>
              <a:gd name="connsiteY14" fmla="*/ 2578237 h 2587365"/>
              <a:gd name="connsiteX15" fmla="*/ 341334 w 4829957"/>
              <a:gd name="connsiteY15" fmla="*/ 2222666 h 2587365"/>
              <a:gd name="connsiteX0" fmla="*/ 482231 w 4785112"/>
              <a:gd name="connsiteY0" fmla="*/ 2293268 h 2587365"/>
              <a:gd name="connsiteX1" fmla="*/ 907996 w 4785112"/>
              <a:gd name="connsiteY1" fmla="*/ 1993365 h 2587365"/>
              <a:gd name="connsiteX2" fmla="*/ 2180019 w 4785112"/>
              <a:gd name="connsiteY2" fmla="*/ 1374277 h 2587365"/>
              <a:gd name="connsiteX3" fmla="*/ 3065249 w 4785112"/>
              <a:gd name="connsiteY3" fmla="*/ 866104 h 2587365"/>
              <a:gd name="connsiteX4" fmla="*/ 4099206 w 4785112"/>
              <a:gd name="connsiteY4" fmla="*/ 424329 h 2587365"/>
              <a:gd name="connsiteX5" fmla="*/ 4674918 w 4785112"/>
              <a:gd name="connsiteY5" fmla="*/ 578 h 2587365"/>
              <a:gd name="connsiteX6" fmla="*/ 4785112 w 4785112"/>
              <a:gd name="connsiteY6" fmla="*/ 550163 h 2587365"/>
              <a:gd name="connsiteX7" fmla="*/ 4367669 w 4785112"/>
              <a:gd name="connsiteY7" fmla="*/ 1264927 h 2587365"/>
              <a:gd name="connsiteX8" fmla="*/ 4334537 w 4785112"/>
              <a:gd name="connsiteY8" fmla="*/ 1795191 h 2587365"/>
              <a:gd name="connsiteX9" fmla="*/ 4256682 w 4785112"/>
              <a:gd name="connsiteY9" fmla="*/ 2338136 h 2587365"/>
              <a:gd name="connsiteX10" fmla="*/ 3966107 w 4785112"/>
              <a:gd name="connsiteY10" fmla="*/ 2568586 h 2587365"/>
              <a:gd name="connsiteX11" fmla="*/ 2051071 w 4785112"/>
              <a:gd name="connsiteY11" fmla="*/ 2582252 h 2587365"/>
              <a:gd name="connsiteX12" fmla="*/ 1225448 w 4785112"/>
              <a:gd name="connsiteY12" fmla="*/ 2578834 h 2587365"/>
              <a:gd name="connsiteX13" fmla="*/ 742036 w 4785112"/>
              <a:gd name="connsiteY13" fmla="*/ 2583270 h 2587365"/>
              <a:gd name="connsiteX14" fmla="*/ 262221 w 4785112"/>
              <a:gd name="connsiteY14" fmla="*/ 2578237 h 2587365"/>
              <a:gd name="connsiteX15" fmla="*/ 482231 w 4785112"/>
              <a:gd name="connsiteY15" fmla="*/ 2293268 h 2587365"/>
              <a:gd name="connsiteX0" fmla="*/ 513726 w 4816607"/>
              <a:gd name="connsiteY0" fmla="*/ 2293268 h 2587365"/>
              <a:gd name="connsiteX1" fmla="*/ 939491 w 4816607"/>
              <a:gd name="connsiteY1" fmla="*/ 1993365 h 2587365"/>
              <a:gd name="connsiteX2" fmla="*/ 2211514 w 4816607"/>
              <a:gd name="connsiteY2" fmla="*/ 1374277 h 2587365"/>
              <a:gd name="connsiteX3" fmla="*/ 3096744 w 4816607"/>
              <a:gd name="connsiteY3" fmla="*/ 866104 h 2587365"/>
              <a:gd name="connsiteX4" fmla="*/ 4130701 w 4816607"/>
              <a:gd name="connsiteY4" fmla="*/ 424329 h 2587365"/>
              <a:gd name="connsiteX5" fmla="*/ 4706413 w 4816607"/>
              <a:gd name="connsiteY5" fmla="*/ 578 h 2587365"/>
              <a:gd name="connsiteX6" fmla="*/ 4816607 w 4816607"/>
              <a:gd name="connsiteY6" fmla="*/ 550163 h 2587365"/>
              <a:gd name="connsiteX7" fmla="*/ 4399164 w 4816607"/>
              <a:gd name="connsiteY7" fmla="*/ 1264927 h 2587365"/>
              <a:gd name="connsiteX8" fmla="*/ 4366032 w 4816607"/>
              <a:gd name="connsiteY8" fmla="*/ 1795191 h 2587365"/>
              <a:gd name="connsiteX9" fmla="*/ 4288177 w 4816607"/>
              <a:gd name="connsiteY9" fmla="*/ 2338136 h 2587365"/>
              <a:gd name="connsiteX10" fmla="*/ 3997602 w 4816607"/>
              <a:gd name="connsiteY10" fmla="*/ 2568586 h 2587365"/>
              <a:gd name="connsiteX11" fmla="*/ 2082566 w 4816607"/>
              <a:gd name="connsiteY11" fmla="*/ 2582252 h 2587365"/>
              <a:gd name="connsiteX12" fmla="*/ 1256943 w 4816607"/>
              <a:gd name="connsiteY12" fmla="*/ 2578834 h 2587365"/>
              <a:gd name="connsiteX13" fmla="*/ 773531 w 4816607"/>
              <a:gd name="connsiteY13" fmla="*/ 2583270 h 2587365"/>
              <a:gd name="connsiteX14" fmla="*/ 293716 w 4816607"/>
              <a:gd name="connsiteY14" fmla="*/ 2578237 h 2587365"/>
              <a:gd name="connsiteX15" fmla="*/ 513726 w 4816607"/>
              <a:gd name="connsiteY15" fmla="*/ 2293268 h 2587365"/>
              <a:gd name="connsiteX0" fmla="*/ 385205 w 4688086"/>
              <a:gd name="connsiteY0" fmla="*/ 2293268 h 2587365"/>
              <a:gd name="connsiteX1" fmla="*/ 810970 w 4688086"/>
              <a:gd name="connsiteY1" fmla="*/ 1993365 h 2587365"/>
              <a:gd name="connsiteX2" fmla="*/ 2082993 w 4688086"/>
              <a:gd name="connsiteY2" fmla="*/ 1374277 h 2587365"/>
              <a:gd name="connsiteX3" fmla="*/ 2968223 w 4688086"/>
              <a:gd name="connsiteY3" fmla="*/ 866104 h 2587365"/>
              <a:gd name="connsiteX4" fmla="*/ 4002180 w 4688086"/>
              <a:gd name="connsiteY4" fmla="*/ 424329 h 2587365"/>
              <a:gd name="connsiteX5" fmla="*/ 4577892 w 4688086"/>
              <a:gd name="connsiteY5" fmla="*/ 578 h 2587365"/>
              <a:gd name="connsiteX6" fmla="*/ 4688086 w 4688086"/>
              <a:gd name="connsiteY6" fmla="*/ 550163 h 2587365"/>
              <a:gd name="connsiteX7" fmla="*/ 4270643 w 4688086"/>
              <a:gd name="connsiteY7" fmla="*/ 1264927 h 2587365"/>
              <a:gd name="connsiteX8" fmla="*/ 4237511 w 4688086"/>
              <a:gd name="connsiteY8" fmla="*/ 1795191 h 2587365"/>
              <a:gd name="connsiteX9" fmla="*/ 4159656 w 4688086"/>
              <a:gd name="connsiteY9" fmla="*/ 2338136 h 2587365"/>
              <a:gd name="connsiteX10" fmla="*/ 3869081 w 4688086"/>
              <a:gd name="connsiteY10" fmla="*/ 2568586 h 2587365"/>
              <a:gd name="connsiteX11" fmla="*/ 1954045 w 4688086"/>
              <a:gd name="connsiteY11" fmla="*/ 2582252 h 2587365"/>
              <a:gd name="connsiteX12" fmla="*/ 1128422 w 4688086"/>
              <a:gd name="connsiteY12" fmla="*/ 2578834 h 2587365"/>
              <a:gd name="connsiteX13" fmla="*/ 645010 w 4688086"/>
              <a:gd name="connsiteY13" fmla="*/ 2583270 h 2587365"/>
              <a:gd name="connsiteX14" fmla="*/ 285382 w 4688086"/>
              <a:gd name="connsiteY14" fmla="*/ 2578237 h 2587365"/>
              <a:gd name="connsiteX15" fmla="*/ 385205 w 4688086"/>
              <a:gd name="connsiteY15" fmla="*/ 2293268 h 2587365"/>
              <a:gd name="connsiteX0" fmla="*/ 397336 w 4700217"/>
              <a:gd name="connsiteY0" fmla="*/ 2293268 h 2587365"/>
              <a:gd name="connsiteX1" fmla="*/ 823101 w 4700217"/>
              <a:gd name="connsiteY1" fmla="*/ 1993365 h 2587365"/>
              <a:gd name="connsiteX2" fmla="*/ 2095124 w 4700217"/>
              <a:gd name="connsiteY2" fmla="*/ 1374277 h 2587365"/>
              <a:gd name="connsiteX3" fmla="*/ 2980354 w 4700217"/>
              <a:gd name="connsiteY3" fmla="*/ 866104 h 2587365"/>
              <a:gd name="connsiteX4" fmla="*/ 4014311 w 4700217"/>
              <a:gd name="connsiteY4" fmla="*/ 424329 h 2587365"/>
              <a:gd name="connsiteX5" fmla="*/ 4590023 w 4700217"/>
              <a:gd name="connsiteY5" fmla="*/ 578 h 2587365"/>
              <a:gd name="connsiteX6" fmla="*/ 4700217 w 4700217"/>
              <a:gd name="connsiteY6" fmla="*/ 550163 h 2587365"/>
              <a:gd name="connsiteX7" fmla="*/ 4282774 w 4700217"/>
              <a:gd name="connsiteY7" fmla="*/ 1264927 h 2587365"/>
              <a:gd name="connsiteX8" fmla="*/ 4249642 w 4700217"/>
              <a:gd name="connsiteY8" fmla="*/ 1795191 h 2587365"/>
              <a:gd name="connsiteX9" fmla="*/ 4171787 w 4700217"/>
              <a:gd name="connsiteY9" fmla="*/ 2338136 h 2587365"/>
              <a:gd name="connsiteX10" fmla="*/ 3881212 w 4700217"/>
              <a:gd name="connsiteY10" fmla="*/ 2568586 h 2587365"/>
              <a:gd name="connsiteX11" fmla="*/ 1966176 w 4700217"/>
              <a:gd name="connsiteY11" fmla="*/ 2582252 h 2587365"/>
              <a:gd name="connsiteX12" fmla="*/ 1140553 w 4700217"/>
              <a:gd name="connsiteY12" fmla="*/ 2578834 h 2587365"/>
              <a:gd name="connsiteX13" fmla="*/ 657141 w 4700217"/>
              <a:gd name="connsiteY13" fmla="*/ 2583270 h 2587365"/>
              <a:gd name="connsiteX14" fmla="*/ 297513 w 4700217"/>
              <a:gd name="connsiteY14" fmla="*/ 2578237 h 2587365"/>
              <a:gd name="connsiteX15" fmla="*/ 397336 w 4700217"/>
              <a:gd name="connsiteY15" fmla="*/ 2293268 h 2587365"/>
              <a:gd name="connsiteX0" fmla="*/ 404614 w 4707495"/>
              <a:gd name="connsiteY0" fmla="*/ 2293268 h 2587365"/>
              <a:gd name="connsiteX1" fmla="*/ 830379 w 4707495"/>
              <a:gd name="connsiteY1" fmla="*/ 1993365 h 2587365"/>
              <a:gd name="connsiteX2" fmla="*/ 2102402 w 4707495"/>
              <a:gd name="connsiteY2" fmla="*/ 1374277 h 2587365"/>
              <a:gd name="connsiteX3" fmla="*/ 2987632 w 4707495"/>
              <a:gd name="connsiteY3" fmla="*/ 866104 h 2587365"/>
              <a:gd name="connsiteX4" fmla="*/ 4021589 w 4707495"/>
              <a:gd name="connsiteY4" fmla="*/ 424329 h 2587365"/>
              <a:gd name="connsiteX5" fmla="*/ 4597301 w 4707495"/>
              <a:gd name="connsiteY5" fmla="*/ 578 h 2587365"/>
              <a:gd name="connsiteX6" fmla="*/ 4707495 w 4707495"/>
              <a:gd name="connsiteY6" fmla="*/ 550163 h 2587365"/>
              <a:gd name="connsiteX7" fmla="*/ 4290052 w 4707495"/>
              <a:gd name="connsiteY7" fmla="*/ 1264927 h 2587365"/>
              <a:gd name="connsiteX8" fmla="*/ 4256920 w 4707495"/>
              <a:gd name="connsiteY8" fmla="*/ 1795191 h 2587365"/>
              <a:gd name="connsiteX9" fmla="*/ 4179065 w 4707495"/>
              <a:gd name="connsiteY9" fmla="*/ 2338136 h 2587365"/>
              <a:gd name="connsiteX10" fmla="*/ 3888490 w 4707495"/>
              <a:gd name="connsiteY10" fmla="*/ 2568586 h 2587365"/>
              <a:gd name="connsiteX11" fmla="*/ 1973454 w 4707495"/>
              <a:gd name="connsiteY11" fmla="*/ 2582252 h 2587365"/>
              <a:gd name="connsiteX12" fmla="*/ 1147831 w 4707495"/>
              <a:gd name="connsiteY12" fmla="*/ 2578834 h 2587365"/>
              <a:gd name="connsiteX13" fmla="*/ 664419 w 4707495"/>
              <a:gd name="connsiteY13" fmla="*/ 2583270 h 2587365"/>
              <a:gd name="connsiteX14" fmla="*/ 304791 w 4707495"/>
              <a:gd name="connsiteY14" fmla="*/ 2578237 h 2587365"/>
              <a:gd name="connsiteX15" fmla="*/ 404614 w 4707495"/>
              <a:gd name="connsiteY15" fmla="*/ 2293268 h 2587365"/>
              <a:gd name="connsiteX0" fmla="*/ 279609 w 4582490"/>
              <a:gd name="connsiteY0" fmla="*/ 2293268 h 2590600"/>
              <a:gd name="connsiteX1" fmla="*/ 705374 w 4582490"/>
              <a:gd name="connsiteY1" fmla="*/ 1993365 h 2590600"/>
              <a:gd name="connsiteX2" fmla="*/ 1977397 w 4582490"/>
              <a:gd name="connsiteY2" fmla="*/ 1374277 h 2590600"/>
              <a:gd name="connsiteX3" fmla="*/ 2862627 w 4582490"/>
              <a:gd name="connsiteY3" fmla="*/ 866104 h 2590600"/>
              <a:gd name="connsiteX4" fmla="*/ 3896584 w 4582490"/>
              <a:gd name="connsiteY4" fmla="*/ 424329 h 2590600"/>
              <a:gd name="connsiteX5" fmla="*/ 4472296 w 4582490"/>
              <a:gd name="connsiteY5" fmla="*/ 578 h 2590600"/>
              <a:gd name="connsiteX6" fmla="*/ 4582490 w 4582490"/>
              <a:gd name="connsiteY6" fmla="*/ 550163 h 2590600"/>
              <a:gd name="connsiteX7" fmla="*/ 4165047 w 4582490"/>
              <a:gd name="connsiteY7" fmla="*/ 1264927 h 2590600"/>
              <a:gd name="connsiteX8" fmla="*/ 4131915 w 4582490"/>
              <a:gd name="connsiteY8" fmla="*/ 1795191 h 2590600"/>
              <a:gd name="connsiteX9" fmla="*/ 4054060 w 4582490"/>
              <a:gd name="connsiteY9" fmla="*/ 2338136 h 2590600"/>
              <a:gd name="connsiteX10" fmla="*/ 3763485 w 4582490"/>
              <a:gd name="connsiteY10" fmla="*/ 2568586 h 2590600"/>
              <a:gd name="connsiteX11" fmla="*/ 1848449 w 4582490"/>
              <a:gd name="connsiteY11" fmla="*/ 2582252 h 2590600"/>
              <a:gd name="connsiteX12" fmla="*/ 1022826 w 4582490"/>
              <a:gd name="connsiteY12" fmla="*/ 2578834 h 2590600"/>
              <a:gd name="connsiteX13" fmla="*/ 539414 w 4582490"/>
              <a:gd name="connsiteY13" fmla="*/ 2583270 h 2590600"/>
              <a:gd name="connsiteX14" fmla="*/ 343676 w 4582490"/>
              <a:gd name="connsiteY14" fmla="*/ 2589099 h 2590600"/>
              <a:gd name="connsiteX15" fmla="*/ 279609 w 4582490"/>
              <a:gd name="connsiteY15" fmla="*/ 2293268 h 2590600"/>
              <a:gd name="connsiteX0" fmla="*/ 279609 w 4582490"/>
              <a:gd name="connsiteY0" fmla="*/ 2293268 h 2590600"/>
              <a:gd name="connsiteX1" fmla="*/ 705374 w 4582490"/>
              <a:gd name="connsiteY1" fmla="*/ 1993365 h 2590600"/>
              <a:gd name="connsiteX2" fmla="*/ 1977397 w 4582490"/>
              <a:gd name="connsiteY2" fmla="*/ 1374277 h 2590600"/>
              <a:gd name="connsiteX3" fmla="*/ 2862627 w 4582490"/>
              <a:gd name="connsiteY3" fmla="*/ 866104 h 2590600"/>
              <a:gd name="connsiteX4" fmla="*/ 3896584 w 4582490"/>
              <a:gd name="connsiteY4" fmla="*/ 424329 h 2590600"/>
              <a:gd name="connsiteX5" fmla="*/ 4472296 w 4582490"/>
              <a:gd name="connsiteY5" fmla="*/ 578 h 2590600"/>
              <a:gd name="connsiteX6" fmla="*/ 4582490 w 4582490"/>
              <a:gd name="connsiteY6" fmla="*/ 550163 h 2590600"/>
              <a:gd name="connsiteX7" fmla="*/ 4165047 w 4582490"/>
              <a:gd name="connsiteY7" fmla="*/ 1264927 h 2590600"/>
              <a:gd name="connsiteX8" fmla="*/ 4131915 w 4582490"/>
              <a:gd name="connsiteY8" fmla="*/ 1795191 h 2590600"/>
              <a:gd name="connsiteX9" fmla="*/ 4054060 w 4582490"/>
              <a:gd name="connsiteY9" fmla="*/ 2338136 h 2590600"/>
              <a:gd name="connsiteX10" fmla="*/ 3763485 w 4582490"/>
              <a:gd name="connsiteY10" fmla="*/ 2568586 h 2590600"/>
              <a:gd name="connsiteX11" fmla="*/ 1979561 w 4582490"/>
              <a:gd name="connsiteY11" fmla="*/ 2587684 h 2590600"/>
              <a:gd name="connsiteX12" fmla="*/ 1022826 w 4582490"/>
              <a:gd name="connsiteY12" fmla="*/ 2578834 h 2590600"/>
              <a:gd name="connsiteX13" fmla="*/ 539414 w 4582490"/>
              <a:gd name="connsiteY13" fmla="*/ 2583270 h 2590600"/>
              <a:gd name="connsiteX14" fmla="*/ 343676 w 4582490"/>
              <a:gd name="connsiteY14" fmla="*/ 2589099 h 2590600"/>
              <a:gd name="connsiteX15" fmla="*/ 279609 w 4582490"/>
              <a:gd name="connsiteY15" fmla="*/ 2293268 h 2590600"/>
              <a:gd name="connsiteX0" fmla="*/ 279609 w 4582490"/>
              <a:gd name="connsiteY0" fmla="*/ 2293268 h 2590600"/>
              <a:gd name="connsiteX1" fmla="*/ 705374 w 4582490"/>
              <a:gd name="connsiteY1" fmla="*/ 1993365 h 2590600"/>
              <a:gd name="connsiteX2" fmla="*/ 1977397 w 4582490"/>
              <a:gd name="connsiteY2" fmla="*/ 1374277 h 2590600"/>
              <a:gd name="connsiteX3" fmla="*/ 2862627 w 4582490"/>
              <a:gd name="connsiteY3" fmla="*/ 866104 h 2590600"/>
              <a:gd name="connsiteX4" fmla="*/ 3896584 w 4582490"/>
              <a:gd name="connsiteY4" fmla="*/ 424329 h 2590600"/>
              <a:gd name="connsiteX5" fmla="*/ 4472296 w 4582490"/>
              <a:gd name="connsiteY5" fmla="*/ 578 h 2590600"/>
              <a:gd name="connsiteX6" fmla="*/ 4582490 w 4582490"/>
              <a:gd name="connsiteY6" fmla="*/ 550163 h 2590600"/>
              <a:gd name="connsiteX7" fmla="*/ 4165047 w 4582490"/>
              <a:gd name="connsiteY7" fmla="*/ 1264927 h 2590600"/>
              <a:gd name="connsiteX8" fmla="*/ 4131915 w 4582490"/>
              <a:gd name="connsiteY8" fmla="*/ 1795191 h 2590600"/>
              <a:gd name="connsiteX9" fmla="*/ 4054060 w 4582490"/>
              <a:gd name="connsiteY9" fmla="*/ 2338136 h 2590600"/>
              <a:gd name="connsiteX10" fmla="*/ 3763485 w 4582490"/>
              <a:gd name="connsiteY10" fmla="*/ 2568586 h 2590600"/>
              <a:gd name="connsiteX11" fmla="*/ 1979561 w 4582490"/>
              <a:gd name="connsiteY11" fmla="*/ 2587684 h 2590600"/>
              <a:gd name="connsiteX12" fmla="*/ 1104771 w 4582490"/>
              <a:gd name="connsiteY12" fmla="*/ 2578835 h 2590600"/>
              <a:gd name="connsiteX13" fmla="*/ 539414 w 4582490"/>
              <a:gd name="connsiteY13" fmla="*/ 2583270 h 2590600"/>
              <a:gd name="connsiteX14" fmla="*/ 343676 w 4582490"/>
              <a:gd name="connsiteY14" fmla="*/ 2589099 h 2590600"/>
              <a:gd name="connsiteX15" fmla="*/ 279609 w 4582490"/>
              <a:gd name="connsiteY15" fmla="*/ 2293268 h 2590600"/>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68586 h 2591094"/>
              <a:gd name="connsiteX11" fmla="*/ 1979561 w 4582490"/>
              <a:gd name="connsiteY11" fmla="*/ 2587684 h 2591094"/>
              <a:gd name="connsiteX12" fmla="*/ 1104771 w 4582490"/>
              <a:gd name="connsiteY12" fmla="*/ 2578835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68586 h 2591094"/>
              <a:gd name="connsiteX11" fmla="*/ 1979561 w 4582490"/>
              <a:gd name="connsiteY11" fmla="*/ 2587684 h 2591094"/>
              <a:gd name="connsiteX12" fmla="*/ 1104771 w 4582490"/>
              <a:gd name="connsiteY12" fmla="*/ 2578835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68586 h 2591094"/>
              <a:gd name="connsiteX11" fmla="*/ 1979561 w 4582490"/>
              <a:gd name="connsiteY11" fmla="*/ 2587684 h 2591094"/>
              <a:gd name="connsiteX12" fmla="*/ 1104771 w 4582490"/>
              <a:gd name="connsiteY12" fmla="*/ 2578835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279609 w 4582490"/>
              <a:gd name="connsiteY0" fmla="*/ 2293268 h 2600291"/>
              <a:gd name="connsiteX1" fmla="*/ 705374 w 4582490"/>
              <a:gd name="connsiteY1" fmla="*/ 1993365 h 2600291"/>
              <a:gd name="connsiteX2" fmla="*/ 1977397 w 4582490"/>
              <a:gd name="connsiteY2" fmla="*/ 1374277 h 2600291"/>
              <a:gd name="connsiteX3" fmla="*/ 2862627 w 4582490"/>
              <a:gd name="connsiteY3" fmla="*/ 866104 h 2600291"/>
              <a:gd name="connsiteX4" fmla="*/ 3896584 w 4582490"/>
              <a:gd name="connsiteY4" fmla="*/ 424329 h 2600291"/>
              <a:gd name="connsiteX5" fmla="*/ 4472296 w 4582490"/>
              <a:gd name="connsiteY5" fmla="*/ 578 h 2600291"/>
              <a:gd name="connsiteX6" fmla="*/ 4582490 w 4582490"/>
              <a:gd name="connsiteY6" fmla="*/ 550163 h 2600291"/>
              <a:gd name="connsiteX7" fmla="*/ 4165047 w 4582490"/>
              <a:gd name="connsiteY7" fmla="*/ 1264927 h 2600291"/>
              <a:gd name="connsiteX8" fmla="*/ 4131915 w 4582490"/>
              <a:gd name="connsiteY8" fmla="*/ 1795191 h 2600291"/>
              <a:gd name="connsiteX9" fmla="*/ 4054060 w 4582490"/>
              <a:gd name="connsiteY9" fmla="*/ 2338136 h 2600291"/>
              <a:gd name="connsiteX10" fmla="*/ 3763485 w 4582490"/>
              <a:gd name="connsiteY10" fmla="*/ 2584434 h 2600291"/>
              <a:gd name="connsiteX11" fmla="*/ 1979561 w 4582490"/>
              <a:gd name="connsiteY11" fmla="*/ 2587684 h 2600291"/>
              <a:gd name="connsiteX12" fmla="*/ 1104771 w 4582490"/>
              <a:gd name="connsiteY12" fmla="*/ 2578835 h 2600291"/>
              <a:gd name="connsiteX13" fmla="*/ 604970 w 4582490"/>
              <a:gd name="connsiteY13" fmla="*/ 2588702 h 2600291"/>
              <a:gd name="connsiteX14" fmla="*/ 343676 w 4582490"/>
              <a:gd name="connsiteY14" fmla="*/ 2589099 h 2600291"/>
              <a:gd name="connsiteX15" fmla="*/ 279609 w 4582490"/>
              <a:gd name="connsiteY15" fmla="*/ 2293268 h 2600291"/>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84434 h 2591094"/>
              <a:gd name="connsiteX11" fmla="*/ 1979561 w 4582490"/>
              <a:gd name="connsiteY11" fmla="*/ 2587684 h 2591094"/>
              <a:gd name="connsiteX12" fmla="*/ 1104771 w 4582490"/>
              <a:gd name="connsiteY12" fmla="*/ 2578835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84434 h 2591094"/>
              <a:gd name="connsiteX11" fmla="*/ 1979561 w 4582490"/>
              <a:gd name="connsiteY11" fmla="*/ 2587684 h 2591094"/>
              <a:gd name="connsiteX12" fmla="*/ 1104771 w 4582490"/>
              <a:gd name="connsiteY12" fmla="*/ 2578835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84434 h 2591094"/>
              <a:gd name="connsiteX11" fmla="*/ 1979561 w 4582490"/>
              <a:gd name="connsiteY11" fmla="*/ 2587684 h 2591094"/>
              <a:gd name="connsiteX12" fmla="*/ 1104771 w 4582490"/>
              <a:gd name="connsiteY12" fmla="*/ 2578835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84434 h 2591094"/>
              <a:gd name="connsiteX11" fmla="*/ 1979561 w 4582490"/>
              <a:gd name="connsiteY11" fmla="*/ 2587684 h 2591094"/>
              <a:gd name="connsiteX12" fmla="*/ 1104771 w 4582490"/>
              <a:gd name="connsiteY12" fmla="*/ 2578835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84434 h 2591094"/>
              <a:gd name="connsiteX11" fmla="*/ 1979561 w 4582490"/>
              <a:gd name="connsiteY11" fmla="*/ 2587684 h 2591094"/>
              <a:gd name="connsiteX12" fmla="*/ 1104771 w 4582490"/>
              <a:gd name="connsiteY12" fmla="*/ 2578835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84434 h 2591094"/>
              <a:gd name="connsiteX11" fmla="*/ 1979561 w 4582490"/>
              <a:gd name="connsiteY11" fmla="*/ 2587684 h 2591094"/>
              <a:gd name="connsiteX12" fmla="*/ 1104771 w 4582490"/>
              <a:gd name="connsiteY12" fmla="*/ 2578835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84434 h 2591094"/>
              <a:gd name="connsiteX11" fmla="*/ 1979561 w 4582490"/>
              <a:gd name="connsiteY11" fmla="*/ 2587684 h 2591094"/>
              <a:gd name="connsiteX12" fmla="*/ 1104771 w 4582490"/>
              <a:gd name="connsiteY12" fmla="*/ 2585174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428909 w 4731790"/>
              <a:gd name="connsiteY0" fmla="*/ 2293268 h 2590282"/>
              <a:gd name="connsiteX1" fmla="*/ 854674 w 4731790"/>
              <a:gd name="connsiteY1" fmla="*/ 1993365 h 2590282"/>
              <a:gd name="connsiteX2" fmla="*/ 2126697 w 4731790"/>
              <a:gd name="connsiteY2" fmla="*/ 1374277 h 2590282"/>
              <a:gd name="connsiteX3" fmla="*/ 3011927 w 4731790"/>
              <a:gd name="connsiteY3" fmla="*/ 866104 h 2590282"/>
              <a:gd name="connsiteX4" fmla="*/ 4045884 w 4731790"/>
              <a:gd name="connsiteY4" fmla="*/ 424329 h 2590282"/>
              <a:gd name="connsiteX5" fmla="*/ 4621596 w 4731790"/>
              <a:gd name="connsiteY5" fmla="*/ 578 h 2590282"/>
              <a:gd name="connsiteX6" fmla="*/ 4731790 w 4731790"/>
              <a:gd name="connsiteY6" fmla="*/ 550163 h 2590282"/>
              <a:gd name="connsiteX7" fmla="*/ 4314347 w 4731790"/>
              <a:gd name="connsiteY7" fmla="*/ 1264927 h 2590282"/>
              <a:gd name="connsiteX8" fmla="*/ 4281215 w 4731790"/>
              <a:gd name="connsiteY8" fmla="*/ 1795191 h 2590282"/>
              <a:gd name="connsiteX9" fmla="*/ 4203360 w 4731790"/>
              <a:gd name="connsiteY9" fmla="*/ 2338136 h 2590282"/>
              <a:gd name="connsiteX10" fmla="*/ 3912785 w 4731790"/>
              <a:gd name="connsiteY10" fmla="*/ 2584434 h 2590282"/>
              <a:gd name="connsiteX11" fmla="*/ 2128861 w 4731790"/>
              <a:gd name="connsiteY11" fmla="*/ 2587684 h 2590282"/>
              <a:gd name="connsiteX12" fmla="*/ 1254071 w 4731790"/>
              <a:gd name="connsiteY12" fmla="*/ 2585174 h 2590282"/>
              <a:gd name="connsiteX13" fmla="*/ 754270 w 4731790"/>
              <a:gd name="connsiteY13" fmla="*/ 2588702 h 2590282"/>
              <a:gd name="connsiteX14" fmla="*/ 298485 w 4731790"/>
              <a:gd name="connsiteY14" fmla="*/ 2582760 h 2590282"/>
              <a:gd name="connsiteX15" fmla="*/ 428909 w 4731790"/>
              <a:gd name="connsiteY15" fmla="*/ 2293268 h 2590282"/>
              <a:gd name="connsiteX0" fmla="*/ 428909 w 4731790"/>
              <a:gd name="connsiteY0" fmla="*/ 2293268 h 2591095"/>
              <a:gd name="connsiteX1" fmla="*/ 854674 w 4731790"/>
              <a:gd name="connsiteY1" fmla="*/ 1993365 h 2591095"/>
              <a:gd name="connsiteX2" fmla="*/ 2126697 w 4731790"/>
              <a:gd name="connsiteY2" fmla="*/ 1374277 h 2591095"/>
              <a:gd name="connsiteX3" fmla="*/ 3011927 w 4731790"/>
              <a:gd name="connsiteY3" fmla="*/ 866104 h 2591095"/>
              <a:gd name="connsiteX4" fmla="*/ 4045884 w 4731790"/>
              <a:gd name="connsiteY4" fmla="*/ 424329 h 2591095"/>
              <a:gd name="connsiteX5" fmla="*/ 4621596 w 4731790"/>
              <a:gd name="connsiteY5" fmla="*/ 578 h 2591095"/>
              <a:gd name="connsiteX6" fmla="*/ 4731790 w 4731790"/>
              <a:gd name="connsiteY6" fmla="*/ 550163 h 2591095"/>
              <a:gd name="connsiteX7" fmla="*/ 4314347 w 4731790"/>
              <a:gd name="connsiteY7" fmla="*/ 1264927 h 2591095"/>
              <a:gd name="connsiteX8" fmla="*/ 4281215 w 4731790"/>
              <a:gd name="connsiteY8" fmla="*/ 1795191 h 2591095"/>
              <a:gd name="connsiteX9" fmla="*/ 4203360 w 4731790"/>
              <a:gd name="connsiteY9" fmla="*/ 2338136 h 2591095"/>
              <a:gd name="connsiteX10" fmla="*/ 3912785 w 4731790"/>
              <a:gd name="connsiteY10" fmla="*/ 2584434 h 2591095"/>
              <a:gd name="connsiteX11" fmla="*/ 2128861 w 4731790"/>
              <a:gd name="connsiteY11" fmla="*/ 2587684 h 2591095"/>
              <a:gd name="connsiteX12" fmla="*/ 1254071 w 4731790"/>
              <a:gd name="connsiteY12" fmla="*/ 2585174 h 2591095"/>
              <a:gd name="connsiteX13" fmla="*/ 754270 w 4731790"/>
              <a:gd name="connsiteY13" fmla="*/ 2588702 h 2591095"/>
              <a:gd name="connsiteX14" fmla="*/ 298485 w 4731790"/>
              <a:gd name="connsiteY14" fmla="*/ 2589100 h 2591095"/>
              <a:gd name="connsiteX15" fmla="*/ 428909 w 4731790"/>
              <a:gd name="connsiteY15" fmla="*/ 2293268 h 2591095"/>
              <a:gd name="connsiteX0" fmla="*/ 428909 w 4731790"/>
              <a:gd name="connsiteY0" fmla="*/ 2293268 h 2590282"/>
              <a:gd name="connsiteX1" fmla="*/ 854674 w 4731790"/>
              <a:gd name="connsiteY1" fmla="*/ 1993365 h 2590282"/>
              <a:gd name="connsiteX2" fmla="*/ 2126697 w 4731790"/>
              <a:gd name="connsiteY2" fmla="*/ 1374277 h 2590282"/>
              <a:gd name="connsiteX3" fmla="*/ 3011927 w 4731790"/>
              <a:gd name="connsiteY3" fmla="*/ 866104 h 2590282"/>
              <a:gd name="connsiteX4" fmla="*/ 4045884 w 4731790"/>
              <a:gd name="connsiteY4" fmla="*/ 424329 h 2590282"/>
              <a:gd name="connsiteX5" fmla="*/ 4621596 w 4731790"/>
              <a:gd name="connsiteY5" fmla="*/ 578 h 2590282"/>
              <a:gd name="connsiteX6" fmla="*/ 4731790 w 4731790"/>
              <a:gd name="connsiteY6" fmla="*/ 550163 h 2590282"/>
              <a:gd name="connsiteX7" fmla="*/ 4314347 w 4731790"/>
              <a:gd name="connsiteY7" fmla="*/ 1264927 h 2590282"/>
              <a:gd name="connsiteX8" fmla="*/ 4281215 w 4731790"/>
              <a:gd name="connsiteY8" fmla="*/ 1795191 h 2590282"/>
              <a:gd name="connsiteX9" fmla="*/ 4203360 w 4731790"/>
              <a:gd name="connsiteY9" fmla="*/ 2338136 h 2590282"/>
              <a:gd name="connsiteX10" fmla="*/ 3912785 w 4731790"/>
              <a:gd name="connsiteY10" fmla="*/ 2584434 h 2590282"/>
              <a:gd name="connsiteX11" fmla="*/ 2128861 w 4731790"/>
              <a:gd name="connsiteY11" fmla="*/ 2587684 h 2590282"/>
              <a:gd name="connsiteX12" fmla="*/ 1254071 w 4731790"/>
              <a:gd name="connsiteY12" fmla="*/ 2585174 h 2590282"/>
              <a:gd name="connsiteX13" fmla="*/ 754270 w 4731790"/>
              <a:gd name="connsiteY13" fmla="*/ 2588702 h 2590282"/>
              <a:gd name="connsiteX14" fmla="*/ 298485 w 4731790"/>
              <a:gd name="connsiteY14" fmla="*/ 2589100 h 2590282"/>
              <a:gd name="connsiteX15" fmla="*/ 428909 w 4731790"/>
              <a:gd name="connsiteY15" fmla="*/ 2293268 h 2590282"/>
              <a:gd name="connsiteX0" fmla="*/ 428909 w 4731790"/>
              <a:gd name="connsiteY0" fmla="*/ 2293268 h 2591872"/>
              <a:gd name="connsiteX1" fmla="*/ 854674 w 4731790"/>
              <a:gd name="connsiteY1" fmla="*/ 1993365 h 2591872"/>
              <a:gd name="connsiteX2" fmla="*/ 2126697 w 4731790"/>
              <a:gd name="connsiteY2" fmla="*/ 1374277 h 2591872"/>
              <a:gd name="connsiteX3" fmla="*/ 3011927 w 4731790"/>
              <a:gd name="connsiteY3" fmla="*/ 866104 h 2591872"/>
              <a:gd name="connsiteX4" fmla="*/ 4045884 w 4731790"/>
              <a:gd name="connsiteY4" fmla="*/ 424329 h 2591872"/>
              <a:gd name="connsiteX5" fmla="*/ 4621596 w 4731790"/>
              <a:gd name="connsiteY5" fmla="*/ 578 h 2591872"/>
              <a:gd name="connsiteX6" fmla="*/ 4731790 w 4731790"/>
              <a:gd name="connsiteY6" fmla="*/ 550163 h 2591872"/>
              <a:gd name="connsiteX7" fmla="*/ 4314347 w 4731790"/>
              <a:gd name="connsiteY7" fmla="*/ 1264927 h 2591872"/>
              <a:gd name="connsiteX8" fmla="*/ 4281215 w 4731790"/>
              <a:gd name="connsiteY8" fmla="*/ 1795191 h 2591872"/>
              <a:gd name="connsiteX9" fmla="*/ 4203360 w 4731790"/>
              <a:gd name="connsiteY9" fmla="*/ 2338136 h 2591872"/>
              <a:gd name="connsiteX10" fmla="*/ 3912785 w 4731790"/>
              <a:gd name="connsiteY10" fmla="*/ 2584434 h 2591872"/>
              <a:gd name="connsiteX11" fmla="*/ 2128861 w 4731790"/>
              <a:gd name="connsiteY11" fmla="*/ 2587684 h 2591872"/>
              <a:gd name="connsiteX12" fmla="*/ 1254071 w 4731790"/>
              <a:gd name="connsiteY12" fmla="*/ 2585174 h 2591872"/>
              <a:gd name="connsiteX13" fmla="*/ 760646 w 4731790"/>
              <a:gd name="connsiteY13" fmla="*/ 2591872 h 2591872"/>
              <a:gd name="connsiteX14" fmla="*/ 298485 w 4731790"/>
              <a:gd name="connsiteY14" fmla="*/ 2589100 h 2591872"/>
              <a:gd name="connsiteX15" fmla="*/ 428909 w 4731790"/>
              <a:gd name="connsiteY15" fmla="*/ 2293268 h 2591872"/>
              <a:gd name="connsiteX0" fmla="*/ 459642 w 4762523"/>
              <a:gd name="connsiteY0" fmla="*/ 2293268 h 2591872"/>
              <a:gd name="connsiteX1" fmla="*/ 885407 w 4762523"/>
              <a:gd name="connsiteY1" fmla="*/ 1993365 h 2591872"/>
              <a:gd name="connsiteX2" fmla="*/ 2157430 w 4762523"/>
              <a:gd name="connsiteY2" fmla="*/ 1374277 h 2591872"/>
              <a:gd name="connsiteX3" fmla="*/ 3042660 w 4762523"/>
              <a:gd name="connsiteY3" fmla="*/ 866104 h 2591872"/>
              <a:gd name="connsiteX4" fmla="*/ 4076617 w 4762523"/>
              <a:gd name="connsiteY4" fmla="*/ 424329 h 2591872"/>
              <a:gd name="connsiteX5" fmla="*/ 4652329 w 4762523"/>
              <a:gd name="connsiteY5" fmla="*/ 578 h 2591872"/>
              <a:gd name="connsiteX6" fmla="*/ 4762523 w 4762523"/>
              <a:gd name="connsiteY6" fmla="*/ 550163 h 2591872"/>
              <a:gd name="connsiteX7" fmla="*/ 4345080 w 4762523"/>
              <a:gd name="connsiteY7" fmla="*/ 1264927 h 2591872"/>
              <a:gd name="connsiteX8" fmla="*/ 4311948 w 4762523"/>
              <a:gd name="connsiteY8" fmla="*/ 1795191 h 2591872"/>
              <a:gd name="connsiteX9" fmla="*/ 4234093 w 4762523"/>
              <a:gd name="connsiteY9" fmla="*/ 2338136 h 2591872"/>
              <a:gd name="connsiteX10" fmla="*/ 3943518 w 4762523"/>
              <a:gd name="connsiteY10" fmla="*/ 2584434 h 2591872"/>
              <a:gd name="connsiteX11" fmla="*/ 2159594 w 4762523"/>
              <a:gd name="connsiteY11" fmla="*/ 2587684 h 2591872"/>
              <a:gd name="connsiteX12" fmla="*/ 1284804 w 4762523"/>
              <a:gd name="connsiteY12" fmla="*/ 2585174 h 2591872"/>
              <a:gd name="connsiteX13" fmla="*/ 791379 w 4762523"/>
              <a:gd name="connsiteY13" fmla="*/ 2591872 h 2591872"/>
              <a:gd name="connsiteX14" fmla="*/ 290958 w 4762523"/>
              <a:gd name="connsiteY14" fmla="*/ 2589100 h 2591872"/>
              <a:gd name="connsiteX15" fmla="*/ 459642 w 4762523"/>
              <a:gd name="connsiteY15" fmla="*/ 2293268 h 2591872"/>
              <a:gd name="connsiteX0" fmla="*/ 459642 w 4762523"/>
              <a:gd name="connsiteY0" fmla="*/ 2293268 h 2591872"/>
              <a:gd name="connsiteX1" fmla="*/ 885407 w 4762523"/>
              <a:gd name="connsiteY1" fmla="*/ 1993365 h 2591872"/>
              <a:gd name="connsiteX2" fmla="*/ 2157430 w 4762523"/>
              <a:gd name="connsiteY2" fmla="*/ 1374277 h 2591872"/>
              <a:gd name="connsiteX3" fmla="*/ 3042660 w 4762523"/>
              <a:gd name="connsiteY3" fmla="*/ 866104 h 2591872"/>
              <a:gd name="connsiteX4" fmla="*/ 4076617 w 4762523"/>
              <a:gd name="connsiteY4" fmla="*/ 424329 h 2591872"/>
              <a:gd name="connsiteX5" fmla="*/ 4652329 w 4762523"/>
              <a:gd name="connsiteY5" fmla="*/ 578 h 2591872"/>
              <a:gd name="connsiteX6" fmla="*/ 4762523 w 4762523"/>
              <a:gd name="connsiteY6" fmla="*/ 550163 h 2591872"/>
              <a:gd name="connsiteX7" fmla="*/ 4345080 w 4762523"/>
              <a:gd name="connsiteY7" fmla="*/ 1264927 h 2591872"/>
              <a:gd name="connsiteX8" fmla="*/ 4311948 w 4762523"/>
              <a:gd name="connsiteY8" fmla="*/ 1795191 h 2591872"/>
              <a:gd name="connsiteX9" fmla="*/ 4234093 w 4762523"/>
              <a:gd name="connsiteY9" fmla="*/ 2338136 h 2591872"/>
              <a:gd name="connsiteX10" fmla="*/ 3943518 w 4762523"/>
              <a:gd name="connsiteY10" fmla="*/ 2584434 h 2591872"/>
              <a:gd name="connsiteX11" fmla="*/ 2159594 w 4762523"/>
              <a:gd name="connsiteY11" fmla="*/ 2587684 h 2591872"/>
              <a:gd name="connsiteX12" fmla="*/ 1284804 w 4762523"/>
              <a:gd name="connsiteY12" fmla="*/ 2585174 h 2591872"/>
              <a:gd name="connsiteX13" fmla="*/ 791379 w 4762523"/>
              <a:gd name="connsiteY13" fmla="*/ 2591872 h 2591872"/>
              <a:gd name="connsiteX14" fmla="*/ 290958 w 4762523"/>
              <a:gd name="connsiteY14" fmla="*/ 2589100 h 2591872"/>
              <a:gd name="connsiteX15" fmla="*/ 459642 w 4762523"/>
              <a:gd name="connsiteY15" fmla="*/ 2293268 h 2591872"/>
              <a:gd name="connsiteX0" fmla="*/ 459642 w 4762523"/>
              <a:gd name="connsiteY0" fmla="*/ 2293268 h 2591872"/>
              <a:gd name="connsiteX1" fmla="*/ 885407 w 4762523"/>
              <a:gd name="connsiteY1" fmla="*/ 1993365 h 2591872"/>
              <a:gd name="connsiteX2" fmla="*/ 2157430 w 4762523"/>
              <a:gd name="connsiteY2" fmla="*/ 1374277 h 2591872"/>
              <a:gd name="connsiteX3" fmla="*/ 3042660 w 4762523"/>
              <a:gd name="connsiteY3" fmla="*/ 866104 h 2591872"/>
              <a:gd name="connsiteX4" fmla="*/ 4076617 w 4762523"/>
              <a:gd name="connsiteY4" fmla="*/ 424329 h 2591872"/>
              <a:gd name="connsiteX5" fmla="*/ 4652329 w 4762523"/>
              <a:gd name="connsiteY5" fmla="*/ 578 h 2591872"/>
              <a:gd name="connsiteX6" fmla="*/ 4762523 w 4762523"/>
              <a:gd name="connsiteY6" fmla="*/ 550163 h 2591872"/>
              <a:gd name="connsiteX7" fmla="*/ 4345080 w 4762523"/>
              <a:gd name="connsiteY7" fmla="*/ 1264927 h 2591872"/>
              <a:gd name="connsiteX8" fmla="*/ 4311948 w 4762523"/>
              <a:gd name="connsiteY8" fmla="*/ 1795191 h 2591872"/>
              <a:gd name="connsiteX9" fmla="*/ 4234093 w 4762523"/>
              <a:gd name="connsiteY9" fmla="*/ 2338136 h 2591872"/>
              <a:gd name="connsiteX10" fmla="*/ 3943518 w 4762523"/>
              <a:gd name="connsiteY10" fmla="*/ 2584434 h 2591872"/>
              <a:gd name="connsiteX11" fmla="*/ 2972634 w 4762523"/>
              <a:gd name="connsiteY11" fmla="*/ 2590854 h 2591872"/>
              <a:gd name="connsiteX12" fmla="*/ 1284804 w 4762523"/>
              <a:gd name="connsiteY12" fmla="*/ 2585174 h 2591872"/>
              <a:gd name="connsiteX13" fmla="*/ 791379 w 4762523"/>
              <a:gd name="connsiteY13" fmla="*/ 2591872 h 2591872"/>
              <a:gd name="connsiteX14" fmla="*/ 290958 w 4762523"/>
              <a:gd name="connsiteY14" fmla="*/ 2589100 h 2591872"/>
              <a:gd name="connsiteX15" fmla="*/ 459642 w 4762523"/>
              <a:gd name="connsiteY15" fmla="*/ 2293268 h 2591872"/>
              <a:gd name="connsiteX0" fmla="*/ 459642 w 4762523"/>
              <a:gd name="connsiteY0" fmla="*/ 2293268 h 2592405"/>
              <a:gd name="connsiteX1" fmla="*/ 885407 w 4762523"/>
              <a:gd name="connsiteY1" fmla="*/ 1993365 h 2592405"/>
              <a:gd name="connsiteX2" fmla="*/ 2157430 w 4762523"/>
              <a:gd name="connsiteY2" fmla="*/ 1374277 h 2592405"/>
              <a:gd name="connsiteX3" fmla="*/ 3042660 w 4762523"/>
              <a:gd name="connsiteY3" fmla="*/ 866104 h 2592405"/>
              <a:gd name="connsiteX4" fmla="*/ 4076617 w 4762523"/>
              <a:gd name="connsiteY4" fmla="*/ 424329 h 2592405"/>
              <a:gd name="connsiteX5" fmla="*/ 4652329 w 4762523"/>
              <a:gd name="connsiteY5" fmla="*/ 578 h 2592405"/>
              <a:gd name="connsiteX6" fmla="*/ 4762523 w 4762523"/>
              <a:gd name="connsiteY6" fmla="*/ 550163 h 2592405"/>
              <a:gd name="connsiteX7" fmla="*/ 4345080 w 4762523"/>
              <a:gd name="connsiteY7" fmla="*/ 1264927 h 2592405"/>
              <a:gd name="connsiteX8" fmla="*/ 4311948 w 4762523"/>
              <a:gd name="connsiteY8" fmla="*/ 1795191 h 2592405"/>
              <a:gd name="connsiteX9" fmla="*/ 4234093 w 4762523"/>
              <a:gd name="connsiteY9" fmla="*/ 2338136 h 2592405"/>
              <a:gd name="connsiteX10" fmla="*/ 3943518 w 4762523"/>
              <a:gd name="connsiteY10" fmla="*/ 2584434 h 2592405"/>
              <a:gd name="connsiteX11" fmla="*/ 2972634 w 4762523"/>
              <a:gd name="connsiteY11" fmla="*/ 2590854 h 2592405"/>
              <a:gd name="connsiteX12" fmla="*/ 1284804 w 4762523"/>
              <a:gd name="connsiteY12" fmla="*/ 2585174 h 2592405"/>
              <a:gd name="connsiteX13" fmla="*/ 791379 w 4762523"/>
              <a:gd name="connsiteY13" fmla="*/ 2591872 h 2592405"/>
              <a:gd name="connsiteX14" fmla="*/ 290958 w 4762523"/>
              <a:gd name="connsiteY14" fmla="*/ 2589100 h 2592405"/>
              <a:gd name="connsiteX15" fmla="*/ 459642 w 4762523"/>
              <a:gd name="connsiteY15" fmla="*/ 2293268 h 2592405"/>
              <a:gd name="connsiteX0" fmla="*/ 459642 w 4762523"/>
              <a:gd name="connsiteY0" fmla="*/ 2293268 h 2592405"/>
              <a:gd name="connsiteX1" fmla="*/ 885407 w 4762523"/>
              <a:gd name="connsiteY1" fmla="*/ 1993365 h 2592405"/>
              <a:gd name="connsiteX2" fmla="*/ 2157430 w 4762523"/>
              <a:gd name="connsiteY2" fmla="*/ 1374277 h 2592405"/>
              <a:gd name="connsiteX3" fmla="*/ 3042660 w 4762523"/>
              <a:gd name="connsiteY3" fmla="*/ 866104 h 2592405"/>
              <a:gd name="connsiteX4" fmla="*/ 4076617 w 4762523"/>
              <a:gd name="connsiteY4" fmla="*/ 424329 h 2592405"/>
              <a:gd name="connsiteX5" fmla="*/ 4652329 w 4762523"/>
              <a:gd name="connsiteY5" fmla="*/ 578 h 2592405"/>
              <a:gd name="connsiteX6" fmla="*/ 4762523 w 4762523"/>
              <a:gd name="connsiteY6" fmla="*/ 550163 h 2592405"/>
              <a:gd name="connsiteX7" fmla="*/ 4345080 w 4762523"/>
              <a:gd name="connsiteY7" fmla="*/ 1264927 h 2592405"/>
              <a:gd name="connsiteX8" fmla="*/ 4311948 w 4762523"/>
              <a:gd name="connsiteY8" fmla="*/ 1795191 h 2592405"/>
              <a:gd name="connsiteX9" fmla="*/ 4234093 w 4762523"/>
              <a:gd name="connsiteY9" fmla="*/ 2338136 h 2592405"/>
              <a:gd name="connsiteX10" fmla="*/ 3943518 w 4762523"/>
              <a:gd name="connsiteY10" fmla="*/ 2584434 h 2592405"/>
              <a:gd name="connsiteX11" fmla="*/ 2972634 w 4762523"/>
              <a:gd name="connsiteY11" fmla="*/ 2590854 h 2592405"/>
              <a:gd name="connsiteX12" fmla="*/ 1284804 w 4762523"/>
              <a:gd name="connsiteY12" fmla="*/ 2585174 h 2592405"/>
              <a:gd name="connsiteX13" fmla="*/ 791379 w 4762523"/>
              <a:gd name="connsiteY13" fmla="*/ 2591872 h 2592405"/>
              <a:gd name="connsiteX14" fmla="*/ 290958 w 4762523"/>
              <a:gd name="connsiteY14" fmla="*/ 2589100 h 2592405"/>
              <a:gd name="connsiteX15" fmla="*/ 459642 w 4762523"/>
              <a:gd name="connsiteY15" fmla="*/ 2293268 h 2592405"/>
              <a:gd name="connsiteX0" fmla="*/ 214415 w 4517296"/>
              <a:gd name="connsiteY0" fmla="*/ 2293268 h 2609689"/>
              <a:gd name="connsiteX1" fmla="*/ 640180 w 4517296"/>
              <a:gd name="connsiteY1" fmla="*/ 1993365 h 2609689"/>
              <a:gd name="connsiteX2" fmla="*/ 1912203 w 4517296"/>
              <a:gd name="connsiteY2" fmla="*/ 1374277 h 2609689"/>
              <a:gd name="connsiteX3" fmla="*/ 2797433 w 4517296"/>
              <a:gd name="connsiteY3" fmla="*/ 866104 h 2609689"/>
              <a:gd name="connsiteX4" fmla="*/ 3831390 w 4517296"/>
              <a:gd name="connsiteY4" fmla="*/ 424329 h 2609689"/>
              <a:gd name="connsiteX5" fmla="*/ 4407102 w 4517296"/>
              <a:gd name="connsiteY5" fmla="*/ 578 h 2609689"/>
              <a:gd name="connsiteX6" fmla="*/ 4517296 w 4517296"/>
              <a:gd name="connsiteY6" fmla="*/ 550163 h 2609689"/>
              <a:gd name="connsiteX7" fmla="*/ 4099853 w 4517296"/>
              <a:gd name="connsiteY7" fmla="*/ 1264927 h 2609689"/>
              <a:gd name="connsiteX8" fmla="*/ 4066721 w 4517296"/>
              <a:gd name="connsiteY8" fmla="*/ 1795191 h 2609689"/>
              <a:gd name="connsiteX9" fmla="*/ 3988866 w 4517296"/>
              <a:gd name="connsiteY9" fmla="*/ 2338136 h 2609689"/>
              <a:gd name="connsiteX10" fmla="*/ 3698291 w 4517296"/>
              <a:gd name="connsiteY10" fmla="*/ 2584434 h 2609689"/>
              <a:gd name="connsiteX11" fmla="*/ 2727407 w 4517296"/>
              <a:gd name="connsiteY11" fmla="*/ 2590854 h 2609689"/>
              <a:gd name="connsiteX12" fmla="*/ 1039577 w 4517296"/>
              <a:gd name="connsiteY12" fmla="*/ 2585174 h 2609689"/>
              <a:gd name="connsiteX13" fmla="*/ 45731 w 4517296"/>
              <a:gd name="connsiteY13" fmla="*/ 2589100 h 2609689"/>
              <a:gd name="connsiteX14" fmla="*/ 214415 w 4517296"/>
              <a:gd name="connsiteY14" fmla="*/ 2293268 h 2609689"/>
              <a:gd name="connsiteX0" fmla="*/ 214415 w 4517296"/>
              <a:gd name="connsiteY0" fmla="*/ 2293268 h 2592405"/>
              <a:gd name="connsiteX1" fmla="*/ 640180 w 4517296"/>
              <a:gd name="connsiteY1" fmla="*/ 1993365 h 2592405"/>
              <a:gd name="connsiteX2" fmla="*/ 1912203 w 4517296"/>
              <a:gd name="connsiteY2" fmla="*/ 1374277 h 2592405"/>
              <a:gd name="connsiteX3" fmla="*/ 2797433 w 4517296"/>
              <a:gd name="connsiteY3" fmla="*/ 866104 h 2592405"/>
              <a:gd name="connsiteX4" fmla="*/ 3831390 w 4517296"/>
              <a:gd name="connsiteY4" fmla="*/ 424329 h 2592405"/>
              <a:gd name="connsiteX5" fmla="*/ 4407102 w 4517296"/>
              <a:gd name="connsiteY5" fmla="*/ 578 h 2592405"/>
              <a:gd name="connsiteX6" fmla="*/ 4517296 w 4517296"/>
              <a:gd name="connsiteY6" fmla="*/ 550163 h 2592405"/>
              <a:gd name="connsiteX7" fmla="*/ 4099853 w 4517296"/>
              <a:gd name="connsiteY7" fmla="*/ 1264927 h 2592405"/>
              <a:gd name="connsiteX8" fmla="*/ 4066721 w 4517296"/>
              <a:gd name="connsiteY8" fmla="*/ 1795191 h 2592405"/>
              <a:gd name="connsiteX9" fmla="*/ 3988866 w 4517296"/>
              <a:gd name="connsiteY9" fmla="*/ 2338136 h 2592405"/>
              <a:gd name="connsiteX10" fmla="*/ 3698291 w 4517296"/>
              <a:gd name="connsiteY10" fmla="*/ 2584434 h 2592405"/>
              <a:gd name="connsiteX11" fmla="*/ 2727407 w 4517296"/>
              <a:gd name="connsiteY11" fmla="*/ 2590854 h 2592405"/>
              <a:gd name="connsiteX12" fmla="*/ 1039577 w 4517296"/>
              <a:gd name="connsiteY12" fmla="*/ 2585174 h 2592405"/>
              <a:gd name="connsiteX13" fmla="*/ 45731 w 4517296"/>
              <a:gd name="connsiteY13" fmla="*/ 2589100 h 2592405"/>
              <a:gd name="connsiteX14" fmla="*/ 214415 w 4517296"/>
              <a:gd name="connsiteY14" fmla="*/ 2293268 h 2592405"/>
              <a:gd name="connsiteX0" fmla="*/ 214415 w 4517296"/>
              <a:gd name="connsiteY0" fmla="*/ 2293268 h 2592405"/>
              <a:gd name="connsiteX1" fmla="*/ 640180 w 4517296"/>
              <a:gd name="connsiteY1" fmla="*/ 1993365 h 2592405"/>
              <a:gd name="connsiteX2" fmla="*/ 1912203 w 4517296"/>
              <a:gd name="connsiteY2" fmla="*/ 1374277 h 2592405"/>
              <a:gd name="connsiteX3" fmla="*/ 2797433 w 4517296"/>
              <a:gd name="connsiteY3" fmla="*/ 866104 h 2592405"/>
              <a:gd name="connsiteX4" fmla="*/ 3831390 w 4517296"/>
              <a:gd name="connsiteY4" fmla="*/ 424329 h 2592405"/>
              <a:gd name="connsiteX5" fmla="*/ 4407102 w 4517296"/>
              <a:gd name="connsiteY5" fmla="*/ 578 h 2592405"/>
              <a:gd name="connsiteX6" fmla="*/ 4517296 w 4517296"/>
              <a:gd name="connsiteY6" fmla="*/ 550163 h 2592405"/>
              <a:gd name="connsiteX7" fmla="*/ 4099853 w 4517296"/>
              <a:gd name="connsiteY7" fmla="*/ 1264927 h 2592405"/>
              <a:gd name="connsiteX8" fmla="*/ 4066721 w 4517296"/>
              <a:gd name="connsiteY8" fmla="*/ 1795191 h 2592405"/>
              <a:gd name="connsiteX9" fmla="*/ 3988866 w 4517296"/>
              <a:gd name="connsiteY9" fmla="*/ 2338136 h 2592405"/>
              <a:gd name="connsiteX10" fmla="*/ 3698291 w 4517296"/>
              <a:gd name="connsiteY10" fmla="*/ 2584434 h 2592405"/>
              <a:gd name="connsiteX11" fmla="*/ 2727407 w 4517296"/>
              <a:gd name="connsiteY11" fmla="*/ 2590854 h 2592405"/>
              <a:gd name="connsiteX12" fmla="*/ 1039577 w 4517296"/>
              <a:gd name="connsiteY12" fmla="*/ 2585174 h 2592405"/>
              <a:gd name="connsiteX13" fmla="*/ 45731 w 4517296"/>
              <a:gd name="connsiteY13" fmla="*/ 2589100 h 2592405"/>
              <a:gd name="connsiteX14" fmla="*/ 214415 w 4517296"/>
              <a:gd name="connsiteY14" fmla="*/ 2293268 h 2592405"/>
              <a:gd name="connsiteX0" fmla="*/ 214415 w 4517296"/>
              <a:gd name="connsiteY0" fmla="*/ 2293268 h 2592405"/>
              <a:gd name="connsiteX1" fmla="*/ 640180 w 4517296"/>
              <a:gd name="connsiteY1" fmla="*/ 1993365 h 2592405"/>
              <a:gd name="connsiteX2" fmla="*/ 1912203 w 4517296"/>
              <a:gd name="connsiteY2" fmla="*/ 1374277 h 2592405"/>
              <a:gd name="connsiteX3" fmla="*/ 2797433 w 4517296"/>
              <a:gd name="connsiteY3" fmla="*/ 866104 h 2592405"/>
              <a:gd name="connsiteX4" fmla="*/ 3831390 w 4517296"/>
              <a:gd name="connsiteY4" fmla="*/ 424329 h 2592405"/>
              <a:gd name="connsiteX5" fmla="*/ 4407102 w 4517296"/>
              <a:gd name="connsiteY5" fmla="*/ 578 h 2592405"/>
              <a:gd name="connsiteX6" fmla="*/ 4517296 w 4517296"/>
              <a:gd name="connsiteY6" fmla="*/ 550163 h 2592405"/>
              <a:gd name="connsiteX7" fmla="*/ 4099853 w 4517296"/>
              <a:gd name="connsiteY7" fmla="*/ 1264927 h 2592405"/>
              <a:gd name="connsiteX8" fmla="*/ 4066721 w 4517296"/>
              <a:gd name="connsiteY8" fmla="*/ 1795191 h 2592405"/>
              <a:gd name="connsiteX9" fmla="*/ 3988866 w 4517296"/>
              <a:gd name="connsiteY9" fmla="*/ 2338136 h 2592405"/>
              <a:gd name="connsiteX10" fmla="*/ 3698291 w 4517296"/>
              <a:gd name="connsiteY10" fmla="*/ 2584434 h 2592405"/>
              <a:gd name="connsiteX11" fmla="*/ 2727407 w 4517296"/>
              <a:gd name="connsiteY11" fmla="*/ 2590854 h 2592405"/>
              <a:gd name="connsiteX12" fmla="*/ 1039577 w 4517296"/>
              <a:gd name="connsiteY12" fmla="*/ 2585174 h 2592405"/>
              <a:gd name="connsiteX13" fmla="*/ 45731 w 4517296"/>
              <a:gd name="connsiteY13" fmla="*/ 2589100 h 2592405"/>
              <a:gd name="connsiteX14" fmla="*/ 214415 w 4517296"/>
              <a:gd name="connsiteY14" fmla="*/ 2293268 h 2592405"/>
              <a:gd name="connsiteX0" fmla="*/ 214415 w 4517296"/>
              <a:gd name="connsiteY0" fmla="*/ 2293268 h 2592405"/>
              <a:gd name="connsiteX1" fmla="*/ 640180 w 4517296"/>
              <a:gd name="connsiteY1" fmla="*/ 1993365 h 2592405"/>
              <a:gd name="connsiteX2" fmla="*/ 1912203 w 4517296"/>
              <a:gd name="connsiteY2" fmla="*/ 1374277 h 2592405"/>
              <a:gd name="connsiteX3" fmla="*/ 2797433 w 4517296"/>
              <a:gd name="connsiteY3" fmla="*/ 866104 h 2592405"/>
              <a:gd name="connsiteX4" fmla="*/ 3831390 w 4517296"/>
              <a:gd name="connsiteY4" fmla="*/ 424329 h 2592405"/>
              <a:gd name="connsiteX5" fmla="*/ 4407102 w 4517296"/>
              <a:gd name="connsiteY5" fmla="*/ 578 h 2592405"/>
              <a:gd name="connsiteX6" fmla="*/ 4517296 w 4517296"/>
              <a:gd name="connsiteY6" fmla="*/ 550163 h 2592405"/>
              <a:gd name="connsiteX7" fmla="*/ 4099853 w 4517296"/>
              <a:gd name="connsiteY7" fmla="*/ 1264927 h 2592405"/>
              <a:gd name="connsiteX8" fmla="*/ 4066721 w 4517296"/>
              <a:gd name="connsiteY8" fmla="*/ 1795191 h 2592405"/>
              <a:gd name="connsiteX9" fmla="*/ 3988866 w 4517296"/>
              <a:gd name="connsiteY9" fmla="*/ 2338136 h 2592405"/>
              <a:gd name="connsiteX10" fmla="*/ 3698291 w 4517296"/>
              <a:gd name="connsiteY10" fmla="*/ 2584434 h 2592405"/>
              <a:gd name="connsiteX11" fmla="*/ 2727407 w 4517296"/>
              <a:gd name="connsiteY11" fmla="*/ 2590854 h 2592405"/>
              <a:gd name="connsiteX12" fmla="*/ 1039577 w 4517296"/>
              <a:gd name="connsiteY12" fmla="*/ 2585174 h 2592405"/>
              <a:gd name="connsiteX13" fmla="*/ 45731 w 4517296"/>
              <a:gd name="connsiteY13" fmla="*/ 2589100 h 2592405"/>
              <a:gd name="connsiteX14" fmla="*/ 214415 w 4517296"/>
              <a:gd name="connsiteY14" fmla="*/ 2293268 h 2592405"/>
              <a:gd name="connsiteX0" fmla="*/ 214415 w 4517296"/>
              <a:gd name="connsiteY0" fmla="*/ 2293268 h 2592405"/>
              <a:gd name="connsiteX1" fmla="*/ 640180 w 4517296"/>
              <a:gd name="connsiteY1" fmla="*/ 1993365 h 2592405"/>
              <a:gd name="connsiteX2" fmla="*/ 1912203 w 4517296"/>
              <a:gd name="connsiteY2" fmla="*/ 1374277 h 2592405"/>
              <a:gd name="connsiteX3" fmla="*/ 2797433 w 4517296"/>
              <a:gd name="connsiteY3" fmla="*/ 866104 h 2592405"/>
              <a:gd name="connsiteX4" fmla="*/ 3831390 w 4517296"/>
              <a:gd name="connsiteY4" fmla="*/ 424329 h 2592405"/>
              <a:gd name="connsiteX5" fmla="*/ 4407102 w 4517296"/>
              <a:gd name="connsiteY5" fmla="*/ 578 h 2592405"/>
              <a:gd name="connsiteX6" fmla="*/ 4517296 w 4517296"/>
              <a:gd name="connsiteY6" fmla="*/ 550163 h 2592405"/>
              <a:gd name="connsiteX7" fmla="*/ 4099853 w 4517296"/>
              <a:gd name="connsiteY7" fmla="*/ 1264927 h 2592405"/>
              <a:gd name="connsiteX8" fmla="*/ 4066721 w 4517296"/>
              <a:gd name="connsiteY8" fmla="*/ 1795191 h 2592405"/>
              <a:gd name="connsiteX9" fmla="*/ 3988866 w 4517296"/>
              <a:gd name="connsiteY9" fmla="*/ 2338136 h 2592405"/>
              <a:gd name="connsiteX10" fmla="*/ 3698291 w 4517296"/>
              <a:gd name="connsiteY10" fmla="*/ 2584434 h 2592405"/>
              <a:gd name="connsiteX11" fmla="*/ 2727407 w 4517296"/>
              <a:gd name="connsiteY11" fmla="*/ 2590854 h 2592405"/>
              <a:gd name="connsiteX12" fmla="*/ 1039577 w 4517296"/>
              <a:gd name="connsiteY12" fmla="*/ 2585174 h 2592405"/>
              <a:gd name="connsiteX13" fmla="*/ 45731 w 4517296"/>
              <a:gd name="connsiteY13" fmla="*/ 2589100 h 2592405"/>
              <a:gd name="connsiteX14" fmla="*/ 214415 w 4517296"/>
              <a:gd name="connsiteY14" fmla="*/ 2293268 h 2592405"/>
              <a:gd name="connsiteX0" fmla="*/ 214415 w 4517296"/>
              <a:gd name="connsiteY0" fmla="*/ 2293268 h 2592405"/>
              <a:gd name="connsiteX1" fmla="*/ 640180 w 4517296"/>
              <a:gd name="connsiteY1" fmla="*/ 1993365 h 2592405"/>
              <a:gd name="connsiteX2" fmla="*/ 1912203 w 4517296"/>
              <a:gd name="connsiteY2" fmla="*/ 1374277 h 2592405"/>
              <a:gd name="connsiteX3" fmla="*/ 2870766 w 4517296"/>
              <a:gd name="connsiteY3" fmla="*/ 1262307 h 2592405"/>
              <a:gd name="connsiteX4" fmla="*/ 3831390 w 4517296"/>
              <a:gd name="connsiteY4" fmla="*/ 424329 h 2592405"/>
              <a:gd name="connsiteX5" fmla="*/ 4407102 w 4517296"/>
              <a:gd name="connsiteY5" fmla="*/ 578 h 2592405"/>
              <a:gd name="connsiteX6" fmla="*/ 4517296 w 4517296"/>
              <a:gd name="connsiteY6" fmla="*/ 550163 h 2592405"/>
              <a:gd name="connsiteX7" fmla="*/ 4099853 w 4517296"/>
              <a:gd name="connsiteY7" fmla="*/ 1264927 h 2592405"/>
              <a:gd name="connsiteX8" fmla="*/ 4066721 w 4517296"/>
              <a:gd name="connsiteY8" fmla="*/ 1795191 h 2592405"/>
              <a:gd name="connsiteX9" fmla="*/ 3988866 w 4517296"/>
              <a:gd name="connsiteY9" fmla="*/ 2338136 h 2592405"/>
              <a:gd name="connsiteX10" fmla="*/ 3698291 w 4517296"/>
              <a:gd name="connsiteY10" fmla="*/ 2584434 h 2592405"/>
              <a:gd name="connsiteX11" fmla="*/ 2727407 w 4517296"/>
              <a:gd name="connsiteY11" fmla="*/ 2590854 h 2592405"/>
              <a:gd name="connsiteX12" fmla="*/ 1039577 w 4517296"/>
              <a:gd name="connsiteY12" fmla="*/ 2585174 h 2592405"/>
              <a:gd name="connsiteX13" fmla="*/ 45731 w 4517296"/>
              <a:gd name="connsiteY13" fmla="*/ 2589100 h 2592405"/>
              <a:gd name="connsiteX14" fmla="*/ 214415 w 4517296"/>
              <a:gd name="connsiteY14" fmla="*/ 2293268 h 2592405"/>
              <a:gd name="connsiteX0" fmla="*/ 214415 w 4517296"/>
              <a:gd name="connsiteY0" fmla="*/ 2292807 h 2591944"/>
              <a:gd name="connsiteX1" fmla="*/ 640180 w 4517296"/>
              <a:gd name="connsiteY1" fmla="*/ 1992904 h 2591944"/>
              <a:gd name="connsiteX2" fmla="*/ 1912203 w 4517296"/>
              <a:gd name="connsiteY2" fmla="*/ 1373816 h 2591944"/>
              <a:gd name="connsiteX3" fmla="*/ 2870766 w 4517296"/>
              <a:gd name="connsiteY3" fmla="*/ 1261846 h 2591944"/>
              <a:gd name="connsiteX4" fmla="*/ 4115157 w 4517296"/>
              <a:gd name="connsiteY4" fmla="*/ 595028 h 2591944"/>
              <a:gd name="connsiteX5" fmla="*/ 4407102 w 4517296"/>
              <a:gd name="connsiteY5" fmla="*/ 117 h 2591944"/>
              <a:gd name="connsiteX6" fmla="*/ 4517296 w 4517296"/>
              <a:gd name="connsiteY6" fmla="*/ 549702 h 2591944"/>
              <a:gd name="connsiteX7" fmla="*/ 4099853 w 4517296"/>
              <a:gd name="connsiteY7" fmla="*/ 1264466 h 2591944"/>
              <a:gd name="connsiteX8" fmla="*/ 4066721 w 4517296"/>
              <a:gd name="connsiteY8" fmla="*/ 1794730 h 2591944"/>
              <a:gd name="connsiteX9" fmla="*/ 3988866 w 4517296"/>
              <a:gd name="connsiteY9" fmla="*/ 2337675 h 2591944"/>
              <a:gd name="connsiteX10" fmla="*/ 3698291 w 4517296"/>
              <a:gd name="connsiteY10" fmla="*/ 2583973 h 2591944"/>
              <a:gd name="connsiteX11" fmla="*/ 2727407 w 4517296"/>
              <a:gd name="connsiteY11" fmla="*/ 2590393 h 2591944"/>
              <a:gd name="connsiteX12" fmla="*/ 1039577 w 4517296"/>
              <a:gd name="connsiteY12" fmla="*/ 2584713 h 2591944"/>
              <a:gd name="connsiteX13" fmla="*/ 45731 w 4517296"/>
              <a:gd name="connsiteY13" fmla="*/ 2588639 h 2591944"/>
              <a:gd name="connsiteX14" fmla="*/ 214415 w 4517296"/>
              <a:gd name="connsiteY14" fmla="*/ 2292807 h 2591944"/>
              <a:gd name="connsiteX0" fmla="*/ 214415 w 4517296"/>
              <a:gd name="connsiteY0" fmla="*/ 2292807 h 2591944"/>
              <a:gd name="connsiteX1" fmla="*/ 640180 w 4517296"/>
              <a:gd name="connsiteY1" fmla="*/ 1992904 h 2591944"/>
              <a:gd name="connsiteX2" fmla="*/ 1912203 w 4517296"/>
              <a:gd name="connsiteY2" fmla="*/ 1373816 h 2591944"/>
              <a:gd name="connsiteX3" fmla="*/ 2870766 w 4517296"/>
              <a:gd name="connsiteY3" fmla="*/ 1261846 h 2591944"/>
              <a:gd name="connsiteX4" fmla="*/ 4115157 w 4517296"/>
              <a:gd name="connsiteY4" fmla="*/ 595028 h 2591944"/>
              <a:gd name="connsiteX5" fmla="*/ 4407102 w 4517296"/>
              <a:gd name="connsiteY5" fmla="*/ 117 h 2591944"/>
              <a:gd name="connsiteX6" fmla="*/ 4517296 w 4517296"/>
              <a:gd name="connsiteY6" fmla="*/ 549702 h 2591944"/>
              <a:gd name="connsiteX7" fmla="*/ 4099853 w 4517296"/>
              <a:gd name="connsiteY7" fmla="*/ 1264466 h 2591944"/>
              <a:gd name="connsiteX8" fmla="*/ 4066721 w 4517296"/>
              <a:gd name="connsiteY8" fmla="*/ 1794730 h 2591944"/>
              <a:gd name="connsiteX9" fmla="*/ 3988866 w 4517296"/>
              <a:gd name="connsiteY9" fmla="*/ 2337675 h 2591944"/>
              <a:gd name="connsiteX10" fmla="*/ 3698291 w 4517296"/>
              <a:gd name="connsiteY10" fmla="*/ 2583973 h 2591944"/>
              <a:gd name="connsiteX11" fmla="*/ 2727407 w 4517296"/>
              <a:gd name="connsiteY11" fmla="*/ 2590393 h 2591944"/>
              <a:gd name="connsiteX12" fmla="*/ 1039577 w 4517296"/>
              <a:gd name="connsiteY12" fmla="*/ 2584713 h 2591944"/>
              <a:gd name="connsiteX13" fmla="*/ 45731 w 4517296"/>
              <a:gd name="connsiteY13" fmla="*/ 2588639 h 2591944"/>
              <a:gd name="connsiteX14" fmla="*/ 214415 w 4517296"/>
              <a:gd name="connsiteY14" fmla="*/ 2292807 h 2591944"/>
              <a:gd name="connsiteX0" fmla="*/ 214415 w 4517296"/>
              <a:gd name="connsiteY0" fmla="*/ 2292807 h 2591944"/>
              <a:gd name="connsiteX1" fmla="*/ 640180 w 4517296"/>
              <a:gd name="connsiteY1" fmla="*/ 1992904 h 2591944"/>
              <a:gd name="connsiteX2" fmla="*/ 1912203 w 4517296"/>
              <a:gd name="connsiteY2" fmla="*/ 1373816 h 2591944"/>
              <a:gd name="connsiteX3" fmla="*/ 2870766 w 4517296"/>
              <a:gd name="connsiteY3" fmla="*/ 1261846 h 2591944"/>
              <a:gd name="connsiteX4" fmla="*/ 4115157 w 4517296"/>
              <a:gd name="connsiteY4" fmla="*/ 595028 h 2591944"/>
              <a:gd name="connsiteX5" fmla="*/ 4407102 w 4517296"/>
              <a:gd name="connsiteY5" fmla="*/ 117 h 2591944"/>
              <a:gd name="connsiteX6" fmla="*/ 4517296 w 4517296"/>
              <a:gd name="connsiteY6" fmla="*/ 549702 h 2591944"/>
              <a:gd name="connsiteX7" fmla="*/ 4099853 w 4517296"/>
              <a:gd name="connsiteY7" fmla="*/ 1264466 h 2591944"/>
              <a:gd name="connsiteX8" fmla="*/ 4066721 w 4517296"/>
              <a:gd name="connsiteY8" fmla="*/ 1794730 h 2591944"/>
              <a:gd name="connsiteX9" fmla="*/ 3988866 w 4517296"/>
              <a:gd name="connsiteY9" fmla="*/ 2337675 h 2591944"/>
              <a:gd name="connsiteX10" fmla="*/ 3698291 w 4517296"/>
              <a:gd name="connsiteY10" fmla="*/ 2583973 h 2591944"/>
              <a:gd name="connsiteX11" fmla="*/ 2727407 w 4517296"/>
              <a:gd name="connsiteY11" fmla="*/ 2590393 h 2591944"/>
              <a:gd name="connsiteX12" fmla="*/ 1039577 w 4517296"/>
              <a:gd name="connsiteY12" fmla="*/ 2584713 h 2591944"/>
              <a:gd name="connsiteX13" fmla="*/ 45731 w 4517296"/>
              <a:gd name="connsiteY13" fmla="*/ 2588639 h 2591944"/>
              <a:gd name="connsiteX14" fmla="*/ 214415 w 4517296"/>
              <a:gd name="connsiteY14" fmla="*/ 2292807 h 2591944"/>
              <a:gd name="connsiteX0" fmla="*/ 214415 w 4517296"/>
              <a:gd name="connsiteY0" fmla="*/ 2292807 h 2591944"/>
              <a:gd name="connsiteX1" fmla="*/ 640180 w 4517296"/>
              <a:gd name="connsiteY1" fmla="*/ 1992904 h 2591944"/>
              <a:gd name="connsiteX2" fmla="*/ 1749594 w 4517296"/>
              <a:gd name="connsiteY2" fmla="*/ 1991893 h 2591944"/>
              <a:gd name="connsiteX3" fmla="*/ 2870766 w 4517296"/>
              <a:gd name="connsiteY3" fmla="*/ 1261846 h 2591944"/>
              <a:gd name="connsiteX4" fmla="*/ 4115157 w 4517296"/>
              <a:gd name="connsiteY4" fmla="*/ 595028 h 2591944"/>
              <a:gd name="connsiteX5" fmla="*/ 4407102 w 4517296"/>
              <a:gd name="connsiteY5" fmla="*/ 117 h 2591944"/>
              <a:gd name="connsiteX6" fmla="*/ 4517296 w 4517296"/>
              <a:gd name="connsiteY6" fmla="*/ 549702 h 2591944"/>
              <a:gd name="connsiteX7" fmla="*/ 4099853 w 4517296"/>
              <a:gd name="connsiteY7" fmla="*/ 1264466 h 2591944"/>
              <a:gd name="connsiteX8" fmla="*/ 4066721 w 4517296"/>
              <a:gd name="connsiteY8" fmla="*/ 1794730 h 2591944"/>
              <a:gd name="connsiteX9" fmla="*/ 3988866 w 4517296"/>
              <a:gd name="connsiteY9" fmla="*/ 2337675 h 2591944"/>
              <a:gd name="connsiteX10" fmla="*/ 3698291 w 4517296"/>
              <a:gd name="connsiteY10" fmla="*/ 2583973 h 2591944"/>
              <a:gd name="connsiteX11" fmla="*/ 2727407 w 4517296"/>
              <a:gd name="connsiteY11" fmla="*/ 2590393 h 2591944"/>
              <a:gd name="connsiteX12" fmla="*/ 1039577 w 4517296"/>
              <a:gd name="connsiteY12" fmla="*/ 2584713 h 2591944"/>
              <a:gd name="connsiteX13" fmla="*/ 45731 w 4517296"/>
              <a:gd name="connsiteY13" fmla="*/ 2588639 h 2591944"/>
              <a:gd name="connsiteX14" fmla="*/ 214415 w 4517296"/>
              <a:gd name="connsiteY14" fmla="*/ 2292807 h 2591944"/>
              <a:gd name="connsiteX0" fmla="*/ 221165 w 4524046"/>
              <a:gd name="connsiteY0" fmla="*/ 2292807 h 2591944"/>
              <a:gd name="connsiteX1" fmla="*/ 930697 w 4524046"/>
              <a:gd name="connsiteY1" fmla="*/ 2221116 h 2591944"/>
              <a:gd name="connsiteX2" fmla="*/ 1756344 w 4524046"/>
              <a:gd name="connsiteY2" fmla="*/ 1991893 h 2591944"/>
              <a:gd name="connsiteX3" fmla="*/ 2877516 w 4524046"/>
              <a:gd name="connsiteY3" fmla="*/ 1261846 h 2591944"/>
              <a:gd name="connsiteX4" fmla="*/ 4121907 w 4524046"/>
              <a:gd name="connsiteY4" fmla="*/ 595028 h 2591944"/>
              <a:gd name="connsiteX5" fmla="*/ 4413852 w 4524046"/>
              <a:gd name="connsiteY5" fmla="*/ 117 h 2591944"/>
              <a:gd name="connsiteX6" fmla="*/ 4524046 w 4524046"/>
              <a:gd name="connsiteY6" fmla="*/ 549702 h 2591944"/>
              <a:gd name="connsiteX7" fmla="*/ 4106603 w 4524046"/>
              <a:gd name="connsiteY7" fmla="*/ 1264466 h 2591944"/>
              <a:gd name="connsiteX8" fmla="*/ 4073471 w 4524046"/>
              <a:gd name="connsiteY8" fmla="*/ 1794730 h 2591944"/>
              <a:gd name="connsiteX9" fmla="*/ 3995616 w 4524046"/>
              <a:gd name="connsiteY9" fmla="*/ 2337675 h 2591944"/>
              <a:gd name="connsiteX10" fmla="*/ 3705041 w 4524046"/>
              <a:gd name="connsiteY10" fmla="*/ 2583973 h 2591944"/>
              <a:gd name="connsiteX11" fmla="*/ 2734157 w 4524046"/>
              <a:gd name="connsiteY11" fmla="*/ 2590393 h 2591944"/>
              <a:gd name="connsiteX12" fmla="*/ 1046327 w 4524046"/>
              <a:gd name="connsiteY12" fmla="*/ 2584713 h 2591944"/>
              <a:gd name="connsiteX13" fmla="*/ 52481 w 4524046"/>
              <a:gd name="connsiteY13" fmla="*/ 2588639 h 2591944"/>
              <a:gd name="connsiteX14" fmla="*/ 221165 w 4524046"/>
              <a:gd name="connsiteY14" fmla="*/ 2292807 h 2591944"/>
              <a:gd name="connsiteX0" fmla="*/ 275451 w 4514564"/>
              <a:gd name="connsiteY0" fmla="*/ 2543207 h 2591944"/>
              <a:gd name="connsiteX1" fmla="*/ 921215 w 4514564"/>
              <a:gd name="connsiteY1" fmla="*/ 2221116 h 2591944"/>
              <a:gd name="connsiteX2" fmla="*/ 1746862 w 4514564"/>
              <a:gd name="connsiteY2" fmla="*/ 1991893 h 2591944"/>
              <a:gd name="connsiteX3" fmla="*/ 2868034 w 4514564"/>
              <a:gd name="connsiteY3" fmla="*/ 1261846 h 2591944"/>
              <a:gd name="connsiteX4" fmla="*/ 4112425 w 4514564"/>
              <a:gd name="connsiteY4" fmla="*/ 595028 h 2591944"/>
              <a:gd name="connsiteX5" fmla="*/ 4404370 w 4514564"/>
              <a:gd name="connsiteY5" fmla="*/ 117 h 2591944"/>
              <a:gd name="connsiteX6" fmla="*/ 4514564 w 4514564"/>
              <a:gd name="connsiteY6" fmla="*/ 549702 h 2591944"/>
              <a:gd name="connsiteX7" fmla="*/ 4097121 w 4514564"/>
              <a:gd name="connsiteY7" fmla="*/ 1264466 h 2591944"/>
              <a:gd name="connsiteX8" fmla="*/ 4063989 w 4514564"/>
              <a:gd name="connsiteY8" fmla="*/ 1794730 h 2591944"/>
              <a:gd name="connsiteX9" fmla="*/ 3986134 w 4514564"/>
              <a:gd name="connsiteY9" fmla="*/ 2337675 h 2591944"/>
              <a:gd name="connsiteX10" fmla="*/ 3695559 w 4514564"/>
              <a:gd name="connsiteY10" fmla="*/ 2583973 h 2591944"/>
              <a:gd name="connsiteX11" fmla="*/ 2724675 w 4514564"/>
              <a:gd name="connsiteY11" fmla="*/ 2590393 h 2591944"/>
              <a:gd name="connsiteX12" fmla="*/ 1036845 w 4514564"/>
              <a:gd name="connsiteY12" fmla="*/ 2584713 h 2591944"/>
              <a:gd name="connsiteX13" fmla="*/ 42999 w 4514564"/>
              <a:gd name="connsiteY13" fmla="*/ 2588639 h 2591944"/>
              <a:gd name="connsiteX14" fmla="*/ 275451 w 4514564"/>
              <a:gd name="connsiteY14" fmla="*/ 2543207 h 2591944"/>
              <a:gd name="connsiteX0" fmla="*/ 278099 w 4517212"/>
              <a:gd name="connsiteY0" fmla="*/ 2543207 h 2591944"/>
              <a:gd name="connsiteX1" fmla="*/ 1057775 w 4517212"/>
              <a:gd name="connsiteY1" fmla="*/ 2392276 h 2591944"/>
              <a:gd name="connsiteX2" fmla="*/ 1749510 w 4517212"/>
              <a:gd name="connsiteY2" fmla="*/ 1991893 h 2591944"/>
              <a:gd name="connsiteX3" fmla="*/ 2870682 w 4517212"/>
              <a:gd name="connsiteY3" fmla="*/ 1261846 h 2591944"/>
              <a:gd name="connsiteX4" fmla="*/ 4115073 w 4517212"/>
              <a:gd name="connsiteY4" fmla="*/ 595028 h 2591944"/>
              <a:gd name="connsiteX5" fmla="*/ 4407018 w 4517212"/>
              <a:gd name="connsiteY5" fmla="*/ 117 h 2591944"/>
              <a:gd name="connsiteX6" fmla="*/ 4517212 w 4517212"/>
              <a:gd name="connsiteY6" fmla="*/ 549702 h 2591944"/>
              <a:gd name="connsiteX7" fmla="*/ 4099769 w 4517212"/>
              <a:gd name="connsiteY7" fmla="*/ 1264466 h 2591944"/>
              <a:gd name="connsiteX8" fmla="*/ 4066637 w 4517212"/>
              <a:gd name="connsiteY8" fmla="*/ 1794730 h 2591944"/>
              <a:gd name="connsiteX9" fmla="*/ 3988782 w 4517212"/>
              <a:gd name="connsiteY9" fmla="*/ 2337675 h 2591944"/>
              <a:gd name="connsiteX10" fmla="*/ 3698207 w 4517212"/>
              <a:gd name="connsiteY10" fmla="*/ 2583973 h 2591944"/>
              <a:gd name="connsiteX11" fmla="*/ 2727323 w 4517212"/>
              <a:gd name="connsiteY11" fmla="*/ 2590393 h 2591944"/>
              <a:gd name="connsiteX12" fmla="*/ 1039493 w 4517212"/>
              <a:gd name="connsiteY12" fmla="*/ 2584713 h 2591944"/>
              <a:gd name="connsiteX13" fmla="*/ 45647 w 4517212"/>
              <a:gd name="connsiteY13" fmla="*/ 2588639 h 2591944"/>
              <a:gd name="connsiteX14" fmla="*/ 278099 w 4517212"/>
              <a:gd name="connsiteY14" fmla="*/ 2543207 h 2591944"/>
              <a:gd name="connsiteX0" fmla="*/ 278099 w 4517212"/>
              <a:gd name="connsiteY0" fmla="*/ 2543207 h 2591944"/>
              <a:gd name="connsiteX1" fmla="*/ 1057775 w 4517212"/>
              <a:gd name="connsiteY1" fmla="*/ 2392276 h 2591944"/>
              <a:gd name="connsiteX2" fmla="*/ 1944002 w 4517212"/>
              <a:gd name="connsiteY2" fmla="*/ 2305686 h 2591944"/>
              <a:gd name="connsiteX3" fmla="*/ 2870682 w 4517212"/>
              <a:gd name="connsiteY3" fmla="*/ 1261846 h 2591944"/>
              <a:gd name="connsiteX4" fmla="*/ 4115073 w 4517212"/>
              <a:gd name="connsiteY4" fmla="*/ 595028 h 2591944"/>
              <a:gd name="connsiteX5" fmla="*/ 4407018 w 4517212"/>
              <a:gd name="connsiteY5" fmla="*/ 117 h 2591944"/>
              <a:gd name="connsiteX6" fmla="*/ 4517212 w 4517212"/>
              <a:gd name="connsiteY6" fmla="*/ 549702 h 2591944"/>
              <a:gd name="connsiteX7" fmla="*/ 4099769 w 4517212"/>
              <a:gd name="connsiteY7" fmla="*/ 1264466 h 2591944"/>
              <a:gd name="connsiteX8" fmla="*/ 4066637 w 4517212"/>
              <a:gd name="connsiteY8" fmla="*/ 1794730 h 2591944"/>
              <a:gd name="connsiteX9" fmla="*/ 3988782 w 4517212"/>
              <a:gd name="connsiteY9" fmla="*/ 2337675 h 2591944"/>
              <a:gd name="connsiteX10" fmla="*/ 3698207 w 4517212"/>
              <a:gd name="connsiteY10" fmla="*/ 2583973 h 2591944"/>
              <a:gd name="connsiteX11" fmla="*/ 2727323 w 4517212"/>
              <a:gd name="connsiteY11" fmla="*/ 2590393 h 2591944"/>
              <a:gd name="connsiteX12" fmla="*/ 1039493 w 4517212"/>
              <a:gd name="connsiteY12" fmla="*/ 2584713 h 2591944"/>
              <a:gd name="connsiteX13" fmla="*/ 45647 w 4517212"/>
              <a:gd name="connsiteY13" fmla="*/ 2588639 h 2591944"/>
              <a:gd name="connsiteX14" fmla="*/ 278099 w 4517212"/>
              <a:gd name="connsiteY14" fmla="*/ 2543207 h 2591944"/>
              <a:gd name="connsiteX0" fmla="*/ 278099 w 4517212"/>
              <a:gd name="connsiteY0" fmla="*/ 2543207 h 2591944"/>
              <a:gd name="connsiteX1" fmla="*/ 1057775 w 4517212"/>
              <a:gd name="connsiteY1" fmla="*/ 2392276 h 2591944"/>
              <a:gd name="connsiteX2" fmla="*/ 1944002 w 4517212"/>
              <a:gd name="connsiteY2" fmla="*/ 2305686 h 2591944"/>
              <a:gd name="connsiteX3" fmla="*/ 3234158 w 4517212"/>
              <a:gd name="connsiteY3" fmla="*/ 1994030 h 2591944"/>
              <a:gd name="connsiteX4" fmla="*/ 4115073 w 4517212"/>
              <a:gd name="connsiteY4" fmla="*/ 595028 h 2591944"/>
              <a:gd name="connsiteX5" fmla="*/ 4407018 w 4517212"/>
              <a:gd name="connsiteY5" fmla="*/ 117 h 2591944"/>
              <a:gd name="connsiteX6" fmla="*/ 4517212 w 4517212"/>
              <a:gd name="connsiteY6" fmla="*/ 549702 h 2591944"/>
              <a:gd name="connsiteX7" fmla="*/ 4099769 w 4517212"/>
              <a:gd name="connsiteY7" fmla="*/ 1264466 h 2591944"/>
              <a:gd name="connsiteX8" fmla="*/ 4066637 w 4517212"/>
              <a:gd name="connsiteY8" fmla="*/ 1794730 h 2591944"/>
              <a:gd name="connsiteX9" fmla="*/ 3988782 w 4517212"/>
              <a:gd name="connsiteY9" fmla="*/ 2337675 h 2591944"/>
              <a:gd name="connsiteX10" fmla="*/ 3698207 w 4517212"/>
              <a:gd name="connsiteY10" fmla="*/ 2583973 h 2591944"/>
              <a:gd name="connsiteX11" fmla="*/ 2727323 w 4517212"/>
              <a:gd name="connsiteY11" fmla="*/ 2590393 h 2591944"/>
              <a:gd name="connsiteX12" fmla="*/ 1039493 w 4517212"/>
              <a:gd name="connsiteY12" fmla="*/ 2584713 h 2591944"/>
              <a:gd name="connsiteX13" fmla="*/ 45647 w 4517212"/>
              <a:gd name="connsiteY13" fmla="*/ 2588639 h 2591944"/>
              <a:gd name="connsiteX14" fmla="*/ 278099 w 4517212"/>
              <a:gd name="connsiteY14" fmla="*/ 2543207 h 2591944"/>
              <a:gd name="connsiteX0" fmla="*/ 278099 w 4517212"/>
              <a:gd name="connsiteY0" fmla="*/ 2544269 h 2593006"/>
              <a:gd name="connsiteX1" fmla="*/ 1057775 w 4517212"/>
              <a:gd name="connsiteY1" fmla="*/ 2393338 h 2593006"/>
              <a:gd name="connsiteX2" fmla="*/ 1944002 w 4517212"/>
              <a:gd name="connsiteY2" fmla="*/ 2306748 h 2593006"/>
              <a:gd name="connsiteX3" fmla="*/ 3234158 w 4517212"/>
              <a:gd name="connsiteY3" fmla="*/ 1995092 h 2593006"/>
              <a:gd name="connsiteX4" fmla="*/ 4255363 w 4517212"/>
              <a:gd name="connsiteY4" fmla="*/ 700687 h 2593006"/>
              <a:gd name="connsiteX5" fmla="*/ 4407018 w 4517212"/>
              <a:gd name="connsiteY5" fmla="*/ 1179 h 2593006"/>
              <a:gd name="connsiteX6" fmla="*/ 4517212 w 4517212"/>
              <a:gd name="connsiteY6" fmla="*/ 550764 h 2593006"/>
              <a:gd name="connsiteX7" fmla="*/ 4099769 w 4517212"/>
              <a:gd name="connsiteY7" fmla="*/ 1265528 h 2593006"/>
              <a:gd name="connsiteX8" fmla="*/ 4066637 w 4517212"/>
              <a:gd name="connsiteY8" fmla="*/ 1795792 h 2593006"/>
              <a:gd name="connsiteX9" fmla="*/ 3988782 w 4517212"/>
              <a:gd name="connsiteY9" fmla="*/ 2338737 h 2593006"/>
              <a:gd name="connsiteX10" fmla="*/ 3698207 w 4517212"/>
              <a:gd name="connsiteY10" fmla="*/ 2585035 h 2593006"/>
              <a:gd name="connsiteX11" fmla="*/ 2727323 w 4517212"/>
              <a:gd name="connsiteY11" fmla="*/ 2591455 h 2593006"/>
              <a:gd name="connsiteX12" fmla="*/ 1039493 w 4517212"/>
              <a:gd name="connsiteY12" fmla="*/ 2585775 h 2593006"/>
              <a:gd name="connsiteX13" fmla="*/ 45647 w 4517212"/>
              <a:gd name="connsiteY13" fmla="*/ 2589701 h 2593006"/>
              <a:gd name="connsiteX14" fmla="*/ 278099 w 4517212"/>
              <a:gd name="connsiteY14" fmla="*/ 2544269 h 2593006"/>
              <a:gd name="connsiteX0" fmla="*/ 278099 w 4517212"/>
              <a:gd name="connsiteY0" fmla="*/ 2544269 h 2593006"/>
              <a:gd name="connsiteX1" fmla="*/ 1057775 w 4517212"/>
              <a:gd name="connsiteY1" fmla="*/ 2393338 h 2593006"/>
              <a:gd name="connsiteX2" fmla="*/ 1944002 w 4517212"/>
              <a:gd name="connsiteY2" fmla="*/ 2306748 h 2593006"/>
              <a:gd name="connsiteX3" fmla="*/ 3511549 w 4517212"/>
              <a:gd name="connsiteY3" fmla="*/ 2159913 h 2593006"/>
              <a:gd name="connsiteX4" fmla="*/ 4255363 w 4517212"/>
              <a:gd name="connsiteY4" fmla="*/ 700687 h 2593006"/>
              <a:gd name="connsiteX5" fmla="*/ 4407018 w 4517212"/>
              <a:gd name="connsiteY5" fmla="*/ 1179 h 2593006"/>
              <a:gd name="connsiteX6" fmla="*/ 4517212 w 4517212"/>
              <a:gd name="connsiteY6" fmla="*/ 550764 h 2593006"/>
              <a:gd name="connsiteX7" fmla="*/ 4099769 w 4517212"/>
              <a:gd name="connsiteY7" fmla="*/ 1265528 h 2593006"/>
              <a:gd name="connsiteX8" fmla="*/ 4066637 w 4517212"/>
              <a:gd name="connsiteY8" fmla="*/ 1795792 h 2593006"/>
              <a:gd name="connsiteX9" fmla="*/ 3988782 w 4517212"/>
              <a:gd name="connsiteY9" fmla="*/ 2338737 h 2593006"/>
              <a:gd name="connsiteX10" fmla="*/ 3698207 w 4517212"/>
              <a:gd name="connsiteY10" fmla="*/ 2585035 h 2593006"/>
              <a:gd name="connsiteX11" fmla="*/ 2727323 w 4517212"/>
              <a:gd name="connsiteY11" fmla="*/ 2591455 h 2593006"/>
              <a:gd name="connsiteX12" fmla="*/ 1039493 w 4517212"/>
              <a:gd name="connsiteY12" fmla="*/ 2585775 h 2593006"/>
              <a:gd name="connsiteX13" fmla="*/ 45647 w 4517212"/>
              <a:gd name="connsiteY13" fmla="*/ 2589701 h 2593006"/>
              <a:gd name="connsiteX14" fmla="*/ 278099 w 4517212"/>
              <a:gd name="connsiteY14" fmla="*/ 2544269 h 2593006"/>
              <a:gd name="connsiteX0" fmla="*/ 278099 w 4517212"/>
              <a:gd name="connsiteY0" fmla="*/ 2544269 h 2593006"/>
              <a:gd name="connsiteX1" fmla="*/ 1057775 w 4517212"/>
              <a:gd name="connsiteY1" fmla="*/ 2393338 h 2593006"/>
              <a:gd name="connsiteX2" fmla="*/ 1944002 w 4517212"/>
              <a:gd name="connsiteY2" fmla="*/ 2306748 h 2593006"/>
              <a:gd name="connsiteX3" fmla="*/ 3511549 w 4517212"/>
              <a:gd name="connsiteY3" fmla="*/ 2159913 h 2593006"/>
              <a:gd name="connsiteX4" fmla="*/ 4255363 w 4517212"/>
              <a:gd name="connsiteY4" fmla="*/ 700687 h 2593006"/>
              <a:gd name="connsiteX5" fmla="*/ 4407018 w 4517212"/>
              <a:gd name="connsiteY5" fmla="*/ 1179 h 2593006"/>
              <a:gd name="connsiteX6" fmla="*/ 4517212 w 4517212"/>
              <a:gd name="connsiteY6" fmla="*/ 550764 h 2593006"/>
              <a:gd name="connsiteX7" fmla="*/ 4099769 w 4517212"/>
              <a:gd name="connsiteY7" fmla="*/ 1265528 h 2593006"/>
              <a:gd name="connsiteX8" fmla="*/ 4066637 w 4517212"/>
              <a:gd name="connsiteY8" fmla="*/ 1795792 h 2593006"/>
              <a:gd name="connsiteX9" fmla="*/ 3988782 w 4517212"/>
              <a:gd name="connsiteY9" fmla="*/ 2338737 h 2593006"/>
              <a:gd name="connsiteX10" fmla="*/ 3698207 w 4517212"/>
              <a:gd name="connsiteY10" fmla="*/ 2585035 h 2593006"/>
              <a:gd name="connsiteX11" fmla="*/ 2727323 w 4517212"/>
              <a:gd name="connsiteY11" fmla="*/ 2591455 h 2593006"/>
              <a:gd name="connsiteX12" fmla="*/ 1039493 w 4517212"/>
              <a:gd name="connsiteY12" fmla="*/ 2585775 h 2593006"/>
              <a:gd name="connsiteX13" fmla="*/ 45647 w 4517212"/>
              <a:gd name="connsiteY13" fmla="*/ 2589701 h 2593006"/>
              <a:gd name="connsiteX14" fmla="*/ 278099 w 4517212"/>
              <a:gd name="connsiteY14" fmla="*/ 2544269 h 2593006"/>
              <a:gd name="connsiteX0" fmla="*/ 278099 w 4517212"/>
              <a:gd name="connsiteY0" fmla="*/ 2544269 h 2593006"/>
              <a:gd name="connsiteX1" fmla="*/ 1057775 w 4517212"/>
              <a:gd name="connsiteY1" fmla="*/ 2393338 h 2593006"/>
              <a:gd name="connsiteX2" fmla="*/ 1944002 w 4517212"/>
              <a:gd name="connsiteY2" fmla="*/ 2306748 h 2593006"/>
              <a:gd name="connsiteX3" fmla="*/ 3457346 w 4517212"/>
              <a:gd name="connsiteY3" fmla="*/ 2178931 h 2593006"/>
              <a:gd name="connsiteX4" fmla="*/ 4255363 w 4517212"/>
              <a:gd name="connsiteY4" fmla="*/ 700687 h 2593006"/>
              <a:gd name="connsiteX5" fmla="*/ 4407018 w 4517212"/>
              <a:gd name="connsiteY5" fmla="*/ 1179 h 2593006"/>
              <a:gd name="connsiteX6" fmla="*/ 4517212 w 4517212"/>
              <a:gd name="connsiteY6" fmla="*/ 550764 h 2593006"/>
              <a:gd name="connsiteX7" fmla="*/ 4099769 w 4517212"/>
              <a:gd name="connsiteY7" fmla="*/ 1265528 h 2593006"/>
              <a:gd name="connsiteX8" fmla="*/ 4066637 w 4517212"/>
              <a:gd name="connsiteY8" fmla="*/ 1795792 h 2593006"/>
              <a:gd name="connsiteX9" fmla="*/ 3988782 w 4517212"/>
              <a:gd name="connsiteY9" fmla="*/ 2338737 h 2593006"/>
              <a:gd name="connsiteX10" fmla="*/ 3698207 w 4517212"/>
              <a:gd name="connsiteY10" fmla="*/ 2585035 h 2593006"/>
              <a:gd name="connsiteX11" fmla="*/ 2727323 w 4517212"/>
              <a:gd name="connsiteY11" fmla="*/ 2591455 h 2593006"/>
              <a:gd name="connsiteX12" fmla="*/ 1039493 w 4517212"/>
              <a:gd name="connsiteY12" fmla="*/ 2585775 h 2593006"/>
              <a:gd name="connsiteX13" fmla="*/ 45647 w 4517212"/>
              <a:gd name="connsiteY13" fmla="*/ 2589701 h 2593006"/>
              <a:gd name="connsiteX14" fmla="*/ 278099 w 4517212"/>
              <a:gd name="connsiteY14" fmla="*/ 2544269 h 2593006"/>
              <a:gd name="connsiteX0" fmla="*/ 278099 w 4517212"/>
              <a:gd name="connsiteY0" fmla="*/ 2544269 h 2593006"/>
              <a:gd name="connsiteX1" fmla="*/ 1057775 w 4517212"/>
              <a:gd name="connsiteY1" fmla="*/ 2513784 h 2593006"/>
              <a:gd name="connsiteX2" fmla="*/ 1944002 w 4517212"/>
              <a:gd name="connsiteY2" fmla="*/ 2306748 h 2593006"/>
              <a:gd name="connsiteX3" fmla="*/ 3457346 w 4517212"/>
              <a:gd name="connsiteY3" fmla="*/ 2178931 h 2593006"/>
              <a:gd name="connsiteX4" fmla="*/ 4255363 w 4517212"/>
              <a:gd name="connsiteY4" fmla="*/ 700687 h 2593006"/>
              <a:gd name="connsiteX5" fmla="*/ 4407018 w 4517212"/>
              <a:gd name="connsiteY5" fmla="*/ 1179 h 2593006"/>
              <a:gd name="connsiteX6" fmla="*/ 4517212 w 4517212"/>
              <a:gd name="connsiteY6" fmla="*/ 550764 h 2593006"/>
              <a:gd name="connsiteX7" fmla="*/ 4099769 w 4517212"/>
              <a:gd name="connsiteY7" fmla="*/ 1265528 h 2593006"/>
              <a:gd name="connsiteX8" fmla="*/ 4066637 w 4517212"/>
              <a:gd name="connsiteY8" fmla="*/ 1795792 h 2593006"/>
              <a:gd name="connsiteX9" fmla="*/ 3988782 w 4517212"/>
              <a:gd name="connsiteY9" fmla="*/ 2338737 h 2593006"/>
              <a:gd name="connsiteX10" fmla="*/ 3698207 w 4517212"/>
              <a:gd name="connsiteY10" fmla="*/ 2585035 h 2593006"/>
              <a:gd name="connsiteX11" fmla="*/ 2727323 w 4517212"/>
              <a:gd name="connsiteY11" fmla="*/ 2591455 h 2593006"/>
              <a:gd name="connsiteX12" fmla="*/ 1039493 w 4517212"/>
              <a:gd name="connsiteY12" fmla="*/ 2585775 h 2593006"/>
              <a:gd name="connsiteX13" fmla="*/ 45647 w 4517212"/>
              <a:gd name="connsiteY13" fmla="*/ 2589701 h 2593006"/>
              <a:gd name="connsiteX14" fmla="*/ 278099 w 4517212"/>
              <a:gd name="connsiteY14" fmla="*/ 2544269 h 2593006"/>
              <a:gd name="connsiteX0" fmla="*/ 278099 w 4517212"/>
              <a:gd name="connsiteY0" fmla="*/ 2544269 h 2593006"/>
              <a:gd name="connsiteX1" fmla="*/ 1057775 w 4517212"/>
              <a:gd name="connsiteY1" fmla="*/ 2513784 h 2593006"/>
              <a:gd name="connsiteX2" fmla="*/ 1934436 w 4517212"/>
              <a:gd name="connsiteY2" fmla="*/ 2506435 h 2593006"/>
              <a:gd name="connsiteX3" fmla="*/ 3457346 w 4517212"/>
              <a:gd name="connsiteY3" fmla="*/ 2178931 h 2593006"/>
              <a:gd name="connsiteX4" fmla="*/ 4255363 w 4517212"/>
              <a:gd name="connsiteY4" fmla="*/ 700687 h 2593006"/>
              <a:gd name="connsiteX5" fmla="*/ 4407018 w 4517212"/>
              <a:gd name="connsiteY5" fmla="*/ 1179 h 2593006"/>
              <a:gd name="connsiteX6" fmla="*/ 4517212 w 4517212"/>
              <a:gd name="connsiteY6" fmla="*/ 550764 h 2593006"/>
              <a:gd name="connsiteX7" fmla="*/ 4099769 w 4517212"/>
              <a:gd name="connsiteY7" fmla="*/ 1265528 h 2593006"/>
              <a:gd name="connsiteX8" fmla="*/ 4066637 w 4517212"/>
              <a:gd name="connsiteY8" fmla="*/ 1795792 h 2593006"/>
              <a:gd name="connsiteX9" fmla="*/ 3988782 w 4517212"/>
              <a:gd name="connsiteY9" fmla="*/ 2338737 h 2593006"/>
              <a:gd name="connsiteX10" fmla="*/ 3698207 w 4517212"/>
              <a:gd name="connsiteY10" fmla="*/ 2585035 h 2593006"/>
              <a:gd name="connsiteX11" fmla="*/ 2727323 w 4517212"/>
              <a:gd name="connsiteY11" fmla="*/ 2591455 h 2593006"/>
              <a:gd name="connsiteX12" fmla="*/ 1039493 w 4517212"/>
              <a:gd name="connsiteY12" fmla="*/ 2585775 h 2593006"/>
              <a:gd name="connsiteX13" fmla="*/ 45647 w 4517212"/>
              <a:gd name="connsiteY13" fmla="*/ 2589701 h 2593006"/>
              <a:gd name="connsiteX14" fmla="*/ 278099 w 4517212"/>
              <a:gd name="connsiteY14" fmla="*/ 2544269 h 2593006"/>
              <a:gd name="connsiteX0" fmla="*/ 278099 w 4517212"/>
              <a:gd name="connsiteY0" fmla="*/ 2544269 h 2593006"/>
              <a:gd name="connsiteX1" fmla="*/ 1057775 w 4517212"/>
              <a:gd name="connsiteY1" fmla="*/ 2513784 h 2593006"/>
              <a:gd name="connsiteX2" fmla="*/ 1934436 w 4517212"/>
              <a:gd name="connsiteY2" fmla="*/ 2506435 h 2593006"/>
              <a:gd name="connsiteX3" fmla="*/ 3457346 w 4517212"/>
              <a:gd name="connsiteY3" fmla="*/ 2178931 h 2593006"/>
              <a:gd name="connsiteX4" fmla="*/ 4255363 w 4517212"/>
              <a:gd name="connsiteY4" fmla="*/ 700687 h 2593006"/>
              <a:gd name="connsiteX5" fmla="*/ 4407018 w 4517212"/>
              <a:gd name="connsiteY5" fmla="*/ 1179 h 2593006"/>
              <a:gd name="connsiteX6" fmla="*/ 4517212 w 4517212"/>
              <a:gd name="connsiteY6" fmla="*/ 550764 h 2593006"/>
              <a:gd name="connsiteX7" fmla="*/ 4099769 w 4517212"/>
              <a:gd name="connsiteY7" fmla="*/ 1265528 h 2593006"/>
              <a:gd name="connsiteX8" fmla="*/ 4066637 w 4517212"/>
              <a:gd name="connsiteY8" fmla="*/ 1795792 h 2593006"/>
              <a:gd name="connsiteX9" fmla="*/ 3988782 w 4517212"/>
              <a:gd name="connsiteY9" fmla="*/ 2338737 h 2593006"/>
              <a:gd name="connsiteX10" fmla="*/ 3698207 w 4517212"/>
              <a:gd name="connsiteY10" fmla="*/ 2585035 h 2593006"/>
              <a:gd name="connsiteX11" fmla="*/ 2727323 w 4517212"/>
              <a:gd name="connsiteY11" fmla="*/ 2591455 h 2593006"/>
              <a:gd name="connsiteX12" fmla="*/ 1039493 w 4517212"/>
              <a:gd name="connsiteY12" fmla="*/ 2585775 h 2593006"/>
              <a:gd name="connsiteX13" fmla="*/ 45647 w 4517212"/>
              <a:gd name="connsiteY13" fmla="*/ 2589701 h 2593006"/>
              <a:gd name="connsiteX14" fmla="*/ 278099 w 4517212"/>
              <a:gd name="connsiteY14" fmla="*/ 2544269 h 2593006"/>
              <a:gd name="connsiteX0" fmla="*/ 278099 w 4517212"/>
              <a:gd name="connsiteY0" fmla="*/ 2544269 h 2593006"/>
              <a:gd name="connsiteX1" fmla="*/ 1057775 w 4517212"/>
              <a:gd name="connsiteY1" fmla="*/ 2513784 h 2593006"/>
              <a:gd name="connsiteX2" fmla="*/ 1934436 w 4517212"/>
              <a:gd name="connsiteY2" fmla="*/ 2506435 h 2593006"/>
              <a:gd name="connsiteX3" fmla="*/ 3457346 w 4517212"/>
              <a:gd name="connsiteY3" fmla="*/ 2178931 h 2593006"/>
              <a:gd name="connsiteX4" fmla="*/ 4255363 w 4517212"/>
              <a:gd name="connsiteY4" fmla="*/ 700687 h 2593006"/>
              <a:gd name="connsiteX5" fmla="*/ 4407018 w 4517212"/>
              <a:gd name="connsiteY5" fmla="*/ 1179 h 2593006"/>
              <a:gd name="connsiteX6" fmla="*/ 4517212 w 4517212"/>
              <a:gd name="connsiteY6" fmla="*/ 550764 h 2593006"/>
              <a:gd name="connsiteX7" fmla="*/ 4099769 w 4517212"/>
              <a:gd name="connsiteY7" fmla="*/ 1265528 h 2593006"/>
              <a:gd name="connsiteX8" fmla="*/ 4066637 w 4517212"/>
              <a:gd name="connsiteY8" fmla="*/ 1795792 h 2593006"/>
              <a:gd name="connsiteX9" fmla="*/ 3988782 w 4517212"/>
              <a:gd name="connsiteY9" fmla="*/ 2338737 h 2593006"/>
              <a:gd name="connsiteX10" fmla="*/ 3698207 w 4517212"/>
              <a:gd name="connsiteY10" fmla="*/ 2585035 h 2593006"/>
              <a:gd name="connsiteX11" fmla="*/ 2727323 w 4517212"/>
              <a:gd name="connsiteY11" fmla="*/ 2591455 h 2593006"/>
              <a:gd name="connsiteX12" fmla="*/ 1039493 w 4517212"/>
              <a:gd name="connsiteY12" fmla="*/ 2585775 h 2593006"/>
              <a:gd name="connsiteX13" fmla="*/ 45647 w 4517212"/>
              <a:gd name="connsiteY13" fmla="*/ 2589701 h 2593006"/>
              <a:gd name="connsiteX14" fmla="*/ 278099 w 4517212"/>
              <a:gd name="connsiteY14" fmla="*/ 2544269 h 2593006"/>
              <a:gd name="connsiteX0" fmla="*/ 273752 w 4512865"/>
              <a:gd name="connsiteY0" fmla="*/ 2544269 h 2593006"/>
              <a:gd name="connsiteX1" fmla="*/ 1053428 w 4512865"/>
              <a:gd name="connsiteY1" fmla="*/ 2513784 h 2593006"/>
              <a:gd name="connsiteX2" fmla="*/ 1930089 w 4512865"/>
              <a:gd name="connsiteY2" fmla="*/ 2506435 h 2593006"/>
              <a:gd name="connsiteX3" fmla="*/ 3452999 w 4512865"/>
              <a:gd name="connsiteY3" fmla="*/ 2178931 h 2593006"/>
              <a:gd name="connsiteX4" fmla="*/ 4251016 w 4512865"/>
              <a:gd name="connsiteY4" fmla="*/ 700687 h 2593006"/>
              <a:gd name="connsiteX5" fmla="*/ 4402671 w 4512865"/>
              <a:gd name="connsiteY5" fmla="*/ 1179 h 2593006"/>
              <a:gd name="connsiteX6" fmla="*/ 4512865 w 4512865"/>
              <a:gd name="connsiteY6" fmla="*/ 550764 h 2593006"/>
              <a:gd name="connsiteX7" fmla="*/ 4095422 w 4512865"/>
              <a:gd name="connsiteY7" fmla="*/ 1265528 h 2593006"/>
              <a:gd name="connsiteX8" fmla="*/ 4062290 w 4512865"/>
              <a:gd name="connsiteY8" fmla="*/ 1795792 h 2593006"/>
              <a:gd name="connsiteX9" fmla="*/ 3984435 w 4512865"/>
              <a:gd name="connsiteY9" fmla="*/ 2338737 h 2593006"/>
              <a:gd name="connsiteX10" fmla="*/ 3693860 w 4512865"/>
              <a:gd name="connsiteY10" fmla="*/ 2585035 h 2593006"/>
              <a:gd name="connsiteX11" fmla="*/ 2722976 w 4512865"/>
              <a:gd name="connsiteY11" fmla="*/ 2591455 h 2593006"/>
              <a:gd name="connsiteX12" fmla="*/ 1035146 w 4512865"/>
              <a:gd name="connsiteY12" fmla="*/ 2585775 h 2593006"/>
              <a:gd name="connsiteX13" fmla="*/ 41300 w 4512865"/>
              <a:gd name="connsiteY13" fmla="*/ 2589701 h 2593006"/>
              <a:gd name="connsiteX14" fmla="*/ 273752 w 4512865"/>
              <a:gd name="connsiteY14" fmla="*/ 2544269 h 2593006"/>
              <a:gd name="connsiteX0" fmla="*/ 273752 w 4512865"/>
              <a:gd name="connsiteY0" fmla="*/ 2544269 h 2593006"/>
              <a:gd name="connsiteX1" fmla="*/ 1053428 w 4512865"/>
              <a:gd name="connsiteY1" fmla="*/ 2513784 h 2593006"/>
              <a:gd name="connsiteX2" fmla="*/ 1930089 w 4512865"/>
              <a:gd name="connsiteY2" fmla="*/ 2506435 h 2593006"/>
              <a:gd name="connsiteX3" fmla="*/ 3452999 w 4512865"/>
              <a:gd name="connsiteY3" fmla="*/ 2178931 h 2593006"/>
              <a:gd name="connsiteX4" fmla="*/ 4251016 w 4512865"/>
              <a:gd name="connsiteY4" fmla="*/ 700687 h 2593006"/>
              <a:gd name="connsiteX5" fmla="*/ 4402671 w 4512865"/>
              <a:gd name="connsiteY5" fmla="*/ 1179 h 2593006"/>
              <a:gd name="connsiteX6" fmla="*/ 4512865 w 4512865"/>
              <a:gd name="connsiteY6" fmla="*/ 550764 h 2593006"/>
              <a:gd name="connsiteX7" fmla="*/ 4095422 w 4512865"/>
              <a:gd name="connsiteY7" fmla="*/ 1265528 h 2593006"/>
              <a:gd name="connsiteX8" fmla="*/ 4062290 w 4512865"/>
              <a:gd name="connsiteY8" fmla="*/ 1795792 h 2593006"/>
              <a:gd name="connsiteX9" fmla="*/ 3984435 w 4512865"/>
              <a:gd name="connsiteY9" fmla="*/ 2338737 h 2593006"/>
              <a:gd name="connsiteX10" fmla="*/ 3693860 w 4512865"/>
              <a:gd name="connsiteY10" fmla="*/ 2585035 h 2593006"/>
              <a:gd name="connsiteX11" fmla="*/ 2722976 w 4512865"/>
              <a:gd name="connsiteY11" fmla="*/ 2591455 h 2593006"/>
              <a:gd name="connsiteX12" fmla="*/ 1035146 w 4512865"/>
              <a:gd name="connsiteY12" fmla="*/ 2585775 h 2593006"/>
              <a:gd name="connsiteX13" fmla="*/ 41300 w 4512865"/>
              <a:gd name="connsiteY13" fmla="*/ 2589701 h 2593006"/>
              <a:gd name="connsiteX14" fmla="*/ 273752 w 4512865"/>
              <a:gd name="connsiteY14" fmla="*/ 2544269 h 2593006"/>
              <a:gd name="connsiteX0" fmla="*/ 273752 w 4512865"/>
              <a:gd name="connsiteY0" fmla="*/ 2559732 h 2593006"/>
              <a:gd name="connsiteX1" fmla="*/ 1053428 w 4512865"/>
              <a:gd name="connsiteY1" fmla="*/ 2513784 h 2593006"/>
              <a:gd name="connsiteX2" fmla="*/ 1930089 w 4512865"/>
              <a:gd name="connsiteY2" fmla="*/ 2506435 h 2593006"/>
              <a:gd name="connsiteX3" fmla="*/ 3452999 w 4512865"/>
              <a:gd name="connsiteY3" fmla="*/ 2178931 h 2593006"/>
              <a:gd name="connsiteX4" fmla="*/ 4251016 w 4512865"/>
              <a:gd name="connsiteY4" fmla="*/ 700687 h 2593006"/>
              <a:gd name="connsiteX5" fmla="*/ 4402671 w 4512865"/>
              <a:gd name="connsiteY5" fmla="*/ 1179 h 2593006"/>
              <a:gd name="connsiteX6" fmla="*/ 4512865 w 4512865"/>
              <a:gd name="connsiteY6" fmla="*/ 550764 h 2593006"/>
              <a:gd name="connsiteX7" fmla="*/ 4095422 w 4512865"/>
              <a:gd name="connsiteY7" fmla="*/ 1265528 h 2593006"/>
              <a:gd name="connsiteX8" fmla="*/ 4062290 w 4512865"/>
              <a:gd name="connsiteY8" fmla="*/ 1795792 h 2593006"/>
              <a:gd name="connsiteX9" fmla="*/ 3984435 w 4512865"/>
              <a:gd name="connsiteY9" fmla="*/ 2338737 h 2593006"/>
              <a:gd name="connsiteX10" fmla="*/ 3693860 w 4512865"/>
              <a:gd name="connsiteY10" fmla="*/ 2585035 h 2593006"/>
              <a:gd name="connsiteX11" fmla="*/ 2722976 w 4512865"/>
              <a:gd name="connsiteY11" fmla="*/ 2591455 h 2593006"/>
              <a:gd name="connsiteX12" fmla="*/ 1035146 w 4512865"/>
              <a:gd name="connsiteY12" fmla="*/ 2585775 h 2593006"/>
              <a:gd name="connsiteX13" fmla="*/ 41300 w 4512865"/>
              <a:gd name="connsiteY13" fmla="*/ 2589701 h 2593006"/>
              <a:gd name="connsiteX14" fmla="*/ 273752 w 4512865"/>
              <a:gd name="connsiteY14" fmla="*/ 2559732 h 2593006"/>
              <a:gd name="connsiteX0" fmla="*/ 273813 w 4512926"/>
              <a:gd name="connsiteY0" fmla="*/ 2559732 h 2593006"/>
              <a:gd name="connsiteX1" fmla="*/ 1056600 w 4512926"/>
              <a:gd name="connsiteY1" fmla="*/ 2560173 h 2593006"/>
              <a:gd name="connsiteX2" fmla="*/ 1930150 w 4512926"/>
              <a:gd name="connsiteY2" fmla="*/ 2506435 h 2593006"/>
              <a:gd name="connsiteX3" fmla="*/ 3453060 w 4512926"/>
              <a:gd name="connsiteY3" fmla="*/ 2178931 h 2593006"/>
              <a:gd name="connsiteX4" fmla="*/ 4251077 w 4512926"/>
              <a:gd name="connsiteY4" fmla="*/ 700687 h 2593006"/>
              <a:gd name="connsiteX5" fmla="*/ 4402732 w 4512926"/>
              <a:gd name="connsiteY5" fmla="*/ 1179 h 2593006"/>
              <a:gd name="connsiteX6" fmla="*/ 4512926 w 4512926"/>
              <a:gd name="connsiteY6" fmla="*/ 550764 h 2593006"/>
              <a:gd name="connsiteX7" fmla="*/ 4095483 w 4512926"/>
              <a:gd name="connsiteY7" fmla="*/ 1265528 h 2593006"/>
              <a:gd name="connsiteX8" fmla="*/ 4062351 w 4512926"/>
              <a:gd name="connsiteY8" fmla="*/ 1795792 h 2593006"/>
              <a:gd name="connsiteX9" fmla="*/ 3984496 w 4512926"/>
              <a:gd name="connsiteY9" fmla="*/ 2338737 h 2593006"/>
              <a:gd name="connsiteX10" fmla="*/ 3693921 w 4512926"/>
              <a:gd name="connsiteY10" fmla="*/ 2585035 h 2593006"/>
              <a:gd name="connsiteX11" fmla="*/ 2723037 w 4512926"/>
              <a:gd name="connsiteY11" fmla="*/ 2591455 h 2593006"/>
              <a:gd name="connsiteX12" fmla="*/ 1035207 w 4512926"/>
              <a:gd name="connsiteY12" fmla="*/ 2585775 h 2593006"/>
              <a:gd name="connsiteX13" fmla="*/ 41361 w 4512926"/>
              <a:gd name="connsiteY13" fmla="*/ 2589701 h 2593006"/>
              <a:gd name="connsiteX14" fmla="*/ 273813 w 4512926"/>
              <a:gd name="connsiteY14" fmla="*/ 2559732 h 2593006"/>
              <a:gd name="connsiteX0" fmla="*/ 271116 w 4513340"/>
              <a:gd name="connsiteY0" fmla="*/ 2572102 h 2593006"/>
              <a:gd name="connsiteX1" fmla="*/ 1057014 w 4513340"/>
              <a:gd name="connsiteY1" fmla="*/ 2560173 h 2593006"/>
              <a:gd name="connsiteX2" fmla="*/ 1930564 w 4513340"/>
              <a:gd name="connsiteY2" fmla="*/ 2506435 h 2593006"/>
              <a:gd name="connsiteX3" fmla="*/ 3453474 w 4513340"/>
              <a:gd name="connsiteY3" fmla="*/ 2178931 h 2593006"/>
              <a:gd name="connsiteX4" fmla="*/ 4251491 w 4513340"/>
              <a:gd name="connsiteY4" fmla="*/ 700687 h 2593006"/>
              <a:gd name="connsiteX5" fmla="*/ 4403146 w 4513340"/>
              <a:gd name="connsiteY5" fmla="*/ 1179 h 2593006"/>
              <a:gd name="connsiteX6" fmla="*/ 4513340 w 4513340"/>
              <a:gd name="connsiteY6" fmla="*/ 550764 h 2593006"/>
              <a:gd name="connsiteX7" fmla="*/ 4095897 w 4513340"/>
              <a:gd name="connsiteY7" fmla="*/ 1265528 h 2593006"/>
              <a:gd name="connsiteX8" fmla="*/ 4062765 w 4513340"/>
              <a:gd name="connsiteY8" fmla="*/ 1795792 h 2593006"/>
              <a:gd name="connsiteX9" fmla="*/ 3984910 w 4513340"/>
              <a:gd name="connsiteY9" fmla="*/ 2338737 h 2593006"/>
              <a:gd name="connsiteX10" fmla="*/ 3694335 w 4513340"/>
              <a:gd name="connsiteY10" fmla="*/ 2585035 h 2593006"/>
              <a:gd name="connsiteX11" fmla="*/ 2723451 w 4513340"/>
              <a:gd name="connsiteY11" fmla="*/ 2591455 h 2593006"/>
              <a:gd name="connsiteX12" fmla="*/ 1035621 w 4513340"/>
              <a:gd name="connsiteY12" fmla="*/ 2585775 h 2593006"/>
              <a:gd name="connsiteX13" fmla="*/ 41775 w 4513340"/>
              <a:gd name="connsiteY13" fmla="*/ 2589701 h 2593006"/>
              <a:gd name="connsiteX14" fmla="*/ 271116 w 4513340"/>
              <a:gd name="connsiteY14" fmla="*/ 2572102 h 2593006"/>
              <a:gd name="connsiteX0" fmla="*/ 271054 w 4513278"/>
              <a:gd name="connsiteY0" fmla="*/ 2572102 h 2593006"/>
              <a:gd name="connsiteX1" fmla="*/ 1053841 w 4513278"/>
              <a:gd name="connsiteY1" fmla="*/ 2544710 h 2593006"/>
              <a:gd name="connsiteX2" fmla="*/ 1930502 w 4513278"/>
              <a:gd name="connsiteY2" fmla="*/ 2506435 h 2593006"/>
              <a:gd name="connsiteX3" fmla="*/ 3453412 w 4513278"/>
              <a:gd name="connsiteY3" fmla="*/ 2178931 h 2593006"/>
              <a:gd name="connsiteX4" fmla="*/ 4251429 w 4513278"/>
              <a:gd name="connsiteY4" fmla="*/ 700687 h 2593006"/>
              <a:gd name="connsiteX5" fmla="*/ 4403084 w 4513278"/>
              <a:gd name="connsiteY5" fmla="*/ 1179 h 2593006"/>
              <a:gd name="connsiteX6" fmla="*/ 4513278 w 4513278"/>
              <a:gd name="connsiteY6" fmla="*/ 550764 h 2593006"/>
              <a:gd name="connsiteX7" fmla="*/ 4095835 w 4513278"/>
              <a:gd name="connsiteY7" fmla="*/ 1265528 h 2593006"/>
              <a:gd name="connsiteX8" fmla="*/ 4062703 w 4513278"/>
              <a:gd name="connsiteY8" fmla="*/ 1795792 h 2593006"/>
              <a:gd name="connsiteX9" fmla="*/ 3984848 w 4513278"/>
              <a:gd name="connsiteY9" fmla="*/ 2338737 h 2593006"/>
              <a:gd name="connsiteX10" fmla="*/ 3694273 w 4513278"/>
              <a:gd name="connsiteY10" fmla="*/ 2585035 h 2593006"/>
              <a:gd name="connsiteX11" fmla="*/ 2723389 w 4513278"/>
              <a:gd name="connsiteY11" fmla="*/ 2591455 h 2593006"/>
              <a:gd name="connsiteX12" fmla="*/ 1035559 w 4513278"/>
              <a:gd name="connsiteY12" fmla="*/ 2585775 h 2593006"/>
              <a:gd name="connsiteX13" fmla="*/ 41713 w 4513278"/>
              <a:gd name="connsiteY13" fmla="*/ 2589701 h 2593006"/>
              <a:gd name="connsiteX14" fmla="*/ 271054 w 4513278"/>
              <a:gd name="connsiteY14" fmla="*/ 2572102 h 2593006"/>
              <a:gd name="connsiteX0" fmla="*/ 271054 w 4513278"/>
              <a:gd name="connsiteY0" fmla="*/ 2572102 h 2593006"/>
              <a:gd name="connsiteX1" fmla="*/ 1053841 w 4513278"/>
              <a:gd name="connsiteY1" fmla="*/ 2544710 h 2593006"/>
              <a:gd name="connsiteX2" fmla="*/ 1927391 w 4513278"/>
              <a:gd name="connsiteY2" fmla="*/ 2537361 h 2593006"/>
              <a:gd name="connsiteX3" fmla="*/ 3453412 w 4513278"/>
              <a:gd name="connsiteY3" fmla="*/ 2178931 h 2593006"/>
              <a:gd name="connsiteX4" fmla="*/ 4251429 w 4513278"/>
              <a:gd name="connsiteY4" fmla="*/ 700687 h 2593006"/>
              <a:gd name="connsiteX5" fmla="*/ 4403084 w 4513278"/>
              <a:gd name="connsiteY5" fmla="*/ 1179 h 2593006"/>
              <a:gd name="connsiteX6" fmla="*/ 4513278 w 4513278"/>
              <a:gd name="connsiteY6" fmla="*/ 550764 h 2593006"/>
              <a:gd name="connsiteX7" fmla="*/ 4095835 w 4513278"/>
              <a:gd name="connsiteY7" fmla="*/ 1265528 h 2593006"/>
              <a:gd name="connsiteX8" fmla="*/ 4062703 w 4513278"/>
              <a:gd name="connsiteY8" fmla="*/ 1795792 h 2593006"/>
              <a:gd name="connsiteX9" fmla="*/ 3984848 w 4513278"/>
              <a:gd name="connsiteY9" fmla="*/ 2338737 h 2593006"/>
              <a:gd name="connsiteX10" fmla="*/ 3694273 w 4513278"/>
              <a:gd name="connsiteY10" fmla="*/ 2585035 h 2593006"/>
              <a:gd name="connsiteX11" fmla="*/ 2723389 w 4513278"/>
              <a:gd name="connsiteY11" fmla="*/ 2591455 h 2593006"/>
              <a:gd name="connsiteX12" fmla="*/ 1035559 w 4513278"/>
              <a:gd name="connsiteY12" fmla="*/ 2585775 h 2593006"/>
              <a:gd name="connsiteX13" fmla="*/ 41713 w 4513278"/>
              <a:gd name="connsiteY13" fmla="*/ 2589701 h 2593006"/>
              <a:gd name="connsiteX14" fmla="*/ 271054 w 4513278"/>
              <a:gd name="connsiteY14" fmla="*/ 2572102 h 2593006"/>
              <a:gd name="connsiteX0" fmla="*/ 271054 w 4513278"/>
              <a:gd name="connsiteY0" fmla="*/ 2572102 h 2593006"/>
              <a:gd name="connsiteX1" fmla="*/ 1053841 w 4513278"/>
              <a:gd name="connsiteY1" fmla="*/ 2544710 h 2593006"/>
              <a:gd name="connsiteX2" fmla="*/ 1927391 w 4513278"/>
              <a:gd name="connsiteY2" fmla="*/ 2537361 h 2593006"/>
              <a:gd name="connsiteX3" fmla="*/ 3453412 w 4513278"/>
              <a:gd name="connsiteY3" fmla="*/ 2178931 h 2593006"/>
              <a:gd name="connsiteX4" fmla="*/ 4251429 w 4513278"/>
              <a:gd name="connsiteY4" fmla="*/ 700687 h 2593006"/>
              <a:gd name="connsiteX5" fmla="*/ 4403084 w 4513278"/>
              <a:gd name="connsiteY5" fmla="*/ 1179 h 2593006"/>
              <a:gd name="connsiteX6" fmla="*/ 4513278 w 4513278"/>
              <a:gd name="connsiteY6" fmla="*/ 550764 h 2593006"/>
              <a:gd name="connsiteX7" fmla="*/ 4095835 w 4513278"/>
              <a:gd name="connsiteY7" fmla="*/ 1265528 h 2593006"/>
              <a:gd name="connsiteX8" fmla="*/ 4062703 w 4513278"/>
              <a:gd name="connsiteY8" fmla="*/ 1795792 h 2593006"/>
              <a:gd name="connsiteX9" fmla="*/ 3984848 w 4513278"/>
              <a:gd name="connsiteY9" fmla="*/ 2338737 h 2593006"/>
              <a:gd name="connsiteX10" fmla="*/ 3694273 w 4513278"/>
              <a:gd name="connsiteY10" fmla="*/ 2585035 h 2593006"/>
              <a:gd name="connsiteX11" fmla="*/ 2723389 w 4513278"/>
              <a:gd name="connsiteY11" fmla="*/ 2591455 h 2593006"/>
              <a:gd name="connsiteX12" fmla="*/ 1035559 w 4513278"/>
              <a:gd name="connsiteY12" fmla="*/ 2585775 h 2593006"/>
              <a:gd name="connsiteX13" fmla="*/ 41713 w 4513278"/>
              <a:gd name="connsiteY13" fmla="*/ 2589701 h 2593006"/>
              <a:gd name="connsiteX14" fmla="*/ 271054 w 4513278"/>
              <a:gd name="connsiteY14" fmla="*/ 2572102 h 2593006"/>
              <a:gd name="connsiteX0" fmla="*/ 271054 w 4513278"/>
              <a:gd name="connsiteY0" fmla="*/ 2572102 h 2593006"/>
              <a:gd name="connsiteX1" fmla="*/ 1053841 w 4513278"/>
              <a:gd name="connsiteY1" fmla="*/ 2544710 h 2593006"/>
              <a:gd name="connsiteX2" fmla="*/ 1927391 w 4513278"/>
              <a:gd name="connsiteY2" fmla="*/ 2537361 h 2593006"/>
              <a:gd name="connsiteX3" fmla="*/ 3453412 w 4513278"/>
              <a:gd name="connsiteY3" fmla="*/ 2178931 h 2593006"/>
              <a:gd name="connsiteX4" fmla="*/ 4251429 w 4513278"/>
              <a:gd name="connsiteY4" fmla="*/ 700687 h 2593006"/>
              <a:gd name="connsiteX5" fmla="*/ 4403084 w 4513278"/>
              <a:gd name="connsiteY5" fmla="*/ 1179 h 2593006"/>
              <a:gd name="connsiteX6" fmla="*/ 4513278 w 4513278"/>
              <a:gd name="connsiteY6" fmla="*/ 550764 h 2593006"/>
              <a:gd name="connsiteX7" fmla="*/ 4095835 w 4513278"/>
              <a:gd name="connsiteY7" fmla="*/ 1265528 h 2593006"/>
              <a:gd name="connsiteX8" fmla="*/ 4062703 w 4513278"/>
              <a:gd name="connsiteY8" fmla="*/ 1795792 h 2593006"/>
              <a:gd name="connsiteX9" fmla="*/ 3984848 w 4513278"/>
              <a:gd name="connsiteY9" fmla="*/ 2338737 h 2593006"/>
              <a:gd name="connsiteX10" fmla="*/ 3694273 w 4513278"/>
              <a:gd name="connsiteY10" fmla="*/ 2585035 h 2593006"/>
              <a:gd name="connsiteX11" fmla="*/ 2723389 w 4513278"/>
              <a:gd name="connsiteY11" fmla="*/ 2591455 h 2593006"/>
              <a:gd name="connsiteX12" fmla="*/ 1035559 w 4513278"/>
              <a:gd name="connsiteY12" fmla="*/ 2585775 h 2593006"/>
              <a:gd name="connsiteX13" fmla="*/ 41713 w 4513278"/>
              <a:gd name="connsiteY13" fmla="*/ 2589701 h 2593006"/>
              <a:gd name="connsiteX14" fmla="*/ 271054 w 4513278"/>
              <a:gd name="connsiteY14" fmla="*/ 2572102 h 2593006"/>
              <a:gd name="connsiteX0" fmla="*/ 271054 w 4513278"/>
              <a:gd name="connsiteY0" fmla="*/ 2572102 h 2593006"/>
              <a:gd name="connsiteX1" fmla="*/ 1053841 w 4513278"/>
              <a:gd name="connsiteY1" fmla="*/ 2544710 h 2593006"/>
              <a:gd name="connsiteX2" fmla="*/ 1927391 w 4513278"/>
              <a:gd name="connsiteY2" fmla="*/ 2537361 h 2593006"/>
              <a:gd name="connsiteX3" fmla="*/ 3453412 w 4513278"/>
              <a:gd name="connsiteY3" fmla="*/ 2178931 h 2593006"/>
              <a:gd name="connsiteX4" fmla="*/ 4251429 w 4513278"/>
              <a:gd name="connsiteY4" fmla="*/ 700687 h 2593006"/>
              <a:gd name="connsiteX5" fmla="*/ 4403084 w 4513278"/>
              <a:gd name="connsiteY5" fmla="*/ 1179 h 2593006"/>
              <a:gd name="connsiteX6" fmla="*/ 4513278 w 4513278"/>
              <a:gd name="connsiteY6" fmla="*/ 550764 h 2593006"/>
              <a:gd name="connsiteX7" fmla="*/ 4095835 w 4513278"/>
              <a:gd name="connsiteY7" fmla="*/ 1265528 h 2593006"/>
              <a:gd name="connsiteX8" fmla="*/ 4062703 w 4513278"/>
              <a:gd name="connsiteY8" fmla="*/ 1795792 h 2593006"/>
              <a:gd name="connsiteX9" fmla="*/ 3984848 w 4513278"/>
              <a:gd name="connsiteY9" fmla="*/ 2338737 h 2593006"/>
              <a:gd name="connsiteX10" fmla="*/ 3694273 w 4513278"/>
              <a:gd name="connsiteY10" fmla="*/ 2585035 h 2593006"/>
              <a:gd name="connsiteX11" fmla="*/ 2723389 w 4513278"/>
              <a:gd name="connsiteY11" fmla="*/ 2591455 h 2593006"/>
              <a:gd name="connsiteX12" fmla="*/ 1035559 w 4513278"/>
              <a:gd name="connsiteY12" fmla="*/ 2585775 h 2593006"/>
              <a:gd name="connsiteX13" fmla="*/ 41713 w 4513278"/>
              <a:gd name="connsiteY13" fmla="*/ 2589701 h 2593006"/>
              <a:gd name="connsiteX14" fmla="*/ 271054 w 4513278"/>
              <a:gd name="connsiteY14" fmla="*/ 2572102 h 2593006"/>
              <a:gd name="connsiteX0" fmla="*/ 271054 w 4513278"/>
              <a:gd name="connsiteY0" fmla="*/ 2572102 h 2593006"/>
              <a:gd name="connsiteX1" fmla="*/ 1053841 w 4513278"/>
              <a:gd name="connsiteY1" fmla="*/ 2544710 h 2593006"/>
              <a:gd name="connsiteX2" fmla="*/ 1927391 w 4513278"/>
              <a:gd name="connsiteY2" fmla="*/ 2537361 h 2593006"/>
              <a:gd name="connsiteX3" fmla="*/ 3453412 w 4513278"/>
              <a:gd name="connsiteY3" fmla="*/ 2178931 h 2593006"/>
              <a:gd name="connsiteX4" fmla="*/ 4251429 w 4513278"/>
              <a:gd name="connsiteY4" fmla="*/ 700687 h 2593006"/>
              <a:gd name="connsiteX5" fmla="*/ 4403084 w 4513278"/>
              <a:gd name="connsiteY5" fmla="*/ 1179 h 2593006"/>
              <a:gd name="connsiteX6" fmla="*/ 4513278 w 4513278"/>
              <a:gd name="connsiteY6" fmla="*/ 550764 h 2593006"/>
              <a:gd name="connsiteX7" fmla="*/ 4095835 w 4513278"/>
              <a:gd name="connsiteY7" fmla="*/ 1265528 h 2593006"/>
              <a:gd name="connsiteX8" fmla="*/ 4062703 w 4513278"/>
              <a:gd name="connsiteY8" fmla="*/ 1795792 h 2593006"/>
              <a:gd name="connsiteX9" fmla="*/ 3984848 w 4513278"/>
              <a:gd name="connsiteY9" fmla="*/ 2338737 h 2593006"/>
              <a:gd name="connsiteX10" fmla="*/ 3694273 w 4513278"/>
              <a:gd name="connsiteY10" fmla="*/ 2585035 h 2593006"/>
              <a:gd name="connsiteX11" fmla="*/ 2723389 w 4513278"/>
              <a:gd name="connsiteY11" fmla="*/ 2591455 h 2593006"/>
              <a:gd name="connsiteX12" fmla="*/ 1035559 w 4513278"/>
              <a:gd name="connsiteY12" fmla="*/ 2585775 h 2593006"/>
              <a:gd name="connsiteX13" fmla="*/ 41713 w 4513278"/>
              <a:gd name="connsiteY13" fmla="*/ 2589701 h 2593006"/>
              <a:gd name="connsiteX14" fmla="*/ 271054 w 4513278"/>
              <a:gd name="connsiteY14" fmla="*/ 2572102 h 2593006"/>
              <a:gd name="connsiteX0" fmla="*/ 271054 w 4513278"/>
              <a:gd name="connsiteY0" fmla="*/ 2572102 h 2593006"/>
              <a:gd name="connsiteX1" fmla="*/ 1053841 w 4513278"/>
              <a:gd name="connsiteY1" fmla="*/ 2544710 h 2593006"/>
              <a:gd name="connsiteX2" fmla="*/ 1927391 w 4513278"/>
              <a:gd name="connsiteY2" fmla="*/ 2537361 h 2593006"/>
              <a:gd name="connsiteX3" fmla="*/ 3453412 w 4513278"/>
              <a:gd name="connsiteY3" fmla="*/ 2178931 h 2593006"/>
              <a:gd name="connsiteX4" fmla="*/ 4251429 w 4513278"/>
              <a:gd name="connsiteY4" fmla="*/ 700687 h 2593006"/>
              <a:gd name="connsiteX5" fmla="*/ 4403084 w 4513278"/>
              <a:gd name="connsiteY5" fmla="*/ 1179 h 2593006"/>
              <a:gd name="connsiteX6" fmla="*/ 4513278 w 4513278"/>
              <a:gd name="connsiteY6" fmla="*/ 550764 h 2593006"/>
              <a:gd name="connsiteX7" fmla="*/ 4095835 w 4513278"/>
              <a:gd name="connsiteY7" fmla="*/ 1265528 h 2593006"/>
              <a:gd name="connsiteX8" fmla="*/ 4062703 w 4513278"/>
              <a:gd name="connsiteY8" fmla="*/ 1795792 h 2593006"/>
              <a:gd name="connsiteX9" fmla="*/ 3984848 w 4513278"/>
              <a:gd name="connsiteY9" fmla="*/ 2338737 h 2593006"/>
              <a:gd name="connsiteX10" fmla="*/ 3694273 w 4513278"/>
              <a:gd name="connsiteY10" fmla="*/ 2585035 h 2593006"/>
              <a:gd name="connsiteX11" fmla="*/ 2723389 w 4513278"/>
              <a:gd name="connsiteY11" fmla="*/ 2591455 h 2593006"/>
              <a:gd name="connsiteX12" fmla="*/ 1035559 w 4513278"/>
              <a:gd name="connsiteY12" fmla="*/ 2585775 h 2593006"/>
              <a:gd name="connsiteX13" fmla="*/ 41713 w 4513278"/>
              <a:gd name="connsiteY13" fmla="*/ 2589701 h 2593006"/>
              <a:gd name="connsiteX14" fmla="*/ 271054 w 4513278"/>
              <a:gd name="connsiteY14" fmla="*/ 2572102 h 2593006"/>
              <a:gd name="connsiteX0" fmla="*/ 273752 w 4512865"/>
              <a:gd name="connsiteY0" fmla="*/ 2569009 h 2593006"/>
              <a:gd name="connsiteX1" fmla="*/ 1053428 w 4512865"/>
              <a:gd name="connsiteY1" fmla="*/ 2544710 h 2593006"/>
              <a:gd name="connsiteX2" fmla="*/ 1926978 w 4512865"/>
              <a:gd name="connsiteY2" fmla="*/ 2537361 h 2593006"/>
              <a:gd name="connsiteX3" fmla="*/ 3452999 w 4512865"/>
              <a:gd name="connsiteY3" fmla="*/ 2178931 h 2593006"/>
              <a:gd name="connsiteX4" fmla="*/ 4251016 w 4512865"/>
              <a:gd name="connsiteY4" fmla="*/ 700687 h 2593006"/>
              <a:gd name="connsiteX5" fmla="*/ 4402671 w 4512865"/>
              <a:gd name="connsiteY5" fmla="*/ 1179 h 2593006"/>
              <a:gd name="connsiteX6" fmla="*/ 4512865 w 4512865"/>
              <a:gd name="connsiteY6" fmla="*/ 550764 h 2593006"/>
              <a:gd name="connsiteX7" fmla="*/ 4095422 w 4512865"/>
              <a:gd name="connsiteY7" fmla="*/ 1265528 h 2593006"/>
              <a:gd name="connsiteX8" fmla="*/ 4062290 w 4512865"/>
              <a:gd name="connsiteY8" fmla="*/ 1795792 h 2593006"/>
              <a:gd name="connsiteX9" fmla="*/ 3984435 w 4512865"/>
              <a:gd name="connsiteY9" fmla="*/ 2338737 h 2593006"/>
              <a:gd name="connsiteX10" fmla="*/ 3693860 w 4512865"/>
              <a:gd name="connsiteY10" fmla="*/ 2585035 h 2593006"/>
              <a:gd name="connsiteX11" fmla="*/ 2722976 w 4512865"/>
              <a:gd name="connsiteY11" fmla="*/ 2591455 h 2593006"/>
              <a:gd name="connsiteX12" fmla="*/ 1035146 w 4512865"/>
              <a:gd name="connsiteY12" fmla="*/ 2585775 h 2593006"/>
              <a:gd name="connsiteX13" fmla="*/ 41300 w 4512865"/>
              <a:gd name="connsiteY13" fmla="*/ 2589701 h 2593006"/>
              <a:gd name="connsiteX14" fmla="*/ 273752 w 4512865"/>
              <a:gd name="connsiteY14" fmla="*/ 2569009 h 2593006"/>
              <a:gd name="connsiteX0" fmla="*/ 273753 w 4512866"/>
              <a:gd name="connsiteY0" fmla="*/ 2569009 h 2593006"/>
              <a:gd name="connsiteX1" fmla="*/ 1053429 w 4512866"/>
              <a:gd name="connsiteY1" fmla="*/ 2544710 h 2593006"/>
              <a:gd name="connsiteX2" fmla="*/ 1926979 w 4512866"/>
              <a:gd name="connsiteY2" fmla="*/ 2537361 h 2593006"/>
              <a:gd name="connsiteX3" fmla="*/ 3453000 w 4512866"/>
              <a:gd name="connsiteY3" fmla="*/ 2178931 h 2593006"/>
              <a:gd name="connsiteX4" fmla="*/ 4251017 w 4512866"/>
              <a:gd name="connsiteY4" fmla="*/ 700687 h 2593006"/>
              <a:gd name="connsiteX5" fmla="*/ 4402672 w 4512866"/>
              <a:gd name="connsiteY5" fmla="*/ 1179 h 2593006"/>
              <a:gd name="connsiteX6" fmla="*/ 4512866 w 4512866"/>
              <a:gd name="connsiteY6" fmla="*/ 550764 h 2593006"/>
              <a:gd name="connsiteX7" fmla="*/ 4095423 w 4512866"/>
              <a:gd name="connsiteY7" fmla="*/ 1265528 h 2593006"/>
              <a:gd name="connsiteX8" fmla="*/ 4062291 w 4512866"/>
              <a:gd name="connsiteY8" fmla="*/ 1795792 h 2593006"/>
              <a:gd name="connsiteX9" fmla="*/ 3984436 w 4512866"/>
              <a:gd name="connsiteY9" fmla="*/ 2338737 h 2593006"/>
              <a:gd name="connsiteX10" fmla="*/ 3693861 w 4512866"/>
              <a:gd name="connsiteY10" fmla="*/ 2585035 h 2593006"/>
              <a:gd name="connsiteX11" fmla="*/ 2722977 w 4512866"/>
              <a:gd name="connsiteY11" fmla="*/ 2591455 h 2593006"/>
              <a:gd name="connsiteX12" fmla="*/ 1035147 w 4512866"/>
              <a:gd name="connsiteY12" fmla="*/ 2585775 h 2593006"/>
              <a:gd name="connsiteX13" fmla="*/ 41301 w 4512866"/>
              <a:gd name="connsiteY13" fmla="*/ 2589701 h 2593006"/>
              <a:gd name="connsiteX14" fmla="*/ 273753 w 4512866"/>
              <a:gd name="connsiteY14" fmla="*/ 2569009 h 2593006"/>
              <a:gd name="connsiteX0" fmla="*/ 273753 w 4512866"/>
              <a:gd name="connsiteY0" fmla="*/ 2569009 h 2593006"/>
              <a:gd name="connsiteX1" fmla="*/ 1053429 w 4512866"/>
              <a:gd name="connsiteY1" fmla="*/ 2544710 h 2593006"/>
              <a:gd name="connsiteX2" fmla="*/ 1926979 w 4512866"/>
              <a:gd name="connsiteY2" fmla="*/ 2537361 h 2593006"/>
              <a:gd name="connsiteX3" fmla="*/ 3540105 w 4512866"/>
              <a:gd name="connsiteY3" fmla="*/ 2222227 h 2593006"/>
              <a:gd name="connsiteX4" fmla="*/ 4251017 w 4512866"/>
              <a:gd name="connsiteY4" fmla="*/ 700687 h 2593006"/>
              <a:gd name="connsiteX5" fmla="*/ 4402672 w 4512866"/>
              <a:gd name="connsiteY5" fmla="*/ 1179 h 2593006"/>
              <a:gd name="connsiteX6" fmla="*/ 4512866 w 4512866"/>
              <a:gd name="connsiteY6" fmla="*/ 550764 h 2593006"/>
              <a:gd name="connsiteX7" fmla="*/ 4095423 w 4512866"/>
              <a:gd name="connsiteY7" fmla="*/ 1265528 h 2593006"/>
              <a:gd name="connsiteX8" fmla="*/ 4062291 w 4512866"/>
              <a:gd name="connsiteY8" fmla="*/ 1795792 h 2593006"/>
              <a:gd name="connsiteX9" fmla="*/ 3984436 w 4512866"/>
              <a:gd name="connsiteY9" fmla="*/ 2338737 h 2593006"/>
              <a:gd name="connsiteX10" fmla="*/ 3693861 w 4512866"/>
              <a:gd name="connsiteY10" fmla="*/ 2585035 h 2593006"/>
              <a:gd name="connsiteX11" fmla="*/ 2722977 w 4512866"/>
              <a:gd name="connsiteY11" fmla="*/ 2591455 h 2593006"/>
              <a:gd name="connsiteX12" fmla="*/ 1035147 w 4512866"/>
              <a:gd name="connsiteY12" fmla="*/ 2585775 h 2593006"/>
              <a:gd name="connsiteX13" fmla="*/ 41301 w 4512866"/>
              <a:gd name="connsiteY13" fmla="*/ 2589701 h 2593006"/>
              <a:gd name="connsiteX14" fmla="*/ 273753 w 4512866"/>
              <a:gd name="connsiteY14" fmla="*/ 2569009 h 2593006"/>
              <a:gd name="connsiteX0" fmla="*/ 273753 w 4512866"/>
              <a:gd name="connsiteY0" fmla="*/ 2569009 h 2593006"/>
              <a:gd name="connsiteX1" fmla="*/ 1053429 w 4512866"/>
              <a:gd name="connsiteY1" fmla="*/ 2544710 h 2593006"/>
              <a:gd name="connsiteX2" fmla="*/ 1926979 w 4512866"/>
              <a:gd name="connsiteY2" fmla="*/ 2537361 h 2593006"/>
              <a:gd name="connsiteX3" fmla="*/ 3540105 w 4512866"/>
              <a:gd name="connsiteY3" fmla="*/ 2222227 h 2593006"/>
              <a:gd name="connsiteX4" fmla="*/ 4251017 w 4512866"/>
              <a:gd name="connsiteY4" fmla="*/ 700687 h 2593006"/>
              <a:gd name="connsiteX5" fmla="*/ 4402672 w 4512866"/>
              <a:gd name="connsiteY5" fmla="*/ 1179 h 2593006"/>
              <a:gd name="connsiteX6" fmla="*/ 4512866 w 4512866"/>
              <a:gd name="connsiteY6" fmla="*/ 550764 h 2593006"/>
              <a:gd name="connsiteX7" fmla="*/ 4095423 w 4512866"/>
              <a:gd name="connsiteY7" fmla="*/ 1265528 h 2593006"/>
              <a:gd name="connsiteX8" fmla="*/ 4062291 w 4512866"/>
              <a:gd name="connsiteY8" fmla="*/ 1795792 h 2593006"/>
              <a:gd name="connsiteX9" fmla="*/ 3984436 w 4512866"/>
              <a:gd name="connsiteY9" fmla="*/ 2338737 h 2593006"/>
              <a:gd name="connsiteX10" fmla="*/ 3693861 w 4512866"/>
              <a:gd name="connsiteY10" fmla="*/ 2585035 h 2593006"/>
              <a:gd name="connsiteX11" fmla="*/ 2722977 w 4512866"/>
              <a:gd name="connsiteY11" fmla="*/ 2591455 h 2593006"/>
              <a:gd name="connsiteX12" fmla="*/ 1035147 w 4512866"/>
              <a:gd name="connsiteY12" fmla="*/ 2585775 h 2593006"/>
              <a:gd name="connsiteX13" fmla="*/ 41301 w 4512866"/>
              <a:gd name="connsiteY13" fmla="*/ 2589701 h 2593006"/>
              <a:gd name="connsiteX14" fmla="*/ 273753 w 4512866"/>
              <a:gd name="connsiteY14" fmla="*/ 2569009 h 2593006"/>
              <a:gd name="connsiteX0" fmla="*/ 273753 w 4512866"/>
              <a:gd name="connsiteY0" fmla="*/ 2556639 h 2593006"/>
              <a:gd name="connsiteX1" fmla="*/ 1053429 w 4512866"/>
              <a:gd name="connsiteY1" fmla="*/ 2544710 h 2593006"/>
              <a:gd name="connsiteX2" fmla="*/ 1926979 w 4512866"/>
              <a:gd name="connsiteY2" fmla="*/ 2537361 h 2593006"/>
              <a:gd name="connsiteX3" fmla="*/ 3540105 w 4512866"/>
              <a:gd name="connsiteY3" fmla="*/ 2222227 h 2593006"/>
              <a:gd name="connsiteX4" fmla="*/ 4251017 w 4512866"/>
              <a:gd name="connsiteY4" fmla="*/ 700687 h 2593006"/>
              <a:gd name="connsiteX5" fmla="*/ 4402672 w 4512866"/>
              <a:gd name="connsiteY5" fmla="*/ 1179 h 2593006"/>
              <a:gd name="connsiteX6" fmla="*/ 4512866 w 4512866"/>
              <a:gd name="connsiteY6" fmla="*/ 550764 h 2593006"/>
              <a:gd name="connsiteX7" fmla="*/ 4095423 w 4512866"/>
              <a:gd name="connsiteY7" fmla="*/ 1265528 h 2593006"/>
              <a:gd name="connsiteX8" fmla="*/ 4062291 w 4512866"/>
              <a:gd name="connsiteY8" fmla="*/ 1795792 h 2593006"/>
              <a:gd name="connsiteX9" fmla="*/ 3984436 w 4512866"/>
              <a:gd name="connsiteY9" fmla="*/ 2338737 h 2593006"/>
              <a:gd name="connsiteX10" fmla="*/ 3693861 w 4512866"/>
              <a:gd name="connsiteY10" fmla="*/ 2585035 h 2593006"/>
              <a:gd name="connsiteX11" fmla="*/ 2722977 w 4512866"/>
              <a:gd name="connsiteY11" fmla="*/ 2591455 h 2593006"/>
              <a:gd name="connsiteX12" fmla="*/ 1035147 w 4512866"/>
              <a:gd name="connsiteY12" fmla="*/ 2585775 h 2593006"/>
              <a:gd name="connsiteX13" fmla="*/ 41301 w 4512866"/>
              <a:gd name="connsiteY13" fmla="*/ 2589701 h 2593006"/>
              <a:gd name="connsiteX14" fmla="*/ 273753 w 4512866"/>
              <a:gd name="connsiteY14"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3540122 w 4512883"/>
              <a:gd name="connsiteY3" fmla="*/ 2222227 h 2593006"/>
              <a:gd name="connsiteX4" fmla="*/ 4251034 w 4512883"/>
              <a:gd name="connsiteY4" fmla="*/ 700687 h 2593006"/>
              <a:gd name="connsiteX5" fmla="*/ 4402689 w 4512883"/>
              <a:gd name="connsiteY5" fmla="*/ 1179 h 2593006"/>
              <a:gd name="connsiteX6" fmla="*/ 4512883 w 4512883"/>
              <a:gd name="connsiteY6" fmla="*/ 550764 h 2593006"/>
              <a:gd name="connsiteX7" fmla="*/ 4095440 w 4512883"/>
              <a:gd name="connsiteY7" fmla="*/ 1265528 h 2593006"/>
              <a:gd name="connsiteX8" fmla="*/ 4062308 w 4512883"/>
              <a:gd name="connsiteY8" fmla="*/ 1795792 h 2593006"/>
              <a:gd name="connsiteX9" fmla="*/ 3984453 w 4512883"/>
              <a:gd name="connsiteY9" fmla="*/ 2338737 h 2593006"/>
              <a:gd name="connsiteX10" fmla="*/ 3693878 w 4512883"/>
              <a:gd name="connsiteY10" fmla="*/ 2585035 h 2593006"/>
              <a:gd name="connsiteX11" fmla="*/ 2722994 w 4512883"/>
              <a:gd name="connsiteY11" fmla="*/ 2591455 h 2593006"/>
              <a:gd name="connsiteX12" fmla="*/ 1035164 w 4512883"/>
              <a:gd name="connsiteY12" fmla="*/ 2585775 h 2593006"/>
              <a:gd name="connsiteX13" fmla="*/ 41318 w 4512883"/>
              <a:gd name="connsiteY13" fmla="*/ 2589701 h 2593006"/>
              <a:gd name="connsiteX14" fmla="*/ 273770 w 4512883"/>
              <a:gd name="connsiteY14"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1004 w 4512883"/>
              <a:gd name="connsiteY3" fmla="*/ 2495354 h 2593006"/>
              <a:gd name="connsiteX4" fmla="*/ 3540122 w 4512883"/>
              <a:gd name="connsiteY4" fmla="*/ 2222227 h 2593006"/>
              <a:gd name="connsiteX5" fmla="*/ 4251034 w 4512883"/>
              <a:gd name="connsiteY5" fmla="*/ 700687 h 2593006"/>
              <a:gd name="connsiteX6" fmla="*/ 4402689 w 4512883"/>
              <a:gd name="connsiteY6" fmla="*/ 1179 h 2593006"/>
              <a:gd name="connsiteX7" fmla="*/ 4512883 w 4512883"/>
              <a:gd name="connsiteY7" fmla="*/ 550764 h 2593006"/>
              <a:gd name="connsiteX8" fmla="*/ 4095440 w 4512883"/>
              <a:gd name="connsiteY8" fmla="*/ 1265528 h 2593006"/>
              <a:gd name="connsiteX9" fmla="*/ 4062308 w 4512883"/>
              <a:gd name="connsiteY9" fmla="*/ 1795792 h 2593006"/>
              <a:gd name="connsiteX10" fmla="*/ 3984453 w 4512883"/>
              <a:gd name="connsiteY10" fmla="*/ 2338737 h 2593006"/>
              <a:gd name="connsiteX11" fmla="*/ 3693878 w 4512883"/>
              <a:gd name="connsiteY11" fmla="*/ 2585035 h 2593006"/>
              <a:gd name="connsiteX12" fmla="*/ 2722994 w 4512883"/>
              <a:gd name="connsiteY12" fmla="*/ 2591455 h 2593006"/>
              <a:gd name="connsiteX13" fmla="*/ 1035164 w 4512883"/>
              <a:gd name="connsiteY13" fmla="*/ 2585775 h 2593006"/>
              <a:gd name="connsiteX14" fmla="*/ 41318 w 4512883"/>
              <a:gd name="connsiteY14" fmla="*/ 2589701 h 2593006"/>
              <a:gd name="connsiteX15" fmla="*/ 273770 w 4512883"/>
              <a:gd name="connsiteY15"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1004 w 4512883"/>
              <a:gd name="connsiteY3" fmla="*/ 2495354 h 2593006"/>
              <a:gd name="connsiteX4" fmla="*/ 3540122 w 4512883"/>
              <a:gd name="connsiteY4" fmla="*/ 2222227 h 2593006"/>
              <a:gd name="connsiteX5" fmla="*/ 4251034 w 4512883"/>
              <a:gd name="connsiteY5" fmla="*/ 700687 h 2593006"/>
              <a:gd name="connsiteX6" fmla="*/ 4402689 w 4512883"/>
              <a:gd name="connsiteY6" fmla="*/ 1179 h 2593006"/>
              <a:gd name="connsiteX7" fmla="*/ 4512883 w 4512883"/>
              <a:gd name="connsiteY7" fmla="*/ 550764 h 2593006"/>
              <a:gd name="connsiteX8" fmla="*/ 4095440 w 4512883"/>
              <a:gd name="connsiteY8" fmla="*/ 1265528 h 2593006"/>
              <a:gd name="connsiteX9" fmla="*/ 4062308 w 4512883"/>
              <a:gd name="connsiteY9" fmla="*/ 1795792 h 2593006"/>
              <a:gd name="connsiteX10" fmla="*/ 3984453 w 4512883"/>
              <a:gd name="connsiteY10" fmla="*/ 2338737 h 2593006"/>
              <a:gd name="connsiteX11" fmla="*/ 3693878 w 4512883"/>
              <a:gd name="connsiteY11" fmla="*/ 2585035 h 2593006"/>
              <a:gd name="connsiteX12" fmla="*/ 2722994 w 4512883"/>
              <a:gd name="connsiteY12" fmla="*/ 2591455 h 2593006"/>
              <a:gd name="connsiteX13" fmla="*/ 1035164 w 4512883"/>
              <a:gd name="connsiteY13" fmla="*/ 2585775 h 2593006"/>
              <a:gd name="connsiteX14" fmla="*/ 41318 w 4512883"/>
              <a:gd name="connsiteY14" fmla="*/ 2589701 h 2593006"/>
              <a:gd name="connsiteX15" fmla="*/ 273770 w 4512883"/>
              <a:gd name="connsiteY15"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40122 w 4512883"/>
              <a:gd name="connsiteY4" fmla="*/ 2222227 h 2593006"/>
              <a:gd name="connsiteX5" fmla="*/ 4251034 w 4512883"/>
              <a:gd name="connsiteY5" fmla="*/ 700687 h 2593006"/>
              <a:gd name="connsiteX6" fmla="*/ 4402689 w 4512883"/>
              <a:gd name="connsiteY6" fmla="*/ 1179 h 2593006"/>
              <a:gd name="connsiteX7" fmla="*/ 4512883 w 4512883"/>
              <a:gd name="connsiteY7" fmla="*/ 550764 h 2593006"/>
              <a:gd name="connsiteX8" fmla="*/ 4095440 w 4512883"/>
              <a:gd name="connsiteY8" fmla="*/ 1265528 h 2593006"/>
              <a:gd name="connsiteX9" fmla="*/ 4062308 w 4512883"/>
              <a:gd name="connsiteY9" fmla="*/ 1795792 h 2593006"/>
              <a:gd name="connsiteX10" fmla="*/ 3984453 w 4512883"/>
              <a:gd name="connsiteY10" fmla="*/ 2338737 h 2593006"/>
              <a:gd name="connsiteX11" fmla="*/ 3693878 w 4512883"/>
              <a:gd name="connsiteY11" fmla="*/ 2585035 h 2593006"/>
              <a:gd name="connsiteX12" fmla="*/ 2722994 w 4512883"/>
              <a:gd name="connsiteY12" fmla="*/ 2591455 h 2593006"/>
              <a:gd name="connsiteX13" fmla="*/ 1035164 w 4512883"/>
              <a:gd name="connsiteY13" fmla="*/ 2585775 h 2593006"/>
              <a:gd name="connsiteX14" fmla="*/ 41318 w 4512883"/>
              <a:gd name="connsiteY14" fmla="*/ 2589701 h 2593006"/>
              <a:gd name="connsiteX15" fmla="*/ 273770 w 4512883"/>
              <a:gd name="connsiteY15"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40122 w 4512883"/>
              <a:gd name="connsiteY4" fmla="*/ 2222227 h 2593006"/>
              <a:gd name="connsiteX5" fmla="*/ 4251034 w 4512883"/>
              <a:gd name="connsiteY5" fmla="*/ 700687 h 2593006"/>
              <a:gd name="connsiteX6" fmla="*/ 4402689 w 4512883"/>
              <a:gd name="connsiteY6" fmla="*/ 1179 h 2593006"/>
              <a:gd name="connsiteX7" fmla="*/ 4512883 w 4512883"/>
              <a:gd name="connsiteY7" fmla="*/ 550764 h 2593006"/>
              <a:gd name="connsiteX8" fmla="*/ 4095440 w 4512883"/>
              <a:gd name="connsiteY8" fmla="*/ 1265528 h 2593006"/>
              <a:gd name="connsiteX9" fmla="*/ 4062308 w 4512883"/>
              <a:gd name="connsiteY9" fmla="*/ 1795792 h 2593006"/>
              <a:gd name="connsiteX10" fmla="*/ 3984453 w 4512883"/>
              <a:gd name="connsiteY10" fmla="*/ 2338737 h 2593006"/>
              <a:gd name="connsiteX11" fmla="*/ 3693878 w 4512883"/>
              <a:gd name="connsiteY11" fmla="*/ 2585035 h 2593006"/>
              <a:gd name="connsiteX12" fmla="*/ 2722994 w 4512883"/>
              <a:gd name="connsiteY12" fmla="*/ 2591455 h 2593006"/>
              <a:gd name="connsiteX13" fmla="*/ 1035164 w 4512883"/>
              <a:gd name="connsiteY13" fmla="*/ 2585775 h 2593006"/>
              <a:gd name="connsiteX14" fmla="*/ 41318 w 4512883"/>
              <a:gd name="connsiteY14" fmla="*/ 2589701 h 2593006"/>
              <a:gd name="connsiteX15" fmla="*/ 273770 w 4512883"/>
              <a:gd name="connsiteY15"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40122 w 4512883"/>
              <a:gd name="connsiteY4" fmla="*/ 2222227 h 2593006"/>
              <a:gd name="connsiteX5" fmla="*/ 4251034 w 4512883"/>
              <a:gd name="connsiteY5" fmla="*/ 700687 h 2593006"/>
              <a:gd name="connsiteX6" fmla="*/ 4402689 w 4512883"/>
              <a:gd name="connsiteY6" fmla="*/ 1179 h 2593006"/>
              <a:gd name="connsiteX7" fmla="*/ 4512883 w 4512883"/>
              <a:gd name="connsiteY7" fmla="*/ 550764 h 2593006"/>
              <a:gd name="connsiteX8" fmla="*/ 4095440 w 4512883"/>
              <a:gd name="connsiteY8" fmla="*/ 1265528 h 2593006"/>
              <a:gd name="connsiteX9" fmla="*/ 4062308 w 4512883"/>
              <a:gd name="connsiteY9" fmla="*/ 1795792 h 2593006"/>
              <a:gd name="connsiteX10" fmla="*/ 3984453 w 4512883"/>
              <a:gd name="connsiteY10" fmla="*/ 2338737 h 2593006"/>
              <a:gd name="connsiteX11" fmla="*/ 3693878 w 4512883"/>
              <a:gd name="connsiteY11" fmla="*/ 2585035 h 2593006"/>
              <a:gd name="connsiteX12" fmla="*/ 2722994 w 4512883"/>
              <a:gd name="connsiteY12" fmla="*/ 2591455 h 2593006"/>
              <a:gd name="connsiteX13" fmla="*/ 1035164 w 4512883"/>
              <a:gd name="connsiteY13" fmla="*/ 2585775 h 2593006"/>
              <a:gd name="connsiteX14" fmla="*/ 41318 w 4512883"/>
              <a:gd name="connsiteY14" fmla="*/ 2589701 h 2593006"/>
              <a:gd name="connsiteX15" fmla="*/ 273770 w 4512883"/>
              <a:gd name="connsiteY15"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83675 w 4512883"/>
              <a:gd name="connsiteY4" fmla="*/ 2172746 h 2593006"/>
              <a:gd name="connsiteX5" fmla="*/ 4251034 w 4512883"/>
              <a:gd name="connsiteY5" fmla="*/ 700687 h 2593006"/>
              <a:gd name="connsiteX6" fmla="*/ 4402689 w 4512883"/>
              <a:gd name="connsiteY6" fmla="*/ 1179 h 2593006"/>
              <a:gd name="connsiteX7" fmla="*/ 4512883 w 4512883"/>
              <a:gd name="connsiteY7" fmla="*/ 550764 h 2593006"/>
              <a:gd name="connsiteX8" fmla="*/ 4095440 w 4512883"/>
              <a:gd name="connsiteY8" fmla="*/ 1265528 h 2593006"/>
              <a:gd name="connsiteX9" fmla="*/ 4062308 w 4512883"/>
              <a:gd name="connsiteY9" fmla="*/ 1795792 h 2593006"/>
              <a:gd name="connsiteX10" fmla="*/ 3984453 w 4512883"/>
              <a:gd name="connsiteY10" fmla="*/ 2338737 h 2593006"/>
              <a:gd name="connsiteX11" fmla="*/ 3693878 w 4512883"/>
              <a:gd name="connsiteY11" fmla="*/ 2585035 h 2593006"/>
              <a:gd name="connsiteX12" fmla="*/ 2722994 w 4512883"/>
              <a:gd name="connsiteY12" fmla="*/ 2591455 h 2593006"/>
              <a:gd name="connsiteX13" fmla="*/ 1035164 w 4512883"/>
              <a:gd name="connsiteY13" fmla="*/ 2585775 h 2593006"/>
              <a:gd name="connsiteX14" fmla="*/ 41318 w 4512883"/>
              <a:gd name="connsiteY14" fmla="*/ 2589701 h 2593006"/>
              <a:gd name="connsiteX15" fmla="*/ 273770 w 4512883"/>
              <a:gd name="connsiteY15"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83675 w 4512883"/>
              <a:gd name="connsiteY4" fmla="*/ 2172746 h 2593006"/>
              <a:gd name="connsiteX5" fmla="*/ 4251034 w 4512883"/>
              <a:gd name="connsiteY5" fmla="*/ 700687 h 2593006"/>
              <a:gd name="connsiteX6" fmla="*/ 4402689 w 4512883"/>
              <a:gd name="connsiteY6" fmla="*/ 1179 h 2593006"/>
              <a:gd name="connsiteX7" fmla="*/ 4512883 w 4512883"/>
              <a:gd name="connsiteY7" fmla="*/ 550764 h 2593006"/>
              <a:gd name="connsiteX8" fmla="*/ 4095440 w 4512883"/>
              <a:gd name="connsiteY8" fmla="*/ 1265528 h 2593006"/>
              <a:gd name="connsiteX9" fmla="*/ 4062308 w 4512883"/>
              <a:gd name="connsiteY9" fmla="*/ 1795792 h 2593006"/>
              <a:gd name="connsiteX10" fmla="*/ 3984453 w 4512883"/>
              <a:gd name="connsiteY10" fmla="*/ 2338737 h 2593006"/>
              <a:gd name="connsiteX11" fmla="*/ 3693878 w 4512883"/>
              <a:gd name="connsiteY11" fmla="*/ 2585035 h 2593006"/>
              <a:gd name="connsiteX12" fmla="*/ 2722994 w 4512883"/>
              <a:gd name="connsiteY12" fmla="*/ 2591455 h 2593006"/>
              <a:gd name="connsiteX13" fmla="*/ 1035164 w 4512883"/>
              <a:gd name="connsiteY13" fmla="*/ 2585775 h 2593006"/>
              <a:gd name="connsiteX14" fmla="*/ 41318 w 4512883"/>
              <a:gd name="connsiteY14" fmla="*/ 2589701 h 2593006"/>
              <a:gd name="connsiteX15" fmla="*/ 273770 w 4512883"/>
              <a:gd name="connsiteY15"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83675 w 4512883"/>
              <a:gd name="connsiteY4" fmla="*/ 2172746 h 2593006"/>
              <a:gd name="connsiteX5" fmla="*/ 3919367 w 4512883"/>
              <a:gd name="connsiteY5" fmla="*/ 1641801 h 2593006"/>
              <a:gd name="connsiteX6" fmla="*/ 4251034 w 4512883"/>
              <a:gd name="connsiteY6" fmla="*/ 700687 h 2593006"/>
              <a:gd name="connsiteX7" fmla="*/ 4402689 w 4512883"/>
              <a:gd name="connsiteY7" fmla="*/ 1179 h 2593006"/>
              <a:gd name="connsiteX8" fmla="*/ 4512883 w 4512883"/>
              <a:gd name="connsiteY8" fmla="*/ 550764 h 2593006"/>
              <a:gd name="connsiteX9" fmla="*/ 4095440 w 4512883"/>
              <a:gd name="connsiteY9" fmla="*/ 1265528 h 2593006"/>
              <a:gd name="connsiteX10" fmla="*/ 4062308 w 4512883"/>
              <a:gd name="connsiteY10" fmla="*/ 1795792 h 2593006"/>
              <a:gd name="connsiteX11" fmla="*/ 3984453 w 4512883"/>
              <a:gd name="connsiteY11" fmla="*/ 2338737 h 2593006"/>
              <a:gd name="connsiteX12" fmla="*/ 3693878 w 4512883"/>
              <a:gd name="connsiteY12" fmla="*/ 2585035 h 2593006"/>
              <a:gd name="connsiteX13" fmla="*/ 2722994 w 4512883"/>
              <a:gd name="connsiteY13" fmla="*/ 2591455 h 2593006"/>
              <a:gd name="connsiteX14" fmla="*/ 1035164 w 4512883"/>
              <a:gd name="connsiteY14" fmla="*/ 2585775 h 2593006"/>
              <a:gd name="connsiteX15" fmla="*/ 41318 w 4512883"/>
              <a:gd name="connsiteY15" fmla="*/ 2589701 h 2593006"/>
              <a:gd name="connsiteX16" fmla="*/ 273770 w 4512883"/>
              <a:gd name="connsiteY16"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83675 w 4512883"/>
              <a:gd name="connsiteY4" fmla="*/ 2172746 h 2593006"/>
              <a:gd name="connsiteX5" fmla="*/ 3919367 w 4512883"/>
              <a:gd name="connsiteY5" fmla="*/ 1641801 h 2593006"/>
              <a:gd name="connsiteX6" fmla="*/ 4251034 w 4512883"/>
              <a:gd name="connsiteY6" fmla="*/ 700687 h 2593006"/>
              <a:gd name="connsiteX7" fmla="*/ 4402689 w 4512883"/>
              <a:gd name="connsiteY7" fmla="*/ 1179 h 2593006"/>
              <a:gd name="connsiteX8" fmla="*/ 4512883 w 4512883"/>
              <a:gd name="connsiteY8" fmla="*/ 550764 h 2593006"/>
              <a:gd name="connsiteX9" fmla="*/ 4095440 w 4512883"/>
              <a:gd name="connsiteY9" fmla="*/ 1265528 h 2593006"/>
              <a:gd name="connsiteX10" fmla="*/ 4062308 w 4512883"/>
              <a:gd name="connsiteY10" fmla="*/ 1795792 h 2593006"/>
              <a:gd name="connsiteX11" fmla="*/ 3984453 w 4512883"/>
              <a:gd name="connsiteY11" fmla="*/ 2338737 h 2593006"/>
              <a:gd name="connsiteX12" fmla="*/ 3693878 w 4512883"/>
              <a:gd name="connsiteY12" fmla="*/ 2585035 h 2593006"/>
              <a:gd name="connsiteX13" fmla="*/ 2722994 w 4512883"/>
              <a:gd name="connsiteY13" fmla="*/ 2591455 h 2593006"/>
              <a:gd name="connsiteX14" fmla="*/ 1035164 w 4512883"/>
              <a:gd name="connsiteY14" fmla="*/ 2585775 h 2593006"/>
              <a:gd name="connsiteX15" fmla="*/ 41318 w 4512883"/>
              <a:gd name="connsiteY15" fmla="*/ 2589701 h 2593006"/>
              <a:gd name="connsiteX16" fmla="*/ 273770 w 4512883"/>
              <a:gd name="connsiteY16"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74342 w 4512883"/>
              <a:gd name="connsiteY4" fmla="*/ 2262431 h 2593006"/>
              <a:gd name="connsiteX5" fmla="*/ 3919367 w 4512883"/>
              <a:gd name="connsiteY5" fmla="*/ 1641801 h 2593006"/>
              <a:gd name="connsiteX6" fmla="*/ 4251034 w 4512883"/>
              <a:gd name="connsiteY6" fmla="*/ 700687 h 2593006"/>
              <a:gd name="connsiteX7" fmla="*/ 4402689 w 4512883"/>
              <a:gd name="connsiteY7" fmla="*/ 1179 h 2593006"/>
              <a:gd name="connsiteX8" fmla="*/ 4512883 w 4512883"/>
              <a:gd name="connsiteY8" fmla="*/ 550764 h 2593006"/>
              <a:gd name="connsiteX9" fmla="*/ 4095440 w 4512883"/>
              <a:gd name="connsiteY9" fmla="*/ 1265528 h 2593006"/>
              <a:gd name="connsiteX10" fmla="*/ 4062308 w 4512883"/>
              <a:gd name="connsiteY10" fmla="*/ 1795792 h 2593006"/>
              <a:gd name="connsiteX11" fmla="*/ 3984453 w 4512883"/>
              <a:gd name="connsiteY11" fmla="*/ 2338737 h 2593006"/>
              <a:gd name="connsiteX12" fmla="*/ 3693878 w 4512883"/>
              <a:gd name="connsiteY12" fmla="*/ 2585035 h 2593006"/>
              <a:gd name="connsiteX13" fmla="*/ 2722994 w 4512883"/>
              <a:gd name="connsiteY13" fmla="*/ 2591455 h 2593006"/>
              <a:gd name="connsiteX14" fmla="*/ 1035164 w 4512883"/>
              <a:gd name="connsiteY14" fmla="*/ 2585775 h 2593006"/>
              <a:gd name="connsiteX15" fmla="*/ 41318 w 4512883"/>
              <a:gd name="connsiteY15" fmla="*/ 2589701 h 2593006"/>
              <a:gd name="connsiteX16" fmla="*/ 273770 w 4512883"/>
              <a:gd name="connsiteY16"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74342 w 4512883"/>
              <a:gd name="connsiteY4" fmla="*/ 2262431 h 2593006"/>
              <a:gd name="connsiteX5" fmla="*/ 3919367 w 4512883"/>
              <a:gd name="connsiteY5" fmla="*/ 1641801 h 2593006"/>
              <a:gd name="connsiteX6" fmla="*/ 4251034 w 4512883"/>
              <a:gd name="connsiteY6" fmla="*/ 700687 h 2593006"/>
              <a:gd name="connsiteX7" fmla="*/ 4402689 w 4512883"/>
              <a:gd name="connsiteY7" fmla="*/ 1179 h 2593006"/>
              <a:gd name="connsiteX8" fmla="*/ 4512883 w 4512883"/>
              <a:gd name="connsiteY8" fmla="*/ 550764 h 2593006"/>
              <a:gd name="connsiteX9" fmla="*/ 4095440 w 4512883"/>
              <a:gd name="connsiteY9" fmla="*/ 1265528 h 2593006"/>
              <a:gd name="connsiteX10" fmla="*/ 4062308 w 4512883"/>
              <a:gd name="connsiteY10" fmla="*/ 1795792 h 2593006"/>
              <a:gd name="connsiteX11" fmla="*/ 3984453 w 4512883"/>
              <a:gd name="connsiteY11" fmla="*/ 2338737 h 2593006"/>
              <a:gd name="connsiteX12" fmla="*/ 3693878 w 4512883"/>
              <a:gd name="connsiteY12" fmla="*/ 2585035 h 2593006"/>
              <a:gd name="connsiteX13" fmla="*/ 2722994 w 4512883"/>
              <a:gd name="connsiteY13" fmla="*/ 2591455 h 2593006"/>
              <a:gd name="connsiteX14" fmla="*/ 1035164 w 4512883"/>
              <a:gd name="connsiteY14" fmla="*/ 2585775 h 2593006"/>
              <a:gd name="connsiteX15" fmla="*/ 41318 w 4512883"/>
              <a:gd name="connsiteY15" fmla="*/ 2589701 h 2593006"/>
              <a:gd name="connsiteX16" fmla="*/ 273770 w 4512883"/>
              <a:gd name="connsiteY16"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46344 w 4512883"/>
              <a:gd name="connsiteY4" fmla="*/ 2324283 h 2593006"/>
              <a:gd name="connsiteX5" fmla="*/ 3919367 w 4512883"/>
              <a:gd name="connsiteY5" fmla="*/ 1641801 h 2593006"/>
              <a:gd name="connsiteX6" fmla="*/ 4251034 w 4512883"/>
              <a:gd name="connsiteY6" fmla="*/ 700687 h 2593006"/>
              <a:gd name="connsiteX7" fmla="*/ 4402689 w 4512883"/>
              <a:gd name="connsiteY7" fmla="*/ 1179 h 2593006"/>
              <a:gd name="connsiteX8" fmla="*/ 4512883 w 4512883"/>
              <a:gd name="connsiteY8" fmla="*/ 550764 h 2593006"/>
              <a:gd name="connsiteX9" fmla="*/ 4095440 w 4512883"/>
              <a:gd name="connsiteY9" fmla="*/ 1265528 h 2593006"/>
              <a:gd name="connsiteX10" fmla="*/ 4062308 w 4512883"/>
              <a:gd name="connsiteY10" fmla="*/ 1795792 h 2593006"/>
              <a:gd name="connsiteX11" fmla="*/ 3984453 w 4512883"/>
              <a:gd name="connsiteY11" fmla="*/ 2338737 h 2593006"/>
              <a:gd name="connsiteX12" fmla="*/ 3693878 w 4512883"/>
              <a:gd name="connsiteY12" fmla="*/ 2585035 h 2593006"/>
              <a:gd name="connsiteX13" fmla="*/ 2722994 w 4512883"/>
              <a:gd name="connsiteY13" fmla="*/ 2591455 h 2593006"/>
              <a:gd name="connsiteX14" fmla="*/ 1035164 w 4512883"/>
              <a:gd name="connsiteY14" fmla="*/ 2585775 h 2593006"/>
              <a:gd name="connsiteX15" fmla="*/ 41318 w 4512883"/>
              <a:gd name="connsiteY15" fmla="*/ 2589701 h 2593006"/>
              <a:gd name="connsiteX16" fmla="*/ 273770 w 4512883"/>
              <a:gd name="connsiteY16"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627228 w 4512883"/>
              <a:gd name="connsiteY4" fmla="*/ 2268617 h 2593006"/>
              <a:gd name="connsiteX5" fmla="*/ 3919367 w 4512883"/>
              <a:gd name="connsiteY5" fmla="*/ 1641801 h 2593006"/>
              <a:gd name="connsiteX6" fmla="*/ 4251034 w 4512883"/>
              <a:gd name="connsiteY6" fmla="*/ 700687 h 2593006"/>
              <a:gd name="connsiteX7" fmla="*/ 4402689 w 4512883"/>
              <a:gd name="connsiteY7" fmla="*/ 1179 h 2593006"/>
              <a:gd name="connsiteX8" fmla="*/ 4512883 w 4512883"/>
              <a:gd name="connsiteY8" fmla="*/ 550764 h 2593006"/>
              <a:gd name="connsiteX9" fmla="*/ 4095440 w 4512883"/>
              <a:gd name="connsiteY9" fmla="*/ 1265528 h 2593006"/>
              <a:gd name="connsiteX10" fmla="*/ 4062308 w 4512883"/>
              <a:gd name="connsiteY10" fmla="*/ 1795792 h 2593006"/>
              <a:gd name="connsiteX11" fmla="*/ 3984453 w 4512883"/>
              <a:gd name="connsiteY11" fmla="*/ 2338737 h 2593006"/>
              <a:gd name="connsiteX12" fmla="*/ 3693878 w 4512883"/>
              <a:gd name="connsiteY12" fmla="*/ 2585035 h 2593006"/>
              <a:gd name="connsiteX13" fmla="*/ 2722994 w 4512883"/>
              <a:gd name="connsiteY13" fmla="*/ 2591455 h 2593006"/>
              <a:gd name="connsiteX14" fmla="*/ 1035164 w 4512883"/>
              <a:gd name="connsiteY14" fmla="*/ 2585775 h 2593006"/>
              <a:gd name="connsiteX15" fmla="*/ 41318 w 4512883"/>
              <a:gd name="connsiteY15" fmla="*/ 2589701 h 2593006"/>
              <a:gd name="connsiteX16" fmla="*/ 273770 w 4512883"/>
              <a:gd name="connsiteY16"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627228 w 4512883"/>
              <a:gd name="connsiteY4" fmla="*/ 2268617 h 2593006"/>
              <a:gd name="connsiteX5" fmla="*/ 3934921 w 4512883"/>
              <a:gd name="connsiteY5" fmla="*/ 1685097 h 2593006"/>
              <a:gd name="connsiteX6" fmla="*/ 4251034 w 4512883"/>
              <a:gd name="connsiteY6" fmla="*/ 700687 h 2593006"/>
              <a:gd name="connsiteX7" fmla="*/ 4402689 w 4512883"/>
              <a:gd name="connsiteY7" fmla="*/ 1179 h 2593006"/>
              <a:gd name="connsiteX8" fmla="*/ 4512883 w 4512883"/>
              <a:gd name="connsiteY8" fmla="*/ 550764 h 2593006"/>
              <a:gd name="connsiteX9" fmla="*/ 4095440 w 4512883"/>
              <a:gd name="connsiteY9" fmla="*/ 1265528 h 2593006"/>
              <a:gd name="connsiteX10" fmla="*/ 4062308 w 4512883"/>
              <a:gd name="connsiteY10" fmla="*/ 1795792 h 2593006"/>
              <a:gd name="connsiteX11" fmla="*/ 3984453 w 4512883"/>
              <a:gd name="connsiteY11" fmla="*/ 2338737 h 2593006"/>
              <a:gd name="connsiteX12" fmla="*/ 3693878 w 4512883"/>
              <a:gd name="connsiteY12" fmla="*/ 2585035 h 2593006"/>
              <a:gd name="connsiteX13" fmla="*/ 2722994 w 4512883"/>
              <a:gd name="connsiteY13" fmla="*/ 2591455 h 2593006"/>
              <a:gd name="connsiteX14" fmla="*/ 1035164 w 4512883"/>
              <a:gd name="connsiteY14" fmla="*/ 2585775 h 2593006"/>
              <a:gd name="connsiteX15" fmla="*/ 41318 w 4512883"/>
              <a:gd name="connsiteY15" fmla="*/ 2589701 h 2593006"/>
              <a:gd name="connsiteX16" fmla="*/ 273770 w 4512883"/>
              <a:gd name="connsiteY16"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627228 w 4512883"/>
              <a:gd name="connsiteY4" fmla="*/ 2268617 h 2593006"/>
              <a:gd name="connsiteX5" fmla="*/ 3934921 w 4512883"/>
              <a:gd name="connsiteY5" fmla="*/ 1685097 h 2593006"/>
              <a:gd name="connsiteX6" fmla="*/ 4251034 w 4512883"/>
              <a:gd name="connsiteY6" fmla="*/ 700687 h 2593006"/>
              <a:gd name="connsiteX7" fmla="*/ 4402689 w 4512883"/>
              <a:gd name="connsiteY7" fmla="*/ 1179 h 2593006"/>
              <a:gd name="connsiteX8" fmla="*/ 4512883 w 4512883"/>
              <a:gd name="connsiteY8" fmla="*/ 550764 h 2593006"/>
              <a:gd name="connsiteX9" fmla="*/ 4095440 w 4512883"/>
              <a:gd name="connsiteY9" fmla="*/ 1265528 h 2593006"/>
              <a:gd name="connsiteX10" fmla="*/ 4062308 w 4512883"/>
              <a:gd name="connsiteY10" fmla="*/ 1795792 h 2593006"/>
              <a:gd name="connsiteX11" fmla="*/ 3984453 w 4512883"/>
              <a:gd name="connsiteY11" fmla="*/ 2338737 h 2593006"/>
              <a:gd name="connsiteX12" fmla="*/ 3693878 w 4512883"/>
              <a:gd name="connsiteY12" fmla="*/ 2585035 h 2593006"/>
              <a:gd name="connsiteX13" fmla="*/ 2722994 w 4512883"/>
              <a:gd name="connsiteY13" fmla="*/ 2591455 h 2593006"/>
              <a:gd name="connsiteX14" fmla="*/ 1035164 w 4512883"/>
              <a:gd name="connsiteY14" fmla="*/ 2585775 h 2593006"/>
              <a:gd name="connsiteX15" fmla="*/ 41318 w 4512883"/>
              <a:gd name="connsiteY15" fmla="*/ 2589701 h 2593006"/>
              <a:gd name="connsiteX16" fmla="*/ 273770 w 4512883"/>
              <a:gd name="connsiteY16"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627228 w 4512883"/>
              <a:gd name="connsiteY4" fmla="*/ 2268617 h 2593006"/>
              <a:gd name="connsiteX5" fmla="*/ 3934921 w 4512883"/>
              <a:gd name="connsiteY5" fmla="*/ 1685097 h 2593006"/>
              <a:gd name="connsiteX6" fmla="*/ 4251034 w 4512883"/>
              <a:gd name="connsiteY6" fmla="*/ 700687 h 2593006"/>
              <a:gd name="connsiteX7" fmla="*/ 4402689 w 4512883"/>
              <a:gd name="connsiteY7" fmla="*/ 1179 h 2593006"/>
              <a:gd name="connsiteX8" fmla="*/ 4512883 w 4512883"/>
              <a:gd name="connsiteY8" fmla="*/ 550764 h 2593006"/>
              <a:gd name="connsiteX9" fmla="*/ 4095440 w 4512883"/>
              <a:gd name="connsiteY9" fmla="*/ 1265528 h 2593006"/>
              <a:gd name="connsiteX10" fmla="*/ 4062308 w 4512883"/>
              <a:gd name="connsiteY10" fmla="*/ 1795792 h 2593006"/>
              <a:gd name="connsiteX11" fmla="*/ 3984453 w 4512883"/>
              <a:gd name="connsiteY11" fmla="*/ 2338737 h 2593006"/>
              <a:gd name="connsiteX12" fmla="*/ 3693878 w 4512883"/>
              <a:gd name="connsiteY12" fmla="*/ 2585035 h 2593006"/>
              <a:gd name="connsiteX13" fmla="*/ 2722994 w 4512883"/>
              <a:gd name="connsiteY13" fmla="*/ 2591455 h 2593006"/>
              <a:gd name="connsiteX14" fmla="*/ 1035164 w 4512883"/>
              <a:gd name="connsiteY14" fmla="*/ 2585775 h 2593006"/>
              <a:gd name="connsiteX15" fmla="*/ 41318 w 4512883"/>
              <a:gd name="connsiteY15" fmla="*/ 2589701 h 2593006"/>
              <a:gd name="connsiteX16" fmla="*/ 273770 w 4512883"/>
              <a:gd name="connsiteY16" fmla="*/ 2556639 h 2593006"/>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627228 w 4512883"/>
              <a:gd name="connsiteY4" fmla="*/ 2269170 h 2593559"/>
              <a:gd name="connsiteX5" fmla="*/ 3934921 w 4512883"/>
              <a:gd name="connsiteY5" fmla="*/ 1685650 h 2593559"/>
              <a:gd name="connsiteX6" fmla="*/ 4279033 w 4512883"/>
              <a:gd name="connsiteY6" fmla="*/ 735259 h 2593559"/>
              <a:gd name="connsiteX7" fmla="*/ 4402689 w 4512883"/>
              <a:gd name="connsiteY7" fmla="*/ 1732 h 2593559"/>
              <a:gd name="connsiteX8" fmla="*/ 4512883 w 4512883"/>
              <a:gd name="connsiteY8" fmla="*/ 551317 h 2593559"/>
              <a:gd name="connsiteX9" fmla="*/ 4095440 w 4512883"/>
              <a:gd name="connsiteY9" fmla="*/ 1266081 h 2593559"/>
              <a:gd name="connsiteX10" fmla="*/ 4062308 w 4512883"/>
              <a:gd name="connsiteY10" fmla="*/ 1796345 h 2593559"/>
              <a:gd name="connsiteX11" fmla="*/ 3984453 w 4512883"/>
              <a:gd name="connsiteY11" fmla="*/ 2339290 h 2593559"/>
              <a:gd name="connsiteX12" fmla="*/ 3693878 w 4512883"/>
              <a:gd name="connsiteY12" fmla="*/ 2585588 h 2593559"/>
              <a:gd name="connsiteX13" fmla="*/ 2722994 w 4512883"/>
              <a:gd name="connsiteY13" fmla="*/ 2592008 h 2593559"/>
              <a:gd name="connsiteX14" fmla="*/ 1035164 w 4512883"/>
              <a:gd name="connsiteY14" fmla="*/ 2586328 h 2593559"/>
              <a:gd name="connsiteX15" fmla="*/ 41318 w 4512883"/>
              <a:gd name="connsiteY15" fmla="*/ 2590254 h 2593559"/>
              <a:gd name="connsiteX16" fmla="*/ 273770 w 4512883"/>
              <a:gd name="connsiteY16"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627228 w 4512883"/>
              <a:gd name="connsiteY4" fmla="*/ 2269170 h 2593559"/>
              <a:gd name="connsiteX5" fmla="*/ 3934921 w 4512883"/>
              <a:gd name="connsiteY5" fmla="*/ 1685650 h 2593559"/>
              <a:gd name="connsiteX6" fmla="*/ 4279033 w 4512883"/>
              <a:gd name="connsiteY6" fmla="*/ 735259 h 2593559"/>
              <a:gd name="connsiteX7" fmla="*/ 4402689 w 4512883"/>
              <a:gd name="connsiteY7" fmla="*/ 1732 h 2593559"/>
              <a:gd name="connsiteX8" fmla="*/ 4512883 w 4512883"/>
              <a:gd name="connsiteY8" fmla="*/ 551317 h 2593559"/>
              <a:gd name="connsiteX9" fmla="*/ 4095440 w 4512883"/>
              <a:gd name="connsiteY9" fmla="*/ 1266081 h 2593559"/>
              <a:gd name="connsiteX10" fmla="*/ 4062308 w 4512883"/>
              <a:gd name="connsiteY10" fmla="*/ 1796345 h 2593559"/>
              <a:gd name="connsiteX11" fmla="*/ 3984453 w 4512883"/>
              <a:gd name="connsiteY11" fmla="*/ 2339290 h 2593559"/>
              <a:gd name="connsiteX12" fmla="*/ 3693878 w 4512883"/>
              <a:gd name="connsiteY12" fmla="*/ 2585588 h 2593559"/>
              <a:gd name="connsiteX13" fmla="*/ 2722994 w 4512883"/>
              <a:gd name="connsiteY13" fmla="*/ 2592008 h 2593559"/>
              <a:gd name="connsiteX14" fmla="*/ 1035164 w 4512883"/>
              <a:gd name="connsiteY14" fmla="*/ 2586328 h 2593559"/>
              <a:gd name="connsiteX15" fmla="*/ 41318 w 4512883"/>
              <a:gd name="connsiteY15" fmla="*/ 2590254 h 2593559"/>
              <a:gd name="connsiteX16" fmla="*/ 273770 w 4512883"/>
              <a:gd name="connsiteY16"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627228 w 4512883"/>
              <a:gd name="connsiteY4" fmla="*/ 2269170 h 2593559"/>
              <a:gd name="connsiteX5" fmla="*/ 3934921 w 4512883"/>
              <a:gd name="connsiteY5" fmla="*/ 1685650 h 2593559"/>
              <a:gd name="connsiteX6" fmla="*/ 4279033 w 4512883"/>
              <a:gd name="connsiteY6" fmla="*/ 735259 h 2593559"/>
              <a:gd name="connsiteX7" fmla="*/ 4402689 w 4512883"/>
              <a:gd name="connsiteY7" fmla="*/ 1732 h 2593559"/>
              <a:gd name="connsiteX8" fmla="*/ 4512883 w 4512883"/>
              <a:gd name="connsiteY8" fmla="*/ 551317 h 2593559"/>
              <a:gd name="connsiteX9" fmla="*/ 4095440 w 4512883"/>
              <a:gd name="connsiteY9" fmla="*/ 1266081 h 2593559"/>
              <a:gd name="connsiteX10" fmla="*/ 4062308 w 4512883"/>
              <a:gd name="connsiteY10" fmla="*/ 1796345 h 2593559"/>
              <a:gd name="connsiteX11" fmla="*/ 3984453 w 4512883"/>
              <a:gd name="connsiteY11" fmla="*/ 2339290 h 2593559"/>
              <a:gd name="connsiteX12" fmla="*/ 3693878 w 4512883"/>
              <a:gd name="connsiteY12" fmla="*/ 2585588 h 2593559"/>
              <a:gd name="connsiteX13" fmla="*/ 2722994 w 4512883"/>
              <a:gd name="connsiteY13" fmla="*/ 2592008 h 2593559"/>
              <a:gd name="connsiteX14" fmla="*/ 1035164 w 4512883"/>
              <a:gd name="connsiteY14" fmla="*/ 2586328 h 2593559"/>
              <a:gd name="connsiteX15" fmla="*/ 41318 w 4512883"/>
              <a:gd name="connsiteY15" fmla="*/ 2590254 h 2593559"/>
              <a:gd name="connsiteX16" fmla="*/ 273770 w 4512883"/>
              <a:gd name="connsiteY16"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627228 w 4512883"/>
              <a:gd name="connsiteY4" fmla="*/ 2269170 h 2593559"/>
              <a:gd name="connsiteX5" fmla="*/ 3934921 w 4512883"/>
              <a:gd name="connsiteY5" fmla="*/ 1685650 h 2593559"/>
              <a:gd name="connsiteX6" fmla="*/ 4279033 w 4512883"/>
              <a:gd name="connsiteY6" fmla="*/ 735259 h 2593559"/>
              <a:gd name="connsiteX7" fmla="*/ 4402689 w 4512883"/>
              <a:gd name="connsiteY7" fmla="*/ 1732 h 2593559"/>
              <a:gd name="connsiteX8" fmla="*/ 4512883 w 4512883"/>
              <a:gd name="connsiteY8" fmla="*/ 551317 h 2593559"/>
              <a:gd name="connsiteX9" fmla="*/ 4095440 w 4512883"/>
              <a:gd name="connsiteY9" fmla="*/ 1266081 h 2593559"/>
              <a:gd name="connsiteX10" fmla="*/ 4062308 w 4512883"/>
              <a:gd name="connsiteY10" fmla="*/ 1796345 h 2593559"/>
              <a:gd name="connsiteX11" fmla="*/ 3984453 w 4512883"/>
              <a:gd name="connsiteY11" fmla="*/ 2339290 h 2593559"/>
              <a:gd name="connsiteX12" fmla="*/ 3693878 w 4512883"/>
              <a:gd name="connsiteY12" fmla="*/ 2585588 h 2593559"/>
              <a:gd name="connsiteX13" fmla="*/ 2722994 w 4512883"/>
              <a:gd name="connsiteY13" fmla="*/ 2592008 h 2593559"/>
              <a:gd name="connsiteX14" fmla="*/ 1035164 w 4512883"/>
              <a:gd name="connsiteY14" fmla="*/ 2586328 h 2593559"/>
              <a:gd name="connsiteX15" fmla="*/ 41318 w 4512883"/>
              <a:gd name="connsiteY15" fmla="*/ 2590254 h 2593559"/>
              <a:gd name="connsiteX16" fmla="*/ 273770 w 4512883"/>
              <a:gd name="connsiteY16"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627228 w 4512883"/>
              <a:gd name="connsiteY4" fmla="*/ 2269170 h 2593559"/>
              <a:gd name="connsiteX5" fmla="*/ 3934921 w 4512883"/>
              <a:gd name="connsiteY5" fmla="*/ 1685650 h 2593559"/>
              <a:gd name="connsiteX6" fmla="*/ 4279033 w 4512883"/>
              <a:gd name="connsiteY6" fmla="*/ 735259 h 2593559"/>
              <a:gd name="connsiteX7" fmla="*/ 4402689 w 4512883"/>
              <a:gd name="connsiteY7" fmla="*/ 1732 h 2593559"/>
              <a:gd name="connsiteX8" fmla="*/ 4512883 w 4512883"/>
              <a:gd name="connsiteY8" fmla="*/ 551317 h 2593559"/>
              <a:gd name="connsiteX9" fmla="*/ 4095440 w 4512883"/>
              <a:gd name="connsiteY9" fmla="*/ 1266081 h 2593559"/>
              <a:gd name="connsiteX10" fmla="*/ 4062308 w 4512883"/>
              <a:gd name="connsiteY10" fmla="*/ 1796345 h 2593559"/>
              <a:gd name="connsiteX11" fmla="*/ 3984453 w 4512883"/>
              <a:gd name="connsiteY11" fmla="*/ 2339290 h 2593559"/>
              <a:gd name="connsiteX12" fmla="*/ 3693878 w 4512883"/>
              <a:gd name="connsiteY12" fmla="*/ 2585588 h 2593559"/>
              <a:gd name="connsiteX13" fmla="*/ 2722994 w 4512883"/>
              <a:gd name="connsiteY13" fmla="*/ 2592008 h 2593559"/>
              <a:gd name="connsiteX14" fmla="*/ 1035164 w 4512883"/>
              <a:gd name="connsiteY14" fmla="*/ 2586328 h 2593559"/>
              <a:gd name="connsiteX15" fmla="*/ 41318 w 4512883"/>
              <a:gd name="connsiteY15" fmla="*/ 2590254 h 2593559"/>
              <a:gd name="connsiteX16" fmla="*/ 273770 w 4512883"/>
              <a:gd name="connsiteY16"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627228 w 4512883"/>
              <a:gd name="connsiteY4" fmla="*/ 2269170 h 2593559"/>
              <a:gd name="connsiteX5" fmla="*/ 3928699 w 4512883"/>
              <a:gd name="connsiteY5" fmla="*/ 1688743 h 2593559"/>
              <a:gd name="connsiteX6" fmla="*/ 4279033 w 4512883"/>
              <a:gd name="connsiteY6" fmla="*/ 735259 h 2593559"/>
              <a:gd name="connsiteX7" fmla="*/ 4402689 w 4512883"/>
              <a:gd name="connsiteY7" fmla="*/ 1732 h 2593559"/>
              <a:gd name="connsiteX8" fmla="*/ 4512883 w 4512883"/>
              <a:gd name="connsiteY8" fmla="*/ 551317 h 2593559"/>
              <a:gd name="connsiteX9" fmla="*/ 4095440 w 4512883"/>
              <a:gd name="connsiteY9" fmla="*/ 1266081 h 2593559"/>
              <a:gd name="connsiteX10" fmla="*/ 4062308 w 4512883"/>
              <a:gd name="connsiteY10" fmla="*/ 1796345 h 2593559"/>
              <a:gd name="connsiteX11" fmla="*/ 3984453 w 4512883"/>
              <a:gd name="connsiteY11" fmla="*/ 2339290 h 2593559"/>
              <a:gd name="connsiteX12" fmla="*/ 3693878 w 4512883"/>
              <a:gd name="connsiteY12" fmla="*/ 2585588 h 2593559"/>
              <a:gd name="connsiteX13" fmla="*/ 2722994 w 4512883"/>
              <a:gd name="connsiteY13" fmla="*/ 2592008 h 2593559"/>
              <a:gd name="connsiteX14" fmla="*/ 1035164 w 4512883"/>
              <a:gd name="connsiteY14" fmla="*/ 2586328 h 2593559"/>
              <a:gd name="connsiteX15" fmla="*/ 41318 w 4512883"/>
              <a:gd name="connsiteY15" fmla="*/ 2590254 h 2593559"/>
              <a:gd name="connsiteX16" fmla="*/ 273770 w 4512883"/>
              <a:gd name="connsiteY16"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627228 w 4512883"/>
              <a:gd name="connsiteY4" fmla="*/ 2269170 h 2593559"/>
              <a:gd name="connsiteX5" fmla="*/ 3928699 w 4512883"/>
              <a:gd name="connsiteY5" fmla="*/ 1688743 h 2593559"/>
              <a:gd name="connsiteX6" fmla="*/ 4279033 w 4512883"/>
              <a:gd name="connsiteY6" fmla="*/ 735259 h 2593559"/>
              <a:gd name="connsiteX7" fmla="*/ 4402689 w 4512883"/>
              <a:gd name="connsiteY7" fmla="*/ 1732 h 2593559"/>
              <a:gd name="connsiteX8" fmla="*/ 4512883 w 4512883"/>
              <a:gd name="connsiteY8" fmla="*/ 551317 h 2593559"/>
              <a:gd name="connsiteX9" fmla="*/ 4095440 w 4512883"/>
              <a:gd name="connsiteY9" fmla="*/ 1266081 h 2593559"/>
              <a:gd name="connsiteX10" fmla="*/ 4062308 w 4512883"/>
              <a:gd name="connsiteY10" fmla="*/ 1796345 h 2593559"/>
              <a:gd name="connsiteX11" fmla="*/ 3984453 w 4512883"/>
              <a:gd name="connsiteY11" fmla="*/ 2339290 h 2593559"/>
              <a:gd name="connsiteX12" fmla="*/ 3693878 w 4512883"/>
              <a:gd name="connsiteY12" fmla="*/ 2585588 h 2593559"/>
              <a:gd name="connsiteX13" fmla="*/ 2722994 w 4512883"/>
              <a:gd name="connsiteY13" fmla="*/ 2592008 h 2593559"/>
              <a:gd name="connsiteX14" fmla="*/ 1035164 w 4512883"/>
              <a:gd name="connsiteY14" fmla="*/ 2586328 h 2593559"/>
              <a:gd name="connsiteX15" fmla="*/ 41318 w 4512883"/>
              <a:gd name="connsiteY15" fmla="*/ 2590254 h 2593559"/>
              <a:gd name="connsiteX16" fmla="*/ 273770 w 4512883"/>
              <a:gd name="connsiteY16"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266078 w 4512883"/>
              <a:gd name="connsiteY4" fmla="*/ 2419342 h 2593559"/>
              <a:gd name="connsiteX5" fmla="*/ 3627228 w 4512883"/>
              <a:gd name="connsiteY5" fmla="*/ 2269170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06520 w 4512883"/>
              <a:gd name="connsiteY4" fmla="*/ 2431712 h 2593559"/>
              <a:gd name="connsiteX5" fmla="*/ 3627228 w 4512883"/>
              <a:gd name="connsiteY5" fmla="*/ 2269170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15853 w 4512883"/>
              <a:gd name="connsiteY4" fmla="*/ 2456453 h 2593559"/>
              <a:gd name="connsiteX5" fmla="*/ 3627228 w 4512883"/>
              <a:gd name="connsiteY5" fmla="*/ 2269170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15853 w 4512883"/>
              <a:gd name="connsiteY4" fmla="*/ 2456453 h 2593559"/>
              <a:gd name="connsiteX5" fmla="*/ 3627228 w 4512883"/>
              <a:gd name="connsiteY5" fmla="*/ 2269170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15853 w 4512883"/>
              <a:gd name="connsiteY4" fmla="*/ 2456453 h 2593559"/>
              <a:gd name="connsiteX5" fmla="*/ 3627228 w 4512883"/>
              <a:gd name="connsiteY5" fmla="*/ 2269170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15853 w 4512883"/>
              <a:gd name="connsiteY4" fmla="*/ 2456453 h 2593559"/>
              <a:gd name="connsiteX5" fmla="*/ 3627228 w 4512883"/>
              <a:gd name="connsiteY5" fmla="*/ 2269170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15853 w 4512883"/>
              <a:gd name="connsiteY4" fmla="*/ 2456453 h 2593559"/>
              <a:gd name="connsiteX5" fmla="*/ 3627228 w 4512883"/>
              <a:gd name="connsiteY5" fmla="*/ 2269170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15853 w 4512883"/>
              <a:gd name="connsiteY4" fmla="*/ 2456453 h 2593559"/>
              <a:gd name="connsiteX5" fmla="*/ 3692557 w 4512883"/>
              <a:gd name="connsiteY5" fmla="*/ 226298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15853 w 4512883"/>
              <a:gd name="connsiteY4" fmla="*/ 2456453 h 2593559"/>
              <a:gd name="connsiteX5" fmla="*/ 3726777 w 4512883"/>
              <a:gd name="connsiteY5" fmla="*/ 227535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81193 h 2593559"/>
              <a:gd name="connsiteX5" fmla="*/ 3726777 w 4512883"/>
              <a:gd name="connsiteY5" fmla="*/ 227535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81193 h 2593559"/>
              <a:gd name="connsiteX5" fmla="*/ 3726777 w 4512883"/>
              <a:gd name="connsiteY5" fmla="*/ 227535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81193 h 2593559"/>
              <a:gd name="connsiteX5" fmla="*/ 3726777 w 4512883"/>
              <a:gd name="connsiteY5" fmla="*/ 227535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81193 h 2593559"/>
              <a:gd name="connsiteX5" fmla="*/ 3726777 w 4512883"/>
              <a:gd name="connsiteY5" fmla="*/ 227535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81193 h 2593559"/>
              <a:gd name="connsiteX5" fmla="*/ 3726777 w 4512883"/>
              <a:gd name="connsiteY5" fmla="*/ 227535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860260 w 4512883"/>
              <a:gd name="connsiteY6" fmla="*/ 1943084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869592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869592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869592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869592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869592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854038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673892 w 4512883"/>
              <a:gd name="connsiteY5" fmla="*/ 2309373 h 2593559"/>
              <a:gd name="connsiteX6" fmla="*/ 3854038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673892 w 4512883"/>
              <a:gd name="connsiteY5" fmla="*/ 2309373 h 2593559"/>
              <a:gd name="connsiteX6" fmla="*/ 3854038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7226 w 4512883"/>
              <a:gd name="connsiteY3" fmla="*/ 2517555 h 2593559"/>
              <a:gd name="connsiteX4" fmla="*/ 3325186 w 4512883"/>
              <a:gd name="connsiteY4" fmla="*/ 2478101 h 2593559"/>
              <a:gd name="connsiteX5" fmla="*/ 3673892 w 4512883"/>
              <a:gd name="connsiteY5" fmla="*/ 2309373 h 2593559"/>
              <a:gd name="connsiteX6" fmla="*/ 3854038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7226 w 4512883"/>
              <a:gd name="connsiteY3" fmla="*/ 2517555 h 2593559"/>
              <a:gd name="connsiteX4" fmla="*/ 3325186 w 4512883"/>
              <a:gd name="connsiteY4" fmla="*/ 2478101 h 2593559"/>
              <a:gd name="connsiteX5" fmla="*/ 3673892 w 4512883"/>
              <a:gd name="connsiteY5" fmla="*/ 2309373 h 2593559"/>
              <a:gd name="connsiteX6" fmla="*/ 3854038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7226 w 4512883"/>
              <a:gd name="connsiteY3" fmla="*/ 2517555 h 2593559"/>
              <a:gd name="connsiteX4" fmla="*/ 3325186 w 4512883"/>
              <a:gd name="connsiteY4" fmla="*/ 2478101 h 2593559"/>
              <a:gd name="connsiteX5" fmla="*/ 3673892 w 4512883"/>
              <a:gd name="connsiteY5" fmla="*/ 2309373 h 2593559"/>
              <a:gd name="connsiteX6" fmla="*/ 3854038 w 4512883"/>
              <a:gd name="connsiteY6" fmla="*/ 2042047 h 2593559"/>
              <a:gd name="connsiteX7" fmla="*/ 3972252 w 4512883"/>
              <a:gd name="connsiteY7" fmla="*/ 1685650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7226 w 4512883"/>
              <a:gd name="connsiteY3" fmla="*/ 2517555 h 2593559"/>
              <a:gd name="connsiteX4" fmla="*/ 3325186 w 4512883"/>
              <a:gd name="connsiteY4" fmla="*/ 2478101 h 2593559"/>
              <a:gd name="connsiteX5" fmla="*/ 3673892 w 4512883"/>
              <a:gd name="connsiteY5" fmla="*/ 2309373 h 2593559"/>
              <a:gd name="connsiteX6" fmla="*/ 3854038 w 4512883"/>
              <a:gd name="connsiteY6" fmla="*/ 2042047 h 2593559"/>
              <a:gd name="connsiteX7" fmla="*/ 3972252 w 4512883"/>
              <a:gd name="connsiteY7" fmla="*/ 1685650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7226 w 4512883"/>
              <a:gd name="connsiteY3" fmla="*/ 2517555 h 2593559"/>
              <a:gd name="connsiteX4" fmla="*/ 3325186 w 4512883"/>
              <a:gd name="connsiteY4" fmla="*/ 2478101 h 2593559"/>
              <a:gd name="connsiteX5" fmla="*/ 3673892 w 4512883"/>
              <a:gd name="connsiteY5" fmla="*/ 2309373 h 2593559"/>
              <a:gd name="connsiteX6" fmla="*/ 3854038 w 4512883"/>
              <a:gd name="connsiteY6" fmla="*/ 2042047 h 2593559"/>
              <a:gd name="connsiteX7" fmla="*/ 3972252 w 4512883"/>
              <a:gd name="connsiteY7" fmla="*/ 1685650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8701 h 2595068"/>
              <a:gd name="connsiteX1" fmla="*/ 1053446 w 4512883"/>
              <a:gd name="connsiteY1" fmla="*/ 2546772 h 2595068"/>
              <a:gd name="connsiteX2" fmla="*/ 1926996 w 4512883"/>
              <a:gd name="connsiteY2" fmla="*/ 2539423 h 2595068"/>
              <a:gd name="connsiteX3" fmla="*/ 2737226 w 4512883"/>
              <a:gd name="connsiteY3" fmla="*/ 2519064 h 2595068"/>
              <a:gd name="connsiteX4" fmla="*/ 3325186 w 4512883"/>
              <a:gd name="connsiteY4" fmla="*/ 2479610 h 2595068"/>
              <a:gd name="connsiteX5" fmla="*/ 3673892 w 4512883"/>
              <a:gd name="connsiteY5" fmla="*/ 2310882 h 2595068"/>
              <a:gd name="connsiteX6" fmla="*/ 3854038 w 4512883"/>
              <a:gd name="connsiteY6" fmla="*/ 2043556 h 2595068"/>
              <a:gd name="connsiteX7" fmla="*/ 3972252 w 4512883"/>
              <a:gd name="connsiteY7" fmla="*/ 1687159 h 2595068"/>
              <a:gd name="connsiteX8" fmla="*/ 4238592 w 4512883"/>
              <a:gd name="connsiteY8" fmla="*/ 810990 h 2595068"/>
              <a:gd name="connsiteX9" fmla="*/ 4402689 w 4512883"/>
              <a:gd name="connsiteY9" fmla="*/ 3241 h 2595068"/>
              <a:gd name="connsiteX10" fmla="*/ 4512883 w 4512883"/>
              <a:gd name="connsiteY10" fmla="*/ 552826 h 2595068"/>
              <a:gd name="connsiteX11" fmla="*/ 4095440 w 4512883"/>
              <a:gd name="connsiteY11" fmla="*/ 1267590 h 2595068"/>
              <a:gd name="connsiteX12" fmla="*/ 4062308 w 4512883"/>
              <a:gd name="connsiteY12" fmla="*/ 1797854 h 2595068"/>
              <a:gd name="connsiteX13" fmla="*/ 3984453 w 4512883"/>
              <a:gd name="connsiteY13" fmla="*/ 2340799 h 2595068"/>
              <a:gd name="connsiteX14" fmla="*/ 3693878 w 4512883"/>
              <a:gd name="connsiteY14" fmla="*/ 2587097 h 2595068"/>
              <a:gd name="connsiteX15" fmla="*/ 2722994 w 4512883"/>
              <a:gd name="connsiteY15" fmla="*/ 2593517 h 2595068"/>
              <a:gd name="connsiteX16" fmla="*/ 1035164 w 4512883"/>
              <a:gd name="connsiteY16" fmla="*/ 2587837 h 2595068"/>
              <a:gd name="connsiteX17" fmla="*/ 41318 w 4512883"/>
              <a:gd name="connsiteY17" fmla="*/ 2591763 h 2595068"/>
              <a:gd name="connsiteX18" fmla="*/ 273770 w 4512883"/>
              <a:gd name="connsiteY18" fmla="*/ 2558701 h 2595068"/>
              <a:gd name="connsiteX0" fmla="*/ 273770 w 4512883"/>
              <a:gd name="connsiteY0" fmla="*/ 2558701 h 2595068"/>
              <a:gd name="connsiteX1" fmla="*/ 1053446 w 4512883"/>
              <a:gd name="connsiteY1" fmla="*/ 2546772 h 2595068"/>
              <a:gd name="connsiteX2" fmla="*/ 1926996 w 4512883"/>
              <a:gd name="connsiteY2" fmla="*/ 2539423 h 2595068"/>
              <a:gd name="connsiteX3" fmla="*/ 2737226 w 4512883"/>
              <a:gd name="connsiteY3" fmla="*/ 2519064 h 2595068"/>
              <a:gd name="connsiteX4" fmla="*/ 3325186 w 4512883"/>
              <a:gd name="connsiteY4" fmla="*/ 2479610 h 2595068"/>
              <a:gd name="connsiteX5" fmla="*/ 3673892 w 4512883"/>
              <a:gd name="connsiteY5" fmla="*/ 2310882 h 2595068"/>
              <a:gd name="connsiteX6" fmla="*/ 3854038 w 4512883"/>
              <a:gd name="connsiteY6" fmla="*/ 2043556 h 2595068"/>
              <a:gd name="connsiteX7" fmla="*/ 3972252 w 4512883"/>
              <a:gd name="connsiteY7" fmla="*/ 1687159 h 2595068"/>
              <a:gd name="connsiteX8" fmla="*/ 4102910 w 4512883"/>
              <a:gd name="connsiteY8" fmla="*/ 1180725 h 2595068"/>
              <a:gd name="connsiteX9" fmla="*/ 4238592 w 4512883"/>
              <a:gd name="connsiteY9" fmla="*/ 810990 h 2595068"/>
              <a:gd name="connsiteX10" fmla="*/ 4402689 w 4512883"/>
              <a:gd name="connsiteY10" fmla="*/ 3241 h 2595068"/>
              <a:gd name="connsiteX11" fmla="*/ 4512883 w 4512883"/>
              <a:gd name="connsiteY11" fmla="*/ 552826 h 2595068"/>
              <a:gd name="connsiteX12" fmla="*/ 4095440 w 4512883"/>
              <a:gd name="connsiteY12" fmla="*/ 1267590 h 2595068"/>
              <a:gd name="connsiteX13" fmla="*/ 4062308 w 4512883"/>
              <a:gd name="connsiteY13" fmla="*/ 1797854 h 2595068"/>
              <a:gd name="connsiteX14" fmla="*/ 3984453 w 4512883"/>
              <a:gd name="connsiteY14" fmla="*/ 2340799 h 2595068"/>
              <a:gd name="connsiteX15" fmla="*/ 3693878 w 4512883"/>
              <a:gd name="connsiteY15" fmla="*/ 2587097 h 2595068"/>
              <a:gd name="connsiteX16" fmla="*/ 2722994 w 4512883"/>
              <a:gd name="connsiteY16" fmla="*/ 2593517 h 2595068"/>
              <a:gd name="connsiteX17" fmla="*/ 1035164 w 4512883"/>
              <a:gd name="connsiteY17" fmla="*/ 2587837 h 2595068"/>
              <a:gd name="connsiteX18" fmla="*/ 41318 w 4512883"/>
              <a:gd name="connsiteY18" fmla="*/ 2591763 h 2595068"/>
              <a:gd name="connsiteX19" fmla="*/ 273770 w 4512883"/>
              <a:gd name="connsiteY19" fmla="*/ 2558701 h 2595068"/>
              <a:gd name="connsiteX0" fmla="*/ 273770 w 4512883"/>
              <a:gd name="connsiteY0" fmla="*/ 2558844 h 2595211"/>
              <a:gd name="connsiteX1" fmla="*/ 1053446 w 4512883"/>
              <a:gd name="connsiteY1" fmla="*/ 2546915 h 2595211"/>
              <a:gd name="connsiteX2" fmla="*/ 1926996 w 4512883"/>
              <a:gd name="connsiteY2" fmla="*/ 2539566 h 2595211"/>
              <a:gd name="connsiteX3" fmla="*/ 2737226 w 4512883"/>
              <a:gd name="connsiteY3" fmla="*/ 2519207 h 2595211"/>
              <a:gd name="connsiteX4" fmla="*/ 3325186 w 4512883"/>
              <a:gd name="connsiteY4" fmla="*/ 2479753 h 2595211"/>
              <a:gd name="connsiteX5" fmla="*/ 3673892 w 4512883"/>
              <a:gd name="connsiteY5" fmla="*/ 2311025 h 2595211"/>
              <a:gd name="connsiteX6" fmla="*/ 3854038 w 4512883"/>
              <a:gd name="connsiteY6" fmla="*/ 2043699 h 2595211"/>
              <a:gd name="connsiteX7" fmla="*/ 3972252 w 4512883"/>
              <a:gd name="connsiteY7" fmla="*/ 1687302 h 2595211"/>
              <a:gd name="connsiteX8" fmla="*/ 4102910 w 4512883"/>
              <a:gd name="connsiteY8" fmla="*/ 1180868 h 2595211"/>
              <a:gd name="connsiteX9" fmla="*/ 4406580 w 4512883"/>
              <a:gd name="connsiteY9" fmla="*/ 817318 h 2595211"/>
              <a:gd name="connsiteX10" fmla="*/ 4402689 w 4512883"/>
              <a:gd name="connsiteY10" fmla="*/ 3384 h 2595211"/>
              <a:gd name="connsiteX11" fmla="*/ 4512883 w 4512883"/>
              <a:gd name="connsiteY11" fmla="*/ 552969 h 2595211"/>
              <a:gd name="connsiteX12" fmla="*/ 4095440 w 4512883"/>
              <a:gd name="connsiteY12" fmla="*/ 1267733 h 2595211"/>
              <a:gd name="connsiteX13" fmla="*/ 4062308 w 4512883"/>
              <a:gd name="connsiteY13" fmla="*/ 1797997 h 2595211"/>
              <a:gd name="connsiteX14" fmla="*/ 3984453 w 4512883"/>
              <a:gd name="connsiteY14" fmla="*/ 2340942 h 2595211"/>
              <a:gd name="connsiteX15" fmla="*/ 3693878 w 4512883"/>
              <a:gd name="connsiteY15" fmla="*/ 2587240 h 2595211"/>
              <a:gd name="connsiteX16" fmla="*/ 2722994 w 4512883"/>
              <a:gd name="connsiteY16" fmla="*/ 2593660 h 2595211"/>
              <a:gd name="connsiteX17" fmla="*/ 1035164 w 4512883"/>
              <a:gd name="connsiteY17" fmla="*/ 2587980 h 2595211"/>
              <a:gd name="connsiteX18" fmla="*/ 41318 w 4512883"/>
              <a:gd name="connsiteY18" fmla="*/ 2591906 h 2595211"/>
              <a:gd name="connsiteX19" fmla="*/ 273770 w 4512883"/>
              <a:gd name="connsiteY19" fmla="*/ 2558844 h 2595211"/>
              <a:gd name="connsiteX0" fmla="*/ 273770 w 4512883"/>
              <a:gd name="connsiteY0" fmla="*/ 2558844 h 2595211"/>
              <a:gd name="connsiteX1" fmla="*/ 1053446 w 4512883"/>
              <a:gd name="connsiteY1" fmla="*/ 2546915 h 2595211"/>
              <a:gd name="connsiteX2" fmla="*/ 1926996 w 4512883"/>
              <a:gd name="connsiteY2" fmla="*/ 2539566 h 2595211"/>
              <a:gd name="connsiteX3" fmla="*/ 2737226 w 4512883"/>
              <a:gd name="connsiteY3" fmla="*/ 2519207 h 2595211"/>
              <a:gd name="connsiteX4" fmla="*/ 3325186 w 4512883"/>
              <a:gd name="connsiteY4" fmla="*/ 2479753 h 2595211"/>
              <a:gd name="connsiteX5" fmla="*/ 3673892 w 4512883"/>
              <a:gd name="connsiteY5" fmla="*/ 2311025 h 2595211"/>
              <a:gd name="connsiteX6" fmla="*/ 3854038 w 4512883"/>
              <a:gd name="connsiteY6" fmla="*/ 2043699 h 2595211"/>
              <a:gd name="connsiteX7" fmla="*/ 3972252 w 4512883"/>
              <a:gd name="connsiteY7" fmla="*/ 1687302 h 2595211"/>
              <a:gd name="connsiteX8" fmla="*/ 4102910 w 4512883"/>
              <a:gd name="connsiteY8" fmla="*/ 1180868 h 2595211"/>
              <a:gd name="connsiteX9" fmla="*/ 4406580 w 4512883"/>
              <a:gd name="connsiteY9" fmla="*/ 817318 h 2595211"/>
              <a:gd name="connsiteX10" fmla="*/ 4402689 w 4512883"/>
              <a:gd name="connsiteY10" fmla="*/ 3384 h 2595211"/>
              <a:gd name="connsiteX11" fmla="*/ 4512883 w 4512883"/>
              <a:gd name="connsiteY11" fmla="*/ 552969 h 2595211"/>
              <a:gd name="connsiteX12" fmla="*/ 4095440 w 4512883"/>
              <a:gd name="connsiteY12" fmla="*/ 1267733 h 2595211"/>
              <a:gd name="connsiteX13" fmla="*/ 4062308 w 4512883"/>
              <a:gd name="connsiteY13" fmla="*/ 1797997 h 2595211"/>
              <a:gd name="connsiteX14" fmla="*/ 3984453 w 4512883"/>
              <a:gd name="connsiteY14" fmla="*/ 2340942 h 2595211"/>
              <a:gd name="connsiteX15" fmla="*/ 3693878 w 4512883"/>
              <a:gd name="connsiteY15" fmla="*/ 2587240 h 2595211"/>
              <a:gd name="connsiteX16" fmla="*/ 2722994 w 4512883"/>
              <a:gd name="connsiteY16" fmla="*/ 2593660 h 2595211"/>
              <a:gd name="connsiteX17" fmla="*/ 1035164 w 4512883"/>
              <a:gd name="connsiteY17" fmla="*/ 2587980 h 2595211"/>
              <a:gd name="connsiteX18" fmla="*/ 41318 w 4512883"/>
              <a:gd name="connsiteY18" fmla="*/ 2591906 h 2595211"/>
              <a:gd name="connsiteX19" fmla="*/ 273770 w 4512883"/>
              <a:gd name="connsiteY19" fmla="*/ 2558844 h 2595211"/>
              <a:gd name="connsiteX0" fmla="*/ 273770 w 4512883"/>
              <a:gd name="connsiteY0" fmla="*/ 2558844 h 2595211"/>
              <a:gd name="connsiteX1" fmla="*/ 1053446 w 4512883"/>
              <a:gd name="connsiteY1" fmla="*/ 2546915 h 2595211"/>
              <a:gd name="connsiteX2" fmla="*/ 1926996 w 4512883"/>
              <a:gd name="connsiteY2" fmla="*/ 2539566 h 2595211"/>
              <a:gd name="connsiteX3" fmla="*/ 2737226 w 4512883"/>
              <a:gd name="connsiteY3" fmla="*/ 2519207 h 2595211"/>
              <a:gd name="connsiteX4" fmla="*/ 3325186 w 4512883"/>
              <a:gd name="connsiteY4" fmla="*/ 2479753 h 2595211"/>
              <a:gd name="connsiteX5" fmla="*/ 3673892 w 4512883"/>
              <a:gd name="connsiteY5" fmla="*/ 2311025 h 2595211"/>
              <a:gd name="connsiteX6" fmla="*/ 3854038 w 4512883"/>
              <a:gd name="connsiteY6" fmla="*/ 2043699 h 2595211"/>
              <a:gd name="connsiteX7" fmla="*/ 3972252 w 4512883"/>
              <a:gd name="connsiteY7" fmla="*/ 1687302 h 2595211"/>
              <a:gd name="connsiteX8" fmla="*/ 4102910 w 4512883"/>
              <a:gd name="connsiteY8" fmla="*/ 1180868 h 2595211"/>
              <a:gd name="connsiteX9" fmla="*/ 4406580 w 4512883"/>
              <a:gd name="connsiteY9" fmla="*/ 817318 h 2595211"/>
              <a:gd name="connsiteX10" fmla="*/ 4402689 w 4512883"/>
              <a:gd name="connsiteY10" fmla="*/ 3384 h 2595211"/>
              <a:gd name="connsiteX11" fmla="*/ 4512883 w 4512883"/>
              <a:gd name="connsiteY11" fmla="*/ 552969 h 2595211"/>
              <a:gd name="connsiteX12" fmla="*/ 4095440 w 4512883"/>
              <a:gd name="connsiteY12" fmla="*/ 1267733 h 2595211"/>
              <a:gd name="connsiteX13" fmla="*/ 4062308 w 4512883"/>
              <a:gd name="connsiteY13" fmla="*/ 1797997 h 2595211"/>
              <a:gd name="connsiteX14" fmla="*/ 3984453 w 4512883"/>
              <a:gd name="connsiteY14" fmla="*/ 2340942 h 2595211"/>
              <a:gd name="connsiteX15" fmla="*/ 3693878 w 4512883"/>
              <a:gd name="connsiteY15" fmla="*/ 2587240 h 2595211"/>
              <a:gd name="connsiteX16" fmla="*/ 2722994 w 4512883"/>
              <a:gd name="connsiteY16" fmla="*/ 2593660 h 2595211"/>
              <a:gd name="connsiteX17" fmla="*/ 1035164 w 4512883"/>
              <a:gd name="connsiteY17" fmla="*/ 2587980 h 2595211"/>
              <a:gd name="connsiteX18" fmla="*/ 41318 w 4512883"/>
              <a:gd name="connsiteY18" fmla="*/ 2591906 h 2595211"/>
              <a:gd name="connsiteX19" fmla="*/ 273770 w 4512883"/>
              <a:gd name="connsiteY19" fmla="*/ 2558844 h 2595211"/>
              <a:gd name="connsiteX0" fmla="*/ 273770 w 4512883"/>
              <a:gd name="connsiteY0" fmla="*/ 2558844 h 2595211"/>
              <a:gd name="connsiteX1" fmla="*/ 1053446 w 4512883"/>
              <a:gd name="connsiteY1" fmla="*/ 2546915 h 2595211"/>
              <a:gd name="connsiteX2" fmla="*/ 1926996 w 4512883"/>
              <a:gd name="connsiteY2" fmla="*/ 2539566 h 2595211"/>
              <a:gd name="connsiteX3" fmla="*/ 2737226 w 4512883"/>
              <a:gd name="connsiteY3" fmla="*/ 2519207 h 2595211"/>
              <a:gd name="connsiteX4" fmla="*/ 3325186 w 4512883"/>
              <a:gd name="connsiteY4" fmla="*/ 2479753 h 2595211"/>
              <a:gd name="connsiteX5" fmla="*/ 3673892 w 4512883"/>
              <a:gd name="connsiteY5" fmla="*/ 2311025 h 2595211"/>
              <a:gd name="connsiteX6" fmla="*/ 3854038 w 4512883"/>
              <a:gd name="connsiteY6" fmla="*/ 2043699 h 2595211"/>
              <a:gd name="connsiteX7" fmla="*/ 3972252 w 4512883"/>
              <a:gd name="connsiteY7" fmla="*/ 1687302 h 2595211"/>
              <a:gd name="connsiteX8" fmla="*/ 4102910 w 4512883"/>
              <a:gd name="connsiteY8" fmla="*/ 1180868 h 2595211"/>
              <a:gd name="connsiteX9" fmla="*/ 4406580 w 4512883"/>
              <a:gd name="connsiteY9" fmla="*/ 817318 h 2595211"/>
              <a:gd name="connsiteX10" fmla="*/ 4402689 w 4512883"/>
              <a:gd name="connsiteY10" fmla="*/ 3384 h 2595211"/>
              <a:gd name="connsiteX11" fmla="*/ 4512883 w 4512883"/>
              <a:gd name="connsiteY11" fmla="*/ 552969 h 2595211"/>
              <a:gd name="connsiteX12" fmla="*/ 4095440 w 4512883"/>
              <a:gd name="connsiteY12" fmla="*/ 1267733 h 2595211"/>
              <a:gd name="connsiteX13" fmla="*/ 4062308 w 4512883"/>
              <a:gd name="connsiteY13" fmla="*/ 1797997 h 2595211"/>
              <a:gd name="connsiteX14" fmla="*/ 3984453 w 4512883"/>
              <a:gd name="connsiteY14" fmla="*/ 2340942 h 2595211"/>
              <a:gd name="connsiteX15" fmla="*/ 3693878 w 4512883"/>
              <a:gd name="connsiteY15" fmla="*/ 2587240 h 2595211"/>
              <a:gd name="connsiteX16" fmla="*/ 2722994 w 4512883"/>
              <a:gd name="connsiteY16" fmla="*/ 2593660 h 2595211"/>
              <a:gd name="connsiteX17" fmla="*/ 1035164 w 4512883"/>
              <a:gd name="connsiteY17" fmla="*/ 2587980 h 2595211"/>
              <a:gd name="connsiteX18" fmla="*/ 41318 w 4512883"/>
              <a:gd name="connsiteY18" fmla="*/ 2591906 h 2595211"/>
              <a:gd name="connsiteX19" fmla="*/ 273770 w 4512883"/>
              <a:gd name="connsiteY19" fmla="*/ 2558844 h 2595211"/>
              <a:gd name="connsiteX0" fmla="*/ 273770 w 4512883"/>
              <a:gd name="connsiteY0" fmla="*/ 2558844 h 2595211"/>
              <a:gd name="connsiteX1" fmla="*/ 1053446 w 4512883"/>
              <a:gd name="connsiteY1" fmla="*/ 2546915 h 2595211"/>
              <a:gd name="connsiteX2" fmla="*/ 1926996 w 4512883"/>
              <a:gd name="connsiteY2" fmla="*/ 2539566 h 2595211"/>
              <a:gd name="connsiteX3" fmla="*/ 2737226 w 4512883"/>
              <a:gd name="connsiteY3" fmla="*/ 2519207 h 2595211"/>
              <a:gd name="connsiteX4" fmla="*/ 3325186 w 4512883"/>
              <a:gd name="connsiteY4" fmla="*/ 2479753 h 2595211"/>
              <a:gd name="connsiteX5" fmla="*/ 3673892 w 4512883"/>
              <a:gd name="connsiteY5" fmla="*/ 2311025 h 2595211"/>
              <a:gd name="connsiteX6" fmla="*/ 3854038 w 4512883"/>
              <a:gd name="connsiteY6" fmla="*/ 2043699 h 2595211"/>
              <a:gd name="connsiteX7" fmla="*/ 3972252 w 4512883"/>
              <a:gd name="connsiteY7" fmla="*/ 1687302 h 2595211"/>
              <a:gd name="connsiteX8" fmla="*/ 4102910 w 4512883"/>
              <a:gd name="connsiteY8" fmla="*/ 1180868 h 2595211"/>
              <a:gd name="connsiteX9" fmla="*/ 4406580 w 4512883"/>
              <a:gd name="connsiteY9" fmla="*/ 817318 h 2595211"/>
              <a:gd name="connsiteX10" fmla="*/ 4402689 w 4512883"/>
              <a:gd name="connsiteY10" fmla="*/ 3384 h 2595211"/>
              <a:gd name="connsiteX11" fmla="*/ 4512883 w 4512883"/>
              <a:gd name="connsiteY11" fmla="*/ 552969 h 2595211"/>
              <a:gd name="connsiteX12" fmla="*/ 4095440 w 4512883"/>
              <a:gd name="connsiteY12" fmla="*/ 1267733 h 2595211"/>
              <a:gd name="connsiteX13" fmla="*/ 4062308 w 4512883"/>
              <a:gd name="connsiteY13" fmla="*/ 1797997 h 2595211"/>
              <a:gd name="connsiteX14" fmla="*/ 3984453 w 4512883"/>
              <a:gd name="connsiteY14" fmla="*/ 2340942 h 2595211"/>
              <a:gd name="connsiteX15" fmla="*/ 3693878 w 4512883"/>
              <a:gd name="connsiteY15" fmla="*/ 2587240 h 2595211"/>
              <a:gd name="connsiteX16" fmla="*/ 2722994 w 4512883"/>
              <a:gd name="connsiteY16" fmla="*/ 2593660 h 2595211"/>
              <a:gd name="connsiteX17" fmla="*/ 1035164 w 4512883"/>
              <a:gd name="connsiteY17" fmla="*/ 2587980 h 2595211"/>
              <a:gd name="connsiteX18" fmla="*/ 41318 w 4512883"/>
              <a:gd name="connsiteY18" fmla="*/ 2591906 h 2595211"/>
              <a:gd name="connsiteX19" fmla="*/ 273770 w 4512883"/>
              <a:gd name="connsiteY19" fmla="*/ 2558844 h 2595211"/>
              <a:gd name="connsiteX0" fmla="*/ 273770 w 4512883"/>
              <a:gd name="connsiteY0" fmla="*/ 2558100 h 2594467"/>
              <a:gd name="connsiteX1" fmla="*/ 1053446 w 4512883"/>
              <a:gd name="connsiteY1" fmla="*/ 2546171 h 2594467"/>
              <a:gd name="connsiteX2" fmla="*/ 1926996 w 4512883"/>
              <a:gd name="connsiteY2" fmla="*/ 2538822 h 2594467"/>
              <a:gd name="connsiteX3" fmla="*/ 2737226 w 4512883"/>
              <a:gd name="connsiteY3" fmla="*/ 2518463 h 2594467"/>
              <a:gd name="connsiteX4" fmla="*/ 3325186 w 4512883"/>
              <a:gd name="connsiteY4" fmla="*/ 2479009 h 2594467"/>
              <a:gd name="connsiteX5" fmla="*/ 3673892 w 4512883"/>
              <a:gd name="connsiteY5" fmla="*/ 2310281 h 2594467"/>
              <a:gd name="connsiteX6" fmla="*/ 3854038 w 4512883"/>
              <a:gd name="connsiteY6" fmla="*/ 2042955 h 2594467"/>
              <a:gd name="connsiteX7" fmla="*/ 3972252 w 4512883"/>
              <a:gd name="connsiteY7" fmla="*/ 1686558 h 2594467"/>
              <a:gd name="connsiteX8" fmla="*/ 4102910 w 4512883"/>
              <a:gd name="connsiteY8" fmla="*/ 1180124 h 2594467"/>
              <a:gd name="connsiteX9" fmla="*/ 4406580 w 4512883"/>
              <a:gd name="connsiteY9" fmla="*/ 816574 h 2594467"/>
              <a:gd name="connsiteX10" fmla="*/ 4414000 w 4512883"/>
              <a:gd name="connsiteY10" fmla="*/ 363682 h 2594467"/>
              <a:gd name="connsiteX11" fmla="*/ 4402689 w 4512883"/>
              <a:gd name="connsiteY11" fmla="*/ 2640 h 2594467"/>
              <a:gd name="connsiteX12" fmla="*/ 4512883 w 4512883"/>
              <a:gd name="connsiteY12" fmla="*/ 552225 h 2594467"/>
              <a:gd name="connsiteX13" fmla="*/ 4095440 w 4512883"/>
              <a:gd name="connsiteY13" fmla="*/ 1266989 h 2594467"/>
              <a:gd name="connsiteX14" fmla="*/ 4062308 w 4512883"/>
              <a:gd name="connsiteY14" fmla="*/ 1797253 h 2594467"/>
              <a:gd name="connsiteX15" fmla="*/ 3984453 w 4512883"/>
              <a:gd name="connsiteY15" fmla="*/ 2340198 h 2594467"/>
              <a:gd name="connsiteX16" fmla="*/ 3693878 w 4512883"/>
              <a:gd name="connsiteY16" fmla="*/ 2586496 h 2594467"/>
              <a:gd name="connsiteX17" fmla="*/ 2722994 w 4512883"/>
              <a:gd name="connsiteY17" fmla="*/ 2592916 h 2594467"/>
              <a:gd name="connsiteX18" fmla="*/ 1035164 w 4512883"/>
              <a:gd name="connsiteY18" fmla="*/ 2587236 h 2594467"/>
              <a:gd name="connsiteX19" fmla="*/ 41318 w 4512883"/>
              <a:gd name="connsiteY19" fmla="*/ 2591162 h 2594467"/>
              <a:gd name="connsiteX20" fmla="*/ 273770 w 4512883"/>
              <a:gd name="connsiteY20" fmla="*/ 2558100 h 2594467"/>
              <a:gd name="connsiteX0" fmla="*/ 273770 w 4512883"/>
              <a:gd name="connsiteY0" fmla="*/ 2557995 h 2594362"/>
              <a:gd name="connsiteX1" fmla="*/ 1053446 w 4512883"/>
              <a:gd name="connsiteY1" fmla="*/ 2546066 h 2594362"/>
              <a:gd name="connsiteX2" fmla="*/ 1926996 w 4512883"/>
              <a:gd name="connsiteY2" fmla="*/ 2538717 h 2594362"/>
              <a:gd name="connsiteX3" fmla="*/ 2737226 w 4512883"/>
              <a:gd name="connsiteY3" fmla="*/ 2518358 h 2594362"/>
              <a:gd name="connsiteX4" fmla="*/ 3325186 w 4512883"/>
              <a:gd name="connsiteY4" fmla="*/ 2478904 h 2594362"/>
              <a:gd name="connsiteX5" fmla="*/ 3673892 w 4512883"/>
              <a:gd name="connsiteY5" fmla="*/ 2310176 h 2594362"/>
              <a:gd name="connsiteX6" fmla="*/ 3854038 w 4512883"/>
              <a:gd name="connsiteY6" fmla="*/ 2042850 h 2594362"/>
              <a:gd name="connsiteX7" fmla="*/ 3972252 w 4512883"/>
              <a:gd name="connsiteY7" fmla="*/ 1686453 h 2594362"/>
              <a:gd name="connsiteX8" fmla="*/ 4102910 w 4512883"/>
              <a:gd name="connsiteY8" fmla="*/ 1180019 h 2594362"/>
              <a:gd name="connsiteX9" fmla="*/ 4406580 w 4512883"/>
              <a:gd name="connsiteY9" fmla="*/ 816469 h 2594362"/>
              <a:gd name="connsiteX10" fmla="*/ 4448220 w 4512883"/>
              <a:gd name="connsiteY10" fmla="*/ 366670 h 2594362"/>
              <a:gd name="connsiteX11" fmla="*/ 4402689 w 4512883"/>
              <a:gd name="connsiteY11" fmla="*/ 2535 h 2594362"/>
              <a:gd name="connsiteX12" fmla="*/ 4512883 w 4512883"/>
              <a:gd name="connsiteY12" fmla="*/ 552120 h 2594362"/>
              <a:gd name="connsiteX13" fmla="*/ 4095440 w 4512883"/>
              <a:gd name="connsiteY13" fmla="*/ 1266884 h 2594362"/>
              <a:gd name="connsiteX14" fmla="*/ 4062308 w 4512883"/>
              <a:gd name="connsiteY14" fmla="*/ 1797148 h 2594362"/>
              <a:gd name="connsiteX15" fmla="*/ 3984453 w 4512883"/>
              <a:gd name="connsiteY15" fmla="*/ 2340093 h 2594362"/>
              <a:gd name="connsiteX16" fmla="*/ 3693878 w 4512883"/>
              <a:gd name="connsiteY16" fmla="*/ 2586391 h 2594362"/>
              <a:gd name="connsiteX17" fmla="*/ 2722994 w 4512883"/>
              <a:gd name="connsiteY17" fmla="*/ 2592811 h 2594362"/>
              <a:gd name="connsiteX18" fmla="*/ 1035164 w 4512883"/>
              <a:gd name="connsiteY18" fmla="*/ 2587131 h 2594362"/>
              <a:gd name="connsiteX19" fmla="*/ 41318 w 4512883"/>
              <a:gd name="connsiteY19" fmla="*/ 2591057 h 2594362"/>
              <a:gd name="connsiteX20" fmla="*/ 273770 w 4512883"/>
              <a:gd name="connsiteY20" fmla="*/ 2557995 h 2594362"/>
              <a:gd name="connsiteX0" fmla="*/ 273770 w 4512883"/>
              <a:gd name="connsiteY0" fmla="*/ 2557995 h 2594362"/>
              <a:gd name="connsiteX1" fmla="*/ 1053446 w 4512883"/>
              <a:gd name="connsiteY1" fmla="*/ 2546066 h 2594362"/>
              <a:gd name="connsiteX2" fmla="*/ 1926996 w 4512883"/>
              <a:gd name="connsiteY2" fmla="*/ 2538717 h 2594362"/>
              <a:gd name="connsiteX3" fmla="*/ 2737226 w 4512883"/>
              <a:gd name="connsiteY3" fmla="*/ 2518358 h 2594362"/>
              <a:gd name="connsiteX4" fmla="*/ 3325186 w 4512883"/>
              <a:gd name="connsiteY4" fmla="*/ 2478904 h 2594362"/>
              <a:gd name="connsiteX5" fmla="*/ 3673892 w 4512883"/>
              <a:gd name="connsiteY5" fmla="*/ 2310176 h 2594362"/>
              <a:gd name="connsiteX6" fmla="*/ 3854038 w 4512883"/>
              <a:gd name="connsiteY6" fmla="*/ 2042850 h 2594362"/>
              <a:gd name="connsiteX7" fmla="*/ 3972252 w 4512883"/>
              <a:gd name="connsiteY7" fmla="*/ 1686453 h 2594362"/>
              <a:gd name="connsiteX8" fmla="*/ 4102910 w 4512883"/>
              <a:gd name="connsiteY8" fmla="*/ 1180019 h 2594362"/>
              <a:gd name="connsiteX9" fmla="*/ 4406580 w 4512883"/>
              <a:gd name="connsiteY9" fmla="*/ 816469 h 2594362"/>
              <a:gd name="connsiteX10" fmla="*/ 4448220 w 4512883"/>
              <a:gd name="connsiteY10" fmla="*/ 366670 h 2594362"/>
              <a:gd name="connsiteX11" fmla="*/ 4402689 w 4512883"/>
              <a:gd name="connsiteY11" fmla="*/ 2535 h 2594362"/>
              <a:gd name="connsiteX12" fmla="*/ 4512883 w 4512883"/>
              <a:gd name="connsiteY12" fmla="*/ 552120 h 2594362"/>
              <a:gd name="connsiteX13" fmla="*/ 4095440 w 4512883"/>
              <a:gd name="connsiteY13" fmla="*/ 1266884 h 2594362"/>
              <a:gd name="connsiteX14" fmla="*/ 4062308 w 4512883"/>
              <a:gd name="connsiteY14" fmla="*/ 1797148 h 2594362"/>
              <a:gd name="connsiteX15" fmla="*/ 3984453 w 4512883"/>
              <a:gd name="connsiteY15" fmla="*/ 2340093 h 2594362"/>
              <a:gd name="connsiteX16" fmla="*/ 3693878 w 4512883"/>
              <a:gd name="connsiteY16" fmla="*/ 2586391 h 2594362"/>
              <a:gd name="connsiteX17" fmla="*/ 2722994 w 4512883"/>
              <a:gd name="connsiteY17" fmla="*/ 2592811 h 2594362"/>
              <a:gd name="connsiteX18" fmla="*/ 1035164 w 4512883"/>
              <a:gd name="connsiteY18" fmla="*/ 2587131 h 2594362"/>
              <a:gd name="connsiteX19" fmla="*/ 41318 w 4512883"/>
              <a:gd name="connsiteY19" fmla="*/ 2591057 h 2594362"/>
              <a:gd name="connsiteX20" fmla="*/ 273770 w 4512883"/>
              <a:gd name="connsiteY20" fmla="*/ 2557995 h 2594362"/>
              <a:gd name="connsiteX0" fmla="*/ 273770 w 4512883"/>
              <a:gd name="connsiteY0" fmla="*/ 2558106 h 2594473"/>
              <a:gd name="connsiteX1" fmla="*/ 1053446 w 4512883"/>
              <a:gd name="connsiteY1" fmla="*/ 2546177 h 2594473"/>
              <a:gd name="connsiteX2" fmla="*/ 1926996 w 4512883"/>
              <a:gd name="connsiteY2" fmla="*/ 2538828 h 2594473"/>
              <a:gd name="connsiteX3" fmla="*/ 2737226 w 4512883"/>
              <a:gd name="connsiteY3" fmla="*/ 2518469 h 2594473"/>
              <a:gd name="connsiteX4" fmla="*/ 3325186 w 4512883"/>
              <a:gd name="connsiteY4" fmla="*/ 2479015 h 2594473"/>
              <a:gd name="connsiteX5" fmla="*/ 3673892 w 4512883"/>
              <a:gd name="connsiteY5" fmla="*/ 2310287 h 2594473"/>
              <a:gd name="connsiteX6" fmla="*/ 3854038 w 4512883"/>
              <a:gd name="connsiteY6" fmla="*/ 2042961 h 2594473"/>
              <a:gd name="connsiteX7" fmla="*/ 3972252 w 4512883"/>
              <a:gd name="connsiteY7" fmla="*/ 1686564 h 2594473"/>
              <a:gd name="connsiteX8" fmla="*/ 4102910 w 4512883"/>
              <a:gd name="connsiteY8" fmla="*/ 1180130 h 2594473"/>
              <a:gd name="connsiteX9" fmla="*/ 4406580 w 4512883"/>
              <a:gd name="connsiteY9" fmla="*/ 816580 h 2594473"/>
              <a:gd name="connsiteX10" fmla="*/ 4448220 w 4512883"/>
              <a:gd name="connsiteY10" fmla="*/ 366781 h 2594473"/>
              <a:gd name="connsiteX11" fmla="*/ 4402689 w 4512883"/>
              <a:gd name="connsiteY11" fmla="*/ 2646 h 2594473"/>
              <a:gd name="connsiteX12" fmla="*/ 4512883 w 4512883"/>
              <a:gd name="connsiteY12" fmla="*/ 552231 h 2594473"/>
              <a:gd name="connsiteX13" fmla="*/ 4095440 w 4512883"/>
              <a:gd name="connsiteY13" fmla="*/ 1266995 h 2594473"/>
              <a:gd name="connsiteX14" fmla="*/ 4062308 w 4512883"/>
              <a:gd name="connsiteY14" fmla="*/ 1797259 h 2594473"/>
              <a:gd name="connsiteX15" fmla="*/ 3984453 w 4512883"/>
              <a:gd name="connsiteY15" fmla="*/ 2340204 h 2594473"/>
              <a:gd name="connsiteX16" fmla="*/ 3693878 w 4512883"/>
              <a:gd name="connsiteY16" fmla="*/ 2586502 h 2594473"/>
              <a:gd name="connsiteX17" fmla="*/ 2722994 w 4512883"/>
              <a:gd name="connsiteY17" fmla="*/ 2592922 h 2594473"/>
              <a:gd name="connsiteX18" fmla="*/ 1035164 w 4512883"/>
              <a:gd name="connsiteY18" fmla="*/ 2587242 h 2594473"/>
              <a:gd name="connsiteX19" fmla="*/ 41318 w 4512883"/>
              <a:gd name="connsiteY19" fmla="*/ 2591168 h 2594473"/>
              <a:gd name="connsiteX20" fmla="*/ 273770 w 4512883"/>
              <a:gd name="connsiteY20" fmla="*/ 2558106 h 2594473"/>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25186 w 4512883"/>
              <a:gd name="connsiteY4" fmla="*/ 2476592 h 2592050"/>
              <a:gd name="connsiteX5" fmla="*/ 3673892 w 4512883"/>
              <a:gd name="connsiteY5" fmla="*/ 2307864 h 2592050"/>
              <a:gd name="connsiteX6" fmla="*/ 3854038 w 4512883"/>
              <a:gd name="connsiteY6" fmla="*/ 2040538 h 2592050"/>
              <a:gd name="connsiteX7" fmla="*/ 3972252 w 4512883"/>
              <a:gd name="connsiteY7" fmla="*/ 1684141 h 2592050"/>
              <a:gd name="connsiteX8" fmla="*/ 4102910 w 4512883"/>
              <a:gd name="connsiteY8" fmla="*/ 1177707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25186 w 4512883"/>
              <a:gd name="connsiteY4" fmla="*/ 2476592 h 2592050"/>
              <a:gd name="connsiteX5" fmla="*/ 3673892 w 4512883"/>
              <a:gd name="connsiteY5" fmla="*/ 2307864 h 2592050"/>
              <a:gd name="connsiteX6" fmla="*/ 3854038 w 4512883"/>
              <a:gd name="connsiteY6" fmla="*/ 2040538 h 2592050"/>
              <a:gd name="connsiteX7" fmla="*/ 3972252 w 4512883"/>
              <a:gd name="connsiteY7" fmla="*/ 1684141 h 2592050"/>
              <a:gd name="connsiteX8" fmla="*/ 4102910 w 4512883"/>
              <a:gd name="connsiteY8" fmla="*/ 1177707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25186 w 4512883"/>
              <a:gd name="connsiteY4" fmla="*/ 2476592 h 2592050"/>
              <a:gd name="connsiteX5" fmla="*/ 3673892 w 4512883"/>
              <a:gd name="connsiteY5" fmla="*/ 2307864 h 2592050"/>
              <a:gd name="connsiteX6" fmla="*/ 3854038 w 4512883"/>
              <a:gd name="connsiteY6" fmla="*/ 2040538 h 2592050"/>
              <a:gd name="connsiteX7" fmla="*/ 3972252 w 4512883"/>
              <a:gd name="connsiteY7" fmla="*/ 1684141 h 2592050"/>
              <a:gd name="connsiteX8" fmla="*/ 4102910 w 4512883"/>
              <a:gd name="connsiteY8" fmla="*/ 1177707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25186 w 4512883"/>
              <a:gd name="connsiteY4" fmla="*/ 2476592 h 2592050"/>
              <a:gd name="connsiteX5" fmla="*/ 3673892 w 4512883"/>
              <a:gd name="connsiteY5" fmla="*/ 2307864 h 2592050"/>
              <a:gd name="connsiteX6" fmla="*/ 3854038 w 4512883"/>
              <a:gd name="connsiteY6" fmla="*/ 2040538 h 2592050"/>
              <a:gd name="connsiteX7" fmla="*/ 3972252 w 4512883"/>
              <a:gd name="connsiteY7" fmla="*/ 1684141 h 2592050"/>
              <a:gd name="connsiteX8" fmla="*/ 4068690 w 4512883"/>
              <a:gd name="connsiteY8" fmla="*/ 1279762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25186 w 4512883"/>
              <a:gd name="connsiteY4" fmla="*/ 2476592 h 2592050"/>
              <a:gd name="connsiteX5" fmla="*/ 3673892 w 4512883"/>
              <a:gd name="connsiteY5" fmla="*/ 2307864 h 2592050"/>
              <a:gd name="connsiteX6" fmla="*/ 3854038 w 4512883"/>
              <a:gd name="connsiteY6" fmla="*/ 2040538 h 2592050"/>
              <a:gd name="connsiteX7" fmla="*/ 3972252 w 4512883"/>
              <a:gd name="connsiteY7" fmla="*/ 1684141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25186 w 4512883"/>
              <a:gd name="connsiteY4" fmla="*/ 2476592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25186 w 4512883"/>
              <a:gd name="connsiteY4" fmla="*/ 2476592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25186 w 4512883"/>
              <a:gd name="connsiteY4" fmla="*/ 2476592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25186 w 4512883"/>
              <a:gd name="connsiteY4" fmla="*/ 2476592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40741 w 4512883"/>
              <a:gd name="connsiteY4" fmla="*/ 2485870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40741 w 4512883"/>
              <a:gd name="connsiteY4" fmla="*/ 2485870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40741 w 4512883"/>
              <a:gd name="connsiteY4" fmla="*/ 2485870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03410 w 4512883"/>
              <a:gd name="connsiteY4" fmla="*/ 2492056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297188 w 4512883"/>
              <a:gd name="connsiteY4" fmla="*/ 2479685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297188 w 4512883"/>
              <a:gd name="connsiteY4" fmla="*/ 2479685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297188 w 4512883"/>
              <a:gd name="connsiteY4" fmla="*/ 2479685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3892 w 4512883"/>
              <a:gd name="connsiteY5" fmla="*/ 2307864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3892 w 4512883"/>
              <a:gd name="connsiteY5" fmla="*/ 2307864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3892 w 4512883"/>
              <a:gd name="connsiteY5" fmla="*/ 2307864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0781 w 4512883"/>
              <a:gd name="connsiteY5" fmla="*/ 2314049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0781 w 4512883"/>
              <a:gd name="connsiteY5" fmla="*/ 2314049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0781 w 4512883"/>
              <a:gd name="connsiteY5" fmla="*/ 2314049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0781 w 4512883"/>
              <a:gd name="connsiteY5" fmla="*/ 2314049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0781 w 4512883"/>
              <a:gd name="connsiteY5" fmla="*/ 2314049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0781 w 4512883"/>
              <a:gd name="connsiteY5" fmla="*/ 2314049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0781 w 4512883"/>
              <a:gd name="connsiteY5" fmla="*/ 2314049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0781 w 4512883"/>
              <a:gd name="connsiteY5" fmla="*/ 2314049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70781 w 4512883"/>
              <a:gd name="connsiteY5" fmla="*/ 2314049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62919 w 4512883"/>
              <a:gd name="connsiteY7" fmla="*/ 1684141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62919 w 4512883"/>
              <a:gd name="connsiteY7" fmla="*/ 1684141 h 2592050"/>
              <a:gd name="connsiteX8" fmla="*/ 4006472 w 4512883"/>
              <a:gd name="connsiteY8" fmla="*/ 1493151 h 2592050"/>
              <a:gd name="connsiteX9" fmla="*/ 4059357 w 4512883"/>
              <a:gd name="connsiteY9" fmla="*/ 1276670 h 2592050"/>
              <a:gd name="connsiteX10" fmla="*/ 4406580 w 4512883"/>
              <a:gd name="connsiteY10" fmla="*/ 814157 h 2592050"/>
              <a:gd name="connsiteX11" fmla="*/ 4476218 w 4512883"/>
              <a:gd name="connsiteY11" fmla="*/ 488061 h 2592050"/>
              <a:gd name="connsiteX12" fmla="*/ 4402689 w 4512883"/>
              <a:gd name="connsiteY12" fmla="*/ 223 h 2592050"/>
              <a:gd name="connsiteX13" fmla="*/ 4512883 w 4512883"/>
              <a:gd name="connsiteY13" fmla="*/ 549808 h 2592050"/>
              <a:gd name="connsiteX14" fmla="*/ 4095440 w 4512883"/>
              <a:gd name="connsiteY14" fmla="*/ 1264572 h 2592050"/>
              <a:gd name="connsiteX15" fmla="*/ 4062308 w 4512883"/>
              <a:gd name="connsiteY15" fmla="*/ 1794836 h 2592050"/>
              <a:gd name="connsiteX16" fmla="*/ 3984453 w 4512883"/>
              <a:gd name="connsiteY16" fmla="*/ 2337781 h 2592050"/>
              <a:gd name="connsiteX17" fmla="*/ 3693878 w 4512883"/>
              <a:gd name="connsiteY17" fmla="*/ 2584079 h 2592050"/>
              <a:gd name="connsiteX18" fmla="*/ 2722994 w 4512883"/>
              <a:gd name="connsiteY18" fmla="*/ 2590499 h 2592050"/>
              <a:gd name="connsiteX19" fmla="*/ 1035164 w 4512883"/>
              <a:gd name="connsiteY19" fmla="*/ 2584819 h 2592050"/>
              <a:gd name="connsiteX20" fmla="*/ 41318 w 4512883"/>
              <a:gd name="connsiteY20" fmla="*/ 2588745 h 2592050"/>
              <a:gd name="connsiteX21" fmla="*/ 273770 w 4512883"/>
              <a:gd name="connsiteY21"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62919 w 4512883"/>
              <a:gd name="connsiteY7" fmla="*/ 1684141 h 2592050"/>
              <a:gd name="connsiteX8" fmla="*/ 4006472 w 4512883"/>
              <a:gd name="connsiteY8" fmla="*/ 1493151 h 2592050"/>
              <a:gd name="connsiteX9" fmla="*/ 4059357 w 4512883"/>
              <a:gd name="connsiteY9" fmla="*/ 1276670 h 2592050"/>
              <a:gd name="connsiteX10" fmla="*/ 4406580 w 4512883"/>
              <a:gd name="connsiteY10" fmla="*/ 814157 h 2592050"/>
              <a:gd name="connsiteX11" fmla="*/ 4476218 w 4512883"/>
              <a:gd name="connsiteY11" fmla="*/ 488061 h 2592050"/>
              <a:gd name="connsiteX12" fmla="*/ 4402689 w 4512883"/>
              <a:gd name="connsiteY12" fmla="*/ 223 h 2592050"/>
              <a:gd name="connsiteX13" fmla="*/ 4512883 w 4512883"/>
              <a:gd name="connsiteY13" fmla="*/ 549808 h 2592050"/>
              <a:gd name="connsiteX14" fmla="*/ 4095440 w 4512883"/>
              <a:gd name="connsiteY14" fmla="*/ 1264572 h 2592050"/>
              <a:gd name="connsiteX15" fmla="*/ 4062308 w 4512883"/>
              <a:gd name="connsiteY15" fmla="*/ 1794836 h 2592050"/>
              <a:gd name="connsiteX16" fmla="*/ 3984453 w 4512883"/>
              <a:gd name="connsiteY16" fmla="*/ 2337781 h 2592050"/>
              <a:gd name="connsiteX17" fmla="*/ 3693878 w 4512883"/>
              <a:gd name="connsiteY17" fmla="*/ 2584079 h 2592050"/>
              <a:gd name="connsiteX18" fmla="*/ 2722994 w 4512883"/>
              <a:gd name="connsiteY18" fmla="*/ 2590499 h 2592050"/>
              <a:gd name="connsiteX19" fmla="*/ 1035164 w 4512883"/>
              <a:gd name="connsiteY19" fmla="*/ 2584819 h 2592050"/>
              <a:gd name="connsiteX20" fmla="*/ 41318 w 4512883"/>
              <a:gd name="connsiteY20" fmla="*/ 2588745 h 2592050"/>
              <a:gd name="connsiteX21" fmla="*/ 273770 w 4512883"/>
              <a:gd name="connsiteY21"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62919 w 4512883"/>
              <a:gd name="connsiteY7" fmla="*/ 1684141 h 2592050"/>
              <a:gd name="connsiteX8" fmla="*/ 4006472 w 4512883"/>
              <a:gd name="connsiteY8" fmla="*/ 1493151 h 2592050"/>
              <a:gd name="connsiteX9" fmla="*/ 4059357 w 4512883"/>
              <a:gd name="connsiteY9" fmla="*/ 1276670 h 2592050"/>
              <a:gd name="connsiteX10" fmla="*/ 4406580 w 4512883"/>
              <a:gd name="connsiteY10" fmla="*/ 814157 h 2592050"/>
              <a:gd name="connsiteX11" fmla="*/ 4476218 w 4512883"/>
              <a:gd name="connsiteY11" fmla="*/ 488061 h 2592050"/>
              <a:gd name="connsiteX12" fmla="*/ 4402689 w 4512883"/>
              <a:gd name="connsiteY12" fmla="*/ 223 h 2592050"/>
              <a:gd name="connsiteX13" fmla="*/ 4512883 w 4512883"/>
              <a:gd name="connsiteY13" fmla="*/ 549808 h 2592050"/>
              <a:gd name="connsiteX14" fmla="*/ 4095440 w 4512883"/>
              <a:gd name="connsiteY14" fmla="*/ 1264572 h 2592050"/>
              <a:gd name="connsiteX15" fmla="*/ 4062308 w 4512883"/>
              <a:gd name="connsiteY15" fmla="*/ 1794836 h 2592050"/>
              <a:gd name="connsiteX16" fmla="*/ 3984453 w 4512883"/>
              <a:gd name="connsiteY16" fmla="*/ 2337781 h 2592050"/>
              <a:gd name="connsiteX17" fmla="*/ 3693878 w 4512883"/>
              <a:gd name="connsiteY17" fmla="*/ 2584079 h 2592050"/>
              <a:gd name="connsiteX18" fmla="*/ 2722994 w 4512883"/>
              <a:gd name="connsiteY18" fmla="*/ 2590499 h 2592050"/>
              <a:gd name="connsiteX19" fmla="*/ 1035164 w 4512883"/>
              <a:gd name="connsiteY19" fmla="*/ 2584819 h 2592050"/>
              <a:gd name="connsiteX20" fmla="*/ 41318 w 4512883"/>
              <a:gd name="connsiteY20" fmla="*/ 2588745 h 2592050"/>
              <a:gd name="connsiteX21" fmla="*/ 273770 w 4512883"/>
              <a:gd name="connsiteY21"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38032 w 4512883"/>
              <a:gd name="connsiteY7" fmla="*/ 1780011 h 2592050"/>
              <a:gd name="connsiteX8" fmla="*/ 4006472 w 4512883"/>
              <a:gd name="connsiteY8" fmla="*/ 1493151 h 2592050"/>
              <a:gd name="connsiteX9" fmla="*/ 4059357 w 4512883"/>
              <a:gd name="connsiteY9" fmla="*/ 1276670 h 2592050"/>
              <a:gd name="connsiteX10" fmla="*/ 4406580 w 4512883"/>
              <a:gd name="connsiteY10" fmla="*/ 814157 h 2592050"/>
              <a:gd name="connsiteX11" fmla="*/ 4476218 w 4512883"/>
              <a:gd name="connsiteY11" fmla="*/ 488061 h 2592050"/>
              <a:gd name="connsiteX12" fmla="*/ 4402689 w 4512883"/>
              <a:gd name="connsiteY12" fmla="*/ 223 h 2592050"/>
              <a:gd name="connsiteX13" fmla="*/ 4512883 w 4512883"/>
              <a:gd name="connsiteY13" fmla="*/ 549808 h 2592050"/>
              <a:gd name="connsiteX14" fmla="*/ 4095440 w 4512883"/>
              <a:gd name="connsiteY14" fmla="*/ 1264572 h 2592050"/>
              <a:gd name="connsiteX15" fmla="*/ 4062308 w 4512883"/>
              <a:gd name="connsiteY15" fmla="*/ 1794836 h 2592050"/>
              <a:gd name="connsiteX16" fmla="*/ 3984453 w 4512883"/>
              <a:gd name="connsiteY16" fmla="*/ 2337781 h 2592050"/>
              <a:gd name="connsiteX17" fmla="*/ 3693878 w 4512883"/>
              <a:gd name="connsiteY17" fmla="*/ 2584079 h 2592050"/>
              <a:gd name="connsiteX18" fmla="*/ 2722994 w 4512883"/>
              <a:gd name="connsiteY18" fmla="*/ 2590499 h 2592050"/>
              <a:gd name="connsiteX19" fmla="*/ 1035164 w 4512883"/>
              <a:gd name="connsiteY19" fmla="*/ 2584819 h 2592050"/>
              <a:gd name="connsiteX20" fmla="*/ 41318 w 4512883"/>
              <a:gd name="connsiteY20" fmla="*/ 2588745 h 2592050"/>
              <a:gd name="connsiteX21" fmla="*/ 273770 w 4512883"/>
              <a:gd name="connsiteY21"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38032 w 4512883"/>
              <a:gd name="connsiteY7" fmla="*/ 1780011 h 2592050"/>
              <a:gd name="connsiteX8" fmla="*/ 4006472 w 4512883"/>
              <a:gd name="connsiteY8" fmla="*/ 1493151 h 2592050"/>
              <a:gd name="connsiteX9" fmla="*/ 4096688 w 4512883"/>
              <a:gd name="connsiteY9" fmla="*/ 1190077 h 2592050"/>
              <a:gd name="connsiteX10" fmla="*/ 4406580 w 4512883"/>
              <a:gd name="connsiteY10" fmla="*/ 814157 h 2592050"/>
              <a:gd name="connsiteX11" fmla="*/ 4476218 w 4512883"/>
              <a:gd name="connsiteY11" fmla="*/ 488061 h 2592050"/>
              <a:gd name="connsiteX12" fmla="*/ 4402689 w 4512883"/>
              <a:gd name="connsiteY12" fmla="*/ 223 h 2592050"/>
              <a:gd name="connsiteX13" fmla="*/ 4512883 w 4512883"/>
              <a:gd name="connsiteY13" fmla="*/ 549808 h 2592050"/>
              <a:gd name="connsiteX14" fmla="*/ 4095440 w 4512883"/>
              <a:gd name="connsiteY14" fmla="*/ 1264572 h 2592050"/>
              <a:gd name="connsiteX15" fmla="*/ 4062308 w 4512883"/>
              <a:gd name="connsiteY15" fmla="*/ 1794836 h 2592050"/>
              <a:gd name="connsiteX16" fmla="*/ 3984453 w 4512883"/>
              <a:gd name="connsiteY16" fmla="*/ 2337781 h 2592050"/>
              <a:gd name="connsiteX17" fmla="*/ 3693878 w 4512883"/>
              <a:gd name="connsiteY17" fmla="*/ 2584079 h 2592050"/>
              <a:gd name="connsiteX18" fmla="*/ 2722994 w 4512883"/>
              <a:gd name="connsiteY18" fmla="*/ 2590499 h 2592050"/>
              <a:gd name="connsiteX19" fmla="*/ 1035164 w 4512883"/>
              <a:gd name="connsiteY19" fmla="*/ 2584819 h 2592050"/>
              <a:gd name="connsiteX20" fmla="*/ 41318 w 4512883"/>
              <a:gd name="connsiteY20" fmla="*/ 2588745 h 2592050"/>
              <a:gd name="connsiteX21" fmla="*/ 273770 w 4512883"/>
              <a:gd name="connsiteY21"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38032 w 4512883"/>
              <a:gd name="connsiteY7" fmla="*/ 1780011 h 2592050"/>
              <a:gd name="connsiteX8" fmla="*/ 3990917 w 4512883"/>
              <a:gd name="connsiteY8" fmla="*/ 1496243 h 2592050"/>
              <a:gd name="connsiteX9" fmla="*/ 4096688 w 4512883"/>
              <a:gd name="connsiteY9" fmla="*/ 1190077 h 2592050"/>
              <a:gd name="connsiteX10" fmla="*/ 4406580 w 4512883"/>
              <a:gd name="connsiteY10" fmla="*/ 814157 h 2592050"/>
              <a:gd name="connsiteX11" fmla="*/ 4476218 w 4512883"/>
              <a:gd name="connsiteY11" fmla="*/ 488061 h 2592050"/>
              <a:gd name="connsiteX12" fmla="*/ 4402689 w 4512883"/>
              <a:gd name="connsiteY12" fmla="*/ 223 h 2592050"/>
              <a:gd name="connsiteX13" fmla="*/ 4512883 w 4512883"/>
              <a:gd name="connsiteY13" fmla="*/ 549808 h 2592050"/>
              <a:gd name="connsiteX14" fmla="*/ 4095440 w 4512883"/>
              <a:gd name="connsiteY14" fmla="*/ 1264572 h 2592050"/>
              <a:gd name="connsiteX15" fmla="*/ 4062308 w 4512883"/>
              <a:gd name="connsiteY15" fmla="*/ 1794836 h 2592050"/>
              <a:gd name="connsiteX16" fmla="*/ 3984453 w 4512883"/>
              <a:gd name="connsiteY16" fmla="*/ 2337781 h 2592050"/>
              <a:gd name="connsiteX17" fmla="*/ 3693878 w 4512883"/>
              <a:gd name="connsiteY17" fmla="*/ 2584079 h 2592050"/>
              <a:gd name="connsiteX18" fmla="*/ 2722994 w 4512883"/>
              <a:gd name="connsiteY18" fmla="*/ 2590499 h 2592050"/>
              <a:gd name="connsiteX19" fmla="*/ 1035164 w 4512883"/>
              <a:gd name="connsiteY19" fmla="*/ 2584819 h 2592050"/>
              <a:gd name="connsiteX20" fmla="*/ 41318 w 4512883"/>
              <a:gd name="connsiteY20" fmla="*/ 2588745 h 2592050"/>
              <a:gd name="connsiteX21" fmla="*/ 273770 w 4512883"/>
              <a:gd name="connsiteY21"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38032 w 4512883"/>
              <a:gd name="connsiteY7" fmla="*/ 1780011 h 2592050"/>
              <a:gd name="connsiteX8" fmla="*/ 3990917 w 4512883"/>
              <a:gd name="connsiteY8" fmla="*/ 1496243 h 2592050"/>
              <a:gd name="connsiteX9" fmla="*/ 4096688 w 4512883"/>
              <a:gd name="connsiteY9" fmla="*/ 1171522 h 2592050"/>
              <a:gd name="connsiteX10" fmla="*/ 4406580 w 4512883"/>
              <a:gd name="connsiteY10" fmla="*/ 814157 h 2592050"/>
              <a:gd name="connsiteX11" fmla="*/ 4476218 w 4512883"/>
              <a:gd name="connsiteY11" fmla="*/ 488061 h 2592050"/>
              <a:gd name="connsiteX12" fmla="*/ 4402689 w 4512883"/>
              <a:gd name="connsiteY12" fmla="*/ 223 h 2592050"/>
              <a:gd name="connsiteX13" fmla="*/ 4512883 w 4512883"/>
              <a:gd name="connsiteY13" fmla="*/ 549808 h 2592050"/>
              <a:gd name="connsiteX14" fmla="*/ 4095440 w 4512883"/>
              <a:gd name="connsiteY14" fmla="*/ 1264572 h 2592050"/>
              <a:gd name="connsiteX15" fmla="*/ 4062308 w 4512883"/>
              <a:gd name="connsiteY15" fmla="*/ 1794836 h 2592050"/>
              <a:gd name="connsiteX16" fmla="*/ 3984453 w 4512883"/>
              <a:gd name="connsiteY16" fmla="*/ 2337781 h 2592050"/>
              <a:gd name="connsiteX17" fmla="*/ 3693878 w 4512883"/>
              <a:gd name="connsiteY17" fmla="*/ 2584079 h 2592050"/>
              <a:gd name="connsiteX18" fmla="*/ 2722994 w 4512883"/>
              <a:gd name="connsiteY18" fmla="*/ 2590499 h 2592050"/>
              <a:gd name="connsiteX19" fmla="*/ 1035164 w 4512883"/>
              <a:gd name="connsiteY19" fmla="*/ 2584819 h 2592050"/>
              <a:gd name="connsiteX20" fmla="*/ 41318 w 4512883"/>
              <a:gd name="connsiteY20" fmla="*/ 2588745 h 2592050"/>
              <a:gd name="connsiteX21" fmla="*/ 273770 w 4512883"/>
              <a:gd name="connsiteY21"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38032 w 4512883"/>
              <a:gd name="connsiteY7" fmla="*/ 1780011 h 2592050"/>
              <a:gd name="connsiteX8" fmla="*/ 3990917 w 4512883"/>
              <a:gd name="connsiteY8" fmla="*/ 1496243 h 2592050"/>
              <a:gd name="connsiteX9" fmla="*/ 4096688 w 4512883"/>
              <a:gd name="connsiteY9" fmla="*/ 1171522 h 2592050"/>
              <a:gd name="connsiteX10" fmla="*/ 4375471 w 4512883"/>
              <a:gd name="connsiteY10" fmla="*/ 863639 h 2592050"/>
              <a:gd name="connsiteX11" fmla="*/ 4476218 w 4512883"/>
              <a:gd name="connsiteY11" fmla="*/ 488061 h 2592050"/>
              <a:gd name="connsiteX12" fmla="*/ 4402689 w 4512883"/>
              <a:gd name="connsiteY12" fmla="*/ 223 h 2592050"/>
              <a:gd name="connsiteX13" fmla="*/ 4512883 w 4512883"/>
              <a:gd name="connsiteY13" fmla="*/ 549808 h 2592050"/>
              <a:gd name="connsiteX14" fmla="*/ 4095440 w 4512883"/>
              <a:gd name="connsiteY14" fmla="*/ 1264572 h 2592050"/>
              <a:gd name="connsiteX15" fmla="*/ 4062308 w 4512883"/>
              <a:gd name="connsiteY15" fmla="*/ 1794836 h 2592050"/>
              <a:gd name="connsiteX16" fmla="*/ 3984453 w 4512883"/>
              <a:gd name="connsiteY16" fmla="*/ 2337781 h 2592050"/>
              <a:gd name="connsiteX17" fmla="*/ 3693878 w 4512883"/>
              <a:gd name="connsiteY17" fmla="*/ 2584079 h 2592050"/>
              <a:gd name="connsiteX18" fmla="*/ 2722994 w 4512883"/>
              <a:gd name="connsiteY18" fmla="*/ 2590499 h 2592050"/>
              <a:gd name="connsiteX19" fmla="*/ 1035164 w 4512883"/>
              <a:gd name="connsiteY19" fmla="*/ 2584819 h 2592050"/>
              <a:gd name="connsiteX20" fmla="*/ 41318 w 4512883"/>
              <a:gd name="connsiteY20" fmla="*/ 2588745 h 2592050"/>
              <a:gd name="connsiteX21" fmla="*/ 273770 w 4512883"/>
              <a:gd name="connsiteY21"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38032 w 4512883"/>
              <a:gd name="connsiteY7" fmla="*/ 1780011 h 2592050"/>
              <a:gd name="connsiteX8" fmla="*/ 3990917 w 4512883"/>
              <a:gd name="connsiteY8" fmla="*/ 1496243 h 2592050"/>
              <a:gd name="connsiteX9" fmla="*/ 4096688 w 4512883"/>
              <a:gd name="connsiteY9" fmla="*/ 1171522 h 2592050"/>
              <a:gd name="connsiteX10" fmla="*/ 4375471 w 4512883"/>
              <a:gd name="connsiteY10" fmla="*/ 863639 h 2592050"/>
              <a:gd name="connsiteX11" fmla="*/ 4476218 w 4512883"/>
              <a:gd name="connsiteY11" fmla="*/ 488061 h 2592050"/>
              <a:gd name="connsiteX12" fmla="*/ 4402689 w 4512883"/>
              <a:gd name="connsiteY12" fmla="*/ 223 h 2592050"/>
              <a:gd name="connsiteX13" fmla="*/ 4512883 w 4512883"/>
              <a:gd name="connsiteY13" fmla="*/ 549808 h 2592050"/>
              <a:gd name="connsiteX14" fmla="*/ 4095440 w 4512883"/>
              <a:gd name="connsiteY14" fmla="*/ 1264572 h 2592050"/>
              <a:gd name="connsiteX15" fmla="*/ 4062308 w 4512883"/>
              <a:gd name="connsiteY15" fmla="*/ 1794836 h 2592050"/>
              <a:gd name="connsiteX16" fmla="*/ 3984453 w 4512883"/>
              <a:gd name="connsiteY16" fmla="*/ 2337781 h 2592050"/>
              <a:gd name="connsiteX17" fmla="*/ 3693878 w 4512883"/>
              <a:gd name="connsiteY17" fmla="*/ 2584079 h 2592050"/>
              <a:gd name="connsiteX18" fmla="*/ 2722994 w 4512883"/>
              <a:gd name="connsiteY18" fmla="*/ 2590499 h 2592050"/>
              <a:gd name="connsiteX19" fmla="*/ 1035164 w 4512883"/>
              <a:gd name="connsiteY19" fmla="*/ 2584819 h 2592050"/>
              <a:gd name="connsiteX20" fmla="*/ 41318 w 4512883"/>
              <a:gd name="connsiteY20" fmla="*/ 2588745 h 2592050"/>
              <a:gd name="connsiteX21" fmla="*/ 273770 w 4512883"/>
              <a:gd name="connsiteY21" fmla="*/ 2555683 h 2592050"/>
              <a:gd name="connsiteX0" fmla="*/ 273770 w 4512883"/>
              <a:gd name="connsiteY0" fmla="*/ 2530958 h 2567325"/>
              <a:gd name="connsiteX1" fmla="*/ 1053446 w 4512883"/>
              <a:gd name="connsiteY1" fmla="*/ 2519029 h 2567325"/>
              <a:gd name="connsiteX2" fmla="*/ 1926996 w 4512883"/>
              <a:gd name="connsiteY2" fmla="*/ 2511680 h 2567325"/>
              <a:gd name="connsiteX3" fmla="*/ 2737227 w 4512883"/>
              <a:gd name="connsiteY3" fmla="*/ 2500599 h 2567325"/>
              <a:gd name="connsiteX4" fmla="*/ 3297188 w 4512883"/>
              <a:gd name="connsiteY4" fmla="*/ 2473516 h 2567325"/>
              <a:gd name="connsiteX5" fmla="*/ 3630339 w 4512883"/>
              <a:gd name="connsiteY5" fmla="*/ 2351176 h 2567325"/>
              <a:gd name="connsiteX6" fmla="*/ 3857149 w 4512883"/>
              <a:gd name="connsiteY6" fmla="*/ 2028184 h 2567325"/>
              <a:gd name="connsiteX7" fmla="*/ 3938032 w 4512883"/>
              <a:gd name="connsiteY7" fmla="*/ 1755286 h 2567325"/>
              <a:gd name="connsiteX8" fmla="*/ 3990917 w 4512883"/>
              <a:gd name="connsiteY8" fmla="*/ 1471518 h 2567325"/>
              <a:gd name="connsiteX9" fmla="*/ 4096688 w 4512883"/>
              <a:gd name="connsiteY9" fmla="*/ 1146797 h 2567325"/>
              <a:gd name="connsiteX10" fmla="*/ 4375471 w 4512883"/>
              <a:gd name="connsiteY10" fmla="*/ 838914 h 2567325"/>
              <a:gd name="connsiteX11" fmla="*/ 4476218 w 4512883"/>
              <a:gd name="connsiteY11" fmla="*/ 463336 h 2567325"/>
              <a:gd name="connsiteX12" fmla="*/ 4440020 w 4512883"/>
              <a:gd name="connsiteY12" fmla="*/ 239 h 2567325"/>
              <a:gd name="connsiteX13" fmla="*/ 4512883 w 4512883"/>
              <a:gd name="connsiteY13" fmla="*/ 525083 h 2567325"/>
              <a:gd name="connsiteX14" fmla="*/ 4095440 w 4512883"/>
              <a:gd name="connsiteY14" fmla="*/ 1239847 h 2567325"/>
              <a:gd name="connsiteX15" fmla="*/ 4062308 w 4512883"/>
              <a:gd name="connsiteY15" fmla="*/ 1770111 h 2567325"/>
              <a:gd name="connsiteX16" fmla="*/ 3984453 w 4512883"/>
              <a:gd name="connsiteY16" fmla="*/ 2313056 h 2567325"/>
              <a:gd name="connsiteX17" fmla="*/ 3693878 w 4512883"/>
              <a:gd name="connsiteY17" fmla="*/ 2559354 h 2567325"/>
              <a:gd name="connsiteX18" fmla="*/ 2722994 w 4512883"/>
              <a:gd name="connsiteY18" fmla="*/ 2565774 h 2567325"/>
              <a:gd name="connsiteX19" fmla="*/ 1035164 w 4512883"/>
              <a:gd name="connsiteY19" fmla="*/ 2560094 h 2567325"/>
              <a:gd name="connsiteX20" fmla="*/ 41318 w 4512883"/>
              <a:gd name="connsiteY20" fmla="*/ 2564020 h 2567325"/>
              <a:gd name="connsiteX21" fmla="*/ 273770 w 4512883"/>
              <a:gd name="connsiteY21" fmla="*/ 2530958 h 2567325"/>
              <a:gd name="connsiteX0" fmla="*/ 273770 w 4512883"/>
              <a:gd name="connsiteY0" fmla="*/ 2512417 h 2548784"/>
              <a:gd name="connsiteX1" fmla="*/ 1053446 w 4512883"/>
              <a:gd name="connsiteY1" fmla="*/ 2500488 h 2548784"/>
              <a:gd name="connsiteX2" fmla="*/ 1926996 w 4512883"/>
              <a:gd name="connsiteY2" fmla="*/ 2493139 h 2548784"/>
              <a:gd name="connsiteX3" fmla="*/ 2737227 w 4512883"/>
              <a:gd name="connsiteY3" fmla="*/ 2482058 h 2548784"/>
              <a:gd name="connsiteX4" fmla="*/ 3297188 w 4512883"/>
              <a:gd name="connsiteY4" fmla="*/ 2454975 h 2548784"/>
              <a:gd name="connsiteX5" fmla="*/ 3630339 w 4512883"/>
              <a:gd name="connsiteY5" fmla="*/ 2332635 h 2548784"/>
              <a:gd name="connsiteX6" fmla="*/ 3857149 w 4512883"/>
              <a:gd name="connsiteY6" fmla="*/ 2009643 h 2548784"/>
              <a:gd name="connsiteX7" fmla="*/ 3938032 w 4512883"/>
              <a:gd name="connsiteY7" fmla="*/ 1736745 h 2548784"/>
              <a:gd name="connsiteX8" fmla="*/ 3990917 w 4512883"/>
              <a:gd name="connsiteY8" fmla="*/ 1452977 h 2548784"/>
              <a:gd name="connsiteX9" fmla="*/ 4096688 w 4512883"/>
              <a:gd name="connsiteY9" fmla="*/ 1128256 h 2548784"/>
              <a:gd name="connsiteX10" fmla="*/ 4375471 w 4512883"/>
              <a:gd name="connsiteY10" fmla="*/ 820373 h 2548784"/>
              <a:gd name="connsiteX11" fmla="*/ 4476218 w 4512883"/>
              <a:gd name="connsiteY11" fmla="*/ 444795 h 2548784"/>
              <a:gd name="connsiteX12" fmla="*/ 4436909 w 4512883"/>
              <a:gd name="connsiteY12" fmla="*/ 253 h 2548784"/>
              <a:gd name="connsiteX13" fmla="*/ 4512883 w 4512883"/>
              <a:gd name="connsiteY13" fmla="*/ 506542 h 2548784"/>
              <a:gd name="connsiteX14" fmla="*/ 4095440 w 4512883"/>
              <a:gd name="connsiteY14" fmla="*/ 1221306 h 2548784"/>
              <a:gd name="connsiteX15" fmla="*/ 4062308 w 4512883"/>
              <a:gd name="connsiteY15" fmla="*/ 1751570 h 2548784"/>
              <a:gd name="connsiteX16" fmla="*/ 3984453 w 4512883"/>
              <a:gd name="connsiteY16" fmla="*/ 2294515 h 2548784"/>
              <a:gd name="connsiteX17" fmla="*/ 3693878 w 4512883"/>
              <a:gd name="connsiteY17" fmla="*/ 2540813 h 2548784"/>
              <a:gd name="connsiteX18" fmla="*/ 2722994 w 4512883"/>
              <a:gd name="connsiteY18" fmla="*/ 2547233 h 2548784"/>
              <a:gd name="connsiteX19" fmla="*/ 1035164 w 4512883"/>
              <a:gd name="connsiteY19" fmla="*/ 2541553 h 2548784"/>
              <a:gd name="connsiteX20" fmla="*/ 41318 w 4512883"/>
              <a:gd name="connsiteY20" fmla="*/ 2545479 h 2548784"/>
              <a:gd name="connsiteX21" fmla="*/ 273770 w 4512883"/>
              <a:gd name="connsiteY21" fmla="*/ 2512417 h 2548784"/>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7 w 4512883"/>
              <a:gd name="connsiteY3" fmla="*/ 2343090 h 2409816"/>
              <a:gd name="connsiteX4" fmla="*/ 3297188 w 4512883"/>
              <a:gd name="connsiteY4" fmla="*/ 2316007 h 2409816"/>
              <a:gd name="connsiteX5" fmla="*/ 3630339 w 4512883"/>
              <a:gd name="connsiteY5" fmla="*/ 2193667 h 2409816"/>
              <a:gd name="connsiteX6" fmla="*/ 3857149 w 4512883"/>
              <a:gd name="connsiteY6" fmla="*/ 1870675 h 2409816"/>
              <a:gd name="connsiteX7" fmla="*/ 3938032 w 4512883"/>
              <a:gd name="connsiteY7" fmla="*/ 1597777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7 w 4512883"/>
              <a:gd name="connsiteY3" fmla="*/ 2343090 h 2409816"/>
              <a:gd name="connsiteX4" fmla="*/ 3297188 w 4512883"/>
              <a:gd name="connsiteY4" fmla="*/ 2316007 h 2409816"/>
              <a:gd name="connsiteX5" fmla="*/ 3630339 w 4512883"/>
              <a:gd name="connsiteY5" fmla="*/ 2193667 h 2409816"/>
              <a:gd name="connsiteX6" fmla="*/ 3847816 w 4512883"/>
              <a:gd name="connsiteY6" fmla="*/ 1935619 h 2409816"/>
              <a:gd name="connsiteX7" fmla="*/ 3938032 w 4512883"/>
              <a:gd name="connsiteY7" fmla="*/ 1597777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7 w 4512883"/>
              <a:gd name="connsiteY3" fmla="*/ 2343090 h 2409816"/>
              <a:gd name="connsiteX4" fmla="*/ 3297188 w 4512883"/>
              <a:gd name="connsiteY4" fmla="*/ 2316007 h 2409816"/>
              <a:gd name="connsiteX5" fmla="*/ 3630339 w 4512883"/>
              <a:gd name="connsiteY5" fmla="*/ 2193667 h 2409816"/>
              <a:gd name="connsiteX6" fmla="*/ 3847816 w 4512883"/>
              <a:gd name="connsiteY6" fmla="*/ 1935619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7 w 4512883"/>
              <a:gd name="connsiteY3" fmla="*/ 2343090 h 2409816"/>
              <a:gd name="connsiteX4" fmla="*/ 3297188 w 4512883"/>
              <a:gd name="connsiteY4" fmla="*/ 2316007 h 2409816"/>
              <a:gd name="connsiteX5" fmla="*/ 3630339 w 4512883"/>
              <a:gd name="connsiteY5" fmla="*/ 2193667 h 2409816"/>
              <a:gd name="connsiteX6" fmla="*/ 3847816 w 4512883"/>
              <a:gd name="connsiteY6" fmla="*/ 1935619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7 w 4512883"/>
              <a:gd name="connsiteY3" fmla="*/ 2343090 h 2409816"/>
              <a:gd name="connsiteX4" fmla="*/ 3297188 w 4512883"/>
              <a:gd name="connsiteY4" fmla="*/ 2316007 h 2409816"/>
              <a:gd name="connsiteX5" fmla="*/ 3630339 w 4512883"/>
              <a:gd name="connsiteY5" fmla="*/ 2193667 h 2409816"/>
              <a:gd name="connsiteX6" fmla="*/ 3847816 w 4512883"/>
              <a:gd name="connsiteY6" fmla="*/ 1935619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7 w 4512883"/>
              <a:gd name="connsiteY3" fmla="*/ 2343090 h 2409816"/>
              <a:gd name="connsiteX4" fmla="*/ 3297188 w 4512883"/>
              <a:gd name="connsiteY4" fmla="*/ 2316007 h 2409816"/>
              <a:gd name="connsiteX5" fmla="*/ 3630339 w 4512883"/>
              <a:gd name="connsiteY5" fmla="*/ 2193667 h 2409816"/>
              <a:gd name="connsiteX6" fmla="*/ 3875814 w 4512883"/>
              <a:gd name="connsiteY6" fmla="*/ 1917064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7 w 4512883"/>
              <a:gd name="connsiteY3" fmla="*/ 2343090 h 2409816"/>
              <a:gd name="connsiteX4" fmla="*/ 3297188 w 4512883"/>
              <a:gd name="connsiteY4" fmla="*/ 2334562 h 2409816"/>
              <a:gd name="connsiteX5" fmla="*/ 3630339 w 4512883"/>
              <a:gd name="connsiteY5" fmla="*/ 2193667 h 2409816"/>
              <a:gd name="connsiteX6" fmla="*/ 3875814 w 4512883"/>
              <a:gd name="connsiteY6" fmla="*/ 1917064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297188 w 4512883"/>
              <a:gd name="connsiteY4" fmla="*/ 2334562 h 2409816"/>
              <a:gd name="connsiteX5" fmla="*/ 3630339 w 4512883"/>
              <a:gd name="connsiteY5" fmla="*/ 2193667 h 2409816"/>
              <a:gd name="connsiteX6" fmla="*/ 3875814 w 4512883"/>
              <a:gd name="connsiteY6" fmla="*/ 1917064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630339 w 4512883"/>
              <a:gd name="connsiteY5" fmla="*/ 2193667 h 2409816"/>
              <a:gd name="connsiteX6" fmla="*/ 3875814 w 4512883"/>
              <a:gd name="connsiteY6" fmla="*/ 1917064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75814 w 4512883"/>
              <a:gd name="connsiteY6" fmla="*/ 1917064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75814 w 4512883"/>
              <a:gd name="connsiteY6" fmla="*/ 1917064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19818 w 4512883"/>
              <a:gd name="connsiteY6" fmla="*/ 2000564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19818 w 4512883"/>
              <a:gd name="connsiteY6" fmla="*/ 2000564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19818 w 4512883"/>
              <a:gd name="connsiteY6" fmla="*/ 2000564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82036 w 4512883"/>
              <a:gd name="connsiteY6" fmla="*/ 1941805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82036 w 4512883"/>
              <a:gd name="connsiteY6" fmla="*/ 1941805 h 2409816"/>
              <a:gd name="connsiteX7" fmla="*/ 3975363 w 4512883"/>
              <a:gd name="connsiteY7" fmla="*/ 1644166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82036 w 4512883"/>
              <a:gd name="connsiteY6" fmla="*/ 1941805 h 2409816"/>
              <a:gd name="connsiteX7" fmla="*/ 3975363 w 4512883"/>
              <a:gd name="connsiteY7" fmla="*/ 1644166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82036 w 4512883"/>
              <a:gd name="connsiteY6" fmla="*/ 1941805 h 2409816"/>
              <a:gd name="connsiteX7" fmla="*/ 3975363 w 4512883"/>
              <a:gd name="connsiteY7" fmla="*/ 1644166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82036 w 4512883"/>
              <a:gd name="connsiteY6" fmla="*/ 1941805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82036 w 4512883"/>
              <a:gd name="connsiteY6" fmla="*/ 1941805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593009 w 4512883"/>
              <a:gd name="connsiteY5" fmla="*/ 2215315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593009 w 4512883"/>
              <a:gd name="connsiteY5" fmla="*/ 2215315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50927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50927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50927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50927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540124 w 4512883"/>
              <a:gd name="connsiteY5" fmla="*/ 2277167 h 2409816"/>
              <a:gd name="connsiteX6" fmla="*/ 3850927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540124 w 4512883"/>
              <a:gd name="connsiteY5" fmla="*/ 2277167 h 2409816"/>
              <a:gd name="connsiteX6" fmla="*/ 3850927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540124 w 4512883"/>
              <a:gd name="connsiteY5" fmla="*/ 2277167 h 2409816"/>
              <a:gd name="connsiteX6" fmla="*/ 3850927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540124 w 4512883"/>
              <a:gd name="connsiteY5" fmla="*/ 2277167 h 2409816"/>
              <a:gd name="connsiteX6" fmla="*/ 3850927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540124 w 4512883"/>
              <a:gd name="connsiteY5" fmla="*/ 2277167 h 2409816"/>
              <a:gd name="connsiteX6" fmla="*/ 3832262 w 4512883"/>
              <a:gd name="connsiteY6" fmla="*/ 1978916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540124 w 4512883"/>
              <a:gd name="connsiteY5" fmla="*/ 2277167 h 2409816"/>
              <a:gd name="connsiteX6" fmla="*/ 3832262 w 4512883"/>
              <a:gd name="connsiteY6" fmla="*/ 1978916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540124 w 4512883"/>
              <a:gd name="connsiteY5" fmla="*/ 2277167 h 2409816"/>
              <a:gd name="connsiteX6" fmla="*/ 3832262 w 4512883"/>
              <a:gd name="connsiteY6" fmla="*/ 1978916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24119 w 4512883"/>
              <a:gd name="connsiteY5" fmla="*/ 2218408 h 2409816"/>
              <a:gd name="connsiteX6" fmla="*/ 3832262 w 4512883"/>
              <a:gd name="connsiteY6" fmla="*/ 1978916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24119 w 4512883"/>
              <a:gd name="connsiteY5" fmla="*/ 2218408 h 2409816"/>
              <a:gd name="connsiteX6" fmla="*/ 3832262 w 4512883"/>
              <a:gd name="connsiteY6" fmla="*/ 1978916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24119 w 4512883"/>
              <a:gd name="connsiteY5" fmla="*/ 2218408 h 2409816"/>
              <a:gd name="connsiteX6" fmla="*/ 3832262 w 4512883"/>
              <a:gd name="connsiteY6" fmla="*/ 1978916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9007 w 4512883"/>
              <a:gd name="connsiteY5" fmla="*/ 2196760 h 2409816"/>
              <a:gd name="connsiteX6" fmla="*/ 3832262 w 4512883"/>
              <a:gd name="connsiteY6" fmla="*/ 1978916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9007 w 4512883"/>
              <a:gd name="connsiteY5" fmla="*/ 2196760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9007 w 4512883"/>
              <a:gd name="connsiteY5" fmla="*/ 2196760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50025 w 4512883"/>
              <a:gd name="connsiteY9" fmla="*/ 1035677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4000250 w 4512883"/>
              <a:gd name="connsiteY8" fmla="*/ 1351121 h 2409816"/>
              <a:gd name="connsiteX9" fmla="*/ 4050025 w 4512883"/>
              <a:gd name="connsiteY9" fmla="*/ 1035677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4000250 w 4512883"/>
              <a:gd name="connsiteY8" fmla="*/ 1351121 h 2409816"/>
              <a:gd name="connsiteX9" fmla="*/ 4034471 w 4512883"/>
              <a:gd name="connsiteY9" fmla="*/ 10727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4000250 w 4512883"/>
              <a:gd name="connsiteY8" fmla="*/ 1351121 h 2409816"/>
              <a:gd name="connsiteX9" fmla="*/ 4034471 w 4512883"/>
              <a:gd name="connsiteY9" fmla="*/ 10727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4000250 w 4512883"/>
              <a:gd name="connsiteY8" fmla="*/ 1351121 h 2409816"/>
              <a:gd name="connsiteX9" fmla="*/ 4034471 w 4512883"/>
              <a:gd name="connsiteY9" fmla="*/ 10727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4000250 w 4512883"/>
              <a:gd name="connsiteY8" fmla="*/ 1351121 h 2409816"/>
              <a:gd name="connsiteX9" fmla="*/ 4034471 w 4512883"/>
              <a:gd name="connsiteY9" fmla="*/ 10727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4000250 w 4512883"/>
              <a:gd name="connsiteY8" fmla="*/ 1351121 h 2409816"/>
              <a:gd name="connsiteX9" fmla="*/ 4034471 w 4512883"/>
              <a:gd name="connsiteY9" fmla="*/ 10727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34471 w 4512883"/>
              <a:gd name="connsiteY9" fmla="*/ 10727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28249 w 4512883"/>
              <a:gd name="connsiteY9" fmla="*/ 1091343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28249 w 4512883"/>
              <a:gd name="connsiteY9" fmla="*/ 1091343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28249 w 4512883"/>
              <a:gd name="connsiteY9" fmla="*/ 1091343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28249 w 4512883"/>
              <a:gd name="connsiteY9" fmla="*/ 1091343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28249 w 4512883"/>
              <a:gd name="connsiteY9" fmla="*/ 1091343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40693 w 4512883"/>
              <a:gd name="connsiteY9" fmla="*/ 10727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40693 w 4512883"/>
              <a:gd name="connsiteY9" fmla="*/ 10727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28249 w 4512883"/>
              <a:gd name="connsiteY9" fmla="*/ 1091343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28249 w 4512883"/>
              <a:gd name="connsiteY9" fmla="*/ 1091343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87807 w 4512883"/>
              <a:gd name="connsiteY8" fmla="*/ 1369677 h 2409816"/>
              <a:gd name="connsiteX9" fmla="*/ 4028249 w 4512883"/>
              <a:gd name="connsiteY9" fmla="*/ 1091343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87807 w 4512883"/>
              <a:gd name="connsiteY8" fmla="*/ 1369677 h 2409816"/>
              <a:gd name="connsiteX9" fmla="*/ 4028249 w 4512883"/>
              <a:gd name="connsiteY9" fmla="*/ 1091343 h 2409816"/>
              <a:gd name="connsiteX10" fmla="*/ 4359917 w 4512883"/>
              <a:gd name="connsiteY10" fmla="*/ 721609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87807 w 4512883"/>
              <a:gd name="connsiteY8" fmla="*/ 1369677 h 2409816"/>
              <a:gd name="connsiteX9" fmla="*/ 4028249 w 4512883"/>
              <a:gd name="connsiteY9" fmla="*/ 1091343 h 2409816"/>
              <a:gd name="connsiteX10" fmla="*/ 4359917 w 4512883"/>
              <a:gd name="connsiteY10" fmla="*/ 721609 h 2409816"/>
              <a:gd name="connsiteX11" fmla="*/ 4482440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87807 w 4512883"/>
              <a:gd name="connsiteY8" fmla="*/ 1369677 h 2409816"/>
              <a:gd name="connsiteX9" fmla="*/ 4028249 w 4512883"/>
              <a:gd name="connsiteY9" fmla="*/ 1091343 h 2409816"/>
              <a:gd name="connsiteX10" fmla="*/ 4359917 w 4512883"/>
              <a:gd name="connsiteY10" fmla="*/ 721609 h 2409816"/>
              <a:gd name="connsiteX11" fmla="*/ 4482440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87807 w 4512883"/>
              <a:gd name="connsiteY8" fmla="*/ 1369677 h 2409816"/>
              <a:gd name="connsiteX9" fmla="*/ 4028249 w 4512883"/>
              <a:gd name="connsiteY9" fmla="*/ 1091343 h 2409816"/>
              <a:gd name="connsiteX10" fmla="*/ 4359917 w 4512883"/>
              <a:gd name="connsiteY10" fmla="*/ 721609 h 2409816"/>
              <a:gd name="connsiteX11" fmla="*/ 4482440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87807 w 4512883"/>
              <a:gd name="connsiteY8" fmla="*/ 1369677 h 2409816"/>
              <a:gd name="connsiteX9" fmla="*/ 4028249 w 4512883"/>
              <a:gd name="connsiteY9" fmla="*/ 1091343 h 2409816"/>
              <a:gd name="connsiteX10" fmla="*/ 4359917 w 4512883"/>
              <a:gd name="connsiteY10" fmla="*/ 721609 h 2409816"/>
              <a:gd name="connsiteX11" fmla="*/ 4494884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87807 w 4512883"/>
              <a:gd name="connsiteY8" fmla="*/ 1369677 h 2409816"/>
              <a:gd name="connsiteX9" fmla="*/ 4028249 w 4512883"/>
              <a:gd name="connsiteY9" fmla="*/ 1091343 h 2409816"/>
              <a:gd name="connsiteX10" fmla="*/ 4359917 w 4512883"/>
              <a:gd name="connsiteY10" fmla="*/ 721609 h 2409816"/>
              <a:gd name="connsiteX11" fmla="*/ 4494884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8249 w 4512883"/>
              <a:gd name="connsiteY9" fmla="*/ 109144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84453 w 4512883"/>
              <a:gd name="connsiteY16" fmla="*/ 215565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8249 w 4512883"/>
              <a:gd name="connsiteY9" fmla="*/ 109144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84453 w 4512883"/>
              <a:gd name="connsiteY16" fmla="*/ 215565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8249 w 4512883"/>
              <a:gd name="connsiteY9" fmla="*/ 109144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84453 w 4512883"/>
              <a:gd name="connsiteY16" fmla="*/ 215565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8249 w 4512883"/>
              <a:gd name="connsiteY9" fmla="*/ 109144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8249 w 4512883"/>
              <a:gd name="connsiteY9" fmla="*/ 109144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8249 w 4512883"/>
              <a:gd name="connsiteY9" fmla="*/ 109144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8249 w 4512883"/>
              <a:gd name="connsiteY9" fmla="*/ 109144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8249 w 4512883"/>
              <a:gd name="connsiteY9" fmla="*/ 109144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8249 w 4512883"/>
              <a:gd name="connsiteY9" fmla="*/ 109144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14787 w 4512883"/>
              <a:gd name="connsiteY5" fmla="*/ 2237067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14787 w 4512883"/>
              <a:gd name="connsiteY5" fmla="*/ 2237067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14787 w 4512883"/>
              <a:gd name="connsiteY5" fmla="*/ 2237067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599232 w 4512883"/>
              <a:gd name="connsiteY5" fmla="*/ 2246345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599232 w 4512883"/>
              <a:gd name="connsiteY5" fmla="*/ 2246345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599232 w 4512883"/>
              <a:gd name="connsiteY5" fmla="*/ 2246345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599232 w 4512883"/>
              <a:gd name="connsiteY5" fmla="*/ 2246345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599232 w 4512883"/>
              <a:gd name="connsiteY5" fmla="*/ 2246345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4254 w 4512883"/>
              <a:gd name="connsiteY7" fmla="*/ 1724677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43804 w 4512883"/>
              <a:gd name="connsiteY9" fmla="*/ 106670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43804 w 4512883"/>
              <a:gd name="connsiteY9" fmla="*/ 106670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43804 w 4512883"/>
              <a:gd name="connsiteY9" fmla="*/ 106670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43804 w 4512883"/>
              <a:gd name="connsiteY9" fmla="*/ 106670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43804 w 4512883"/>
              <a:gd name="connsiteY9" fmla="*/ 106670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43804 w 4512883"/>
              <a:gd name="connsiteY9" fmla="*/ 106670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1010 w 4512883"/>
              <a:gd name="connsiteY5" fmla="*/ 2215419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1010 w 4512883"/>
              <a:gd name="connsiteY5" fmla="*/ 2215419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1010 w 4512883"/>
              <a:gd name="connsiteY5" fmla="*/ 2215419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94030 w 4512883"/>
              <a:gd name="connsiteY8" fmla="*/ 1363596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94030 w 4512883"/>
              <a:gd name="connsiteY8" fmla="*/ 1363596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94030 w 4512883"/>
              <a:gd name="connsiteY8" fmla="*/ 1363596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94030 w 4512883"/>
              <a:gd name="connsiteY8" fmla="*/ 1363596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94030 w 4512883"/>
              <a:gd name="connsiteY8" fmla="*/ 1363596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94030 w 4512883"/>
              <a:gd name="connsiteY8" fmla="*/ 1363596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9 w 4512883"/>
              <a:gd name="connsiteY8" fmla="*/ 1366689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9 w 4512883"/>
              <a:gd name="connsiteY8" fmla="*/ 1366689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9 w 4512883"/>
              <a:gd name="connsiteY8" fmla="*/ 1366689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9 w 4512883"/>
              <a:gd name="connsiteY8" fmla="*/ 1366689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9 w 4512883"/>
              <a:gd name="connsiteY8" fmla="*/ 1366689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9 w 4512883"/>
              <a:gd name="connsiteY8" fmla="*/ 1366689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9 w 4512883"/>
              <a:gd name="connsiteY8" fmla="*/ 1366689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9 w 4512883"/>
              <a:gd name="connsiteY8" fmla="*/ 1366689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23741 w 4495481"/>
              <a:gd name="connsiteY7" fmla="*/ 1727770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23741 w 4495481"/>
              <a:gd name="connsiteY7" fmla="*/ 1727770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23741 w 4495481"/>
              <a:gd name="connsiteY7" fmla="*/ 1727770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23741 w 4495481"/>
              <a:gd name="connsiteY7" fmla="*/ 1727770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23741 w 4495481"/>
              <a:gd name="connsiteY7" fmla="*/ 1727770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23741 w 4495481"/>
              <a:gd name="connsiteY7" fmla="*/ 1727770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39278 w 4495481"/>
              <a:gd name="connsiteY7" fmla="*/ 167628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39278 w 4495481"/>
              <a:gd name="connsiteY7" fmla="*/ 167628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39278 w 4495481"/>
              <a:gd name="connsiteY7" fmla="*/ 167628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15492 w 4495481"/>
              <a:gd name="connsiteY7" fmla="*/ 171569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15492 w 4495481"/>
              <a:gd name="connsiteY7" fmla="*/ 171569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781741 w 4495481"/>
              <a:gd name="connsiteY6" fmla="*/ 2034440 h 2409920"/>
              <a:gd name="connsiteX7" fmla="*/ 3915492 w 4495481"/>
              <a:gd name="connsiteY7" fmla="*/ 171569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1563 w 4495481"/>
              <a:gd name="connsiteY6" fmla="*/ 1991090 h 2409920"/>
              <a:gd name="connsiteX7" fmla="*/ 3915492 w 4495481"/>
              <a:gd name="connsiteY7" fmla="*/ 171569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1563 w 4495481"/>
              <a:gd name="connsiteY6" fmla="*/ 1991090 h 2409920"/>
              <a:gd name="connsiteX7" fmla="*/ 3915492 w 4495481"/>
              <a:gd name="connsiteY7" fmla="*/ 171569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93083 w 4495481"/>
              <a:gd name="connsiteY4" fmla="*/ 2330480 h 2409920"/>
              <a:gd name="connsiteX5" fmla="*/ 3600497 w 4495481"/>
              <a:gd name="connsiteY5" fmla="*/ 2193771 h 2409920"/>
              <a:gd name="connsiteX6" fmla="*/ 3801563 w 4495481"/>
              <a:gd name="connsiteY6" fmla="*/ 1991090 h 2409920"/>
              <a:gd name="connsiteX7" fmla="*/ 3915492 w 4495481"/>
              <a:gd name="connsiteY7" fmla="*/ 171569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680182 w 4495481"/>
              <a:gd name="connsiteY3" fmla="*/ 2368236 h 2409920"/>
              <a:gd name="connsiteX4" fmla="*/ 3293083 w 4495481"/>
              <a:gd name="connsiteY4" fmla="*/ 2330480 h 2409920"/>
              <a:gd name="connsiteX5" fmla="*/ 3600497 w 4495481"/>
              <a:gd name="connsiteY5" fmla="*/ 2193771 h 2409920"/>
              <a:gd name="connsiteX6" fmla="*/ 3801563 w 4495481"/>
              <a:gd name="connsiteY6" fmla="*/ 1991090 h 2409920"/>
              <a:gd name="connsiteX7" fmla="*/ 3915492 w 4495481"/>
              <a:gd name="connsiteY7" fmla="*/ 171569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893736 w 4495481"/>
              <a:gd name="connsiteY2" fmla="*/ 2370039 h 2409920"/>
              <a:gd name="connsiteX3" fmla="*/ 2680182 w 4495481"/>
              <a:gd name="connsiteY3" fmla="*/ 2368236 h 2409920"/>
              <a:gd name="connsiteX4" fmla="*/ 3293083 w 4495481"/>
              <a:gd name="connsiteY4" fmla="*/ 2330480 h 2409920"/>
              <a:gd name="connsiteX5" fmla="*/ 3600497 w 4495481"/>
              <a:gd name="connsiteY5" fmla="*/ 2193771 h 2409920"/>
              <a:gd name="connsiteX6" fmla="*/ 3801563 w 4495481"/>
              <a:gd name="connsiteY6" fmla="*/ 1991090 h 2409920"/>
              <a:gd name="connsiteX7" fmla="*/ 3915492 w 4495481"/>
              <a:gd name="connsiteY7" fmla="*/ 171569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381 w 4495620"/>
              <a:gd name="connsiteY0" fmla="*/ 2376646 h 2409920"/>
              <a:gd name="connsiteX1" fmla="*/ 1056004 w 4495620"/>
              <a:gd name="connsiteY1" fmla="*/ 2373447 h 2409920"/>
              <a:gd name="connsiteX2" fmla="*/ 1893875 w 4495620"/>
              <a:gd name="connsiteY2" fmla="*/ 2370039 h 2409920"/>
              <a:gd name="connsiteX3" fmla="*/ 2680321 w 4495620"/>
              <a:gd name="connsiteY3" fmla="*/ 2368236 h 2409920"/>
              <a:gd name="connsiteX4" fmla="*/ 3293222 w 4495620"/>
              <a:gd name="connsiteY4" fmla="*/ 2330480 h 2409920"/>
              <a:gd name="connsiteX5" fmla="*/ 3600636 w 4495620"/>
              <a:gd name="connsiteY5" fmla="*/ 2193771 h 2409920"/>
              <a:gd name="connsiteX6" fmla="*/ 3801702 w 4495620"/>
              <a:gd name="connsiteY6" fmla="*/ 1991090 h 2409920"/>
              <a:gd name="connsiteX7" fmla="*/ 3915631 w 4495620"/>
              <a:gd name="connsiteY7" fmla="*/ 1715696 h 2409920"/>
              <a:gd name="connsiteX8" fmla="*/ 3970546 w 4495620"/>
              <a:gd name="connsiteY8" fmla="*/ 1366689 h 2409920"/>
              <a:gd name="connsiteX9" fmla="*/ 4035873 w 4495620"/>
              <a:gd name="connsiteY9" fmla="*/ 1063614 h 2409920"/>
              <a:gd name="connsiteX10" fmla="*/ 4342654 w 4495620"/>
              <a:gd name="connsiteY10" fmla="*/ 721713 h 2409920"/>
              <a:gd name="connsiteX11" fmla="*/ 4477621 w 4495620"/>
              <a:gd name="connsiteY11" fmla="*/ 305931 h 2409920"/>
              <a:gd name="connsiteX12" fmla="*/ 4447645 w 4495620"/>
              <a:gd name="connsiteY12" fmla="*/ 556 h 2409920"/>
              <a:gd name="connsiteX13" fmla="*/ 4495620 w 4495620"/>
              <a:gd name="connsiteY13" fmla="*/ 367678 h 2409920"/>
              <a:gd name="connsiteX14" fmla="*/ 4078177 w 4495620"/>
              <a:gd name="connsiteY14" fmla="*/ 1082442 h 2409920"/>
              <a:gd name="connsiteX15" fmla="*/ 4045045 w 4495620"/>
              <a:gd name="connsiteY15" fmla="*/ 1612706 h 2409920"/>
              <a:gd name="connsiteX16" fmla="*/ 3960968 w 4495620"/>
              <a:gd name="connsiteY16" fmla="*/ 2168021 h 2409920"/>
              <a:gd name="connsiteX17" fmla="*/ 3676615 w 4495620"/>
              <a:gd name="connsiteY17" fmla="*/ 2401949 h 2409920"/>
              <a:gd name="connsiteX18" fmla="*/ 2705731 w 4495620"/>
              <a:gd name="connsiteY18" fmla="*/ 2408369 h 2409920"/>
              <a:gd name="connsiteX19" fmla="*/ 1017901 w 4495620"/>
              <a:gd name="connsiteY19" fmla="*/ 2402689 h 2409920"/>
              <a:gd name="connsiteX20" fmla="*/ 24055 w 4495620"/>
              <a:gd name="connsiteY20" fmla="*/ 2406615 h 2409920"/>
              <a:gd name="connsiteX21" fmla="*/ 477381 w 4495620"/>
              <a:gd name="connsiteY21" fmla="*/ 2376646 h 2409920"/>
              <a:gd name="connsiteX0" fmla="*/ 477381 w 4495620"/>
              <a:gd name="connsiteY0" fmla="*/ 2376646 h 2409920"/>
              <a:gd name="connsiteX1" fmla="*/ 1056004 w 4495620"/>
              <a:gd name="connsiteY1" fmla="*/ 2373447 h 2409920"/>
              <a:gd name="connsiteX2" fmla="*/ 1893875 w 4495620"/>
              <a:gd name="connsiteY2" fmla="*/ 2370039 h 2409920"/>
              <a:gd name="connsiteX3" fmla="*/ 2680321 w 4495620"/>
              <a:gd name="connsiteY3" fmla="*/ 2368236 h 2409920"/>
              <a:gd name="connsiteX4" fmla="*/ 3293222 w 4495620"/>
              <a:gd name="connsiteY4" fmla="*/ 2330480 h 2409920"/>
              <a:gd name="connsiteX5" fmla="*/ 3600636 w 4495620"/>
              <a:gd name="connsiteY5" fmla="*/ 2193771 h 2409920"/>
              <a:gd name="connsiteX6" fmla="*/ 3801702 w 4495620"/>
              <a:gd name="connsiteY6" fmla="*/ 1991090 h 2409920"/>
              <a:gd name="connsiteX7" fmla="*/ 3915631 w 4495620"/>
              <a:gd name="connsiteY7" fmla="*/ 1715696 h 2409920"/>
              <a:gd name="connsiteX8" fmla="*/ 3970546 w 4495620"/>
              <a:gd name="connsiteY8" fmla="*/ 1366689 h 2409920"/>
              <a:gd name="connsiteX9" fmla="*/ 4035873 w 4495620"/>
              <a:gd name="connsiteY9" fmla="*/ 1063614 h 2409920"/>
              <a:gd name="connsiteX10" fmla="*/ 4342654 w 4495620"/>
              <a:gd name="connsiteY10" fmla="*/ 721713 h 2409920"/>
              <a:gd name="connsiteX11" fmla="*/ 4477621 w 4495620"/>
              <a:gd name="connsiteY11" fmla="*/ 305931 h 2409920"/>
              <a:gd name="connsiteX12" fmla="*/ 4447645 w 4495620"/>
              <a:gd name="connsiteY12" fmla="*/ 556 h 2409920"/>
              <a:gd name="connsiteX13" fmla="*/ 4495620 w 4495620"/>
              <a:gd name="connsiteY13" fmla="*/ 367678 h 2409920"/>
              <a:gd name="connsiteX14" fmla="*/ 4078177 w 4495620"/>
              <a:gd name="connsiteY14" fmla="*/ 1082442 h 2409920"/>
              <a:gd name="connsiteX15" fmla="*/ 4045045 w 4495620"/>
              <a:gd name="connsiteY15" fmla="*/ 1612706 h 2409920"/>
              <a:gd name="connsiteX16" fmla="*/ 3960968 w 4495620"/>
              <a:gd name="connsiteY16" fmla="*/ 2168021 h 2409920"/>
              <a:gd name="connsiteX17" fmla="*/ 3676615 w 4495620"/>
              <a:gd name="connsiteY17" fmla="*/ 2401949 h 2409920"/>
              <a:gd name="connsiteX18" fmla="*/ 2705731 w 4495620"/>
              <a:gd name="connsiteY18" fmla="*/ 2408369 h 2409920"/>
              <a:gd name="connsiteX19" fmla="*/ 1017901 w 4495620"/>
              <a:gd name="connsiteY19" fmla="*/ 2402689 h 2409920"/>
              <a:gd name="connsiteX20" fmla="*/ 24055 w 4495620"/>
              <a:gd name="connsiteY20" fmla="*/ 2406615 h 2409920"/>
              <a:gd name="connsiteX21" fmla="*/ 477381 w 4495620"/>
              <a:gd name="connsiteY21" fmla="*/ 2376646 h 2409920"/>
              <a:gd name="connsiteX0" fmla="*/ 477381 w 4495620"/>
              <a:gd name="connsiteY0" fmla="*/ 2376646 h 2409920"/>
              <a:gd name="connsiteX1" fmla="*/ 1056004 w 4495620"/>
              <a:gd name="connsiteY1" fmla="*/ 2373447 h 2409920"/>
              <a:gd name="connsiteX2" fmla="*/ 1893875 w 4495620"/>
              <a:gd name="connsiteY2" fmla="*/ 2370039 h 2409920"/>
              <a:gd name="connsiteX3" fmla="*/ 2680321 w 4495620"/>
              <a:gd name="connsiteY3" fmla="*/ 2368236 h 2409920"/>
              <a:gd name="connsiteX4" fmla="*/ 3293222 w 4495620"/>
              <a:gd name="connsiteY4" fmla="*/ 2330480 h 2409920"/>
              <a:gd name="connsiteX5" fmla="*/ 3600636 w 4495620"/>
              <a:gd name="connsiteY5" fmla="*/ 2193771 h 2409920"/>
              <a:gd name="connsiteX6" fmla="*/ 3801702 w 4495620"/>
              <a:gd name="connsiteY6" fmla="*/ 1991090 h 2409920"/>
              <a:gd name="connsiteX7" fmla="*/ 3915631 w 4495620"/>
              <a:gd name="connsiteY7" fmla="*/ 1715696 h 2409920"/>
              <a:gd name="connsiteX8" fmla="*/ 3970546 w 4495620"/>
              <a:gd name="connsiteY8" fmla="*/ 1366689 h 2409920"/>
              <a:gd name="connsiteX9" fmla="*/ 4035873 w 4495620"/>
              <a:gd name="connsiteY9" fmla="*/ 1063614 h 2409920"/>
              <a:gd name="connsiteX10" fmla="*/ 4342654 w 4495620"/>
              <a:gd name="connsiteY10" fmla="*/ 721713 h 2409920"/>
              <a:gd name="connsiteX11" fmla="*/ 4477621 w 4495620"/>
              <a:gd name="connsiteY11" fmla="*/ 305931 h 2409920"/>
              <a:gd name="connsiteX12" fmla="*/ 4447645 w 4495620"/>
              <a:gd name="connsiteY12" fmla="*/ 556 h 2409920"/>
              <a:gd name="connsiteX13" fmla="*/ 4495620 w 4495620"/>
              <a:gd name="connsiteY13" fmla="*/ 367678 h 2409920"/>
              <a:gd name="connsiteX14" fmla="*/ 4078177 w 4495620"/>
              <a:gd name="connsiteY14" fmla="*/ 1082442 h 2409920"/>
              <a:gd name="connsiteX15" fmla="*/ 4045045 w 4495620"/>
              <a:gd name="connsiteY15" fmla="*/ 1612706 h 2409920"/>
              <a:gd name="connsiteX16" fmla="*/ 3960968 w 4495620"/>
              <a:gd name="connsiteY16" fmla="*/ 2168021 h 2409920"/>
              <a:gd name="connsiteX17" fmla="*/ 3676615 w 4495620"/>
              <a:gd name="connsiteY17" fmla="*/ 2401949 h 2409920"/>
              <a:gd name="connsiteX18" fmla="*/ 2705731 w 4495620"/>
              <a:gd name="connsiteY18" fmla="*/ 2408369 h 2409920"/>
              <a:gd name="connsiteX19" fmla="*/ 1017901 w 4495620"/>
              <a:gd name="connsiteY19" fmla="*/ 2402689 h 2409920"/>
              <a:gd name="connsiteX20" fmla="*/ 24055 w 4495620"/>
              <a:gd name="connsiteY20" fmla="*/ 2406615 h 2409920"/>
              <a:gd name="connsiteX21" fmla="*/ 477381 w 4495620"/>
              <a:gd name="connsiteY21" fmla="*/ 2376646 h 2409920"/>
              <a:gd name="connsiteX0" fmla="*/ 477381 w 4495620"/>
              <a:gd name="connsiteY0" fmla="*/ 2384528 h 2409920"/>
              <a:gd name="connsiteX1" fmla="*/ 1056004 w 4495620"/>
              <a:gd name="connsiteY1" fmla="*/ 2373447 h 2409920"/>
              <a:gd name="connsiteX2" fmla="*/ 1893875 w 4495620"/>
              <a:gd name="connsiteY2" fmla="*/ 2370039 h 2409920"/>
              <a:gd name="connsiteX3" fmla="*/ 2680321 w 4495620"/>
              <a:gd name="connsiteY3" fmla="*/ 2368236 h 2409920"/>
              <a:gd name="connsiteX4" fmla="*/ 3293222 w 4495620"/>
              <a:gd name="connsiteY4" fmla="*/ 2330480 h 2409920"/>
              <a:gd name="connsiteX5" fmla="*/ 3600636 w 4495620"/>
              <a:gd name="connsiteY5" fmla="*/ 2193771 h 2409920"/>
              <a:gd name="connsiteX6" fmla="*/ 3801702 w 4495620"/>
              <a:gd name="connsiteY6" fmla="*/ 1991090 h 2409920"/>
              <a:gd name="connsiteX7" fmla="*/ 3915631 w 4495620"/>
              <a:gd name="connsiteY7" fmla="*/ 1715696 h 2409920"/>
              <a:gd name="connsiteX8" fmla="*/ 3970546 w 4495620"/>
              <a:gd name="connsiteY8" fmla="*/ 1366689 h 2409920"/>
              <a:gd name="connsiteX9" fmla="*/ 4035873 w 4495620"/>
              <a:gd name="connsiteY9" fmla="*/ 1063614 h 2409920"/>
              <a:gd name="connsiteX10" fmla="*/ 4342654 w 4495620"/>
              <a:gd name="connsiteY10" fmla="*/ 721713 h 2409920"/>
              <a:gd name="connsiteX11" fmla="*/ 4477621 w 4495620"/>
              <a:gd name="connsiteY11" fmla="*/ 305931 h 2409920"/>
              <a:gd name="connsiteX12" fmla="*/ 4447645 w 4495620"/>
              <a:gd name="connsiteY12" fmla="*/ 556 h 2409920"/>
              <a:gd name="connsiteX13" fmla="*/ 4495620 w 4495620"/>
              <a:gd name="connsiteY13" fmla="*/ 367678 h 2409920"/>
              <a:gd name="connsiteX14" fmla="*/ 4078177 w 4495620"/>
              <a:gd name="connsiteY14" fmla="*/ 1082442 h 2409920"/>
              <a:gd name="connsiteX15" fmla="*/ 4045045 w 4495620"/>
              <a:gd name="connsiteY15" fmla="*/ 1612706 h 2409920"/>
              <a:gd name="connsiteX16" fmla="*/ 3960968 w 4495620"/>
              <a:gd name="connsiteY16" fmla="*/ 2168021 h 2409920"/>
              <a:gd name="connsiteX17" fmla="*/ 3676615 w 4495620"/>
              <a:gd name="connsiteY17" fmla="*/ 2401949 h 2409920"/>
              <a:gd name="connsiteX18" fmla="*/ 2705731 w 4495620"/>
              <a:gd name="connsiteY18" fmla="*/ 2408369 h 2409920"/>
              <a:gd name="connsiteX19" fmla="*/ 1017901 w 4495620"/>
              <a:gd name="connsiteY19" fmla="*/ 2402689 h 2409920"/>
              <a:gd name="connsiteX20" fmla="*/ 24055 w 4495620"/>
              <a:gd name="connsiteY20" fmla="*/ 2406615 h 2409920"/>
              <a:gd name="connsiteX21" fmla="*/ 477381 w 4495620"/>
              <a:gd name="connsiteY21" fmla="*/ 2384528 h 2409920"/>
              <a:gd name="connsiteX0" fmla="*/ 477381 w 4495620"/>
              <a:gd name="connsiteY0" fmla="*/ 2384528 h 2409920"/>
              <a:gd name="connsiteX1" fmla="*/ 1056004 w 4495620"/>
              <a:gd name="connsiteY1" fmla="*/ 2373447 h 2409920"/>
              <a:gd name="connsiteX2" fmla="*/ 1893875 w 4495620"/>
              <a:gd name="connsiteY2" fmla="*/ 2370039 h 2409920"/>
              <a:gd name="connsiteX3" fmla="*/ 2680321 w 4495620"/>
              <a:gd name="connsiteY3" fmla="*/ 2368236 h 2409920"/>
              <a:gd name="connsiteX4" fmla="*/ 3293222 w 4495620"/>
              <a:gd name="connsiteY4" fmla="*/ 2330480 h 2409920"/>
              <a:gd name="connsiteX5" fmla="*/ 3600636 w 4495620"/>
              <a:gd name="connsiteY5" fmla="*/ 2193771 h 2409920"/>
              <a:gd name="connsiteX6" fmla="*/ 3801702 w 4495620"/>
              <a:gd name="connsiteY6" fmla="*/ 1991090 h 2409920"/>
              <a:gd name="connsiteX7" fmla="*/ 3915631 w 4495620"/>
              <a:gd name="connsiteY7" fmla="*/ 1715696 h 2409920"/>
              <a:gd name="connsiteX8" fmla="*/ 3970546 w 4495620"/>
              <a:gd name="connsiteY8" fmla="*/ 1366689 h 2409920"/>
              <a:gd name="connsiteX9" fmla="*/ 4035873 w 4495620"/>
              <a:gd name="connsiteY9" fmla="*/ 1063614 h 2409920"/>
              <a:gd name="connsiteX10" fmla="*/ 4342654 w 4495620"/>
              <a:gd name="connsiteY10" fmla="*/ 721713 h 2409920"/>
              <a:gd name="connsiteX11" fmla="*/ 4477621 w 4495620"/>
              <a:gd name="connsiteY11" fmla="*/ 305931 h 2409920"/>
              <a:gd name="connsiteX12" fmla="*/ 4447645 w 4495620"/>
              <a:gd name="connsiteY12" fmla="*/ 556 h 2409920"/>
              <a:gd name="connsiteX13" fmla="*/ 4495620 w 4495620"/>
              <a:gd name="connsiteY13" fmla="*/ 367678 h 2409920"/>
              <a:gd name="connsiteX14" fmla="*/ 4078177 w 4495620"/>
              <a:gd name="connsiteY14" fmla="*/ 1082442 h 2409920"/>
              <a:gd name="connsiteX15" fmla="*/ 4045045 w 4495620"/>
              <a:gd name="connsiteY15" fmla="*/ 1612706 h 2409920"/>
              <a:gd name="connsiteX16" fmla="*/ 3960968 w 4495620"/>
              <a:gd name="connsiteY16" fmla="*/ 2168021 h 2409920"/>
              <a:gd name="connsiteX17" fmla="*/ 3676615 w 4495620"/>
              <a:gd name="connsiteY17" fmla="*/ 2401949 h 2409920"/>
              <a:gd name="connsiteX18" fmla="*/ 2705731 w 4495620"/>
              <a:gd name="connsiteY18" fmla="*/ 2408369 h 2409920"/>
              <a:gd name="connsiteX19" fmla="*/ 1017901 w 4495620"/>
              <a:gd name="connsiteY19" fmla="*/ 2402689 h 2409920"/>
              <a:gd name="connsiteX20" fmla="*/ 24055 w 4495620"/>
              <a:gd name="connsiteY20" fmla="*/ 2406615 h 2409920"/>
              <a:gd name="connsiteX21" fmla="*/ 477381 w 4495620"/>
              <a:gd name="connsiteY21" fmla="*/ 2384528 h 2409920"/>
              <a:gd name="connsiteX0" fmla="*/ 477381 w 4495620"/>
              <a:gd name="connsiteY0" fmla="*/ 2384528 h 2409920"/>
              <a:gd name="connsiteX1" fmla="*/ 1056004 w 4495620"/>
              <a:gd name="connsiteY1" fmla="*/ 2373447 h 2409920"/>
              <a:gd name="connsiteX2" fmla="*/ 1893875 w 4495620"/>
              <a:gd name="connsiteY2" fmla="*/ 2370039 h 2409920"/>
              <a:gd name="connsiteX3" fmla="*/ 2680321 w 4495620"/>
              <a:gd name="connsiteY3" fmla="*/ 2368236 h 2409920"/>
              <a:gd name="connsiteX4" fmla="*/ 3293222 w 4495620"/>
              <a:gd name="connsiteY4" fmla="*/ 2330480 h 2409920"/>
              <a:gd name="connsiteX5" fmla="*/ 3600636 w 4495620"/>
              <a:gd name="connsiteY5" fmla="*/ 2193771 h 2409920"/>
              <a:gd name="connsiteX6" fmla="*/ 3801702 w 4495620"/>
              <a:gd name="connsiteY6" fmla="*/ 1991090 h 2409920"/>
              <a:gd name="connsiteX7" fmla="*/ 3915631 w 4495620"/>
              <a:gd name="connsiteY7" fmla="*/ 1715696 h 2409920"/>
              <a:gd name="connsiteX8" fmla="*/ 3970546 w 4495620"/>
              <a:gd name="connsiteY8" fmla="*/ 1366689 h 2409920"/>
              <a:gd name="connsiteX9" fmla="*/ 4035873 w 4495620"/>
              <a:gd name="connsiteY9" fmla="*/ 1063614 h 2409920"/>
              <a:gd name="connsiteX10" fmla="*/ 4342654 w 4495620"/>
              <a:gd name="connsiteY10" fmla="*/ 721713 h 2409920"/>
              <a:gd name="connsiteX11" fmla="*/ 4477621 w 4495620"/>
              <a:gd name="connsiteY11" fmla="*/ 305931 h 2409920"/>
              <a:gd name="connsiteX12" fmla="*/ 4447645 w 4495620"/>
              <a:gd name="connsiteY12" fmla="*/ 556 h 2409920"/>
              <a:gd name="connsiteX13" fmla="*/ 4495620 w 4495620"/>
              <a:gd name="connsiteY13" fmla="*/ 367678 h 2409920"/>
              <a:gd name="connsiteX14" fmla="*/ 4078177 w 4495620"/>
              <a:gd name="connsiteY14" fmla="*/ 1082442 h 2409920"/>
              <a:gd name="connsiteX15" fmla="*/ 4045045 w 4495620"/>
              <a:gd name="connsiteY15" fmla="*/ 1612706 h 2409920"/>
              <a:gd name="connsiteX16" fmla="*/ 3960968 w 4495620"/>
              <a:gd name="connsiteY16" fmla="*/ 2168021 h 2409920"/>
              <a:gd name="connsiteX17" fmla="*/ 3676615 w 4495620"/>
              <a:gd name="connsiteY17" fmla="*/ 2401949 h 2409920"/>
              <a:gd name="connsiteX18" fmla="*/ 2705731 w 4495620"/>
              <a:gd name="connsiteY18" fmla="*/ 2408369 h 2409920"/>
              <a:gd name="connsiteX19" fmla="*/ 1017901 w 4495620"/>
              <a:gd name="connsiteY19" fmla="*/ 2402689 h 2409920"/>
              <a:gd name="connsiteX20" fmla="*/ 24055 w 4495620"/>
              <a:gd name="connsiteY20" fmla="*/ 2406615 h 2409920"/>
              <a:gd name="connsiteX21" fmla="*/ 477381 w 4495620"/>
              <a:gd name="connsiteY21" fmla="*/ 2384528 h 240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495620" h="2409920">
                <a:moveTo>
                  <a:pt x="477381" y="2384528"/>
                </a:moveTo>
                <a:cubicBezTo>
                  <a:pt x="649372" y="2379000"/>
                  <a:pt x="819922" y="2375862"/>
                  <a:pt x="1056004" y="2373447"/>
                </a:cubicBezTo>
                <a:lnTo>
                  <a:pt x="1893875" y="2370039"/>
                </a:lnTo>
                <a:lnTo>
                  <a:pt x="2680321" y="2368236"/>
                </a:lnTo>
                <a:cubicBezTo>
                  <a:pt x="2913545" y="2361643"/>
                  <a:pt x="3096670" y="2355901"/>
                  <a:pt x="3293222" y="2330480"/>
                </a:cubicBezTo>
                <a:cubicBezTo>
                  <a:pt x="3426521" y="2305579"/>
                  <a:pt x="3515889" y="2250336"/>
                  <a:pt x="3600636" y="2193771"/>
                </a:cubicBezTo>
                <a:cubicBezTo>
                  <a:pt x="3685383" y="2137206"/>
                  <a:pt x="3746273" y="2076490"/>
                  <a:pt x="3801702" y="1991090"/>
                </a:cubicBezTo>
                <a:cubicBezTo>
                  <a:pt x="3863354" y="1890228"/>
                  <a:pt x="3883942" y="1818738"/>
                  <a:pt x="3915631" y="1715696"/>
                </a:cubicBezTo>
                <a:cubicBezTo>
                  <a:pt x="3931879" y="1662863"/>
                  <a:pt x="3946907" y="1537128"/>
                  <a:pt x="3970546" y="1366689"/>
                </a:cubicBezTo>
                <a:cubicBezTo>
                  <a:pt x="3986620" y="1274039"/>
                  <a:pt x="3992521" y="1152554"/>
                  <a:pt x="4035873" y="1063614"/>
                </a:cubicBezTo>
                <a:cubicBezTo>
                  <a:pt x="4079225" y="974674"/>
                  <a:pt x="4197479" y="860879"/>
                  <a:pt x="4342654" y="721713"/>
                </a:cubicBezTo>
                <a:cubicBezTo>
                  <a:pt x="4450499" y="579453"/>
                  <a:pt x="4468937" y="475605"/>
                  <a:pt x="4477621" y="305931"/>
                </a:cubicBezTo>
                <a:cubicBezTo>
                  <a:pt x="4467641" y="123885"/>
                  <a:pt x="4444645" y="-9735"/>
                  <a:pt x="4447645" y="556"/>
                </a:cubicBezTo>
                <a:cubicBezTo>
                  <a:pt x="4450645" y="10847"/>
                  <a:pt x="4483472" y="171134"/>
                  <a:pt x="4495620" y="367678"/>
                </a:cubicBezTo>
                <a:cubicBezTo>
                  <a:pt x="4495619" y="769519"/>
                  <a:pt x="4162404" y="867536"/>
                  <a:pt x="4078177" y="1082442"/>
                </a:cubicBezTo>
                <a:cubicBezTo>
                  <a:pt x="4003283" y="1281110"/>
                  <a:pt x="4034298" y="1420849"/>
                  <a:pt x="4045045" y="1612706"/>
                </a:cubicBezTo>
                <a:cubicBezTo>
                  <a:pt x="4057691" y="1883635"/>
                  <a:pt x="4092386" y="1987899"/>
                  <a:pt x="3960968" y="2168021"/>
                </a:cubicBezTo>
                <a:cubicBezTo>
                  <a:pt x="3853649" y="2282306"/>
                  <a:pt x="3781493" y="2332424"/>
                  <a:pt x="3676615" y="2401949"/>
                </a:cubicBezTo>
                <a:cubicBezTo>
                  <a:pt x="3171408" y="2412912"/>
                  <a:pt x="3148848" y="2409860"/>
                  <a:pt x="2705731" y="2408369"/>
                </a:cubicBezTo>
                <a:lnTo>
                  <a:pt x="1017901" y="2402689"/>
                </a:lnTo>
                <a:lnTo>
                  <a:pt x="24055" y="2406615"/>
                </a:lnTo>
                <a:cubicBezTo>
                  <a:pt x="-102844" y="2399697"/>
                  <a:pt x="305390" y="2390056"/>
                  <a:pt x="477381" y="2384528"/>
                </a:cubicBezTo>
                <a:close/>
              </a:path>
            </a:pathLst>
          </a:custGeom>
          <a:solidFill>
            <a:srgbClr val="F4898F"/>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bg1"/>
              </a:solidFill>
            </a:endParaRPr>
          </a:p>
        </p:txBody>
      </p:sp>
      <p:pic>
        <p:nvPicPr>
          <p:cNvPr id="9" name="Picture 8">
            <a:extLst>
              <a:ext uri="{FF2B5EF4-FFF2-40B4-BE49-F238E27FC236}">
                <a16:creationId xmlns:a16="http://schemas.microsoft.com/office/drawing/2014/main" id="{B2506362-D01A-F9E5-D174-84B9191A8B1B}"/>
              </a:ext>
            </a:extLst>
          </p:cNvPr>
          <p:cNvPicPr>
            <a:picLocks noChangeAspect="1"/>
          </p:cNvPicPr>
          <p:nvPr/>
        </p:nvPicPr>
        <p:blipFill rotWithShape="1">
          <a:blip r:embed="rId5"/>
          <a:srcRect b="93655"/>
          <a:stretch/>
        </p:blipFill>
        <p:spPr>
          <a:xfrm>
            <a:off x="4427295" y="23628"/>
            <a:ext cx="869298" cy="239843"/>
          </a:xfrm>
          <a:prstGeom prst="rect">
            <a:avLst/>
          </a:prstGeom>
        </p:spPr>
      </p:pic>
      <p:pic>
        <p:nvPicPr>
          <p:cNvPr id="12" name="Picture 11">
            <a:extLst>
              <a:ext uri="{FF2B5EF4-FFF2-40B4-BE49-F238E27FC236}">
                <a16:creationId xmlns:a16="http://schemas.microsoft.com/office/drawing/2014/main" id="{4250C4EA-8EF7-B5D9-AB95-877D5C7B85AF}"/>
              </a:ext>
            </a:extLst>
          </p:cNvPr>
          <p:cNvPicPr>
            <a:picLocks noChangeAspect="1"/>
          </p:cNvPicPr>
          <p:nvPr/>
        </p:nvPicPr>
        <p:blipFill rotWithShape="1">
          <a:blip r:embed="rId5"/>
          <a:srcRect t="1528" b="47090"/>
          <a:stretch/>
        </p:blipFill>
        <p:spPr>
          <a:xfrm rot="15890916">
            <a:off x="522053" y="-468716"/>
            <a:ext cx="869298" cy="1942160"/>
          </a:xfrm>
          <a:prstGeom prst="rect">
            <a:avLst/>
          </a:prstGeom>
        </p:spPr>
      </p:pic>
    </p:spTree>
    <p:extLst>
      <p:ext uri="{BB962C8B-B14F-4D97-AF65-F5344CB8AC3E}">
        <p14:creationId xmlns:p14="http://schemas.microsoft.com/office/powerpoint/2010/main" val="2036317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F4EC062-5208-D44D-A785-9EE647053692}"/>
              </a:ext>
            </a:extLst>
          </p:cNvPr>
          <p:cNvSpPr/>
          <p:nvPr/>
        </p:nvSpPr>
        <p:spPr>
          <a:xfrm>
            <a:off x="0" y="0"/>
            <a:ext cx="5327650" cy="3779838"/>
          </a:xfrm>
          <a:prstGeom prst="rect">
            <a:avLst/>
          </a:prstGeom>
          <a:solidFill>
            <a:srgbClr val="377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64368198-89D9-FE45-9118-DD3743C850FF}"/>
              </a:ext>
            </a:extLst>
          </p:cNvPr>
          <p:cNvSpPr/>
          <p:nvPr/>
        </p:nvSpPr>
        <p:spPr>
          <a:xfrm>
            <a:off x="127683" y="-106667"/>
            <a:ext cx="5512777" cy="3779838"/>
          </a:xfrm>
          <a:custGeom>
            <a:avLst/>
            <a:gdLst>
              <a:gd name="connsiteX0" fmla="*/ 0 w 5168347"/>
              <a:gd name="connsiteY0" fmla="*/ 2136913 h 4273826"/>
              <a:gd name="connsiteX1" fmla="*/ 2584174 w 5168347"/>
              <a:gd name="connsiteY1" fmla="*/ 0 h 4273826"/>
              <a:gd name="connsiteX2" fmla="*/ 5168348 w 5168347"/>
              <a:gd name="connsiteY2" fmla="*/ 2136913 h 4273826"/>
              <a:gd name="connsiteX3" fmla="*/ 2584174 w 5168347"/>
              <a:gd name="connsiteY3" fmla="*/ 4273826 h 4273826"/>
              <a:gd name="connsiteX4" fmla="*/ 0 w 5168347"/>
              <a:gd name="connsiteY4" fmla="*/ 2136913 h 4273826"/>
              <a:gd name="connsiteX0" fmla="*/ 0 w 5241571"/>
              <a:gd name="connsiteY0" fmla="*/ 2190515 h 4327428"/>
              <a:gd name="connsiteX1" fmla="*/ 2584174 w 5241571"/>
              <a:gd name="connsiteY1" fmla="*/ 53602 h 4327428"/>
              <a:gd name="connsiteX2" fmla="*/ 4591878 w 5241571"/>
              <a:gd name="connsiteY2" fmla="*/ 773386 h 4327428"/>
              <a:gd name="connsiteX3" fmla="*/ 5168348 w 5241571"/>
              <a:gd name="connsiteY3" fmla="*/ 2190515 h 4327428"/>
              <a:gd name="connsiteX4" fmla="*/ 2584174 w 5241571"/>
              <a:gd name="connsiteY4" fmla="*/ 4327428 h 4327428"/>
              <a:gd name="connsiteX5" fmla="*/ 0 w 5241571"/>
              <a:gd name="connsiteY5" fmla="*/ 2190515 h 4327428"/>
              <a:gd name="connsiteX0" fmla="*/ 0 w 5243947"/>
              <a:gd name="connsiteY0" fmla="*/ 2195585 h 4332498"/>
              <a:gd name="connsiteX1" fmla="*/ 2584174 w 5243947"/>
              <a:gd name="connsiteY1" fmla="*/ 58672 h 4332498"/>
              <a:gd name="connsiteX2" fmla="*/ 4611756 w 5243947"/>
              <a:gd name="connsiteY2" fmla="*/ 738699 h 4332498"/>
              <a:gd name="connsiteX3" fmla="*/ 5168348 w 5243947"/>
              <a:gd name="connsiteY3" fmla="*/ 2195585 h 4332498"/>
              <a:gd name="connsiteX4" fmla="*/ 2584174 w 5243947"/>
              <a:gd name="connsiteY4" fmla="*/ 4332498 h 4332498"/>
              <a:gd name="connsiteX5" fmla="*/ 0 w 5243947"/>
              <a:gd name="connsiteY5" fmla="*/ 2195585 h 4332498"/>
              <a:gd name="connsiteX0" fmla="*/ 37498 w 5281445"/>
              <a:gd name="connsiteY0" fmla="*/ 2149751 h 4286664"/>
              <a:gd name="connsiteX1" fmla="*/ 1190437 w 5281445"/>
              <a:gd name="connsiteY1" fmla="*/ 401318 h 4286664"/>
              <a:gd name="connsiteX2" fmla="*/ 2621672 w 5281445"/>
              <a:gd name="connsiteY2" fmla="*/ 12838 h 4286664"/>
              <a:gd name="connsiteX3" fmla="*/ 4649254 w 5281445"/>
              <a:gd name="connsiteY3" fmla="*/ 692865 h 4286664"/>
              <a:gd name="connsiteX4" fmla="*/ 5205846 w 5281445"/>
              <a:gd name="connsiteY4" fmla="*/ 2149751 h 4286664"/>
              <a:gd name="connsiteX5" fmla="*/ 2621672 w 5281445"/>
              <a:gd name="connsiteY5" fmla="*/ 4286664 h 4286664"/>
              <a:gd name="connsiteX6" fmla="*/ 37498 w 5281445"/>
              <a:gd name="connsiteY6" fmla="*/ 2149751 h 4286664"/>
              <a:gd name="connsiteX0" fmla="*/ 37498 w 5206080"/>
              <a:gd name="connsiteY0" fmla="*/ 2149751 h 4315973"/>
              <a:gd name="connsiteX1" fmla="*/ 1190437 w 5206080"/>
              <a:gd name="connsiteY1" fmla="*/ 401318 h 4315973"/>
              <a:gd name="connsiteX2" fmla="*/ 2621672 w 5206080"/>
              <a:gd name="connsiteY2" fmla="*/ 12838 h 4315973"/>
              <a:gd name="connsiteX3" fmla="*/ 4649254 w 5206080"/>
              <a:gd name="connsiteY3" fmla="*/ 692865 h 4315973"/>
              <a:gd name="connsiteX4" fmla="*/ 5205846 w 5206080"/>
              <a:gd name="connsiteY4" fmla="*/ 2149751 h 4315973"/>
              <a:gd name="connsiteX5" fmla="*/ 4708889 w 5206080"/>
              <a:gd name="connsiteY5" fmla="*/ 3310170 h 4315973"/>
              <a:gd name="connsiteX6" fmla="*/ 2621672 w 5206080"/>
              <a:gd name="connsiteY6" fmla="*/ 4286664 h 4315973"/>
              <a:gd name="connsiteX7" fmla="*/ 37498 w 5206080"/>
              <a:gd name="connsiteY7" fmla="*/ 2149751 h 4315973"/>
              <a:gd name="connsiteX0" fmla="*/ 37498 w 5205951"/>
              <a:gd name="connsiteY0" fmla="*/ 2144216 h 4310438"/>
              <a:gd name="connsiteX1" fmla="*/ 1190437 w 5205951"/>
              <a:gd name="connsiteY1" fmla="*/ 395783 h 4310438"/>
              <a:gd name="connsiteX2" fmla="*/ 2621672 w 5205951"/>
              <a:gd name="connsiteY2" fmla="*/ 7303 h 4310438"/>
              <a:gd name="connsiteX3" fmla="*/ 3668593 w 5205951"/>
              <a:gd name="connsiteY3" fmla="*/ 183748 h 4310438"/>
              <a:gd name="connsiteX4" fmla="*/ 4649254 w 5205951"/>
              <a:gd name="connsiteY4" fmla="*/ 687330 h 4310438"/>
              <a:gd name="connsiteX5" fmla="*/ 5205846 w 5205951"/>
              <a:gd name="connsiteY5" fmla="*/ 2144216 h 4310438"/>
              <a:gd name="connsiteX6" fmla="*/ 4708889 w 5205951"/>
              <a:gd name="connsiteY6" fmla="*/ 3304635 h 4310438"/>
              <a:gd name="connsiteX7" fmla="*/ 2621672 w 5205951"/>
              <a:gd name="connsiteY7" fmla="*/ 4281129 h 4310438"/>
              <a:gd name="connsiteX8" fmla="*/ 37498 w 5205951"/>
              <a:gd name="connsiteY8" fmla="*/ 2144216 h 4310438"/>
              <a:gd name="connsiteX0" fmla="*/ 37498 w 5220476"/>
              <a:gd name="connsiteY0" fmla="*/ 2144216 h 4310438"/>
              <a:gd name="connsiteX1" fmla="*/ 1190437 w 5220476"/>
              <a:gd name="connsiteY1" fmla="*/ 395783 h 4310438"/>
              <a:gd name="connsiteX2" fmla="*/ 2621672 w 5220476"/>
              <a:gd name="connsiteY2" fmla="*/ 7303 h 4310438"/>
              <a:gd name="connsiteX3" fmla="*/ 3668593 w 5220476"/>
              <a:gd name="connsiteY3" fmla="*/ 183748 h 4310438"/>
              <a:gd name="connsiteX4" fmla="*/ 4649254 w 5220476"/>
              <a:gd name="connsiteY4" fmla="*/ 687330 h 4310438"/>
              <a:gd name="connsiteX5" fmla="*/ 5073325 w 5220476"/>
              <a:gd name="connsiteY5" fmla="*/ 1376443 h 4310438"/>
              <a:gd name="connsiteX6" fmla="*/ 5205846 w 5220476"/>
              <a:gd name="connsiteY6" fmla="*/ 2144216 h 4310438"/>
              <a:gd name="connsiteX7" fmla="*/ 4708889 w 5220476"/>
              <a:gd name="connsiteY7" fmla="*/ 3304635 h 4310438"/>
              <a:gd name="connsiteX8" fmla="*/ 2621672 w 5220476"/>
              <a:gd name="connsiteY8" fmla="*/ 4281129 h 4310438"/>
              <a:gd name="connsiteX9" fmla="*/ 37498 w 5220476"/>
              <a:gd name="connsiteY9" fmla="*/ 2144216 h 4310438"/>
              <a:gd name="connsiteX0" fmla="*/ 37498 w 5206296"/>
              <a:gd name="connsiteY0" fmla="*/ 2144216 h 4307298"/>
              <a:gd name="connsiteX1" fmla="*/ 1190437 w 5206296"/>
              <a:gd name="connsiteY1" fmla="*/ 395783 h 4307298"/>
              <a:gd name="connsiteX2" fmla="*/ 2621672 w 5206296"/>
              <a:gd name="connsiteY2" fmla="*/ 7303 h 4307298"/>
              <a:gd name="connsiteX3" fmla="*/ 3668593 w 5206296"/>
              <a:gd name="connsiteY3" fmla="*/ 183748 h 4307298"/>
              <a:gd name="connsiteX4" fmla="*/ 4649254 w 5206296"/>
              <a:gd name="connsiteY4" fmla="*/ 687330 h 4307298"/>
              <a:gd name="connsiteX5" fmla="*/ 5073325 w 5206296"/>
              <a:gd name="connsiteY5" fmla="*/ 1376443 h 4307298"/>
              <a:gd name="connsiteX6" fmla="*/ 5205846 w 5206296"/>
              <a:gd name="connsiteY6" fmla="*/ 2144216 h 4307298"/>
              <a:gd name="connsiteX7" fmla="*/ 5093202 w 5206296"/>
              <a:gd name="connsiteY7" fmla="*/ 2900443 h 4307298"/>
              <a:gd name="connsiteX8" fmla="*/ 4708889 w 5206296"/>
              <a:gd name="connsiteY8" fmla="*/ 3304635 h 4307298"/>
              <a:gd name="connsiteX9" fmla="*/ 2621672 w 5206296"/>
              <a:gd name="connsiteY9" fmla="*/ 4281129 h 4307298"/>
              <a:gd name="connsiteX10" fmla="*/ 37498 w 5206296"/>
              <a:gd name="connsiteY10" fmla="*/ 2144216 h 4307298"/>
              <a:gd name="connsiteX0" fmla="*/ 37498 w 5206296"/>
              <a:gd name="connsiteY0" fmla="*/ 2144216 h 4311706"/>
              <a:gd name="connsiteX1" fmla="*/ 1190437 w 5206296"/>
              <a:gd name="connsiteY1" fmla="*/ 395783 h 4311706"/>
              <a:gd name="connsiteX2" fmla="*/ 2621672 w 5206296"/>
              <a:gd name="connsiteY2" fmla="*/ 7303 h 4311706"/>
              <a:gd name="connsiteX3" fmla="*/ 3668593 w 5206296"/>
              <a:gd name="connsiteY3" fmla="*/ 183748 h 4311706"/>
              <a:gd name="connsiteX4" fmla="*/ 4649254 w 5206296"/>
              <a:gd name="connsiteY4" fmla="*/ 687330 h 4311706"/>
              <a:gd name="connsiteX5" fmla="*/ 5073325 w 5206296"/>
              <a:gd name="connsiteY5" fmla="*/ 1376443 h 4311706"/>
              <a:gd name="connsiteX6" fmla="*/ 5205846 w 5206296"/>
              <a:gd name="connsiteY6" fmla="*/ 2144216 h 4311706"/>
              <a:gd name="connsiteX7" fmla="*/ 5093202 w 5206296"/>
              <a:gd name="connsiteY7" fmla="*/ 2900443 h 4311706"/>
              <a:gd name="connsiteX8" fmla="*/ 4708889 w 5206296"/>
              <a:gd name="connsiteY8" fmla="*/ 3370896 h 4311706"/>
              <a:gd name="connsiteX9" fmla="*/ 2621672 w 5206296"/>
              <a:gd name="connsiteY9" fmla="*/ 4281129 h 4311706"/>
              <a:gd name="connsiteX10" fmla="*/ 37498 w 5206296"/>
              <a:gd name="connsiteY10" fmla="*/ 2144216 h 4311706"/>
              <a:gd name="connsiteX0" fmla="*/ 37498 w 5206296"/>
              <a:gd name="connsiteY0" fmla="*/ 2144216 h 4313286"/>
              <a:gd name="connsiteX1" fmla="*/ 1190437 w 5206296"/>
              <a:gd name="connsiteY1" fmla="*/ 395783 h 4313286"/>
              <a:gd name="connsiteX2" fmla="*/ 2621672 w 5206296"/>
              <a:gd name="connsiteY2" fmla="*/ 7303 h 4313286"/>
              <a:gd name="connsiteX3" fmla="*/ 3668593 w 5206296"/>
              <a:gd name="connsiteY3" fmla="*/ 183748 h 4313286"/>
              <a:gd name="connsiteX4" fmla="*/ 4649254 w 5206296"/>
              <a:gd name="connsiteY4" fmla="*/ 687330 h 4313286"/>
              <a:gd name="connsiteX5" fmla="*/ 5073325 w 5206296"/>
              <a:gd name="connsiteY5" fmla="*/ 1376443 h 4313286"/>
              <a:gd name="connsiteX6" fmla="*/ 5205846 w 5206296"/>
              <a:gd name="connsiteY6" fmla="*/ 2144216 h 4313286"/>
              <a:gd name="connsiteX7" fmla="*/ 5093202 w 5206296"/>
              <a:gd name="connsiteY7" fmla="*/ 2900443 h 4313286"/>
              <a:gd name="connsiteX8" fmla="*/ 4708889 w 5206296"/>
              <a:gd name="connsiteY8" fmla="*/ 3370896 h 4313286"/>
              <a:gd name="connsiteX9" fmla="*/ 2621672 w 5206296"/>
              <a:gd name="connsiteY9" fmla="*/ 4281129 h 4313286"/>
              <a:gd name="connsiteX10" fmla="*/ 37498 w 5206296"/>
              <a:gd name="connsiteY10" fmla="*/ 2144216 h 4313286"/>
              <a:gd name="connsiteX0" fmla="*/ 37498 w 5206296"/>
              <a:gd name="connsiteY0" fmla="*/ 2144216 h 4323453"/>
              <a:gd name="connsiteX1" fmla="*/ 1190437 w 5206296"/>
              <a:gd name="connsiteY1" fmla="*/ 395783 h 4323453"/>
              <a:gd name="connsiteX2" fmla="*/ 2621672 w 5206296"/>
              <a:gd name="connsiteY2" fmla="*/ 7303 h 4323453"/>
              <a:gd name="connsiteX3" fmla="*/ 3668593 w 5206296"/>
              <a:gd name="connsiteY3" fmla="*/ 183748 h 4323453"/>
              <a:gd name="connsiteX4" fmla="*/ 4649254 w 5206296"/>
              <a:gd name="connsiteY4" fmla="*/ 687330 h 4323453"/>
              <a:gd name="connsiteX5" fmla="*/ 5073325 w 5206296"/>
              <a:gd name="connsiteY5" fmla="*/ 1376443 h 4323453"/>
              <a:gd name="connsiteX6" fmla="*/ 5205846 w 5206296"/>
              <a:gd name="connsiteY6" fmla="*/ 2144216 h 4323453"/>
              <a:gd name="connsiteX7" fmla="*/ 5093202 w 5206296"/>
              <a:gd name="connsiteY7" fmla="*/ 2900443 h 4323453"/>
              <a:gd name="connsiteX8" fmla="*/ 4675758 w 5206296"/>
              <a:gd name="connsiteY8" fmla="*/ 3490165 h 4323453"/>
              <a:gd name="connsiteX9" fmla="*/ 2621672 w 5206296"/>
              <a:gd name="connsiteY9" fmla="*/ 4281129 h 4323453"/>
              <a:gd name="connsiteX10" fmla="*/ 37498 w 5206296"/>
              <a:gd name="connsiteY10" fmla="*/ 2144216 h 4323453"/>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2002 w 5170800"/>
              <a:gd name="connsiteY0" fmla="*/ 2144216 h 4281917"/>
              <a:gd name="connsiteX1" fmla="*/ 1154941 w 5170800"/>
              <a:gd name="connsiteY1" fmla="*/ 395783 h 4281917"/>
              <a:gd name="connsiteX2" fmla="*/ 2586176 w 5170800"/>
              <a:gd name="connsiteY2" fmla="*/ 7303 h 4281917"/>
              <a:gd name="connsiteX3" fmla="*/ 3633097 w 5170800"/>
              <a:gd name="connsiteY3" fmla="*/ 183748 h 4281917"/>
              <a:gd name="connsiteX4" fmla="*/ 4613758 w 5170800"/>
              <a:gd name="connsiteY4" fmla="*/ 687330 h 4281917"/>
              <a:gd name="connsiteX5" fmla="*/ 5037829 w 5170800"/>
              <a:gd name="connsiteY5" fmla="*/ 1376443 h 4281917"/>
              <a:gd name="connsiteX6" fmla="*/ 5170350 w 5170800"/>
              <a:gd name="connsiteY6" fmla="*/ 2144216 h 4281917"/>
              <a:gd name="connsiteX7" fmla="*/ 5057706 w 5170800"/>
              <a:gd name="connsiteY7" fmla="*/ 2900443 h 4281917"/>
              <a:gd name="connsiteX8" fmla="*/ 4746279 w 5170800"/>
              <a:gd name="connsiteY8" fmla="*/ 3563052 h 4281917"/>
              <a:gd name="connsiteX9" fmla="*/ 2586176 w 5170800"/>
              <a:gd name="connsiteY9" fmla="*/ 4281129 h 4281917"/>
              <a:gd name="connsiteX10" fmla="*/ 923028 w 5170800"/>
              <a:gd name="connsiteY10" fmla="*/ 3429854 h 4281917"/>
              <a:gd name="connsiteX11" fmla="*/ 2002 w 5170800"/>
              <a:gd name="connsiteY11" fmla="*/ 2144216 h 4281917"/>
              <a:gd name="connsiteX0" fmla="*/ 4651 w 5173449"/>
              <a:gd name="connsiteY0" fmla="*/ 2144216 h 4281138"/>
              <a:gd name="connsiteX1" fmla="*/ 1157590 w 5173449"/>
              <a:gd name="connsiteY1" fmla="*/ 395783 h 4281138"/>
              <a:gd name="connsiteX2" fmla="*/ 2588825 w 5173449"/>
              <a:gd name="connsiteY2" fmla="*/ 7303 h 4281138"/>
              <a:gd name="connsiteX3" fmla="*/ 3635746 w 5173449"/>
              <a:gd name="connsiteY3" fmla="*/ 183748 h 4281138"/>
              <a:gd name="connsiteX4" fmla="*/ 4616407 w 5173449"/>
              <a:gd name="connsiteY4" fmla="*/ 687330 h 4281138"/>
              <a:gd name="connsiteX5" fmla="*/ 5040478 w 5173449"/>
              <a:gd name="connsiteY5" fmla="*/ 1376443 h 4281138"/>
              <a:gd name="connsiteX6" fmla="*/ 5172999 w 5173449"/>
              <a:gd name="connsiteY6" fmla="*/ 2144216 h 4281138"/>
              <a:gd name="connsiteX7" fmla="*/ 5060355 w 5173449"/>
              <a:gd name="connsiteY7" fmla="*/ 2900443 h 4281138"/>
              <a:gd name="connsiteX8" fmla="*/ 4748928 w 5173449"/>
              <a:gd name="connsiteY8" fmla="*/ 3563052 h 4281138"/>
              <a:gd name="connsiteX9" fmla="*/ 2588825 w 5173449"/>
              <a:gd name="connsiteY9" fmla="*/ 4281129 h 4281138"/>
              <a:gd name="connsiteX10" fmla="*/ 826286 w 5173449"/>
              <a:gd name="connsiteY10" fmla="*/ 3549123 h 4281138"/>
              <a:gd name="connsiteX11" fmla="*/ 4651 w 5173449"/>
              <a:gd name="connsiteY11" fmla="*/ 2144216 h 4281138"/>
              <a:gd name="connsiteX0" fmla="*/ 4651 w 5173449"/>
              <a:gd name="connsiteY0" fmla="*/ 2149708 h 4286630"/>
              <a:gd name="connsiteX1" fmla="*/ 1157590 w 5173449"/>
              <a:gd name="connsiteY1" fmla="*/ 401275 h 4286630"/>
              <a:gd name="connsiteX2" fmla="*/ 2588825 w 5173449"/>
              <a:gd name="connsiteY2" fmla="*/ 12795 h 4286630"/>
              <a:gd name="connsiteX3" fmla="*/ 3861033 w 5173449"/>
              <a:gd name="connsiteY3" fmla="*/ 149484 h 4286630"/>
              <a:gd name="connsiteX4" fmla="*/ 4616407 w 5173449"/>
              <a:gd name="connsiteY4" fmla="*/ 692822 h 4286630"/>
              <a:gd name="connsiteX5" fmla="*/ 5040478 w 5173449"/>
              <a:gd name="connsiteY5" fmla="*/ 1381935 h 4286630"/>
              <a:gd name="connsiteX6" fmla="*/ 5172999 w 5173449"/>
              <a:gd name="connsiteY6" fmla="*/ 2149708 h 4286630"/>
              <a:gd name="connsiteX7" fmla="*/ 5060355 w 5173449"/>
              <a:gd name="connsiteY7" fmla="*/ 2905935 h 4286630"/>
              <a:gd name="connsiteX8" fmla="*/ 4748928 w 5173449"/>
              <a:gd name="connsiteY8" fmla="*/ 3568544 h 4286630"/>
              <a:gd name="connsiteX9" fmla="*/ 2588825 w 5173449"/>
              <a:gd name="connsiteY9" fmla="*/ 4286621 h 4286630"/>
              <a:gd name="connsiteX10" fmla="*/ 826286 w 5173449"/>
              <a:gd name="connsiteY10" fmla="*/ 3554615 h 4286630"/>
              <a:gd name="connsiteX11" fmla="*/ 4651 w 5173449"/>
              <a:gd name="connsiteY11" fmla="*/ 2149708 h 4286630"/>
              <a:gd name="connsiteX0" fmla="*/ 4651 w 5173449"/>
              <a:gd name="connsiteY0" fmla="*/ 2149708 h 4286630"/>
              <a:gd name="connsiteX1" fmla="*/ 1157590 w 5173449"/>
              <a:gd name="connsiteY1" fmla="*/ 401275 h 4286630"/>
              <a:gd name="connsiteX2" fmla="*/ 2588825 w 5173449"/>
              <a:gd name="connsiteY2" fmla="*/ 12795 h 4286630"/>
              <a:gd name="connsiteX3" fmla="*/ 3861033 w 5173449"/>
              <a:gd name="connsiteY3" fmla="*/ 149484 h 4286630"/>
              <a:gd name="connsiteX4" fmla="*/ 4835068 w 5173449"/>
              <a:gd name="connsiteY4" fmla="*/ 672943 h 4286630"/>
              <a:gd name="connsiteX5" fmla="*/ 5040478 w 5173449"/>
              <a:gd name="connsiteY5" fmla="*/ 1381935 h 4286630"/>
              <a:gd name="connsiteX6" fmla="*/ 5172999 w 5173449"/>
              <a:gd name="connsiteY6" fmla="*/ 2149708 h 4286630"/>
              <a:gd name="connsiteX7" fmla="*/ 5060355 w 5173449"/>
              <a:gd name="connsiteY7" fmla="*/ 2905935 h 4286630"/>
              <a:gd name="connsiteX8" fmla="*/ 4748928 w 5173449"/>
              <a:gd name="connsiteY8" fmla="*/ 3568544 h 4286630"/>
              <a:gd name="connsiteX9" fmla="*/ 2588825 w 5173449"/>
              <a:gd name="connsiteY9" fmla="*/ 4286621 h 4286630"/>
              <a:gd name="connsiteX10" fmla="*/ 826286 w 5173449"/>
              <a:gd name="connsiteY10" fmla="*/ 3554615 h 4286630"/>
              <a:gd name="connsiteX11" fmla="*/ 4651 w 5173449"/>
              <a:gd name="connsiteY11" fmla="*/ 2149708 h 4286630"/>
              <a:gd name="connsiteX0" fmla="*/ 4651 w 5252062"/>
              <a:gd name="connsiteY0" fmla="*/ 2149708 h 4286630"/>
              <a:gd name="connsiteX1" fmla="*/ 1157590 w 5252062"/>
              <a:gd name="connsiteY1" fmla="*/ 401275 h 4286630"/>
              <a:gd name="connsiteX2" fmla="*/ 2588825 w 5252062"/>
              <a:gd name="connsiteY2" fmla="*/ 12795 h 4286630"/>
              <a:gd name="connsiteX3" fmla="*/ 3861033 w 5252062"/>
              <a:gd name="connsiteY3" fmla="*/ 149484 h 4286630"/>
              <a:gd name="connsiteX4" fmla="*/ 4835068 w 5252062"/>
              <a:gd name="connsiteY4" fmla="*/ 672943 h 4286630"/>
              <a:gd name="connsiteX5" fmla="*/ 5219382 w 5252062"/>
              <a:gd name="connsiteY5" fmla="*/ 1421691 h 4286630"/>
              <a:gd name="connsiteX6" fmla="*/ 5172999 w 5252062"/>
              <a:gd name="connsiteY6" fmla="*/ 2149708 h 4286630"/>
              <a:gd name="connsiteX7" fmla="*/ 5060355 w 5252062"/>
              <a:gd name="connsiteY7" fmla="*/ 2905935 h 4286630"/>
              <a:gd name="connsiteX8" fmla="*/ 4748928 w 5252062"/>
              <a:gd name="connsiteY8" fmla="*/ 3568544 h 4286630"/>
              <a:gd name="connsiteX9" fmla="*/ 2588825 w 5252062"/>
              <a:gd name="connsiteY9" fmla="*/ 4286621 h 4286630"/>
              <a:gd name="connsiteX10" fmla="*/ 826286 w 5252062"/>
              <a:gd name="connsiteY10" fmla="*/ 3554615 h 4286630"/>
              <a:gd name="connsiteX11" fmla="*/ 4651 w 525206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35068 w 5319892"/>
              <a:gd name="connsiteY4" fmla="*/ 672943 h 4286630"/>
              <a:gd name="connsiteX5" fmla="*/ 5219382 w 5319892"/>
              <a:gd name="connsiteY5" fmla="*/ 1421691 h 4286630"/>
              <a:gd name="connsiteX6" fmla="*/ 5318773 w 5319892"/>
              <a:gd name="connsiteY6" fmla="*/ 2162960 h 4286630"/>
              <a:gd name="connsiteX7" fmla="*/ 5060355 w 5319892"/>
              <a:gd name="connsiteY7" fmla="*/ 2905935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35068 w 5319892"/>
              <a:gd name="connsiteY4" fmla="*/ 672943 h 4286630"/>
              <a:gd name="connsiteX5" fmla="*/ 5219382 w 5319892"/>
              <a:gd name="connsiteY5" fmla="*/ 1421691 h 4286630"/>
              <a:gd name="connsiteX6" fmla="*/ 5318773 w 5319892"/>
              <a:gd name="connsiteY6" fmla="*/ 2162960 h 4286630"/>
              <a:gd name="connsiteX7" fmla="*/ 5212755 w 5319892"/>
              <a:gd name="connsiteY7" fmla="*/ 3018578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88077 w 5319892"/>
              <a:gd name="connsiteY4" fmla="*/ 553674 h 4286630"/>
              <a:gd name="connsiteX5" fmla="*/ 5219382 w 5319892"/>
              <a:gd name="connsiteY5" fmla="*/ 1421691 h 4286630"/>
              <a:gd name="connsiteX6" fmla="*/ 5318773 w 5319892"/>
              <a:gd name="connsiteY6" fmla="*/ 2162960 h 4286630"/>
              <a:gd name="connsiteX7" fmla="*/ 5212755 w 5319892"/>
              <a:gd name="connsiteY7" fmla="*/ 3018578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65310 h 4302232"/>
              <a:gd name="connsiteX1" fmla="*/ 1157590 w 5319892"/>
              <a:gd name="connsiteY1" fmla="*/ 416877 h 4302232"/>
              <a:gd name="connsiteX2" fmla="*/ 2588825 w 5319892"/>
              <a:gd name="connsiteY2" fmla="*/ 28397 h 4302232"/>
              <a:gd name="connsiteX3" fmla="*/ 3867660 w 5319892"/>
              <a:gd name="connsiteY3" fmla="*/ 105452 h 4302232"/>
              <a:gd name="connsiteX4" fmla="*/ 4888077 w 5319892"/>
              <a:gd name="connsiteY4" fmla="*/ 569276 h 4302232"/>
              <a:gd name="connsiteX5" fmla="*/ 5219382 w 5319892"/>
              <a:gd name="connsiteY5" fmla="*/ 1437293 h 4302232"/>
              <a:gd name="connsiteX6" fmla="*/ 5318773 w 5319892"/>
              <a:gd name="connsiteY6" fmla="*/ 2178562 h 4302232"/>
              <a:gd name="connsiteX7" fmla="*/ 5212755 w 5319892"/>
              <a:gd name="connsiteY7" fmla="*/ 3034180 h 4302232"/>
              <a:gd name="connsiteX8" fmla="*/ 4748928 w 5319892"/>
              <a:gd name="connsiteY8" fmla="*/ 3584146 h 4302232"/>
              <a:gd name="connsiteX9" fmla="*/ 2588825 w 5319892"/>
              <a:gd name="connsiteY9" fmla="*/ 4302223 h 4302232"/>
              <a:gd name="connsiteX10" fmla="*/ 826286 w 5319892"/>
              <a:gd name="connsiteY10" fmla="*/ 3570217 h 4302232"/>
              <a:gd name="connsiteX11" fmla="*/ 4651 w 5319892"/>
              <a:gd name="connsiteY11" fmla="*/ 2165310 h 4302232"/>
              <a:gd name="connsiteX0" fmla="*/ 4651 w 5319892"/>
              <a:gd name="connsiteY0" fmla="*/ 2165310 h 4302232"/>
              <a:gd name="connsiteX1" fmla="*/ 1157590 w 5319892"/>
              <a:gd name="connsiteY1" fmla="*/ 416877 h 4302232"/>
              <a:gd name="connsiteX2" fmla="*/ 2588825 w 5319892"/>
              <a:gd name="connsiteY2" fmla="*/ 28397 h 4302232"/>
              <a:gd name="connsiteX3" fmla="*/ 3867660 w 5319892"/>
              <a:gd name="connsiteY3" fmla="*/ 105452 h 4302232"/>
              <a:gd name="connsiteX4" fmla="*/ 4888077 w 5319892"/>
              <a:gd name="connsiteY4" fmla="*/ 569276 h 4302232"/>
              <a:gd name="connsiteX5" fmla="*/ 5219382 w 5319892"/>
              <a:gd name="connsiteY5" fmla="*/ 1437293 h 4302232"/>
              <a:gd name="connsiteX6" fmla="*/ 5318773 w 5319892"/>
              <a:gd name="connsiteY6" fmla="*/ 2178562 h 4302232"/>
              <a:gd name="connsiteX7" fmla="*/ 5133242 w 5319892"/>
              <a:gd name="connsiteY7" fmla="*/ 3067311 h 4302232"/>
              <a:gd name="connsiteX8" fmla="*/ 4748928 w 5319892"/>
              <a:gd name="connsiteY8" fmla="*/ 3584146 h 4302232"/>
              <a:gd name="connsiteX9" fmla="*/ 2588825 w 5319892"/>
              <a:gd name="connsiteY9" fmla="*/ 4302223 h 4302232"/>
              <a:gd name="connsiteX10" fmla="*/ 826286 w 5319892"/>
              <a:gd name="connsiteY10" fmla="*/ 3570217 h 4302232"/>
              <a:gd name="connsiteX11" fmla="*/ 4651 w 5319892"/>
              <a:gd name="connsiteY11" fmla="*/ 2165310 h 4302232"/>
              <a:gd name="connsiteX0" fmla="*/ 4651 w 5371170"/>
              <a:gd name="connsiteY0" fmla="*/ 2165310 h 4302232"/>
              <a:gd name="connsiteX1" fmla="*/ 1157590 w 5371170"/>
              <a:gd name="connsiteY1" fmla="*/ 416877 h 4302232"/>
              <a:gd name="connsiteX2" fmla="*/ 2588825 w 5371170"/>
              <a:gd name="connsiteY2" fmla="*/ 28397 h 4302232"/>
              <a:gd name="connsiteX3" fmla="*/ 3867660 w 5371170"/>
              <a:gd name="connsiteY3" fmla="*/ 105452 h 4302232"/>
              <a:gd name="connsiteX4" fmla="*/ 4888077 w 5371170"/>
              <a:gd name="connsiteY4" fmla="*/ 569276 h 4302232"/>
              <a:gd name="connsiteX5" fmla="*/ 5332026 w 5371170"/>
              <a:gd name="connsiteY5" fmla="*/ 1443919 h 4302232"/>
              <a:gd name="connsiteX6" fmla="*/ 5318773 w 5371170"/>
              <a:gd name="connsiteY6" fmla="*/ 2178562 h 4302232"/>
              <a:gd name="connsiteX7" fmla="*/ 5133242 w 5371170"/>
              <a:gd name="connsiteY7" fmla="*/ 3067311 h 4302232"/>
              <a:gd name="connsiteX8" fmla="*/ 4748928 w 5371170"/>
              <a:gd name="connsiteY8" fmla="*/ 3584146 h 4302232"/>
              <a:gd name="connsiteX9" fmla="*/ 2588825 w 5371170"/>
              <a:gd name="connsiteY9" fmla="*/ 4302223 h 4302232"/>
              <a:gd name="connsiteX10" fmla="*/ 826286 w 5371170"/>
              <a:gd name="connsiteY10" fmla="*/ 3570217 h 4302232"/>
              <a:gd name="connsiteX11" fmla="*/ 4651 w 5371170"/>
              <a:gd name="connsiteY11" fmla="*/ 2165310 h 4302232"/>
              <a:gd name="connsiteX0" fmla="*/ 4651 w 5339123"/>
              <a:gd name="connsiteY0" fmla="*/ 2165310 h 4302232"/>
              <a:gd name="connsiteX1" fmla="*/ 1157590 w 5339123"/>
              <a:gd name="connsiteY1" fmla="*/ 416877 h 4302232"/>
              <a:gd name="connsiteX2" fmla="*/ 2588825 w 5339123"/>
              <a:gd name="connsiteY2" fmla="*/ 28397 h 4302232"/>
              <a:gd name="connsiteX3" fmla="*/ 3867660 w 5339123"/>
              <a:gd name="connsiteY3" fmla="*/ 105452 h 4302232"/>
              <a:gd name="connsiteX4" fmla="*/ 4888077 w 5339123"/>
              <a:gd name="connsiteY4" fmla="*/ 569276 h 4302232"/>
              <a:gd name="connsiteX5" fmla="*/ 5332026 w 5339123"/>
              <a:gd name="connsiteY5" fmla="*/ 1443919 h 4302232"/>
              <a:gd name="connsiteX6" fmla="*/ 5318773 w 5339123"/>
              <a:gd name="connsiteY6" fmla="*/ 2178562 h 4302232"/>
              <a:gd name="connsiteX7" fmla="*/ 5133242 w 5339123"/>
              <a:gd name="connsiteY7" fmla="*/ 3067311 h 4302232"/>
              <a:gd name="connsiteX8" fmla="*/ 4748928 w 5339123"/>
              <a:gd name="connsiteY8" fmla="*/ 3584146 h 4302232"/>
              <a:gd name="connsiteX9" fmla="*/ 2588825 w 5339123"/>
              <a:gd name="connsiteY9" fmla="*/ 4302223 h 4302232"/>
              <a:gd name="connsiteX10" fmla="*/ 826286 w 5339123"/>
              <a:gd name="connsiteY10" fmla="*/ 3570217 h 4302232"/>
              <a:gd name="connsiteX11" fmla="*/ 4651 w 5339123"/>
              <a:gd name="connsiteY11" fmla="*/ 2165310 h 4302232"/>
              <a:gd name="connsiteX0" fmla="*/ 4651 w 5339123"/>
              <a:gd name="connsiteY0" fmla="*/ 2165310 h 4302232"/>
              <a:gd name="connsiteX1" fmla="*/ 1157590 w 5339123"/>
              <a:gd name="connsiteY1" fmla="*/ 416877 h 4302232"/>
              <a:gd name="connsiteX2" fmla="*/ 2588825 w 5339123"/>
              <a:gd name="connsiteY2" fmla="*/ 28397 h 4302232"/>
              <a:gd name="connsiteX3" fmla="*/ 3867660 w 5339123"/>
              <a:gd name="connsiteY3" fmla="*/ 105452 h 4302232"/>
              <a:gd name="connsiteX4" fmla="*/ 5027225 w 5339123"/>
              <a:gd name="connsiteY4" fmla="*/ 443380 h 4302232"/>
              <a:gd name="connsiteX5" fmla="*/ 5332026 w 5339123"/>
              <a:gd name="connsiteY5" fmla="*/ 1443919 h 4302232"/>
              <a:gd name="connsiteX6" fmla="*/ 5318773 w 5339123"/>
              <a:gd name="connsiteY6" fmla="*/ 2178562 h 4302232"/>
              <a:gd name="connsiteX7" fmla="*/ 5133242 w 5339123"/>
              <a:gd name="connsiteY7" fmla="*/ 3067311 h 4302232"/>
              <a:gd name="connsiteX8" fmla="*/ 4748928 w 5339123"/>
              <a:gd name="connsiteY8" fmla="*/ 3584146 h 4302232"/>
              <a:gd name="connsiteX9" fmla="*/ 2588825 w 5339123"/>
              <a:gd name="connsiteY9" fmla="*/ 4302223 h 4302232"/>
              <a:gd name="connsiteX10" fmla="*/ 826286 w 5339123"/>
              <a:gd name="connsiteY10" fmla="*/ 3570217 h 4302232"/>
              <a:gd name="connsiteX11" fmla="*/ 4651 w 5339123"/>
              <a:gd name="connsiteY11" fmla="*/ 2165310 h 4302232"/>
              <a:gd name="connsiteX0" fmla="*/ 4651 w 5339123"/>
              <a:gd name="connsiteY0" fmla="*/ 2206501 h 4343423"/>
              <a:gd name="connsiteX1" fmla="*/ 1157590 w 5339123"/>
              <a:gd name="connsiteY1" fmla="*/ 458068 h 4343423"/>
              <a:gd name="connsiteX2" fmla="*/ 2588825 w 5339123"/>
              <a:gd name="connsiteY2" fmla="*/ 69588 h 4343423"/>
              <a:gd name="connsiteX3" fmla="*/ 3880913 w 5339123"/>
              <a:gd name="connsiteY3" fmla="*/ 67130 h 4343423"/>
              <a:gd name="connsiteX4" fmla="*/ 5027225 w 5339123"/>
              <a:gd name="connsiteY4" fmla="*/ 484571 h 4343423"/>
              <a:gd name="connsiteX5" fmla="*/ 5332026 w 5339123"/>
              <a:gd name="connsiteY5" fmla="*/ 1485110 h 4343423"/>
              <a:gd name="connsiteX6" fmla="*/ 5318773 w 5339123"/>
              <a:gd name="connsiteY6" fmla="*/ 2219753 h 4343423"/>
              <a:gd name="connsiteX7" fmla="*/ 5133242 w 5339123"/>
              <a:gd name="connsiteY7" fmla="*/ 3108502 h 4343423"/>
              <a:gd name="connsiteX8" fmla="*/ 4748928 w 5339123"/>
              <a:gd name="connsiteY8" fmla="*/ 3625337 h 4343423"/>
              <a:gd name="connsiteX9" fmla="*/ 2588825 w 5339123"/>
              <a:gd name="connsiteY9" fmla="*/ 4343414 h 4343423"/>
              <a:gd name="connsiteX10" fmla="*/ 826286 w 5339123"/>
              <a:gd name="connsiteY10" fmla="*/ 3611408 h 4343423"/>
              <a:gd name="connsiteX11" fmla="*/ 4651 w 5339123"/>
              <a:gd name="connsiteY11" fmla="*/ 2206501 h 4343423"/>
              <a:gd name="connsiteX0" fmla="*/ 4651 w 5339123"/>
              <a:gd name="connsiteY0" fmla="*/ 2206501 h 4343423"/>
              <a:gd name="connsiteX1" fmla="*/ 1157590 w 5339123"/>
              <a:gd name="connsiteY1" fmla="*/ 458068 h 4343423"/>
              <a:gd name="connsiteX2" fmla="*/ 2588825 w 5339123"/>
              <a:gd name="connsiteY2" fmla="*/ 69588 h 4343423"/>
              <a:gd name="connsiteX3" fmla="*/ 3880913 w 5339123"/>
              <a:gd name="connsiteY3" fmla="*/ 67130 h 4343423"/>
              <a:gd name="connsiteX4" fmla="*/ 5027225 w 5339123"/>
              <a:gd name="connsiteY4" fmla="*/ 484571 h 4343423"/>
              <a:gd name="connsiteX5" fmla="*/ 5332026 w 5339123"/>
              <a:gd name="connsiteY5" fmla="*/ 1485110 h 4343423"/>
              <a:gd name="connsiteX6" fmla="*/ 5318773 w 5339123"/>
              <a:gd name="connsiteY6" fmla="*/ 2219753 h 4343423"/>
              <a:gd name="connsiteX7" fmla="*/ 5133242 w 5339123"/>
              <a:gd name="connsiteY7" fmla="*/ 3108502 h 4343423"/>
              <a:gd name="connsiteX8" fmla="*/ 4748928 w 5339123"/>
              <a:gd name="connsiteY8" fmla="*/ 3625337 h 4343423"/>
              <a:gd name="connsiteX9" fmla="*/ 2588825 w 5339123"/>
              <a:gd name="connsiteY9" fmla="*/ 4343414 h 4343423"/>
              <a:gd name="connsiteX10" fmla="*/ 826286 w 5339123"/>
              <a:gd name="connsiteY10" fmla="*/ 3611408 h 4343423"/>
              <a:gd name="connsiteX11" fmla="*/ 4651 w 5339123"/>
              <a:gd name="connsiteY11" fmla="*/ 2206501 h 4343423"/>
              <a:gd name="connsiteX0" fmla="*/ 4651 w 5339123"/>
              <a:gd name="connsiteY0" fmla="*/ 2187716 h 4324638"/>
              <a:gd name="connsiteX1" fmla="*/ 1157590 w 5339123"/>
              <a:gd name="connsiteY1" fmla="*/ 439283 h 4324638"/>
              <a:gd name="connsiteX2" fmla="*/ 2588825 w 5339123"/>
              <a:gd name="connsiteY2" fmla="*/ 50803 h 4324638"/>
              <a:gd name="connsiteX3" fmla="*/ 3880913 w 5339123"/>
              <a:gd name="connsiteY3" fmla="*/ 48345 h 4324638"/>
              <a:gd name="connsiteX4" fmla="*/ 5027225 w 5339123"/>
              <a:gd name="connsiteY4" fmla="*/ 465786 h 4324638"/>
              <a:gd name="connsiteX5" fmla="*/ 5332026 w 5339123"/>
              <a:gd name="connsiteY5" fmla="*/ 1466325 h 4324638"/>
              <a:gd name="connsiteX6" fmla="*/ 5318773 w 5339123"/>
              <a:gd name="connsiteY6" fmla="*/ 2200968 h 4324638"/>
              <a:gd name="connsiteX7" fmla="*/ 5133242 w 5339123"/>
              <a:gd name="connsiteY7" fmla="*/ 3089717 h 4324638"/>
              <a:gd name="connsiteX8" fmla="*/ 4748928 w 5339123"/>
              <a:gd name="connsiteY8" fmla="*/ 3606552 h 4324638"/>
              <a:gd name="connsiteX9" fmla="*/ 2588825 w 5339123"/>
              <a:gd name="connsiteY9" fmla="*/ 4324629 h 4324638"/>
              <a:gd name="connsiteX10" fmla="*/ 826286 w 5339123"/>
              <a:gd name="connsiteY10" fmla="*/ 3592623 h 4324638"/>
              <a:gd name="connsiteX11" fmla="*/ 4651 w 5339123"/>
              <a:gd name="connsiteY11" fmla="*/ 2187716 h 4324638"/>
              <a:gd name="connsiteX0" fmla="*/ 4651 w 5339123"/>
              <a:gd name="connsiteY0" fmla="*/ 2187716 h 4324638"/>
              <a:gd name="connsiteX1" fmla="*/ 1157590 w 5339123"/>
              <a:gd name="connsiteY1" fmla="*/ 439283 h 4324638"/>
              <a:gd name="connsiteX2" fmla="*/ 2588825 w 5339123"/>
              <a:gd name="connsiteY2" fmla="*/ 50803 h 4324638"/>
              <a:gd name="connsiteX3" fmla="*/ 3880913 w 5339123"/>
              <a:gd name="connsiteY3" fmla="*/ 48345 h 4324638"/>
              <a:gd name="connsiteX4" fmla="*/ 5027225 w 5339123"/>
              <a:gd name="connsiteY4" fmla="*/ 465786 h 4324638"/>
              <a:gd name="connsiteX5" fmla="*/ 5292269 w 5339123"/>
              <a:gd name="connsiteY5" fmla="*/ 1041580 h 4324638"/>
              <a:gd name="connsiteX6" fmla="*/ 5332026 w 5339123"/>
              <a:gd name="connsiteY6" fmla="*/ 1466325 h 4324638"/>
              <a:gd name="connsiteX7" fmla="*/ 5318773 w 5339123"/>
              <a:gd name="connsiteY7" fmla="*/ 2200968 h 4324638"/>
              <a:gd name="connsiteX8" fmla="*/ 5133242 w 5339123"/>
              <a:gd name="connsiteY8" fmla="*/ 3089717 h 4324638"/>
              <a:gd name="connsiteX9" fmla="*/ 4748928 w 5339123"/>
              <a:gd name="connsiteY9" fmla="*/ 3606552 h 4324638"/>
              <a:gd name="connsiteX10" fmla="*/ 2588825 w 5339123"/>
              <a:gd name="connsiteY10" fmla="*/ 4324629 h 4324638"/>
              <a:gd name="connsiteX11" fmla="*/ 826286 w 5339123"/>
              <a:gd name="connsiteY11" fmla="*/ 3592623 h 4324638"/>
              <a:gd name="connsiteX12" fmla="*/ 4651 w 5339123"/>
              <a:gd name="connsiteY12" fmla="*/ 2187716 h 4324638"/>
              <a:gd name="connsiteX0" fmla="*/ 4651 w 5440057"/>
              <a:gd name="connsiteY0" fmla="*/ 2187716 h 4324638"/>
              <a:gd name="connsiteX1" fmla="*/ 1157590 w 5440057"/>
              <a:gd name="connsiteY1" fmla="*/ 439283 h 4324638"/>
              <a:gd name="connsiteX2" fmla="*/ 2588825 w 5440057"/>
              <a:gd name="connsiteY2" fmla="*/ 50803 h 4324638"/>
              <a:gd name="connsiteX3" fmla="*/ 3880913 w 5440057"/>
              <a:gd name="connsiteY3" fmla="*/ 48345 h 4324638"/>
              <a:gd name="connsiteX4" fmla="*/ 5027225 w 5440057"/>
              <a:gd name="connsiteY4" fmla="*/ 465786 h 4324638"/>
              <a:gd name="connsiteX5" fmla="*/ 5292269 w 5440057"/>
              <a:gd name="connsiteY5" fmla="*/ 1041580 h 4324638"/>
              <a:gd name="connsiteX6" fmla="*/ 5438043 w 5440057"/>
              <a:gd name="connsiteY6" fmla="*/ 1472952 h 4324638"/>
              <a:gd name="connsiteX7" fmla="*/ 5318773 w 5440057"/>
              <a:gd name="connsiteY7" fmla="*/ 2200968 h 4324638"/>
              <a:gd name="connsiteX8" fmla="*/ 5133242 w 5440057"/>
              <a:gd name="connsiteY8" fmla="*/ 3089717 h 4324638"/>
              <a:gd name="connsiteX9" fmla="*/ 4748928 w 5440057"/>
              <a:gd name="connsiteY9" fmla="*/ 3606552 h 4324638"/>
              <a:gd name="connsiteX10" fmla="*/ 2588825 w 5440057"/>
              <a:gd name="connsiteY10" fmla="*/ 4324629 h 4324638"/>
              <a:gd name="connsiteX11" fmla="*/ 826286 w 5440057"/>
              <a:gd name="connsiteY11" fmla="*/ 3592623 h 4324638"/>
              <a:gd name="connsiteX12" fmla="*/ 4651 w 5440057"/>
              <a:gd name="connsiteY12" fmla="*/ 2187716 h 4324638"/>
              <a:gd name="connsiteX0" fmla="*/ 4651 w 5440057"/>
              <a:gd name="connsiteY0" fmla="*/ 2187716 h 4324638"/>
              <a:gd name="connsiteX1" fmla="*/ 1157590 w 5440057"/>
              <a:gd name="connsiteY1" fmla="*/ 439283 h 4324638"/>
              <a:gd name="connsiteX2" fmla="*/ 2588825 w 5440057"/>
              <a:gd name="connsiteY2" fmla="*/ 50803 h 4324638"/>
              <a:gd name="connsiteX3" fmla="*/ 3880913 w 5440057"/>
              <a:gd name="connsiteY3" fmla="*/ 48345 h 4324638"/>
              <a:gd name="connsiteX4" fmla="*/ 5027225 w 5440057"/>
              <a:gd name="connsiteY4" fmla="*/ 465786 h 4324638"/>
              <a:gd name="connsiteX5" fmla="*/ 5385034 w 5440057"/>
              <a:gd name="connsiteY5" fmla="*/ 988571 h 4324638"/>
              <a:gd name="connsiteX6" fmla="*/ 5438043 w 5440057"/>
              <a:gd name="connsiteY6" fmla="*/ 1472952 h 4324638"/>
              <a:gd name="connsiteX7" fmla="*/ 5318773 w 5440057"/>
              <a:gd name="connsiteY7" fmla="*/ 2200968 h 4324638"/>
              <a:gd name="connsiteX8" fmla="*/ 5133242 w 5440057"/>
              <a:gd name="connsiteY8" fmla="*/ 3089717 h 4324638"/>
              <a:gd name="connsiteX9" fmla="*/ 4748928 w 5440057"/>
              <a:gd name="connsiteY9" fmla="*/ 3606552 h 4324638"/>
              <a:gd name="connsiteX10" fmla="*/ 2588825 w 5440057"/>
              <a:gd name="connsiteY10" fmla="*/ 4324629 h 4324638"/>
              <a:gd name="connsiteX11" fmla="*/ 826286 w 5440057"/>
              <a:gd name="connsiteY11" fmla="*/ 3592623 h 4324638"/>
              <a:gd name="connsiteX12" fmla="*/ 4651 w 5440057"/>
              <a:gd name="connsiteY12" fmla="*/ 2187716 h 4324638"/>
              <a:gd name="connsiteX0" fmla="*/ 4651 w 5440057"/>
              <a:gd name="connsiteY0" fmla="*/ 2262587 h 4399509"/>
              <a:gd name="connsiteX1" fmla="*/ 1157590 w 5440057"/>
              <a:gd name="connsiteY1" fmla="*/ 514154 h 4399509"/>
              <a:gd name="connsiteX2" fmla="*/ 2588825 w 5440057"/>
              <a:gd name="connsiteY2" fmla="*/ 125674 h 4399509"/>
              <a:gd name="connsiteX3" fmla="*/ 3900791 w 5440057"/>
              <a:gd name="connsiteY3" fmla="*/ 23824 h 4399509"/>
              <a:gd name="connsiteX4" fmla="*/ 5027225 w 5440057"/>
              <a:gd name="connsiteY4" fmla="*/ 540657 h 4399509"/>
              <a:gd name="connsiteX5" fmla="*/ 5385034 w 5440057"/>
              <a:gd name="connsiteY5" fmla="*/ 1063442 h 4399509"/>
              <a:gd name="connsiteX6" fmla="*/ 5438043 w 5440057"/>
              <a:gd name="connsiteY6" fmla="*/ 1547823 h 4399509"/>
              <a:gd name="connsiteX7" fmla="*/ 5318773 w 5440057"/>
              <a:gd name="connsiteY7" fmla="*/ 2275839 h 4399509"/>
              <a:gd name="connsiteX8" fmla="*/ 5133242 w 5440057"/>
              <a:gd name="connsiteY8" fmla="*/ 3164588 h 4399509"/>
              <a:gd name="connsiteX9" fmla="*/ 4748928 w 5440057"/>
              <a:gd name="connsiteY9" fmla="*/ 3681423 h 4399509"/>
              <a:gd name="connsiteX10" fmla="*/ 2588825 w 5440057"/>
              <a:gd name="connsiteY10" fmla="*/ 4399500 h 4399509"/>
              <a:gd name="connsiteX11" fmla="*/ 826286 w 5440057"/>
              <a:gd name="connsiteY11" fmla="*/ 3667494 h 4399509"/>
              <a:gd name="connsiteX12" fmla="*/ 4651 w 5440057"/>
              <a:gd name="connsiteY12" fmla="*/ 2262587 h 4399509"/>
              <a:gd name="connsiteX0" fmla="*/ 2824 w 5438230"/>
              <a:gd name="connsiteY0" fmla="*/ 2261833 h 4398755"/>
              <a:gd name="connsiteX1" fmla="*/ 1076250 w 5438230"/>
              <a:gd name="connsiteY1" fmla="*/ 480269 h 4398755"/>
              <a:gd name="connsiteX2" fmla="*/ 2586998 w 5438230"/>
              <a:gd name="connsiteY2" fmla="*/ 124920 h 4398755"/>
              <a:gd name="connsiteX3" fmla="*/ 3898964 w 5438230"/>
              <a:gd name="connsiteY3" fmla="*/ 23070 h 4398755"/>
              <a:gd name="connsiteX4" fmla="*/ 5025398 w 5438230"/>
              <a:gd name="connsiteY4" fmla="*/ 539903 h 4398755"/>
              <a:gd name="connsiteX5" fmla="*/ 5383207 w 5438230"/>
              <a:gd name="connsiteY5" fmla="*/ 1062688 h 4398755"/>
              <a:gd name="connsiteX6" fmla="*/ 5436216 w 5438230"/>
              <a:gd name="connsiteY6" fmla="*/ 1547069 h 4398755"/>
              <a:gd name="connsiteX7" fmla="*/ 5316946 w 5438230"/>
              <a:gd name="connsiteY7" fmla="*/ 2275085 h 4398755"/>
              <a:gd name="connsiteX8" fmla="*/ 5131415 w 5438230"/>
              <a:gd name="connsiteY8" fmla="*/ 3163834 h 4398755"/>
              <a:gd name="connsiteX9" fmla="*/ 4747101 w 5438230"/>
              <a:gd name="connsiteY9" fmla="*/ 3680669 h 4398755"/>
              <a:gd name="connsiteX10" fmla="*/ 2586998 w 5438230"/>
              <a:gd name="connsiteY10" fmla="*/ 4398746 h 4398755"/>
              <a:gd name="connsiteX11" fmla="*/ 824459 w 5438230"/>
              <a:gd name="connsiteY11" fmla="*/ 3666740 h 4398755"/>
              <a:gd name="connsiteX12" fmla="*/ 2824 w 5438230"/>
              <a:gd name="connsiteY12" fmla="*/ 2261833 h 4398755"/>
              <a:gd name="connsiteX0" fmla="*/ 2824 w 5438230"/>
              <a:gd name="connsiteY0" fmla="*/ 2261833 h 4398755"/>
              <a:gd name="connsiteX1" fmla="*/ 1076250 w 5438230"/>
              <a:gd name="connsiteY1" fmla="*/ 480269 h 4398755"/>
              <a:gd name="connsiteX2" fmla="*/ 2586998 w 5438230"/>
              <a:gd name="connsiteY2" fmla="*/ 124920 h 4398755"/>
              <a:gd name="connsiteX3" fmla="*/ 3898964 w 5438230"/>
              <a:gd name="connsiteY3" fmla="*/ 23070 h 4398755"/>
              <a:gd name="connsiteX4" fmla="*/ 5025398 w 5438230"/>
              <a:gd name="connsiteY4" fmla="*/ 539903 h 4398755"/>
              <a:gd name="connsiteX5" fmla="*/ 5383207 w 5438230"/>
              <a:gd name="connsiteY5" fmla="*/ 1062688 h 4398755"/>
              <a:gd name="connsiteX6" fmla="*/ 5436216 w 5438230"/>
              <a:gd name="connsiteY6" fmla="*/ 1547069 h 4398755"/>
              <a:gd name="connsiteX7" fmla="*/ 5316946 w 5438230"/>
              <a:gd name="connsiteY7" fmla="*/ 2275085 h 4398755"/>
              <a:gd name="connsiteX8" fmla="*/ 4892876 w 5438230"/>
              <a:gd name="connsiteY8" fmla="*/ 3150582 h 4398755"/>
              <a:gd name="connsiteX9" fmla="*/ 4747101 w 5438230"/>
              <a:gd name="connsiteY9" fmla="*/ 3680669 h 4398755"/>
              <a:gd name="connsiteX10" fmla="*/ 2586998 w 5438230"/>
              <a:gd name="connsiteY10" fmla="*/ 4398746 h 4398755"/>
              <a:gd name="connsiteX11" fmla="*/ 824459 w 5438230"/>
              <a:gd name="connsiteY11" fmla="*/ 3666740 h 4398755"/>
              <a:gd name="connsiteX12" fmla="*/ 2824 w 5438230"/>
              <a:gd name="connsiteY12" fmla="*/ 2261833 h 4398755"/>
              <a:gd name="connsiteX0" fmla="*/ 2824 w 5438230"/>
              <a:gd name="connsiteY0" fmla="*/ 2261833 h 4398766"/>
              <a:gd name="connsiteX1" fmla="*/ 1076250 w 5438230"/>
              <a:gd name="connsiteY1" fmla="*/ 480269 h 4398766"/>
              <a:gd name="connsiteX2" fmla="*/ 2586998 w 5438230"/>
              <a:gd name="connsiteY2" fmla="*/ 124920 h 4398766"/>
              <a:gd name="connsiteX3" fmla="*/ 3898964 w 5438230"/>
              <a:gd name="connsiteY3" fmla="*/ 23070 h 4398766"/>
              <a:gd name="connsiteX4" fmla="*/ 5025398 w 5438230"/>
              <a:gd name="connsiteY4" fmla="*/ 539903 h 4398766"/>
              <a:gd name="connsiteX5" fmla="*/ 5383207 w 5438230"/>
              <a:gd name="connsiteY5" fmla="*/ 1062688 h 4398766"/>
              <a:gd name="connsiteX6" fmla="*/ 5436216 w 5438230"/>
              <a:gd name="connsiteY6" fmla="*/ 1547069 h 4398766"/>
              <a:gd name="connsiteX7" fmla="*/ 5316946 w 5438230"/>
              <a:gd name="connsiteY7" fmla="*/ 2275085 h 4398766"/>
              <a:gd name="connsiteX8" fmla="*/ 4892876 w 5438230"/>
              <a:gd name="connsiteY8" fmla="*/ 3150582 h 4398766"/>
              <a:gd name="connsiteX9" fmla="*/ 4442301 w 5438230"/>
              <a:gd name="connsiteY9" fmla="*/ 3687295 h 4398766"/>
              <a:gd name="connsiteX10" fmla="*/ 2586998 w 5438230"/>
              <a:gd name="connsiteY10" fmla="*/ 4398746 h 4398766"/>
              <a:gd name="connsiteX11" fmla="*/ 824459 w 5438230"/>
              <a:gd name="connsiteY11" fmla="*/ 3666740 h 4398766"/>
              <a:gd name="connsiteX12" fmla="*/ 2824 w 5438230"/>
              <a:gd name="connsiteY12" fmla="*/ 2261833 h 4398766"/>
              <a:gd name="connsiteX0" fmla="*/ 2824 w 5438230"/>
              <a:gd name="connsiteY0" fmla="*/ 2256480 h 4393413"/>
              <a:gd name="connsiteX1" fmla="*/ 1076250 w 5438230"/>
              <a:gd name="connsiteY1" fmla="*/ 474916 h 4393413"/>
              <a:gd name="connsiteX2" fmla="*/ 2586998 w 5438230"/>
              <a:gd name="connsiteY2" fmla="*/ 165949 h 4393413"/>
              <a:gd name="connsiteX3" fmla="*/ 3898964 w 5438230"/>
              <a:gd name="connsiteY3" fmla="*/ 17717 h 4393413"/>
              <a:gd name="connsiteX4" fmla="*/ 5025398 w 5438230"/>
              <a:gd name="connsiteY4" fmla="*/ 534550 h 4393413"/>
              <a:gd name="connsiteX5" fmla="*/ 5383207 w 5438230"/>
              <a:gd name="connsiteY5" fmla="*/ 1057335 h 4393413"/>
              <a:gd name="connsiteX6" fmla="*/ 5436216 w 5438230"/>
              <a:gd name="connsiteY6" fmla="*/ 1541716 h 4393413"/>
              <a:gd name="connsiteX7" fmla="*/ 5316946 w 5438230"/>
              <a:gd name="connsiteY7" fmla="*/ 2269732 h 4393413"/>
              <a:gd name="connsiteX8" fmla="*/ 4892876 w 5438230"/>
              <a:gd name="connsiteY8" fmla="*/ 3145229 h 4393413"/>
              <a:gd name="connsiteX9" fmla="*/ 4442301 w 5438230"/>
              <a:gd name="connsiteY9" fmla="*/ 3681942 h 4393413"/>
              <a:gd name="connsiteX10" fmla="*/ 2586998 w 5438230"/>
              <a:gd name="connsiteY10" fmla="*/ 4393393 h 4393413"/>
              <a:gd name="connsiteX11" fmla="*/ 824459 w 5438230"/>
              <a:gd name="connsiteY11" fmla="*/ 3661387 h 4393413"/>
              <a:gd name="connsiteX12" fmla="*/ 2824 w 5438230"/>
              <a:gd name="connsiteY12" fmla="*/ 2256480 h 4393413"/>
              <a:gd name="connsiteX0" fmla="*/ 2824 w 5437748"/>
              <a:gd name="connsiteY0" fmla="*/ 2256480 h 4393413"/>
              <a:gd name="connsiteX1" fmla="*/ 1076250 w 5437748"/>
              <a:gd name="connsiteY1" fmla="*/ 474916 h 4393413"/>
              <a:gd name="connsiteX2" fmla="*/ 2586998 w 5437748"/>
              <a:gd name="connsiteY2" fmla="*/ 165949 h 4393413"/>
              <a:gd name="connsiteX3" fmla="*/ 3898964 w 5437748"/>
              <a:gd name="connsiteY3" fmla="*/ 17717 h 4393413"/>
              <a:gd name="connsiteX4" fmla="*/ 5025398 w 5437748"/>
              <a:gd name="connsiteY4" fmla="*/ 534550 h 4393413"/>
              <a:gd name="connsiteX5" fmla="*/ 5383207 w 5437748"/>
              <a:gd name="connsiteY5" fmla="*/ 1057335 h 4393413"/>
              <a:gd name="connsiteX6" fmla="*/ 5436216 w 5437748"/>
              <a:gd name="connsiteY6" fmla="*/ 1541716 h 4393413"/>
              <a:gd name="connsiteX7" fmla="*/ 5270564 w 5437748"/>
              <a:gd name="connsiteY7" fmla="*/ 2309488 h 4393413"/>
              <a:gd name="connsiteX8" fmla="*/ 4892876 w 5437748"/>
              <a:gd name="connsiteY8" fmla="*/ 3145229 h 4393413"/>
              <a:gd name="connsiteX9" fmla="*/ 4442301 w 5437748"/>
              <a:gd name="connsiteY9" fmla="*/ 3681942 h 4393413"/>
              <a:gd name="connsiteX10" fmla="*/ 2586998 w 5437748"/>
              <a:gd name="connsiteY10" fmla="*/ 4393393 h 4393413"/>
              <a:gd name="connsiteX11" fmla="*/ 824459 w 5437748"/>
              <a:gd name="connsiteY11" fmla="*/ 3661387 h 4393413"/>
              <a:gd name="connsiteX12" fmla="*/ 2824 w 5437748"/>
              <a:gd name="connsiteY12" fmla="*/ 2256480 h 4393413"/>
              <a:gd name="connsiteX0" fmla="*/ 2824 w 5438511"/>
              <a:gd name="connsiteY0" fmla="*/ 2256480 h 4393413"/>
              <a:gd name="connsiteX1" fmla="*/ 1076250 w 5438511"/>
              <a:gd name="connsiteY1" fmla="*/ 474916 h 4393413"/>
              <a:gd name="connsiteX2" fmla="*/ 2586998 w 5438511"/>
              <a:gd name="connsiteY2" fmla="*/ 165949 h 4393413"/>
              <a:gd name="connsiteX3" fmla="*/ 3898964 w 5438511"/>
              <a:gd name="connsiteY3" fmla="*/ 17717 h 4393413"/>
              <a:gd name="connsiteX4" fmla="*/ 5025398 w 5438511"/>
              <a:gd name="connsiteY4" fmla="*/ 534550 h 4393413"/>
              <a:gd name="connsiteX5" fmla="*/ 5383207 w 5438511"/>
              <a:gd name="connsiteY5" fmla="*/ 1057335 h 4393413"/>
              <a:gd name="connsiteX6" fmla="*/ 5436216 w 5438511"/>
              <a:gd name="connsiteY6" fmla="*/ 1541716 h 4393413"/>
              <a:gd name="connsiteX7" fmla="*/ 5270564 w 5438511"/>
              <a:gd name="connsiteY7" fmla="*/ 2309488 h 4393413"/>
              <a:gd name="connsiteX8" fmla="*/ 4892876 w 5438511"/>
              <a:gd name="connsiteY8" fmla="*/ 3145229 h 4393413"/>
              <a:gd name="connsiteX9" fmla="*/ 4442301 w 5438511"/>
              <a:gd name="connsiteY9" fmla="*/ 3681942 h 4393413"/>
              <a:gd name="connsiteX10" fmla="*/ 2586998 w 5438511"/>
              <a:gd name="connsiteY10" fmla="*/ 4393393 h 4393413"/>
              <a:gd name="connsiteX11" fmla="*/ 824459 w 5438511"/>
              <a:gd name="connsiteY11" fmla="*/ 3661387 h 4393413"/>
              <a:gd name="connsiteX12" fmla="*/ 2824 w 5438511"/>
              <a:gd name="connsiteY12" fmla="*/ 2256480 h 4393413"/>
              <a:gd name="connsiteX0" fmla="*/ 2824 w 5464629"/>
              <a:gd name="connsiteY0" fmla="*/ 2256480 h 4393413"/>
              <a:gd name="connsiteX1" fmla="*/ 1076250 w 5464629"/>
              <a:gd name="connsiteY1" fmla="*/ 474916 h 4393413"/>
              <a:gd name="connsiteX2" fmla="*/ 2586998 w 5464629"/>
              <a:gd name="connsiteY2" fmla="*/ 165949 h 4393413"/>
              <a:gd name="connsiteX3" fmla="*/ 3898964 w 5464629"/>
              <a:gd name="connsiteY3" fmla="*/ 17717 h 4393413"/>
              <a:gd name="connsiteX4" fmla="*/ 5025398 w 5464629"/>
              <a:gd name="connsiteY4" fmla="*/ 534550 h 4393413"/>
              <a:gd name="connsiteX5" fmla="*/ 5383207 w 5464629"/>
              <a:gd name="connsiteY5" fmla="*/ 1057335 h 4393413"/>
              <a:gd name="connsiteX6" fmla="*/ 5462720 w 5464629"/>
              <a:gd name="connsiteY6" fmla="*/ 1554968 h 4393413"/>
              <a:gd name="connsiteX7" fmla="*/ 5270564 w 5464629"/>
              <a:gd name="connsiteY7" fmla="*/ 2309488 h 4393413"/>
              <a:gd name="connsiteX8" fmla="*/ 4892876 w 5464629"/>
              <a:gd name="connsiteY8" fmla="*/ 3145229 h 4393413"/>
              <a:gd name="connsiteX9" fmla="*/ 4442301 w 5464629"/>
              <a:gd name="connsiteY9" fmla="*/ 3681942 h 4393413"/>
              <a:gd name="connsiteX10" fmla="*/ 2586998 w 5464629"/>
              <a:gd name="connsiteY10" fmla="*/ 4393393 h 4393413"/>
              <a:gd name="connsiteX11" fmla="*/ 824459 w 5464629"/>
              <a:gd name="connsiteY11" fmla="*/ 3661387 h 4393413"/>
              <a:gd name="connsiteX12" fmla="*/ 2824 w 5464629"/>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5051902 w 5462720"/>
              <a:gd name="connsiteY8" fmla="*/ 2740361 h 4393413"/>
              <a:gd name="connsiteX9" fmla="*/ 4892876 w 5462720"/>
              <a:gd name="connsiteY9" fmla="*/ 3145229 h 4393413"/>
              <a:gd name="connsiteX10" fmla="*/ 4442301 w 5462720"/>
              <a:gd name="connsiteY10" fmla="*/ 3681942 h 4393413"/>
              <a:gd name="connsiteX11" fmla="*/ 2586998 w 5462720"/>
              <a:gd name="connsiteY11" fmla="*/ 4393393 h 4393413"/>
              <a:gd name="connsiteX12" fmla="*/ 824459 w 5462720"/>
              <a:gd name="connsiteY12" fmla="*/ 3661387 h 4393413"/>
              <a:gd name="connsiteX13" fmla="*/ 2824 w 5462720"/>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383207 w 5495851"/>
              <a:gd name="connsiteY5" fmla="*/ 1057335 h 4393413"/>
              <a:gd name="connsiteX6" fmla="*/ 5495851 w 5495851"/>
              <a:gd name="connsiteY6" fmla="*/ 1588098 h 4393413"/>
              <a:gd name="connsiteX7" fmla="*/ 5270564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270564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853120 w 5495851"/>
              <a:gd name="connsiteY9" fmla="*/ 3363890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045276 w 5495851"/>
              <a:gd name="connsiteY8" fmla="*/ 2833126 h 4393413"/>
              <a:gd name="connsiteX9" fmla="*/ 4853120 w 5495851"/>
              <a:gd name="connsiteY9" fmla="*/ 3363890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363890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363890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450029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32237 h 4369983"/>
              <a:gd name="connsiteX1" fmla="*/ 1076250 w 5495851"/>
              <a:gd name="connsiteY1" fmla="*/ 450673 h 4369983"/>
              <a:gd name="connsiteX2" fmla="*/ 2586998 w 5495851"/>
              <a:gd name="connsiteY2" fmla="*/ 141706 h 4369983"/>
              <a:gd name="connsiteX3" fmla="*/ 3859207 w 5495851"/>
              <a:gd name="connsiteY3" fmla="*/ 19979 h 4369983"/>
              <a:gd name="connsiteX4" fmla="*/ 5025398 w 5495851"/>
              <a:gd name="connsiteY4" fmla="*/ 510307 h 4369983"/>
              <a:gd name="connsiteX5" fmla="*/ 5416338 w 5495851"/>
              <a:gd name="connsiteY5" fmla="*/ 1033092 h 4369983"/>
              <a:gd name="connsiteX6" fmla="*/ 5495851 w 5495851"/>
              <a:gd name="connsiteY6" fmla="*/ 1563855 h 4369983"/>
              <a:gd name="connsiteX7" fmla="*/ 5144668 w 5495851"/>
              <a:gd name="connsiteY7" fmla="*/ 2285245 h 4369983"/>
              <a:gd name="connsiteX8" fmla="*/ 5045276 w 5495851"/>
              <a:gd name="connsiteY8" fmla="*/ 2808883 h 4369983"/>
              <a:gd name="connsiteX9" fmla="*/ 4853120 w 5495851"/>
              <a:gd name="connsiteY9" fmla="*/ 3425786 h 4369983"/>
              <a:gd name="connsiteX10" fmla="*/ 4495310 w 5495851"/>
              <a:gd name="connsiteY10" fmla="*/ 3757091 h 4369983"/>
              <a:gd name="connsiteX11" fmla="*/ 2586998 w 5495851"/>
              <a:gd name="connsiteY11" fmla="*/ 4369150 h 4369983"/>
              <a:gd name="connsiteX12" fmla="*/ 824459 w 5495851"/>
              <a:gd name="connsiteY12" fmla="*/ 3637144 h 4369983"/>
              <a:gd name="connsiteX13" fmla="*/ 2824 w 5495851"/>
              <a:gd name="connsiteY13" fmla="*/ 2232237 h 4369983"/>
              <a:gd name="connsiteX0" fmla="*/ 2824 w 5495851"/>
              <a:gd name="connsiteY0" fmla="*/ 2232237 h 4369983"/>
              <a:gd name="connsiteX1" fmla="*/ 1076250 w 5495851"/>
              <a:gd name="connsiteY1" fmla="*/ 450673 h 4369983"/>
              <a:gd name="connsiteX2" fmla="*/ 2586998 w 5495851"/>
              <a:gd name="connsiteY2" fmla="*/ 141706 h 4369983"/>
              <a:gd name="connsiteX3" fmla="*/ 3859207 w 5495851"/>
              <a:gd name="connsiteY3" fmla="*/ 19979 h 4369983"/>
              <a:gd name="connsiteX4" fmla="*/ 5025398 w 5495851"/>
              <a:gd name="connsiteY4" fmla="*/ 510307 h 4369983"/>
              <a:gd name="connsiteX5" fmla="*/ 5416338 w 5495851"/>
              <a:gd name="connsiteY5" fmla="*/ 1033092 h 4369983"/>
              <a:gd name="connsiteX6" fmla="*/ 5495851 w 5495851"/>
              <a:gd name="connsiteY6" fmla="*/ 1563855 h 4369983"/>
              <a:gd name="connsiteX7" fmla="*/ 5144668 w 5495851"/>
              <a:gd name="connsiteY7" fmla="*/ 2285245 h 4369983"/>
              <a:gd name="connsiteX8" fmla="*/ 5045276 w 5495851"/>
              <a:gd name="connsiteY8" fmla="*/ 2808883 h 4369983"/>
              <a:gd name="connsiteX9" fmla="*/ 4853120 w 5495851"/>
              <a:gd name="connsiteY9" fmla="*/ 3425786 h 4369983"/>
              <a:gd name="connsiteX10" fmla="*/ 4495310 w 5495851"/>
              <a:gd name="connsiteY10" fmla="*/ 3757091 h 4369983"/>
              <a:gd name="connsiteX11" fmla="*/ 2586998 w 5495851"/>
              <a:gd name="connsiteY11" fmla="*/ 4369150 h 4369983"/>
              <a:gd name="connsiteX12" fmla="*/ 824459 w 5495851"/>
              <a:gd name="connsiteY12" fmla="*/ 3637144 h 4369983"/>
              <a:gd name="connsiteX13" fmla="*/ 2824 w 5495851"/>
              <a:gd name="connsiteY13" fmla="*/ 2232237 h 4369983"/>
              <a:gd name="connsiteX0" fmla="*/ 3245 w 5496272"/>
              <a:gd name="connsiteY0" fmla="*/ 2234224 h 4371970"/>
              <a:gd name="connsiteX1" fmla="*/ 1096549 w 5496272"/>
              <a:gd name="connsiteY1" fmla="*/ 558677 h 4371970"/>
              <a:gd name="connsiteX2" fmla="*/ 2587419 w 5496272"/>
              <a:gd name="connsiteY2" fmla="*/ 143693 h 4371970"/>
              <a:gd name="connsiteX3" fmla="*/ 3859628 w 5496272"/>
              <a:gd name="connsiteY3" fmla="*/ 21966 h 4371970"/>
              <a:gd name="connsiteX4" fmla="*/ 5025819 w 5496272"/>
              <a:gd name="connsiteY4" fmla="*/ 512294 h 4371970"/>
              <a:gd name="connsiteX5" fmla="*/ 5416759 w 5496272"/>
              <a:gd name="connsiteY5" fmla="*/ 1035079 h 4371970"/>
              <a:gd name="connsiteX6" fmla="*/ 5496272 w 5496272"/>
              <a:gd name="connsiteY6" fmla="*/ 1565842 h 4371970"/>
              <a:gd name="connsiteX7" fmla="*/ 5145089 w 5496272"/>
              <a:gd name="connsiteY7" fmla="*/ 2287232 h 4371970"/>
              <a:gd name="connsiteX8" fmla="*/ 5045697 w 5496272"/>
              <a:gd name="connsiteY8" fmla="*/ 2810870 h 4371970"/>
              <a:gd name="connsiteX9" fmla="*/ 4853541 w 5496272"/>
              <a:gd name="connsiteY9" fmla="*/ 3427773 h 4371970"/>
              <a:gd name="connsiteX10" fmla="*/ 4495731 w 5496272"/>
              <a:gd name="connsiteY10" fmla="*/ 3759078 h 4371970"/>
              <a:gd name="connsiteX11" fmla="*/ 2587419 w 5496272"/>
              <a:gd name="connsiteY11" fmla="*/ 4371137 h 4371970"/>
              <a:gd name="connsiteX12" fmla="*/ 824880 w 5496272"/>
              <a:gd name="connsiteY12" fmla="*/ 3639131 h 4371970"/>
              <a:gd name="connsiteX13" fmla="*/ 3245 w 5496272"/>
              <a:gd name="connsiteY13" fmla="*/ 2234224 h 4371970"/>
              <a:gd name="connsiteX0" fmla="*/ 2557 w 5495584"/>
              <a:gd name="connsiteY0" fmla="*/ 2234224 h 4371970"/>
              <a:gd name="connsiteX1" fmla="*/ 1062731 w 5495584"/>
              <a:gd name="connsiteY1" fmla="*/ 558677 h 4371970"/>
              <a:gd name="connsiteX2" fmla="*/ 2586731 w 5495584"/>
              <a:gd name="connsiteY2" fmla="*/ 143693 h 4371970"/>
              <a:gd name="connsiteX3" fmla="*/ 3858940 w 5495584"/>
              <a:gd name="connsiteY3" fmla="*/ 21966 h 4371970"/>
              <a:gd name="connsiteX4" fmla="*/ 5025131 w 5495584"/>
              <a:gd name="connsiteY4" fmla="*/ 512294 h 4371970"/>
              <a:gd name="connsiteX5" fmla="*/ 5416071 w 5495584"/>
              <a:gd name="connsiteY5" fmla="*/ 1035079 h 4371970"/>
              <a:gd name="connsiteX6" fmla="*/ 5495584 w 5495584"/>
              <a:gd name="connsiteY6" fmla="*/ 1565842 h 4371970"/>
              <a:gd name="connsiteX7" fmla="*/ 5144401 w 5495584"/>
              <a:gd name="connsiteY7" fmla="*/ 2287232 h 4371970"/>
              <a:gd name="connsiteX8" fmla="*/ 5045009 w 5495584"/>
              <a:gd name="connsiteY8" fmla="*/ 2810870 h 4371970"/>
              <a:gd name="connsiteX9" fmla="*/ 4852853 w 5495584"/>
              <a:gd name="connsiteY9" fmla="*/ 3427773 h 4371970"/>
              <a:gd name="connsiteX10" fmla="*/ 4495043 w 5495584"/>
              <a:gd name="connsiteY10" fmla="*/ 3759078 h 4371970"/>
              <a:gd name="connsiteX11" fmla="*/ 2586731 w 5495584"/>
              <a:gd name="connsiteY11" fmla="*/ 4371137 h 4371970"/>
              <a:gd name="connsiteX12" fmla="*/ 824192 w 5495584"/>
              <a:gd name="connsiteY12" fmla="*/ 3639131 h 4371970"/>
              <a:gd name="connsiteX13" fmla="*/ 2557 w 5495584"/>
              <a:gd name="connsiteY13" fmla="*/ 2234224 h 4371970"/>
              <a:gd name="connsiteX0" fmla="*/ 2557 w 5495584"/>
              <a:gd name="connsiteY0" fmla="*/ 2223449 h 4361195"/>
              <a:gd name="connsiteX1" fmla="*/ 1062731 w 5495584"/>
              <a:gd name="connsiteY1" fmla="*/ 547902 h 4361195"/>
              <a:gd name="connsiteX2" fmla="*/ 2586731 w 5495584"/>
              <a:gd name="connsiteY2" fmla="*/ 285318 h 4361195"/>
              <a:gd name="connsiteX3" fmla="*/ 3858940 w 5495584"/>
              <a:gd name="connsiteY3" fmla="*/ 11191 h 4361195"/>
              <a:gd name="connsiteX4" fmla="*/ 5025131 w 5495584"/>
              <a:gd name="connsiteY4" fmla="*/ 501519 h 4361195"/>
              <a:gd name="connsiteX5" fmla="*/ 5416071 w 5495584"/>
              <a:gd name="connsiteY5" fmla="*/ 1024304 h 4361195"/>
              <a:gd name="connsiteX6" fmla="*/ 5495584 w 5495584"/>
              <a:gd name="connsiteY6" fmla="*/ 1555067 h 4361195"/>
              <a:gd name="connsiteX7" fmla="*/ 5144401 w 5495584"/>
              <a:gd name="connsiteY7" fmla="*/ 2276457 h 4361195"/>
              <a:gd name="connsiteX8" fmla="*/ 5045009 w 5495584"/>
              <a:gd name="connsiteY8" fmla="*/ 2800095 h 4361195"/>
              <a:gd name="connsiteX9" fmla="*/ 4852853 w 5495584"/>
              <a:gd name="connsiteY9" fmla="*/ 3416998 h 4361195"/>
              <a:gd name="connsiteX10" fmla="*/ 4495043 w 5495584"/>
              <a:gd name="connsiteY10" fmla="*/ 3748303 h 4361195"/>
              <a:gd name="connsiteX11" fmla="*/ 2586731 w 5495584"/>
              <a:gd name="connsiteY11" fmla="*/ 4360362 h 4361195"/>
              <a:gd name="connsiteX12" fmla="*/ 824192 w 5495584"/>
              <a:gd name="connsiteY12" fmla="*/ 3628356 h 4361195"/>
              <a:gd name="connsiteX13" fmla="*/ 2557 w 5495584"/>
              <a:gd name="connsiteY13" fmla="*/ 2223449 h 4361195"/>
              <a:gd name="connsiteX0" fmla="*/ 2557 w 5495584"/>
              <a:gd name="connsiteY0" fmla="*/ 2223449 h 4361195"/>
              <a:gd name="connsiteX1" fmla="*/ 1062731 w 5495584"/>
              <a:gd name="connsiteY1" fmla="*/ 547902 h 4361195"/>
              <a:gd name="connsiteX2" fmla="*/ 2586731 w 5495584"/>
              <a:gd name="connsiteY2" fmla="*/ 285318 h 4361195"/>
              <a:gd name="connsiteX3" fmla="*/ 3858940 w 5495584"/>
              <a:gd name="connsiteY3" fmla="*/ 11191 h 4361195"/>
              <a:gd name="connsiteX4" fmla="*/ 5025131 w 5495584"/>
              <a:gd name="connsiteY4" fmla="*/ 501519 h 4361195"/>
              <a:gd name="connsiteX5" fmla="*/ 5416071 w 5495584"/>
              <a:gd name="connsiteY5" fmla="*/ 1024304 h 4361195"/>
              <a:gd name="connsiteX6" fmla="*/ 5495584 w 5495584"/>
              <a:gd name="connsiteY6" fmla="*/ 1555067 h 4361195"/>
              <a:gd name="connsiteX7" fmla="*/ 5078141 w 5495584"/>
              <a:gd name="connsiteY7" fmla="*/ 2269831 h 4361195"/>
              <a:gd name="connsiteX8" fmla="*/ 5045009 w 5495584"/>
              <a:gd name="connsiteY8" fmla="*/ 2800095 h 4361195"/>
              <a:gd name="connsiteX9" fmla="*/ 4852853 w 5495584"/>
              <a:gd name="connsiteY9" fmla="*/ 3416998 h 4361195"/>
              <a:gd name="connsiteX10" fmla="*/ 4495043 w 5495584"/>
              <a:gd name="connsiteY10" fmla="*/ 3748303 h 4361195"/>
              <a:gd name="connsiteX11" fmla="*/ 2586731 w 5495584"/>
              <a:gd name="connsiteY11" fmla="*/ 4360362 h 4361195"/>
              <a:gd name="connsiteX12" fmla="*/ 824192 w 5495584"/>
              <a:gd name="connsiteY12" fmla="*/ 3628356 h 4361195"/>
              <a:gd name="connsiteX13" fmla="*/ 2557 w 5495584"/>
              <a:gd name="connsiteY13" fmla="*/ 2223449 h 4361195"/>
              <a:gd name="connsiteX0" fmla="*/ 2557 w 5495584"/>
              <a:gd name="connsiteY0" fmla="*/ 2223449 h 4363120"/>
              <a:gd name="connsiteX1" fmla="*/ 1062731 w 5495584"/>
              <a:gd name="connsiteY1" fmla="*/ 547902 h 4363120"/>
              <a:gd name="connsiteX2" fmla="*/ 2586731 w 5495584"/>
              <a:gd name="connsiteY2" fmla="*/ 285318 h 4363120"/>
              <a:gd name="connsiteX3" fmla="*/ 3858940 w 5495584"/>
              <a:gd name="connsiteY3" fmla="*/ 11191 h 4363120"/>
              <a:gd name="connsiteX4" fmla="*/ 5025131 w 5495584"/>
              <a:gd name="connsiteY4" fmla="*/ 501519 h 4363120"/>
              <a:gd name="connsiteX5" fmla="*/ 5416071 w 5495584"/>
              <a:gd name="connsiteY5" fmla="*/ 1024304 h 4363120"/>
              <a:gd name="connsiteX6" fmla="*/ 5495584 w 5495584"/>
              <a:gd name="connsiteY6" fmla="*/ 1555067 h 4363120"/>
              <a:gd name="connsiteX7" fmla="*/ 5078141 w 5495584"/>
              <a:gd name="connsiteY7" fmla="*/ 2269831 h 4363120"/>
              <a:gd name="connsiteX8" fmla="*/ 5045009 w 5495584"/>
              <a:gd name="connsiteY8" fmla="*/ 2800095 h 4363120"/>
              <a:gd name="connsiteX9" fmla="*/ 4852853 w 5495584"/>
              <a:gd name="connsiteY9" fmla="*/ 3416998 h 4363120"/>
              <a:gd name="connsiteX10" fmla="*/ 4495043 w 5495584"/>
              <a:gd name="connsiteY10" fmla="*/ 3748303 h 4363120"/>
              <a:gd name="connsiteX11" fmla="*/ 2586731 w 5495584"/>
              <a:gd name="connsiteY11" fmla="*/ 4360362 h 4363120"/>
              <a:gd name="connsiteX12" fmla="*/ 1687149 w 5495584"/>
              <a:gd name="connsiteY12" fmla="*/ 3960255 h 4363120"/>
              <a:gd name="connsiteX13" fmla="*/ 824192 w 5495584"/>
              <a:gd name="connsiteY13" fmla="*/ 3628356 h 4363120"/>
              <a:gd name="connsiteX14" fmla="*/ 2557 w 5495584"/>
              <a:gd name="connsiteY14" fmla="*/ 2223449 h 4363120"/>
              <a:gd name="connsiteX0" fmla="*/ 4140 w 5497167"/>
              <a:gd name="connsiteY0" fmla="*/ 2223449 h 4363120"/>
              <a:gd name="connsiteX1" fmla="*/ 1064314 w 5497167"/>
              <a:gd name="connsiteY1" fmla="*/ 547902 h 4363120"/>
              <a:gd name="connsiteX2" fmla="*/ 2588314 w 5497167"/>
              <a:gd name="connsiteY2" fmla="*/ 285318 h 4363120"/>
              <a:gd name="connsiteX3" fmla="*/ 3860523 w 5497167"/>
              <a:gd name="connsiteY3" fmla="*/ 11191 h 4363120"/>
              <a:gd name="connsiteX4" fmla="*/ 5026714 w 5497167"/>
              <a:gd name="connsiteY4" fmla="*/ 501519 h 4363120"/>
              <a:gd name="connsiteX5" fmla="*/ 5417654 w 5497167"/>
              <a:gd name="connsiteY5" fmla="*/ 1024304 h 4363120"/>
              <a:gd name="connsiteX6" fmla="*/ 5497167 w 5497167"/>
              <a:gd name="connsiteY6" fmla="*/ 1555067 h 4363120"/>
              <a:gd name="connsiteX7" fmla="*/ 5079724 w 5497167"/>
              <a:gd name="connsiteY7" fmla="*/ 2269831 h 4363120"/>
              <a:gd name="connsiteX8" fmla="*/ 5046592 w 5497167"/>
              <a:gd name="connsiteY8" fmla="*/ 2800095 h 4363120"/>
              <a:gd name="connsiteX9" fmla="*/ 4854436 w 5497167"/>
              <a:gd name="connsiteY9" fmla="*/ 3416998 h 4363120"/>
              <a:gd name="connsiteX10" fmla="*/ 4496626 w 5497167"/>
              <a:gd name="connsiteY10" fmla="*/ 3748303 h 4363120"/>
              <a:gd name="connsiteX11" fmla="*/ 2588314 w 5497167"/>
              <a:gd name="connsiteY11" fmla="*/ 4360362 h 4363120"/>
              <a:gd name="connsiteX12" fmla="*/ 1688732 w 5497167"/>
              <a:gd name="connsiteY12" fmla="*/ 3960255 h 4363120"/>
              <a:gd name="connsiteX13" fmla="*/ 772766 w 5497167"/>
              <a:gd name="connsiteY13" fmla="*/ 3681364 h 4363120"/>
              <a:gd name="connsiteX14" fmla="*/ 4140 w 5497167"/>
              <a:gd name="connsiteY14" fmla="*/ 2223449 h 4363120"/>
              <a:gd name="connsiteX0" fmla="*/ 4140 w 5497167"/>
              <a:gd name="connsiteY0" fmla="*/ 2223449 h 4363120"/>
              <a:gd name="connsiteX1" fmla="*/ 1064314 w 5497167"/>
              <a:gd name="connsiteY1" fmla="*/ 547902 h 4363120"/>
              <a:gd name="connsiteX2" fmla="*/ 2588314 w 5497167"/>
              <a:gd name="connsiteY2" fmla="*/ 285318 h 4363120"/>
              <a:gd name="connsiteX3" fmla="*/ 3860523 w 5497167"/>
              <a:gd name="connsiteY3" fmla="*/ 11191 h 4363120"/>
              <a:gd name="connsiteX4" fmla="*/ 5026714 w 5497167"/>
              <a:gd name="connsiteY4" fmla="*/ 501519 h 4363120"/>
              <a:gd name="connsiteX5" fmla="*/ 5417654 w 5497167"/>
              <a:gd name="connsiteY5" fmla="*/ 1024304 h 4363120"/>
              <a:gd name="connsiteX6" fmla="*/ 5497167 w 5497167"/>
              <a:gd name="connsiteY6" fmla="*/ 1555067 h 4363120"/>
              <a:gd name="connsiteX7" fmla="*/ 5079724 w 5497167"/>
              <a:gd name="connsiteY7" fmla="*/ 2269831 h 4363120"/>
              <a:gd name="connsiteX8" fmla="*/ 5046592 w 5497167"/>
              <a:gd name="connsiteY8" fmla="*/ 2800095 h 4363120"/>
              <a:gd name="connsiteX9" fmla="*/ 4854436 w 5497167"/>
              <a:gd name="connsiteY9" fmla="*/ 3416998 h 4363120"/>
              <a:gd name="connsiteX10" fmla="*/ 4496626 w 5497167"/>
              <a:gd name="connsiteY10" fmla="*/ 3748303 h 4363120"/>
              <a:gd name="connsiteX11" fmla="*/ 2588314 w 5497167"/>
              <a:gd name="connsiteY11" fmla="*/ 4360362 h 4363120"/>
              <a:gd name="connsiteX12" fmla="*/ 1688732 w 5497167"/>
              <a:gd name="connsiteY12" fmla="*/ 3960255 h 4363120"/>
              <a:gd name="connsiteX13" fmla="*/ 772766 w 5497167"/>
              <a:gd name="connsiteY13" fmla="*/ 3681364 h 4363120"/>
              <a:gd name="connsiteX14" fmla="*/ 4140 w 5497167"/>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68111 h 4363120"/>
              <a:gd name="connsiteX14" fmla="*/ 3091 w 5496118"/>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21728 h 4363120"/>
              <a:gd name="connsiteX14" fmla="*/ 3091 w 5496118"/>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21728 h 4363120"/>
              <a:gd name="connsiteX14" fmla="*/ 3091 w 5496118"/>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8553 w 5501580"/>
              <a:gd name="connsiteY0" fmla="*/ 2223449 h 4363120"/>
              <a:gd name="connsiteX1" fmla="*/ 1068727 w 5501580"/>
              <a:gd name="connsiteY1" fmla="*/ 547902 h 4363120"/>
              <a:gd name="connsiteX2" fmla="*/ 2592727 w 5501580"/>
              <a:gd name="connsiteY2" fmla="*/ 285318 h 4363120"/>
              <a:gd name="connsiteX3" fmla="*/ 3864936 w 5501580"/>
              <a:gd name="connsiteY3" fmla="*/ 11191 h 4363120"/>
              <a:gd name="connsiteX4" fmla="*/ 5031127 w 5501580"/>
              <a:gd name="connsiteY4" fmla="*/ 501519 h 4363120"/>
              <a:gd name="connsiteX5" fmla="*/ 5422067 w 5501580"/>
              <a:gd name="connsiteY5" fmla="*/ 1024304 h 4363120"/>
              <a:gd name="connsiteX6" fmla="*/ 5501580 w 5501580"/>
              <a:gd name="connsiteY6" fmla="*/ 1555067 h 4363120"/>
              <a:gd name="connsiteX7" fmla="*/ 5084137 w 5501580"/>
              <a:gd name="connsiteY7" fmla="*/ 2269831 h 4363120"/>
              <a:gd name="connsiteX8" fmla="*/ 5051005 w 5501580"/>
              <a:gd name="connsiteY8" fmla="*/ 2800095 h 4363120"/>
              <a:gd name="connsiteX9" fmla="*/ 4858849 w 5501580"/>
              <a:gd name="connsiteY9" fmla="*/ 3416998 h 4363120"/>
              <a:gd name="connsiteX10" fmla="*/ 4501039 w 5501580"/>
              <a:gd name="connsiteY10" fmla="*/ 3748303 h 4363120"/>
              <a:gd name="connsiteX11" fmla="*/ 2592727 w 5501580"/>
              <a:gd name="connsiteY11" fmla="*/ 4360362 h 4363120"/>
              <a:gd name="connsiteX12" fmla="*/ 1693145 w 5501580"/>
              <a:gd name="connsiteY12" fmla="*/ 3960255 h 4363120"/>
              <a:gd name="connsiteX13" fmla="*/ 770553 w 5501580"/>
              <a:gd name="connsiteY13" fmla="*/ 3542215 h 4363120"/>
              <a:gd name="connsiteX14" fmla="*/ 8553 w 5501580"/>
              <a:gd name="connsiteY14" fmla="*/ 2223449 h 4363120"/>
              <a:gd name="connsiteX0" fmla="*/ 8553 w 5501580"/>
              <a:gd name="connsiteY0" fmla="*/ 2223449 h 4363120"/>
              <a:gd name="connsiteX1" fmla="*/ 1068727 w 5501580"/>
              <a:gd name="connsiteY1" fmla="*/ 547902 h 4363120"/>
              <a:gd name="connsiteX2" fmla="*/ 2592727 w 5501580"/>
              <a:gd name="connsiteY2" fmla="*/ 285318 h 4363120"/>
              <a:gd name="connsiteX3" fmla="*/ 3864936 w 5501580"/>
              <a:gd name="connsiteY3" fmla="*/ 11191 h 4363120"/>
              <a:gd name="connsiteX4" fmla="*/ 5031127 w 5501580"/>
              <a:gd name="connsiteY4" fmla="*/ 501519 h 4363120"/>
              <a:gd name="connsiteX5" fmla="*/ 5422067 w 5501580"/>
              <a:gd name="connsiteY5" fmla="*/ 1024304 h 4363120"/>
              <a:gd name="connsiteX6" fmla="*/ 5501580 w 5501580"/>
              <a:gd name="connsiteY6" fmla="*/ 1555067 h 4363120"/>
              <a:gd name="connsiteX7" fmla="*/ 5084137 w 5501580"/>
              <a:gd name="connsiteY7" fmla="*/ 2269831 h 4363120"/>
              <a:gd name="connsiteX8" fmla="*/ 5051005 w 5501580"/>
              <a:gd name="connsiteY8" fmla="*/ 2800095 h 4363120"/>
              <a:gd name="connsiteX9" fmla="*/ 4858849 w 5501580"/>
              <a:gd name="connsiteY9" fmla="*/ 3416998 h 4363120"/>
              <a:gd name="connsiteX10" fmla="*/ 4501039 w 5501580"/>
              <a:gd name="connsiteY10" fmla="*/ 3748303 h 4363120"/>
              <a:gd name="connsiteX11" fmla="*/ 2592727 w 5501580"/>
              <a:gd name="connsiteY11" fmla="*/ 4360362 h 4363120"/>
              <a:gd name="connsiteX12" fmla="*/ 1693145 w 5501580"/>
              <a:gd name="connsiteY12" fmla="*/ 3960255 h 4363120"/>
              <a:gd name="connsiteX13" fmla="*/ 770553 w 5501580"/>
              <a:gd name="connsiteY13" fmla="*/ 3542215 h 4363120"/>
              <a:gd name="connsiteX14" fmla="*/ 8553 w 5501580"/>
              <a:gd name="connsiteY14" fmla="*/ 2223449 h 4363120"/>
              <a:gd name="connsiteX0" fmla="*/ 7091 w 5500118"/>
              <a:gd name="connsiteY0" fmla="*/ 2223449 h 4363120"/>
              <a:gd name="connsiteX1" fmla="*/ 1067265 w 5500118"/>
              <a:gd name="connsiteY1" fmla="*/ 547902 h 4363120"/>
              <a:gd name="connsiteX2" fmla="*/ 2591265 w 5500118"/>
              <a:gd name="connsiteY2" fmla="*/ 285318 h 4363120"/>
              <a:gd name="connsiteX3" fmla="*/ 3863474 w 5500118"/>
              <a:gd name="connsiteY3" fmla="*/ 11191 h 4363120"/>
              <a:gd name="connsiteX4" fmla="*/ 5029665 w 5500118"/>
              <a:gd name="connsiteY4" fmla="*/ 501519 h 4363120"/>
              <a:gd name="connsiteX5" fmla="*/ 5420605 w 5500118"/>
              <a:gd name="connsiteY5" fmla="*/ 1024304 h 4363120"/>
              <a:gd name="connsiteX6" fmla="*/ 5500118 w 5500118"/>
              <a:gd name="connsiteY6" fmla="*/ 1555067 h 4363120"/>
              <a:gd name="connsiteX7" fmla="*/ 5082675 w 5500118"/>
              <a:gd name="connsiteY7" fmla="*/ 2269831 h 4363120"/>
              <a:gd name="connsiteX8" fmla="*/ 5049543 w 5500118"/>
              <a:gd name="connsiteY8" fmla="*/ 2800095 h 4363120"/>
              <a:gd name="connsiteX9" fmla="*/ 4857387 w 5500118"/>
              <a:gd name="connsiteY9" fmla="*/ 3416998 h 4363120"/>
              <a:gd name="connsiteX10" fmla="*/ 4499577 w 5500118"/>
              <a:gd name="connsiteY10" fmla="*/ 3748303 h 4363120"/>
              <a:gd name="connsiteX11" fmla="*/ 2591265 w 5500118"/>
              <a:gd name="connsiteY11" fmla="*/ 4360362 h 4363120"/>
              <a:gd name="connsiteX12" fmla="*/ 1691683 w 5500118"/>
              <a:gd name="connsiteY12" fmla="*/ 3960255 h 4363120"/>
              <a:gd name="connsiteX13" fmla="*/ 788969 w 5500118"/>
              <a:gd name="connsiteY13" fmla="*/ 3502458 h 4363120"/>
              <a:gd name="connsiteX14" fmla="*/ 7091 w 5500118"/>
              <a:gd name="connsiteY14" fmla="*/ 2223449 h 4363120"/>
              <a:gd name="connsiteX0" fmla="*/ 7091 w 5500118"/>
              <a:gd name="connsiteY0" fmla="*/ 2223449 h 3981315"/>
              <a:gd name="connsiteX1" fmla="*/ 1067265 w 5500118"/>
              <a:gd name="connsiteY1" fmla="*/ 547902 h 3981315"/>
              <a:gd name="connsiteX2" fmla="*/ 2591265 w 5500118"/>
              <a:gd name="connsiteY2" fmla="*/ 285318 h 3981315"/>
              <a:gd name="connsiteX3" fmla="*/ 3863474 w 5500118"/>
              <a:gd name="connsiteY3" fmla="*/ 11191 h 3981315"/>
              <a:gd name="connsiteX4" fmla="*/ 5029665 w 5500118"/>
              <a:gd name="connsiteY4" fmla="*/ 501519 h 3981315"/>
              <a:gd name="connsiteX5" fmla="*/ 5420605 w 5500118"/>
              <a:gd name="connsiteY5" fmla="*/ 1024304 h 3981315"/>
              <a:gd name="connsiteX6" fmla="*/ 5500118 w 5500118"/>
              <a:gd name="connsiteY6" fmla="*/ 1555067 h 3981315"/>
              <a:gd name="connsiteX7" fmla="*/ 5082675 w 5500118"/>
              <a:gd name="connsiteY7" fmla="*/ 2269831 h 3981315"/>
              <a:gd name="connsiteX8" fmla="*/ 5049543 w 5500118"/>
              <a:gd name="connsiteY8" fmla="*/ 2800095 h 3981315"/>
              <a:gd name="connsiteX9" fmla="*/ 4857387 w 5500118"/>
              <a:gd name="connsiteY9" fmla="*/ 3416998 h 3981315"/>
              <a:gd name="connsiteX10" fmla="*/ 4499577 w 5500118"/>
              <a:gd name="connsiteY10" fmla="*/ 3748303 h 3981315"/>
              <a:gd name="connsiteX11" fmla="*/ 2766077 w 5500118"/>
              <a:gd name="connsiteY11" fmla="*/ 3600603 h 3981315"/>
              <a:gd name="connsiteX12" fmla="*/ 1691683 w 5500118"/>
              <a:gd name="connsiteY12" fmla="*/ 3960255 h 3981315"/>
              <a:gd name="connsiteX13" fmla="*/ 788969 w 5500118"/>
              <a:gd name="connsiteY13" fmla="*/ 3502458 h 3981315"/>
              <a:gd name="connsiteX14" fmla="*/ 7091 w 5500118"/>
              <a:gd name="connsiteY14" fmla="*/ 2223449 h 3981315"/>
              <a:gd name="connsiteX0" fmla="*/ 7091 w 5500118"/>
              <a:gd name="connsiteY0" fmla="*/ 2223449 h 3850120"/>
              <a:gd name="connsiteX1" fmla="*/ 1067265 w 5500118"/>
              <a:gd name="connsiteY1" fmla="*/ 547902 h 3850120"/>
              <a:gd name="connsiteX2" fmla="*/ 2591265 w 5500118"/>
              <a:gd name="connsiteY2" fmla="*/ 285318 h 3850120"/>
              <a:gd name="connsiteX3" fmla="*/ 3863474 w 5500118"/>
              <a:gd name="connsiteY3" fmla="*/ 11191 h 3850120"/>
              <a:gd name="connsiteX4" fmla="*/ 5029665 w 5500118"/>
              <a:gd name="connsiteY4" fmla="*/ 501519 h 3850120"/>
              <a:gd name="connsiteX5" fmla="*/ 5420605 w 5500118"/>
              <a:gd name="connsiteY5" fmla="*/ 1024304 h 3850120"/>
              <a:gd name="connsiteX6" fmla="*/ 5500118 w 5500118"/>
              <a:gd name="connsiteY6" fmla="*/ 1555067 h 3850120"/>
              <a:gd name="connsiteX7" fmla="*/ 5082675 w 5500118"/>
              <a:gd name="connsiteY7" fmla="*/ 2269831 h 3850120"/>
              <a:gd name="connsiteX8" fmla="*/ 5049543 w 5500118"/>
              <a:gd name="connsiteY8" fmla="*/ 2800095 h 3850120"/>
              <a:gd name="connsiteX9" fmla="*/ 4857387 w 5500118"/>
              <a:gd name="connsiteY9" fmla="*/ 3416998 h 3850120"/>
              <a:gd name="connsiteX10" fmla="*/ 4499577 w 5500118"/>
              <a:gd name="connsiteY10" fmla="*/ 3748303 h 3850120"/>
              <a:gd name="connsiteX11" fmla="*/ 2766077 w 5500118"/>
              <a:gd name="connsiteY11" fmla="*/ 3600603 h 3850120"/>
              <a:gd name="connsiteX12" fmla="*/ 1799260 w 5500118"/>
              <a:gd name="connsiteY12" fmla="*/ 3617355 h 3850120"/>
              <a:gd name="connsiteX13" fmla="*/ 788969 w 5500118"/>
              <a:gd name="connsiteY13" fmla="*/ 3502458 h 3850120"/>
              <a:gd name="connsiteX14" fmla="*/ 7091 w 5500118"/>
              <a:gd name="connsiteY14" fmla="*/ 2223449 h 3850120"/>
              <a:gd name="connsiteX0" fmla="*/ 7091 w 5500118"/>
              <a:gd name="connsiteY0" fmla="*/ 2223449 h 3855916"/>
              <a:gd name="connsiteX1" fmla="*/ 1067265 w 5500118"/>
              <a:gd name="connsiteY1" fmla="*/ 547902 h 3855916"/>
              <a:gd name="connsiteX2" fmla="*/ 2591265 w 5500118"/>
              <a:gd name="connsiteY2" fmla="*/ 285318 h 3855916"/>
              <a:gd name="connsiteX3" fmla="*/ 3863474 w 5500118"/>
              <a:gd name="connsiteY3" fmla="*/ 11191 h 3855916"/>
              <a:gd name="connsiteX4" fmla="*/ 5029665 w 5500118"/>
              <a:gd name="connsiteY4" fmla="*/ 501519 h 3855916"/>
              <a:gd name="connsiteX5" fmla="*/ 5420605 w 5500118"/>
              <a:gd name="connsiteY5" fmla="*/ 1024304 h 3855916"/>
              <a:gd name="connsiteX6" fmla="*/ 5500118 w 5500118"/>
              <a:gd name="connsiteY6" fmla="*/ 1555067 h 3855916"/>
              <a:gd name="connsiteX7" fmla="*/ 5082675 w 5500118"/>
              <a:gd name="connsiteY7" fmla="*/ 2269831 h 3855916"/>
              <a:gd name="connsiteX8" fmla="*/ 5049543 w 5500118"/>
              <a:gd name="connsiteY8" fmla="*/ 2800095 h 3855916"/>
              <a:gd name="connsiteX9" fmla="*/ 4857387 w 5500118"/>
              <a:gd name="connsiteY9" fmla="*/ 3416998 h 3855916"/>
              <a:gd name="connsiteX10" fmla="*/ 4486130 w 5500118"/>
              <a:gd name="connsiteY10" fmla="*/ 3755026 h 3855916"/>
              <a:gd name="connsiteX11" fmla="*/ 2766077 w 5500118"/>
              <a:gd name="connsiteY11" fmla="*/ 3600603 h 3855916"/>
              <a:gd name="connsiteX12" fmla="*/ 1799260 w 5500118"/>
              <a:gd name="connsiteY12" fmla="*/ 3617355 h 3855916"/>
              <a:gd name="connsiteX13" fmla="*/ 788969 w 5500118"/>
              <a:gd name="connsiteY13" fmla="*/ 3502458 h 3855916"/>
              <a:gd name="connsiteX14" fmla="*/ 7091 w 5500118"/>
              <a:gd name="connsiteY14" fmla="*/ 2223449 h 3855916"/>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683828"/>
              <a:gd name="connsiteX1" fmla="*/ 1067265 w 5500118"/>
              <a:gd name="connsiteY1" fmla="*/ 547902 h 3683828"/>
              <a:gd name="connsiteX2" fmla="*/ 2591265 w 5500118"/>
              <a:gd name="connsiteY2" fmla="*/ 285318 h 3683828"/>
              <a:gd name="connsiteX3" fmla="*/ 3863474 w 5500118"/>
              <a:gd name="connsiteY3" fmla="*/ 11191 h 3683828"/>
              <a:gd name="connsiteX4" fmla="*/ 5029665 w 5500118"/>
              <a:gd name="connsiteY4" fmla="*/ 501519 h 3683828"/>
              <a:gd name="connsiteX5" fmla="*/ 5420605 w 5500118"/>
              <a:gd name="connsiteY5" fmla="*/ 1024304 h 3683828"/>
              <a:gd name="connsiteX6" fmla="*/ 5500118 w 5500118"/>
              <a:gd name="connsiteY6" fmla="*/ 1555067 h 3683828"/>
              <a:gd name="connsiteX7" fmla="*/ 5082675 w 5500118"/>
              <a:gd name="connsiteY7" fmla="*/ 2269831 h 3683828"/>
              <a:gd name="connsiteX8" fmla="*/ 5049543 w 5500118"/>
              <a:gd name="connsiteY8" fmla="*/ 2800095 h 3683828"/>
              <a:gd name="connsiteX9" fmla="*/ 4857387 w 5500118"/>
              <a:gd name="connsiteY9" fmla="*/ 3416998 h 3683828"/>
              <a:gd name="connsiteX10" fmla="*/ 4667665 w 5500118"/>
              <a:gd name="connsiteY10" fmla="*/ 3607108 h 3683828"/>
              <a:gd name="connsiteX11" fmla="*/ 2766077 w 5500118"/>
              <a:gd name="connsiteY11" fmla="*/ 3600603 h 3683828"/>
              <a:gd name="connsiteX12" fmla="*/ 1799260 w 5500118"/>
              <a:gd name="connsiteY12" fmla="*/ 3617355 h 3683828"/>
              <a:gd name="connsiteX13" fmla="*/ 1342742 w 5500118"/>
              <a:gd name="connsiteY13" fmla="*/ 3662134 h 3683828"/>
              <a:gd name="connsiteX14" fmla="*/ 788969 w 5500118"/>
              <a:gd name="connsiteY14" fmla="*/ 3502458 h 3683828"/>
              <a:gd name="connsiteX15" fmla="*/ 7091 w 5500118"/>
              <a:gd name="connsiteY15" fmla="*/ 2223449 h 3683828"/>
              <a:gd name="connsiteX0" fmla="*/ 7091 w 5500118"/>
              <a:gd name="connsiteY0" fmla="*/ 2223449 h 3692752"/>
              <a:gd name="connsiteX1" fmla="*/ 1067265 w 5500118"/>
              <a:gd name="connsiteY1" fmla="*/ 547902 h 3692752"/>
              <a:gd name="connsiteX2" fmla="*/ 2591265 w 5500118"/>
              <a:gd name="connsiteY2" fmla="*/ 285318 h 3692752"/>
              <a:gd name="connsiteX3" fmla="*/ 3863474 w 5500118"/>
              <a:gd name="connsiteY3" fmla="*/ 11191 h 3692752"/>
              <a:gd name="connsiteX4" fmla="*/ 5029665 w 5500118"/>
              <a:gd name="connsiteY4" fmla="*/ 501519 h 3692752"/>
              <a:gd name="connsiteX5" fmla="*/ 5420605 w 5500118"/>
              <a:gd name="connsiteY5" fmla="*/ 1024304 h 3692752"/>
              <a:gd name="connsiteX6" fmla="*/ 5500118 w 5500118"/>
              <a:gd name="connsiteY6" fmla="*/ 1555067 h 3692752"/>
              <a:gd name="connsiteX7" fmla="*/ 5082675 w 5500118"/>
              <a:gd name="connsiteY7" fmla="*/ 2269831 h 3692752"/>
              <a:gd name="connsiteX8" fmla="*/ 5049543 w 5500118"/>
              <a:gd name="connsiteY8" fmla="*/ 2800095 h 3692752"/>
              <a:gd name="connsiteX9" fmla="*/ 4857387 w 5500118"/>
              <a:gd name="connsiteY9" fmla="*/ 3416998 h 3692752"/>
              <a:gd name="connsiteX10" fmla="*/ 4667665 w 5500118"/>
              <a:gd name="connsiteY10" fmla="*/ 3607108 h 3692752"/>
              <a:gd name="connsiteX11" fmla="*/ 2766077 w 5500118"/>
              <a:gd name="connsiteY11" fmla="*/ 3600603 h 3692752"/>
              <a:gd name="connsiteX12" fmla="*/ 1799260 w 5500118"/>
              <a:gd name="connsiteY12" fmla="*/ 3617355 h 3692752"/>
              <a:gd name="connsiteX13" fmla="*/ 1342742 w 5500118"/>
              <a:gd name="connsiteY13" fmla="*/ 3675581 h 3692752"/>
              <a:gd name="connsiteX14" fmla="*/ 788969 w 5500118"/>
              <a:gd name="connsiteY14" fmla="*/ 3502458 h 3692752"/>
              <a:gd name="connsiteX15" fmla="*/ 7091 w 5500118"/>
              <a:gd name="connsiteY15" fmla="*/ 2223449 h 3692752"/>
              <a:gd name="connsiteX0" fmla="*/ 7091 w 5500118"/>
              <a:gd name="connsiteY0" fmla="*/ 2223449 h 3675581"/>
              <a:gd name="connsiteX1" fmla="*/ 1067265 w 5500118"/>
              <a:gd name="connsiteY1" fmla="*/ 547902 h 3675581"/>
              <a:gd name="connsiteX2" fmla="*/ 2591265 w 5500118"/>
              <a:gd name="connsiteY2" fmla="*/ 285318 h 3675581"/>
              <a:gd name="connsiteX3" fmla="*/ 3863474 w 5500118"/>
              <a:gd name="connsiteY3" fmla="*/ 11191 h 3675581"/>
              <a:gd name="connsiteX4" fmla="*/ 5029665 w 5500118"/>
              <a:gd name="connsiteY4" fmla="*/ 501519 h 3675581"/>
              <a:gd name="connsiteX5" fmla="*/ 5420605 w 5500118"/>
              <a:gd name="connsiteY5" fmla="*/ 1024304 h 3675581"/>
              <a:gd name="connsiteX6" fmla="*/ 5500118 w 5500118"/>
              <a:gd name="connsiteY6" fmla="*/ 1555067 h 3675581"/>
              <a:gd name="connsiteX7" fmla="*/ 5082675 w 5500118"/>
              <a:gd name="connsiteY7" fmla="*/ 2269831 h 3675581"/>
              <a:gd name="connsiteX8" fmla="*/ 5049543 w 5500118"/>
              <a:gd name="connsiteY8" fmla="*/ 2800095 h 3675581"/>
              <a:gd name="connsiteX9" fmla="*/ 4857387 w 5500118"/>
              <a:gd name="connsiteY9" fmla="*/ 3416998 h 3675581"/>
              <a:gd name="connsiteX10" fmla="*/ 4667665 w 5500118"/>
              <a:gd name="connsiteY10" fmla="*/ 3607108 h 3675581"/>
              <a:gd name="connsiteX11" fmla="*/ 2766077 w 5500118"/>
              <a:gd name="connsiteY11" fmla="*/ 3600603 h 3675581"/>
              <a:gd name="connsiteX12" fmla="*/ 1799260 w 5500118"/>
              <a:gd name="connsiteY12" fmla="*/ 3617355 h 3675581"/>
              <a:gd name="connsiteX13" fmla="*/ 1342742 w 5500118"/>
              <a:gd name="connsiteY13" fmla="*/ 3675581 h 3675581"/>
              <a:gd name="connsiteX14" fmla="*/ 788969 w 5500118"/>
              <a:gd name="connsiteY14" fmla="*/ 3502458 h 3675581"/>
              <a:gd name="connsiteX15" fmla="*/ 7091 w 5500118"/>
              <a:gd name="connsiteY15" fmla="*/ 2223449 h 3675581"/>
              <a:gd name="connsiteX0" fmla="*/ 7091 w 5500118"/>
              <a:gd name="connsiteY0" fmla="*/ 2223449 h 3694446"/>
              <a:gd name="connsiteX1" fmla="*/ 1067265 w 5500118"/>
              <a:gd name="connsiteY1" fmla="*/ 547902 h 3694446"/>
              <a:gd name="connsiteX2" fmla="*/ 2591265 w 5500118"/>
              <a:gd name="connsiteY2" fmla="*/ 285318 h 3694446"/>
              <a:gd name="connsiteX3" fmla="*/ 3863474 w 5500118"/>
              <a:gd name="connsiteY3" fmla="*/ 11191 h 3694446"/>
              <a:gd name="connsiteX4" fmla="*/ 5029665 w 5500118"/>
              <a:gd name="connsiteY4" fmla="*/ 501519 h 3694446"/>
              <a:gd name="connsiteX5" fmla="*/ 5420605 w 5500118"/>
              <a:gd name="connsiteY5" fmla="*/ 1024304 h 3694446"/>
              <a:gd name="connsiteX6" fmla="*/ 5500118 w 5500118"/>
              <a:gd name="connsiteY6" fmla="*/ 1555067 h 3694446"/>
              <a:gd name="connsiteX7" fmla="*/ 5082675 w 5500118"/>
              <a:gd name="connsiteY7" fmla="*/ 2269831 h 3694446"/>
              <a:gd name="connsiteX8" fmla="*/ 5049543 w 5500118"/>
              <a:gd name="connsiteY8" fmla="*/ 2800095 h 3694446"/>
              <a:gd name="connsiteX9" fmla="*/ 4857387 w 5500118"/>
              <a:gd name="connsiteY9" fmla="*/ 3416998 h 3694446"/>
              <a:gd name="connsiteX10" fmla="*/ 4667665 w 5500118"/>
              <a:gd name="connsiteY10" fmla="*/ 3607108 h 3694446"/>
              <a:gd name="connsiteX11" fmla="*/ 2766077 w 5500118"/>
              <a:gd name="connsiteY11" fmla="*/ 3600603 h 3694446"/>
              <a:gd name="connsiteX12" fmla="*/ 1799260 w 5500118"/>
              <a:gd name="connsiteY12" fmla="*/ 3617355 h 3694446"/>
              <a:gd name="connsiteX13" fmla="*/ 1342742 w 5500118"/>
              <a:gd name="connsiteY13" fmla="*/ 3675581 h 3694446"/>
              <a:gd name="connsiteX14" fmla="*/ 788969 w 5500118"/>
              <a:gd name="connsiteY14" fmla="*/ 3502458 h 3694446"/>
              <a:gd name="connsiteX15" fmla="*/ 7091 w 5500118"/>
              <a:gd name="connsiteY15" fmla="*/ 2223449 h 3694446"/>
              <a:gd name="connsiteX0" fmla="*/ 7091 w 5500118"/>
              <a:gd name="connsiteY0" fmla="*/ 2223449 h 3743074"/>
              <a:gd name="connsiteX1" fmla="*/ 1067265 w 5500118"/>
              <a:gd name="connsiteY1" fmla="*/ 547902 h 3743074"/>
              <a:gd name="connsiteX2" fmla="*/ 2591265 w 5500118"/>
              <a:gd name="connsiteY2" fmla="*/ 285318 h 3743074"/>
              <a:gd name="connsiteX3" fmla="*/ 3863474 w 5500118"/>
              <a:gd name="connsiteY3" fmla="*/ 11191 h 3743074"/>
              <a:gd name="connsiteX4" fmla="*/ 5029665 w 5500118"/>
              <a:gd name="connsiteY4" fmla="*/ 501519 h 3743074"/>
              <a:gd name="connsiteX5" fmla="*/ 5420605 w 5500118"/>
              <a:gd name="connsiteY5" fmla="*/ 1024304 h 3743074"/>
              <a:gd name="connsiteX6" fmla="*/ 5500118 w 5500118"/>
              <a:gd name="connsiteY6" fmla="*/ 1555067 h 3743074"/>
              <a:gd name="connsiteX7" fmla="*/ 5082675 w 5500118"/>
              <a:gd name="connsiteY7" fmla="*/ 2269831 h 3743074"/>
              <a:gd name="connsiteX8" fmla="*/ 5049543 w 5500118"/>
              <a:gd name="connsiteY8" fmla="*/ 2800095 h 3743074"/>
              <a:gd name="connsiteX9" fmla="*/ 4857387 w 5500118"/>
              <a:gd name="connsiteY9" fmla="*/ 3416998 h 3743074"/>
              <a:gd name="connsiteX10" fmla="*/ 4667665 w 5500118"/>
              <a:gd name="connsiteY10" fmla="*/ 3607108 h 3743074"/>
              <a:gd name="connsiteX11" fmla="*/ 2766077 w 5500118"/>
              <a:gd name="connsiteY11" fmla="*/ 3600603 h 3743074"/>
              <a:gd name="connsiteX12" fmla="*/ 1799260 w 5500118"/>
              <a:gd name="connsiteY12" fmla="*/ 3617355 h 3743074"/>
              <a:gd name="connsiteX13" fmla="*/ 1255337 w 5500118"/>
              <a:gd name="connsiteY13" fmla="*/ 3729369 h 3743074"/>
              <a:gd name="connsiteX14" fmla="*/ 788969 w 5500118"/>
              <a:gd name="connsiteY14" fmla="*/ 3502458 h 3743074"/>
              <a:gd name="connsiteX15" fmla="*/ 7091 w 5500118"/>
              <a:gd name="connsiteY15" fmla="*/ 2223449 h 3743074"/>
              <a:gd name="connsiteX0" fmla="*/ 7091 w 5500118"/>
              <a:gd name="connsiteY0" fmla="*/ 2223449 h 3729369"/>
              <a:gd name="connsiteX1" fmla="*/ 1067265 w 5500118"/>
              <a:gd name="connsiteY1" fmla="*/ 547902 h 3729369"/>
              <a:gd name="connsiteX2" fmla="*/ 2591265 w 5500118"/>
              <a:gd name="connsiteY2" fmla="*/ 285318 h 3729369"/>
              <a:gd name="connsiteX3" fmla="*/ 3863474 w 5500118"/>
              <a:gd name="connsiteY3" fmla="*/ 11191 h 3729369"/>
              <a:gd name="connsiteX4" fmla="*/ 5029665 w 5500118"/>
              <a:gd name="connsiteY4" fmla="*/ 501519 h 3729369"/>
              <a:gd name="connsiteX5" fmla="*/ 5420605 w 5500118"/>
              <a:gd name="connsiteY5" fmla="*/ 1024304 h 3729369"/>
              <a:gd name="connsiteX6" fmla="*/ 5500118 w 5500118"/>
              <a:gd name="connsiteY6" fmla="*/ 1555067 h 3729369"/>
              <a:gd name="connsiteX7" fmla="*/ 5082675 w 5500118"/>
              <a:gd name="connsiteY7" fmla="*/ 2269831 h 3729369"/>
              <a:gd name="connsiteX8" fmla="*/ 5049543 w 5500118"/>
              <a:gd name="connsiteY8" fmla="*/ 2800095 h 3729369"/>
              <a:gd name="connsiteX9" fmla="*/ 4857387 w 5500118"/>
              <a:gd name="connsiteY9" fmla="*/ 3416998 h 3729369"/>
              <a:gd name="connsiteX10" fmla="*/ 4667665 w 5500118"/>
              <a:gd name="connsiteY10" fmla="*/ 3607108 h 3729369"/>
              <a:gd name="connsiteX11" fmla="*/ 2766077 w 5500118"/>
              <a:gd name="connsiteY11" fmla="*/ 3600603 h 3729369"/>
              <a:gd name="connsiteX12" fmla="*/ 1799260 w 5500118"/>
              <a:gd name="connsiteY12" fmla="*/ 3617355 h 3729369"/>
              <a:gd name="connsiteX13" fmla="*/ 1255337 w 5500118"/>
              <a:gd name="connsiteY13" fmla="*/ 3729369 h 3729369"/>
              <a:gd name="connsiteX14" fmla="*/ 788969 w 5500118"/>
              <a:gd name="connsiteY14" fmla="*/ 3502458 h 3729369"/>
              <a:gd name="connsiteX15" fmla="*/ 7091 w 5500118"/>
              <a:gd name="connsiteY15" fmla="*/ 2223449 h 3729369"/>
              <a:gd name="connsiteX0" fmla="*/ 7091 w 5500118"/>
              <a:gd name="connsiteY0" fmla="*/ 2223449 h 3729369"/>
              <a:gd name="connsiteX1" fmla="*/ 1067265 w 5500118"/>
              <a:gd name="connsiteY1" fmla="*/ 547902 h 3729369"/>
              <a:gd name="connsiteX2" fmla="*/ 2591265 w 5500118"/>
              <a:gd name="connsiteY2" fmla="*/ 285318 h 3729369"/>
              <a:gd name="connsiteX3" fmla="*/ 3863474 w 5500118"/>
              <a:gd name="connsiteY3" fmla="*/ 11191 h 3729369"/>
              <a:gd name="connsiteX4" fmla="*/ 5029665 w 5500118"/>
              <a:gd name="connsiteY4" fmla="*/ 501519 h 3729369"/>
              <a:gd name="connsiteX5" fmla="*/ 5420605 w 5500118"/>
              <a:gd name="connsiteY5" fmla="*/ 1024304 h 3729369"/>
              <a:gd name="connsiteX6" fmla="*/ 5500118 w 5500118"/>
              <a:gd name="connsiteY6" fmla="*/ 1555067 h 3729369"/>
              <a:gd name="connsiteX7" fmla="*/ 5082675 w 5500118"/>
              <a:gd name="connsiteY7" fmla="*/ 2269831 h 3729369"/>
              <a:gd name="connsiteX8" fmla="*/ 5049543 w 5500118"/>
              <a:gd name="connsiteY8" fmla="*/ 2800095 h 3729369"/>
              <a:gd name="connsiteX9" fmla="*/ 4857387 w 5500118"/>
              <a:gd name="connsiteY9" fmla="*/ 3416998 h 3729369"/>
              <a:gd name="connsiteX10" fmla="*/ 4667665 w 5500118"/>
              <a:gd name="connsiteY10" fmla="*/ 3607108 h 3729369"/>
              <a:gd name="connsiteX11" fmla="*/ 2766077 w 5500118"/>
              <a:gd name="connsiteY11" fmla="*/ 3600603 h 3729369"/>
              <a:gd name="connsiteX12" fmla="*/ 1799260 w 5500118"/>
              <a:gd name="connsiteY12" fmla="*/ 3617355 h 3729369"/>
              <a:gd name="connsiteX13" fmla="*/ 1255337 w 5500118"/>
              <a:gd name="connsiteY13" fmla="*/ 3729369 h 3729369"/>
              <a:gd name="connsiteX14" fmla="*/ 788969 w 5500118"/>
              <a:gd name="connsiteY14" fmla="*/ 3502458 h 3729369"/>
              <a:gd name="connsiteX15" fmla="*/ 7091 w 5500118"/>
              <a:gd name="connsiteY15" fmla="*/ 2223449 h 3729369"/>
              <a:gd name="connsiteX0" fmla="*/ 7091 w 5500118"/>
              <a:gd name="connsiteY0" fmla="*/ 2223449 h 3636243"/>
              <a:gd name="connsiteX1" fmla="*/ 1067265 w 5500118"/>
              <a:gd name="connsiteY1" fmla="*/ 547902 h 3636243"/>
              <a:gd name="connsiteX2" fmla="*/ 2591265 w 5500118"/>
              <a:gd name="connsiteY2" fmla="*/ 285318 h 3636243"/>
              <a:gd name="connsiteX3" fmla="*/ 3863474 w 5500118"/>
              <a:gd name="connsiteY3" fmla="*/ 11191 h 3636243"/>
              <a:gd name="connsiteX4" fmla="*/ 5029665 w 5500118"/>
              <a:gd name="connsiteY4" fmla="*/ 501519 h 3636243"/>
              <a:gd name="connsiteX5" fmla="*/ 5420605 w 5500118"/>
              <a:gd name="connsiteY5" fmla="*/ 1024304 h 3636243"/>
              <a:gd name="connsiteX6" fmla="*/ 5500118 w 5500118"/>
              <a:gd name="connsiteY6" fmla="*/ 1555067 h 3636243"/>
              <a:gd name="connsiteX7" fmla="*/ 5082675 w 5500118"/>
              <a:gd name="connsiteY7" fmla="*/ 2269831 h 3636243"/>
              <a:gd name="connsiteX8" fmla="*/ 5049543 w 5500118"/>
              <a:gd name="connsiteY8" fmla="*/ 2800095 h 3636243"/>
              <a:gd name="connsiteX9" fmla="*/ 4857387 w 5500118"/>
              <a:gd name="connsiteY9" fmla="*/ 3416998 h 3636243"/>
              <a:gd name="connsiteX10" fmla="*/ 4667665 w 5500118"/>
              <a:gd name="connsiteY10" fmla="*/ 3607108 h 3636243"/>
              <a:gd name="connsiteX11" fmla="*/ 2766077 w 5500118"/>
              <a:gd name="connsiteY11" fmla="*/ 3600603 h 3636243"/>
              <a:gd name="connsiteX12" fmla="*/ 1799260 w 5500118"/>
              <a:gd name="connsiteY12" fmla="*/ 3617355 h 3636243"/>
              <a:gd name="connsiteX13" fmla="*/ 1262060 w 5500118"/>
              <a:gd name="connsiteY13" fmla="*/ 3581452 h 3636243"/>
              <a:gd name="connsiteX14" fmla="*/ 788969 w 5500118"/>
              <a:gd name="connsiteY14" fmla="*/ 3502458 h 3636243"/>
              <a:gd name="connsiteX15" fmla="*/ 7091 w 5500118"/>
              <a:gd name="connsiteY15" fmla="*/ 2223449 h 3636243"/>
              <a:gd name="connsiteX0" fmla="*/ 7091 w 5500118"/>
              <a:gd name="connsiteY0" fmla="*/ 2223449 h 3620738"/>
              <a:gd name="connsiteX1" fmla="*/ 1067265 w 5500118"/>
              <a:gd name="connsiteY1" fmla="*/ 547902 h 3620738"/>
              <a:gd name="connsiteX2" fmla="*/ 2591265 w 5500118"/>
              <a:gd name="connsiteY2" fmla="*/ 285318 h 3620738"/>
              <a:gd name="connsiteX3" fmla="*/ 3863474 w 5500118"/>
              <a:gd name="connsiteY3" fmla="*/ 11191 h 3620738"/>
              <a:gd name="connsiteX4" fmla="*/ 5029665 w 5500118"/>
              <a:gd name="connsiteY4" fmla="*/ 501519 h 3620738"/>
              <a:gd name="connsiteX5" fmla="*/ 5420605 w 5500118"/>
              <a:gd name="connsiteY5" fmla="*/ 1024304 h 3620738"/>
              <a:gd name="connsiteX6" fmla="*/ 5500118 w 5500118"/>
              <a:gd name="connsiteY6" fmla="*/ 1555067 h 3620738"/>
              <a:gd name="connsiteX7" fmla="*/ 5082675 w 5500118"/>
              <a:gd name="connsiteY7" fmla="*/ 2269831 h 3620738"/>
              <a:gd name="connsiteX8" fmla="*/ 5049543 w 5500118"/>
              <a:gd name="connsiteY8" fmla="*/ 2800095 h 3620738"/>
              <a:gd name="connsiteX9" fmla="*/ 4857387 w 5500118"/>
              <a:gd name="connsiteY9" fmla="*/ 3416998 h 3620738"/>
              <a:gd name="connsiteX10" fmla="*/ 4667665 w 5500118"/>
              <a:gd name="connsiteY10" fmla="*/ 3607108 h 3620738"/>
              <a:gd name="connsiteX11" fmla="*/ 2766077 w 5500118"/>
              <a:gd name="connsiteY11" fmla="*/ 3600603 h 3620738"/>
              <a:gd name="connsiteX12" fmla="*/ 1799260 w 5500118"/>
              <a:gd name="connsiteY12" fmla="*/ 3617355 h 3620738"/>
              <a:gd name="connsiteX13" fmla="*/ 1262060 w 5500118"/>
              <a:gd name="connsiteY13" fmla="*/ 3581452 h 3620738"/>
              <a:gd name="connsiteX14" fmla="*/ 788969 w 5500118"/>
              <a:gd name="connsiteY14" fmla="*/ 3502458 h 3620738"/>
              <a:gd name="connsiteX15" fmla="*/ 7091 w 5500118"/>
              <a:gd name="connsiteY15" fmla="*/ 2223449 h 3620738"/>
              <a:gd name="connsiteX0" fmla="*/ 7091 w 5500118"/>
              <a:gd name="connsiteY0" fmla="*/ 2223449 h 3620738"/>
              <a:gd name="connsiteX1" fmla="*/ 1067265 w 5500118"/>
              <a:gd name="connsiteY1" fmla="*/ 547902 h 3620738"/>
              <a:gd name="connsiteX2" fmla="*/ 2591265 w 5500118"/>
              <a:gd name="connsiteY2" fmla="*/ 285318 h 3620738"/>
              <a:gd name="connsiteX3" fmla="*/ 3863474 w 5500118"/>
              <a:gd name="connsiteY3" fmla="*/ 11191 h 3620738"/>
              <a:gd name="connsiteX4" fmla="*/ 5029665 w 5500118"/>
              <a:gd name="connsiteY4" fmla="*/ 501519 h 3620738"/>
              <a:gd name="connsiteX5" fmla="*/ 5420605 w 5500118"/>
              <a:gd name="connsiteY5" fmla="*/ 1024304 h 3620738"/>
              <a:gd name="connsiteX6" fmla="*/ 5500118 w 5500118"/>
              <a:gd name="connsiteY6" fmla="*/ 1555067 h 3620738"/>
              <a:gd name="connsiteX7" fmla="*/ 5082675 w 5500118"/>
              <a:gd name="connsiteY7" fmla="*/ 2269831 h 3620738"/>
              <a:gd name="connsiteX8" fmla="*/ 5049543 w 5500118"/>
              <a:gd name="connsiteY8" fmla="*/ 2800095 h 3620738"/>
              <a:gd name="connsiteX9" fmla="*/ 4857387 w 5500118"/>
              <a:gd name="connsiteY9" fmla="*/ 3416998 h 3620738"/>
              <a:gd name="connsiteX10" fmla="*/ 4667665 w 5500118"/>
              <a:gd name="connsiteY10" fmla="*/ 3607108 h 3620738"/>
              <a:gd name="connsiteX11" fmla="*/ 2766077 w 5500118"/>
              <a:gd name="connsiteY11" fmla="*/ 3600603 h 3620738"/>
              <a:gd name="connsiteX12" fmla="*/ 1799260 w 5500118"/>
              <a:gd name="connsiteY12" fmla="*/ 3617355 h 3620738"/>
              <a:gd name="connsiteX13" fmla="*/ 1262060 w 5500118"/>
              <a:gd name="connsiteY13" fmla="*/ 3581452 h 3620738"/>
              <a:gd name="connsiteX14" fmla="*/ 788969 w 5500118"/>
              <a:gd name="connsiteY14" fmla="*/ 3502458 h 3620738"/>
              <a:gd name="connsiteX15" fmla="*/ 7091 w 5500118"/>
              <a:gd name="connsiteY15" fmla="*/ 2223449 h 3620738"/>
              <a:gd name="connsiteX0" fmla="*/ 7091 w 5500118"/>
              <a:gd name="connsiteY0" fmla="*/ 2223449 h 3620258"/>
              <a:gd name="connsiteX1" fmla="*/ 1067265 w 5500118"/>
              <a:gd name="connsiteY1" fmla="*/ 547902 h 3620258"/>
              <a:gd name="connsiteX2" fmla="*/ 2591265 w 5500118"/>
              <a:gd name="connsiteY2" fmla="*/ 285318 h 3620258"/>
              <a:gd name="connsiteX3" fmla="*/ 3863474 w 5500118"/>
              <a:gd name="connsiteY3" fmla="*/ 11191 h 3620258"/>
              <a:gd name="connsiteX4" fmla="*/ 5029665 w 5500118"/>
              <a:gd name="connsiteY4" fmla="*/ 501519 h 3620258"/>
              <a:gd name="connsiteX5" fmla="*/ 5420605 w 5500118"/>
              <a:gd name="connsiteY5" fmla="*/ 1024304 h 3620258"/>
              <a:gd name="connsiteX6" fmla="*/ 5500118 w 5500118"/>
              <a:gd name="connsiteY6" fmla="*/ 1555067 h 3620258"/>
              <a:gd name="connsiteX7" fmla="*/ 5082675 w 5500118"/>
              <a:gd name="connsiteY7" fmla="*/ 2269831 h 3620258"/>
              <a:gd name="connsiteX8" fmla="*/ 5049543 w 5500118"/>
              <a:gd name="connsiteY8" fmla="*/ 2800095 h 3620258"/>
              <a:gd name="connsiteX9" fmla="*/ 4857387 w 5500118"/>
              <a:gd name="connsiteY9" fmla="*/ 3416998 h 3620258"/>
              <a:gd name="connsiteX10" fmla="*/ 4667665 w 5500118"/>
              <a:gd name="connsiteY10" fmla="*/ 3607108 h 3620258"/>
              <a:gd name="connsiteX11" fmla="*/ 2766077 w 5500118"/>
              <a:gd name="connsiteY11" fmla="*/ 3600603 h 3620258"/>
              <a:gd name="connsiteX12" fmla="*/ 1799260 w 5500118"/>
              <a:gd name="connsiteY12" fmla="*/ 3617355 h 3620258"/>
              <a:gd name="connsiteX13" fmla="*/ 1403254 w 5500118"/>
              <a:gd name="connsiteY13" fmla="*/ 3568004 h 3620258"/>
              <a:gd name="connsiteX14" fmla="*/ 788969 w 5500118"/>
              <a:gd name="connsiteY14" fmla="*/ 3502458 h 3620258"/>
              <a:gd name="connsiteX15" fmla="*/ 7091 w 5500118"/>
              <a:gd name="connsiteY15" fmla="*/ 2223449 h 3620258"/>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57387 w 5500118"/>
              <a:gd name="connsiteY9" fmla="*/ 3416998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77558 w 5500118"/>
              <a:gd name="connsiteY9" fmla="*/ 3423722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77558 w 5500118"/>
              <a:gd name="connsiteY9" fmla="*/ 3423722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00659"/>
              <a:gd name="connsiteX1" fmla="*/ 1067265 w 5500118"/>
              <a:gd name="connsiteY1" fmla="*/ 547902 h 3600659"/>
              <a:gd name="connsiteX2" fmla="*/ 2591265 w 5500118"/>
              <a:gd name="connsiteY2" fmla="*/ 285318 h 3600659"/>
              <a:gd name="connsiteX3" fmla="*/ 3863474 w 5500118"/>
              <a:gd name="connsiteY3" fmla="*/ 11191 h 3600659"/>
              <a:gd name="connsiteX4" fmla="*/ 5029665 w 5500118"/>
              <a:gd name="connsiteY4" fmla="*/ 501519 h 3600659"/>
              <a:gd name="connsiteX5" fmla="*/ 5420605 w 5500118"/>
              <a:gd name="connsiteY5" fmla="*/ 1024304 h 3600659"/>
              <a:gd name="connsiteX6" fmla="*/ 5500118 w 5500118"/>
              <a:gd name="connsiteY6" fmla="*/ 1555067 h 3600659"/>
              <a:gd name="connsiteX7" fmla="*/ 5082675 w 5500118"/>
              <a:gd name="connsiteY7" fmla="*/ 2269831 h 3600659"/>
              <a:gd name="connsiteX8" fmla="*/ 5049543 w 5500118"/>
              <a:gd name="connsiteY8" fmla="*/ 2800095 h 3600659"/>
              <a:gd name="connsiteX9" fmla="*/ 4877558 w 5500118"/>
              <a:gd name="connsiteY9" fmla="*/ 3423722 h 3600659"/>
              <a:gd name="connsiteX10" fmla="*/ 4681113 w 5500118"/>
              <a:gd name="connsiteY10" fmla="*/ 3573490 h 3600659"/>
              <a:gd name="connsiteX11" fmla="*/ 2766077 w 5500118"/>
              <a:gd name="connsiteY11" fmla="*/ 3600603 h 3600659"/>
              <a:gd name="connsiteX12" fmla="*/ 1940454 w 5500118"/>
              <a:gd name="connsiteY12" fmla="*/ 3583738 h 3600659"/>
              <a:gd name="connsiteX13" fmla="*/ 1403254 w 5500118"/>
              <a:gd name="connsiteY13" fmla="*/ 3568004 h 3600659"/>
              <a:gd name="connsiteX14" fmla="*/ 788969 w 5500118"/>
              <a:gd name="connsiteY14" fmla="*/ 3502458 h 3600659"/>
              <a:gd name="connsiteX15" fmla="*/ 7091 w 5500118"/>
              <a:gd name="connsiteY15" fmla="*/ 2223449 h 360065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877558 w 5500118"/>
              <a:gd name="connsiteY9" fmla="*/ 3423722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64964 w 5500118"/>
              <a:gd name="connsiteY9" fmla="*/ 3470787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44794 w 5500118"/>
              <a:gd name="connsiteY9" fmla="*/ 3316146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71688 w 5500118"/>
              <a:gd name="connsiteY9" fmla="*/ 3343040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9692 w 5502719"/>
              <a:gd name="connsiteY0" fmla="*/ 2223449 h 3592269"/>
              <a:gd name="connsiteX1" fmla="*/ 1069866 w 5502719"/>
              <a:gd name="connsiteY1" fmla="*/ 547902 h 3592269"/>
              <a:gd name="connsiteX2" fmla="*/ 2593866 w 5502719"/>
              <a:gd name="connsiteY2" fmla="*/ 285318 h 3592269"/>
              <a:gd name="connsiteX3" fmla="*/ 3866075 w 5502719"/>
              <a:gd name="connsiteY3" fmla="*/ 11191 h 3592269"/>
              <a:gd name="connsiteX4" fmla="*/ 5032266 w 5502719"/>
              <a:gd name="connsiteY4" fmla="*/ 501519 h 3592269"/>
              <a:gd name="connsiteX5" fmla="*/ 5423206 w 5502719"/>
              <a:gd name="connsiteY5" fmla="*/ 1024304 h 3592269"/>
              <a:gd name="connsiteX6" fmla="*/ 5502719 w 5502719"/>
              <a:gd name="connsiteY6" fmla="*/ 1555067 h 3592269"/>
              <a:gd name="connsiteX7" fmla="*/ 5085276 w 5502719"/>
              <a:gd name="connsiteY7" fmla="*/ 2269831 h 3592269"/>
              <a:gd name="connsiteX8" fmla="*/ 5052144 w 5502719"/>
              <a:gd name="connsiteY8" fmla="*/ 2800095 h 3592269"/>
              <a:gd name="connsiteX9" fmla="*/ 4974289 w 5502719"/>
              <a:gd name="connsiteY9" fmla="*/ 3343040 h 3592269"/>
              <a:gd name="connsiteX10" fmla="*/ 4683714 w 5502719"/>
              <a:gd name="connsiteY10" fmla="*/ 3573490 h 3592269"/>
              <a:gd name="connsiteX11" fmla="*/ 2768678 w 5502719"/>
              <a:gd name="connsiteY11" fmla="*/ 3587156 h 3592269"/>
              <a:gd name="connsiteX12" fmla="*/ 1943055 w 5502719"/>
              <a:gd name="connsiteY12" fmla="*/ 3583738 h 3592269"/>
              <a:gd name="connsiteX13" fmla="*/ 1405855 w 5502719"/>
              <a:gd name="connsiteY13" fmla="*/ 3568004 h 3592269"/>
              <a:gd name="connsiteX14" fmla="*/ 757952 w 5502719"/>
              <a:gd name="connsiteY14" fmla="*/ 3455393 h 3592269"/>
              <a:gd name="connsiteX15" fmla="*/ 9692 w 5502719"/>
              <a:gd name="connsiteY15" fmla="*/ 2223449 h 3592269"/>
              <a:gd name="connsiteX0" fmla="*/ 9692 w 5502719"/>
              <a:gd name="connsiteY0" fmla="*/ 2223449 h 3592269"/>
              <a:gd name="connsiteX1" fmla="*/ 1069866 w 5502719"/>
              <a:gd name="connsiteY1" fmla="*/ 547902 h 3592269"/>
              <a:gd name="connsiteX2" fmla="*/ 2593866 w 5502719"/>
              <a:gd name="connsiteY2" fmla="*/ 285318 h 3592269"/>
              <a:gd name="connsiteX3" fmla="*/ 3866075 w 5502719"/>
              <a:gd name="connsiteY3" fmla="*/ 11191 h 3592269"/>
              <a:gd name="connsiteX4" fmla="*/ 5032266 w 5502719"/>
              <a:gd name="connsiteY4" fmla="*/ 501519 h 3592269"/>
              <a:gd name="connsiteX5" fmla="*/ 5423206 w 5502719"/>
              <a:gd name="connsiteY5" fmla="*/ 1024304 h 3592269"/>
              <a:gd name="connsiteX6" fmla="*/ 5502719 w 5502719"/>
              <a:gd name="connsiteY6" fmla="*/ 1555067 h 3592269"/>
              <a:gd name="connsiteX7" fmla="*/ 5085276 w 5502719"/>
              <a:gd name="connsiteY7" fmla="*/ 2269831 h 3592269"/>
              <a:gd name="connsiteX8" fmla="*/ 5052144 w 5502719"/>
              <a:gd name="connsiteY8" fmla="*/ 2800095 h 3592269"/>
              <a:gd name="connsiteX9" fmla="*/ 4974289 w 5502719"/>
              <a:gd name="connsiteY9" fmla="*/ 3343040 h 3592269"/>
              <a:gd name="connsiteX10" fmla="*/ 4683714 w 5502719"/>
              <a:gd name="connsiteY10" fmla="*/ 3573490 h 3592269"/>
              <a:gd name="connsiteX11" fmla="*/ 2768678 w 5502719"/>
              <a:gd name="connsiteY11" fmla="*/ 3587156 h 3592269"/>
              <a:gd name="connsiteX12" fmla="*/ 1943055 w 5502719"/>
              <a:gd name="connsiteY12" fmla="*/ 3583738 h 3592269"/>
              <a:gd name="connsiteX13" fmla="*/ 1405855 w 5502719"/>
              <a:gd name="connsiteY13" fmla="*/ 3568004 h 3592269"/>
              <a:gd name="connsiteX14" fmla="*/ 757952 w 5502719"/>
              <a:gd name="connsiteY14" fmla="*/ 3455393 h 3592269"/>
              <a:gd name="connsiteX15" fmla="*/ 9692 w 5502719"/>
              <a:gd name="connsiteY15" fmla="*/ 2223449 h 3592269"/>
              <a:gd name="connsiteX0" fmla="*/ 18940 w 5511967"/>
              <a:gd name="connsiteY0" fmla="*/ 2223449 h 3592269"/>
              <a:gd name="connsiteX1" fmla="*/ 1079114 w 5511967"/>
              <a:gd name="connsiteY1" fmla="*/ 547902 h 3592269"/>
              <a:gd name="connsiteX2" fmla="*/ 2603114 w 5511967"/>
              <a:gd name="connsiteY2" fmla="*/ 285318 h 3592269"/>
              <a:gd name="connsiteX3" fmla="*/ 3875323 w 5511967"/>
              <a:gd name="connsiteY3" fmla="*/ 11191 h 3592269"/>
              <a:gd name="connsiteX4" fmla="*/ 5041514 w 5511967"/>
              <a:gd name="connsiteY4" fmla="*/ 501519 h 3592269"/>
              <a:gd name="connsiteX5" fmla="*/ 5432454 w 5511967"/>
              <a:gd name="connsiteY5" fmla="*/ 1024304 h 3592269"/>
              <a:gd name="connsiteX6" fmla="*/ 5511967 w 5511967"/>
              <a:gd name="connsiteY6" fmla="*/ 1555067 h 3592269"/>
              <a:gd name="connsiteX7" fmla="*/ 5094524 w 5511967"/>
              <a:gd name="connsiteY7" fmla="*/ 2269831 h 3592269"/>
              <a:gd name="connsiteX8" fmla="*/ 5061392 w 5511967"/>
              <a:gd name="connsiteY8" fmla="*/ 2800095 h 3592269"/>
              <a:gd name="connsiteX9" fmla="*/ 4983537 w 5511967"/>
              <a:gd name="connsiteY9" fmla="*/ 3343040 h 3592269"/>
              <a:gd name="connsiteX10" fmla="*/ 4692962 w 5511967"/>
              <a:gd name="connsiteY10" fmla="*/ 3573490 h 3592269"/>
              <a:gd name="connsiteX11" fmla="*/ 2777926 w 5511967"/>
              <a:gd name="connsiteY11" fmla="*/ 3587156 h 3592269"/>
              <a:gd name="connsiteX12" fmla="*/ 1952303 w 5511967"/>
              <a:gd name="connsiteY12" fmla="*/ 3583738 h 3592269"/>
              <a:gd name="connsiteX13" fmla="*/ 1415103 w 5511967"/>
              <a:gd name="connsiteY13" fmla="*/ 3568004 h 3592269"/>
              <a:gd name="connsiteX14" fmla="*/ 686518 w 5511967"/>
              <a:gd name="connsiteY14" fmla="*/ 3415052 h 3592269"/>
              <a:gd name="connsiteX15" fmla="*/ 18940 w 5511967"/>
              <a:gd name="connsiteY15" fmla="*/ 2223449 h 3592269"/>
              <a:gd name="connsiteX0" fmla="*/ 18940 w 5511967"/>
              <a:gd name="connsiteY0" fmla="*/ 2223449 h 3592269"/>
              <a:gd name="connsiteX1" fmla="*/ 1079114 w 5511967"/>
              <a:gd name="connsiteY1" fmla="*/ 547902 h 3592269"/>
              <a:gd name="connsiteX2" fmla="*/ 2603114 w 5511967"/>
              <a:gd name="connsiteY2" fmla="*/ 285318 h 3592269"/>
              <a:gd name="connsiteX3" fmla="*/ 3875323 w 5511967"/>
              <a:gd name="connsiteY3" fmla="*/ 11191 h 3592269"/>
              <a:gd name="connsiteX4" fmla="*/ 5041514 w 5511967"/>
              <a:gd name="connsiteY4" fmla="*/ 501519 h 3592269"/>
              <a:gd name="connsiteX5" fmla="*/ 5432454 w 5511967"/>
              <a:gd name="connsiteY5" fmla="*/ 1024304 h 3592269"/>
              <a:gd name="connsiteX6" fmla="*/ 5511967 w 5511967"/>
              <a:gd name="connsiteY6" fmla="*/ 1555067 h 3592269"/>
              <a:gd name="connsiteX7" fmla="*/ 5094524 w 5511967"/>
              <a:gd name="connsiteY7" fmla="*/ 2269831 h 3592269"/>
              <a:gd name="connsiteX8" fmla="*/ 5061392 w 5511967"/>
              <a:gd name="connsiteY8" fmla="*/ 2800095 h 3592269"/>
              <a:gd name="connsiteX9" fmla="*/ 4983537 w 5511967"/>
              <a:gd name="connsiteY9" fmla="*/ 3343040 h 3592269"/>
              <a:gd name="connsiteX10" fmla="*/ 4692962 w 5511967"/>
              <a:gd name="connsiteY10" fmla="*/ 3573490 h 3592269"/>
              <a:gd name="connsiteX11" fmla="*/ 2777926 w 5511967"/>
              <a:gd name="connsiteY11" fmla="*/ 3587156 h 3592269"/>
              <a:gd name="connsiteX12" fmla="*/ 1952303 w 5511967"/>
              <a:gd name="connsiteY12" fmla="*/ 3583738 h 3592269"/>
              <a:gd name="connsiteX13" fmla="*/ 1415103 w 5511967"/>
              <a:gd name="connsiteY13" fmla="*/ 3568004 h 3592269"/>
              <a:gd name="connsiteX14" fmla="*/ 686518 w 5511967"/>
              <a:gd name="connsiteY14" fmla="*/ 3415052 h 3592269"/>
              <a:gd name="connsiteX15" fmla="*/ 18940 w 5511967"/>
              <a:gd name="connsiteY15" fmla="*/ 2223449 h 3592269"/>
              <a:gd name="connsiteX0" fmla="*/ 32548 w 5417999"/>
              <a:gd name="connsiteY0" fmla="*/ 2021743 h 3592269"/>
              <a:gd name="connsiteX1" fmla="*/ 985146 w 5417999"/>
              <a:gd name="connsiteY1" fmla="*/ 547902 h 3592269"/>
              <a:gd name="connsiteX2" fmla="*/ 2509146 w 5417999"/>
              <a:gd name="connsiteY2" fmla="*/ 285318 h 3592269"/>
              <a:gd name="connsiteX3" fmla="*/ 3781355 w 5417999"/>
              <a:gd name="connsiteY3" fmla="*/ 11191 h 3592269"/>
              <a:gd name="connsiteX4" fmla="*/ 4947546 w 5417999"/>
              <a:gd name="connsiteY4" fmla="*/ 501519 h 3592269"/>
              <a:gd name="connsiteX5" fmla="*/ 5338486 w 5417999"/>
              <a:gd name="connsiteY5" fmla="*/ 1024304 h 3592269"/>
              <a:gd name="connsiteX6" fmla="*/ 5417999 w 5417999"/>
              <a:gd name="connsiteY6" fmla="*/ 1555067 h 3592269"/>
              <a:gd name="connsiteX7" fmla="*/ 5000556 w 5417999"/>
              <a:gd name="connsiteY7" fmla="*/ 2269831 h 3592269"/>
              <a:gd name="connsiteX8" fmla="*/ 4967424 w 5417999"/>
              <a:gd name="connsiteY8" fmla="*/ 2800095 h 3592269"/>
              <a:gd name="connsiteX9" fmla="*/ 4889569 w 5417999"/>
              <a:gd name="connsiteY9" fmla="*/ 3343040 h 3592269"/>
              <a:gd name="connsiteX10" fmla="*/ 4598994 w 5417999"/>
              <a:gd name="connsiteY10" fmla="*/ 3573490 h 3592269"/>
              <a:gd name="connsiteX11" fmla="*/ 2683958 w 5417999"/>
              <a:gd name="connsiteY11" fmla="*/ 3587156 h 3592269"/>
              <a:gd name="connsiteX12" fmla="*/ 1858335 w 5417999"/>
              <a:gd name="connsiteY12" fmla="*/ 3583738 h 3592269"/>
              <a:gd name="connsiteX13" fmla="*/ 1321135 w 5417999"/>
              <a:gd name="connsiteY13" fmla="*/ 3568004 h 3592269"/>
              <a:gd name="connsiteX14" fmla="*/ 592550 w 5417999"/>
              <a:gd name="connsiteY14" fmla="*/ 3415052 h 3592269"/>
              <a:gd name="connsiteX15" fmla="*/ 32548 w 5417999"/>
              <a:gd name="connsiteY15" fmla="*/ 2021743 h 3592269"/>
              <a:gd name="connsiteX0" fmla="*/ 4189 w 5389640"/>
              <a:gd name="connsiteY0" fmla="*/ 2021743 h 3592269"/>
              <a:gd name="connsiteX1" fmla="*/ 956787 w 5389640"/>
              <a:gd name="connsiteY1" fmla="*/ 547902 h 3592269"/>
              <a:gd name="connsiteX2" fmla="*/ 2480787 w 5389640"/>
              <a:gd name="connsiteY2" fmla="*/ 285318 h 3592269"/>
              <a:gd name="connsiteX3" fmla="*/ 3752996 w 5389640"/>
              <a:gd name="connsiteY3" fmla="*/ 11191 h 3592269"/>
              <a:gd name="connsiteX4" fmla="*/ 4919187 w 5389640"/>
              <a:gd name="connsiteY4" fmla="*/ 501519 h 3592269"/>
              <a:gd name="connsiteX5" fmla="*/ 5310127 w 5389640"/>
              <a:gd name="connsiteY5" fmla="*/ 1024304 h 3592269"/>
              <a:gd name="connsiteX6" fmla="*/ 5389640 w 5389640"/>
              <a:gd name="connsiteY6" fmla="*/ 1555067 h 3592269"/>
              <a:gd name="connsiteX7" fmla="*/ 4972197 w 5389640"/>
              <a:gd name="connsiteY7" fmla="*/ 2269831 h 3592269"/>
              <a:gd name="connsiteX8" fmla="*/ 4939065 w 5389640"/>
              <a:gd name="connsiteY8" fmla="*/ 2800095 h 3592269"/>
              <a:gd name="connsiteX9" fmla="*/ 4861210 w 5389640"/>
              <a:gd name="connsiteY9" fmla="*/ 3343040 h 3592269"/>
              <a:gd name="connsiteX10" fmla="*/ 4570635 w 5389640"/>
              <a:gd name="connsiteY10" fmla="*/ 3573490 h 3592269"/>
              <a:gd name="connsiteX11" fmla="*/ 2655599 w 5389640"/>
              <a:gd name="connsiteY11" fmla="*/ 3587156 h 3592269"/>
              <a:gd name="connsiteX12" fmla="*/ 1829976 w 5389640"/>
              <a:gd name="connsiteY12" fmla="*/ 3583738 h 3592269"/>
              <a:gd name="connsiteX13" fmla="*/ 1292776 w 5389640"/>
              <a:gd name="connsiteY13" fmla="*/ 3568004 h 3592269"/>
              <a:gd name="connsiteX14" fmla="*/ 564191 w 5389640"/>
              <a:gd name="connsiteY14" fmla="*/ 3415052 h 3592269"/>
              <a:gd name="connsiteX15" fmla="*/ 4189 w 5389640"/>
              <a:gd name="connsiteY15" fmla="*/ 2021743 h 3592269"/>
              <a:gd name="connsiteX0" fmla="*/ 43603 w 5281137"/>
              <a:gd name="connsiteY0" fmla="*/ 2021743 h 3592269"/>
              <a:gd name="connsiteX1" fmla="*/ 848284 w 5281137"/>
              <a:gd name="connsiteY1" fmla="*/ 547902 h 3592269"/>
              <a:gd name="connsiteX2" fmla="*/ 2372284 w 5281137"/>
              <a:gd name="connsiteY2" fmla="*/ 285318 h 3592269"/>
              <a:gd name="connsiteX3" fmla="*/ 3644493 w 5281137"/>
              <a:gd name="connsiteY3" fmla="*/ 11191 h 3592269"/>
              <a:gd name="connsiteX4" fmla="*/ 4810684 w 5281137"/>
              <a:gd name="connsiteY4" fmla="*/ 501519 h 3592269"/>
              <a:gd name="connsiteX5" fmla="*/ 5201624 w 5281137"/>
              <a:gd name="connsiteY5" fmla="*/ 1024304 h 3592269"/>
              <a:gd name="connsiteX6" fmla="*/ 5281137 w 5281137"/>
              <a:gd name="connsiteY6" fmla="*/ 1555067 h 3592269"/>
              <a:gd name="connsiteX7" fmla="*/ 4863694 w 5281137"/>
              <a:gd name="connsiteY7" fmla="*/ 2269831 h 3592269"/>
              <a:gd name="connsiteX8" fmla="*/ 4830562 w 5281137"/>
              <a:gd name="connsiteY8" fmla="*/ 2800095 h 3592269"/>
              <a:gd name="connsiteX9" fmla="*/ 4752707 w 5281137"/>
              <a:gd name="connsiteY9" fmla="*/ 3343040 h 3592269"/>
              <a:gd name="connsiteX10" fmla="*/ 4462132 w 5281137"/>
              <a:gd name="connsiteY10" fmla="*/ 3573490 h 3592269"/>
              <a:gd name="connsiteX11" fmla="*/ 2547096 w 5281137"/>
              <a:gd name="connsiteY11" fmla="*/ 3587156 h 3592269"/>
              <a:gd name="connsiteX12" fmla="*/ 1721473 w 5281137"/>
              <a:gd name="connsiteY12" fmla="*/ 3583738 h 3592269"/>
              <a:gd name="connsiteX13" fmla="*/ 1184273 w 5281137"/>
              <a:gd name="connsiteY13" fmla="*/ 3568004 h 3592269"/>
              <a:gd name="connsiteX14" fmla="*/ 455688 w 5281137"/>
              <a:gd name="connsiteY14" fmla="*/ 3415052 h 3592269"/>
              <a:gd name="connsiteX15" fmla="*/ 43603 w 5281137"/>
              <a:gd name="connsiteY15" fmla="*/ 2021743 h 3592269"/>
              <a:gd name="connsiteX0" fmla="*/ 26781 w 5264315"/>
              <a:gd name="connsiteY0" fmla="*/ 2021743 h 3592269"/>
              <a:gd name="connsiteX1" fmla="*/ 831462 w 5264315"/>
              <a:gd name="connsiteY1" fmla="*/ 547902 h 3592269"/>
              <a:gd name="connsiteX2" fmla="*/ 2355462 w 5264315"/>
              <a:gd name="connsiteY2" fmla="*/ 285318 h 3592269"/>
              <a:gd name="connsiteX3" fmla="*/ 3627671 w 5264315"/>
              <a:gd name="connsiteY3" fmla="*/ 11191 h 3592269"/>
              <a:gd name="connsiteX4" fmla="*/ 4793862 w 5264315"/>
              <a:gd name="connsiteY4" fmla="*/ 501519 h 3592269"/>
              <a:gd name="connsiteX5" fmla="*/ 5184802 w 5264315"/>
              <a:gd name="connsiteY5" fmla="*/ 1024304 h 3592269"/>
              <a:gd name="connsiteX6" fmla="*/ 5264315 w 5264315"/>
              <a:gd name="connsiteY6" fmla="*/ 1555067 h 3592269"/>
              <a:gd name="connsiteX7" fmla="*/ 4846872 w 5264315"/>
              <a:gd name="connsiteY7" fmla="*/ 2269831 h 3592269"/>
              <a:gd name="connsiteX8" fmla="*/ 4813740 w 5264315"/>
              <a:gd name="connsiteY8" fmla="*/ 2800095 h 3592269"/>
              <a:gd name="connsiteX9" fmla="*/ 4735885 w 5264315"/>
              <a:gd name="connsiteY9" fmla="*/ 3343040 h 3592269"/>
              <a:gd name="connsiteX10" fmla="*/ 4445310 w 5264315"/>
              <a:gd name="connsiteY10" fmla="*/ 3573490 h 3592269"/>
              <a:gd name="connsiteX11" fmla="*/ 2530274 w 5264315"/>
              <a:gd name="connsiteY11" fmla="*/ 3587156 h 3592269"/>
              <a:gd name="connsiteX12" fmla="*/ 1704651 w 5264315"/>
              <a:gd name="connsiteY12" fmla="*/ 3583738 h 3592269"/>
              <a:gd name="connsiteX13" fmla="*/ 1167451 w 5264315"/>
              <a:gd name="connsiteY13" fmla="*/ 3568004 h 3592269"/>
              <a:gd name="connsiteX14" fmla="*/ 438866 w 5264315"/>
              <a:gd name="connsiteY14" fmla="*/ 3415052 h 3592269"/>
              <a:gd name="connsiteX15" fmla="*/ 26781 w 5264315"/>
              <a:gd name="connsiteY15" fmla="*/ 2021743 h 3592269"/>
              <a:gd name="connsiteX0" fmla="*/ 13647 w 5251181"/>
              <a:gd name="connsiteY0" fmla="*/ 2021743 h 3631662"/>
              <a:gd name="connsiteX1" fmla="*/ 818328 w 5251181"/>
              <a:gd name="connsiteY1" fmla="*/ 547902 h 3631662"/>
              <a:gd name="connsiteX2" fmla="*/ 2342328 w 5251181"/>
              <a:gd name="connsiteY2" fmla="*/ 285318 h 3631662"/>
              <a:gd name="connsiteX3" fmla="*/ 3614537 w 5251181"/>
              <a:gd name="connsiteY3" fmla="*/ 11191 h 3631662"/>
              <a:gd name="connsiteX4" fmla="*/ 4780728 w 5251181"/>
              <a:gd name="connsiteY4" fmla="*/ 501519 h 3631662"/>
              <a:gd name="connsiteX5" fmla="*/ 5171668 w 5251181"/>
              <a:gd name="connsiteY5" fmla="*/ 1024304 h 3631662"/>
              <a:gd name="connsiteX6" fmla="*/ 5251181 w 5251181"/>
              <a:gd name="connsiteY6" fmla="*/ 1555067 h 3631662"/>
              <a:gd name="connsiteX7" fmla="*/ 4833738 w 5251181"/>
              <a:gd name="connsiteY7" fmla="*/ 2269831 h 3631662"/>
              <a:gd name="connsiteX8" fmla="*/ 4800606 w 5251181"/>
              <a:gd name="connsiteY8" fmla="*/ 2800095 h 3631662"/>
              <a:gd name="connsiteX9" fmla="*/ 4722751 w 5251181"/>
              <a:gd name="connsiteY9" fmla="*/ 3343040 h 3631662"/>
              <a:gd name="connsiteX10" fmla="*/ 4432176 w 5251181"/>
              <a:gd name="connsiteY10" fmla="*/ 3573490 h 3631662"/>
              <a:gd name="connsiteX11" fmla="*/ 2517140 w 5251181"/>
              <a:gd name="connsiteY11" fmla="*/ 3587156 h 3631662"/>
              <a:gd name="connsiteX12" fmla="*/ 1691517 w 5251181"/>
              <a:gd name="connsiteY12" fmla="*/ 3583738 h 3631662"/>
              <a:gd name="connsiteX13" fmla="*/ 1154317 w 5251181"/>
              <a:gd name="connsiteY13" fmla="*/ 3568004 h 3631662"/>
              <a:gd name="connsiteX14" fmla="*/ 613991 w 5251181"/>
              <a:gd name="connsiteY14" fmla="*/ 3529352 h 3631662"/>
              <a:gd name="connsiteX15" fmla="*/ 13647 w 5251181"/>
              <a:gd name="connsiteY15" fmla="*/ 2021743 h 3631662"/>
              <a:gd name="connsiteX0" fmla="*/ 12487 w 5250021"/>
              <a:gd name="connsiteY0" fmla="*/ 2021743 h 3622649"/>
              <a:gd name="connsiteX1" fmla="*/ 817168 w 5250021"/>
              <a:gd name="connsiteY1" fmla="*/ 547902 h 3622649"/>
              <a:gd name="connsiteX2" fmla="*/ 2341168 w 5250021"/>
              <a:gd name="connsiteY2" fmla="*/ 285318 h 3622649"/>
              <a:gd name="connsiteX3" fmla="*/ 3613377 w 5250021"/>
              <a:gd name="connsiteY3" fmla="*/ 11191 h 3622649"/>
              <a:gd name="connsiteX4" fmla="*/ 4779568 w 5250021"/>
              <a:gd name="connsiteY4" fmla="*/ 501519 h 3622649"/>
              <a:gd name="connsiteX5" fmla="*/ 5170508 w 5250021"/>
              <a:gd name="connsiteY5" fmla="*/ 1024304 h 3622649"/>
              <a:gd name="connsiteX6" fmla="*/ 5250021 w 5250021"/>
              <a:gd name="connsiteY6" fmla="*/ 1555067 h 3622649"/>
              <a:gd name="connsiteX7" fmla="*/ 4832578 w 5250021"/>
              <a:gd name="connsiteY7" fmla="*/ 2269831 h 3622649"/>
              <a:gd name="connsiteX8" fmla="*/ 4799446 w 5250021"/>
              <a:gd name="connsiteY8" fmla="*/ 2800095 h 3622649"/>
              <a:gd name="connsiteX9" fmla="*/ 4721591 w 5250021"/>
              <a:gd name="connsiteY9" fmla="*/ 3343040 h 3622649"/>
              <a:gd name="connsiteX10" fmla="*/ 4431016 w 5250021"/>
              <a:gd name="connsiteY10" fmla="*/ 3573490 h 3622649"/>
              <a:gd name="connsiteX11" fmla="*/ 2515980 w 5250021"/>
              <a:gd name="connsiteY11" fmla="*/ 3587156 h 3622649"/>
              <a:gd name="connsiteX12" fmla="*/ 1690357 w 5250021"/>
              <a:gd name="connsiteY12" fmla="*/ 3583738 h 3622649"/>
              <a:gd name="connsiteX13" fmla="*/ 1153157 w 5250021"/>
              <a:gd name="connsiteY13" fmla="*/ 3568004 h 3622649"/>
              <a:gd name="connsiteX14" fmla="*/ 619554 w 5250021"/>
              <a:gd name="connsiteY14" fmla="*/ 3515905 h 3622649"/>
              <a:gd name="connsiteX15" fmla="*/ 12487 w 5250021"/>
              <a:gd name="connsiteY15" fmla="*/ 2021743 h 3622649"/>
              <a:gd name="connsiteX0" fmla="*/ 12487 w 5250021"/>
              <a:gd name="connsiteY0" fmla="*/ 2021743 h 3592269"/>
              <a:gd name="connsiteX1" fmla="*/ 817168 w 5250021"/>
              <a:gd name="connsiteY1" fmla="*/ 547902 h 3592269"/>
              <a:gd name="connsiteX2" fmla="*/ 2341168 w 5250021"/>
              <a:gd name="connsiteY2" fmla="*/ 285318 h 3592269"/>
              <a:gd name="connsiteX3" fmla="*/ 3613377 w 5250021"/>
              <a:gd name="connsiteY3" fmla="*/ 11191 h 3592269"/>
              <a:gd name="connsiteX4" fmla="*/ 4779568 w 5250021"/>
              <a:gd name="connsiteY4" fmla="*/ 501519 h 3592269"/>
              <a:gd name="connsiteX5" fmla="*/ 5170508 w 5250021"/>
              <a:gd name="connsiteY5" fmla="*/ 1024304 h 3592269"/>
              <a:gd name="connsiteX6" fmla="*/ 5250021 w 5250021"/>
              <a:gd name="connsiteY6" fmla="*/ 1555067 h 3592269"/>
              <a:gd name="connsiteX7" fmla="*/ 4832578 w 5250021"/>
              <a:gd name="connsiteY7" fmla="*/ 2269831 h 3592269"/>
              <a:gd name="connsiteX8" fmla="*/ 4799446 w 5250021"/>
              <a:gd name="connsiteY8" fmla="*/ 2800095 h 3592269"/>
              <a:gd name="connsiteX9" fmla="*/ 4721591 w 5250021"/>
              <a:gd name="connsiteY9" fmla="*/ 3343040 h 3592269"/>
              <a:gd name="connsiteX10" fmla="*/ 4431016 w 5250021"/>
              <a:gd name="connsiteY10" fmla="*/ 3573490 h 3592269"/>
              <a:gd name="connsiteX11" fmla="*/ 2515980 w 5250021"/>
              <a:gd name="connsiteY11" fmla="*/ 3587156 h 3592269"/>
              <a:gd name="connsiteX12" fmla="*/ 1690357 w 5250021"/>
              <a:gd name="connsiteY12" fmla="*/ 3583738 h 3592269"/>
              <a:gd name="connsiteX13" fmla="*/ 1153157 w 5250021"/>
              <a:gd name="connsiteY13" fmla="*/ 3568004 h 3592269"/>
              <a:gd name="connsiteX14" fmla="*/ 619554 w 5250021"/>
              <a:gd name="connsiteY14" fmla="*/ 3515905 h 3592269"/>
              <a:gd name="connsiteX15" fmla="*/ 12487 w 5250021"/>
              <a:gd name="connsiteY15" fmla="*/ 2021743 h 3592269"/>
              <a:gd name="connsiteX0" fmla="*/ 1679 w 5239213"/>
              <a:gd name="connsiteY0" fmla="*/ 2021743 h 3632155"/>
              <a:gd name="connsiteX1" fmla="*/ 806360 w 5239213"/>
              <a:gd name="connsiteY1" fmla="*/ 547902 h 3632155"/>
              <a:gd name="connsiteX2" fmla="*/ 2330360 w 5239213"/>
              <a:gd name="connsiteY2" fmla="*/ 285318 h 3632155"/>
              <a:gd name="connsiteX3" fmla="*/ 3602569 w 5239213"/>
              <a:gd name="connsiteY3" fmla="*/ 11191 h 3632155"/>
              <a:gd name="connsiteX4" fmla="*/ 4768760 w 5239213"/>
              <a:gd name="connsiteY4" fmla="*/ 501519 h 3632155"/>
              <a:gd name="connsiteX5" fmla="*/ 5159700 w 5239213"/>
              <a:gd name="connsiteY5" fmla="*/ 1024304 h 3632155"/>
              <a:gd name="connsiteX6" fmla="*/ 5239213 w 5239213"/>
              <a:gd name="connsiteY6" fmla="*/ 1555067 h 3632155"/>
              <a:gd name="connsiteX7" fmla="*/ 4821770 w 5239213"/>
              <a:gd name="connsiteY7" fmla="*/ 2269831 h 3632155"/>
              <a:gd name="connsiteX8" fmla="*/ 4788638 w 5239213"/>
              <a:gd name="connsiteY8" fmla="*/ 2800095 h 3632155"/>
              <a:gd name="connsiteX9" fmla="*/ 4710783 w 5239213"/>
              <a:gd name="connsiteY9" fmla="*/ 3343040 h 3632155"/>
              <a:gd name="connsiteX10" fmla="*/ 4420208 w 5239213"/>
              <a:gd name="connsiteY10" fmla="*/ 3573490 h 3632155"/>
              <a:gd name="connsiteX11" fmla="*/ 2505172 w 5239213"/>
              <a:gd name="connsiteY11" fmla="*/ 3587156 h 3632155"/>
              <a:gd name="connsiteX12" fmla="*/ 1679549 w 5239213"/>
              <a:gd name="connsiteY12" fmla="*/ 3583738 h 3632155"/>
              <a:gd name="connsiteX13" fmla="*/ 1142349 w 5239213"/>
              <a:gd name="connsiteY13" fmla="*/ 3568004 h 3632155"/>
              <a:gd name="connsiteX14" fmla="*/ 716322 w 5239213"/>
              <a:gd name="connsiteY14" fmla="*/ 3583141 h 3632155"/>
              <a:gd name="connsiteX15" fmla="*/ 1679 w 5239213"/>
              <a:gd name="connsiteY15" fmla="*/ 2021743 h 3632155"/>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42349 w 5239213"/>
              <a:gd name="connsiteY13" fmla="*/ 356800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42349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39213" h="3592269">
                <a:moveTo>
                  <a:pt x="1679" y="2021743"/>
                </a:moveTo>
                <a:cubicBezTo>
                  <a:pt x="16685" y="1515870"/>
                  <a:pt x="375664" y="904054"/>
                  <a:pt x="806360" y="547902"/>
                </a:cubicBezTo>
                <a:cubicBezTo>
                  <a:pt x="1237056" y="191750"/>
                  <a:pt x="1864325" y="374770"/>
                  <a:pt x="2330360" y="285318"/>
                </a:cubicBezTo>
                <a:cubicBezTo>
                  <a:pt x="2796395" y="195866"/>
                  <a:pt x="3258013" y="-55764"/>
                  <a:pt x="3602569" y="11191"/>
                </a:cubicBezTo>
                <a:cubicBezTo>
                  <a:pt x="4145908" y="64894"/>
                  <a:pt x="4544577" y="303841"/>
                  <a:pt x="4768760" y="501519"/>
                </a:cubicBezTo>
                <a:cubicBezTo>
                  <a:pt x="4996256" y="663745"/>
                  <a:pt x="5108900" y="857548"/>
                  <a:pt x="5159700" y="1024304"/>
                </a:cubicBezTo>
                <a:cubicBezTo>
                  <a:pt x="5210500" y="1191061"/>
                  <a:pt x="5227065" y="1358523"/>
                  <a:pt x="5239213" y="1555067"/>
                </a:cubicBezTo>
                <a:cubicBezTo>
                  <a:pt x="5239212" y="1956908"/>
                  <a:pt x="4893553" y="2061110"/>
                  <a:pt x="4821770" y="2269831"/>
                </a:cubicBezTo>
                <a:cubicBezTo>
                  <a:pt x="4749987" y="2483962"/>
                  <a:pt x="4765447" y="2614423"/>
                  <a:pt x="4788638" y="2800095"/>
                </a:cubicBezTo>
                <a:cubicBezTo>
                  <a:pt x="4791951" y="3058654"/>
                  <a:pt x="4842201" y="3162918"/>
                  <a:pt x="4710783" y="3343040"/>
                </a:cubicBezTo>
                <a:cubicBezTo>
                  <a:pt x="4491472" y="3543917"/>
                  <a:pt x="4677520" y="3370984"/>
                  <a:pt x="4420208" y="3573490"/>
                </a:cubicBezTo>
                <a:cubicBezTo>
                  <a:pt x="3915001" y="3606641"/>
                  <a:pt x="2961948" y="3585448"/>
                  <a:pt x="2505172" y="3587156"/>
                </a:cubicBezTo>
                <a:cubicBezTo>
                  <a:pt x="2048396" y="3588864"/>
                  <a:pt x="2695580" y="3591412"/>
                  <a:pt x="1679549" y="3583738"/>
                </a:cubicBezTo>
                <a:cubicBezTo>
                  <a:pt x="1113995" y="3596235"/>
                  <a:pt x="1794827" y="3573706"/>
                  <a:pt x="1196137" y="3588174"/>
                </a:cubicBezTo>
                <a:cubicBezTo>
                  <a:pt x="738644" y="3582472"/>
                  <a:pt x="1141756" y="3589842"/>
                  <a:pt x="716322" y="3583141"/>
                </a:cubicBezTo>
                <a:cubicBezTo>
                  <a:pt x="60339" y="3034832"/>
                  <a:pt x="-13327" y="2527616"/>
                  <a:pt x="1679" y="2021743"/>
                </a:cubicBezTo>
                <a:close/>
              </a:path>
            </a:pathLst>
          </a:custGeom>
          <a:solidFill>
            <a:srgbClr val="D8D2CA"/>
          </a:solidFill>
          <a:ln>
            <a:noFill/>
          </a:ln>
          <a:scene3d>
            <a:camera prst="orthographicFront">
              <a:rot lat="0" lon="0" rev="10799999"/>
            </a:camera>
            <a:lightRig rig="threePt" dir="t"/>
          </a:scene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A1B8B5BE-2766-3344-A90C-B28F80FE180B}"/>
              </a:ext>
            </a:extLst>
          </p:cNvPr>
          <p:cNvSpPr txBox="1"/>
          <p:nvPr/>
        </p:nvSpPr>
        <p:spPr>
          <a:xfrm>
            <a:off x="770447" y="111734"/>
            <a:ext cx="4227248" cy="3647152"/>
          </a:xfrm>
          <a:prstGeom prst="rect">
            <a:avLst/>
          </a:prstGeom>
          <a:noFill/>
        </p:spPr>
        <p:txBody>
          <a:bodyPr wrap="square" numCol="2" rtlCol="0">
            <a:spAutoFit/>
          </a:bodyPr>
          <a:lstStyle/>
          <a:p>
            <a:pPr lvl="1" fontAlgn="base"/>
            <a:r>
              <a:rPr lang="en-AU" sz="1500" b="1" dirty="0">
                <a:solidFill>
                  <a:srgbClr val="377DAF"/>
                </a:solidFill>
                <a:latin typeface="Corbel" panose="020B0503020204020204" pitchFamily="34" charset="0"/>
                <a:ea typeface="Tahoma" panose="020B0604030504040204" pitchFamily="34" charset="0"/>
                <a:cs typeface="Tahoma" panose="020B0604030504040204" pitchFamily="34" charset="0"/>
              </a:rPr>
              <a:t>This means:</a:t>
            </a:r>
          </a:p>
          <a:p>
            <a:pPr fontAlgn="base"/>
            <a:r>
              <a:rPr lang="en-AU" sz="600" dirty="0">
                <a:latin typeface="Tahoma" panose="020B0604030504040204" pitchFamily="34" charset="0"/>
                <a:ea typeface="Tahoma" panose="020B0604030504040204" pitchFamily="34" charset="0"/>
                <a:cs typeface="Tahoma" panose="020B0604030504040204" pitchFamily="34" charset="0"/>
              </a:rPr>
              <a:t>                                                                                      </a:t>
            </a:r>
          </a:p>
          <a:p>
            <a:pPr marL="171450" indent="-171450" fontAlgn="base">
              <a:buBlip>
                <a:blip r:embed="rId3"/>
              </a:buBlip>
            </a:pPr>
            <a:r>
              <a:rPr lang="en-AU" sz="1000" dirty="0">
                <a:solidFill>
                  <a:srgbClr val="58595B"/>
                </a:solidFill>
                <a:latin typeface="Corbel" panose="020B0503020204020204" pitchFamily="34" charset="0"/>
              </a:rPr>
              <a:t>We want you to take charge of your life, to be smart with your money. We also want to invest in you and make sure you have the things you need to succeed. </a:t>
            </a:r>
          </a:p>
          <a:p>
            <a:pPr marL="171450" indent="-171450" fontAlgn="base">
              <a:buBlip>
                <a:blip r:embed="rId3"/>
              </a:buBlip>
            </a:pPr>
            <a:endParaRPr lang="en-AU" sz="1000" dirty="0">
              <a:solidFill>
                <a:srgbClr val="58595B"/>
              </a:solidFill>
              <a:latin typeface="Corbel" panose="020B0503020204020204" pitchFamily="34" charset="0"/>
            </a:endParaRPr>
          </a:p>
          <a:p>
            <a:pPr marL="171450" indent="-171450" fontAlgn="base">
              <a:buBlip>
                <a:blip r:embed="rId3"/>
              </a:buBlip>
            </a:pPr>
            <a:r>
              <a:rPr lang="en-AU" sz="1000" dirty="0">
                <a:solidFill>
                  <a:srgbClr val="58595B"/>
                </a:solidFill>
                <a:latin typeface="Corbel" panose="020B0503020204020204" pitchFamily="34" charset="0"/>
              </a:rPr>
              <a:t>We will make sure you have an income and help you to become financially independent over time. </a:t>
            </a:r>
            <a:r>
              <a:rPr lang="en-US" sz="1000" dirty="0">
                <a:solidFill>
                  <a:srgbClr val="58595B"/>
                </a:solidFill>
                <a:latin typeface="Corbel" panose="020B0503020204020204" pitchFamily="34" charset="0"/>
              </a:rPr>
              <a:t>​</a:t>
            </a:r>
          </a:p>
          <a:p>
            <a:pPr fontAlgn="base"/>
            <a:r>
              <a:rPr lang="en-AU" sz="1000" dirty="0">
                <a:solidFill>
                  <a:srgbClr val="58595B"/>
                </a:solidFill>
                <a:latin typeface="Corbel" panose="020B0503020204020204" pitchFamily="34" charset="0"/>
              </a:rPr>
              <a:t>​</a:t>
            </a:r>
          </a:p>
          <a:p>
            <a:pPr marL="171450" indent="-171450" fontAlgn="base">
              <a:buBlip>
                <a:blip r:embed="rId3"/>
              </a:buBlip>
            </a:pPr>
            <a:r>
              <a:rPr lang="en-AU" sz="1000" dirty="0">
                <a:solidFill>
                  <a:srgbClr val="58595B"/>
                </a:solidFill>
                <a:latin typeface="Corbel" panose="020B0503020204020204" pitchFamily="34" charset="0"/>
              </a:rPr>
              <a:t>We will ask you to ‘Chip In’ whenever you access financial support through Home Stretch WA. </a:t>
            </a:r>
            <a:r>
              <a:rPr lang="en-US" sz="1000" dirty="0">
                <a:solidFill>
                  <a:srgbClr val="58595B"/>
                </a:solidFill>
                <a:latin typeface="Corbel" panose="020B0503020204020204" pitchFamily="34" charset="0"/>
              </a:rPr>
              <a:t>​</a:t>
            </a:r>
          </a:p>
          <a:p>
            <a:pPr fontAlgn="base"/>
            <a:r>
              <a:rPr lang="en-AU" sz="1000" dirty="0">
                <a:solidFill>
                  <a:srgbClr val="58595B"/>
                </a:solidFill>
                <a:latin typeface="Corbel" panose="020B0503020204020204" pitchFamily="34" charset="0"/>
              </a:rPr>
              <a:t>​</a:t>
            </a:r>
          </a:p>
          <a:p>
            <a:pPr marL="171450" indent="-171450" fontAlgn="base">
              <a:buBlip>
                <a:blip r:embed="rId4"/>
              </a:buBlip>
            </a:pPr>
            <a:r>
              <a:rPr lang="en-AU" sz="1000" dirty="0">
                <a:solidFill>
                  <a:srgbClr val="58595B"/>
                </a:solidFill>
                <a:latin typeface="Corbel" panose="020B0503020204020204" pitchFamily="34" charset="0"/>
              </a:rPr>
              <a:t>Sometimes that will mean putting your own money towards your</a:t>
            </a:r>
          </a:p>
          <a:p>
            <a:pPr marL="171450" indent="-171450" fontAlgn="base">
              <a:buBlip>
                <a:blip r:embed="rId4"/>
              </a:buBlip>
            </a:pPr>
            <a:endParaRPr lang="en-AU" sz="1000" dirty="0">
              <a:solidFill>
                <a:srgbClr val="58595B"/>
              </a:solidFill>
              <a:latin typeface="Corbel" panose="020B0503020204020204" pitchFamily="34" charset="0"/>
            </a:endParaRPr>
          </a:p>
          <a:p>
            <a:pPr marL="171450" indent="-171450" fontAlgn="base">
              <a:buBlip>
                <a:blip r:embed="rId4"/>
              </a:buBlip>
            </a:pPr>
            <a:endParaRPr lang="en-AU" sz="1000" dirty="0">
              <a:solidFill>
                <a:srgbClr val="58595B"/>
              </a:solidFill>
              <a:latin typeface="Corbel" panose="020B0503020204020204" pitchFamily="34" charset="0"/>
            </a:endParaRPr>
          </a:p>
          <a:p>
            <a:pPr marL="171450" indent="-171450" fontAlgn="base">
              <a:buBlip>
                <a:blip r:embed="rId4"/>
              </a:buBlip>
            </a:pPr>
            <a:endParaRPr lang="en-AU" sz="1000" dirty="0">
              <a:solidFill>
                <a:srgbClr val="58595B"/>
              </a:solidFill>
              <a:latin typeface="Corbel" panose="020B0503020204020204" pitchFamily="34" charset="0"/>
            </a:endParaRPr>
          </a:p>
          <a:p>
            <a:pPr marL="171450" indent="-171450" fontAlgn="base">
              <a:buBlip>
                <a:blip r:embed="rId4"/>
              </a:buBlip>
            </a:pPr>
            <a:endParaRPr lang="en-AU" sz="1000" dirty="0">
              <a:solidFill>
                <a:srgbClr val="58595B"/>
              </a:solidFill>
              <a:latin typeface="Corbel" panose="020B0503020204020204" pitchFamily="34" charset="0"/>
            </a:endParaRPr>
          </a:p>
          <a:p>
            <a:pPr fontAlgn="base"/>
            <a:r>
              <a:rPr lang="en-AU" sz="1000" dirty="0">
                <a:solidFill>
                  <a:srgbClr val="58595B"/>
                </a:solidFill>
                <a:latin typeface="Corbel" panose="020B0503020204020204" pitchFamily="34" charset="0"/>
              </a:rPr>
              <a:t>      </a:t>
            </a:r>
          </a:p>
          <a:p>
            <a:pPr fontAlgn="base"/>
            <a:r>
              <a:rPr lang="en-AU" sz="1000" dirty="0">
                <a:solidFill>
                  <a:srgbClr val="58595B"/>
                </a:solidFill>
                <a:latin typeface="Corbel" panose="020B0503020204020204" pitchFamily="34" charset="0"/>
              </a:rPr>
              <a:t>      </a:t>
            </a:r>
          </a:p>
          <a:p>
            <a:pPr fontAlgn="base"/>
            <a:r>
              <a:rPr lang="en-AU" sz="1000" dirty="0">
                <a:solidFill>
                  <a:srgbClr val="58595B"/>
                </a:solidFill>
                <a:latin typeface="Corbel" panose="020B0503020204020204" pitchFamily="34" charset="0"/>
              </a:rPr>
              <a:t>      expenses and Home Stretch WA  </a:t>
            </a:r>
          </a:p>
          <a:p>
            <a:pPr fontAlgn="base"/>
            <a:r>
              <a:rPr lang="en-AU" sz="1000" dirty="0">
                <a:solidFill>
                  <a:srgbClr val="58595B"/>
                </a:solidFill>
                <a:latin typeface="Corbel" panose="020B0503020204020204" pitchFamily="34" charset="0"/>
              </a:rPr>
              <a:t>      providing the rest.</a:t>
            </a:r>
            <a:r>
              <a:rPr lang="en-US" sz="1000" dirty="0">
                <a:solidFill>
                  <a:srgbClr val="58595B"/>
                </a:solidFill>
                <a:latin typeface="Corbel" panose="020B0503020204020204" pitchFamily="34" charset="0"/>
              </a:rPr>
              <a:t>​</a:t>
            </a:r>
          </a:p>
          <a:p>
            <a:pPr fontAlgn="base"/>
            <a:r>
              <a:rPr lang="en-AU" sz="1000" dirty="0">
                <a:solidFill>
                  <a:srgbClr val="58595B"/>
                </a:solidFill>
                <a:latin typeface="Corbel" panose="020B0503020204020204" pitchFamily="34" charset="0"/>
              </a:rPr>
              <a:t>​</a:t>
            </a:r>
          </a:p>
          <a:p>
            <a:pPr marL="171450" indent="-171450" fontAlgn="base">
              <a:buBlip>
                <a:blip r:embed="rId3"/>
              </a:buBlip>
            </a:pPr>
            <a:r>
              <a:rPr lang="en-AU" sz="1000" dirty="0">
                <a:solidFill>
                  <a:srgbClr val="58595B"/>
                </a:solidFill>
                <a:latin typeface="Corbel" panose="020B0503020204020204" pitchFamily="34" charset="0"/>
              </a:rPr>
              <a:t>Other times it will be about you putting in time and effort to build your skills, knowledge and experience. Every person and situation is unique.</a:t>
            </a:r>
          </a:p>
          <a:p>
            <a:pPr fontAlgn="base"/>
            <a:r>
              <a:rPr lang="en-AU" sz="1000" dirty="0">
                <a:solidFill>
                  <a:srgbClr val="58595B"/>
                </a:solidFill>
                <a:latin typeface="Corbel" panose="020B0503020204020204" pitchFamily="34" charset="0"/>
              </a:rPr>
              <a:t>​</a:t>
            </a:r>
          </a:p>
          <a:p>
            <a:pPr marL="171450" indent="-171450" fontAlgn="base">
              <a:buBlip>
                <a:blip r:embed="rId5"/>
              </a:buBlip>
            </a:pPr>
            <a:r>
              <a:rPr lang="en-AU" sz="1000" dirty="0">
                <a:solidFill>
                  <a:srgbClr val="58595B"/>
                </a:solidFill>
                <a:latin typeface="Corbel" panose="020B0503020204020204" pitchFamily="34" charset="0"/>
              </a:rPr>
              <a:t>In times of crisis and emergency, it may be about dealing with the problem first and then working out what you might do differently next time.</a:t>
            </a:r>
            <a:r>
              <a:rPr lang="en-US" sz="1000" dirty="0">
                <a:solidFill>
                  <a:srgbClr val="58595B"/>
                </a:solidFill>
                <a:latin typeface="Corbel" panose="020B0503020204020204" pitchFamily="34" charset="0"/>
              </a:rPr>
              <a:t>​</a:t>
            </a:r>
          </a:p>
          <a:p>
            <a:pPr fontAlgn="base"/>
            <a:endParaRPr lang="en-US" sz="1000" dirty="0">
              <a:solidFill>
                <a:srgbClr val="58595B"/>
              </a:solidFill>
              <a:latin typeface="Corbel" panose="020B0503020204020204" pitchFamily="34" charset="0"/>
            </a:endParaRPr>
          </a:p>
          <a:p>
            <a:pPr marL="171450" indent="-171450" fontAlgn="base">
              <a:buBlip>
                <a:blip r:embed="rId5"/>
              </a:buBlip>
            </a:pPr>
            <a:r>
              <a:rPr lang="en-AU" sz="1000" dirty="0">
                <a:solidFill>
                  <a:srgbClr val="58595B"/>
                </a:solidFill>
                <a:latin typeface="Corbel" panose="020B0503020204020204" pitchFamily="34" charset="0"/>
                <a:ea typeface="Tahoma" panose="020B0604030504040204" pitchFamily="34" charset="0"/>
                <a:cs typeface="Tahoma" panose="020B0604030504040204" pitchFamily="34" charset="0"/>
              </a:rPr>
              <a:t>You have the right to challenge decisions you think are unfair, we will work through it together.</a:t>
            </a:r>
          </a:p>
          <a:p>
            <a:pPr fontAlgn="base"/>
            <a:endParaRPr lang="en-US" sz="1000" dirty="0">
              <a:solidFill>
                <a:srgbClr val="58595B"/>
              </a:solidFill>
              <a:latin typeface="Corbel" panose="020B0503020204020204" pitchFamily="34" charset="0"/>
            </a:endParaRPr>
          </a:p>
          <a:p>
            <a:pPr fontAlgn="base"/>
            <a:endParaRPr lang="en-US"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p14="http://schemas.microsoft.com/office/powerpoint/2010/main">
        <mc:Choice Requires="p14">
          <p:contentPart p14:bwMode="auto" r:id="rId6">
            <p14:nvContentPartPr>
              <p14:cNvPr id="29" name="Ink 28">
                <a:extLst>
                  <a:ext uri="{FF2B5EF4-FFF2-40B4-BE49-F238E27FC236}">
                    <a16:creationId xmlns:a16="http://schemas.microsoft.com/office/drawing/2014/main" id="{56A0891D-24AF-6548-BA7F-EB826A3C8DB5}"/>
                  </a:ext>
                </a:extLst>
              </p14:cNvPr>
              <p14:cNvContentPartPr/>
              <p14:nvPr/>
            </p14:nvContentPartPr>
            <p14:xfrm>
              <a:off x="-1829734" y="394642"/>
              <a:ext cx="360" cy="360"/>
            </p14:xfrm>
          </p:contentPart>
        </mc:Choice>
        <mc:Fallback xmlns="">
          <p:pic>
            <p:nvPicPr>
              <p:cNvPr id="29" name="Ink 28">
                <a:extLst>
                  <a:ext uri="{FF2B5EF4-FFF2-40B4-BE49-F238E27FC236}">
                    <a16:creationId xmlns:a16="http://schemas.microsoft.com/office/drawing/2014/main" id="{56A0891D-24AF-6548-BA7F-EB826A3C8DB5}"/>
                  </a:ext>
                </a:extLst>
              </p:cNvPr>
              <p:cNvPicPr/>
              <p:nvPr/>
            </p:nvPicPr>
            <p:blipFill>
              <a:blip r:embed="rId11"/>
              <a:stretch>
                <a:fillRect/>
              </a:stretch>
            </p:blipFill>
            <p:spPr>
              <a:xfrm>
                <a:off x="-1892734" y="331642"/>
                <a:ext cx="126000" cy="126000"/>
              </a:xfrm>
              <a:prstGeom prst="rect">
                <a:avLst/>
              </a:prstGeom>
            </p:spPr>
          </p:pic>
        </mc:Fallback>
      </mc:AlternateContent>
      <p:pic>
        <p:nvPicPr>
          <p:cNvPr id="7" name="Picture 6">
            <a:extLst>
              <a:ext uri="{FF2B5EF4-FFF2-40B4-BE49-F238E27FC236}">
                <a16:creationId xmlns:a16="http://schemas.microsoft.com/office/drawing/2014/main" id="{3D636915-4AE0-34A9-8565-4D7D0A2E84B1}"/>
              </a:ext>
            </a:extLst>
          </p:cNvPr>
          <p:cNvPicPr>
            <a:picLocks noChangeAspect="1"/>
          </p:cNvPicPr>
          <p:nvPr/>
        </p:nvPicPr>
        <p:blipFill rotWithShape="1">
          <a:blip r:embed="rId12"/>
          <a:srcRect t="4091"/>
          <a:stretch/>
        </p:blipFill>
        <p:spPr>
          <a:xfrm rot="14647654" flipH="1">
            <a:off x="3642707" y="1083271"/>
            <a:ext cx="869298" cy="3625217"/>
          </a:xfrm>
          <a:prstGeom prst="rect">
            <a:avLst/>
          </a:prstGeom>
        </p:spPr>
      </p:pic>
    </p:spTree>
    <p:extLst>
      <p:ext uri="{BB962C8B-B14F-4D97-AF65-F5344CB8AC3E}">
        <p14:creationId xmlns:p14="http://schemas.microsoft.com/office/powerpoint/2010/main" val="3004239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40668-CE9A-E044-87FD-E7FD36C085BF}"/>
              </a:ext>
            </a:extLst>
          </p:cNvPr>
          <p:cNvSpPr>
            <a:spLocks noGrp="1"/>
          </p:cNvSpPr>
          <p:nvPr>
            <p:ph type="title"/>
          </p:nvPr>
        </p:nvSpPr>
        <p:spPr/>
        <p:txBody>
          <a:bodyPr/>
          <a:lstStyle/>
          <a:p>
            <a:endParaRPr lang="en-US"/>
          </a:p>
        </p:txBody>
      </p:sp>
      <p:pic>
        <p:nvPicPr>
          <p:cNvPr id="8" name="Content Placeholder 7">
            <a:extLst>
              <a:ext uri="{FF2B5EF4-FFF2-40B4-BE49-F238E27FC236}">
                <a16:creationId xmlns:a16="http://schemas.microsoft.com/office/drawing/2014/main" id="{B461CE5A-F8F9-844F-BF10-8811B52F4A08}"/>
              </a:ext>
            </a:extLst>
          </p:cNvPr>
          <p:cNvPicPr>
            <a:picLocks noGrp="1" noChangeAspect="1"/>
          </p:cNvPicPr>
          <p:nvPr>
            <p:ph idx="1"/>
          </p:nvPr>
        </p:nvPicPr>
        <p:blipFill>
          <a:blip r:embed="rId3"/>
          <a:stretch>
            <a:fillRect/>
          </a:stretch>
        </p:blipFill>
        <p:spPr>
          <a:xfrm>
            <a:off x="920548" y="931863"/>
            <a:ext cx="3394479" cy="2398712"/>
          </a:xfrm>
        </p:spPr>
      </p:pic>
      <p:sp>
        <p:nvSpPr>
          <p:cNvPr id="5" name="Rectangle 4">
            <a:extLst>
              <a:ext uri="{FF2B5EF4-FFF2-40B4-BE49-F238E27FC236}">
                <a16:creationId xmlns:a16="http://schemas.microsoft.com/office/drawing/2014/main" id="{44D1C50D-D66B-CF4D-B4C3-6F5A1033F45F}"/>
              </a:ext>
            </a:extLst>
          </p:cNvPr>
          <p:cNvSpPr/>
          <p:nvPr/>
        </p:nvSpPr>
        <p:spPr>
          <a:xfrm>
            <a:off x="0" y="-1"/>
            <a:ext cx="5327650" cy="3827097"/>
          </a:xfrm>
          <a:prstGeom prst="rect">
            <a:avLst/>
          </a:prstGeom>
          <a:solidFill>
            <a:srgbClr val="8065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EC7D4DB8-846A-124A-AFBA-4D7EF0ABFB49}"/>
              </a:ext>
            </a:extLst>
          </p:cNvPr>
          <p:cNvSpPr/>
          <p:nvPr/>
        </p:nvSpPr>
        <p:spPr>
          <a:xfrm>
            <a:off x="-313143" y="152139"/>
            <a:ext cx="5418503" cy="3688003"/>
          </a:xfrm>
          <a:custGeom>
            <a:avLst/>
            <a:gdLst>
              <a:gd name="connsiteX0" fmla="*/ 0 w 5168347"/>
              <a:gd name="connsiteY0" fmla="*/ 2136913 h 4273826"/>
              <a:gd name="connsiteX1" fmla="*/ 2584174 w 5168347"/>
              <a:gd name="connsiteY1" fmla="*/ 0 h 4273826"/>
              <a:gd name="connsiteX2" fmla="*/ 5168348 w 5168347"/>
              <a:gd name="connsiteY2" fmla="*/ 2136913 h 4273826"/>
              <a:gd name="connsiteX3" fmla="*/ 2584174 w 5168347"/>
              <a:gd name="connsiteY3" fmla="*/ 4273826 h 4273826"/>
              <a:gd name="connsiteX4" fmla="*/ 0 w 5168347"/>
              <a:gd name="connsiteY4" fmla="*/ 2136913 h 4273826"/>
              <a:gd name="connsiteX0" fmla="*/ 0 w 5241571"/>
              <a:gd name="connsiteY0" fmla="*/ 2190515 h 4327428"/>
              <a:gd name="connsiteX1" fmla="*/ 2584174 w 5241571"/>
              <a:gd name="connsiteY1" fmla="*/ 53602 h 4327428"/>
              <a:gd name="connsiteX2" fmla="*/ 4591878 w 5241571"/>
              <a:gd name="connsiteY2" fmla="*/ 773386 h 4327428"/>
              <a:gd name="connsiteX3" fmla="*/ 5168348 w 5241571"/>
              <a:gd name="connsiteY3" fmla="*/ 2190515 h 4327428"/>
              <a:gd name="connsiteX4" fmla="*/ 2584174 w 5241571"/>
              <a:gd name="connsiteY4" fmla="*/ 4327428 h 4327428"/>
              <a:gd name="connsiteX5" fmla="*/ 0 w 5241571"/>
              <a:gd name="connsiteY5" fmla="*/ 2190515 h 4327428"/>
              <a:gd name="connsiteX0" fmla="*/ 0 w 5243947"/>
              <a:gd name="connsiteY0" fmla="*/ 2195585 h 4332498"/>
              <a:gd name="connsiteX1" fmla="*/ 2584174 w 5243947"/>
              <a:gd name="connsiteY1" fmla="*/ 58672 h 4332498"/>
              <a:gd name="connsiteX2" fmla="*/ 4611756 w 5243947"/>
              <a:gd name="connsiteY2" fmla="*/ 738699 h 4332498"/>
              <a:gd name="connsiteX3" fmla="*/ 5168348 w 5243947"/>
              <a:gd name="connsiteY3" fmla="*/ 2195585 h 4332498"/>
              <a:gd name="connsiteX4" fmla="*/ 2584174 w 5243947"/>
              <a:gd name="connsiteY4" fmla="*/ 4332498 h 4332498"/>
              <a:gd name="connsiteX5" fmla="*/ 0 w 5243947"/>
              <a:gd name="connsiteY5" fmla="*/ 2195585 h 4332498"/>
              <a:gd name="connsiteX0" fmla="*/ 37498 w 5281445"/>
              <a:gd name="connsiteY0" fmla="*/ 2149751 h 4286664"/>
              <a:gd name="connsiteX1" fmla="*/ 1190437 w 5281445"/>
              <a:gd name="connsiteY1" fmla="*/ 401318 h 4286664"/>
              <a:gd name="connsiteX2" fmla="*/ 2621672 w 5281445"/>
              <a:gd name="connsiteY2" fmla="*/ 12838 h 4286664"/>
              <a:gd name="connsiteX3" fmla="*/ 4649254 w 5281445"/>
              <a:gd name="connsiteY3" fmla="*/ 692865 h 4286664"/>
              <a:gd name="connsiteX4" fmla="*/ 5205846 w 5281445"/>
              <a:gd name="connsiteY4" fmla="*/ 2149751 h 4286664"/>
              <a:gd name="connsiteX5" fmla="*/ 2621672 w 5281445"/>
              <a:gd name="connsiteY5" fmla="*/ 4286664 h 4286664"/>
              <a:gd name="connsiteX6" fmla="*/ 37498 w 5281445"/>
              <a:gd name="connsiteY6" fmla="*/ 2149751 h 4286664"/>
              <a:gd name="connsiteX0" fmla="*/ 37498 w 5206080"/>
              <a:gd name="connsiteY0" fmla="*/ 2149751 h 4315973"/>
              <a:gd name="connsiteX1" fmla="*/ 1190437 w 5206080"/>
              <a:gd name="connsiteY1" fmla="*/ 401318 h 4315973"/>
              <a:gd name="connsiteX2" fmla="*/ 2621672 w 5206080"/>
              <a:gd name="connsiteY2" fmla="*/ 12838 h 4315973"/>
              <a:gd name="connsiteX3" fmla="*/ 4649254 w 5206080"/>
              <a:gd name="connsiteY3" fmla="*/ 692865 h 4315973"/>
              <a:gd name="connsiteX4" fmla="*/ 5205846 w 5206080"/>
              <a:gd name="connsiteY4" fmla="*/ 2149751 h 4315973"/>
              <a:gd name="connsiteX5" fmla="*/ 4708889 w 5206080"/>
              <a:gd name="connsiteY5" fmla="*/ 3310170 h 4315973"/>
              <a:gd name="connsiteX6" fmla="*/ 2621672 w 5206080"/>
              <a:gd name="connsiteY6" fmla="*/ 4286664 h 4315973"/>
              <a:gd name="connsiteX7" fmla="*/ 37498 w 5206080"/>
              <a:gd name="connsiteY7" fmla="*/ 2149751 h 4315973"/>
              <a:gd name="connsiteX0" fmla="*/ 37498 w 5205951"/>
              <a:gd name="connsiteY0" fmla="*/ 2144216 h 4310438"/>
              <a:gd name="connsiteX1" fmla="*/ 1190437 w 5205951"/>
              <a:gd name="connsiteY1" fmla="*/ 395783 h 4310438"/>
              <a:gd name="connsiteX2" fmla="*/ 2621672 w 5205951"/>
              <a:gd name="connsiteY2" fmla="*/ 7303 h 4310438"/>
              <a:gd name="connsiteX3" fmla="*/ 3668593 w 5205951"/>
              <a:gd name="connsiteY3" fmla="*/ 183748 h 4310438"/>
              <a:gd name="connsiteX4" fmla="*/ 4649254 w 5205951"/>
              <a:gd name="connsiteY4" fmla="*/ 687330 h 4310438"/>
              <a:gd name="connsiteX5" fmla="*/ 5205846 w 5205951"/>
              <a:gd name="connsiteY5" fmla="*/ 2144216 h 4310438"/>
              <a:gd name="connsiteX6" fmla="*/ 4708889 w 5205951"/>
              <a:gd name="connsiteY6" fmla="*/ 3304635 h 4310438"/>
              <a:gd name="connsiteX7" fmla="*/ 2621672 w 5205951"/>
              <a:gd name="connsiteY7" fmla="*/ 4281129 h 4310438"/>
              <a:gd name="connsiteX8" fmla="*/ 37498 w 5205951"/>
              <a:gd name="connsiteY8" fmla="*/ 2144216 h 4310438"/>
              <a:gd name="connsiteX0" fmla="*/ 37498 w 5220476"/>
              <a:gd name="connsiteY0" fmla="*/ 2144216 h 4310438"/>
              <a:gd name="connsiteX1" fmla="*/ 1190437 w 5220476"/>
              <a:gd name="connsiteY1" fmla="*/ 395783 h 4310438"/>
              <a:gd name="connsiteX2" fmla="*/ 2621672 w 5220476"/>
              <a:gd name="connsiteY2" fmla="*/ 7303 h 4310438"/>
              <a:gd name="connsiteX3" fmla="*/ 3668593 w 5220476"/>
              <a:gd name="connsiteY3" fmla="*/ 183748 h 4310438"/>
              <a:gd name="connsiteX4" fmla="*/ 4649254 w 5220476"/>
              <a:gd name="connsiteY4" fmla="*/ 687330 h 4310438"/>
              <a:gd name="connsiteX5" fmla="*/ 5073325 w 5220476"/>
              <a:gd name="connsiteY5" fmla="*/ 1376443 h 4310438"/>
              <a:gd name="connsiteX6" fmla="*/ 5205846 w 5220476"/>
              <a:gd name="connsiteY6" fmla="*/ 2144216 h 4310438"/>
              <a:gd name="connsiteX7" fmla="*/ 4708889 w 5220476"/>
              <a:gd name="connsiteY7" fmla="*/ 3304635 h 4310438"/>
              <a:gd name="connsiteX8" fmla="*/ 2621672 w 5220476"/>
              <a:gd name="connsiteY8" fmla="*/ 4281129 h 4310438"/>
              <a:gd name="connsiteX9" fmla="*/ 37498 w 5220476"/>
              <a:gd name="connsiteY9" fmla="*/ 2144216 h 4310438"/>
              <a:gd name="connsiteX0" fmla="*/ 37498 w 5206296"/>
              <a:gd name="connsiteY0" fmla="*/ 2144216 h 4307298"/>
              <a:gd name="connsiteX1" fmla="*/ 1190437 w 5206296"/>
              <a:gd name="connsiteY1" fmla="*/ 395783 h 4307298"/>
              <a:gd name="connsiteX2" fmla="*/ 2621672 w 5206296"/>
              <a:gd name="connsiteY2" fmla="*/ 7303 h 4307298"/>
              <a:gd name="connsiteX3" fmla="*/ 3668593 w 5206296"/>
              <a:gd name="connsiteY3" fmla="*/ 183748 h 4307298"/>
              <a:gd name="connsiteX4" fmla="*/ 4649254 w 5206296"/>
              <a:gd name="connsiteY4" fmla="*/ 687330 h 4307298"/>
              <a:gd name="connsiteX5" fmla="*/ 5073325 w 5206296"/>
              <a:gd name="connsiteY5" fmla="*/ 1376443 h 4307298"/>
              <a:gd name="connsiteX6" fmla="*/ 5205846 w 5206296"/>
              <a:gd name="connsiteY6" fmla="*/ 2144216 h 4307298"/>
              <a:gd name="connsiteX7" fmla="*/ 5093202 w 5206296"/>
              <a:gd name="connsiteY7" fmla="*/ 2900443 h 4307298"/>
              <a:gd name="connsiteX8" fmla="*/ 4708889 w 5206296"/>
              <a:gd name="connsiteY8" fmla="*/ 3304635 h 4307298"/>
              <a:gd name="connsiteX9" fmla="*/ 2621672 w 5206296"/>
              <a:gd name="connsiteY9" fmla="*/ 4281129 h 4307298"/>
              <a:gd name="connsiteX10" fmla="*/ 37498 w 5206296"/>
              <a:gd name="connsiteY10" fmla="*/ 2144216 h 4307298"/>
              <a:gd name="connsiteX0" fmla="*/ 37498 w 5206296"/>
              <a:gd name="connsiteY0" fmla="*/ 2144216 h 4311706"/>
              <a:gd name="connsiteX1" fmla="*/ 1190437 w 5206296"/>
              <a:gd name="connsiteY1" fmla="*/ 395783 h 4311706"/>
              <a:gd name="connsiteX2" fmla="*/ 2621672 w 5206296"/>
              <a:gd name="connsiteY2" fmla="*/ 7303 h 4311706"/>
              <a:gd name="connsiteX3" fmla="*/ 3668593 w 5206296"/>
              <a:gd name="connsiteY3" fmla="*/ 183748 h 4311706"/>
              <a:gd name="connsiteX4" fmla="*/ 4649254 w 5206296"/>
              <a:gd name="connsiteY4" fmla="*/ 687330 h 4311706"/>
              <a:gd name="connsiteX5" fmla="*/ 5073325 w 5206296"/>
              <a:gd name="connsiteY5" fmla="*/ 1376443 h 4311706"/>
              <a:gd name="connsiteX6" fmla="*/ 5205846 w 5206296"/>
              <a:gd name="connsiteY6" fmla="*/ 2144216 h 4311706"/>
              <a:gd name="connsiteX7" fmla="*/ 5093202 w 5206296"/>
              <a:gd name="connsiteY7" fmla="*/ 2900443 h 4311706"/>
              <a:gd name="connsiteX8" fmla="*/ 4708889 w 5206296"/>
              <a:gd name="connsiteY8" fmla="*/ 3370896 h 4311706"/>
              <a:gd name="connsiteX9" fmla="*/ 2621672 w 5206296"/>
              <a:gd name="connsiteY9" fmla="*/ 4281129 h 4311706"/>
              <a:gd name="connsiteX10" fmla="*/ 37498 w 5206296"/>
              <a:gd name="connsiteY10" fmla="*/ 2144216 h 4311706"/>
              <a:gd name="connsiteX0" fmla="*/ 37498 w 5206296"/>
              <a:gd name="connsiteY0" fmla="*/ 2144216 h 4313286"/>
              <a:gd name="connsiteX1" fmla="*/ 1190437 w 5206296"/>
              <a:gd name="connsiteY1" fmla="*/ 395783 h 4313286"/>
              <a:gd name="connsiteX2" fmla="*/ 2621672 w 5206296"/>
              <a:gd name="connsiteY2" fmla="*/ 7303 h 4313286"/>
              <a:gd name="connsiteX3" fmla="*/ 3668593 w 5206296"/>
              <a:gd name="connsiteY3" fmla="*/ 183748 h 4313286"/>
              <a:gd name="connsiteX4" fmla="*/ 4649254 w 5206296"/>
              <a:gd name="connsiteY4" fmla="*/ 687330 h 4313286"/>
              <a:gd name="connsiteX5" fmla="*/ 5073325 w 5206296"/>
              <a:gd name="connsiteY5" fmla="*/ 1376443 h 4313286"/>
              <a:gd name="connsiteX6" fmla="*/ 5205846 w 5206296"/>
              <a:gd name="connsiteY6" fmla="*/ 2144216 h 4313286"/>
              <a:gd name="connsiteX7" fmla="*/ 5093202 w 5206296"/>
              <a:gd name="connsiteY7" fmla="*/ 2900443 h 4313286"/>
              <a:gd name="connsiteX8" fmla="*/ 4708889 w 5206296"/>
              <a:gd name="connsiteY8" fmla="*/ 3370896 h 4313286"/>
              <a:gd name="connsiteX9" fmla="*/ 2621672 w 5206296"/>
              <a:gd name="connsiteY9" fmla="*/ 4281129 h 4313286"/>
              <a:gd name="connsiteX10" fmla="*/ 37498 w 5206296"/>
              <a:gd name="connsiteY10" fmla="*/ 2144216 h 4313286"/>
              <a:gd name="connsiteX0" fmla="*/ 37498 w 5206296"/>
              <a:gd name="connsiteY0" fmla="*/ 2144216 h 4323453"/>
              <a:gd name="connsiteX1" fmla="*/ 1190437 w 5206296"/>
              <a:gd name="connsiteY1" fmla="*/ 395783 h 4323453"/>
              <a:gd name="connsiteX2" fmla="*/ 2621672 w 5206296"/>
              <a:gd name="connsiteY2" fmla="*/ 7303 h 4323453"/>
              <a:gd name="connsiteX3" fmla="*/ 3668593 w 5206296"/>
              <a:gd name="connsiteY3" fmla="*/ 183748 h 4323453"/>
              <a:gd name="connsiteX4" fmla="*/ 4649254 w 5206296"/>
              <a:gd name="connsiteY4" fmla="*/ 687330 h 4323453"/>
              <a:gd name="connsiteX5" fmla="*/ 5073325 w 5206296"/>
              <a:gd name="connsiteY5" fmla="*/ 1376443 h 4323453"/>
              <a:gd name="connsiteX6" fmla="*/ 5205846 w 5206296"/>
              <a:gd name="connsiteY6" fmla="*/ 2144216 h 4323453"/>
              <a:gd name="connsiteX7" fmla="*/ 5093202 w 5206296"/>
              <a:gd name="connsiteY7" fmla="*/ 2900443 h 4323453"/>
              <a:gd name="connsiteX8" fmla="*/ 4675758 w 5206296"/>
              <a:gd name="connsiteY8" fmla="*/ 3490165 h 4323453"/>
              <a:gd name="connsiteX9" fmla="*/ 2621672 w 5206296"/>
              <a:gd name="connsiteY9" fmla="*/ 4281129 h 4323453"/>
              <a:gd name="connsiteX10" fmla="*/ 37498 w 5206296"/>
              <a:gd name="connsiteY10" fmla="*/ 2144216 h 4323453"/>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2002 w 5170800"/>
              <a:gd name="connsiteY0" fmla="*/ 2144216 h 4281917"/>
              <a:gd name="connsiteX1" fmla="*/ 1154941 w 5170800"/>
              <a:gd name="connsiteY1" fmla="*/ 395783 h 4281917"/>
              <a:gd name="connsiteX2" fmla="*/ 2586176 w 5170800"/>
              <a:gd name="connsiteY2" fmla="*/ 7303 h 4281917"/>
              <a:gd name="connsiteX3" fmla="*/ 3633097 w 5170800"/>
              <a:gd name="connsiteY3" fmla="*/ 183748 h 4281917"/>
              <a:gd name="connsiteX4" fmla="*/ 4613758 w 5170800"/>
              <a:gd name="connsiteY4" fmla="*/ 687330 h 4281917"/>
              <a:gd name="connsiteX5" fmla="*/ 5037829 w 5170800"/>
              <a:gd name="connsiteY5" fmla="*/ 1376443 h 4281917"/>
              <a:gd name="connsiteX6" fmla="*/ 5170350 w 5170800"/>
              <a:gd name="connsiteY6" fmla="*/ 2144216 h 4281917"/>
              <a:gd name="connsiteX7" fmla="*/ 5057706 w 5170800"/>
              <a:gd name="connsiteY7" fmla="*/ 2900443 h 4281917"/>
              <a:gd name="connsiteX8" fmla="*/ 4746279 w 5170800"/>
              <a:gd name="connsiteY8" fmla="*/ 3563052 h 4281917"/>
              <a:gd name="connsiteX9" fmla="*/ 2586176 w 5170800"/>
              <a:gd name="connsiteY9" fmla="*/ 4281129 h 4281917"/>
              <a:gd name="connsiteX10" fmla="*/ 923028 w 5170800"/>
              <a:gd name="connsiteY10" fmla="*/ 3429854 h 4281917"/>
              <a:gd name="connsiteX11" fmla="*/ 2002 w 5170800"/>
              <a:gd name="connsiteY11" fmla="*/ 2144216 h 4281917"/>
              <a:gd name="connsiteX0" fmla="*/ 4651 w 5173449"/>
              <a:gd name="connsiteY0" fmla="*/ 2144216 h 4281138"/>
              <a:gd name="connsiteX1" fmla="*/ 1157590 w 5173449"/>
              <a:gd name="connsiteY1" fmla="*/ 395783 h 4281138"/>
              <a:gd name="connsiteX2" fmla="*/ 2588825 w 5173449"/>
              <a:gd name="connsiteY2" fmla="*/ 7303 h 4281138"/>
              <a:gd name="connsiteX3" fmla="*/ 3635746 w 5173449"/>
              <a:gd name="connsiteY3" fmla="*/ 183748 h 4281138"/>
              <a:gd name="connsiteX4" fmla="*/ 4616407 w 5173449"/>
              <a:gd name="connsiteY4" fmla="*/ 687330 h 4281138"/>
              <a:gd name="connsiteX5" fmla="*/ 5040478 w 5173449"/>
              <a:gd name="connsiteY5" fmla="*/ 1376443 h 4281138"/>
              <a:gd name="connsiteX6" fmla="*/ 5172999 w 5173449"/>
              <a:gd name="connsiteY6" fmla="*/ 2144216 h 4281138"/>
              <a:gd name="connsiteX7" fmla="*/ 5060355 w 5173449"/>
              <a:gd name="connsiteY7" fmla="*/ 2900443 h 4281138"/>
              <a:gd name="connsiteX8" fmla="*/ 4748928 w 5173449"/>
              <a:gd name="connsiteY8" fmla="*/ 3563052 h 4281138"/>
              <a:gd name="connsiteX9" fmla="*/ 2588825 w 5173449"/>
              <a:gd name="connsiteY9" fmla="*/ 4281129 h 4281138"/>
              <a:gd name="connsiteX10" fmla="*/ 826286 w 5173449"/>
              <a:gd name="connsiteY10" fmla="*/ 3549123 h 4281138"/>
              <a:gd name="connsiteX11" fmla="*/ 4651 w 5173449"/>
              <a:gd name="connsiteY11" fmla="*/ 2144216 h 4281138"/>
              <a:gd name="connsiteX0" fmla="*/ 4651 w 5173449"/>
              <a:gd name="connsiteY0" fmla="*/ 2149708 h 4286630"/>
              <a:gd name="connsiteX1" fmla="*/ 1157590 w 5173449"/>
              <a:gd name="connsiteY1" fmla="*/ 401275 h 4286630"/>
              <a:gd name="connsiteX2" fmla="*/ 2588825 w 5173449"/>
              <a:gd name="connsiteY2" fmla="*/ 12795 h 4286630"/>
              <a:gd name="connsiteX3" fmla="*/ 3861033 w 5173449"/>
              <a:gd name="connsiteY3" fmla="*/ 149484 h 4286630"/>
              <a:gd name="connsiteX4" fmla="*/ 4616407 w 5173449"/>
              <a:gd name="connsiteY4" fmla="*/ 692822 h 4286630"/>
              <a:gd name="connsiteX5" fmla="*/ 5040478 w 5173449"/>
              <a:gd name="connsiteY5" fmla="*/ 1381935 h 4286630"/>
              <a:gd name="connsiteX6" fmla="*/ 5172999 w 5173449"/>
              <a:gd name="connsiteY6" fmla="*/ 2149708 h 4286630"/>
              <a:gd name="connsiteX7" fmla="*/ 5060355 w 5173449"/>
              <a:gd name="connsiteY7" fmla="*/ 2905935 h 4286630"/>
              <a:gd name="connsiteX8" fmla="*/ 4748928 w 5173449"/>
              <a:gd name="connsiteY8" fmla="*/ 3568544 h 4286630"/>
              <a:gd name="connsiteX9" fmla="*/ 2588825 w 5173449"/>
              <a:gd name="connsiteY9" fmla="*/ 4286621 h 4286630"/>
              <a:gd name="connsiteX10" fmla="*/ 826286 w 5173449"/>
              <a:gd name="connsiteY10" fmla="*/ 3554615 h 4286630"/>
              <a:gd name="connsiteX11" fmla="*/ 4651 w 5173449"/>
              <a:gd name="connsiteY11" fmla="*/ 2149708 h 4286630"/>
              <a:gd name="connsiteX0" fmla="*/ 4651 w 5173449"/>
              <a:gd name="connsiteY0" fmla="*/ 2149708 h 4286630"/>
              <a:gd name="connsiteX1" fmla="*/ 1157590 w 5173449"/>
              <a:gd name="connsiteY1" fmla="*/ 401275 h 4286630"/>
              <a:gd name="connsiteX2" fmla="*/ 2588825 w 5173449"/>
              <a:gd name="connsiteY2" fmla="*/ 12795 h 4286630"/>
              <a:gd name="connsiteX3" fmla="*/ 3861033 w 5173449"/>
              <a:gd name="connsiteY3" fmla="*/ 149484 h 4286630"/>
              <a:gd name="connsiteX4" fmla="*/ 4835068 w 5173449"/>
              <a:gd name="connsiteY4" fmla="*/ 672943 h 4286630"/>
              <a:gd name="connsiteX5" fmla="*/ 5040478 w 5173449"/>
              <a:gd name="connsiteY5" fmla="*/ 1381935 h 4286630"/>
              <a:gd name="connsiteX6" fmla="*/ 5172999 w 5173449"/>
              <a:gd name="connsiteY6" fmla="*/ 2149708 h 4286630"/>
              <a:gd name="connsiteX7" fmla="*/ 5060355 w 5173449"/>
              <a:gd name="connsiteY7" fmla="*/ 2905935 h 4286630"/>
              <a:gd name="connsiteX8" fmla="*/ 4748928 w 5173449"/>
              <a:gd name="connsiteY8" fmla="*/ 3568544 h 4286630"/>
              <a:gd name="connsiteX9" fmla="*/ 2588825 w 5173449"/>
              <a:gd name="connsiteY9" fmla="*/ 4286621 h 4286630"/>
              <a:gd name="connsiteX10" fmla="*/ 826286 w 5173449"/>
              <a:gd name="connsiteY10" fmla="*/ 3554615 h 4286630"/>
              <a:gd name="connsiteX11" fmla="*/ 4651 w 5173449"/>
              <a:gd name="connsiteY11" fmla="*/ 2149708 h 4286630"/>
              <a:gd name="connsiteX0" fmla="*/ 4651 w 5252062"/>
              <a:gd name="connsiteY0" fmla="*/ 2149708 h 4286630"/>
              <a:gd name="connsiteX1" fmla="*/ 1157590 w 5252062"/>
              <a:gd name="connsiteY1" fmla="*/ 401275 h 4286630"/>
              <a:gd name="connsiteX2" fmla="*/ 2588825 w 5252062"/>
              <a:gd name="connsiteY2" fmla="*/ 12795 h 4286630"/>
              <a:gd name="connsiteX3" fmla="*/ 3861033 w 5252062"/>
              <a:gd name="connsiteY3" fmla="*/ 149484 h 4286630"/>
              <a:gd name="connsiteX4" fmla="*/ 4835068 w 5252062"/>
              <a:gd name="connsiteY4" fmla="*/ 672943 h 4286630"/>
              <a:gd name="connsiteX5" fmla="*/ 5219382 w 5252062"/>
              <a:gd name="connsiteY5" fmla="*/ 1421691 h 4286630"/>
              <a:gd name="connsiteX6" fmla="*/ 5172999 w 5252062"/>
              <a:gd name="connsiteY6" fmla="*/ 2149708 h 4286630"/>
              <a:gd name="connsiteX7" fmla="*/ 5060355 w 5252062"/>
              <a:gd name="connsiteY7" fmla="*/ 2905935 h 4286630"/>
              <a:gd name="connsiteX8" fmla="*/ 4748928 w 5252062"/>
              <a:gd name="connsiteY8" fmla="*/ 3568544 h 4286630"/>
              <a:gd name="connsiteX9" fmla="*/ 2588825 w 5252062"/>
              <a:gd name="connsiteY9" fmla="*/ 4286621 h 4286630"/>
              <a:gd name="connsiteX10" fmla="*/ 826286 w 5252062"/>
              <a:gd name="connsiteY10" fmla="*/ 3554615 h 4286630"/>
              <a:gd name="connsiteX11" fmla="*/ 4651 w 525206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35068 w 5319892"/>
              <a:gd name="connsiteY4" fmla="*/ 672943 h 4286630"/>
              <a:gd name="connsiteX5" fmla="*/ 5219382 w 5319892"/>
              <a:gd name="connsiteY5" fmla="*/ 1421691 h 4286630"/>
              <a:gd name="connsiteX6" fmla="*/ 5318773 w 5319892"/>
              <a:gd name="connsiteY6" fmla="*/ 2162960 h 4286630"/>
              <a:gd name="connsiteX7" fmla="*/ 5060355 w 5319892"/>
              <a:gd name="connsiteY7" fmla="*/ 2905935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35068 w 5319892"/>
              <a:gd name="connsiteY4" fmla="*/ 672943 h 4286630"/>
              <a:gd name="connsiteX5" fmla="*/ 5219382 w 5319892"/>
              <a:gd name="connsiteY5" fmla="*/ 1421691 h 4286630"/>
              <a:gd name="connsiteX6" fmla="*/ 5318773 w 5319892"/>
              <a:gd name="connsiteY6" fmla="*/ 2162960 h 4286630"/>
              <a:gd name="connsiteX7" fmla="*/ 5212755 w 5319892"/>
              <a:gd name="connsiteY7" fmla="*/ 3018578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88077 w 5319892"/>
              <a:gd name="connsiteY4" fmla="*/ 553674 h 4286630"/>
              <a:gd name="connsiteX5" fmla="*/ 5219382 w 5319892"/>
              <a:gd name="connsiteY5" fmla="*/ 1421691 h 4286630"/>
              <a:gd name="connsiteX6" fmla="*/ 5318773 w 5319892"/>
              <a:gd name="connsiteY6" fmla="*/ 2162960 h 4286630"/>
              <a:gd name="connsiteX7" fmla="*/ 5212755 w 5319892"/>
              <a:gd name="connsiteY7" fmla="*/ 3018578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65310 h 4302232"/>
              <a:gd name="connsiteX1" fmla="*/ 1157590 w 5319892"/>
              <a:gd name="connsiteY1" fmla="*/ 416877 h 4302232"/>
              <a:gd name="connsiteX2" fmla="*/ 2588825 w 5319892"/>
              <a:gd name="connsiteY2" fmla="*/ 28397 h 4302232"/>
              <a:gd name="connsiteX3" fmla="*/ 3867660 w 5319892"/>
              <a:gd name="connsiteY3" fmla="*/ 105452 h 4302232"/>
              <a:gd name="connsiteX4" fmla="*/ 4888077 w 5319892"/>
              <a:gd name="connsiteY4" fmla="*/ 569276 h 4302232"/>
              <a:gd name="connsiteX5" fmla="*/ 5219382 w 5319892"/>
              <a:gd name="connsiteY5" fmla="*/ 1437293 h 4302232"/>
              <a:gd name="connsiteX6" fmla="*/ 5318773 w 5319892"/>
              <a:gd name="connsiteY6" fmla="*/ 2178562 h 4302232"/>
              <a:gd name="connsiteX7" fmla="*/ 5212755 w 5319892"/>
              <a:gd name="connsiteY7" fmla="*/ 3034180 h 4302232"/>
              <a:gd name="connsiteX8" fmla="*/ 4748928 w 5319892"/>
              <a:gd name="connsiteY8" fmla="*/ 3584146 h 4302232"/>
              <a:gd name="connsiteX9" fmla="*/ 2588825 w 5319892"/>
              <a:gd name="connsiteY9" fmla="*/ 4302223 h 4302232"/>
              <a:gd name="connsiteX10" fmla="*/ 826286 w 5319892"/>
              <a:gd name="connsiteY10" fmla="*/ 3570217 h 4302232"/>
              <a:gd name="connsiteX11" fmla="*/ 4651 w 5319892"/>
              <a:gd name="connsiteY11" fmla="*/ 2165310 h 4302232"/>
              <a:gd name="connsiteX0" fmla="*/ 4651 w 5319892"/>
              <a:gd name="connsiteY0" fmla="*/ 2165310 h 4302232"/>
              <a:gd name="connsiteX1" fmla="*/ 1157590 w 5319892"/>
              <a:gd name="connsiteY1" fmla="*/ 416877 h 4302232"/>
              <a:gd name="connsiteX2" fmla="*/ 2588825 w 5319892"/>
              <a:gd name="connsiteY2" fmla="*/ 28397 h 4302232"/>
              <a:gd name="connsiteX3" fmla="*/ 3867660 w 5319892"/>
              <a:gd name="connsiteY3" fmla="*/ 105452 h 4302232"/>
              <a:gd name="connsiteX4" fmla="*/ 4888077 w 5319892"/>
              <a:gd name="connsiteY4" fmla="*/ 569276 h 4302232"/>
              <a:gd name="connsiteX5" fmla="*/ 5219382 w 5319892"/>
              <a:gd name="connsiteY5" fmla="*/ 1437293 h 4302232"/>
              <a:gd name="connsiteX6" fmla="*/ 5318773 w 5319892"/>
              <a:gd name="connsiteY6" fmla="*/ 2178562 h 4302232"/>
              <a:gd name="connsiteX7" fmla="*/ 5133242 w 5319892"/>
              <a:gd name="connsiteY7" fmla="*/ 3067311 h 4302232"/>
              <a:gd name="connsiteX8" fmla="*/ 4748928 w 5319892"/>
              <a:gd name="connsiteY8" fmla="*/ 3584146 h 4302232"/>
              <a:gd name="connsiteX9" fmla="*/ 2588825 w 5319892"/>
              <a:gd name="connsiteY9" fmla="*/ 4302223 h 4302232"/>
              <a:gd name="connsiteX10" fmla="*/ 826286 w 5319892"/>
              <a:gd name="connsiteY10" fmla="*/ 3570217 h 4302232"/>
              <a:gd name="connsiteX11" fmla="*/ 4651 w 5319892"/>
              <a:gd name="connsiteY11" fmla="*/ 2165310 h 4302232"/>
              <a:gd name="connsiteX0" fmla="*/ 4651 w 5371170"/>
              <a:gd name="connsiteY0" fmla="*/ 2165310 h 4302232"/>
              <a:gd name="connsiteX1" fmla="*/ 1157590 w 5371170"/>
              <a:gd name="connsiteY1" fmla="*/ 416877 h 4302232"/>
              <a:gd name="connsiteX2" fmla="*/ 2588825 w 5371170"/>
              <a:gd name="connsiteY2" fmla="*/ 28397 h 4302232"/>
              <a:gd name="connsiteX3" fmla="*/ 3867660 w 5371170"/>
              <a:gd name="connsiteY3" fmla="*/ 105452 h 4302232"/>
              <a:gd name="connsiteX4" fmla="*/ 4888077 w 5371170"/>
              <a:gd name="connsiteY4" fmla="*/ 569276 h 4302232"/>
              <a:gd name="connsiteX5" fmla="*/ 5332026 w 5371170"/>
              <a:gd name="connsiteY5" fmla="*/ 1443919 h 4302232"/>
              <a:gd name="connsiteX6" fmla="*/ 5318773 w 5371170"/>
              <a:gd name="connsiteY6" fmla="*/ 2178562 h 4302232"/>
              <a:gd name="connsiteX7" fmla="*/ 5133242 w 5371170"/>
              <a:gd name="connsiteY7" fmla="*/ 3067311 h 4302232"/>
              <a:gd name="connsiteX8" fmla="*/ 4748928 w 5371170"/>
              <a:gd name="connsiteY8" fmla="*/ 3584146 h 4302232"/>
              <a:gd name="connsiteX9" fmla="*/ 2588825 w 5371170"/>
              <a:gd name="connsiteY9" fmla="*/ 4302223 h 4302232"/>
              <a:gd name="connsiteX10" fmla="*/ 826286 w 5371170"/>
              <a:gd name="connsiteY10" fmla="*/ 3570217 h 4302232"/>
              <a:gd name="connsiteX11" fmla="*/ 4651 w 5371170"/>
              <a:gd name="connsiteY11" fmla="*/ 2165310 h 4302232"/>
              <a:gd name="connsiteX0" fmla="*/ 4651 w 5339123"/>
              <a:gd name="connsiteY0" fmla="*/ 2165310 h 4302232"/>
              <a:gd name="connsiteX1" fmla="*/ 1157590 w 5339123"/>
              <a:gd name="connsiteY1" fmla="*/ 416877 h 4302232"/>
              <a:gd name="connsiteX2" fmla="*/ 2588825 w 5339123"/>
              <a:gd name="connsiteY2" fmla="*/ 28397 h 4302232"/>
              <a:gd name="connsiteX3" fmla="*/ 3867660 w 5339123"/>
              <a:gd name="connsiteY3" fmla="*/ 105452 h 4302232"/>
              <a:gd name="connsiteX4" fmla="*/ 4888077 w 5339123"/>
              <a:gd name="connsiteY4" fmla="*/ 569276 h 4302232"/>
              <a:gd name="connsiteX5" fmla="*/ 5332026 w 5339123"/>
              <a:gd name="connsiteY5" fmla="*/ 1443919 h 4302232"/>
              <a:gd name="connsiteX6" fmla="*/ 5318773 w 5339123"/>
              <a:gd name="connsiteY6" fmla="*/ 2178562 h 4302232"/>
              <a:gd name="connsiteX7" fmla="*/ 5133242 w 5339123"/>
              <a:gd name="connsiteY7" fmla="*/ 3067311 h 4302232"/>
              <a:gd name="connsiteX8" fmla="*/ 4748928 w 5339123"/>
              <a:gd name="connsiteY8" fmla="*/ 3584146 h 4302232"/>
              <a:gd name="connsiteX9" fmla="*/ 2588825 w 5339123"/>
              <a:gd name="connsiteY9" fmla="*/ 4302223 h 4302232"/>
              <a:gd name="connsiteX10" fmla="*/ 826286 w 5339123"/>
              <a:gd name="connsiteY10" fmla="*/ 3570217 h 4302232"/>
              <a:gd name="connsiteX11" fmla="*/ 4651 w 5339123"/>
              <a:gd name="connsiteY11" fmla="*/ 2165310 h 4302232"/>
              <a:gd name="connsiteX0" fmla="*/ 4651 w 5339123"/>
              <a:gd name="connsiteY0" fmla="*/ 2165310 h 4302232"/>
              <a:gd name="connsiteX1" fmla="*/ 1157590 w 5339123"/>
              <a:gd name="connsiteY1" fmla="*/ 416877 h 4302232"/>
              <a:gd name="connsiteX2" fmla="*/ 2588825 w 5339123"/>
              <a:gd name="connsiteY2" fmla="*/ 28397 h 4302232"/>
              <a:gd name="connsiteX3" fmla="*/ 3867660 w 5339123"/>
              <a:gd name="connsiteY3" fmla="*/ 105452 h 4302232"/>
              <a:gd name="connsiteX4" fmla="*/ 5027225 w 5339123"/>
              <a:gd name="connsiteY4" fmla="*/ 443380 h 4302232"/>
              <a:gd name="connsiteX5" fmla="*/ 5332026 w 5339123"/>
              <a:gd name="connsiteY5" fmla="*/ 1443919 h 4302232"/>
              <a:gd name="connsiteX6" fmla="*/ 5318773 w 5339123"/>
              <a:gd name="connsiteY6" fmla="*/ 2178562 h 4302232"/>
              <a:gd name="connsiteX7" fmla="*/ 5133242 w 5339123"/>
              <a:gd name="connsiteY7" fmla="*/ 3067311 h 4302232"/>
              <a:gd name="connsiteX8" fmla="*/ 4748928 w 5339123"/>
              <a:gd name="connsiteY8" fmla="*/ 3584146 h 4302232"/>
              <a:gd name="connsiteX9" fmla="*/ 2588825 w 5339123"/>
              <a:gd name="connsiteY9" fmla="*/ 4302223 h 4302232"/>
              <a:gd name="connsiteX10" fmla="*/ 826286 w 5339123"/>
              <a:gd name="connsiteY10" fmla="*/ 3570217 h 4302232"/>
              <a:gd name="connsiteX11" fmla="*/ 4651 w 5339123"/>
              <a:gd name="connsiteY11" fmla="*/ 2165310 h 4302232"/>
              <a:gd name="connsiteX0" fmla="*/ 4651 w 5339123"/>
              <a:gd name="connsiteY0" fmla="*/ 2206501 h 4343423"/>
              <a:gd name="connsiteX1" fmla="*/ 1157590 w 5339123"/>
              <a:gd name="connsiteY1" fmla="*/ 458068 h 4343423"/>
              <a:gd name="connsiteX2" fmla="*/ 2588825 w 5339123"/>
              <a:gd name="connsiteY2" fmla="*/ 69588 h 4343423"/>
              <a:gd name="connsiteX3" fmla="*/ 3880913 w 5339123"/>
              <a:gd name="connsiteY3" fmla="*/ 67130 h 4343423"/>
              <a:gd name="connsiteX4" fmla="*/ 5027225 w 5339123"/>
              <a:gd name="connsiteY4" fmla="*/ 484571 h 4343423"/>
              <a:gd name="connsiteX5" fmla="*/ 5332026 w 5339123"/>
              <a:gd name="connsiteY5" fmla="*/ 1485110 h 4343423"/>
              <a:gd name="connsiteX6" fmla="*/ 5318773 w 5339123"/>
              <a:gd name="connsiteY6" fmla="*/ 2219753 h 4343423"/>
              <a:gd name="connsiteX7" fmla="*/ 5133242 w 5339123"/>
              <a:gd name="connsiteY7" fmla="*/ 3108502 h 4343423"/>
              <a:gd name="connsiteX8" fmla="*/ 4748928 w 5339123"/>
              <a:gd name="connsiteY8" fmla="*/ 3625337 h 4343423"/>
              <a:gd name="connsiteX9" fmla="*/ 2588825 w 5339123"/>
              <a:gd name="connsiteY9" fmla="*/ 4343414 h 4343423"/>
              <a:gd name="connsiteX10" fmla="*/ 826286 w 5339123"/>
              <a:gd name="connsiteY10" fmla="*/ 3611408 h 4343423"/>
              <a:gd name="connsiteX11" fmla="*/ 4651 w 5339123"/>
              <a:gd name="connsiteY11" fmla="*/ 2206501 h 4343423"/>
              <a:gd name="connsiteX0" fmla="*/ 4651 w 5339123"/>
              <a:gd name="connsiteY0" fmla="*/ 2206501 h 4343423"/>
              <a:gd name="connsiteX1" fmla="*/ 1157590 w 5339123"/>
              <a:gd name="connsiteY1" fmla="*/ 458068 h 4343423"/>
              <a:gd name="connsiteX2" fmla="*/ 2588825 w 5339123"/>
              <a:gd name="connsiteY2" fmla="*/ 69588 h 4343423"/>
              <a:gd name="connsiteX3" fmla="*/ 3880913 w 5339123"/>
              <a:gd name="connsiteY3" fmla="*/ 67130 h 4343423"/>
              <a:gd name="connsiteX4" fmla="*/ 5027225 w 5339123"/>
              <a:gd name="connsiteY4" fmla="*/ 484571 h 4343423"/>
              <a:gd name="connsiteX5" fmla="*/ 5332026 w 5339123"/>
              <a:gd name="connsiteY5" fmla="*/ 1485110 h 4343423"/>
              <a:gd name="connsiteX6" fmla="*/ 5318773 w 5339123"/>
              <a:gd name="connsiteY6" fmla="*/ 2219753 h 4343423"/>
              <a:gd name="connsiteX7" fmla="*/ 5133242 w 5339123"/>
              <a:gd name="connsiteY7" fmla="*/ 3108502 h 4343423"/>
              <a:gd name="connsiteX8" fmla="*/ 4748928 w 5339123"/>
              <a:gd name="connsiteY8" fmla="*/ 3625337 h 4343423"/>
              <a:gd name="connsiteX9" fmla="*/ 2588825 w 5339123"/>
              <a:gd name="connsiteY9" fmla="*/ 4343414 h 4343423"/>
              <a:gd name="connsiteX10" fmla="*/ 826286 w 5339123"/>
              <a:gd name="connsiteY10" fmla="*/ 3611408 h 4343423"/>
              <a:gd name="connsiteX11" fmla="*/ 4651 w 5339123"/>
              <a:gd name="connsiteY11" fmla="*/ 2206501 h 4343423"/>
              <a:gd name="connsiteX0" fmla="*/ 4651 w 5339123"/>
              <a:gd name="connsiteY0" fmla="*/ 2187716 h 4324638"/>
              <a:gd name="connsiteX1" fmla="*/ 1157590 w 5339123"/>
              <a:gd name="connsiteY1" fmla="*/ 439283 h 4324638"/>
              <a:gd name="connsiteX2" fmla="*/ 2588825 w 5339123"/>
              <a:gd name="connsiteY2" fmla="*/ 50803 h 4324638"/>
              <a:gd name="connsiteX3" fmla="*/ 3880913 w 5339123"/>
              <a:gd name="connsiteY3" fmla="*/ 48345 h 4324638"/>
              <a:gd name="connsiteX4" fmla="*/ 5027225 w 5339123"/>
              <a:gd name="connsiteY4" fmla="*/ 465786 h 4324638"/>
              <a:gd name="connsiteX5" fmla="*/ 5332026 w 5339123"/>
              <a:gd name="connsiteY5" fmla="*/ 1466325 h 4324638"/>
              <a:gd name="connsiteX6" fmla="*/ 5318773 w 5339123"/>
              <a:gd name="connsiteY6" fmla="*/ 2200968 h 4324638"/>
              <a:gd name="connsiteX7" fmla="*/ 5133242 w 5339123"/>
              <a:gd name="connsiteY7" fmla="*/ 3089717 h 4324638"/>
              <a:gd name="connsiteX8" fmla="*/ 4748928 w 5339123"/>
              <a:gd name="connsiteY8" fmla="*/ 3606552 h 4324638"/>
              <a:gd name="connsiteX9" fmla="*/ 2588825 w 5339123"/>
              <a:gd name="connsiteY9" fmla="*/ 4324629 h 4324638"/>
              <a:gd name="connsiteX10" fmla="*/ 826286 w 5339123"/>
              <a:gd name="connsiteY10" fmla="*/ 3592623 h 4324638"/>
              <a:gd name="connsiteX11" fmla="*/ 4651 w 5339123"/>
              <a:gd name="connsiteY11" fmla="*/ 2187716 h 4324638"/>
              <a:gd name="connsiteX0" fmla="*/ 4651 w 5339123"/>
              <a:gd name="connsiteY0" fmla="*/ 2187716 h 4324638"/>
              <a:gd name="connsiteX1" fmla="*/ 1157590 w 5339123"/>
              <a:gd name="connsiteY1" fmla="*/ 439283 h 4324638"/>
              <a:gd name="connsiteX2" fmla="*/ 2588825 w 5339123"/>
              <a:gd name="connsiteY2" fmla="*/ 50803 h 4324638"/>
              <a:gd name="connsiteX3" fmla="*/ 3880913 w 5339123"/>
              <a:gd name="connsiteY3" fmla="*/ 48345 h 4324638"/>
              <a:gd name="connsiteX4" fmla="*/ 5027225 w 5339123"/>
              <a:gd name="connsiteY4" fmla="*/ 465786 h 4324638"/>
              <a:gd name="connsiteX5" fmla="*/ 5292269 w 5339123"/>
              <a:gd name="connsiteY5" fmla="*/ 1041580 h 4324638"/>
              <a:gd name="connsiteX6" fmla="*/ 5332026 w 5339123"/>
              <a:gd name="connsiteY6" fmla="*/ 1466325 h 4324638"/>
              <a:gd name="connsiteX7" fmla="*/ 5318773 w 5339123"/>
              <a:gd name="connsiteY7" fmla="*/ 2200968 h 4324638"/>
              <a:gd name="connsiteX8" fmla="*/ 5133242 w 5339123"/>
              <a:gd name="connsiteY8" fmla="*/ 3089717 h 4324638"/>
              <a:gd name="connsiteX9" fmla="*/ 4748928 w 5339123"/>
              <a:gd name="connsiteY9" fmla="*/ 3606552 h 4324638"/>
              <a:gd name="connsiteX10" fmla="*/ 2588825 w 5339123"/>
              <a:gd name="connsiteY10" fmla="*/ 4324629 h 4324638"/>
              <a:gd name="connsiteX11" fmla="*/ 826286 w 5339123"/>
              <a:gd name="connsiteY11" fmla="*/ 3592623 h 4324638"/>
              <a:gd name="connsiteX12" fmla="*/ 4651 w 5339123"/>
              <a:gd name="connsiteY12" fmla="*/ 2187716 h 4324638"/>
              <a:gd name="connsiteX0" fmla="*/ 4651 w 5440057"/>
              <a:gd name="connsiteY0" fmla="*/ 2187716 h 4324638"/>
              <a:gd name="connsiteX1" fmla="*/ 1157590 w 5440057"/>
              <a:gd name="connsiteY1" fmla="*/ 439283 h 4324638"/>
              <a:gd name="connsiteX2" fmla="*/ 2588825 w 5440057"/>
              <a:gd name="connsiteY2" fmla="*/ 50803 h 4324638"/>
              <a:gd name="connsiteX3" fmla="*/ 3880913 w 5440057"/>
              <a:gd name="connsiteY3" fmla="*/ 48345 h 4324638"/>
              <a:gd name="connsiteX4" fmla="*/ 5027225 w 5440057"/>
              <a:gd name="connsiteY4" fmla="*/ 465786 h 4324638"/>
              <a:gd name="connsiteX5" fmla="*/ 5292269 w 5440057"/>
              <a:gd name="connsiteY5" fmla="*/ 1041580 h 4324638"/>
              <a:gd name="connsiteX6" fmla="*/ 5438043 w 5440057"/>
              <a:gd name="connsiteY6" fmla="*/ 1472952 h 4324638"/>
              <a:gd name="connsiteX7" fmla="*/ 5318773 w 5440057"/>
              <a:gd name="connsiteY7" fmla="*/ 2200968 h 4324638"/>
              <a:gd name="connsiteX8" fmla="*/ 5133242 w 5440057"/>
              <a:gd name="connsiteY8" fmla="*/ 3089717 h 4324638"/>
              <a:gd name="connsiteX9" fmla="*/ 4748928 w 5440057"/>
              <a:gd name="connsiteY9" fmla="*/ 3606552 h 4324638"/>
              <a:gd name="connsiteX10" fmla="*/ 2588825 w 5440057"/>
              <a:gd name="connsiteY10" fmla="*/ 4324629 h 4324638"/>
              <a:gd name="connsiteX11" fmla="*/ 826286 w 5440057"/>
              <a:gd name="connsiteY11" fmla="*/ 3592623 h 4324638"/>
              <a:gd name="connsiteX12" fmla="*/ 4651 w 5440057"/>
              <a:gd name="connsiteY12" fmla="*/ 2187716 h 4324638"/>
              <a:gd name="connsiteX0" fmla="*/ 4651 w 5440057"/>
              <a:gd name="connsiteY0" fmla="*/ 2187716 h 4324638"/>
              <a:gd name="connsiteX1" fmla="*/ 1157590 w 5440057"/>
              <a:gd name="connsiteY1" fmla="*/ 439283 h 4324638"/>
              <a:gd name="connsiteX2" fmla="*/ 2588825 w 5440057"/>
              <a:gd name="connsiteY2" fmla="*/ 50803 h 4324638"/>
              <a:gd name="connsiteX3" fmla="*/ 3880913 w 5440057"/>
              <a:gd name="connsiteY3" fmla="*/ 48345 h 4324638"/>
              <a:gd name="connsiteX4" fmla="*/ 5027225 w 5440057"/>
              <a:gd name="connsiteY4" fmla="*/ 465786 h 4324638"/>
              <a:gd name="connsiteX5" fmla="*/ 5385034 w 5440057"/>
              <a:gd name="connsiteY5" fmla="*/ 988571 h 4324638"/>
              <a:gd name="connsiteX6" fmla="*/ 5438043 w 5440057"/>
              <a:gd name="connsiteY6" fmla="*/ 1472952 h 4324638"/>
              <a:gd name="connsiteX7" fmla="*/ 5318773 w 5440057"/>
              <a:gd name="connsiteY7" fmla="*/ 2200968 h 4324638"/>
              <a:gd name="connsiteX8" fmla="*/ 5133242 w 5440057"/>
              <a:gd name="connsiteY8" fmla="*/ 3089717 h 4324638"/>
              <a:gd name="connsiteX9" fmla="*/ 4748928 w 5440057"/>
              <a:gd name="connsiteY9" fmla="*/ 3606552 h 4324638"/>
              <a:gd name="connsiteX10" fmla="*/ 2588825 w 5440057"/>
              <a:gd name="connsiteY10" fmla="*/ 4324629 h 4324638"/>
              <a:gd name="connsiteX11" fmla="*/ 826286 w 5440057"/>
              <a:gd name="connsiteY11" fmla="*/ 3592623 h 4324638"/>
              <a:gd name="connsiteX12" fmla="*/ 4651 w 5440057"/>
              <a:gd name="connsiteY12" fmla="*/ 2187716 h 4324638"/>
              <a:gd name="connsiteX0" fmla="*/ 4651 w 5440057"/>
              <a:gd name="connsiteY0" fmla="*/ 2262587 h 4399509"/>
              <a:gd name="connsiteX1" fmla="*/ 1157590 w 5440057"/>
              <a:gd name="connsiteY1" fmla="*/ 514154 h 4399509"/>
              <a:gd name="connsiteX2" fmla="*/ 2588825 w 5440057"/>
              <a:gd name="connsiteY2" fmla="*/ 125674 h 4399509"/>
              <a:gd name="connsiteX3" fmla="*/ 3900791 w 5440057"/>
              <a:gd name="connsiteY3" fmla="*/ 23824 h 4399509"/>
              <a:gd name="connsiteX4" fmla="*/ 5027225 w 5440057"/>
              <a:gd name="connsiteY4" fmla="*/ 540657 h 4399509"/>
              <a:gd name="connsiteX5" fmla="*/ 5385034 w 5440057"/>
              <a:gd name="connsiteY5" fmla="*/ 1063442 h 4399509"/>
              <a:gd name="connsiteX6" fmla="*/ 5438043 w 5440057"/>
              <a:gd name="connsiteY6" fmla="*/ 1547823 h 4399509"/>
              <a:gd name="connsiteX7" fmla="*/ 5318773 w 5440057"/>
              <a:gd name="connsiteY7" fmla="*/ 2275839 h 4399509"/>
              <a:gd name="connsiteX8" fmla="*/ 5133242 w 5440057"/>
              <a:gd name="connsiteY8" fmla="*/ 3164588 h 4399509"/>
              <a:gd name="connsiteX9" fmla="*/ 4748928 w 5440057"/>
              <a:gd name="connsiteY9" fmla="*/ 3681423 h 4399509"/>
              <a:gd name="connsiteX10" fmla="*/ 2588825 w 5440057"/>
              <a:gd name="connsiteY10" fmla="*/ 4399500 h 4399509"/>
              <a:gd name="connsiteX11" fmla="*/ 826286 w 5440057"/>
              <a:gd name="connsiteY11" fmla="*/ 3667494 h 4399509"/>
              <a:gd name="connsiteX12" fmla="*/ 4651 w 5440057"/>
              <a:gd name="connsiteY12" fmla="*/ 2262587 h 4399509"/>
              <a:gd name="connsiteX0" fmla="*/ 2824 w 5438230"/>
              <a:gd name="connsiteY0" fmla="*/ 2261833 h 4398755"/>
              <a:gd name="connsiteX1" fmla="*/ 1076250 w 5438230"/>
              <a:gd name="connsiteY1" fmla="*/ 480269 h 4398755"/>
              <a:gd name="connsiteX2" fmla="*/ 2586998 w 5438230"/>
              <a:gd name="connsiteY2" fmla="*/ 124920 h 4398755"/>
              <a:gd name="connsiteX3" fmla="*/ 3898964 w 5438230"/>
              <a:gd name="connsiteY3" fmla="*/ 23070 h 4398755"/>
              <a:gd name="connsiteX4" fmla="*/ 5025398 w 5438230"/>
              <a:gd name="connsiteY4" fmla="*/ 539903 h 4398755"/>
              <a:gd name="connsiteX5" fmla="*/ 5383207 w 5438230"/>
              <a:gd name="connsiteY5" fmla="*/ 1062688 h 4398755"/>
              <a:gd name="connsiteX6" fmla="*/ 5436216 w 5438230"/>
              <a:gd name="connsiteY6" fmla="*/ 1547069 h 4398755"/>
              <a:gd name="connsiteX7" fmla="*/ 5316946 w 5438230"/>
              <a:gd name="connsiteY7" fmla="*/ 2275085 h 4398755"/>
              <a:gd name="connsiteX8" fmla="*/ 5131415 w 5438230"/>
              <a:gd name="connsiteY8" fmla="*/ 3163834 h 4398755"/>
              <a:gd name="connsiteX9" fmla="*/ 4747101 w 5438230"/>
              <a:gd name="connsiteY9" fmla="*/ 3680669 h 4398755"/>
              <a:gd name="connsiteX10" fmla="*/ 2586998 w 5438230"/>
              <a:gd name="connsiteY10" fmla="*/ 4398746 h 4398755"/>
              <a:gd name="connsiteX11" fmla="*/ 824459 w 5438230"/>
              <a:gd name="connsiteY11" fmla="*/ 3666740 h 4398755"/>
              <a:gd name="connsiteX12" fmla="*/ 2824 w 5438230"/>
              <a:gd name="connsiteY12" fmla="*/ 2261833 h 4398755"/>
              <a:gd name="connsiteX0" fmla="*/ 2824 w 5438230"/>
              <a:gd name="connsiteY0" fmla="*/ 2261833 h 4398755"/>
              <a:gd name="connsiteX1" fmla="*/ 1076250 w 5438230"/>
              <a:gd name="connsiteY1" fmla="*/ 480269 h 4398755"/>
              <a:gd name="connsiteX2" fmla="*/ 2586998 w 5438230"/>
              <a:gd name="connsiteY2" fmla="*/ 124920 h 4398755"/>
              <a:gd name="connsiteX3" fmla="*/ 3898964 w 5438230"/>
              <a:gd name="connsiteY3" fmla="*/ 23070 h 4398755"/>
              <a:gd name="connsiteX4" fmla="*/ 5025398 w 5438230"/>
              <a:gd name="connsiteY4" fmla="*/ 539903 h 4398755"/>
              <a:gd name="connsiteX5" fmla="*/ 5383207 w 5438230"/>
              <a:gd name="connsiteY5" fmla="*/ 1062688 h 4398755"/>
              <a:gd name="connsiteX6" fmla="*/ 5436216 w 5438230"/>
              <a:gd name="connsiteY6" fmla="*/ 1547069 h 4398755"/>
              <a:gd name="connsiteX7" fmla="*/ 5316946 w 5438230"/>
              <a:gd name="connsiteY7" fmla="*/ 2275085 h 4398755"/>
              <a:gd name="connsiteX8" fmla="*/ 4892876 w 5438230"/>
              <a:gd name="connsiteY8" fmla="*/ 3150582 h 4398755"/>
              <a:gd name="connsiteX9" fmla="*/ 4747101 w 5438230"/>
              <a:gd name="connsiteY9" fmla="*/ 3680669 h 4398755"/>
              <a:gd name="connsiteX10" fmla="*/ 2586998 w 5438230"/>
              <a:gd name="connsiteY10" fmla="*/ 4398746 h 4398755"/>
              <a:gd name="connsiteX11" fmla="*/ 824459 w 5438230"/>
              <a:gd name="connsiteY11" fmla="*/ 3666740 h 4398755"/>
              <a:gd name="connsiteX12" fmla="*/ 2824 w 5438230"/>
              <a:gd name="connsiteY12" fmla="*/ 2261833 h 4398755"/>
              <a:gd name="connsiteX0" fmla="*/ 2824 w 5438230"/>
              <a:gd name="connsiteY0" fmla="*/ 2261833 h 4398766"/>
              <a:gd name="connsiteX1" fmla="*/ 1076250 w 5438230"/>
              <a:gd name="connsiteY1" fmla="*/ 480269 h 4398766"/>
              <a:gd name="connsiteX2" fmla="*/ 2586998 w 5438230"/>
              <a:gd name="connsiteY2" fmla="*/ 124920 h 4398766"/>
              <a:gd name="connsiteX3" fmla="*/ 3898964 w 5438230"/>
              <a:gd name="connsiteY3" fmla="*/ 23070 h 4398766"/>
              <a:gd name="connsiteX4" fmla="*/ 5025398 w 5438230"/>
              <a:gd name="connsiteY4" fmla="*/ 539903 h 4398766"/>
              <a:gd name="connsiteX5" fmla="*/ 5383207 w 5438230"/>
              <a:gd name="connsiteY5" fmla="*/ 1062688 h 4398766"/>
              <a:gd name="connsiteX6" fmla="*/ 5436216 w 5438230"/>
              <a:gd name="connsiteY6" fmla="*/ 1547069 h 4398766"/>
              <a:gd name="connsiteX7" fmla="*/ 5316946 w 5438230"/>
              <a:gd name="connsiteY7" fmla="*/ 2275085 h 4398766"/>
              <a:gd name="connsiteX8" fmla="*/ 4892876 w 5438230"/>
              <a:gd name="connsiteY8" fmla="*/ 3150582 h 4398766"/>
              <a:gd name="connsiteX9" fmla="*/ 4442301 w 5438230"/>
              <a:gd name="connsiteY9" fmla="*/ 3687295 h 4398766"/>
              <a:gd name="connsiteX10" fmla="*/ 2586998 w 5438230"/>
              <a:gd name="connsiteY10" fmla="*/ 4398746 h 4398766"/>
              <a:gd name="connsiteX11" fmla="*/ 824459 w 5438230"/>
              <a:gd name="connsiteY11" fmla="*/ 3666740 h 4398766"/>
              <a:gd name="connsiteX12" fmla="*/ 2824 w 5438230"/>
              <a:gd name="connsiteY12" fmla="*/ 2261833 h 4398766"/>
              <a:gd name="connsiteX0" fmla="*/ 2824 w 5438230"/>
              <a:gd name="connsiteY0" fmla="*/ 2256480 h 4393413"/>
              <a:gd name="connsiteX1" fmla="*/ 1076250 w 5438230"/>
              <a:gd name="connsiteY1" fmla="*/ 474916 h 4393413"/>
              <a:gd name="connsiteX2" fmla="*/ 2586998 w 5438230"/>
              <a:gd name="connsiteY2" fmla="*/ 165949 h 4393413"/>
              <a:gd name="connsiteX3" fmla="*/ 3898964 w 5438230"/>
              <a:gd name="connsiteY3" fmla="*/ 17717 h 4393413"/>
              <a:gd name="connsiteX4" fmla="*/ 5025398 w 5438230"/>
              <a:gd name="connsiteY4" fmla="*/ 534550 h 4393413"/>
              <a:gd name="connsiteX5" fmla="*/ 5383207 w 5438230"/>
              <a:gd name="connsiteY5" fmla="*/ 1057335 h 4393413"/>
              <a:gd name="connsiteX6" fmla="*/ 5436216 w 5438230"/>
              <a:gd name="connsiteY6" fmla="*/ 1541716 h 4393413"/>
              <a:gd name="connsiteX7" fmla="*/ 5316946 w 5438230"/>
              <a:gd name="connsiteY7" fmla="*/ 2269732 h 4393413"/>
              <a:gd name="connsiteX8" fmla="*/ 4892876 w 5438230"/>
              <a:gd name="connsiteY8" fmla="*/ 3145229 h 4393413"/>
              <a:gd name="connsiteX9" fmla="*/ 4442301 w 5438230"/>
              <a:gd name="connsiteY9" fmla="*/ 3681942 h 4393413"/>
              <a:gd name="connsiteX10" fmla="*/ 2586998 w 5438230"/>
              <a:gd name="connsiteY10" fmla="*/ 4393393 h 4393413"/>
              <a:gd name="connsiteX11" fmla="*/ 824459 w 5438230"/>
              <a:gd name="connsiteY11" fmla="*/ 3661387 h 4393413"/>
              <a:gd name="connsiteX12" fmla="*/ 2824 w 5438230"/>
              <a:gd name="connsiteY12" fmla="*/ 2256480 h 4393413"/>
              <a:gd name="connsiteX0" fmla="*/ 2824 w 5437748"/>
              <a:gd name="connsiteY0" fmla="*/ 2256480 h 4393413"/>
              <a:gd name="connsiteX1" fmla="*/ 1076250 w 5437748"/>
              <a:gd name="connsiteY1" fmla="*/ 474916 h 4393413"/>
              <a:gd name="connsiteX2" fmla="*/ 2586998 w 5437748"/>
              <a:gd name="connsiteY2" fmla="*/ 165949 h 4393413"/>
              <a:gd name="connsiteX3" fmla="*/ 3898964 w 5437748"/>
              <a:gd name="connsiteY3" fmla="*/ 17717 h 4393413"/>
              <a:gd name="connsiteX4" fmla="*/ 5025398 w 5437748"/>
              <a:gd name="connsiteY4" fmla="*/ 534550 h 4393413"/>
              <a:gd name="connsiteX5" fmla="*/ 5383207 w 5437748"/>
              <a:gd name="connsiteY5" fmla="*/ 1057335 h 4393413"/>
              <a:gd name="connsiteX6" fmla="*/ 5436216 w 5437748"/>
              <a:gd name="connsiteY6" fmla="*/ 1541716 h 4393413"/>
              <a:gd name="connsiteX7" fmla="*/ 5270564 w 5437748"/>
              <a:gd name="connsiteY7" fmla="*/ 2309488 h 4393413"/>
              <a:gd name="connsiteX8" fmla="*/ 4892876 w 5437748"/>
              <a:gd name="connsiteY8" fmla="*/ 3145229 h 4393413"/>
              <a:gd name="connsiteX9" fmla="*/ 4442301 w 5437748"/>
              <a:gd name="connsiteY9" fmla="*/ 3681942 h 4393413"/>
              <a:gd name="connsiteX10" fmla="*/ 2586998 w 5437748"/>
              <a:gd name="connsiteY10" fmla="*/ 4393393 h 4393413"/>
              <a:gd name="connsiteX11" fmla="*/ 824459 w 5437748"/>
              <a:gd name="connsiteY11" fmla="*/ 3661387 h 4393413"/>
              <a:gd name="connsiteX12" fmla="*/ 2824 w 5437748"/>
              <a:gd name="connsiteY12" fmla="*/ 2256480 h 4393413"/>
              <a:gd name="connsiteX0" fmla="*/ 2824 w 5438511"/>
              <a:gd name="connsiteY0" fmla="*/ 2256480 h 4393413"/>
              <a:gd name="connsiteX1" fmla="*/ 1076250 w 5438511"/>
              <a:gd name="connsiteY1" fmla="*/ 474916 h 4393413"/>
              <a:gd name="connsiteX2" fmla="*/ 2586998 w 5438511"/>
              <a:gd name="connsiteY2" fmla="*/ 165949 h 4393413"/>
              <a:gd name="connsiteX3" fmla="*/ 3898964 w 5438511"/>
              <a:gd name="connsiteY3" fmla="*/ 17717 h 4393413"/>
              <a:gd name="connsiteX4" fmla="*/ 5025398 w 5438511"/>
              <a:gd name="connsiteY4" fmla="*/ 534550 h 4393413"/>
              <a:gd name="connsiteX5" fmla="*/ 5383207 w 5438511"/>
              <a:gd name="connsiteY5" fmla="*/ 1057335 h 4393413"/>
              <a:gd name="connsiteX6" fmla="*/ 5436216 w 5438511"/>
              <a:gd name="connsiteY6" fmla="*/ 1541716 h 4393413"/>
              <a:gd name="connsiteX7" fmla="*/ 5270564 w 5438511"/>
              <a:gd name="connsiteY7" fmla="*/ 2309488 h 4393413"/>
              <a:gd name="connsiteX8" fmla="*/ 4892876 w 5438511"/>
              <a:gd name="connsiteY8" fmla="*/ 3145229 h 4393413"/>
              <a:gd name="connsiteX9" fmla="*/ 4442301 w 5438511"/>
              <a:gd name="connsiteY9" fmla="*/ 3681942 h 4393413"/>
              <a:gd name="connsiteX10" fmla="*/ 2586998 w 5438511"/>
              <a:gd name="connsiteY10" fmla="*/ 4393393 h 4393413"/>
              <a:gd name="connsiteX11" fmla="*/ 824459 w 5438511"/>
              <a:gd name="connsiteY11" fmla="*/ 3661387 h 4393413"/>
              <a:gd name="connsiteX12" fmla="*/ 2824 w 5438511"/>
              <a:gd name="connsiteY12" fmla="*/ 2256480 h 4393413"/>
              <a:gd name="connsiteX0" fmla="*/ 2824 w 5464629"/>
              <a:gd name="connsiteY0" fmla="*/ 2256480 h 4393413"/>
              <a:gd name="connsiteX1" fmla="*/ 1076250 w 5464629"/>
              <a:gd name="connsiteY1" fmla="*/ 474916 h 4393413"/>
              <a:gd name="connsiteX2" fmla="*/ 2586998 w 5464629"/>
              <a:gd name="connsiteY2" fmla="*/ 165949 h 4393413"/>
              <a:gd name="connsiteX3" fmla="*/ 3898964 w 5464629"/>
              <a:gd name="connsiteY3" fmla="*/ 17717 h 4393413"/>
              <a:gd name="connsiteX4" fmla="*/ 5025398 w 5464629"/>
              <a:gd name="connsiteY4" fmla="*/ 534550 h 4393413"/>
              <a:gd name="connsiteX5" fmla="*/ 5383207 w 5464629"/>
              <a:gd name="connsiteY5" fmla="*/ 1057335 h 4393413"/>
              <a:gd name="connsiteX6" fmla="*/ 5462720 w 5464629"/>
              <a:gd name="connsiteY6" fmla="*/ 1554968 h 4393413"/>
              <a:gd name="connsiteX7" fmla="*/ 5270564 w 5464629"/>
              <a:gd name="connsiteY7" fmla="*/ 2309488 h 4393413"/>
              <a:gd name="connsiteX8" fmla="*/ 4892876 w 5464629"/>
              <a:gd name="connsiteY8" fmla="*/ 3145229 h 4393413"/>
              <a:gd name="connsiteX9" fmla="*/ 4442301 w 5464629"/>
              <a:gd name="connsiteY9" fmla="*/ 3681942 h 4393413"/>
              <a:gd name="connsiteX10" fmla="*/ 2586998 w 5464629"/>
              <a:gd name="connsiteY10" fmla="*/ 4393393 h 4393413"/>
              <a:gd name="connsiteX11" fmla="*/ 824459 w 5464629"/>
              <a:gd name="connsiteY11" fmla="*/ 3661387 h 4393413"/>
              <a:gd name="connsiteX12" fmla="*/ 2824 w 5464629"/>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5051902 w 5462720"/>
              <a:gd name="connsiteY8" fmla="*/ 2740361 h 4393413"/>
              <a:gd name="connsiteX9" fmla="*/ 4892876 w 5462720"/>
              <a:gd name="connsiteY9" fmla="*/ 3145229 h 4393413"/>
              <a:gd name="connsiteX10" fmla="*/ 4442301 w 5462720"/>
              <a:gd name="connsiteY10" fmla="*/ 3681942 h 4393413"/>
              <a:gd name="connsiteX11" fmla="*/ 2586998 w 5462720"/>
              <a:gd name="connsiteY11" fmla="*/ 4393393 h 4393413"/>
              <a:gd name="connsiteX12" fmla="*/ 824459 w 5462720"/>
              <a:gd name="connsiteY12" fmla="*/ 3661387 h 4393413"/>
              <a:gd name="connsiteX13" fmla="*/ 2824 w 5462720"/>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383207 w 5495851"/>
              <a:gd name="connsiteY5" fmla="*/ 1057335 h 4393413"/>
              <a:gd name="connsiteX6" fmla="*/ 5495851 w 5495851"/>
              <a:gd name="connsiteY6" fmla="*/ 1588098 h 4393413"/>
              <a:gd name="connsiteX7" fmla="*/ 5270564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270564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853120 w 5495851"/>
              <a:gd name="connsiteY9" fmla="*/ 3363890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045276 w 5495851"/>
              <a:gd name="connsiteY8" fmla="*/ 2833126 h 4393413"/>
              <a:gd name="connsiteX9" fmla="*/ 4853120 w 5495851"/>
              <a:gd name="connsiteY9" fmla="*/ 3363890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363890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363890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450029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32237 h 4369983"/>
              <a:gd name="connsiteX1" fmla="*/ 1076250 w 5495851"/>
              <a:gd name="connsiteY1" fmla="*/ 450673 h 4369983"/>
              <a:gd name="connsiteX2" fmla="*/ 2586998 w 5495851"/>
              <a:gd name="connsiteY2" fmla="*/ 141706 h 4369983"/>
              <a:gd name="connsiteX3" fmla="*/ 3859207 w 5495851"/>
              <a:gd name="connsiteY3" fmla="*/ 19979 h 4369983"/>
              <a:gd name="connsiteX4" fmla="*/ 5025398 w 5495851"/>
              <a:gd name="connsiteY4" fmla="*/ 510307 h 4369983"/>
              <a:gd name="connsiteX5" fmla="*/ 5416338 w 5495851"/>
              <a:gd name="connsiteY5" fmla="*/ 1033092 h 4369983"/>
              <a:gd name="connsiteX6" fmla="*/ 5495851 w 5495851"/>
              <a:gd name="connsiteY6" fmla="*/ 1563855 h 4369983"/>
              <a:gd name="connsiteX7" fmla="*/ 5144668 w 5495851"/>
              <a:gd name="connsiteY7" fmla="*/ 2285245 h 4369983"/>
              <a:gd name="connsiteX8" fmla="*/ 5045276 w 5495851"/>
              <a:gd name="connsiteY8" fmla="*/ 2808883 h 4369983"/>
              <a:gd name="connsiteX9" fmla="*/ 4853120 w 5495851"/>
              <a:gd name="connsiteY9" fmla="*/ 3425786 h 4369983"/>
              <a:gd name="connsiteX10" fmla="*/ 4495310 w 5495851"/>
              <a:gd name="connsiteY10" fmla="*/ 3757091 h 4369983"/>
              <a:gd name="connsiteX11" fmla="*/ 2586998 w 5495851"/>
              <a:gd name="connsiteY11" fmla="*/ 4369150 h 4369983"/>
              <a:gd name="connsiteX12" fmla="*/ 824459 w 5495851"/>
              <a:gd name="connsiteY12" fmla="*/ 3637144 h 4369983"/>
              <a:gd name="connsiteX13" fmla="*/ 2824 w 5495851"/>
              <a:gd name="connsiteY13" fmla="*/ 2232237 h 4369983"/>
              <a:gd name="connsiteX0" fmla="*/ 2824 w 5495851"/>
              <a:gd name="connsiteY0" fmla="*/ 2232237 h 4369983"/>
              <a:gd name="connsiteX1" fmla="*/ 1076250 w 5495851"/>
              <a:gd name="connsiteY1" fmla="*/ 450673 h 4369983"/>
              <a:gd name="connsiteX2" fmla="*/ 2586998 w 5495851"/>
              <a:gd name="connsiteY2" fmla="*/ 141706 h 4369983"/>
              <a:gd name="connsiteX3" fmla="*/ 3859207 w 5495851"/>
              <a:gd name="connsiteY3" fmla="*/ 19979 h 4369983"/>
              <a:gd name="connsiteX4" fmla="*/ 5025398 w 5495851"/>
              <a:gd name="connsiteY4" fmla="*/ 510307 h 4369983"/>
              <a:gd name="connsiteX5" fmla="*/ 5416338 w 5495851"/>
              <a:gd name="connsiteY5" fmla="*/ 1033092 h 4369983"/>
              <a:gd name="connsiteX6" fmla="*/ 5495851 w 5495851"/>
              <a:gd name="connsiteY6" fmla="*/ 1563855 h 4369983"/>
              <a:gd name="connsiteX7" fmla="*/ 5144668 w 5495851"/>
              <a:gd name="connsiteY7" fmla="*/ 2285245 h 4369983"/>
              <a:gd name="connsiteX8" fmla="*/ 5045276 w 5495851"/>
              <a:gd name="connsiteY8" fmla="*/ 2808883 h 4369983"/>
              <a:gd name="connsiteX9" fmla="*/ 4853120 w 5495851"/>
              <a:gd name="connsiteY9" fmla="*/ 3425786 h 4369983"/>
              <a:gd name="connsiteX10" fmla="*/ 4495310 w 5495851"/>
              <a:gd name="connsiteY10" fmla="*/ 3757091 h 4369983"/>
              <a:gd name="connsiteX11" fmla="*/ 2586998 w 5495851"/>
              <a:gd name="connsiteY11" fmla="*/ 4369150 h 4369983"/>
              <a:gd name="connsiteX12" fmla="*/ 824459 w 5495851"/>
              <a:gd name="connsiteY12" fmla="*/ 3637144 h 4369983"/>
              <a:gd name="connsiteX13" fmla="*/ 2824 w 5495851"/>
              <a:gd name="connsiteY13" fmla="*/ 2232237 h 4369983"/>
              <a:gd name="connsiteX0" fmla="*/ 3245 w 5496272"/>
              <a:gd name="connsiteY0" fmla="*/ 2234224 h 4371970"/>
              <a:gd name="connsiteX1" fmla="*/ 1096549 w 5496272"/>
              <a:gd name="connsiteY1" fmla="*/ 558677 h 4371970"/>
              <a:gd name="connsiteX2" fmla="*/ 2587419 w 5496272"/>
              <a:gd name="connsiteY2" fmla="*/ 143693 h 4371970"/>
              <a:gd name="connsiteX3" fmla="*/ 3859628 w 5496272"/>
              <a:gd name="connsiteY3" fmla="*/ 21966 h 4371970"/>
              <a:gd name="connsiteX4" fmla="*/ 5025819 w 5496272"/>
              <a:gd name="connsiteY4" fmla="*/ 512294 h 4371970"/>
              <a:gd name="connsiteX5" fmla="*/ 5416759 w 5496272"/>
              <a:gd name="connsiteY5" fmla="*/ 1035079 h 4371970"/>
              <a:gd name="connsiteX6" fmla="*/ 5496272 w 5496272"/>
              <a:gd name="connsiteY6" fmla="*/ 1565842 h 4371970"/>
              <a:gd name="connsiteX7" fmla="*/ 5145089 w 5496272"/>
              <a:gd name="connsiteY7" fmla="*/ 2287232 h 4371970"/>
              <a:gd name="connsiteX8" fmla="*/ 5045697 w 5496272"/>
              <a:gd name="connsiteY8" fmla="*/ 2810870 h 4371970"/>
              <a:gd name="connsiteX9" fmla="*/ 4853541 w 5496272"/>
              <a:gd name="connsiteY9" fmla="*/ 3427773 h 4371970"/>
              <a:gd name="connsiteX10" fmla="*/ 4495731 w 5496272"/>
              <a:gd name="connsiteY10" fmla="*/ 3759078 h 4371970"/>
              <a:gd name="connsiteX11" fmla="*/ 2587419 w 5496272"/>
              <a:gd name="connsiteY11" fmla="*/ 4371137 h 4371970"/>
              <a:gd name="connsiteX12" fmla="*/ 824880 w 5496272"/>
              <a:gd name="connsiteY12" fmla="*/ 3639131 h 4371970"/>
              <a:gd name="connsiteX13" fmla="*/ 3245 w 5496272"/>
              <a:gd name="connsiteY13" fmla="*/ 2234224 h 4371970"/>
              <a:gd name="connsiteX0" fmla="*/ 2557 w 5495584"/>
              <a:gd name="connsiteY0" fmla="*/ 2234224 h 4371970"/>
              <a:gd name="connsiteX1" fmla="*/ 1062731 w 5495584"/>
              <a:gd name="connsiteY1" fmla="*/ 558677 h 4371970"/>
              <a:gd name="connsiteX2" fmla="*/ 2586731 w 5495584"/>
              <a:gd name="connsiteY2" fmla="*/ 143693 h 4371970"/>
              <a:gd name="connsiteX3" fmla="*/ 3858940 w 5495584"/>
              <a:gd name="connsiteY3" fmla="*/ 21966 h 4371970"/>
              <a:gd name="connsiteX4" fmla="*/ 5025131 w 5495584"/>
              <a:gd name="connsiteY4" fmla="*/ 512294 h 4371970"/>
              <a:gd name="connsiteX5" fmla="*/ 5416071 w 5495584"/>
              <a:gd name="connsiteY5" fmla="*/ 1035079 h 4371970"/>
              <a:gd name="connsiteX6" fmla="*/ 5495584 w 5495584"/>
              <a:gd name="connsiteY6" fmla="*/ 1565842 h 4371970"/>
              <a:gd name="connsiteX7" fmla="*/ 5144401 w 5495584"/>
              <a:gd name="connsiteY7" fmla="*/ 2287232 h 4371970"/>
              <a:gd name="connsiteX8" fmla="*/ 5045009 w 5495584"/>
              <a:gd name="connsiteY8" fmla="*/ 2810870 h 4371970"/>
              <a:gd name="connsiteX9" fmla="*/ 4852853 w 5495584"/>
              <a:gd name="connsiteY9" fmla="*/ 3427773 h 4371970"/>
              <a:gd name="connsiteX10" fmla="*/ 4495043 w 5495584"/>
              <a:gd name="connsiteY10" fmla="*/ 3759078 h 4371970"/>
              <a:gd name="connsiteX11" fmla="*/ 2586731 w 5495584"/>
              <a:gd name="connsiteY11" fmla="*/ 4371137 h 4371970"/>
              <a:gd name="connsiteX12" fmla="*/ 824192 w 5495584"/>
              <a:gd name="connsiteY12" fmla="*/ 3639131 h 4371970"/>
              <a:gd name="connsiteX13" fmla="*/ 2557 w 5495584"/>
              <a:gd name="connsiteY13" fmla="*/ 2234224 h 4371970"/>
              <a:gd name="connsiteX0" fmla="*/ 2557 w 5495584"/>
              <a:gd name="connsiteY0" fmla="*/ 2223449 h 4361195"/>
              <a:gd name="connsiteX1" fmla="*/ 1062731 w 5495584"/>
              <a:gd name="connsiteY1" fmla="*/ 547902 h 4361195"/>
              <a:gd name="connsiteX2" fmla="*/ 2586731 w 5495584"/>
              <a:gd name="connsiteY2" fmla="*/ 285318 h 4361195"/>
              <a:gd name="connsiteX3" fmla="*/ 3858940 w 5495584"/>
              <a:gd name="connsiteY3" fmla="*/ 11191 h 4361195"/>
              <a:gd name="connsiteX4" fmla="*/ 5025131 w 5495584"/>
              <a:gd name="connsiteY4" fmla="*/ 501519 h 4361195"/>
              <a:gd name="connsiteX5" fmla="*/ 5416071 w 5495584"/>
              <a:gd name="connsiteY5" fmla="*/ 1024304 h 4361195"/>
              <a:gd name="connsiteX6" fmla="*/ 5495584 w 5495584"/>
              <a:gd name="connsiteY6" fmla="*/ 1555067 h 4361195"/>
              <a:gd name="connsiteX7" fmla="*/ 5144401 w 5495584"/>
              <a:gd name="connsiteY7" fmla="*/ 2276457 h 4361195"/>
              <a:gd name="connsiteX8" fmla="*/ 5045009 w 5495584"/>
              <a:gd name="connsiteY8" fmla="*/ 2800095 h 4361195"/>
              <a:gd name="connsiteX9" fmla="*/ 4852853 w 5495584"/>
              <a:gd name="connsiteY9" fmla="*/ 3416998 h 4361195"/>
              <a:gd name="connsiteX10" fmla="*/ 4495043 w 5495584"/>
              <a:gd name="connsiteY10" fmla="*/ 3748303 h 4361195"/>
              <a:gd name="connsiteX11" fmla="*/ 2586731 w 5495584"/>
              <a:gd name="connsiteY11" fmla="*/ 4360362 h 4361195"/>
              <a:gd name="connsiteX12" fmla="*/ 824192 w 5495584"/>
              <a:gd name="connsiteY12" fmla="*/ 3628356 h 4361195"/>
              <a:gd name="connsiteX13" fmla="*/ 2557 w 5495584"/>
              <a:gd name="connsiteY13" fmla="*/ 2223449 h 4361195"/>
              <a:gd name="connsiteX0" fmla="*/ 2557 w 5495584"/>
              <a:gd name="connsiteY0" fmla="*/ 2223449 h 4361195"/>
              <a:gd name="connsiteX1" fmla="*/ 1062731 w 5495584"/>
              <a:gd name="connsiteY1" fmla="*/ 547902 h 4361195"/>
              <a:gd name="connsiteX2" fmla="*/ 2586731 w 5495584"/>
              <a:gd name="connsiteY2" fmla="*/ 285318 h 4361195"/>
              <a:gd name="connsiteX3" fmla="*/ 3858940 w 5495584"/>
              <a:gd name="connsiteY3" fmla="*/ 11191 h 4361195"/>
              <a:gd name="connsiteX4" fmla="*/ 5025131 w 5495584"/>
              <a:gd name="connsiteY4" fmla="*/ 501519 h 4361195"/>
              <a:gd name="connsiteX5" fmla="*/ 5416071 w 5495584"/>
              <a:gd name="connsiteY5" fmla="*/ 1024304 h 4361195"/>
              <a:gd name="connsiteX6" fmla="*/ 5495584 w 5495584"/>
              <a:gd name="connsiteY6" fmla="*/ 1555067 h 4361195"/>
              <a:gd name="connsiteX7" fmla="*/ 5078141 w 5495584"/>
              <a:gd name="connsiteY7" fmla="*/ 2269831 h 4361195"/>
              <a:gd name="connsiteX8" fmla="*/ 5045009 w 5495584"/>
              <a:gd name="connsiteY8" fmla="*/ 2800095 h 4361195"/>
              <a:gd name="connsiteX9" fmla="*/ 4852853 w 5495584"/>
              <a:gd name="connsiteY9" fmla="*/ 3416998 h 4361195"/>
              <a:gd name="connsiteX10" fmla="*/ 4495043 w 5495584"/>
              <a:gd name="connsiteY10" fmla="*/ 3748303 h 4361195"/>
              <a:gd name="connsiteX11" fmla="*/ 2586731 w 5495584"/>
              <a:gd name="connsiteY11" fmla="*/ 4360362 h 4361195"/>
              <a:gd name="connsiteX12" fmla="*/ 824192 w 5495584"/>
              <a:gd name="connsiteY12" fmla="*/ 3628356 h 4361195"/>
              <a:gd name="connsiteX13" fmla="*/ 2557 w 5495584"/>
              <a:gd name="connsiteY13" fmla="*/ 2223449 h 4361195"/>
              <a:gd name="connsiteX0" fmla="*/ 2557 w 5495584"/>
              <a:gd name="connsiteY0" fmla="*/ 2223449 h 4363120"/>
              <a:gd name="connsiteX1" fmla="*/ 1062731 w 5495584"/>
              <a:gd name="connsiteY1" fmla="*/ 547902 h 4363120"/>
              <a:gd name="connsiteX2" fmla="*/ 2586731 w 5495584"/>
              <a:gd name="connsiteY2" fmla="*/ 285318 h 4363120"/>
              <a:gd name="connsiteX3" fmla="*/ 3858940 w 5495584"/>
              <a:gd name="connsiteY3" fmla="*/ 11191 h 4363120"/>
              <a:gd name="connsiteX4" fmla="*/ 5025131 w 5495584"/>
              <a:gd name="connsiteY4" fmla="*/ 501519 h 4363120"/>
              <a:gd name="connsiteX5" fmla="*/ 5416071 w 5495584"/>
              <a:gd name="connsiteY5" fmla="*/ 1024304 h 4363120"/>
              <a:gd name="connsiteX6" fmla="*/ 5495584 w 5495584"/>
              <a:gd name="connsiteY6" fmla="*/ 1555067 h 4363120"/>
              <a:gd name="connsiteX7" fmla="*/ 5078141 w 5495584"/>
              <a:gd name="connsiteY7" fmla="*/ 2269831 h 4363120"/>
              <a:gd name="connsiteX8" fmla="*/ 5045009 w 5495584"/>
              <a:gd name="connsiteY8" fmla="*/ 2800095 h 4363120"/>
              <a:gd name="connsiteX9" fmla="*/ 4852853 w 5495584"/>
              <a:gd name="connsiteY9" fmla="*/ 3416998 h 4363120"/>
              <a:gd name="connsiteX10" fmla="*/ 4495043 w 5495584"/>
              <a:gd name="connsiteY10" fmla="*/ 3748303 h 4363120"/>
              <a:gd name="connsiteX11" fmla="*/ 2586731 w 5495584"/>
              <a:gd name="connsiteY11" fmla="*/ 4360362 h 4363120"/>
              <a:gd name="connsiteX12" fmla="*/ 1687149 w 5495584"/>
              <a:gd name="connsiteY12" fmla="*/ 3960255 h 4363120"/>
              <a:gd name="connsiteX13" fmla="*/ 824192 w 5495584"/>
              <a:gd name="connsiteY13" fmla="*/ 3628356 h 4363120"/>
              <a:gd name="connsiteX14" fmla="*/ 2557 w 5495584"/>
              <a:gd name="connsiteY14" fmla="*/ 2223449 h 4363120"/>
              <a:gd name="connsiteX0" fmla="*/ 4140 w 5497167"/>
              <a:gd name="connsiteY0" fmla="*/ 2223449 h 4363120"/>
              <a:gd name="connsiteX1" fmla="*/ 1064314 w 5497167"/>
              <a:gd name="connsiteY1" fmla="*/ 547902 h 4363120"/>
              <a:gd name="connsiteX2" fmla="*/ 2588314 w 5497167"/>
              <a:gd name="connsiteY2" fmla="*/ 285318 h 4363120"/>
              <a:gd name="connsiteX3" fmla="*/ 3860523 w 5497167"/>
              <a:gd name="connsiteY3" fmla="*/ 11191 h 4363120"/>
              <a:gd name="connsiteX4" fmla="*/ 5026714 w 5497167"/>
              <a:gd name="connsiteY4" fmla="*/ 501519 h 4363120"/>
              <a:gd name="connsiteX5" fmla="*/ 5417654 w 5497167"/>
              <a:gd name="connsiteY5" fmla="*/ 1024304 h 4363120"/>
              <a:gd name="connsiteX6" fmla="*/ 5497167 w 5497167"/>
              <a:gd name="connsiteY6" fmla="*/ 1555067 h 4363120"/>
              <a:gd name="connsiteX7" fmla="*/ 5079724 w 5497167"/>
              <a:gd name="connsiteY7" fmla="*/ 2269831 h 4363120"/>
              <a:gd name="connsiteX8" fmla="*/ 5046592 w 5497167"/>
              <a:gd name="connsiteY8" fmla="*/ 2800095 h 4363120"/>
              <a:gd name="connsiteX9" fmla="*/ 4854436 w 5497167"/>
              <a:gd name="connsiteY9" fmla="*/ 3416998 h 4363120"/>
              <a:gd name="connsiteX10" fmla="*/ 4496626 w 5497167"/>
              <a:gd name="connsiteY10" fmla="*/ 3748303 h 4363120"/>
              <a:gd name="connsiteX11" fmla="*/ 2588314 w 5497167"/>
              <a:gd name="connsiteY11" fmla="*/ 4360362 h 4363120"/>
              <a:gd name="connsiteX12" fmla="*/ 1688732 w 5497167"/>
              <a:gd name="connsiteY12" fmla="*/ 3960255 h 4363120"/>
              <a:gd name="connsiteX13" fmla="*/ 772766 w 5497167"/>
              <a:gd name="connsiteY13" fmla="*/ 3681364 h 4363120"/>
              <a:gd name="connsiteX14" fmla="*/ 4140 w 5497167"/>
              <a:gd name="connsiteY14" fmla="*/ 2223449 h 4363120"/>
              <a:gd name="connsiteX0" fmla="*/ 4140 w 5497167"/>
              <a:gd name="connsiteY0" fmla="*/ 2223449 h 4363120"/>
              <a:gd name="connsiteX1" fmla="*/ 1064314 w 5497167"/>
              <a:gd name="connsiteY1" fmla="*/ 547902 h 4363120"/>
              <a:gd name="connsiteX2" fmla="*/ 2588314 w 5497167"/>
              <a:gd name="connsiteY2" fmla="*/ 285318 h 4363120"/>
              <a:gd name="connsiteX3" fmla="*/ 3860523 w 5497167"/>
              <a:gd name="connsiteY3" fmla="*/ 11191 h 4363120"/>
              <a:gd name="connsiteX4" fmla="*/ 5026714 w 5497167"/>
              <a:gd name="connsiteY4" fmla="*/ 501519 h 4363120"/>
              <a:gd name="connsiteX5" fmla="*/ 5417654 w 5497167"/>
              <a:gd name="connsiteY5" fmla="*/ 1024304 h 4363120"/>
              <a:gd name="connsiteX6" fmla="*/ 5497167 w 5497167"/>
              <a:gd name="connsiteY6" fmla="*/ 1555067 h 4363120"/>
              <a:gd name="connsiteX7" fmla="*/ 5079724 w 5497167"/>
              <a:gd name="connsiteY7" fmla="*/ 2269831 h 4363120"/>
              <a:gd name="connsiteX8" fmla="*/ 5046592 w 5497167"/>
              <a:gd name="connsiteY8" fmla="*/ 2800095 h 4363120"/>
              <a:gd name="connsiteX9" fmla="*/ 4854436 w 5497167"/>
              <a:gd name="connsiteY9" fmla="*/ 3416998 h 4363120"/>
              <a:gd name="connsiteX10" fmla="*/ 4496626 w 5497167"/>
              <a:gd name="connsiteY10" fmla="*/ 3748303 h 4363120"/>
              <a:gd name="connsiteX11" fmla="*/ 2588314 w 5497167"/>
              <a:gd name="connsiteY11" fmla="*/ 4360362 h 4363120"/>
              <a:gd name="connsiteX12" fmla="*/ 1688732 w 5497167"/>
              <a:gd name="connsiteY12" fmla="*/ 3960255 h 4363120"/>
              <a:gd name="connsiteX13" fmla="*/ 772766 w 5497167"/>
              <a:gd name="connsiteY13" fmla="*/ 3681364 h 4363120"/>
              <a:gd name="connsiteX14" fmla="*/ 4140 w 5497167"/>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68111 h 4363120"/>
              <a:gd name="connsiteX14" fmla="*/ 3091 w 5496118"/>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21728 h 4363120"/>
              <a:gd name="connsiteX14" fmla="*/ 3091 w 5496118"/>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21728 h 4363120"/>
              <a:gd name="connsiteX14" fmla="*/ 3091 w 5496118"/>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8553 w 5501580"/>
              <a:gd name="connsiteY0" fmla="*/ 2223449 h 4363120"/>
              <a:gd name="connsiteX1" fmla="*/ 1068727 w 5501580"/>
              <a:gd name="connsiteY1" fmla="*/ 547902 h 4363120"/>
              <a:gd name="connsiteX2" fmla="*/ 2592727 w 5501580"/>
              <a:gd name="connsiteY2" fmla="*/ 285318 h 4363120"/>
              <a:gd name="connsiteX3" fmla="*/ 3864936 w 5501580"/>
              <a:gd name="connsiteY3" fmla="*/ 11191 h 4363120"/>
              <a:gd name="connsiteX4" fmla="*/ 5031127 w 5501580"/>
              <a:gd name="connsiteY4" fmla="*/ 501519 h 4363120"/>
              <a:gd name="connsiteX5" fmla="*/ 5422067 w 5501580"/>
              <a:gd name="connsiteY5" fmla="*/ 1024304 h 4363120"/>
              <a:gd name="connsiteX6" fmla="*/ 5501580 w 5501580"/>
              <a:gd name="connsiteY6" fmla="*/ 1555067 h 4363120"/>
              <a:gd name="connsiteX7" fmla="*/ 5084137 w 5501580"/>
              <a:gd name="connsiteY7" fmla="*/ 2269831 h 4363120"/>
              <a:gd name="connsiteX8" fmla="*/ 5051005 w 5501580"/>
              <a:gd name="connsiteY8" fmla="*/ 2800095 h 4363120"/>
              <a:gd name="connsiteX9" fmla="*/ 4858849 w 5501580"/>
              <a:gd name="connsiteY9" fmla="*/ 3416998 h 4363120"/>
              <a:gd name="connsiteX10" fmla="*/ 4501039 w 5501580"/>
              <a:gd name="connsiteY10" fmla="*/ 3748303 h 4363120"/>
              <a:gd name="connsiteX11" fmla="*/ 2592727 w 5501580"/>
              <a:gd name="connsiteY11" fmla="*/ 4360362 h 4363120"/>
              <a:gd name="connsiteX12" fmla="*/ 1693145 w 5501580"/>
              <a:gd name="connsiteY12" fmla="*/ 3960255 h 4363120"/>
              <a:gd name="connsiteX13" fmla="*/ 770553 w 5501580"/>
              <a:gd name="connsiteY13" fmla="*/ 3542215 h 4363120"/>
              <a:gd name="connsiteX14" fmla="*/ 8553 w 5501580"/>
              <a:gd name="connsiteY14" fmla="*/ 2223449 h 4363120"/>
              <a:gd name="connsiteX0" fmla="*/ 8553 w 5501580"/>
              <a:gd name="connsiteY0" fmla="*/ 2223449 h 4363120"/>
              <a:gd name="connsiteX1" fmla="*/ 1068727 w 5501580"/>
              <a:gd name="connsiteY1" fmla="*/ 547902 h 4363120"/>
              <a:gd name="connsiteX2" fmla="*/ 2592727 w 5501580"/>
              <a:gd name="connsiteY2" fmla="*/ 285318 h 4363120"/>
              <a:gd name="connsiteX3" fmla="*/ 3864936 w 5501580"/>
              <a:gd name="connsiteY3" fmla="*/ 11191 h 4363120"/>
              <a:gd name="connsiteX4" fmla="*/ 5031127 w 5501580"/>
              <a:gd name="connsiteY4" fmla="*/ 501519 h 4363120"/>
              <a:gd name="connsiteX5" fmla="*/ 5422067 w 5501580"/>
              <a:gd name="connsiteY5" fmla="*/ 1024304 h 4363120"/>
              <a:gd name="connsiteX6" fmla="*/ 5501580 w 5501580"/>
              <a:gd name="connsiteY6" fmla="*/ 1555067 h 4363120"/>
              <a:gd name="connsiteX7" fmla="*/ 5084137 w 5501580"/>
              <a:gd name="connsiteY7" fmla="*/ 2269831 h 4363120"/>
              <a:gd name="connsiteX8" fmla="*/ 5051005 w 5501580"/>
              <a:gd name="connsiteY8" fmla="*/ 2800095 h 4363120"/>
              <a:gd name="connsiteX9" fmla="*/ 4858849 w 5501580"/>
              <a:gd name="connsiteY9" fmla="*/ 3416998 h 4363120"/>
              <a:gd name="connsiteX10" fmla="*/ 4501039 w 5501580"/>
              <a:gd name="connsiteY10" fmla="*/ 3748303 h 4363120"/>
              <a:gd name="connsiteX11" fmla="*/ 2592727 w 5501580"/>
              <a:gd name="connsiteY11" fmla="*/ 4360362 h 4363120"/>
              <a:gd name="connsiteX12" fmla="*/ 1693145 w 5501580"/>
              <a:gd name="connsiteY12" fmla="*/ 3960255 h 4363120"/>
              <a:gd name="connsiteX13" fmla="*/ 770553 w 5501580"/>
              <a:gd name="connsiteY13" fmla="*/ 3542215 h 4363120"/>
              <a:gd name="connsiteX14" fmla="*/ 8553 w 5501580"/>
              <a:gd name="connsiteY14" fmla="*/ 2223449 h 4363120"/>
              <a:gd name="connsiteX0" fmla="*/ 7091 w 5500118"/>
              <a:gd name="connsiteY0" fmla="*/ 2223449 h 4363120"/>
              <a:gd name="connsiteX1" fmla="*/ 1067265 w 5500118"/>
              <a:gd name="connsiteY1" fmla="*/ 547902 h 4363120"/>
              <a:gd name="connsiteX2" fmla="*/ 2591265 w 5500118"/>
              <a:gd name="connsiteY2" fmla="*/ 285318 h 4363120"/>
              <a:gd name="connsiteX3" fmla="*/ 3863474 w 5500118"/>
              <a:gd name="connsiteY3" fmla="*/ 11191 h 4363120"/>
              <a:gd name="connsiteX4" fmla="*/ 5029665 w 5500118"/>
              <a:gd name="connsiteY4" fmla="*/ 501519 h 4363120"/>
              <a:gd name="connsiteX5" fmla="*/ 5420605 w 5500118"/>
              <a:gd name="connsiteY5" fmla="*/ 1024304 h 4363120"/>
              <a:gd name="connsiteX6" fmla="*/ 5500118 w 5500118"/>
              <a:gd name="connsiteY6" fmla="*/ 1555067 h 4363120"/>
              <a:gd name="connsiteX7" fmla="*/ 5082675 w 5500118"/>
              <a:gd name="connsiteY7" fmla="*/ 2269831 h 4363120"/>
              <a:gd name="connsiteX8" fmla="*/ 5049543 w 5500118"/>
              <a:gd name="connsiteY8" fmla="*/ 2800095 h 4363120"/>
              <a:gd name="connsiteX9" fmla="*/ 4857387 w 5500118"/>
              <a:gd name="connsiteY9" fmla="*/ 3416998 h 4363120"/>
              <a:gd name="connsiteX10" fmla="*/ 4499577 w 5500118"/>
              <a:gd name="connsiteY10" fmla="*/ 3748303 h 4363120"/>
              <a:gd name="connsiteX11" fmla="*/ 2591265 w 5500118"/>
              <a:gd name="connsiteY11" fmla="*/ 4360362 h 4363120"/>
              <a:gd name="connsiteX12" fmla="*/ 1691683 w 5500118"/>
              <a:gd name="connsiteY12" fmla="*/ 3960255 h 4363120"/>
              <a:gd name="connsiteX13" fmla="*/ 788969 w 5500118"/>
              <a:gd name="connsiteY13" fmla="*/ 3502458 h 4363120"/>
              <a:gd name="connsiteX14" fmla="*/ 7091 w 5500118"/>
              <a:gd name="connsiteY14" fmla="*/ 2223449 h 4363120"/>
              <a:gd name="connsiteX0" fmla="*/ 7091 w 5500118"/>
              <a:gd name="connsiteY0" fmla="*/ 2223449 h 3981315"/>
              <a:gd name="connsiteX1" fmla="*/ 1067265 w 5500118"/>
              <a:gd name="connsiteY1" fmla="*/ 547902 h 3981315"/>
              <a:gd name="connsiteX2" fmla="*/ 2591265 w 5500118"/>
              <a:gd name="connsiteY2" fmla="*/ 285318 h 3981315"/>
              <a:gd name="connsiteX3" fmla="*/ 3863474 w 5500118"/>
              <a:gd name="connsiteY3" fmla="*/ 11191 h 3981315"/>
              <a:gd name="connsiteX4" fmla="*/ 5029665 w 5500118"/>
              <a:gd name="connsiteY4" fmla="*/ 501519 h 3981315"/>
              <a:gd name="connsiteX5" fmla="*/ 5420605 w 5500118"/>
              <a:gd name="connsiteY5" fmla="*/ 1024304 h 3981315"/>
              <a:gd name="connsiteX6" fmla="*/ 5500118 w 5500118"/>
              <a:gd name="connsiteY6" fmla="*/ 1555067 h 3981315"/>
              <a:gd name="connsiteX7" fmla="*/ 5082675 w 5500118"/>
              <a:gd name="connsiteY7" fmla="*/ 2269831 h 3981315"/>
              <a:gd name="connsiteX8" fmla="*/ 5049543 w 5500118"/>
              <a:gd name="connsiteY8" fmla="*/ 2800095 h 3981315"/>
              <a:gd name="connsiteX9" fmla="*/ 4857387 w 5500118"/>
              <a:gd name="connsiteY9" fmla="*/ 3416998 h 3981315"/>
              <a:gd name="connsiteX10" fmla="*/ 4499577 w 5500118"/>
              <a:gd name="connsiteY10" fmla="*/ 3748303 h 3981315"/>
              <a:gd name="connsiteX11" fmla="*/ 2766077 w 5500118"/>
              <a:gd name="connsiteY11" fmla="*/ 3600603 h 3981315"/>
              <a:gd name="connsiteX12" fmla="*/ 1691683 w 5500118"/>
              <a:gd name="connsiteY12" fmla="*/ 3960255 h 3981315"/>
              <a:gd name="connsiteX13" fmla="*/ 788969 w 5500118"/>
              <a:gd name="connsiteY13" fmla="*/ 3502458 h 3981315"/>
              <a:gd name="connsiteX14" fmla="*/ 7091 w 5500118"/>
              <a:gd name="connsiteY14" fmla="*/ 2223449 h 3981315"/>
              <a:gd name="connsiteX0" fmla="*/ 7091 w 5500118"/>
              <a:gd name="connsiteY0" fmla="*/ 2223449 h 3850120"/>
              <a:gd name="connsiteX1" fmla="*/ 1067265 w 5500118"/>
              <a:gd name="connsiteY1" fmla="*/ 547902 h 3850120"/>
              <a:gd name="connsiteX2" fmla="*/ 2591265 w 5500118"/>
              <a:gd name="connsiteY2" fmla="*/ 285318 h 3850120"/>
              <a:gd name="connsiteX3" fmla="*/ 3863474 w 5500118"/>
              <a:gd name="connsiteY3" fmla="*/ 11191 h 3850120"/>
              <a:gd name="connsiteX4" fmla="*/ 5029665 w 5500118"/>
              <a:gd name="connsiteY4" fmla="*/ 501519 h 3850120"/>
              <a:gd name="connsiteX5" fmla="*/ 5420605 w 5500118"/>
              <a:gd name="connsiteY5" fmla="*/ 1024304 h 3850120"/>
              <a:gd name="connsiteX6" fmla="*/ 5500118 w 5500118"/>
              <a:gd name="connsiteY6" fmla="*/ 1555067 h 3850120"/>
              <a:gd name="connsiteX7" fmla="*/ 5082675 w 5500118"/>
              <a:gd name="connsiteY7" fmla="*/ 2269831 h 3850120"/>
              <a:gd name="connsiteX8" fmla="*/ 5049543 w 5500118"/>
              <a:gd name="connsiteY8" fmla="*/ 2800095 h 3850120"/>
              <a:gd name="connsiteX9" fmla="*/ 4857387 w 5500118"/>
              <a:gd name="connsiteY9" fmla="*/ 3416998 h 3850120"/>
              <a:gd name="connsiteX10" fmla="*/ 4499577 w 5500118"/>
              <a:gd name="connsiteY10" fmla="*/ 3748303 h 3850120"/>
              <a:gd name="connsiteX11" fmla="*/ 2766077 w 5500118"/>
              <a:gd name="connsiteY11" fmla="*/ 3600603 h 3850120"/>
              <a:gd name="connsiteX12" fmla="*/ 1799260 w 5500118"/>
              <a:gd name="connsiteY12" fmla="*/ 3617355 h 3850120"/>
              <a:gd name="connsiteX13" fmla="*/ 788969 w 5500118"/>
              <a:gd name="connsiteY13" fmla="*/ 3502458 h 3850120"/>
              <a:gd name="connsiteX14" fmla="*/ 7091 w 5500118"/>
              <a:gd name="connsiteY14" fmla="*/ 2223449 h 3850120"/>
              <a:gd name="connsiteX0" fmla="*/ 7091 w 5500118"/>
              <a:gd name="connsiteY0" fmla="*/ 2223449 h 3855916"/>
              <a:gd name="connsiteX1" fmla="*/ 1067265 w 5500118"/>
              <a:gd name="connsiteY1" fmla="*/ 547902 h 3855916"/>
              <a:gd name="connsiteX2" fmla="*/ 2591265 w 5500118"/>
              <a:gd name="connsiteY2" fmla="*/ 285318 h 3855916"/>
              <a:gd name="connsiteX3" fmla="*/ 3863474 w 5500118"/>
              <a:gd name="connsiteY3" fmla="*/ 11191 h 3855916"/>
              <a:gd name="connsiteX4" fmla="*/ 5029665 w 5500118"/>
              <a:gd name="connsiteY4" fmla="*/ 501519 h 3855916"/>
              <a:gd name="connsiteX5" fmla="*/ 5420605 w 5500118"/>
              <a:gd name="connsiteY5" fmla="*/ 1024304 h 3855916"/>
              <a:gd name="connsiteX6" fmla="*/ 5500118 w 5500118"/>
              <a:gd name="connsiteY6" fmla="*/ 1555067 h 3855916"/>
              <a:gd name="connsiteX7" fmla="*/ 5082675 w 5500118"/>
              <a:gd name="connsiteY7" fmla="*/ 2269831 h 3855916"/>
              <a:gd name="connsiteX8" fmla="*/ 5049543 w 5500118"/>
              <a:gd name="connsiteY8" fmla="*/ 2800095 h 3855916"/>
              <a:gd name="connsiteX9" fmla="*/ 4857387 w 5500118"/>
              <a:gd name="connsiteY9" fmla="*/ 3416998 h 3855916"/>
              <a:gd name="connsiteX10" fmla="*/ 4486130 w 5500118"/>
              <a:gd name="connsiteY10" fmla="*/ 3755026 h 3855916"/>
              <a:gd name="connsiteX11" fmla="*/ 2766077 w 5500118"/>
              <a:gd name="connsiteY11" fmla="*/ 3600603 h 3855916"/>
              <a:gd name="connsiteX12" fmla="*/ 1799260 w 5500118"/>
              <a:gd name="connsiteY12" fmla="*/ 3617355 h 3855916"/>
              <a:gd name="connsiteX13" fmla="*/ 788969 w 5500118"/>
              <a:gd name="connsiteY13" fmla="*/ 3502458 h 3855916"/>
              <a:gd name="connsiteX14" fmla="*/ 7091 w 5500118"/>
              <a:gd name="connsiteY14" fmla="*/ 2223449 h 3855916"/>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683828"/>
              <a:gd name="connsiteX1" fmla="*/ 1067265 w 5500118"/>
              <a:gd name="connsiteY1" fmla="*/ 547902 h 3683828"/>
              <a:gd name="connsiteX2" fmla="*/ 2591265 w 5500118"/>
              <a:gd name="connsiteY2" fmla="*/ 285318 h 3683828"/>
              <a:gd name="connsiteX3" fmla="*/ 3863474 w 5500118"/>
              <a:gd name="connsiteY3" fmla="*/ 11191 h 3683828"/>
              <a:gd name="connsiteX4" fmla="*/ 5029665 w 5500118"/>
              <a:gd name="connsiteY4" fmla="*/ 501519 h 3683828"/>
              <a:gd name="connsiteX5" fmla="*/ 5420605 w 5500118"/>
              <a:gd name="connsiteY5" fmla="*/ 1024304 h 3683828"/>
              <a:gd name="connsiteX6" fmla="*/ 5500118 w 5500118"/>
              <a:gd name="connsiteY6" fmla="*/ 1555067 h 3683828"/>
              <a:gd name="connsiteX7" fmla="*/ 5082675 w 5500118"/>
              <a:gd name="connsiteY7" fmla="*/ 2269831 h 3683828"/>
              <a:gd name="connsiteX8" fmla="*/ 5049543 w 5500118"/>
              <a:gd name="connsiteY8" fmla="*/ 2800095 h 3683828"/>
              <a:gd name="connsiteX9" fmla="*/ 4857387 w 5500118"/>
              <a:gd name="connsiteY9" fmla="*/ 3416998 h 3683828"/>
              <a:gd name="connsiteX10" fmla="*/ 4667665 w 5500118"/>
              <a:gd name="connsiteY10" fmla="*/ 3607108 h 3683828"/>
              <a:gd name="connsiteX11" fmla="*/ 2766077 w 5500118"/>
              <a:gd name="connsiteY11" fmla="*/ 3600603 h 3683828"/>
              <a:gd name="connsiteX12" fmla="*/ 1799260 w 5500118"/>
              <a:gd name="connsiteY12" fmla="*/ 3617355 h 3683828"/>
              <a:gd name="connsiteX13" fmla="*/ 1342742 w 5500118"/>
              <a:gd name="connsiteY13" fmla="*/ 3662134 h 3683828"/>
              <a:gd name="connsiteX14" fmla="*/ 788969 w 5500118"/>
              <a:gd name="connsiteY14" fmla="*/ 3502458 h 3683828"/>
              <a:gd name="connsiteX15" fmla="*/ 7091 w 5500118"/>
              <a:gd name="connsiteY15" fmla="*/ 2223449 h 3683828"/>
              <a:gd name="connsiteX0" fmla="*/ 7091 w 5500118"/>
              <a:gd name="connsiteY0" fmla="*/ 2223449 h 3692752"/>
              <a:gd name="connsiteX1" fmla="*/ 1067265 w 5500118"/>
              <a:gd name="connsiteY1" fmla="*/ 547902 h 3692752"/>
              <a:gd name="connsiteX2" fmla="*/ 2591265 w 5500118"/>
              <a:gd name="connsiteY2" fmla="*/ 285318 h 3692752"/>
              <a:gd name="connsiteX3" fmla="*/ 3863474 w 5500118"/>
              <a:gd name="connsiteY3" fmla="*/ 11191 h 3692752"/>
              <a:gd name="connsiteX4" fmla="*/ 5029665 w 5500118"/>
              <a:gd name="connsiteY4" fmla="*/ 501519 h 3692752"/>
              <a:gd name="connsiteX5" fmla="*/ 5420605 w 5500118"/>
              <a:gd name="connsiteY5" fmla="*/ 1024304 h 3692752"/>
              <a:gd name="connsiteX6" fmla="*/ 5500118 w 5500118"/>
              <a:gd name="connsiteY6" fmla="*/ 1555067 h 3692752"/>
              <a:gd name="connsiteX7" fmla="*/ 5082675 w 5500118"/>
              <a:gd name="connsiteY7" fmla="*/ 2269831 h 3692752"/>
              <a:gd name="connsiteX8" fmla="*/ 5049543 w 5500118"/>
              <a:gd name="connsiteY8" fmla="*/ 2800095 h 3692752"/>
              <a:gd name="connsiteX9" fmla="*/ 4857387 w 5500118"/>
              <a:gd name="connsiteY9" fmla="*/ 3416998 h 3692752"/>
              <a:gd name="connsiteX10" fmla="*/ 4667665 w 5500118"/>
              <a:gd name="connsiteY10" fmla="*/ 3607108 h 3692752"/>
              <a:gd name="connsiteX11" fmla="*/ 2766077 w 5500118"/>
              <a:gd name="connsiteY11" fmla="*/ 3600603 h 3692752"/>
              <a:gd name="connsiteX12" fmla="*/ 1799260 w 5500118"/>
              <a:gd name="connsiteY12" fmla="*/ 3617355 h 3692752"/>
              <a:gd name="connsiteX13" fmla="*/ 1342742 w 5500118"/>
              <a:gd name="connsiteY13" fmla="*/ 3675581 h 3692752"/>
              <a:gd name="connsiteX14" fmla="*/ 788969 w 5500118"/>
              <a:gd name="connsiteY14" fmla="*/ 3502458 h 3692752"/>
              <a:gd name="connsiteX15" fmla="*/ 7091 w 5500118"/>
              <a:gd name="connsiteY15" fmla="*/ 2223449 h 3692752"/>
              <a:gd name="connsiteX0" fmla="*/ 7091 w 5500118"/>
              <a:gd name="connsiteY0" fmla="*/ 2223449 h 3675581"/>
              <a:gd name="connsiteX1" fmla="*/ 1067265 w 5500118"/>
              <a:gd name="connsiteY1" fmla="*/ 547902 h 3675581"/>
              <a:gd name="connsiteX2" fmla="*/ 2591265 w 5500118"/>
              <a:gd name="connsiteY2" fmla="*/ 285318 h 3675581"/>
              <a:gd name="connsiteX3" fmla="*/ 3863474 w 5500118"/>
              <a:gd name="connsiteY3" fmla="*/ 11191 h 3675581"/>
              <a:gd name="connsiteX4" fmla="*/ 5029665 w 5500118"/>
              <a:gd name="connsiteY4" fmla="*/ 501519 h 3675581"/>
              <a:gd name="connsiteX5" fmla="*/ 5420605 w 5500118"/>
              <a:gd name="connsiteY5" fmla="*/ 1024304 h 3675581"/>
              <a:gd name="connsiteX6" fmla="*/ 5500118 w 5500118"/>
              <a:gd name="connsiteY6" fmla="*/ 1555067 h 3675581"/>
              <a:gd name="connsiteX7" fmla="*/ 5082675 w 5500118"/>
              <a:gd name="connsiteY7" fmla="*/ 2269831 h 3675581"/>
              <a:gd name="connsiteX8" fmla="*/ 5049543 w 5500118"/>
              <a:gd name="connsiteY8" fmla="*/ 2800095 h 3675581"/>
              <a:gd name="connsiteX9" fmla="*/ 4857387 w 5500118"/>
              <a:gd name="connsiteY9" fmla="*/ 3416998 h 3675581"/>
              <a:gd name="connsiteX10" fmla="*/ 4667665 w 5500118"/>
              <a:gd name="connsiteY10" fmla="*/ 3607108 h 3675581"/>
              <a:gd name="connsiteX11" fmla="*/ 2766077 w 5500118"/>
              <a:gd name="connsiteY11" fmla="*/ 3600603 h 3675581"/>
              <a:gd name="connsiteX12" fmla="*/ 1799260 w 5500118"/>
              <a:gd name="connsiteY12" fmla="*/ 3617355 h 3675581"/>
              <a:gd name="connsiteX13" fmla="*/ 1342742 w 5500118"/>
              <a:gd name="connsiteY13" fmla="*/ 3675581 h 3675581"/>
              <a:gd name="connsiteX14" fmla="*/ 788969 w 5500118"/>
              <a:gd name="connsiteY14" fmla="*/ 3502458 h 3675581"/>
              <a:gd name="connsiteX15" fmla="*/ 7091 w 5500118"/>
              <a:gd name="connsiteY15" fmla="*/ 2223449 h 3675581"/>
              <a:gd name="connsiteX0" fmla="*/ 7091 w 5500118"/>
              <a:gd name="connsiteY0" fmla="*/ 2223449 h 3694446"/>
              <a:gd name="connsiteX1" fmla="*/ 1067265 w 5500118"/>
              <a:gd name="connsiteY1" fmla="*/ 547902 h 3694446"/>
              <a:gd name="connsiteX2" fmla="*/ 2591265 w 5500118"/>
              <a:gd name="connsiteY2" fmla="*/ 285318 h 3694446"/>
              <a:gd name="connsiteX3" fmla="*/ 3863474 w 5500118"/>
              <a:gd name="connsiteY3" fmla="*/ 11191 h 3694446"/>
              <a:gd name="connsiteX4" fmla="*/ 5029665 w 5500118"/>
              <a:gd name="connsiteY4" fmla="*/ 501519 h 3694446"/>
              <a:gd name="connsiteX5" fmla="*/ 5420605 w 5500118"/>
              <a:gd name="connsiteY5" fmla="*/ 1024304 h 3694446"/>
              <a:gd name="connsiteX6" fmla="*/ 5500118 w 5500118"/>
              <a:gd name="connsiteY6" fmla="*/ 1555067 h 3694446"/>
              <a:gd name="connsiteX7" fmla="*/ 5082675 w 5500118"/>
              <a:gd name="connsiteY7" fmla="*/ 2269831 h 3694446"/>
              <a:gd name="connsiteX8" fmla="*/ 5049543 w 5500118"/>
              <a:gd name="connsiteY8" fmla="*/ 2800095 h 3694446"/>
              <a:gd name="connsiteX9" fmla="*/ 4857387 w 5500118"/>
              <a:gd name="connsiteY9" fmla="*/ 3416998 h 3694446"/>
              <a:gd name="connsiteX10" fmla="*/ 4667665 w 5500118"/>
              <a:gd name="connsiteY10" fmla="*/ 3607108 h 3694446"/>
              <a:gd name="connsiteX11" fmla="*/ 2766077 w 5500118"/>
              <a:gd name="connsiteY11" fmla="*/ 3600603 h 3694446"/>
              <a:gd name="connsiteX12" fmla="*/ 1799260 w 5500118"/>
              <a:gd name="connsiteY12" fmla="*/ 3617355 h 3694446"/>
              <a:gd name="connsiteX13" fmla="*/ 1342742 w 5500118"/>
              <a:gd name="connsiteY13" fmla="*/ 3675581 h 3694446"/>
              <a:gd name="connsiteX14" fmla="*/ 788969 w 5500118"/>
              <a:gd name="connsiteY14" fmla="*/ 3502458 h 3694446"/>
              <a:gd name="connsiteX15" fmla="*/ 7091 w 5500118"/>
              <a:gd name="connsiteY15" fmla="*/ 2223449 h 3694446"/>
              <a:gd name="connsiteX0" fmla="*/ 7091 w 5500118"/>
              <a:gd name="connsiteY0" fmla="*/ 2223449 h 3743074"/>
              <a:gd name="connsiteX1" fmla="*/ 1067265 w 5500118"/>
              <a:gd name="connsiteY1" fmla="*/ 547902 h 3743074"/>
              <a:gd name="connsiteX2" fmla="*/ 2591265 w 5500118"/>
              <a:gd name="connsiteY2" fmla="*/ 285318 h 3743074"/>
              <a:gd name="connsiteX3" fmla="*/ 3863474 w 5500118"/>
              <a:gd name="connsiteY3" fmla="*/ 11191 h 3743074"/>
              <a:gd name="connsiteX4" fmla="*/ 5029665 w 5500118"/>
              <a:gd name="connsiteY4" fmla="*/ 501519 h 3743074"/>
              <a:gd name="connsiteX5" fmla="*/ 5420605 w 5500118"/>
              <a:gd name="connsiteY5" fmla="*/ 1024304 h 3743074"/>
              <a:gd name="connsiteX6" fmla="*/ 5500118 w 5500118"/>
              <a:gd name="connsiteY6" fmla="*/ 1555067 h 3743074"/>
              <a:gd name="connsiteX7" fmla="*/ 5082675 w 5500118"/>
              <a:gd name="connsiteY7" fmla="*/ 2269831 h 3743074"/>
              <a:gd name="connsiteX8" fmla="*/ 5049543 w 5500118"/>
              <a:gd name="connsiteY8" fmla="*/ 2800095 h 3743074"/>
              <a:gd name="connsiteX9" fmla="*/ 4857387 w 5500118"/>
              <a:gd name="connsiteY9" fmla="*/ 3416998 h 3743074"/>
              <a:gd name="connsiteX10" fmla="*/ 4667665 w 5500118"/>
              <a:gd name="connsiteY10" fmla="*/ 3607108 h 3743074"/>
              <a:gd name="connsiteX11" fmla="*/ 2766077 w 5500118"/>
              <a:gd name="connsiteY11" fmla="*/ 3600603 h 3743074"/>
              <a:gd name="connsiteX12" fmla="*/ 1799260 w 5500118"/>
              <a:gd name="connsiteY12" fmla="*/ 3617355 h 3743074"/>
              <a:gd name="connsiteX13" fmla="*/ 1255337 w 5500118"/>
              <a:gd name="connsiteY13" fmla="*/ 3729369 h 3743074"/>
              <a:gd name="connsiteX14" fmla="*/ 788969 w 5500118"/>
              <a:gd name="connsiteY14" fmla="*/ 3502458 h 3743074"/>
              <a:gd name="connsiteX15" fmla="*/ 7091 w 5500118"/>
              <a:gd name="connsiteY15" fmla="*/ 2223449 h 3743074"/>
              <a:gd name="connsiteX0" fmla="*/ 7091 w 5500118"/>
              <a:gd name="connsiteY0" fmla="*/ 2223449 h 3729369"/>
              <a:gd name="connsiteX1" fmla="*/ 1067265 w 5500118"/>
              <a:gd name="connsiteY1" fmla="*/ 547902 h 3729369"/>
              <a:gd name="connsiteX2" fmla="*/ 2591265 w 5500118"/>
              <a:gd name="connsiteY2" fmla="*/ 285318 h 3729369"/>
              <a:gd name="connsiteX3" fmla="*/ 3863474 w 5500118"/>
              <a:gd name="connsiteY3" fmla="*/ 11191 h 3729369"/>
              <a:gd name="connsiteX4" fmla="*/ 5029665 w 5500118"/>
              <a:gd name="connsiteY4" fmla="*/ 501519 h 3729369"/>
              <a:gd name="connsiteX5" fmla="*/ 5420605 w 5500118"/>
              <a:gd name="connsiteY5" fmla="*/ 1024304 h 3729369"/>
              <a:gd name="connsiteX6" fmla="*/ 5500118 w 5500118"/>
              <a:gd name="connsiteY6" fmla="*/ 1555067 h 3729369"/>
              <a:gd name="connsiteX7" fmla="*/ 5082675 w 5500118"/>
              <a:gd name="connsiteY7" fmla="*/ 2269831 h 3729369"/>
              <a:gd name="connsiteX8" fmla="*/ 5049543 w 5500118"/>
              <a:gd name="connsiteY8" fmla="*/ 2800095 h 3729369"/>
              <a:gd name="connsiteX9" fmla="*/ 4857387 w 5500118"/>
              <a:gd name="connsiteY9" fmla="*/ 3416998 h 3729369"/>
              <a:gd name="connsiteX10" fmla="*/ 4667665 w 5500118"/>
              <a:gd name="connsiteY10" fmla="*/ 3607108 h 3729369"/>
              <a:gd name="connsiteX11" fmla="*/ 2766077 w 5500118"/>
              <a:gd name="connsiteY11" fmla="*/ 3600603 h 3729369"/>
              <a:gd name="connsiteX12" fmla="*/ 1799260 w 5500118"/>
              <a:gd name="connsiteY12" fmla="*/ 3617355 h 3729369"/>
              <a:gd name="connsiteX13" fmla="*/ 1255337 w 5500118"/>
              <a:gd name="connsiteY13" fmla="*/ 3729369 h 3729369"/>
              <a:gd name="connsiteX14" fmla="*/ 788969 w 5500118"/>
              <a:gd name="connsiteY14" fmla="*/ 3502458 h 3729369"/>
              <a:gd name="connsiteX15" fmla="*/ 7091 w 5500118"/>
              <a:gd name="connsiteY15" fmla="*/ 2223449 h 3729369"/>
              <a:gd name="connsiteX0" fmla="*/ 7091 w 5500118"/>
              <a:gd name="connsiteY0" fmla="*/ 2223449 h 3729369"/>
              <a:gd name="connsiteX1" fmla="*/ 1067265 w 5500118"/>
              <a:gd name="connsiteY1" fmla="*/ 547902 h 3729369"/>
              <a:gd name="connsiteX2" fmla="*/ 2591265 w 5500118"/>
              <a:gd name="connsiteY2" fmla="*/ 285318 h 3729369"/>
              <a:gd name="connsiteX3" fmla="*/ 3863474 w 5500118"/>
              <a:gd name="connsiteY3" fmla="*/ 11191 h 3729369"/>
              <a:gd name="connsiteX4" fmla="*/ 5029665 w 5500118"/>
              <a:gd name="connsiteY4" fmla="*/ 501519 h 3729369"/>
              <a:gd name="connsiteX5" fmla="*/ 5420605 w 5500118"/>
              <a:gd name="connsiteY5" fmla="*/ 1024304 h 3729369"/>
              <a:gd name="connsiteX6" fmla="*/ 5500118 w 5500118"/>
              <a:gd name="connsiteY6" fmla="*/ 1555067 h 3729369"/>
              <a:gd name="connsiteX7" fmla="*/ 5082675 w 5500118"/>
              <a:gd name="connsiteY7" fmla="*/ 2269831 h 3729369"/>
              <a:gd name="connsiteX8" fmla="*/ 5049543 w 5500118"/>
              <a:gd name="connsiteY8" fmla="*/ 2800095 h 3729369"/>
              <a:gd name="connsiteX9" fmla="*/ 4857387 w 5500118"/>
              <a:gd name="connsiteY9" fmla="*/ 3416998 h 3729369"/>
              <a:gd name="connsiteX10" fmla="*/ 4667665 w 5500118"/>
              <a:gd name="connsiteY10" fmla="*/ 3607108 h 3729369"/>
              <a:gd name="connsiteX11" fmla="*/ 2766077 w 5500118"/>
              <a:gd name="connsiteY11" fmla="*/ 3600603 h 3729369"/>
              <a:gd name="connsiteX12" fmla="*/ 1799260 w 5500118"/>
              <a:gd name="connsiteY12" fmla="*/ 3617355 h 3729369"/>
              <a:gd name="connsiteX13" fmla="*/ 1255337 w 5500118"/>
              <a:gd name="connsiteY13" fmla="*/ 3729369 h 3729369"/>
              <a:gd name="connsiteX14" fmla="*/ 788969 w 5500118"/>
              <a:gd name="connsiteY14" fmla="*/ 3502458 h 3729369"/>
              <a:gd name="connsiteX15" fmla="*/ 7091 w 5500118"/>
              <a:gd name="connsiteY15" fmla="*/ 2223449 h 3729369"/>
              <a:gd name="connsiteX0" fmla="*/ 7091 w 5500118"/>
              <a:gd name="connsiteY0" fmla="*/ 2223449 h 3636243"/>
              <a:gd name="connsiteX1" fmla="*/ 1067265 w 5500118"/>
              <a:gd name="connsiteY1" fmla="*/ 547902 h 3636243"/>
              <a:gd name="connsiteX2" fmla="*/ 2591265 w 5500118"/>
              <a:gd name="connsiteY2" fmla="*/ 285318 h 3636243"/>
              <a:gd name="connsiteX3" fmla="*/ 3863474 w 5500118"/>
              <a:gd name="connsiteY3" fmla="*/ 11191 h 3636243"/>
              <a:gd name="connsiteX4" fmla="*/ 5029665 w 5500118"/>
              <a:gd name="connsiteY4" fmla="*/ 501519 h 3636243"/>
              <a:gd name="connsiteX5" fmla="*/ 5420605 w 5500118"/>
              <a:gd name="connsiteY5" fmla="*/ 1024304 h 3636243"/>
              <a:gd name="connsiteX6" fmla="*/ 5500118 w 5500118"/>
              <a:gd name="connsiteY6" fmla="*/ 1555067 h 3636243"/>
              <a:gd name="connsiteX7" fmla="*/ 5082675 w 5500118"/>
              <a:gd name="connsiteY7" fmla="*/ 2269831 h 3636243"/>
              <a:gd name="connsiteX8" fmla="*/ 5049543 w 5500118"/>
              <a:gd name="connsiteY8" fmla="*/ 2800095 h 3636243"/>
              <a:gd name="connsiteX9" fmla="*/ 4857387 w 5500118"/>
              <a:gd name="connsiteY9" fmla="*/ 3416998 h 3636243"/>
              <a:gd name="connsiteX10" fmla="*/ 4667665 w 5500118"/>
              <a:gd name="connsiteY10" fmla="*/ 3607108 h 3636243"/>
              <a:gd name="connsiteX11" fmla="*/ 2766077 w 5500118"/>
              <a:gd name="connsiteY11" fmla="*/ 3600603 h 3636243"/>
              <a:gd name="connsiteX12" fmla="*/ 1799260 w 5500118"/>
              <a:gd name="connsiteY12" fmla="*/ 3617355 h 3636243"/>
              <a:gd name="connsiteX13" fmla="*/ 1262060 w 5500118"/>
              <a:gd name="connsiteY13" fmla="*/ 3581452 h 3636243"/>
              <a:gd name="connsiteX14" fmla="*/ 788969 w 5500118"/>
              <a:gd name="connsiteY14" fmla="*/ 3502458 h 3636243"/>
              <a:gd name="connsiteX15" fmla="*/ 7091 w 5500118"/>
              <a:gd name="connsiteY15" fmla="*/ 2223449 h 3636243"/>
              <a:gd name="connsiteX0" fmla="*/ 7091 w 5500118"/>
              <a:gd name="connsiteY0" fmla="*/ 2223449 h 3620738"/>
              <a:gd name="connsiteX1" fmla="*/ 1067265 w 5500118"/>
              <a:gd name="connsiteY1" fmla="*/ 547902 h 3620738"/>
              <a:gd name="connsiteX2" fmla="*/ 2591265 w 5500118"/>
              <a:gd name="connsiteY2" fmla="*/ 285318 h 3620738"/>
              <a:gd name="connsiteX3" fmla="*/ 3863474 w 5500118"/>
              <a:gd name="connsiteY3" fmla="*/ 11191 h 3620738"/>
              <a:gd name="connsiteX4" fmla="*/ 5029665 w 5500118"/>
              <a:gd name="connsiteY4" fmla="*/ 501519 h 3620738"/>
              <a:gd name="connsiteX5" fmla="*/ 5420605 w 5500118"/>
              <a:gd name="connsiteY5" fmla="*/ 1024304 h 3620738"/>
              <a:gd name="connsiteX6" fmla="*/ 5500118 w 5500118"/>
              <a:gd name="connsiteY6" fmla="*/ 1555067 h 3620738"/>
              <a:gd name="connsiteX7" fmla="*/ 5082675 w 5500118"/>
              <a:gd name="connsiteY7" fmla="*/ 2269831 h 3620738"/>
              <a:gd name="connsiteX8" fmla="*/ 5049543 w 5500118"/>
              <a:gd name="connsiteY8" fmla="*/ 2800095 h 3620738"/>
              <a:gd name="connsiteX9" fmla="*/ 4857387 w 5500118"/>
              <a:gd name="connsiteY9" fmla="*/ 3416998 h 3620738"/>
              <a:gd name="connsiteX10" fmla="*/ 4667665 w 5500118"/>
              <a:gd name="connsiteY10" fmla="*/ 3607108 h 3620738"/>
              <a:gd name="connsiteX11" fmla="*/ 2766077 w 5500118"/>
              <a:gd name="connsiteY11" fmla="*/ 3600603 h 3620738"/>
              <a:gd name="connsiteX12" fmla="*/ 1799260 w 5500118"/>
              <a:gd name="connsiteY12" fmla="*/ 3617355 h 3620738"/>
              <a:gd name="connsiteX13" fmla="*/ 1262060 w 5500118"/>
              <a:gd name="connsiteY13" fmla="*/ 3581452 h 3620738"/>
              <a:gd name="connsiteX14" fmla="*/ 788969 w 5500118"/>
              <a:gd name="connsiteY14" fmla="*/ 3502458 h 3620738"/>
              <a:gd name="connsiteX15" fmla="*/ 7091 w 5500118"/>
              <a:gd name="connsiteY15" fmla="*/ 2223449 h 3620738"/>
              <a:gd name="connsiteX0" fmla="*/ 7091 w 5500118"/>
              <a:gd name="connsiteY0" fmla="*/ 2223449 h 3620738"/>
              <a:gd name="connsiteX1" fmla="*/ 1067265 w 5500118"/>
              <a:gd name="connsiteY1" fmla="*/ 547902 h 3620738"/>
              <a:gd name="connsiteX2" fmla="*/ 2591265 w 5500118"/>
              <a:gd name="connsiteY2" fmla="*/ 285318 h 3620738"/>
              <a:gd name="connsiteX3" fmla="*/ 3863474 w 5500118"/>
              <a:gd name="connsiteY3" fmla="*/ 11191 h 3620738"/>
              <a:gd name="connsiteX4" fmla="*/ 5029665 w 5500118"/>
              <a:gd name="connsiteY4" fmla="*/ 501519 h 3620738"/>
              <a:gd name="connsiteX5" fmla="*/ 5420605 w 5500118"/>
              <a:gd name="connsiteY5" fmla="*/ 1024304 h 3620738"/>
              <a:gd name="connsiteX6" fmla="*/ 5500118 w 5500118"/>
              <a:gd name="connsiteY6" fmla="*/ 1555067 h 3620738"/>
              <a:gd name="connsiteX7" fmla="*/ 5082675 w 5500118"/>
              <a:gd name="connsiteY7" fmla="*/ 2269831 h 3620738"/>
              <a:gd name="connsiteX8" fmla="*/ 5049543 w 5500118"/>
              <a:gd name="connsiteY8" fmla="*/ 2800095 h 3620738"/>
              <a:gd name="connsiteX9" fmla="*/ 4857387 w 5500118"/>
              <a:gd name="connsiteY9" fmla="*/ 3416998 h 3620738"/>
              <a:gd name="connsiteX10" fmla="*/ 4667665 w 5500118"/>
              <a:gd name="connsiteY10" fmla="*/ 3607108 h 3620738"/>
              <a:gd name="connsiteX11" fmla="*/ 2766077 w 5500118"/>
              <a:gd name="connsiteY11" fmla="*/ 3600603 h 3620738"/>
              <a:gd name="connsiteX12" fmla="*/ 1799260 w 5500118"/>
              <a:gd name="connsiteY12" fmla="*/ 3617355 h 3620738"/>
              <a:gd name="connsiteX13" fmla="*/ 1262060 w 5500118"/>
              <a:gd name="connsiteY13" fmla="*/ 3581452 h 3620738"/>
              <a:gd name="connsiteX14" fmla="*/ 788969 w 5500118"/>
              <a:gd name="connsiteY14" fmla="*/ 3502458 h 3620738"/>
              <a:gd name="connsiteX15" fmla="*/ 7091 w 5500118"/>
              <a:gd name="connsiteY15" fmla="*/ 2223449 h 3620738"/>
              <a:gd name="connsiteX0" fmla="*/ 7091 w 5500118"/>
              <a:gd name="connsiteY0" fmla="*/ 2223449 h 3620258"/>
              <a:gd name="connsiteX1" fmla="*/ 1067265 w 5500118"/>
              <a:gd name="connsiteY1" fmla="*/ 547902 h 3620258"/>
              <a:gd name="connsiteX2" fmla="*/ 2591265 w 5500118"/>
              <a:gd name="connsiteY2" fmla="*/ 285318 h 3620258"/>
              <a:gd name="connsiteX3" fmla="*/ 3863474 w 5500118"/>
              <a:gd name="connsiteY3" fmla="*/ 11191 h 3620258"/>
              <a:gd name="connsiteX4" fmla="*/ 5029665 w 5500118"/>
              <a:gd name="connsiteY4" fmla="*/ 501519 h 3620258"/>
              <a:gd name="connsiteX5" fmla="*/ 5420605 w 5500118"/>
              <a:gd name="connsiteY5" fmla="*/ 1024304 h 3620258"/>
              <a:gd name="connsiteX6" fmla="*/ 5500118 w 5500118"/>
              <a:gd name="connsiteY6" fmla="*/ 1555067 h 3620258"/>
              <a:gd name="connsiteX7" fmla="*/ 5082675 w 5500118"/>
              <a:gd name="connsiteY7" fmla="*/ 2269831 h 3620258"/>
              <a:gd name="connsiteX8" fmla="*/ 5049543 w 5500118"/>
              <a:gd name="connsiteY8" fmla="*/ 2800095 h 3620258"/>
              <a:gd name="connsiteX9" fmla="*/ 4857387 w 5500118"/>
              <a:gd name="connsiteY9" fmla="*/ 3416998 h 3620258"/>
              <a:gd name="connsiteX10" fmla="*/ 4667665 w 5500118"/>
              <a:gd name="connsiteY10" fmla="*/ 3607108 h 3620258"/>
              <a:gd name="connsiteX11" fmla="*/ 2766077 w 5500118"/>
              <a:gd name="connsiteY11" fmla="*/ 3600603 h 3620258"/>
              <a:gd name="connsiteX12" fmla="*/ 1799260 w 5500118"/>
              <a:gd name="connsiteY12" fmla="*/ 3617355 h 3620258"/>
              <a:gd name="connsiteX13" fmla="*/ 1403254 w 5500118"/>
              <a:gd name="connsiteY13" fmla="*/ 3568004 h 3620258"/>
              <a:gd name="connsiteX14" fmla="*/ 788969 w 5500118"/>
              <a:gd name="connsiteY14" fmla="*/ 3502458 h 3620258"/>
              <a:gd name="connsiteX15" fmla="*/ 7091 w 5500118"/>
              <a:gd name="connsiteY15" fmla="*/ 2223449 h 3620258"/>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57387 w 5500118"/>
              <a:gd name="connsiteY9" fmla="*/ 3416998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77558 w 5500118"/>
              <a:gd name="connsiteY9" fmla="*/ 3423722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77558 w 5500118"/>
              <a:gd name="connsiteY9" fmla="*/ 3423722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00659"/>
              <a:gd name="connsiteX1" fmla="*/ 1067265 w 5500118"/>
              <a:gd name="connsiteY1" fmla="*/ 547902 h 3600659"/>
              <a:gd name="connsiteX2" fmla="*/ 2591265 w 5500118"/>
              <a:gd name="connsiteY2" fmla="*/ 285318 h 3600659"/>
              <a:gd name="connsiteX3" fmla="*/ 3863474 w 5500118"/>
              <a:gd name="connsiteY3" fmla="*/ 11191 h 3600659"/>
              <a:gd name="connsiteX4" fmla="*/ 5029665 w 5500118"/>
              <a:gd name="connsiteY4" fmla="*/ 501519 h 3600659"/>
              <a:gd name="connsiteX5" fmla="*/ 5420605 w 5500118"/>
              <a:gd name="connsiteY5" fmla="*/ 1024304 h 3600659"/>
              <a:gd name="connsiteX6" fmla="*/ 5500118 w 5500118"/>
              <a:gd name="connsiteY6" fmla="*/ 1555067 h 3600659"/>
              <a:gd name="connsiteX7" fmla="*/ 5082675 w 5500118"/>
              <a:gd name="connsiteY7" fmla="*/ 2269831 h 3600659"/>
              <a:gd name="connsiteX8" fmla="*/ 5049543 w 5500118"/>
              <a:gd name="connsiteY8" fmla="*/ 2800095 h 3600659"/>
              <a:gd name="connsiteX9" fmla="*/ 4877558 w 5500118"/>
              <a:gd name="connsiteY9" fmla="*/ 3423722 h 3600659"/>
              <a:gd name="connsiteX10" fmla="*/ 4681113 w 5500118"/>
              <a:gd name="connsiteY10" fmla="*/ 3573490 h 3600659"/>
              <a:gd name="connsiteX11" fmla="*/ 2766077 w 5500118"/>
              <a:gd name="connsiteY11" fmla="*/ 3600603 h 3600659"/>
              <a:gd name="connsiteX12" fmla="*/ 1940454 w 5500118"/>
              <a:gd name="connsiteY12" fmla="*/ 3583738 h 3600659"/>
              <a:gd name="connsiteX13" fmla="*/ 1403254 w 5500118"/>
              <a:gd name="connsiteY13" fmla="*/ 3568004 h 3600659"/>
              <a:gd name="connsiteX14" fmla="*/ 788969 w 5500118"/>
              <a:gd name="connsiteY14" fmla="*/ 3502458 h 3600659"/>
              <a:gd name="connsiteX15" fmla="*/ 7091 w 5500118"/>
              <a:gd name="connsiteY15" fmla="*/ 2223449 h 360065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877558 w 5500118"/>
              <a:gd name="connsiteY9" fmla="*/ 3423722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64964 w 5500118"/>
              <a:gd name="connsiteY9" fmla="*/ 3470787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44794 w 5500118"/>
              <a:gd name="connsiteY9" fmla="*/ 3316146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71688 w 5500118"/>
              <a:gd name="connsiteY9" fmla="*/ 3343040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9692 w 5502719"/>
              <a:gd name="connsiteY0" fmla="*/ 2223449 h 3592269"/>
              <a:gd name="connsiteX1" fmla="*/ 1069866 w 5502719"/>
              <a:gd name="connsiteY1" fmla="*/ 547902 h 3592269"/>
              <a:gd name="connsiteX2" fmla="*/ 2593866 w 5502719"/>
              <a:gd name="connsiteY2" fmla="*/ 285318 h 3592269"/>
              <a:gd name="connsiteX3" fmla="*/ 3866075 w 5502719"/>
              <a:gd name="connsiteY3" fmla="*/ 11191 h 3592269"/>
              <a:gd name="connsiteX4" fmla="*/ 5032266 w 5502719"/>
              <a:gd name="connsiteY4" fmla="*/ 501519 h 3592269"/>
              <a:gd name="connsiteX5" fmla="*/ 5423206 w 5502719"/>
              <a:gd name="connsiteY5" fmla="*/ 1024304 h 3592269"/>
              <a:gd name="connsiteX6" fmla="*/ 5502719 w 5502719"/>
              <a:gd name="connsiteY6" fmla="*/ 1555067 h 3592269"/>
              <a:gd name="connsiteX7" fmla="*/ 5085276 w 5502719"/>
              <a:gd name="connsiteY7" fmla="*/ 2269831 h 3592269"/>
              <a:gd name="connsiteX8" fmla="*/ 5052144 w 5502719"/>
              <a:gd name="connsiteY8" fmla="*/ 2800095 h 3592269"/>
              <a:gd name="connsiteX9" fmla="*/ 4974289 w 5502719"/>
              <a:gd name="connsiteY9" fmla="*/ 3343040 h 3592269"/>
              <a:gd name="connsiteX10" fmla="*/ 4683714 w 5502719"/>
              <a:gd name="connsiteY10" fmla="*/ 3573490 h 3592269"/>
              <a:gd name="connsiteX11" fmla="*/ 2768678 w 5502719"/>
              <a:gd name="connsiteY11" fmla="*/ 3587156 h 3592269"/>
              <a:gd name="connsiteX12" fmla="*/ 1943055 w 5502719"/>
              <a:gd name="connsiteY12" fmla="*/ 3583738 h 3592269"/>
              <a:gd name="connsiteX13" fmla="*/ 1405855 w 5502719"/>
              <a:gd name="connsiteY13" fmla="*/ 3568004 h 3592269"/>
              <a:gd name="connsiteX14" fmla="*/ 757952 w 5502719"/>
              <a:gd name="connsiteY14" fmla="*/ 3455393 h 3592269"/>
              <a:gd name="connsiteX15" fmla="*/ 9692 w 5502719"/>
              <a:gd name="connsiteY15" fmla="*/ 2223449 h 3592269"/>
              <a:gd name="connsiteX0" fmla="*/ 9692 w 5502719"/>
              <a:gd name="connsiteY0" fmla="*/ 2223449 h 3592269"/>
              <a:gd name="connsiteX1" fmla="*/ 1069866 w 5502719"/>
              <a:gd name="connsiteY1" fmla="*/ 547902 h 3592269"/>
              <a:gd name="connsiteX2" fmla="*/ 2593866 w 5502719"/>
              <a:gd name="connsiteY2" fmla="*/ 285318 h 3592269"/>
              <a:gd name="connsiteX3" fmla="*/ 3866075 w 5502719"/>
              <a:gd name="connsiteY3" fmla="*/ 11191 h 3592269"/>
              <a:gd name="connsiteX4" fmla="*/ 5032266 w 5502719"/>
              <a:gd name="connsiteY4" fmla="*/ 501519 h 3592269"/>
              <a:gd name="connsiteX5" fmla="*/ 5423206 w 5502719"/>
              <a:gd name="connsiteY5" fmla="*/ 1024304 h 3592269"/>
              <a:gd name="connsiteX6" fmla="*/ 5502719 w 5502719"/>
              <a:gd name="connsiteY6" fmla="*/ 1555067 h 3592269"/>
              <a:gd name="connsiteX7" fmla="*/ 5085276 w 5502719"/>
              <a:gd name="connsiteY7" fmla="*/ 2269831 h 3592269"/>
              <a:gd name="connsiteX8" fmla="*/ 5052144 w 5502719"/>
              <a:gd name="connsiteY8" fmla="*/ 2800095 h 3592269"/>
              <a:gd name="connsiteX9" fmla="*/ 4974289 w 5502719"/>
              <a:gd name="connsiteY9" fmla="*/ 3343040 h 3592269"/>
              <a:gd name="connsiteX10" fmla="*/ 4683714 w 5502719"/>
              <a:gd name="connsiteY10" fmla="*/ 3573490 h 3592269"/>
              <a:gd name="connsiteX11" fmla="*/ 2768678 w 5502719"/>
              <a:gd name="connsiteY11" fmla="*/ 3587156 h 3592269"/>
              <a:gd name="connsiteX12" fmla="*/ 1943055 w 5502719"/>
              <a:gd name="connsiteY12" fmla="*/ 3583738 h 3592269"/>
              <a:gd name="connsiteX13" fmla="*/ 1405855 w 5502719"/>
              <a:gd name="connsiteY13" fmla="*/ 3568004 h 3592269"/>
              <a:gd name="connsiteX14" fmla="*/ 757952 w 5502719"/>
              <a:gd name="connsiteY14" fmla="*/ 3455393 h 3592269"/>
              <a:gd name="connsiteX15" fmla="*/ 9692 w 5502719"/>
              <a:gd name="connsiteY15" fmla="*/ 2223449 h 3592269"/>
              <a:gd name="connsiteX0" fmla="*/ 18940 w 5511967"/>
              <a:gd name="connsiteY0" fmla="*/ 2223449 h 3592269"/>
              <a:gd name="connsiteX1" fmla="*/ 1079114 w 5511967"/>
              <a:gd name="connsiteY1" fmla="*/ 547902 h 3592269"/>
              <a:gd name="connsiteX2" fmla="*/ 2603114 w 5511967"/>
              <a:gd name="connsiteY2" fmla="*/ 285318 h 3592269"/>
              <a:gd name="connsiteX3" fmla="*/ 3875323 w 5511967"/>
              <a:gd name="connsiteY3" fmla="*/ 11191 h 3592269"/>
              <a:gd name="connsiteX4" fmla="*/ 5041514 w 5511967"/>
              <a:gd name="connsiteY4" fmla="*/ 501519 h 3592269"/>
              <a:gd name="connsiteX5" fmla="*/ 5432454 w 5511967"/>
              <a:gd name="connsiteY5" fmla="*/ 1024304 h 3592269"/>
              <a:gd name="connsiteX6" fmla="*/ 5511967 w 5511967"/>
              <a:gd name="connsiteY6" fmla="*/ 1555067 h 3592269"/>
              <a:gd name="connsiteX7" fmla="*/ 5094524 w 5511967"/>
              <a:gd name="connsiteY7" fmla="*/ 2269831 h 3592269"/>
              <a:gd name="connsiteX8" fmla="*/ 5061392 w 5511967"/>
              <a:gd name="connsiteY8" fmla="*/ 2800095 h 3592269"/>
              <a:gd name="connsiteX9" fmla="*/ 4983537 w 5511967"/>
              <a:gd name="connsiteY9" fmla="*/ 3343040 h 3592269"/>
              <a:gd name="connsiteX10" fmla="*/ 4692962 w 5511967"/>
              <a:gd name="connsiteY10" fmla="*/ 3573490 h 3592269"/>
              <a:gd name="connsiteX11" fmla="*/ 2777926 w 5511967"/>
              <a:gd name="connsiteY11" fmla="*/ 3587156 h 3592269"/>
              <a:gd name="connsiteX12" fmla="*/ 1952303 w 5511967"/>
              <a:gd name="connsiteY12" fmla="*/ 3583738 h 3592269"/>
              <a:gd name="connsiteX13" fmla="*/ 1415103 w 5511967"/>
              <a:gd name="connsiteY13" fmla="*/ 3568004 h 3592269"/>
              <a:gd name="connsiteX14" fmla="*/ 686518 w 5511967"/>
              <a:gd name="connsiteY14" fmla="*/ 3415052 h 3592269"/>
              <a:gd name="connsiteX15" fmla="*/ 18940 w 5511967"/>
              <a:gd name="connsiteY15" fmla="*/ 2223449 h 3592269"/>
              <a:gd name="connsiteX0" fmla="*/ 18940 w 5511967"/>
              <a:gd name="connsiteY0" fmla="*/ 2223449 h 3592269"/>
              <a:gd name="connsiteX1" fmla="*/ 1079114 w 5511967"/>
              <a:gd name="connsiteY1" fmla="*/ 547902 h 3592269"/>
              <a:gd name="connsiteX2" fmla="*/ 2603114 w 5511967"/>
              <a:gd name="connsiteY2" fmla="*/ 285318 h 3592269"/>
              <a:gd name="connsiteX3" fmla="*/ 3875323 w 5511967"/>
              <a:gd name="connsiteY3" fmla="*/ 11191 h 3592269"/>
              <a:gd name="connsiteX4" fmla="*/ 5041514 w 5511967"/>
              <a:gd name="connsiteY4" fmla="*/ 501519 h 3592269"/>
              <a:gd name="connsiteX5" fmla="*/ 5432454 w 5511967"/>
              <a:gd name="connsiteY5" fmla="*/ 1024304 h 3592269"/>
              <a:gd name="connsiteX6" fmla="*/ 5511967 w 5511967"/>
              <a:gd name="connsiteY6" fmla="*/ 1555067 h 3592269"/>
              <a:gd name="connsiteX7" fmla="*/ 5094524 w 5511967"/>
              <a:gd name="connsiteY7" fmla="*/ 2269831 h 3592269"/>
              <a:gd name="connsiteX8" fmla="*/ 5061392 w 5511967"/>
              <a:gd name="connsiteY8" fmla="*/ 2800095 h 3592269"/>
              <a:gd name="connsiteX9" fmla="*/ 4983537 w 5511967"/>
              <a:gd name="connsiteY9" fmla="*/ 3343040 h 3592269"/>
              <a:gd name="connsiteX10" fmla="*/ 4692962 w 5511967"/>
              <a:gd name="connsiteY10" fmla="*/ 3573490 h 3592269"/>
              <a:gd name="connsiteX11" fmla="*/ 2777926 w 5511967"/>
              <a:gd name="connsiteY11" fmla="*/ 3587156 h 3592269"/>
              <a:gd name="connsiteX12" fmla="*/ 1952303 w 5511967"/>
              <a:gd name="connsiteY12" fmla="*/ 3583738 h 3592269"/>
              <a:gd name="connsiteX13" fmla="*/ 1415103 w 5511967"/>
              <a:gd name="connsiteY13" fmla="*/ 3568004 h 3592269"/>
              <a:gd name="connsiteX14" fmla="*/ 686518 w 5511967"/>
              <a:gd name="connsiteY14" fmla="*/ 3415052 h 3592269"/>
              <a:gd name="connsiteX15" fmla="*/ 18940 w 5511967"/>
              <a:gd name="connsiteY15" fmla="*/ 2223449 h 3592269"/>
              <a:gd name="connsiteX0" fmla="*/ 32548 w 5417999"/>
              <a:gd name="connsiteY0" fmla="*/ 2021743 h 3592269"/>
              <a:gd name="connsiteX1" fmla="*/ 985146 w 5417999"/>
              <a:gd name="connsiteY1" fmla="*/ 547902 h 3592269"/>
              <a:gd name="connsiteX2" fmla="*/ 2509146 w 5417999"/>
              <a:gd name="connsiteY2" fmla="*/ 285318 h 3592269"/>
              <a:gd name="connsiteX3" fmla="*/ 3781355 w 5417999"/>
              <a:gd name="connsiteY3" fmla="*/ 11191 h 3592269"/>
              <a:gd name="connsiteX4" fmla="*/ 4947546 w 5417999"/>
              <a:gd name="connsiteY4" fmla="*/ 501519 h 3592269"/>
              <a:gd name="connsiteX5" fmla="*/ 5338486 w 5417999"/>
              <a:gd name="connsiteY5" fmla="*/ 1024304 h 3592269"/>
              <a:gd name="connsiteX6" fmla="*/ 5417999 w 5417999"/>
              <a:gd name="connsiteY6" fmla="*/ 1555067 h 3592269"/>
              <a:gd name="connsiteX7" fmla="*/ 5000556 w 5417999"/>
              <a:gd name="connsiteY7" fmla="*/ 2269831 h 3592269"/>
              <a:gd name="connsiteX8" fmla="*/ 4967424 w 5417999"/>
              <a:gd name="connsiteY8" fmla="*/ 2800095 h 3592269"/>
              <a:gd name="connsiteX9" fmla="*/ 4889569 w 5417999"/>
              <a:gd name="connsiteY9" fmla="*/ 3343040 h 3592269"/>
              <a:gd name="connsiteX10" fmla="*/ 4598994 w 5417999"/>
              <a:gd name="connsiteY10" fmla="*/ 3573490 h 3592269"/>
              <a:gd name="connsiteX11" fmla="*/ 2683958 w 5417999"/>
              <a:gd name="connsiteY11" fmla="*/ 3587156 h 3592269"/>
              <a:gd name="connsiteX12" fmla="*/ 1858335 w 5417999"/>
              <a:gd name="connsiteY12" fmla="*/ 3583738 h 3592269"/>
              <a:gd name="connsiteX13" fmla="*/ 1321135 w 5417999"/>
              <a:gd name="connsiteY13" fmla="*/ 3568004 h 3592269"/>
              <a:gd name="connsiteX14" fmla="*/ 592550 w 5417999"/>
              <a:gd name="connsiteY14" fmla="*/ 3415052 h 3592269"/>
              <a:gd name="connsiteX15" fmla="*/ 32548 w 5417999"/>
              <a:gd name="connsiteY15" fmla="*/ 2021743 h 3592269"/>
              <a:gd name="connsiteX0" fmla="*/ 4189 w 5389640"/>
              <a:gd name="connsiteY0" fmla="*/ 2021743 h 3592269"/>
              <a:gd name="connsiteX1" fmla="*/ 956787 w 5389640"/>
              <a:gd name="connsiteY1" fmla="*/ 547902 h 3592269"/>
              <a:gd name="connsiteX2" fmla="*/ 2480787 w 5389640"/>
              <a:gd name="connsiteY2" fmla="*/ 285318 h 3592269"/>
              <a:gd name="connsiteX3" fmla="*/ 3752996 w 5389640"/>
              <a:gd name="connsiteY3" fmla="*/ 11191 h 3592269"/>
              <a:gd name="connsiteX4" fmla="*/ 4919187 w 5389640"/>
              <a:gd name="connsiteY4" fmla="*/ 501519 h 3592269"/>
              <a:gd name="connsiteX5" fmla="*/ 5310127 w 5389640"/>
              <a:gd name="connsiteY5" fmla="*/ 1024304 h 3592269"/>
              <a:gd name="connsiteX6" fmla="*/ 5389640 w 5389640"/>
              <a:gd name="connsiteY6" fmla="*/ 1555067 h 3592269"/>
              <a:gd name="connsiteX7" fmla="*/ 4972197 w 5389640"/>
              <a:gd name="connsiteY7" fmla="*/ 2269831 h 3592269"/>
              <a:gd name="connsiteX8" fmla="*/ 4939065 w 5389640"/>
              <a:gd name="connsiteY8" fmla="*/ 2800095 h 3592269"/>
              <a:gd name="connsiteX9" fmla="*/ 4861210 w 5389640"/>
              <a:gd name="connsiteY9" fmla="*/ 3343040 h 3592269"/>
              <a:gd name="connsiteX10" fmla="*/ 4570635 w 5389640"/>
              <a:gd name="connsiteY10" fmla="*/ 3573490 h 3592269"/>
              <a:gd name="connsiteX11" fmla="*/ 2655599 w 5389640"/>
              <a:gd name="connsiteY11" fmla="*/ 3587156 h 3592269"/>
              <a:gd name="connsiteX12" fmla="*/ 1829976 w 5389640"/>
              <a:gd name="connsiteY12" fmla="*/ 3583738 h 3592269"/>
              <a:gd name="connsiteX13" fmla="*/ 1292776 w 5389640"/>
              <a:gd name="connsiteY13" fmla="*/ 3568004 h 3592269"/>
              <a:gd name="connsiteX14" fmla="*/ 564191 w 5389640"/>
              <a:gd name="connsiteY14" fmla="*/ 3415052 h 3592269"/>
              <a:gd name="connsiteX15" fmla="*/ 4189 w 5389640"/>
              <a:gd name="connsiteY15" fmla="*/ 2021743 h 3592269"/>
              <a:gd name="connsiteX0" fmla="*/ 43603 w 5281137"/>
              <a:gd name="connsiteY0" fmla="*/ 2021743 h 3592269"/>
              <a:gd name="connsiteX1" fmla="*/ 848284 w 5281137"/>
              <a:gd name="connsiteY1" fmla="*/ 547902 h 3592269"/>
              <a:gd name="connsiteX2" fmla="*/ 2372284 w 5281137"/>
              <a:gd name="connsiteY2" fmla="*/ 285318 h 3592269"/>
              <a:gd name="connsiteX3" fmla="*/ 3644493 w 5281137"/>
              <a:gd name="connsiteY3" fmla="*/ 11191 h 3592269"/>
              <a:gd name="connsiteX4" fmla="*/ 4810684 w 5281137"/>
              <a:gd name="connsiteY4" fmla="*/ 501519 h 3592269"/>
              <a:gd name="connsiteX5" fmla="*/ 5201624 w 5281137"/>
              <a:gd name="connsiteY5" fmla="*/ 1024304 h 3592269"/>
              <a:gd name="connsiteX6" fmla="*/ 5281137 w 5281137"/>
              <a:gd name="connsiteY6" fmla="*/ 1555067 h 3592269"/>
              <a:gd name="connsiteX7" fmla="*/ 4863694 w 5281137"/>
              <a:gd name="connsiteY7" fmla="*/ 2269831 h 3592269"/>
              <a:gd name="connsiteX8" fmla="*/ 4830562 w 5281137"/>
              <a:gd name="connsiteY8" fmla="*/ 2800095 h 3592269"/>
              <a:gd name="connsiteX9" fmla="*/ 4752707 w 5281137"/>
              <a:gd name="connsiteY9" fmla="*/ 3343040 h 3592269"/>
              <a:gd name="connsiteX10" fmla="*/ 4462132 w 5281137"/>
              <a:gd name="connsiteY10" fmla="*/ 3573490 h 3592269"/>
              <a:gd name="connsiteX11" fmla="*/ 2547096 w 5281137"/>
              <a:gd name="connsiteY11" fmla="*/ 3587156 h 3592269"/>
              <a:gd name="connsiteX12" fmla="*/ 1721473 w 5281137"/>
              <a:gd name="connsiteY12" fmla="*/ 3583738 h 3592269"/>
              <a:gd name="connsiteX13" fmla="*/ 1184273 w 5281137"/>
              <a:gd name="connsiteY13" fmla="*/ 3568004 h 3592269"/>
              <a:gd name="connsiteX14" fmla="*/ 455688 w 5281137"/>
              <a:gd name="connsiteY14" fmla="*/ 3415052 h 3592269"/>
              <a:gd name="connsiteX15" fmla="*/ 43603 w 5281137"/>
              <a:gd name="connsiteY15" fmla="*/ 2021743 h 3592269"/>
              <a:gd name="connsiteX0" fmla="*/ 26781 w 5264315"/>
              <a:gd name="connsiteY0" fmla="*/ 2021743 h 3592269"/>
              <a:gd name="connsiteX1" fmla="*/ 831462 w 5264315"/>
              <a:gd name="connsiteY1" fmla="*/ 547902 h 3592269"/>
              <a:gd name="connsiteX2" fmla="*/ 2355462 w 5264315"/>
              <a:gd name="connsiteY2" fmla="*/ 285318 h 3592269"/>
              <a:gd name="connsiteX3" fmla="*/ 3627671 w 5264315"/>
              <a:gd name="connsiteY3" fmla="*/ 11191 h 3592269"/>
              <a:gd name="connsiteX4" fmla="*/ 4793862 w 5264315"/>
              <a:gd name="connsiteY4" fmla="*/ 501519 h 3592269"/>
              <a:gd name="connsiteX5" fmla="*/ 5184802 w 5264315"/>
              <a:gd name="connsiteY5" fmla="*/ 1024304 h 3592269"/>
              <a:gd name="connsiteX6" fmla="*/ 5264315 w 5264315"/>
              <a:gd name="connsiteY6" fmla="*/ 1555067 h 3592269"/>
              <a:gd name="connsiteX7" fmla="*/ 4846872 w 5264315"/>
              <a:gd name="connsiteY7" fmla="*/ 2269831 h 3592269"/>
              <a:gd name="connsiteX8" fmla="*/ 4813740 w 5264315"/>
              <a:gd name="connsiteY8" fmla="*/ 2800095 h 3592269"/>
              <a:gd name="connsiteX9" fmla="*/ 4735885 w 5264315"/>
              <a:gd name="connsiteY9" fmla="*/ 3343040 h 3592269"/>
              <a:gd name="connsiteX10" fmla="*/ 4445310 w 5264315"/>
              <a:gd name="connsiteY10" fmla="*/ 3573490 h 3592269"/>
              <a:gd name="connsiteX11" fmla="*/ 2530274 w 5264315"/>
              <a:gd name="connsiteY11" fmla="*/ 3587156 h 3592269"/>
              <a:gd name="connsiteX12" fmla="*/ 1704651 w 5264315"/>
              <a:gd name="connsiteY12" fmla="*/ 3583738 h 3592269"/>
              <a:gd name="connsiteX13" fmla="*/ 1167451 w 5264315"/>
              <a:gd name="connsiteY13" fmla="*/ 3568004 h 3592269"/>
              <a:gd name="connsiteX14" fmla="*/ 438866 w 5264315"/>
              <a:gd name="connsiteY14" fmla="*/ 3415052 h 3592269"/>
              <a:gd name="connsiteX15" fmla="*/ 26781 w 5264315"/>
              <a:gd name="connsiteY15" fmla="*/ 2021743 h 3592269"/>
              <a:gd name="connsiteX0" fmla="*/ 13647 w 5251181"/>
              <a:gd name="connsiteY0" fmla="*/ 2021743 h 3631662"/>
              <a:gd name="connsiteX1" fmla="*/ 818328 w 5251181"/>
              <a:gd name="connsiteY1" fmla="*/ 547902 h 3631662"/>
              <a:gd name="connsiteX2" fmla="*/ 2342328 w 5251181"/>
              <a:gd name="connsiteY2" fmla="*/ 285318 h 3631662"/>
              <a:gd name="connsiteX3" fmla="*/ 3614537 w 5251181"/>
              <a:gd name="connsiteY3" fmla="*/ 11191 h 3631662"/>
              <a:gd name="connsiteX4" fmla="*/ 4780728 w 5251181"/>
              <a:gd name="connsiteY4" fmla="*/ 501519 h 3631662"/>
              <a:gd name="connsiteX5" fmla="*/ 5171668 w 5251181"/>
              <a:gd name="connsiteY5" fmla="*/ 1024304 h 3631662"/>
              <a:gd name="connsiteX6" fmla="*/ 5251181 w 5251181"/>
              <a:gd name="connsiteY6" fmla="*/ 1555067 h 3631662"/>
              <a:gd name="connsiteX7" fmla="*/ 4833738 w 5251181"/>
              <a:gd name="connsiteY7" fmla="*/ 2269831 h 3631662"/>
              <a:gd name="connsiteX8" fmla="*/ 4800606 w 5251181"/>
              <a:gd name="connsiteY8" fmla="*/ 2800095 h 3631662"/>
              <a:gd name="connsiteX9" fmla="*/ 4722751 w 5251181"/>
              <a:gd name="connsiteY9" fmla="*/ 3343040 h 3631662"/>
              <a:gd name="connsiteX10" fmla="*/ 4432176 w 5251181"/>
              <a:gd name="connsiteY10" fmla="*/ 3573490 h 3631662"/>
              <a:gd name="connsiteX11" fmla="*/ 2517140 w 5251181"/>
              <a:gd name="connsiteY11" fmla="*/ 3587156 h 3631662"/>
              <a:gd name="connsiteX12" fmla="*/ 1691517 w 5251181"/>
              <a:gd name="connsiteY12" fmla="*/ 3583738 h 3631662"/>
              <a:gd name="connsiteX13" fmla="*/ 1154317 w 5251181"/>
              <a:gd name="connsiteY13" fmla="*/ 3568004 h 3631662"/>
              <a:gd name="connsiteX14" fmla="*/ 613991 w 5251181"/>
              <a:gd name="connsiteY14" fmla="*/ 3529352 h 3631662"/>
              <a:gd name="connsiteX15" fmla="*/ 13647 w 5251181"/>
              <a:gd name="connsiteY15" fmla="*/ 2021743 h 3631662"/>
              <a:gd name="connsiteX0" fmla="*/ 12487 w 5250021"/>
              <a:gd name="connsiteY0" fmla="*/ 2021743 h 3622649"/>
              <a:gd name="connsiteX1" fmla="*/ 817168 w 5250021"/>
              <a:gd name="connsiteY1" fmla="*/ 547902 h 3622649"/>
              <a:gd name="connsiteX2" fmla="*/ 2341168 w 5250021"/>
              <a:gd name="connsiteY2" fmla="*/ 285318 h 3622649"/>
              <a:gd name="connsiteX3" fmla="*/ 3613377 w 5250021"/>
              <a:gd name="connsiteY3" fmla="*/ 11191 h 3622649"/>
              <a:gd name="connsiteX4" fmla="*/ 4779568 w 5250021"/>
              <a:gd name="connsiteY4" fmla="*/ 501519 h 3622649"/>
              <a:gd name="connsiteX5" fmla="*/ 5170508 w 5250021"/>
              <a:gd name="connsiteY5" fmla="*/ 1024304 h 3622649"/>
              <a:gd name="connsiteX6" fmla="*/ 5250021 w 5250021"/>
              <a:gd name="connsiteY6" fmla="*/ 1555067 h 3622649"/>
              <a:gd name="connsiteX7" fmla="*/ 4832578 w 5250021"/>
              <a:gd name="connsiteY7" fmla="*/ 2269831 h 3622649"/>
              <a:gd name="connsiteX8" fmla="*/ 4799446 w 5250021"/>
              <a:gd name="connsiteY8" fmla="*/ 2800095 h 3622649"/>
              <a:gd name="connsiteX9" fmla="*/ 4721591 w 5250021"/>
              <a:gd name="connsiteY9" fmla="*/ 3343040 h 3622649"/>
              <a:gd name="connsiteX10" fmla="*/ 4431016 w 5250021"/>
              <a:gd name="connsiteY10" fmla="*/ 3573490 h 3622649"/>
              <a:gd name="connsiteX11" fmla="*/ 2515980 w 5250021"/>
              <a:gd name="connsiteY11" fmla="*/ 3587156 h 3622649"/>
              <a:gd name="connsiteX12" fmla="*/ 1690357 w 5250021"/>
              <a:gd name="connsiteY12" fmla="*/ 3583738 h 3622649"/>
              <a:gd name="connsiteX13" fmla="*/ 1153157 w 5250021"/>
              <a:gd name="connsiteY13" fmla="*/ 3568004 h 3622649"/>
              <a:gd name="connsiteX14" fmla="*/ 619554 w 5250021"/>
              <a:gd name="connsiteY14" fmla="*/ 3515905 h 3622649"/>
              <a:gd name="connsiteX15" fmla="*/ 12487 w 5250021"/>
              <a:gd name="connsiteY15" fmla="*/ 2021743 h 3622649"/>
              <a:gd name="connsiteX0" fmla="*/ 12487 w 5250021"/>
              <a:gd name="connsiteY0" fmla="*/ 2021743 h 3592269"/>
              <a:gd name="connsiteX1" fmla="*/ 817168 w 5250021"/>
              <a:gd name="connsiteY1" fmla="*/ 547902 h 3592269"/>
              <a:gd name="connsiteX2" fmla="*/ 2341168 w 5250021"/>
              <a:gd name="connsiteY2" fmla="*/ 285318 h 3592269"/>
              <a:gd name="connsiteX3" fmla="*/ 3613377 w 5250021"/>
              <a:gd name="connsiteY3" fmla="*/ 11191 h 3592269"/>
              <a:gd name="connsiteX4" fmla="*/ 4779568 w 5250021"/>
              <a:gd name="connsiteY4" fmla="*/ 501519 h 3592269"/>
              <a:gd name="connsiteX5" fmla="*/ 5170508 w 5250021"/>
              <a:gd name="connsiteY5" fmla="*/ 1024304 h 3592269"/>
              <a:gd name="connsiteX6" fmla="*/ 5250021 w 5250021"/>
              <a:gd name="connsiteY6" fmla="*/ 1555067 h 3592269"/>
              <a:gd name="connsiteX7" fmla="*/ 4832578 w 5250021"/>
              <a:gd name="connsiteY7" fmla="*/ 2269831 h 3592269"/>
              <a:gd name="connsiteX8" fmla="*/ 4799446 w 5250021"/>
              <a:gd name="connsiteY8" fmla="*/ 2800095 h 3592269"/>
              <a:gd name="connsiteX9" fmla="*/ 4721591 w 5250021"/>
              <a:gd name="connsiteY9" fmla="*/ 3343040 h 3592269"/>
              <a:gd name="connsiteX10" fmla="*/ 4431016 w 5250021"/>
              <a:gd name="connsiteY10" fmla="*/ 3573490 h 3592269"/>
              <a:gd name="connsiteX11" fmla="*/ 2515980 w 5250021"/>
              <a:gd name="connsiteY11" fmla="*/ 3587156 h 3592269"/>
              <a:gd name="connsiteX12" fmla="*/ 1690357 w 5250021"/>
              <a:gd name="connsiteY12" fmla="*/ 3583738 h 3592269"/>
              <a:gd name="connsiteX13" fmla="*/ 1153157 w 5250021"/>
              <a:gd name="connsiteY13" fmla="*/ 3568004 h 3592269"/>
              <a:gd name="connsiteX14" fmla="*/ 619554 w 5250021"/>
              <a:gd name="connsiteY14" fmla="*/ 3515905 h 3592269"/>
              <a:gd name="connsiteX15" fmla="*/ 12487 w 5250021"/>
              <a:gd name="connsiteY15" fmla="*/ 2021743 h 3592269"/>
              <a:gd name="connsiteX0" fmla="*/ 1679 w 5239213"/>
              <a:gd name="connsiteY0" fmla="*/ 2021743 h 3632155"/>
              <a:gd name="connsiteX1" fmla="*/ 806360 w 5239213"/>
              <a:gd name="connsiteY1" fmla="*/ 547902 h 3632155"/>
              <a:gd name="connsiteX2" fmla="*/ 2330360 w 5239213"/>
              <a:gd name="connsiteY2" fmla="*/ 285318 h 3632155"/>
              <a:gd name="connsiteX3" fmla="*/ 3602569 w 5239213"/>
              <a:gd name="connsiteY3" fmla="*/ 11191 h 3632155"/>
              <a:gd name="connsiteX4" fmla="*/ 4768760 w 5239213"/>
              <a:gd name="connsiteY4" fmla="*/ 501519 h 3632155"/>
              <a:gd name="connsiteX5" fmla="*/ 5159700 w 5239213"/>
              <a:gd name="connsiteY5" fmla="*/ 1024304 h 3632155"/>
              <a:gd name="connsiteX6" fmla="*/ 5239213 w 5239213"/>
              <a:gd name="connsiteY6" fmla="*/ 1555067 h 3632155"/>
              <a:gd name="connsiteX7" fmla="*/ 4821770 w 5239213"/>
              <a:gd name="connsiteY7" fmla="*/ 2269831 h 3632155"/>
              <a:gd name="connsiteX8" fmla="*/ 4788638 w 5239213"/>
              <a:gd name="connsiteY8" fmla="*/ 2800095 h 3632155"/>
              <a:gd name="connsiteX9" fmla="*/ 4710783 w 5239213"/>
              <a:gd name="connsiteY9" fmla="*/ 3343040 h 3632155"/>
              <a:gd name="connsiteX10" fmla="*/ 4420208 w 5239213"/>
              <a:gd name="connsiteY10" fmla="*/ 3573490 h 3632155"/>
              <a:gd name="connsiteX11" fmla="*/ 2505172 w 5239213"/>
              <a:gd name="connsiteY11" fmla="*/ 3587156 h 3632155"/>
              <a:gd name="connsiteX12" fmla="*/ 1679549 w 5239213"/>
              <a:gd name="connsiteY12" fmla="*/ 3583738 h 3632155"/>
              <a:gd name="connsiteX13" fmla="*/ 1142349 w 5239213"/>
              <a:gd name="connsiteY13" fmla="*/ 3568004 h 3632155"/>
              <a:gd name="connsiteX14" fmla="*/ 716322 w 5239213"/>
              <a:gd name="connsiteY14" fmla="*/ 3583141 h 3632155"/>
              <a:gd name="connsiteX15" fmla="*/ 1679 w 5239213"/>
              <a:gd name="connsiteY15" fmla="*/ 2021743 h 3632155"/>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42349 w 5239213"/>
              <a:gd name="connsiteY13" fmla="*/ 356800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42349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026 w 5309106"/>
              <a:gd name="connsiteY0" fmla="*/ 2239150 h 3592269"/>
              <a:gd name="connsiteX1" fmla="*/ 876253 w 5309106"/>
              <a:gd name="connsiteY1" fmla="*/ 547902 h 3592269"/>
              <a:gd name="connsiteX2" fmla="*/ 2400253 w 5309106"/>
              <a:gd name="connsiteY2" fmla="*/ 285318 h 3592269"/>
              <a:gd name="connsiteX3" fmla="*/ 3672462 w 5309106"/>
              <a:gd name="connsiteY3" fmla="*/ 11191 h 3592269"/>
              <a:gd name="connsiteX4" fmla="*/ 4838653 w 5309106"/>
              <a:gd name="connsiteY4" fmla="*/ 501519 h 3592269"/>
              <a:gd name="connsiteX5" fmla="*/ 5229593 w 5309106"/>
              <a:gd name="connsiteY5" fmla="*/ 1024304 h 3592269"/>
              <a:gd name="connsiteX6" fmla="*/ 5309106 w 5309106"/>
              <a:gd name="connsiteY6" fmla="*/ 1555067 h 3592269"/>
              <a:gd name="connsiteX7" fmla="*/ 4891663 w 5309106"/>
              <a:gd name="connsiteY7" fmla="*/ 2269831 h 3592269"/>
              <a:gd name="connsiteX8" fmla="*/ 4858531 w 5309106"/>
              <a:gd name="connsiteY8" fmla="*/ 2800095 h 3592269"/>
              <a:gd name="connsiteX9" fmla="*/ 4780676 w 5309106"/>
              <a:gd name="connsiteY9" fmla="*/ 3343040 h 3592269"/>
              <a:gd name="connsiteX10" fmla="*/ 4490101 w 5309106"/>
              <a:gd name="connsiteY10" fmla="*/ 3573490 h 3592269"/>
              <a:gd name="connsiteX11" fmla="*/ 2575065 w 5309106"/>
              <a:gd name="connsiteY11" fmla="*/ 3587156 h 3592269"/>
              <a:gd name="connsiteX12" fmla="*/ 1749442 w 5309106"/>
              <a:gd name="connsiteY12" fmla="*/ 3583738 h 3592269"/>
              <a:gd name="connsiteX13" fmla="*/ 1266030 w 5309106"/>
              <a:gd name="connsiteY13" fmla="*/ 3588174 h 3592269"/>
              <a:gd name="connsiteX14" fmla="*/ 786215 w 5309106"/>
              <a:gd name="connsiteY14" fmla="*/ 3583141 h 3592269"/>
              <a:gd name="connsiteX15" fmla="*/ 1026 w 5309106"/>
              <a:gd name="connsiteY15" fmla="*/ 2239150 h 3592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09106" h="3592269">
                <a:moveTo>
                  <a:pt x="1026" y="2239150"/>
                </a:moveTo>
                <a:cubicBezTo>
                  <a:pt x="16032" y="1733277"/>
                  <a:pt x="445557" y="904054"/>
                  <a:pt x="876253" y="547902"/>
                </a:cubicBezTo>
                <a:cubicBezTo>
                  <a:pt x="1306949" y="191750"/>
                  <a:pt x="1934218" y="374770"/>
                  <a:pt x="2400253" y="285318"/>
                </a:cubicBezTo>
                <a:cubicBezTo>
                  <a:pt x="2866288" y="195866"/>
                  <a:pt x="3327906" y="-55764"/>
                  <a:pt x="3672462" y="11191"/>
                </a:cubicBezTo>
                <a:cubicBezTo>
                  <a:pt x="4215801" y="64894"/>
                  <a:pt x="4614470" y="303841"/>
                  <a:pt x="4838653" y="501519"/>
                </a:cubicBezTo>
                <a:cubicBezTo>
                  <a:pt x="5066149" y="663745"/>
                  <a:pt x="5178793" y="857548"/>
                  <a:pt x="5229593" y="1024304"/>
                </a:cubicBezTo>
                <a:cubicBezTo>
                  <a:pt x="5280393" y="1191061"/>
                  <a:pt x="5296958" y="1358523"/>
                  <a:pt x="5309106" y="1555067"/>
                </a:cubicBezTo>
                <a:cubicBezTo>
                  <a:pt x="5309105" y="1956908"/>
                  <a:pt x="4963446" y="2061110"/>
                  <a:pt x="4891663" y="2269831"/>
                </a:cubicBezTo>
                <a:cubicBezTo>
                  <a:pt x="4819880" y="2483962"/>
                  <a:pt x="4835340" y="2614423"/>
                  <a:pt x="4858531" y="2800095"/>
                </a:cubicBezTo>
                <a:cubicBezTo>
                  <a:pt x="4861844" y="3058654"/>
                  <a:pt x="4912094" y="3162918"/>
                  <a:pt x="4780676" y="3343040"/>
                </a:cubicBezTo>
                <a:cubicBezTo>
                  <a:pt x="4561365" y="3543917"/>
                  <a:pt x="4747413" y="3370984"/>
                  <a:pt x="4490101" y="3573490"/>
                </a:cubicBezTo>
                <a:cubicBezTo>
                  <a:pt x="3984894" y="3606641"/>
                  <a:pt x="3031841" y="3585448"/>
                  <a:pt x="2575065" y="3587156"/>
                </a:cubicBezTo>
                <a:cubicBezTo>
                  <a:pt x="2118289" y="3588864"/>
                  <a:pt x="2765473" y="3591412"/>
                  <a:pt x="1749442" y="3583738"/>
                </a:cubicBezTo>
                <a:cubicBezTo>
                  <a:pt x="1183888" y="3596235"/>
                  <a:pt x="1864720" y="3573706"/>
                  <a:pt x="1266030" y="3588174"/>
                </a:cubicBezTo>
                <a:cubicBezTo>
                  <a:pt x="808537" y="3582472"/>
                  <a:pt x="1211649" y="3589842"/>
                  <a:pt x="786215" y="3583141"/>
                </a:cubicBezTo>
                <a:cubicBezTo>
                  <a:pt x="130232" y="3034832"/>
                  <a:pt x="-13980" y="2745023"/>
                  <a:pt x="1026" y="2239150"/>
                </a:cubicBezTo>
                <a:close/>
              </a:path>
            </a:pathLst>
          </a:cu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Oval 9">
            <a:extLst>
              <a:ext uri="{FF2B5EF4-FFF2-40B4-BE49-F238E27FC236}">
                <a16:creationId xmlns:a16="http://schemas.microsoft.com/office/drawing/2014/main" id="{2F24C251-E1A6-5C4E-8BF8-980E932DEDBC}"/>
              </a:ext>
            </a:extLst>
          </p:cNvPr>
          <p:cNvSpPr/>
          <p:nvPr/>
        </p:nvSpPr>
        <p:spPr>
          <a:xfrm>
            <a:off x="3414822" y="52405"/>
            <a:ext cx="1820753" cy="1362737"/>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tx1"/>
              </a:solidFill>
            </a:endParaRPr>
          </a:p>
        </p:txBody>
      </p:sp>
      <p:sp>
        <p:nvSpPr>
          <p:cNvPr id="11" name="Oval 3">
            <a:extLst>
              <a:ext uri="{FF2B5EF4-FFF2-40B4-BE49-F238E27FC236}">
                <a16:creationId xmlns:a16="http://schemas.microsoft.com/office/drawing/2014/main" id="{0E70E1F2-4CB5-F847-8B6D-D117B352A418}"/>
              </a:ext>
            </a:extLst>
          </p:cNvPr>
          <p:cNvSpPr/>
          <p:nvPr/>
        </p:nvSpPr>
        <p:spPr>
          <a:xfrm>
            <a:off x="517105" y="1365999"/>
            <a:ext cx="4588255" cy="2474143"/>
          </a:xfrm>
          <a:custGeom>
            <a:avLst/>
            <a:gdLst>
              <a:gd name="connsiteX0" fmla="*/ 0 w 5168347"/>
              <a:gd name="connsiteY0" fmla="*/ 2136913 h 4273826"/>
              <a:gd name="connsiteX1" fmla="*/ 2584174 w 5168347"/>
              <a:gd name="connsiteY1" fmla="*/ 0 h 4273826"/>
              <a:gd name="connsiteX2" fmla="*/ 5168348 w 5168347"/>
              <a:gd name="connsiteY2" fmla="*/ 2136913 h 4273826"/>
              <a:gd name="connsiteX3" fmla="*/ 2584174 w 5168347"/>
              <a:gd name="connsiteY3" fmla="*/ 4273826 h 4273826"/>
              <a:gd name="connsiteX4" fmla="*/ 0 w 5168347"/>
              <a:gd name="connsiteY4" fmla="*/ 2136913 h 4273826"/>
              <a:gd name="connsiteX0" fmla="*/ 0 w 5241571"/>
              <a:gd name="connsiteY0" fmla="*/ 2190515 h 4327428"/>
              <a:gd name="connsiteX1" fmla="*/ 2584174 w 5241571"/>
              <a:gd name="connsiteY1" fmla="*/ 53602 h 4327428"/>
              <a:gd name="connsiteX2" fmla="*/ 4591878 w 5241571"/>
              <a:gd name="connsiteY2" fmla="*/ 773386 h 4327428"/>
              <a:gd name="connsiteX3" fmla="*/ 5168348 w 5241571"/>
              <a:gd name="connsiteY3" fmla="*/ 2190515 h 4327428"/>
              <a:gd name="connsiteX4" fmla="*/ 2584174 w 5241571"/>
              <a:gd name="connsiteY4" fmla="*/ 4327428 h 4327428"/>
              <a:gd name="connsiteX5" fmla="*/ 0 w 5241571"/>
              <a:gd name="connsiteY5" fmla="*/ 2190515 h 4327428"/>
              <a:gd name="connsiteX0" fmla="*/ 0 w 5243947"/>
              <a:gd name="connsiteY0" fmla="*/ 2195585 h 4332498"/>
              <a:gd name="connsiteX1" fmla="*/ 2584174 w 5243947"/>
              <a:gd name="connsiteY1" fmla="*/ 58672 h 4332498"/>
              <a:gd name="connsiteX2" fmla="*/ 4611756 w 5243947"/>
              <a:gd name="connsiteY2" fmla="*/ 738699 h 4332498"/>
              <a:gd name="connsiteX3" fmla="*/ 5168348 w 5243947"/>
              <a:gd name="connsiteY3" fmla="*/ 2195585 h 4332498"/>
              <a:gd name="connsiteX4" fmla="*/ 2584174 w 5243947"/>
              <a:gd name="connsiteY4" fmla="*/ 4332498 h 4332498"/>
              <a:gd name="connsiteX5" fmla="*/ 0 w 5243947"/>
              <a:gd name="connsiteY5" fmla="*/ 2195585 h 4332498"/>
              <a:gd name="connsiteX0" fmla="*/ 37498 w 5281445"/>
              <a:gd name="connsiteY0" fmla="*/ 2149751 h 4286664"/>
              <a:gd name="connsiteX1" fmla="*/ 1190437 w 5281445"/>
              <a:gd name="connsiteY1" fmla="*/ 401318 h 4286664"/>
              <a:gd name="connsiteX2" fmla="*/ 2621672 w 5281445"/>
              <a:gd name="connsiteY2" fmla="*/ 12838 h 4286664"/>
              <a:gd name="connsiteX3" fmla="*/ 4649254 w 5281445"/>
              <a:gd name="connsiteY3" fmla="*/ 692865 h 4286664"/>
              <a:gd name="connsiteX4" fmla="*/ 5205846 w 5281445"/>
              <a:gd name="connsiteY4" fmla="*/ 2149751 h 4286664"/>
              <a:gd name="connsiteX5" fmla="*/ 2621672 w 5281445"/>
              <a:gd name="connsiteY5" fmla="*/ 4286664 h 4286664"/>
              <a:gd name="connsiteX6" fmla="*/ 37498 w 5281445"/>
              <a:gd name="connsiteY6" fmla="*/ 2149751 h 4286664"/>
              <a:gd name="connsiteX0" fmla="*/ 37498 w 5206080"/>
              <a:gd name="connsiteY0" fmla="*/ 2149751 h 4315973"/>
              <a:gd name="connsiteX1" fmla="*/ 1190437 w 5206080"/>
              <a:gd name="connsiteY1" fmla="*/ 401318 h 4315973"/>
              <a:gd name="connsiteX2" fmla="*/ 2621672 w 5206080"/>
              <a:gd name="connsiteY2" fmla="*/ 12838 h 4315973"/>
              <a:gd name="connsiteX3" fmla="*/ 4649254 w 5206080"/>
              <a:gd name="connsiteY3" fmla="*/ 692865 h 4315973"/>
              <a:gd name="connsiteX4" fmla="*/ 5205846 w 5206080"/>
              <a:gd name="connsiteY4" fmla="*/ 2149751 h 4315973"/>
              <a:gd name="connsiteX5" fmla="*/ 4708889 w 5206080"/>
              <a:gd name="connsiteY5" fmla="*/ 3310170 h 4315973"/>
              <a:gd name="connsiteX6" fmla="*/ 2621672 w 5206080"/>
              <a:gd name="connsiteY6" fmla="*/ 4286664 h 4315973"/>
              <a:gd name="connsiteX7" fmla="*/ 37498 w 5206080"/>
              <a:gd name="connsiteY7" fmla="*/ 2149751 h 4315973"/>
              <a:gd name="connsiteX0" fmla="*/ 37498 w 5205951"/>
              <a:gd name="connsiteY0" fmla="*/ 2144216 h 4310438"/>
              <a:gd name="connsiteX1" fmla="*/ 1190437 w 5205951"/>
              <a:gd name="connsiteY1" fmla="*/ 395783 h 4310438"/>
              <a:gd name="connsiteX2" fmla="*/ 2621672 w 5205951"/>
              <a:gd name="connsiteY2" fmla="*/ 7303 h 4310438"/>
              <a:gd name="connsiteX3" fmla="*/ 3668593 w 5205951"/>
              <a:gd name="connsiteY3" fmla="*/ 183748 h 4310438"/>
              <a:gd name="connsiteX4" fmla="*/ 4649254 w 5205951"/>
              <a:gd name="connsiteY4" fmla="*/ 687330 h 4310438"/>
              <a:gd name="connsiteX5" fmla="*/ 5205846 w 5205951"/>
              <a:gd name="connsiteY5" fmla="*/ 2144216 h 4310438"/>
              <a:gd name="connsiteX6" fmla="*/ 4708889 w 5205951"/>
              <a:gd name="connsiteY6" fmla="*/ 3304635 h 4310438"/>
              <a:gd name="connsiteX7" fmla="*/ 2621672 w 5205951"/>
              <a:gd name="connsiteY7" fmla="*/ 4281129 h 4310438"/>
              <a:gd name="connsiteX8" fmla="*/ 37498 w 5205951"/>
              <a:gd name="connsiteY8" fmla="*/ 2144216 h 4310438"/>
              <a:gd name="connsiteX0" fmla="*/ 37498 w 5220476"/>
              <a:gd name="connsiteY0" fmla="*/ 2144216 h 4310438"/>
              <a:gd name="connsiteX1" fmla="*/ 1190437 w 5220476"/>
              <a:gd name="connsiteY1" fmla="*/ 395783 h 4310438"/>
              <a:gd name="connsiteX2" fmla="*/ 2621672 w 5220476"/>
              <a:gd name="connsiteY2" fmla="*/ 7303 h 4310438"/>
              <a:gd name="connsiteX3" fmla="*/ 3668593 w 5220476"/>
              <a:gd name="connsiteY3" fmla="*/ 183748 h 4310438"/>
              <a:gd name="connsiteX4" fmla="*/ 4649254 w 5220476"/>
              <a:gd name="connsiteY4" fmla="*/ 687330 h 4310438"/>
              <a:gd name="connsiteX5" fmla="*/ 5073325 w 5220476"/>
              <a:gd name="connsiteY5" fmla="*/ 1376443 h 4310438"/>
              <a:gd name="connsiteX6" fmla="*/ 5205846 w 5220476"/>
              <a:gd name="connsiteY6" fmla="*/ 2144216 h 4310438"/>
              <a:gd name="connsiteX7" fmla="*/ 4708889 w 5220476"/>
              <a:gd name="connsiteY7" fmla="*/ 3304635 h 4310438"/>
              <a:gd name="connsiteX8" fmla="*/ 2621672 w 5220476"/>
              <a:gd name="connsiteY8" fmla="*/ 4281129 h 4310438"/>
              <a:gd name="connsiteX9" fmla="*/ 37498 w 5220476"/>
              <a:gd name="connsiteY9" fmla="*/ 2144216 h 4310438"/>
              <a:gd name="connsiteX0" fmla="*/ 37498 w 5206296"/>
              <a:gd name="connsiteY0" fmla="*/ 2144216 h 4307298"/>
              <a:gd name="connsiteX1" fmla="*/ 1190437 w 5206296"/>
              <a:gd name="connsiteY1" fmla="*/ 395783 h 4307298"/>
              <a:gd name="connsiteX2" fmla="*/ 2621672 w 5206296"/>
              <a:gd name="connsiteY2" fmla="*/ 7303 h 4307298"/>
              <a:gd name="connsiteX3" fmla="*/ 3668593 w 5206296"/>
              <a:gd name="connsiteY3" fmla="*/ 183748 h 4307298"/>
              <a:gd name="connsiteX4" fmla="*/ 4649254 w 5206296"/>
              <a:gd name="connsiteY4" fmla="*/ 687330 h 4307298"/>
              <a:gd name="connsiteX5" fmla="*/ 5073325 w 5206296"/>
              <a:gd name="connsiteY5" fmla="*/ 1376443 h 4307298"/>
              <a:gd name="connsiteX6" fmla="*/ 5205846 w 5206296"/>
              <a:gd name="connsiteY6" fmla="*/ 2144216 h 4307298"/>
              <a:gd name="connsiteX7" fmla="*/ 5093202 w 5206296"/>
              <a:gd name="connsiteY7" fmla="*/ 2900443 h 4307298"/>
              <a:gd name="connsiteX8" fmla="*/ 4708889 w 5206296"/>
              <a:gd name="connsiteY8" fmla="*/ 3304635 h 4307298"/>
              <a:gd name="connsiteX9" fmla="*/ 2621672 w 5206296"/>
              <a:gd name="connsiteY9" fmla="*/ 4281129 h 4307298"/>
              <a:gd name="connsiteX10" fmla="*/ 37498 w 5206296"/>
              <a:gd name="connsiteY10" fmla="*/ 2144216 h 4307298"/>
              <a:gd name="connsiteX0" fmla="*/ 37498 w 5206296"/>
              <a:gd name="connsiteY0" fmla="*/ 2144216 h 4311706"/>
              <a:gd name="connsiteX1" fmla="*/ 1190437 w 5206296"/>
              <a:gd name="connsiteY1" fmla="*/ 395783 h 4311706"/>
              <a:gd name="connsiteX2" fmla="*/ 2621672 w 5206296"/>
              <a:gd name="connsiteY2" fmla="*/ 7303 h 4311706"/>
              <a:gd name="connsiteX3" fmla="*/ 3668593 w 5206296"/>
              <a:gd name="connsiteY3" fmla="*/ 183748 h 4311706"/>
              <a:gd name="connsiteX4" fmla="*/ 4649254 w 5206296"/>
              <a:gd name="connsiteY4" fmla="*/ 687330 h 4311706"/>
              <a:gd name="connsiteX5" fmla="*/ 5073325 w 5206296"/>
              <a:gd name="connsiteY5" fmla="*/ 1376443 h 4311706"/>
              <a:gd name="connsiteX6" fmla="*/ 5205846 w 5206296"/>
              <a:gd name="connsiteY6" fmla="*/ 2144216 h 4311706"/>
              <a:gd name="connsiteX7" fmla="*/ 5093202 w 5206296"/>
              <a:gd name="connsiteY7" fmla="*/ 2900443 h 4311706"/>
              <a:gd name="connsiteX8" fmla="*/ 4708889 w 5206296"/>
              <a:gd name="connsiteY8" fmla="*/ 3370896 h 4311706"/>
              <a:gd name="connsiteX9" fmla="*/ 2621672 w 5206296"/>
              <a:gd name="connsiteY9" fmla="*/ 4281129 h 4311706"/>
              <a:gd name="connsiteX10" fmla="*/ 37498 w 5206296"/>
              <a:gd name="connsiteY10" fmla="*/ 2144216 h 4311706"/>
              <a:gd name="connsiteX0" fmla="*/ 37498 w 5206296"/>
              <a:gd name="connsiteY0" fmla="*/ 2144216 h 4313286"/>
              <a:gd name="connsiteX1" fmla="*/ 1190437 w 5206296"/>
              <a:gd name="connsiteY1" fmla="*/ 395783 h 4313286"/>
              <a:gd name="connsiteX2" fmla="*/ 2621672 w 5206296"/>
              <a:gd name="connsiteY2" fmla="*/ 7303 h 4313286"/>
              <a:gd name="connsiteX3" fmla="*/ 3668593 w 5206296"/>
              <a:gd name="connsiteY3" fmla="*/ 183748 h 4313286"/>
              <a:gd name="connsiteX4" fmla="*/ 4649254 w 5206296"/>
              <a:gd name="connsiteY4" fmla="*/ 687330 h 4313286"/>
              <a:gd name="connsiteX5" fmla="*/ 5073325 w 5206296"/>
              <a:gd name="connsiteY5" fmla="*/ 1376443 h 4313286"/>
              <a:gd name="connsiteX6" fmla="*/ 5205846 w 5206296"/>
              <a:gd name="connsiteY6" fmla="*/ 2144216 h 4313286"/>
              <a:gd name="connsiteX7" fmla="*/ 5093202 w 5206296"/>
              <a:gd name="connsiteY7" fmla="*/ 2900443 h 4313286"/>
              <a:gd name="connsiteX8" fmla="*/ 4708889 w 5206296"/>
              <a:gd name="connsiteY8" fmla="*/ 3370896 h 4313286"/>
              <a:gd name="connsiteX9" fmla="*/ 2621672 w 5206296"/>
              <a:gd name="connsiteY9" fmla="*/ 4281129 h 4313286"/>
              <a:gd name="connsiteX10" fmla="*/ 37498 w 5206296"/>
              <a:gd name="connsiteY10" fmla="*/ 2144216 h 4313286"/>
              <a:gd name="connsiteX0" fmla="*/ 37498 w 5206296"/>
              <a:gd name="connsiteY0" fmla="*/ 2144216 h 4323453"/>
              <a:gd name="connsiteX1" fmla="*/ 1190437 w 5206296"/>
              <a:gd name="connsiteY1" fmla="*/ 395783 h 4323453"/>
              <a:gd name="connsiteX2" fmla="*/ 2621672 w 5206296"/>
              <a:gd name="connsiteY2" fmla="*/ 7303 h 4323453"/>
              <a:gd name="connsiteX3" fmla="*/ 3668593 w 5206296"/>
              <a:gd name="connsiteY3" fmla="*/ 183748 h 4323453"/>
              <a:gd name="connsiteX4" fmla="*/ 4649254 w 5206296"/>
              <a:gd name="connsiteY4" fmla="*/ 687330 h 4323453"/>
              <a:gd name="connsiteX5" fmla="*/ 5073325 w 5206296"/>
              <a:gd name="connsiteY5" fmla="*/ 1376443 h 4323453"/>
              <a:gd name="connsiteX6" fmla="*/ 5205846 w 5206296"/>
              <a:gd name="connsiteY6" fmla="*/ 2144216 h 4323453"/>
              <a:gd name="connsiteX7" fmla="*/ 5093202 w 5206296"/>
              <a:gd name="connsiteY7" fmla="*/ 2900443 h 4323453"/>
              <a:gd name="connsiteX8" fmla="*/ 4675758 w 5206296"/>
              <a:gd name="connsiteY8" fmla="*/ 3490165 h 4323453"/>
              <a:gd name="connsiteX9" fmla="*/ 2621672 w 5206296"/>
              <a:gd name="connsiteY9" fmla="*/ 4281129 h 4323453"/>
              <a:gd name="connsiteX10" fmla="*/ 37498 w 5206296"/>
              <a:gd name="connsiteY10" fmla="*/ 2144216 h 4323453"/>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2002 w 5170800"/>
              <a:gd name="connsiteY0" fmla="*/ 2144216 h 4281917"/>
              <a:gd name="connsiteX1" fmla="*/ 1154941 w 5170800"/>
              <a:gd name="connsiteY1" fmla="*/ 395783 h 4281917"/>
              <a:gd name="connsiteX2" fmla="*/ 2586176 w 5170800"/>
              <a:gd name="connsiteY2" fmla="*/ 7303 h 4281917"/>
              <a:gd name="connsiteX3" fmla="*/ 3633097 w 5170800"/>
              <a:gd name="connsiteY3" fmla="*/ 183748 h 4281917"/>
              <a:gd name="connsiteX4" fmla="*/ 4613758 w 5170800"/>
              <a:gd name="connsiteY4" fmla="*/ 687330 h 4281917"/>
              <a:gd name="connsiteX5" fmla="*/ 5037829 w 5170800"/>
              <a:gd name="connsiteY5" fmla="*/ 1376443 h 4281917"/>
              <a:gd name="connsiteX6" fmla="*/ 5170350 w 5170800"/>
              <a:gd name="connsiteY6" fmla="*/ 2144216 h 4281917"/>
              <a:gd name="connsiteX7" fmla="*/ 5057706 w 5170800"/>
              <a:gd name="connsiteY7" fmla="*/ 2900443 h 4281917"/>
              <a:gd name="connsiteX8" fmla="*/ 4746279 w 5170800"/>
              <a:gd name="connsiteY8" fmla="*/ 3563052 h 4281917"/>
              <a:gd name="connsiteX9" fmla="*/ 2586176 w 5170800"/>
              <a:gd name="connsiteY9" fmla="*/ 4281129 h 4281917"/>
              <a:gd name="connsiteX10" fmla="*/ 923028 w 5170800"/>
              <a:gd name="connsiteY10" fmla="*/ 3429854 h 4281917"/>
              <a:gd name="connsiteX11" fmla="*/ 2002 w 5170800"/>
              <a:gd name="connsiteY11" fmla="*/ 2144216 h 4281917"/>
              <a:gd name="connsiteX0" fmla="*/ 4651 w 5173449"/>
              <a:gd name="connsiteY0" fmla="*/ 2144216 h 4281138"/>
              <a:gd name="connsiteX1" fmla="*/ 1157590 w 5173449"/>
              <a:gd name="connsiteY1" fmla="*/ 395783 h 4281138"/>
              <a:gd name="connsiteX2" fmla="*/ 2588825 w 5173449"/>
              <a:gd name="connsiteY2" fmla="*/ 7303 h 4281138"/>
              <a:gd name="connsiteX3" fmla="*/ 3635746 w 5173449"/>
              <a:gd name="connsiteY3" fmla="*/ 183748 h 4281138"/>
              <a:gd name="connsiteX4" fmla="*/ 4616407 w 5173449"/>
              <a:gd name="connsiteY4" fmla="*/ 687330 h 4281138"/>
              <a:gd name="connsiteX5" fmla="*/ 5040478 w 5173449"/>
              <a:gd name="connsiteY5" fmla="*/ 1376443 h 4281138"/>
              <a:gd name="connsiteX6" fmla="*/ 5172999 w 5173449"/>
              <a:gd name="connsiteY6" fmla="*/ 2144216 h 4281138"/>
              <a:gd name="connsiteX7" fmla="*/ 5060355 w 5173449"/>
              <a:gd name="connsiteY7" fmla="*/ 2900443 h 4281138"/>
              <a:gd name="connsiteX8" fmla="*/ 4748928 w 5173449"/>
              <a:gd name="connsiteY8" fmla="*/ 3563052 h 4281138"/>
              <a:gd name="connsiteX9" fmla="*/ 2588825 w 5173449"/>
              <a:gd name="connsiteY9" fmla="*/ 4281129 h 4281138"/>
              <a:gd name="connsiteX10" fmla="*/ 826286 w 5173449"/>
              <a:gd name="connsiteY10" fmla="*/ 3549123 h 4281138"/>
              <a:gd name="connsiteX11" fmla="*/ 4651 w 5173449"/>
              <a:gd name="connsiteY11" fmla="*/ 2144216 h 4281138"/>
              <a:gd name="connsiteX0" fmla="*/ 4651 w 5173449"/>
              <a:gd name="connsiteY0" fmla="*/ 2149708 h 4286630"/>
              <a:gd name="connsiteX1" fmla="*/ 1157590 w 5173449"/>
              <a:gd name="connsiteY1" fmla="*/ 401275 h 4286630"/>
              <a:gd name="connsiteX2" fmla="*/ 2588825 w 5173449"/>
              <a:gd name="connsiteY2" fmla="*/ 12795 h 4286630"/>
              <a:gd name="connsiteX3" fmla="*/ 3861033 w 5173449"/>
              <a:gd name="connsiteY3" fmla="*/ 149484 h 4286630"/>
              <a:gd name="connsiteX4" fmla="*/ 4616407 w 5173449"/>
              <a:gd name="connsiteY4" fmla="*/ 692822 h 4286630"/>
              <a:gd name="connsiteX5" fmla="*/ 5040478 w 5173449"/>
              <a:gd name="connsiteY5" fmla="*/ 1381935 h 4286630"/>
              <a:gd name="connsiteX6" fmla="*/ 5172999 w 5173449"/>
              <a:gd name="connsiteY6" fmla="*/ 2149708 h 4286630"/>
              <a:gd name="connsiteX7" fmla="*/ 5060355 w 5173449"/>
              <a:gd name="connsiteY7" fmla="*/ 2905935 h 4286630"/>
              <a:gd name="connsiteX8" fmla="*/ 4748928 w 5173449"/>
              <a:gd name="connsiteY8" fmla="*/ 3568544 h 4286630"/>
              <a:gd name="connsiteX9" fmla="*/ 2588825 w 5173449"/>
              <a:gd name="connsiteY9" fmla="*/ 4286621 h 4286630"/>
              <a:gd name="connsiteX10" fmla="*/ 826286 w 5173449"/>
              <a:gd name="connsiteY10" fmla="*/ 3554615 h 4286630"/>
              <a:gd name="connsiteX11" fmla="*/ 4651 w 5173449"/>
              <a:gd name="connsiteY11" fmla="*/ 2149708 h 4286630"/>
              <a:gd name="connsiteX0" fmla="*/ 4651 w 5173449"/>
              <a:gd name="connsiteY0" fmla="*/ 2149708 h 4286630"/>
              <a:gd name="connsiteX1" fmla="*/ 1157590 w 5173449"/>
              <a:gd name="connsiteY1" fmla="*/ 401275 h 4286630"/>
              <a:gd name="connsiteX2" fmla="*/ 2588825 w 5173449"/>
              <a:gd name="connsiteY2" fmla="*/ 12795 h 4286630"/>
              <a:gd name="connsiteX3" fmla="*/ 3861033 w 5173449"/>
              <a:gd name="connsiteY3" fmla="*/ 149484 h 4286630"/>
              <a:gd name="connsiteX4" fmla="*/ 4835068 w 5173449"/>
              <a:gd name="connsiteY4" fmla="*/ 672943 h 4286630"/>
              <a:gd name="connsiteX5" fmla="*/ 5040478 w 5173449"/>
              <a:gd name="connsiteY5" fmla="*/ 1381935 h 4286630"/>
              <a:gd name="connsiteX6" fmla="*/ 5172999 w 5173449"/>
              <a:gd name="connsiteY6" fmla="*/ 2149708 h 4286630"/>
              <a:gd name="connsiteX7" fmla="*/ 5060355 w 5173449"/>
              <a:gd name="connsiteY7" fmla="*/ 2905935 h 4286630"/>
              <a:gd name="connsiteX8" fmla="*/ 4748928 w 5173449"/>
              <a:gd name="connsiteY8" fmla="*/ 3568544 h 4286630"/>
              <a:gd name="connsiteX9" fmla="*/ 2588825 w 5173449"/>
              <a:gd name="connsiteY9" fmla="*/ 4286621 h 4286630"/>
              <a:gd name="connsiteX10" fmla="*/ 826286 w 5173449"/>
              <a:gd name="connsiteY10" fmla="*/ 3554615 h 4286630"/>
              <a:gd name="connsiteX11" fmla="*/ 4651 w 5173449"/>
              <a:gd name="connsiteY11" fmla="*/ 2149708 h 4286630"/>
              <a:gd name="connsiteX0" fmla="*/ 4651 w 5252062"/>
              <a:gd name="connsiteY0" fmla="*/ 2149708 h 4286630"/>
              <a:gd name="connsiteX1" fmla="*/ 1157590 w 5252062"/>
              <a:gd name="connsiteY1" fmla="*/ 401275 h 4286630"/>
              <a:gd name="connsiteX2" fmla="*/ 2588825 w 5252062"/>
              <a:gd name="connsiteY2" fmla="*/ 12795 h 4286630"/>
              <a:gd name="connsiteX3" fmla="*/ 3861033 w 5252062"/>
              <a:gd name="connsiteY3" fmla="*/ 149484 h 4286630"/>
              <a:gd name="connsiteX4" fmla="*/ 4835068 w 5252062"/>
              <a:gd name="connsiteY4" fmla="*/ 672943 h 4286630"/>
              <a:gd name="connsiteX5" fmla="*/ 5219382 w 5252062"/>
              <a:gd name="connsiteY5" fmla="*/ 1421691 h 4286630"/>
              <a:gd name="connsiteX6" fmla="*/ 5172999 w 5252062"/>
              <a:gd name="connsiteY6" fmla="*/ 2149708 h 4286630"/>
              <a:gd name="connsiteX7" fmla="*/ 5060355 w 5252062"/>
              <a:gd name="connsiteY7" fmla="*/ 2905935 h 4286630"/>
              <a:gd name="connsiteX8" fmla="*/ 4748928 w 5252062"/>
              <a:gd name="connsiteY8" fmla="*/ 3568544 h 4286630"/>
              <a:gd name="connsiteX9" fmla="*/ 2588825 w 5252062"/>
              <a:gd name="connsiteY9" fmla="*/ 4286621 h 4286630"/>
              <a:gd name="connsiteX10" fmla="*/ 826286 w 5252062"/>
              <a:gd name="connsiteY10" fmla="*/ 3554615 h 4286630"/>
              <a:gd name="connsiteX11" fmla="*/ 4651 w 525206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35068 w 5319892"/>
              <a:gd name="connsiteY4" fmla="*/ 672943 h 4286630"/>
              <a:gd name="connsiteX5" fmla="*/ 5219382 w 5319892"/>
              <a:gd name="connsiteY5" fmla="*/ 1421691 h 4286630"/>
              <a:gd name="connsiteX6" fmla="*/ 5318773 w 5319892"/>
              <a:gd name="connsiteY6" fmla="*/ 2162960 h 4286630"/>
              <a:gd name="connsiteX7" fmla="*/ 5060355 w 5319892"/>
              <a:gd name="connsiteY7" fmla="*/ 2905935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35068 w 5319892"/>
              <a:gd name="connsiteY4" fmla="*/ 672943 h 4286630"/>
              <a:gd name="connsiteX5" fmla="*/ 5219382 w 5319892"/>
              <a:gd name="connsiteY5" fmla="*/ 1421691 h 4286630"/>
              <a:gd name="connsiteX6" fmla="*/ 5318773 w 5319892"/>
              <a:gd name="connsiteY6" fmla="*/ 2162960 h 4286630"/>
              <a:gd name="connsiteX7" fmla="*/ 5212755 w 5319892"/>
              <a:gd name="connsiteY7" fmla="*/ 3018578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88077 w 5319892"/>
              <a:gd name="connsiteY4" fmla="*/ 553674 h 4286630"/>
              <a:gd name="connsiteX5" fmla="*/ 5219382 w 5319892"/>
              <a:gd name="connsiteY5" fmla="*/ 1421691 h 4286630"/>
              <a:gd name="connsiteX6" fmla="*/ 5318773 w 5319892"/>
              <a:gd name="connsiteY6" fmla="*/ 2162960 h 4286630"/>
              <a:gd name="connsiteX7" fmla="*/ 5212755 w 5319892"/>
              <a:gd name="connsiteY7" fmla="*/ 3018578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65310 h 4302232"/>
              <a:gd name="connsiteX1" fmla="*/ 1157590 w 5319892"/>
              <a:gd name="connsiteY1" fmla="*/ 416877 h 4302232"/>
              <a:gd name="connsiteX2" fmla="*/ 2588825 w 5319892"/>
              <a:gd name="connsiteY2" fmla="*/ 28397 h 4302232"/>
              <a:gd name="connsiteX3" fmla="*/ 3867660 w 5319892"/>
              <a:gd name="connsiteY3" fmla="*/ 105452 h 4302232"/>
              <a:gd name="connsiteX4" fmla="*/ 4888077 w 5319892"/>
              <a:gd name="connsiteY4" fmla="*/ 569276 h 4302232"/>
              <a:gd name="connsiteX5" fmla="*/ 5219382 w 5319892"/>
              <a:gd name="connsiteY5" fmla="*/ 1437293 h 4302232"/>
              <a:gd name="connsiteX6" fmla="*/ 5318773 w 5319892"/>
              <a:gd name="connsiteY6" fmla="*/ 2178562 h 4302232"/>
              <a:gd name="connsiteX7" fmla="*/ 5212755 w 5319892"/>
              <a:gd name="connsiteY7" fmla="*/ 3034180 h 4302232"/>
              <a:gd name="connsiteX8" fmla="*/ 4748928 w 5319892"/>
              <a:gd name="connsiteY8" fmla="*/ 3584146 h 4302232"/>
              <a:gd name="connsiteX9" fmla="*/ 2588825 w 5319892"/>
              <a:gd name="connsiteY9" fmla="*/ 4302223 h 4302232"/>
              <a:gd name="connsiteX10" fmla="*/ 826286 w 5319892"/>
              <a:gd name="connsiteY10" fmla="*/ 3570217 h 4302232"/>
              <a:gd name="connsiteX11" fmla="*/ 4651 w 5319892"/>
              <a:gd name="connsiteY11" fmla="*/ 2165310 h 4302232"/>
              <a:gd name="connsiteX0" fmla="*/ 4651 w 5319892"/>
              <a:gd name="connsiteY0" fmla="*/ 2165310 h 4302232"/>
              <a:gd name="connsiteX1" fmla="*/ 1157590 w 5319892"/>
              <a:gd name="connsiteY1" fmla="*/ 416877 h 4302232"/>
              <a:gd name="connsiteX2" fmla="*/ 2588825 w 5319892"/>
              <a:gd name="connsiteY2" fmla="*/ 28397 h 4302232"/>
              <a:gd name="connsiteX3" fmla="*/ 3867660 w 5319892"/>
              <a:gd name="connsiteY3" fmla="*/ 105452 h 4302232"/>
              <a:gd name="connsiteX4" fmla="*/ 4888077 w 5319892"/>
              <a:gd name="connsiteY4" fmla="*/ 569276 h 4302232"/>
              <a:gd name="connsiteX5" fmla="*/ 5219382 w 5319892"/>
              <a:gd name="connsiteY5" fmla="*/ 1437293 h 4302232"/>
              <a:gd name="connsiteX6" fmla="*/ 5318773 w 5319892"/>
              <a:gd name="connsiteY6" fmla="*/ 2178562 h 4302232"/>
              <a:gd name="connsiteX7" fmla="*/ 5133242 w 5319892"/>
              <a:gd name="connsiteY7" fmla="*/ 3067311 h 4302232"/>
              <a:gd name="connsiteX8" fmla="*/ 4748928 w 5319892"/>
              <a:gd name="connsiteY8" fmla="*/ 3584146 h 4302232"/>
              <a:gd name="connsiteX9" fmla="*/ 2588825 w 5319892"/>
              <a:gd name="connsiteY9" fmla="*/ 4302223 h 4302232"/>
              <a:gd name="connsiteX10" fmla="*/ 826286 w 5319892"/>
              <a:gd name="connsiteY10" fmla="*/ 3570217 h 4302232"/>
              <a:gd name="connsiteX11" fmla="*/ 4651 w 5319892"/>
              <a:gd name="connsiteY11" fmla="*/ 2165310 h 4302232"/>
              <a:gd name="connsiteX0" fmla="*/ 4651 w 5371170"/>
              <a:gd name="connsiteY0" fmla="*/ 2165310 h 4302232"/>
              <a:gd name="connsiteX1" fmla="*/ 1157590 w 5371170"/>
              <a:gd name="connsiteY1" fmla="*/ 416877 h 4302232"/>
              <a:gd name="connsiteX2" fmla="*/ 2588825 w 5371170"/>
              <a:gd name="connsiteY2" fmla="*/ 28397 h 4302232"/>
              <a:gd name="connsiteX3" fmla="*/ 3867660 w 5371170"/>
              <a:gd name="connsiteY3" fmla="*/ 105452 h 4302232"/>
              <a:gd name="connsiteX4" fmla="*/ 4888077 w 5371170"/>
              <a:gd name="connsiteY4" fmla="*/ 569276 h 4302232"/>
              <a:gd name="connsiteX5" fmla="*/ 5332026 w 5371170"/>
              <a:gd name="connsiteY5" fmla="*/ 1443919 h 4302232"/>
              <a:gd name="connsiteX6" fmla="*/ 5318773 w 5371170"/>
              <a:gd name="connsiteY6" fmla="*/ 2178562 h 4302232"/>
              <a:gd name="connsiteX7" fmla="*/ 5133242 w 5371170"/>
              <a:gd name="connsiteY7" fmla="*/ 3067311 h 4302232"/>
              <a:gd name="connsiteX8" fmla="*/ 4748928 w 5371170"/>
              <a:gd name="connsiteY8" fmla="*/ 3584146 h 4302232"/>
              <a:gd name="connsiteX9" fmla="*/ 2588825 w 5371170"/>
              <a:gd name="connsiteY9" fmla="*/ 4302223 h 4302232"/>
              <a:gd name="connsiteX10" fmla="*/ 826286 w 5371170"/>
              <a:gd name="connsiteY10" fmla="*/ 3570217 h 4302232"/>
              <a:gd name="connsiteX11" fmla="*/ 4651 w 5371170"/>
              <a:gd name="connsiteY11" fmla="*/ 2165310 h 4302232"/>
              <a:gd name="connsiteX0" fmla="*/ 4651 w 5339123"/>
              <a:gd name="connsiteY0" fmla="*/ 2165310 h 4302232"/>
              <a:gd name="connsiteX1" fmla="*/ 1157590 w 5339123"/>
              <a:gd name="connsiteY1" fmla="*/ 416877 h 4302232"/>
              <a:gd name="connsiteX2" fmla="*/ 2588825 w 5339123"/>
              <a:gd name="connsiteY2" fmla="*/ 28397 h 4302232"/>
              <a:gd name="connsiteX3" fmla="*/ 3867660 w 5339123"/>
              <a:gd name="connsiteY3" fmla="*/ 105452 h 4302232"/>
              <a:gd name="connsiteX4" fmla="*/ 4888077 w 5339123"/>
              <a:gd name="connsiteY4" fmla="*/ 569276 h 4302232"/>
              <a:gd name="connsiteX5" fmla="*/ 5332026 w 5339123"/>
              <a:gd name="connsiteY5" fmla="*/ 1443919 h 4302232"/>
              <a:gd name="connsiteX6" fmla="*/ 5318773 w 5339123"/>
              <a:gd name="connsiteY6" fmla="*/ 2178562 h 4302232"/>
              <a:gd name="connsiteX7" fmla="*/ 5133242 w 5339123"/>
              <a:gd name="connsiteY7" fmla="*/ 3067311 h 4302232"/>
              <a:gd name="connsiteX8" fmla="*/ 4748928 w 5339123"/>
              <a:gd name="connsiteY8" fmla="*/ 3584146 h 4302232"/>
              <a:gd name="connsiteX9" fmla="*/ 2588825 w 5339123"/>
              <a:gd name="connsiteY9" fmla="*/ 4302223 h 4302232"/>
              <a:gd name="connsiteX10" fmla="*/ 826286 w 5339123"/>
              <a:gd name="connsiteY10" fmla="*/ 3570217 h 4302232"/>
              <a:gd name="connsiteX11" fmla="*/ 4651 w 5339123"/>
              <a:gd name="connsiteY11" fmla="*/ 2165310 h 4302232"/>
              <a:gd name="connsiteX0" fmla="*/ 4651 w 5339123"/>
              <a:gd name="connsiteY0" fmla="*/ 2165310 h 4302232"/>
              <a:gd name="connsiteX1" fmla="*/ 1157590 w 5339123"/>
              <a:gd name="connsiteY1" fmla="*/ 416877 h 4302232"/>
              <a:gd name="connsiteX2" fmla="*/ 2588825 w 5339123"/>
              <a:gd name="connsiteY2" fmla="*/ 28397 h 4302232"/>
              <a:gd name="connsiteX3" fmla="*/ 3867660 w 5339123"/>
              <a:gd name="connsiteY3" fmla="*/ 105452 h 4302232"/>
              <a:gd name="connsiteX4" fmla="*/ 5027225 w 5339123"/>
              <a:gd name="connsiteY4" fmla="*/ 443380 h 4302232"/>
              <a:gd name="connsiteX5" fmla="*/ 5332026 w 5339123"/>
              <a:gd name="connsiteY5" fmla="*/ 1443919 h 4302232"/>
              <a:gd name="connsiteX6" fmla="*/ 5318773 w 5339123"/>
              <a:gd name="connsiteY6" fmla="*/ 2178562 h 4302232"/>
              <a:gd name="connsiteX7" fmla="*/ 5133242 w 5339123"/>
              <a:gd name="connsiteY7" fmla="*/ 3067311 h 4302232"/>
              <a:gd name="connsiteX8" fmla="*/ 4748928 w 5339123"/>
              <a:gd name="connsiteY8" fmla="*/ 3584146 h 4302232"/>
              <a:gd name="connsiteX9" fmla="*/ 2588825 w 5339123"/>
              <a:gd name="connsiteY9" fmla="*/ 4302223 h 4302232"/>
              <a:gd name="connsiteX10" fmla="*/ 826286 w 5339123"/>
              <a:gd name="connsiteY10" fmla="*/ 3570217 h 4302232"/>
              <a:gd name="connsiteX11" fmla="*/ 4651 w 5339123"/>
              <a:gd name="connsiteY11" fmla="*/ 2165310 h 4302232"/>
              <a:gd name="connsiteX0" fmla="*/ 4651 w 5339123"/>
              <a:gd name="connsiteY0" fmla="*/ 2206501 h 4343423"/>
              <a:gd name="connsiteX1" fmla="*/ 1157590 w 5339123"/>
              <a:gd name="connsiteY1" fmla="*/ 458068 h 4343423"/>
              <a:gd name="connsiteX2" fmla="*/ 2588825 w 5339123"/>
              <a:gd name="connsiteY2" fmla="*/ 69588 h 4343423"/>
              <a:gd name="connsiteX3" fmla="*/ 3880913 w 5339123"/>
              <a:gd name="connsiteY3" fmla="*/ 67130 h 4343423"/>
              <a:gd name="connsiteX4" fmla="*/ 5027225 w 5339123"/>
              <a:gd name="connsiteY4" fmla="*/ 484571 h 4343423"/>
              <a:gd name="connsiteX5" fmla="*/ 5332026 w 5339123"/>
              <a:gd name="connsiteY5" fmla="*/ 1485110 h 4343423"/>
              <a:gd name="connsiteX6" fmla="*/ 5318773 w 5339123"/>
              <a:gd name="connsiteY6" fmla="*/ 2219753 h 4343423"/>
              <a:gd name="connsiteX7" fmla="*/ 5133242 w 5339123"/>
              <a:gd name="connsiteY7" fmla="*/ 3108502 h 4343423"/>
              <a:gd name="connsiteX8" fmla="*/ 4748928 w 5339123"/>
              <a:gd name="connsiteY8" fmla="*/ 3625337 h 4343423"/>
              <a:gd name="connsiteX9" fmla="*/ 2588825 w 5339123"/>
              <a:gd name="connsiteY9" fmla="*/ 4343414 h 4343423"/>
              <a:gd name="connsiteX10" fmla="*/ 826286 w 5339123"/>
              <a:gd name="connsiteY10" fmla="*/ 3611408 h 4343423"/>
              <a:gd name="connsiteX11" fmla="*/ 4651 w 5339123"/>
              <a:gd name="connsiteY11" fmla="*/ 2206501 h 4343423"/>
              <a:gd name="connsiteX0" fmla="*/ 4651 w 5339123"/>
              <a:gd name="connsiteY0" fmla="*/ 2206501 h 4343423"/>
              <a:gd name="connsiteX1" fmla="*/ 1157590 w 5339123"/>
              <a:gd name="connsiteY1" fmla="*/ 458068 h 4343423"/>
              <a:gd name="connsiteX2" fmla="*/ 2588825 w 5339123"/>
              <a:gd name="connsiteY2" fmla="*/ 69588 h 4343423"/>
              <a:gd name="connsiteX3" fmla="*/ 3880913 w 5339123"/>
              <a:gd name="connsiteY3" fmla="*/ 67130 h 4343423"/>
              <a:gd name="connsiteX4" fmla="*/ 5027225 w 5339123"/>
              <a:gd name="connsiteY4" fmla="*/ 484571 h 4343423"/>
              <a:gd name="connsiteX5" fmla="*/ 5332026 w 5339123"/>
              <a:gd name="connsiteY5" fmla="*/ 1485110 h 4343423"/>
              <a:gd name="connsiteX6" fmla="*/ 5318773 w 5339123"/>
              <a:gd name="connsiteY6" fmla="*/ 2219753 h 4343423"/>
              <a:gd name="connsiteX7" fmla="*/ 5133242 w 5339123"/>
              <a:gd name="connsiteY7" fmla="*/ 3108502 h 4343423"/>
              <a:gd name="connsiteX8" fmla="*/ 4748928 w 5339123"/>
              <a:gd name="connsiteY8" fmla="*/ 3625337 h 4343423"/>
              <a:gd name="connsiteX9" fmla="*/ 2588825 w 5339123"/>
              <a:gd name="connsiteY9" fmla="*/ 4343414 h 4343423"/>
              <a:gd name="connsiteX10" fmla="*/ 826286 w 5339123"/>
              <a:gd name="connsiteY10" fmla="*/ 3611408 h 4343423"/>
              <a:gd name="connsiteX11" fmla="*/ 4651 w 5339123"/>
              <a:gd name="connsiteY11" fmla="*/ 2206501 h 4343423"/>
              <a:gd name="connsiteX0" fmla="*/ 4651 w 5339123"/>
              <a:gd name="connsiteY0" fmla="*/ 2187716 h 4324638"/>
              <a:gd name="connsiteX1" fmla="*/ 1157590 w 5339123"/>
              <a:gd name="connsiteY1" fmla="*/ 439283 h 4324638"/>
              <a:gd name="connsiteX2" fmla="*/ 2588825 w 5339123"/>
              <a:gd name="connsiteY2" fmla="*/ 50803 h 4324638"/>
              <a:gd name="connsiteX3" fmla="*/ 3880913 w 5339123"/>
              <a:gd name="connsiteY3" fmla="*/ 48345 h 4324638"/>
              <a:gd name="connsiteX4" fmla="*/ 5027225 w 5339123"/>
              <a:gd name="connsiteY4" fmla="*/ 465786 h 4324638"/>
              <a:gd name="connsiteX5" fmla="*/ 5332026 w 5339123"/>
              <a:gd name="connsiteY5" fmla="*/ 1466325 h 4324638"/>
              <a:gd name="connsiteX6" fmla="*/ 5318773 w 5339123"/>
              <a:gd name="connsiteY6" fmla="*/ 2200968 h 4324638"/>
              <a:gd name="connsiteX7" fmla="*/ 5133242 w 5339123"/>
              <a:gd name="connsiteY7" fmla="*/ 3089717 h 4324638"/>
              <a:gd name="connsiteX8" fmla="*/ 4748928 w 5339123"/>
              <a:gd name="connsiteY8" fmla="*/ 3606552 h 4324638"/>
              <a:gd name="connsiteX9" fmla="*/ 2588825 w 5339123"/>
              <a:gd name="connsiteY9" fmla="*/ 4324629 h 4324638"/>
              <a:gd name="connsiteX10" fmla="*/ 826286 w 5339123"/>
              <a:gd name="connsiteY10" fmla="*/ 3592623 h 4324638"/>
              <a:gd name="connsiteX11" fmla="*/ 4651 w 5339123"/>
              <a:gd name="connsiteY11" fmla="*/ 2187716 h 4324638"/>
              <a:gd name="connsiteX0" fmla="*/ 4651 w 5339123"/>
              <a:gd name="connsiteY0" fmla="*/ 2187716 h 4324638"/>
              <a:gd name="connsiteX1" fmla="*/ 1157590 w 5339123"/>
              <a:gd name="connsiteY1" fmla="*/ 439283 h 4324638"/>
              <a:gd name="connsiteX2" fmla="*/ 2588825 w 5339123"/>
              <a:gd name="connsiteY2" fmla="*/ 50803 h 4324638"/>
              <a:gd name="connsiteX3" fmla="*/ 3880913 w 5339123"/>
              <a:gd name="connsiteY3" fmla="*/ 48345 h 4324638"/>
              <a:gd name="connsiteX4" fmla="*/ 5027225 w 5339123"/>
              <a:gd name="connsiteY4" fmla="*/ 465786 h 4324638"/>
              <a:gd name="connsiteX5" fmla="*/ 5292269 w 5339123"/>
              <a:gd name="connsiteY5" fmla="*/ 1041580 h 4324638"/>
              <a:gd name="connsiteX6" fmla="*/ 5332026 w 5339123"/>
              <a:gd name="connsiteY6" fmla="*/ 1466325 h 4324638"/>
              <a:gd name="connsiteX7" fmla="*/ 5318773 w 5339123"/>
              <a:gd name="connsiteY7" fmla="*/ 2200968 h 4324638"/>
              <a:gd name="connsiteX8" fmla="*/ 5133242 w 5339123"/>
              <a:gd name="connsiteY8" fmla="*/ 3089717 h 4324638"/>
              <a:gd name="connsiteX9" fmla="*/ 4748928 w 5339123"/>
              <a:gd name="connsiteY9" fmla="*/ 3606552 h 4324638"/>
              <a:gd name="connsiteX10" fmla="*/ 2588825 w 5339123"/>
              <a:gd name="connsiteY10" fmla="*/ 4324629 h 4324638"/>
              <a:gd name="connsiteX11" fmla="*/ 826286 w 5339123"/>
              <a:gd name="connsiteY11" fmla="*/ 3592623 h 4324638"/>
              <a:gd name="connsiteX12" fmla="*/ 4651 w 5339123"/>
              <a:gd name="connsiteY12" fmla="*/ 2187716 h 4324638"/>
              <a:gd name="connsiteX0" fmla="*/ 4651 w 5440057"/>
              <a:gd name="connsiteY0" fmla="*/ 2187716 h 4324638"/>
              <a:gd name="connsiteX1" fmla="*/ 1157590 w 5440057"/>
              <a:gd name="connsiteY1" fmla="*/ 439283 h 4324638"/>
              <a:gd name="connsiteX2" fmla="*/ 2588825 w 5440057"/>
              <a:gd name="connsiteY2" fmla="*/ 50803 h 4324638"/>
              <a:gd name="connsiteX3" fmla="*/ 3880913 w 5440057"/>
              <a:gd name="connsiteY3" fmla="*/ 48345 h 4324638"/>
              <a:gd name="connsiteX4" fmla="*/ 5027225 w 5440057"/>
              <a:gd name="connsiteY4" fmla="*/ 465786 h 4324638"/>
              <a:gd name="connsiteX5" fmla="*/ 5292269 w 5440057"/>
              <a:gd name="connsiteY5" fmla="*/ 1041580 h 4324638"/>
              <a:gd name="connsiteX6" fmla="*/ 5438043 w 5440057"/>
              <a:gd name="connsiteY6" fmla="*/ 1472952 h 4324638"/>
              <a:gd name="connsiteX7" fmla="*/ 5318773 w 5440057"/>
              <a:gd name="connsiteY7" fmla="*/ 2200968 h 4324638"/>
              <a:gd name="connsiteX8" fmla="*/ 5133242 w 5440057"/>
              <a:gd name="connsiteY8" fmla="*/ 3089717 h 4324638"/>
              <a:gd name="connsiteX9" fmla="*/ 4748928 w 5440057"/>
              <a:gd name="connsiteY9" fmla="*/ 3606552 h 4324638"/>
              <a:gd name="connsiteX10" fmla="*/ 2588825 w 5440057"/>
              <a:gd name="connsiteY10" fmla="*/ 4324629 h 4324638"/>
              <a:gd name="connsiteX11" fmla="*/ 826286 w 5440057"/>
              <a:gd name="connsiteY11" fmla="*/ 3592623 h 4324638"/>
              <a:gd name="connsiteX12" fmla="*/ 4651 w 5440057"/>
              <a:gd name="connsiteY12" fmla="*/ 2187716 h 4324638"/>
              <a:gd name="connsiteX0" fmla="*/ 4651 w 5440057"/>
              <a:gd name="connsiteY0" fmla="*/ 2187716 h 4324638"/>
              <a:gd name="connsiteX1" fmla="*/ 1157590 w 5440057"/>
              <a:gd name="connsiteY1" fmla="*/ 439283 h 4324638"/>
              <a:gd name="connsiteX2" fmla="*/ 2588825 w 5440057"/>
              <a:gd name="connsiteY2" fmla="*/ 50803 h 4324638"/>
              <a:gd name="connsiteX3" fmla="*/ 3880913 w 5440057"/>
              <a:gd name="connsiteY3" fmla="*/ 48345 h 4324638"/>
              <a:gd name="connsiteX4" fmla="*/ 5027225 w 5440057"/>
              <a:gd name="connsiteY4" fmla="*/ 465786 h 4324638"/>
              <a:gd name="connsiteX5" fmla="*/ 5385034 w 5440057"/>
              <a:gd name="connsiteY5" fmla="*/ 988571 h 4324638"/>
              <a:gd name="connsiteX6" fmla="*/ 5438043 w 5440057"/>
              <a:gd name="connsiteY6" fmla="*/ 1472952 h 4324638"/>
              <a:gd name="connsiteX7" fmla="*/ 5318773 w 5440057"/>
              <a:gd name="connsiteY7" fmla="*/ 2200968 h 4324638"/>
              <a:gd name="connsiteX8" fmla="*/ 5133242 w 5440057"/>
              <a:gd name="connsiteY8" fmla="*/ 3089717 h 4324638"/>
              <a:gd name="connsiteX9" fmla="*/ 4748928 w 5440057"/>
              <a:gd name="connsiteY9" fmla="*/ 3606552 h 4324638"/>
              <a:gd name="connsiteX10" fmla="*/ 2588825 w 5440057"/>
              <a:gd name="connsiteY10" fmla="*/ 4324629 h 4324638"/>
              <a:gd name="connsiteX11" fmla="*/ 826286 w 5440057"/>
              <a:gd name="connsiteY11" fmla="*/ 3592623 h 4324638"/>
              <a:gd name="connsiteX12" fmla="*/ 4651 w 5440057"/>
              <a:gd name="connsiteY12" fmla="*/ 2187716 h 4324638"/>
              <a:gd name="connsiteX0" fmla="*/ 4651 w 5440057"/>
              <a:gd name="connsiteY0" fmla="*/ 2262587 h 4399509"/>
              <a:gd name="connsiteX1" fmla="*/ 1157590 w 5440057"/>
              <a:gd name="connsiteY1" fmla="*/ 514154 h 4399509"/>
              <a:gd name="connsiteX2" fmla="*/ 2588825 w 5440057"/>
              <a:gd name="connsiteY2" fmla="*/ 125674 h 4399509"/>
              <a:gd name="connsiteX3" fmla="*/ 3900791 w 5440057"/>
              <a:gd name="connsiteY3" fmla="*/ 23824 h 4399509"/>
              <a:gd name="connsiteX4" fmla="*/ 5027225 w 5440057"/>
              <a:gd name="connsiteY4" fmla="*/ 540657 h 4399509"/>
              <a:gd name="connsiteX5" fmla="*/ 5385034 w 5440057"/>
              <a:gd name="connsiteY5" fmla="*/ 1063442 h 4399509"/>
              <a:gd name="connsiteX6" fmla="*/ 5438043 w 5440057"/>
              <a:gd name="connsiteY6" fmla="*/ 1547823 h 4399509"/>
              <a:gd name="connsiteX7" fmla="*/ 5318773 w 5440057"/>
              <a:gd name="connsiteY7" fmla="*/ 2275839 h 4399509"/>
              <a:gd name="connsiteX8" fmla="*/ 5133242 w 5440057"/>
              <a:gd name="connsiteY8" fmla="*/ 3164588 h 4399509"/>
              <a:gd name="connsiteX9" fmla="*/ 4748928 w 5440057"/>
              <a:gd name="connsiteY9" fmla="*/ 3681423 h 4399509"/>
              <a:gd name="connsiteX10" fmla="*/ 2588825 w 5440057"/>
              <a:gd name="connsiteY10" fmla="*/ 4399500 h 4399509"/>
              <a:gd name="connsiteX11" fmla="*/ 826286 w 5440057"/>
              <a:gd name="connsiteY11" fmla="*/ 3667494 h 4399509"/>
              <a:gd name="connsiteX12" fmla="*/ 4651 w 5440057"/>
              <a:gd name="connsiteY12" fmla="*/ 2262587 h 4399509"/>
              <a:gd name="connsiteX0" fmla="*/ 2824 w 5438230"/>
              <a:gd name="connsiteY0" fmla="*/ 2261833 h 4398755"/>
              <a:gd name="connsiteX1" fmla="*/ 1076250 w 5438230"/>
              <a:gd name="connsiteY1" fmla="*/ 480269 h 4398755"/>
              <a:gd name="connsiteX2" fmla="*/ 2586998 w 5438230"/>
              <a:gd name="connsiteY2" fmla="*/ 124920 h 4398755"/>
              <a:gd name="connsiteX3" fmla="*/ 3898964 w 5438230"/>
              <a:gd name="connsiteY3" fmla="*/ 23070 h 4398755"/>
              <a:gd name="connsiteX4" fmla="*/ 5025398 w 5438230"/>
              <a:gd name="connsiteY4" fmla="*/ 539903 h 4398755"/>
              <a:gd name="connsiteX5" fmla="*/ 5383207 w 5438230"/>
              <a:gd name="connsiteY5" fmla="*/ 1062688 h 4398755"/>
              <a:gd name="connsiteX6" fmla="*/ 5436216 w 5438230"/>
              <a:gd name="connsiteY6" fmla="*/ 1547069 h 4398755"/>
              <a:gd name="connsiteX7" fmla="*/ 5316946 w 5438230"/>
              <a:gd name="connsiteY7" fmla="*/ 2275085 h 4398755"/>
              <a:gd name="connsiteX8" fmla="*/ 5131415 w 5438230"/>
              <a:gd name="connsiteY8" fmla="*/ 3163834 h 4398755"/>
              <a:gd name="connsiteX9" fmla="*/ 4747101 w 5438230"/>
              <a:gd name="connsiteY9" fmla="*/ 3680669 h 4398755"/>
              <a:gd name="connsiteX10" fmla="*/ 2586998 w 5438230"/>
              <a:gd name="connsiteY10" fmla="*/ 4398746 h 4398755"/>
              <a:gd name="connsiteX11" fmla="*/ 824459 w 5438230"/>
              <a:gd name="connsiteY11" fmla="*/ 3666740 h 4398755"/>
              <a:gd name="connsiteX12" fmla="*/ 2824 w 5438230"/>
              <a:gd name="connsiteY12" fmla="*/ 2261833 h 4398755"/>
              <a:gd name="connsiteX0" fmla="*/ 2824 w 5438230"/>
              <a:gd name="connsiteY0" fmla="*/ 2261833 h 4398755"/>
              <a:gd name="connsiteX1" fmla="*/ 1076250 w 5438230"/>
              <a:gd name="connsiteY1" fmla="*/ 480269 h 4398755"/>
              <a:gd name="connsiteX2" fmla="*/ 2586998 w 5438230"/>
              <a:gd name="connsiteY2" fmla="*/ 124920 h 4398755"/>
              <a:gd name="connsiteX3" fmla="*/ 3898964 w 5438230"/>
              <a:gd name="connsiteY3" fmla="*/ 23070 h 4398755"/>
              <a:gd name="connsiteX4" fmla="*/ 5025398 w 5438230"/>
              <a:gd name="connsiteY4" fmla="*/ 539903 h 4398755"/>
              <a:gd name="connsiteX5" fmla="*/ 5383207 w 5438230"/>
              <a:gd name="connsiteY5" fmla="*/ 1062688 h 4398755"/>
              <a:gd name="connsiteX6" fmla="*/ 5436216 w 5438230"/>
              <a:gd name="connsiteY6" fmla="*/ 1547069 h 4398755"/>
              <a:gd name="connsiteX7" fmla="*/ 5316946 w 5438230"/>
              <a:gd name="connsiteY7" fmla="*/ 2275085 h 4398755"/>
              <a:gd name="connsiteX8" fmla="*/ 4892876 w 5438230"/>
              <a:gd name="connsiteY8" fmla="*/ 3150582 h 4398755"/>
              <a:gd name="connsiteX9" fmla="*/ 4747101 w 5438230"/>
              <a:gd name="connsiteY9" fmla="*/ 3680669 h 4398755"/>
              <a:gd name="connsiteX10" fmla="*/ 2586998 w 5438230"/>
              <a:gd name="connsiteY10" fmla="*/ 4398746 h 4398755"/>
              <a:gd name="connsiteX11" fmla="*/ 824459 w 5438230"/>
              <a:gd name="connsiteY11" fmla="*/ 3666740 h 4398755"/>
              <a:gd name="connsiteX12" fmla="*/ 2824 w 5438230"/>
              <a:gd name="connsiteY12" fmla="*/ 2261833 h 4398755"/>
              <a:gd name="connsiteX0" fmla="*/ 2824 w 5438230"/>
              <a:gd name="connsiteY0" fmla="*/ 2261833 h 4398766"/>
              <a:gd name="connsiteX1" fmla="*/ 1076250 w 5438230"/>
              <a:gd name="connsiteY1" fmla="*/ 480269 h 4398766"/>
              <a:gd name="connsiteX2" fmla="*/ 2586998 w 5438230"/>
              <a:gd name="connsiteY2" fmla="*/ 124920 h 4398766"/>
              <a:gd name="connsiteX3" fmla="*/ 3898964 w 5438230"/>
              <a:gd name="connsiteY3" fmla="*/ 23070 h 4398766"/>
              <a:gd name="connsiteX4" fmla="*/ 5025398 w 5438230"/>
              <a:gd name="connsiteY4" fmla="*/ 539903 h 4398766"/>
              <a:gd name="connsiteX5" fmla="*/ 5383207 w 5438230"/>
              <a:gd name="connsiteY5" fmla="*/ 1062688 h 4398766"/>
              <a:gd name="connsiteX6" fmla="*/ 5436216 w 5438230"/>
              <a:gd name="connsiteY6" fmla="*/ 1547069 h 4398766"/>
              <a:gd name="connsiteX7" fmla="*/ 5316946 w 5438230"/>
              <a:gd name="connsiteY7" fmla="*/ 2275085 h 4398766"/>
              <a:gd name="connsiteX8" fmla="*/ 4892876 w 5438230"/>
              <a:gd name="connsiteY8" fmla="*/ 3150582 h 4398766"/>
              <a:gd name="connsiteX9" fmla="*/ 4442301 w 5438230"/>
              <a:gd name="connsiteY9" fmla="*/ 3687295 h 4398766"/>
              <a:gd name="connsiteX10" fmla="*/ 2586998 w 5438230"/>
              <a:gd name="connsiteY10" fmla="*/ 4398746 h 4398766"/>
              <a:gd name="connsiteX11" fmla="*/ 824459 w 5438230"/>
              <a:gd name="connsiteY11" fmla="*/ 3666740 h 4398766"/>
              <a:gd name="connsiteX12" fmla="*/ 2824 w 5438230"/>
              <a:gd name="connsiteY12" fmla="*/ 2261833 h 4398766"/>
              <a:gd name="connsiteX0" fmla="*/ 2824 w 5438230"/>
              <a:gd name="connsiteY0" fmla="*/ 2256480 h 4393413"/>
              <a:gd name="connsiteX1" fmla="*/ 1076250 w 5438230"/>
              <a:gd name="connsiteY1" fmla="*/ 474916 h 4393413"/>
              <a:gd name="connsiteX2" fmla="*/ 2586998 w 5438230"/>
              <a:gd name="connsiteY2" fmla="*/ 165949 h 4393413"/>
              <a:gd name="connsiteX3" fmla="*/ 3898964 w 5438230"/>
              <a:gd name="connsiteY3" fmla="*/ 17717 h 4393413"/>
              <a:gd name="connsiteX4" fmla="*/ 5025398 w 5438230"/>
              <a:gd name="connsiteY4" fmla="*/ 534550 h 4393413"/>
              <a:gd name="connsiteX5" fmla="*/ 5383207 w 5438230"/>
              <a:gd name="connsiteY5" fmla="*/ 1057335 h 4393413"/>
              <a:gd name="connsiteX6" fmla="*/ 5436216 w 5438230"/>
              <a:gd name="connsiteY6" fmla="*/ 1541716 h 4393413"/>
              <a:gd name="connsiteX7" fmla="*/ 5316946 w 5438230"/>
              <a:gd name="connsiteY7" fmla="*/ 2269732 h 4393413"/>
              <a:gd name="connsiteX8" fmla="*/ 4892876 w 5438230"/>
              <a:gd name="connsiteY8" fmla="*/ 3145229 h 4393413"/>
              <a:gd name="connsiteX9" fmla="*/ 4442301 w 5438230"/>
              <a:gd name="connsiteY9" fmla="*/ 3681942 h 4393413"/>
              <a:gd name="connsiteX10" fmla="*/ 2586998 w 5438230"/>
              <a:gd name="connsiteY10" fmla="*/ 4393393 h 4393413"/>
              <a:gd name="connsiteX11" fmla="*/ 824459 w 5438230"/>
              <a:gd name="connsiteY11" fmla="*/ 3661387 h 4393413"/>
              <a:gd name="connsiteX12" fmla="*/ 2824 w 5438230"/>
              <a:gd name="connsiteY12" fmla="*/ 2256480 h 4393413"/>
              <a:gd name="connsiteX0" fmla="*/ 2824 w 5437748"/>
              <a:gd name="connsiteY0" fmla="*/ 2256480 h 4393413"/>
              <a:gd name="connsiteX1" fmla="*/ 1076250 w 5437748"/>
              <a:gd name="connsiteY1" fmla="*/ 474916 h 4393413"/>
              <a:gd name="connsiteX2" fmla="*/ 2586998 w 5437748"/>
              <a:gd name="connsiteY2" fmla="*/ 165949 h 4393413"/>
              <a:gd name="connsiteX3" fmla="*/ 3898964 w 5437748"/>
              <a:gd name="connsiteY3" fmla="*/ 17717 h 4393413"/>
              <a:gd name="connsiteX4" fmla="*/ 5025398 w 5437748"/>
              <a:gd name="connsiteY4" fmla="*/ 534550 h 4393413"/>
              <a:gd name="connsiteX5" fmla="*/ 5383207 w 5437748"/>
              <a:gd name="connsiteY5" fmla="*/ 1057335 h 4393413"/>
              <a:gd name="connsiteX6" fmla="*/ 5436216 w 5437748"/>
              <a:gd name="connsiteY6" fmla="*/ 1541716 h 4393413"/>
              <a:gd name="connsiteX7" fmla="*/ 5270564 w 5437748"/>
              <a:gd name="connsiteY7" fmla="*/ 2309488 h 4393413"/>
              <a:gd name="connsiteX8" fmla="*/ 4892876 w 5437748"/>
              <a:gd name="connsiteY8" fmla="*/ 3145229 h 4393413"/>
              <a:gd name="connsiteX9" fmla="*/ 4442301 w 5437748"/>
              <a:gd name="connsiteY9" fmla="*/ 3681942 h 4393413"/>
              <a:gd name="connsiteX10" fmla="*/ 2586998 w 5437748"/>
              <a:gd name="connsiteY10" fmla="*/ 4393393 h 4393413"/>
              <a:gd name="connsiteX11" fmla="*/ 824459 w 5437748"/>
              <a:gd name="connsiteY11" fmla="*/ 3661387 h 4393413"/>
              <a:gd name="connsiteX12" fmla="*/ 2824 w 5437748"/>
              <a:gd name="connsiteY12" fmla="*/ 2256480 h 4393413"/>
              <a:gd name="connsiteX0" fmla="*/ 2824 w 5438511"/>
              <a:gd name="connsiteY0" fmla="*/ 2256480 h 4393413"/>
              <a:gd name="connsiteX1" fmla="*/ 1076250 w 5438511"/>
              <a:gd name="connsiteY1" fmla="*/ 474916 h 4393413"/>
              <a:gd name="connsiteX2" fmla="*/ 2586998 w 5438511"/>
              <a:gd name="connsiteY2" fmla="*/ 165949 h 4393413"/>
              <a:gd name="connsiteX3" fmla="*/ 3898964 w 5438511"/>
              <a:gd name="connsiteY3" fmla="*/ 17717 h 4393413"/>
              <a:gd name="connsiteX4" fmla="*/ 5025398 w 5438511"/>
              <a:gd name="connsiteY4" fmla="*/ 534550 h 4393413"/>
              <a:gd name="connsiteX5" fmla="*/ 5383207 w 5438511"/>
              <a:gd name="connsiteY5" fmla="*/ 1057335 h 4393413"/>
              <a:gd name="connsiteX6" fmla="*/ 5436216 w 5438511"/>
              <a:gd name="connsiteY6" fmla="*/ 1541716 h 4393413"/>
              <a:gd name="connsiteX7" fmla="*/ 5270564 w 5438511"/>
              <a:gd name="connsiteY7" fmla="*/ 2309488 h 4393413"/>
              <a:gd name="connsiteX8" fmla="*/ 4892876 w 5438511"/>
              <a:gd name="connsiteY8" fmla="*/ 3145229 h 4393413"/>
              <a:gd name="connsiteX9" fmla="*/ 4442301 w 5438511"/>
              <a:gd name="connsiteY9" fmla="*/ 3681942 h 4393413"/>
              <a:gd name="connsiteX10" fmla="*/ 2586998 w 5438511"/>
              <a:gd name="connsiteY10" fmla="*/ 4393393 h 4393413"/>
              <a:gd name="connsiteX11" fmla="*/ 824459 w 5438511"/>
              <a:gd name="connsiteY11" fmla="*/ 3661387 h 4393413"/>
              <a:gd name="connsiteX12" fmla="*/ 2824 w 5438511"/>
              <a:gd name="connsiteY12" fmla="*/ 2256480 h 4393413"/>
              <a:gd name="connsiteX0" fmla="*/ 2824 w 5464629"/>
              <a:gd name="connsiteY0" fmla="*/ 2256480 h 4393413"/>
              <a:gd name="connsiteX1" fmla="*/ 1076250 w 5464629"/>
              <a:gd name="connsiteY1" fmla="*/ 474916 h 4393413"/>
              <a:gd name="connsiteX2" fmla="*/ 2586998 w 5464629"/>
              <a:gd name="connsiteY2" fmla="*/ 165949 h 4393413"/>
              <a:gd name="connsiteX3" fmla="*/ 3898964 w 5464629"/>
              <a:gd name="connsiteY3" fmla="*/ 17717 h 4393413"/>
              <a:gd name="connsiteX4" fmla="*/ 5025398 w 5464629"/>
              <a:gd name="connsiteY4" fmla="*/ 534550 h 4393413"/>
              <a:gd name="connsiteX5" fmla="*/ 5383207 w 5464629"/>
              <a:gd name="connsiteY5" fmla="*/ 1057335 h 4393413"/>
              <a:gd name="connsiteX6" fmla="*/ 5462720 w 5464629"/>
              <a:gd name="connsiteY6" fmla="*/ 1554968 h 4393413"/>
              <a:gd name="connsiteX7" fmla="*/ 5270564 w 5464629"/>
              <a:gd name="connsiteY7" fmla="*/ 2309488 h 4393413"/>
              <a:gd name="connsiteX8" fmla="*/ 4892876 w 5464629"/>
              <a:gd name="connsiteY8" fmla="*/ 3145229 h 4393413"/>
              <a:gd name="connsiteX9" fmla="*/ 4442301 w 5464629"/>
              <a:gd name="connsiteY9" fmla="*/ 3681942 h 4393413"/>
              <a:gd name="connsiteX10" fmla="*/ 2586998 w 5464629"/>
              <a:gd name="connsiteY10" fmla="*/ 4393393 h 4393413"/>
              <a:gd name="connsiteX11" fmla="*/ 824459 w 5464629"/>
              <a:gd name="connsiteY11" fmla="*/ 3661387 h 4393413"/>
              <a:gd name="connsiteX12" fmla="*/ 2824 w 5464629"/>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5051902 w 5462720"/>
              <a:gd name="connsiteY8" fmla="*/ 2740361 h 4393413"/>
              <a:gd name="connsiteX9" fmla="*/ 4892876 w 5462720"/>
              <a:gd name="connsiteY9" fmla="*/ 3145229 h 4393413"/>
              <a:gd name="connsiteX10" fmla="*/ 4442301 w 5462720"/>
              <a:gd name="connsiteY10" fmla="*/ 3681942 h 4393413"/>
              <a:gd name="connsiteX11" fmla="*/ 2586998 w 5462720"/>
              <a:gd name="connsiteY11" fmla="*/ 4393393 h 4393413"/>
              <a:gd name="connsiteX12" fmla="*/ 824459 w 5462720"/>
              <a:gd name="connsiteY12" fmla="*/ 3661387 h 4393413"/>
              <a:gd name="connsiteX13" fmla="*/ 2824 w 5462720"/>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383207 w 5495851"/>
              <a:gd name="connsiteY5" fmla="*/ 1057335 h 4393413"/>
              <a:gd name="connsiteX6" fmla="*/ 5495851 w 5495851"/>
              <a:gd name="connsiteY6" fmla="*/ 1588098 h 4393413"/>
              <a:gd name="connsiteX7" fmla="*/ 5270564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270564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853120 w 5495851"/>
              <a:gd name="connsiteY9" fmla="*/ 3363890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045276 w 5495851"/>
              <a:gd name="connsiteY8" fmla="*/ 2833126 h 4393413"/>
              <a:gd name="connsiteX9" fmla="*/ 4853120 w 5495851"/>
              <a:gd name="connsiteY9" fmla="*/ 3363890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363890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363890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450029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32237 h 4369983"/>
              <a:gd name="connsiteX1" fmla="*/ 1076250 w 5495851"/>
              <a:gd name="connsiteY1" fmla="*/ 450673 h 4369983"/>
              <a:gd name="connsiteX2" fmla="*/ 2586998 w 5495851"/>
              <a:gd name="connsiteY2" fmla="*/ 141706 h 4369983"/>
              <a:gd name="connsiteX3" fmla="*/ 3859207 w 5495851"/>
              <a:gd name="connsiteY3" fmla="*/ 19979 h 4369983"/>
              <a:gd name="connsiteX4" fmla="*/ 5025398 w 5495851"/>
              <a:gd name="connsiteY4" fmla="*/ 510307 h 4369983"/>
              <a:gd name="connsiteX5" fmla="*/ 5416338 w 5495851"/>
              <a:gd name="connsiteY5" fmla="*/ 1033092 h 4369983"/>
              <a:gd name="connsiteX6" fmla="*/ 5495851 w 5495851"/>
              <a:gd name="connsiteY6" fmla="*/ 1563855 h 4369983"/>
              <a:gd name="connsiteX7" fmla="*/ 5144668 w 5495851"/>
              <a:gd name="connsiteY7" fmla="*/ 2285245 h 4369983"/>
              <a:gd name="connsiteX8" fmla="*/ 5045276 w 5495851"/>
              <a:gd name="connsiteY8" fmla="*/ 2808883 h 4369983"/>
              <a:gd name="connsiteX9" fmla="*/ 4853120 w 5495851"/>
              <a:gd name="connsiteY9" fmla="*/ 3425786 h 4369983"/>
              <a:gd name="connsiteX10" fmla="*/ 4495310 w 5495851"/>
              <a:gd name="connsiteY10" fmla="*/ 3757091 h 4369983"/>
              <a:gd name="connsiteX11" fmla="*/ 2586998 w 5495851"/>
              <a:gd name="connsiteY11" fmla="*/ 4369150 h 4369983"/>
              <a:gd name="connsiteX12" fmla="*/ 824459 w 5495851"/>
              <a:gd name="connsiteY12" fmla="*/ 3637144 h 4369983"/>
              <a:gd name="connsiteX13" fmla="*/ 2824 w 5495851"/>
              <a:gd name="connsiteY13" fmla="*/ 2232237 h 4369983"/>
              <a:gd name="connsiteX0" fmla="*/ 2824 w 5495851"/>
              <a:gd name="connsiteY0" fmla="*/ 2232237 h 4369983"/>
              <a:gd name="connsiteX1" fmla="*/ 1076250 w 5495851"/>
              <a:gd name="connsiteY1" fmla="*/ 450673 h 4369983"/>
              <a:gd name="connsiteX2" fmla="*/ 2586998 w 5495851"/>
              <a:gd name="connsiteY2" fmla="*/ 141706 h 4369983"/>
              <a:gd name="connsiteX3" fmla="*/ 3859207 w 5495851"/>
              <a:gd name="connsiteY3" fmla="*/ 19979 h 4369983"/>
              <a:gd name="connsiteX4" fmla="*/ 5025398 w 5495851"/>
              <a:gd name="connsiteY4" fmla="*/ 510307 h 4369983"/>
              <a:gd name="connsiteX5" fmla="*/ 5416338 w 5495851"/>
              <a:gd name="connsiteY5" fmla="*/ 1033092 h 4369983"/>
              <a:gd name="connsiteX6" fmla="*/ 5495851 w 5495851"/>
              <a:gd name="connsiteY6" fmla="*/ 1563855 h 4369983"/>
              <a:gd name="connsiteX7" fmla="*/ 5144668 w 5495851"/>
              <a:gd name="connsiteY7" fmla="*/ 2285245 h 4369983"/>
              <a:gd name="connsiteX8" fmla="*/ 5045276 w 5495851"/>
              <a:gd name="connsiteY8" fmla="*/ 2808883 h 4369983"/>
              <a:gd name="connsiteX9" fmla="*/ 4853120 w 5495851"/>
              <a:gd name="connsiteY9" fmla="*/ 3425786 h 4369983"/>
              <a:gd name="connsiteX10" fmla="*/ 4495310 w 5495851"/>
              <a:gd name="connsiteY10" fmla="*/ 3757091 h 4369983"/>
              <a:gd name="connsiteX11" fmla="*/ 2586998 w 5495851"/>
              <a:gd name="connsiteY11" fmla="*/ 4369150 h 4369983"/>
              <a:gd name="connsiteX12" fmla="*/ 824459 w 5495851"/>
              <a:gd name="connsiteY12" fmla="*/ 3637144 h 4369983"/>
              <a:gd name="connsiteX13" fmla="*/ 2824 w 5495851"/>
              <a:gd name="connsiteY13" fmla="*/ 2232237 h 4369983"/>
              <a:gd name="connsiteX0" fmla="*/ 3245 w 5496272"/>
              <a:gd name="connsiteY0" fmla="*/ 2234224 h 4371970"/>
              <a:gd name="connsiteX1" fmla="*/ 1096549 w 5496272"/>
              <a:gd name="connsiteY1" fmla="*/ 558677 h 4371970"/>
              <a:gd name="connsiteX2" fmla="*/ 2587419 w 5496272"/>
              <a:gd name="connsiteY2" fmla="*/ 143693 h 4371970"/>
              <a:gd name="connsiteX3" fmla="*/ 3859628 w 5496272"/>
              <a:gd name="connsiteY3" fmla="*/ 21966 h 4371970"/>
              <a:gd name="connsiteX4" fmla="*/ 5025819 w 5496272"/>
              <a:gd name="connsiteY4" fmla="*/ 512294 h 4371970"/>
              <a:gd name="connsiteX5" fmla="*/ 5416759 w 5496272"/>
              <a:gd name="connsiteY5" fmla="*/ 1035079 h 4371970"/>
              <a:gd name="connsiteX6" fmla="*/ 5496272 w 5496272"/>
              <a:gd name="connsiteY6" fmla="*/ 1565842 h 4371970"/>
              <a:gd name="connsiteX7" fmla="*/ 5145089 w 5496272"/>
              <a:gd name="connsiteY7" fmla="*/ 2287232 h 4371970"/>
              <a:gd name="connsiteX8" fmla="*/ 5045697 w 5496272"/>
              <a:gd name="connsiteY8" fmla="*/ 2810870 h 4371970"/>
              <a:gd name="connsiteX9" fmla="*/ 4853541 w 5496272"/>
              <a:gd name="connsiteY9" fmla="*/ 3427773 h 4371970"/>
              <a:gd name="connsiteX10" fmla="*/ 4495731 w 5496272"/>
              <a:gd name="connsiteY10" fmla="*/ 3759078 h 4371970"/>
              <a:gd name="connsiteX11" fmla="*/ 2587419 w 5496272"/>
              <a:gd name="connsiteY11" fmla="*/ 4371137 h 4371970"/>
              <a:gd name="connsiteX12" fmla="*/ 824880 w 5496272"/>
              <a:gd name="connsiteY12" fmla="*/ 3639131 h 4371970"/>
              <a:gd name="connsiteX13" fmla="*/ 3245 w 5496272"/>
              <a:gd name="connsiteY13" fmla="*/ 2234224 h 4371970"/>
              <a:gd name="connsiteX0" fmla="*/ 2557 w 5495584"/>
              <a:gd name="connsiteY0" fmla="*/ 2234224 h 4371970"/>
              <a:gd name="connsiteX1" fmla="*/ 1062731 w 5495584"/>
              <a:gd name="connsiteY1" fmla="*/ 558677 h 4371970"/>
              <a:gd name="connsiteX2" fmla="*/ 2586731 w 5495584"/>
              <a:gd name="connsiteY2" fmla="*/ 143693 h 4371970"/>
              <a:gd name="connsiteX3" fmla="*/ 3858940 w 5495584"/>
              <a:gd name="connsiteY3" fmla="*/ 21966 h 4371970"/>
              <a:gd name="connsiteX4" fmla="*/ 5025131 w 5495584"/>
              <a:gd name="connsiteY4" fmla="*/ 512294 h 4371970"/>
              <a:gd name="connsiteX5" fmla="*/ 5416071 w 5495584"/>
              <a:gd name="connsiteY5" fmla="*/ 1035079 h 4371970"/>
              <a:gd name="connsiteX6" fmla="*/ 5495584 w 5495584"/>
              <a:gd name="connsiteY6" fmla="*/ 1565842 h 4371970"/>
              <a:gd name="connsiteX7" fmla="*/ 5144401 w 5495584"/>
              <a:gd name="connsiteY7" fmla="*/ 2287232 h 4371970"/>
              <a:gd name="connsiteX8" fmla="*/ 5045009 w 5495584"/>
              <a:gd name="connsiteY8" fmla="*/ 2810870 h 4371970"/>
              <a:gd name="connsiteX9" fmla="*/ 4852853 w 5495584"/>
              <a:gd name="connsiteY9" fmla="*/ 3427773 h 4371970"/>
              <a:gd name="connsiteX10" fmla="*/ 4495043 w 5495584"/>
              <a:gd name="connsiteY10" fmla="*/ 3759078 h 4371970"/>
              <a:gd name="connsiteX11" fmla="*/ 2586731 w 5495584"/>
              <a:gd name="connsiteY11" fmla="*/ 4371137 h 4371970"/>
              <a:gd name="connsiteX12" fmla="*/ 824192 w 5495584"/>
              <a:gd name="connsiteY12" fmla="*/ 3639131 h 4371970"/>
              <a:gd name="connsiteX13" fmla="*/ 2557 w 5495584"/>
              <a:gd name="connsiteY13" fmla="*/ 2234224 h 4371970"/>
              <a:gd name="connsiteX0" fmla="*/ 2557 w 5495584"/>
              <a:gd name="connsiteY0" fmla="*/ 2223449 h 4361195"/>
              <a:gd name="connsiteX1" fmla="*/ 1062731 w 5495584"/>
              <a:gd name="connsiteY1" fmla="*/ 547902 h 4361195"/>
              <a:gd name="connsiteX2" fmla="*/ 2586731 w 5495584"/>
              <a:gd name="connsiteY2" fmla="*/ 285318 h 4361195"/>
              <a:gd name="connsiteX3" fmla="*/ 3858940 w 5495584"/>
              <a:gd name="connsiteY3" fmla="*/ 11191 h 4361195"/>
              <a:gd name="connsiteX4" fmla="*/ 5025131 w 5495584"/>
              <a:gd name="connsiteY4" fmla="*/ 501519 h 4361195"/>
              <a:gd name="connsiteX5" fmla="*/ 5416071 w 5495584"/>
              <a:gd name="connsiteY5" fmla="*/ 1024304 h 4361195"/>
              <a:gd name="connsiteX6" fmla="*/ 5495584 w 5495584"/>
              <a:gd name="connsiteY6" fmla="*/ 1555067 h 4361195"/>
              <a:gd name="connsiteX7" fmla="*/ 5144401 w 5495584"/>
              <a:gd name="connsiteY7" fmla="*/ 2276457 h 4361195"/>
              <a:gd name="connsiteX8" fmla="*/ 5045009 w 5495584"/>
              <a:gd name="connsiteY8" fmla="*/ 2800095 h 4361195"/>
              <a:gd name="connsiteX9" fmla="*/ 4852853 w 5495584"/>
              <a:gd name="connsiteY9" fmla="*/ 3416998 h 4361195"/>
              <a:gd name="connsiteX10" fmla="*/ 4495043 w 5495584"/>
              <a:gd name="connsiteY10" fmla="*/ 3748303 h 4361195"/>
              <a:gd name="connsiteX11" fmla="*/ 2586731 w 5495584"/>
              <a:gd name="connsiteY11" fmla="*/ 4360362 h 4361195"/>
              <a:gd name="connsiteX12" fmla="*/ 824192 w 5495584"/>
              <a:gd name="connsiteY12" fmla="*/ 3628356 h 4361195"/>
              <a:gd name="connsiteX13" fmla="*/ 2557 w 5495584"/>
              <a:gd name="connsiteY13" fmla="*/ 2223449 h 4361195"/>
              <a:gd name="connsiteX0" fmla="*/ 2557 w 5495584"/>
              <a:gd name="connsiteY0" fmla="*/ 2223449 h 4361195"/>
              <a:gd name="connsiteX1" fmla="*/ 1062731 w 5495584"/>
              <a:gd name="connsiteY1" fmla="*/ 547902 h 4361195"/>
              <a:gd name="connsiteX2" fmla="*/ 2586731 w 5495584"/>
              <a:gd name="connsiteY2" fmla="*/ 285318 h 4361195"/>
              <a:gd name="connsiteX3" fmla="*/ 3858940 w 5495584"/>
              <a:gd name="connsiteY3" fmla="*/ 11191 h 4361195"/>
              <a:gd name="connsiteX4" fmla="*/ 5025131 w 5495584"/>
              <a:gd name="connsiteY4" fmla="*/ 501519 h 4361195"/>
              <a:gd name="connsiteX5" fmla="*/ 5416071 w 5495584"/>
              <a:gd name="connsiteY5" fmla="*/ 1024304 h 4361195"/>
              <a:gd name="connsiteX6" fmla="*/ 5495584 w 5495584"/>
              <a:gd name="connsiteY6" fmla="*/ 1555067 h 4361195"/>
              <a:gd name="connsiteX7" fmla="*/ 5078141 w 5495584"/>
              <a:gd name="connsiteY7" fmla="*/ 2269831 h 4361195"/>
              <a:gd name="connsiteX8" fmla="*/ 5045009 w 5495584"/>
              <a:gd name="connsiteY8" fmla="*/ 2800095 h 4361195"/>
              <a:gd name="connsiteX9" fmla="*/ 4852853 w 5495584"/>
              <a:gd name="connsiteY9" fmla="*/ 3416998 h 4361195"/>
              <a:gd name="connsiteX10" fmla="*/ 4495043 w 5495584"/>
              <a:gd name="connsiteY10" fmla="*/ 3748303 h 4361195"/>
              <a:gd name="connsiteX11" fmla="*/ 2586731 w 5495584"/>
              <a:gd name="connsiteY11" fmla="*/ 4360362 h 4361195"/>
              <a:gd name="connsiteX12" fmla="*/ 824192 w 5495584"/>
              <a:gd name="connsiteY12" fmla="*/ 3628356 h 4361195"/>
              <a:gd name="connsiteX13" fmla="*/ 2557 w 5495584"/>
              <a:gd name="connsiteY13" fmla="*/ 2223449 h 4361195"/>
              <a:gd name="connsiteX0" fmla="*/ 2557 w 5495584"/>
              <a:gd name="connsiteY0" fmla="*/ 2223449 h 4363120"/>
              <a:gd name="connsiteX1" fmla="*/ 1062731 w 5495584"/>
              <a:gd name="connsiteY1" fmla="*/ 547902 h 4363120"/>
              <a:gd name="connsiteX2" fmla="*/ 2586731 w 5495584"/>
              <a:gd name="connsiteY2" fmla="*/ 285318 h 4363120"/>
              <a:gd name="connsiteX3" fmla="*/ 3858940 w 5495584"/>
              <a:gd name="connsiteY3" fmla="*/ 11191 h 4363120"/>
              <a:gd name="connsiteX4" fmla="*/ 5025131 w 5495584"/>
              <a:gd name="connsiteY4" fmla="*/ 501519 h 4363120"/>
              <a:gd name="connsiteX5" fmla="*/ 5416071 w 5495584"/>
              <a:gd name="connsiteY5" fmla="*/ 1024304 h 4363120"/>
              <a:gd name="connsiteX6" fmla="*/ 5495584 w 5495584"/>
              <a:gd name="connsiteY6" fmla="*/ 1555067 h 4363120"/>
              <a:gd name="connsiteX7" fmla="*/ 5078141 w 5495584"/>
              <a:gd name="connsiteY7" fmla="*/ 2269831 h 4363120"/>
              <a:gd name="connsiteX8" fmla="*/ 5045009 w 5495584"/>
              <a:gd name="connsiteY8" fmla="*/ 2800095 h 4363120"/>
              <a:gd name="connsiteX9" fmla="*/ 4852853 w 5495584"/>
              <a:gd name="connsiteY9" fmla="*/ 3416998 h 4363120"/>
              <a:gd name="connsiteX10" fmla="*/ 4495043 w 5495584"/>
              <a:gd name="connsiteY10" fmla="*/ 3748303 h 4363120"/>
              <a:gd name="connsiteX11" fmla="*/ 2586731 w 5495584"/>
              <a:gd name="connsiteY11" fmla="*/ 4360362 h 4363120"/>
              <a:gd name="connsiteX12" fmla="*/ 1687149 w 5495584"/>
              <a:gd name="connsiteY12" fmla="*/ 3960255 h 4363120"/>
              <a:gd name="connsiteX13" fmla="*/ 824192 w 5495584"/>
              <a:gd name="connsiteY13" fmla="*/ 3628356 h 4363120"/>
              <a:gd name="connsiteX14" fmla="*/ 2557 w 5495584"/>
              <a:gd name="connsiteY14" fmla="*/ 2223449 h 4363120"/>
              <a:gd name="connsiteX0" fmla="*/ 4140 w 5497167"/>
              <a:gd name="connsiteY0" fmla="*/ 2223449 h 4363120"/>
              <a:gd name="connsiteX1" fmla="*/ 1064314 w 5497167"/>
              <a:gd name="connsiteY1" fmla="*/ 547902 h 4363120"/>
              <a:gd name="connsiteX2" fmla="*/ 2588314 w 5497167"/>
              <a:gd name="connsiteY2" fmla="*/ 285318 h 4363120"/>
              <a:gd name="connsiteX3" fmla="*/ 3860523 w 5497167"/>
              <a:gd name="connsiteY3" fmla="*/ 11191 h 4363120"/>
              <a:gd name="connsiteX4" fmla="*/ 5026714 w 5497167"/>
              <a:gd name="connsiteY4" fmla="*/ 501519 h 4363120"/>
              <a:gd name="connsiteX5" fmla="*/ 5417654 w 5497167"/>
              <a:gd name="connsiteY5" fmla="*/ 1024304 h 4363120"/>
              <a:gd name="connsiteX6" fmla="*/ 5497167 w 5497167"/>
              <a:gd name="connsiteY6" fmla="*/ 1555067 h 4363120"/>
              <a:gd name="connsiteX7" fmla="*/ 5079724 w 5497167"/>
              <a:gd name="connsiteY7" fmla="*/ 2269831 h 4363120"/>
              <a:gd name="connsiteX8" fmla="*/ 5046592 w 5497167"/>
              <a:gd name="connsiteY8" fmla="*/ 2800095 h 4363120"/>
              <a:gd name="connsiteX9" fmla="*/ 4854436 w 5497167"/>
              <a:gd name="connsiteY9" fmla="*/ 3416998 h 4363120"/>
              <a:gd name="connsiteX10" fmla="*/ 4496626 w 5497167"/>
              <a:gd name="connsiteY10" fmla="*/ 3748303 h 4363120"/>
              <a:gd name="connsiteX11" fmla="*/ 2588314 w 5497167"/>
              <a:gd name="connsiteY11" fmla="*/ 4360362 h 4363120"/>
              <a:gd name="connsiteX12" fmla="*/ 1688732 w 5497167"/>
              <a:gd name="connsiteY12" fmla="*/ 3960255 h 4363120"/>
              <a:gd name="connsiteX13" fmla="*/ 772766 w 5497167"/>
              <a:gd name="connsiteY13" fmla="*/ 3681364 h 4363120"/>
              <a:gd name="connsiteX14" fmla="*/ 4140 w 5497167"/>
              <a:gd name="connsiteY14" fmla="*/ 2223449 h 4363120"/>
              <a:gd name="connsiteX0" fmla="*/ 4140 w 5497167"/>
              <a:gd name="connsiteY0" fmla="*/ 2223449 h 4363120"/>
              <a:gd name="connsiteX1" fmla="*/ 1064314 w 5497167"/>
              <a:gd name="connsiteY1" fmla="*/ 547902 h 4363120"/>
              <a:gd name="connsiteX2" fmla="*/ 2588314 w 5497167"/>
              <a:gd name="connsiteY2" fmla="*/ 285318 h 4363120"/>
              <a:gd name="connsiteX3" fmla="*/ 3860523 w 5497167"/>
              <a:gd name="connsiteY3" fmla="*/ 11191 h 4363120"/>
              <a:gd name="connsiteX4" fmla="*/ 5026714 w 5497167"/>
              <a:gd name="connsiteY4" fmla="*/ 501519 h 4363120"/>
              <a:gd name="connsiteX5" fmla="*/ 5417654 w 5497167"/>
              <a:gd name="connsiteY5" fmla="*/ 1024304 h 4363120"/>
              <a:gd name="connsiteX6" fmla="*/ 5497167 w 5497167"/>
              <a:gd name="connsiteY6" fmla="*/ 1555067 h 4363120"/>
              <a:gd name="connsiteX7" fmla="*/ 5079724 w 5497167"/>
              <a:gd name="connsiteY7" fmla="*/ 2269831 h 4363120"/>
              <a:gd name="connsiteX8" fmla="*/ 5046592 w 5497167"/>
              <a:gd name="connsiteY8" fmla="*/ 2800095 h 4363120"/>
              <a:gd name="connsiteX9" fmla="*/ 4854436 w 5497167"/>
              <a:gd name="connsiteY9" fmla="*/ 3416998 h 4363120"/>
              <a:gd name="connsiteX10" fmla="*/ 4496626 w 5497167"/>
              <a:gd name="connsiteY10" fmla="*/ 3748303 h 4363120"/>
              <a:gd name="connsiteX11" fmla="*/ 2588314 w 5497167"/>
              <a:gd name="connsiteY11" fmla="*/ 4360362 h 4363120"/>
              <a:gd name="connsiteX12" fmla="*/ 1688732 w 5497167"/>
              <a:gd name="connsiteY12" fmla="*/ 3960255 h 4363120"/>
              <a:gd name="connsiteX13" fmla="*/ 772766 w 5497167"/>
              <a:gd name="connsiteY13" fmla="*/ 3681364 h 4363120"/>
              <a:gd name="connsiteX14" fmla="*/ 4140 w 5497167"/>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68111 h 4363120"/>
              <a:gd name="connsiteX14" fmla="*/ 3091 w 5496118"/>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21728 h 4363120"/>
              <a:gd name="connsiteX14" fmla="*/ 3091 w 5496118"/>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21728 h 4363120"/>
              <a:gd name="connsiteX14" fmla="*/ 3091 w 5496118"/>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8553 w 5501580"/>
              <a:gd name="connsiteY0" fmla="*/ 2223449 h 4363120"/>
              <a:gd name="connsiteX1" fmla="*/ 1068727 w 5501580"/>
              <a:gd name="connsiteY1" fmla="*/ 547902 h 4363120"/>
              <a:gd name="connsiteX2" fmla="*/ 2592727 w 5501580"/>
              <a:gd name="connsiteY2" fmla="*/ 285318 h 4363120"/>
              <a:gd name="connsiteX3" fmla="*/ 3864936 w 5501580"/>
              <a:gd name="connsiteY3" fmla="*/ 11191 h 4363120"/>
              <a:gd name="connsiteX4" fmla="*/ 5031127 w 5501580"/>
              <a:gd name="connsiteY4" fmla="*/ 501519 h 4363120"/>
              <a:gd name="connsiteX5" fmla="*/ 5422067 w 5501580"/>
              <a:gd name="connsiteY5" fmla="*/ 1024304 h 4363120"/>
              <a:gd name="connsiteX6" fmla="*/ 5501580 w 5501580"/>
              <a:gd name="connsiteY6" fmla="*/ 1555067 h 4363120"/>
              <a:gd name="connsiteX7" fmla="*/ 5084137 w 5501580"/>
              <a:gd name="connsiteY7" fmla="*/ 2269831 h 4363120"/>
              <a:gd name="connsiteX8" fmla="*/ 5051005 w 5501580"/>
              <a:gd name="connsiteY8" fmla="*/ 2800095 h 4363120"/>
              <a:gd name="connsiteX9" fmla="*/ 4858849 w 5501580"/>
              <a:gd name="connsiteY9" fmla="*/ 3416998 h 4363120"/>
              <a:gd name="connsiteX10" fmla="*/ 4501039 w 5501580"/>
              <a:gd name="connsiteY10" fmla="*/ 3748303 h 4363120"/>
              <a:gd name="connsiteX11" fmla="*/ 2592727 w 5501580"/>
              <a:gd name="connsiteY11" fmla="*/ 4360362 h 4363120"/>
              <a:gd name="connsiteX12" fmla="*/ 1693145 w 5501580"/>
              <a:gd name="connsiteY12" fmla="*/ 3960255 h 4363120"/>
              <a:gd name="connsiteX13" fmla="*/ 770553 w 5501580"/>
              <a:gd name="connsiteY13" fmla="*/ 3542215 h 4363120"/>
              <a:gd name="connsiteX14" fmla="*/ 8553 w 5501580"/>
              <a:gd name="connsiteY14" fmla="*/ 2223449 h 4363120"/>
              <a:gd name="connsiteX0" fmla="*/ 8553 w 5501580"/>
              <a:gd name="connsiteY0" fmla="*/ 2223449 h 4363120"/>
              <a:gd name="connsiteX1" fmla="*/ 1068727 w 5501580"/>
              <a:gd name="connsiteY1" fmla="*/ 547902 h 4363120"/>
              <a:gd name="connsiteX2" fmla="*/ 2592727 w 5501580"/>
              <a:gd name="connsiteY2" fmla="*/ 285318 h 4363120"/>
              <a:gd name="connsiteX3" fmla="*/ 3864936 w 5501580"/>
              <a:gd name="connsiteY3" fmla="*/ 11191 h 4363120"/>
              <a:gd name="connsiteX4" fmla="*/ 5031127 w 5501580"/>
              <a:gd name="connsiteY4" fmla="*/ 501519 h 4363120"/>
              <a:gd name="connsiteX5" fmla="*/ 5422067 w 5501580"/>
              <a:gd name="connsiteY5" fmla="*/ 1024304 h 4363120"/>
              <a:gd name="connsiteX6" fmla="*/ 5501580 w 5501580"/>
              <a:gd name="connsiteY6" fmla="*/ 1555067 h 4363120"/>
              <a:gd name="connsiteX7" fmla="*/ 5084137 w 5501580"/>
              <a:gd name="connsiteY7" fmla="*/ 2269831 h 4363120"/>
              <a:gd name="connsiteX8" fmla="*/ 5051005 w 5501580"/>
              <a:gd name="connsiteY8" fmla="*/ 2800095 h 4363120"/>
              <a:gd name="connsiteX9" fmla="*/ 4858849 w 5501580"/>
              <a:gd name="connsiteY9" fmla="*/ 3416998 h 4363120"/>
              <a:gd name="connsiteX10" fmla="*/ 4501039 w 5501580"/>
              <a:gd name="connsiteY10" fmla="*/ 3748303 h 4363120"/>
              <a:gd name="connsiteX11" fmla="*/ 2592727 w 5501580"/>
              <a:gd name="connsiteY11" fmla="*/ 4360362 h 4363120"/>
              <a:gd name="connsiteX12" fmla="*/ 1693145 w 5501580"/>
              <a:gd name="connsiteY12" fmla="*/ 3960255 h 4363120"/>
              <a:gd name="connsiteX13" fmla="*/ 770553 w 5501580"/>
              <a:gd name="connsiteY13" fmla="*/ 3542215 h 4363120"/>
              <a:gd name="connsiteX14" fmla="*/ 8553 w 5501580"/>
              <a:gd name="connsiteY14" fmla="*/ 2223449 h 4363120"/>
              <a:gd name="connsiteX0" fmla="*/ 7091 w 5500118"/>
              <a:gd name="connsiteY0" fmla="*/ 2223449 h 4363120"/>
              <a:gd name="connsiteX1" fmla="*/ 1067265 w 5500118"/>
              <a:gd name="connsiteY1" fmla="*/ 547902 h 4363120"/>
              <a:gd name="connsiteX2" fmla="*/ 2591265 w 5500118"/>
              <a:gd name="connsiteY2" fmla="*/ 285318 h 4363120"/>
              <a:gd name="connsiteX3" fmla="*/ 3863474 w 5500118"/>
              <a:gd name="connsiteY3" fmla="*/ 11191 h 4363120"/>
              <a:gd name="connsiteX4" fmla="*/ 5029665 w 5500118"/>
              <a:gd name="connsiteY4" fmla="*/ 501519 h 4363120"/>
              <a:gd name="connsiteX5" fmla="*/ 5420605 w 5500118"/>
              <a:gd name="connsiteY5" fmla="*/ 1024304 h 4363120"/>
              <a:gd name="connsiteX6" fmla="*/ 5500118 w 5500118"/>
              <a:gd name="connsiteY6" fmla="*/ 1555067 h 4363120"/>
              <a:gd name="connsiteX7" fmla="*/ 5082675 w 5500118"/>
              <a:gd name="connsiteY7" fmla="*/ 2269831 h 4363120"/>
              <a:gd name="connsiteX8" fmla="*/ 5049543 w 5500118"/>
              <a:gd name="connsiteY8" fmla="*/ 2800095 h 4363120"/>
              <a:gd name="connsiteX9" fmla="*/ 4857387 w 5500118"/>
              <a:gd name="connsiteY9" fmla="*/ 3416998 h 4363120"/>
              <a:gd name="connsiteX10" fmla="*/ 4499577 w 5500118"/>
              <a:gd name="connsiteY10" fmla="*/ 3748303 h 4363120"/>
              <a:gd name="connsiteX11" fmla="*/ 2591265 w 5500118"/>
              <a:gd name="connsiteY11" fmla="*/ 4360362 h 4363120"/>
              <a:gd name="connsiteX12" fmla="*/ 1691683 w 5500118"/>
              <a:gd name="connsiteY12" fmla="*/ 3960255 h 4363120"/>
              <a:gd name="connsiteX13" fmla="*/ 788969 w 5500118"/>
              <a:gd name="connsiteY13" fmla="*/ 3502458 h 4363120"/>
              <a:gd name="connsiteX14" fmla="*/ 7091 w 5500118"/>
              <a:gd name="connsiteY14" fmla="*/ 2223449 h 4363120"/>
              <a:gd name="connsiteX0" fmla="*/ 7091 w 5500118"/>
              <a:gd name="connsiteY0" fmla="*/ 2223449 h 3981315"/>
              <a:gd name="connsiteX1" fmla="*/ 1067265 w 5500118"/>
              <a:gd name="connsiteY1" fmla="*/ 547902 h 3981315"/>
              <a:gd name="connsiteX2" fmla="*/ 2591265 w 5500118"/>
              <a:gd name="connsiteY2" fmla="*/ 285318 h 3981315"/>
              <a:gd name="connsiteX3" fmla="*/ 3863474 w 5500118"/>
              <a:gd name="connsiteY3" fmla="*/ 11191 h 3981315"/>
              <a:gd name="connsiteX4" fmla="*/ 5029665 w 5500118"/>
              <a:gd name="connsiteY4" fmla="*/ 501519 h 3981315"/>
              <a:gd name="connsiteX5" fmla="*/ 5420605 w 5500118"/>
              <a:gd name="connsiteY5" fmla="*/ 1024304 h 3981315"/>
              <a:gd name="connsiteX6" fmla="*/ 5500118 w 5500118"/>
              <a:gd name="connsiteY6" fmla="*/ 1555067 h 3981315"/>
              <a:gd name="connsiteX7" fmla="*/ 5082675 w 5500118"/>
              <a:gd name="connsiteY7" fmla="*/ 2269831 h 3981315"/>
              <a:gd name="connsiteX8" fmla="*/ 5049543 w 5500118"/>
              <a:gd name="connsiteY8" fmla="*/ 2800095 h 3981315"/>
              <a:gd name="connsiteX9" fmla="*/ 4857387 w 5500118"/>
              <a:gd name="connsiteY9" fmla="*/ 3416998 h 3981315"/>
              <a:gd name="connsiteX10" fmla="*/ 4499577 w 5500118"/>
              <a:gd name="connsiteY10" fmla="*/ 3748303 h 3981315"/>
              <a:gd name="connsiteX11" fmla="*/ 2766077 w 5500118"/>
              <a:gd name="connsiteY11" fmla="*/ 3600603 h 3981315"/>
              <a:gd name="connsiteX12" fmla="*/ 1691683 w 5500118"/>
              <a:gd name="connsiteY12" fmla="*/ 3960255 h 3981315"/>
              <a:gd name="connsiteX13" fmla="*/ 788969 w 5500118"/>
              <a:gd name="connsiteY13" fmla="*/ 3502458 h 3981315"/>
              <a:gd name="connsiteX14" fmla="*/ 7091 w 5500118"/>
              <a:gd name="connsiteY14" fmla="*/ 2223449 h 3981315"/>
              <a:gd name="connsiteX0" fmla="*/ 7091 w 5500118"/>
              <a:gd name="connsiteY0" fmla="*/ 2223449 h 3850120"/>
              <a:gd name="connsiteX1" fmla="*/ 1067265 w 5500118"/>
              <a:gd name="connsiteY1" fmla="*/ 547902 h 3850120"/>
              <a:gd name="connsiteX2" fmla="*/ 2591265 w 5500118"/>
              <a:gd name="connsiteY2" fmla="*/ 285318 h 3850120"/>
              <a:gd name="connsiteX3" fmla="*/ 3863474 w 5500118"/>
              <a:gd name="connsiteY3" fmla="*/ 11191 h 3850120"/>
              <a:gd name="connsiteX4" fmla="*/ 5029665 w 5500118"/>
              <a:gd name="connsiteY4" fmla="*/ 501519 h 3850120"/>
              <a:gd name="connsiteX5" fmla="*/ 5420605 w 5500118"/>
              <a:gd name="connsiteY5" fmla="*/ 1024304 h 3850120"/>
              <a:gd name="connsiteX6" fmla="*/ 5500118 w 5500118"/>
              <a:gd name="connsiteY6" fmla="*/ 1555067 h 3850120"/>
              <a:gd name="connsiteX7" fmla="*/ 5082675 w 5500118"/>
              <a:gd name="connsiteY7" fmla="*/ 2269831 h 3850120"/>
              <a:gd name="connsiteX8" fmla="*/ 5049543 w 5500118"/>
              <a:gd name="connsiteY8" fmla="*/ 2800095 h 3850120"/>
              <a:gd name="connsiteX9" fmla="*/ 4857387 w 5500118"/>
              <a:gd name="connsiteY9" fmla="*/ 3416998 h 3850120"/>
              <a:gd name="connsiteX10" fmla="*/ 4499577 w 5500118"/>
              <a:gd name="connsiteY10" fmla="*/ 3748303 h 3850120"/>
              <a:gd name="connsiteX11" fmla="*/ 2766077 w 5500118"/>
              <a:gd name="connsiteY11" fmla="*/ 3600603 h 3850120"/>
              <a:gd name="connsiteX12" fmla="*/ 1799260 w 5500118"/>
              <a:gd name="connsiteY12" fmla="*/ 3617355 h 3850120"/>
              <a:gd name="connsiteX13" fmla="*/ 788969 w 5500118"/>
              <a:gd name="connsiteY13" fmla="*/ 3502458 h 3850120"/>
              <a:gd name="connsiteX14" fmla="*/ 7091 w 5500118"/>
              <a:gd name="connsiteY14" fmla="*/ 2223449 h 3850120"/>
              <a:gd name="connsiteX0" fmla="*/ 7091 w 5500118"/>
              <a:gd name="connsiteY0" fmla="*/ 2223449 h 3855916"/>
              <a:gd name="connsiteX1" fmla="*/ 1067265 w 5500118"/>
              <a:gd name="connsiteY1" fmla="*/ 547902 h 3855916"/>
              <a:gd name="connsiteX2" fmla="*/ 2591265 w 5500118"/>
              <a:gd name="connsiteY2" fmla="*/ 285318 h 3855916"/>
              <a:gd name="connsiteX3" fmla="*/ 3863474 w 5500118"/>
              <a:gd name="connsiteY3" fmla="*/ 11191 h 3855916"/>
              <a:gd name="connsiteX4" fmla="*/ 5029665 w 5500118"/>
              <a:gd name="connsiteY4" fmla="*/ 501519 h 3855916"/>
              <a:gd name="connsiteX5" fmla="*/ 5420605 w 5500118"/>
              <a:gd name="connsiteY5" fmla="*/ 1024304 h 3855916"/>
              <a:gd name="connsiteX6" fmla="*/ 5500118 w 5500118"/>
              <a:gd name="connsiteY6" fmla="*/ 1555067 h 3855916"/>
              <a:gd name="connsiteX7" fmla="*/ 5082675 w 5500118"/>
              <a:gd name="connsiteY7" fmla="*/ 2269831 h 3855916"/>
              <a:gd name="connsiteX8" fmla="*/ 5049543 w 5500118"/>
              <a:gd name="connsiteY8" fmla="*/ 2800095 h 3855916"/>
              <a:gd name="connsiteX9" fmla="*/ 4857387 w 5500118"/>
              <a:gd name="connsiteY9" fmla="*/ 3416998 h 3855916"/>
              <a:gd name="connsiteX10" fmla="*/ 4486130 w 5500118"/>
              <a:gd name="connsiteY10" fmla="*/ 3755026 h 3855916"/>
              <a:gd name="connsiteX11" fmla="*/ 2766077 w 5500118"/>
              <a:gd name="connsiteY11" fmla="*/ 3600603 h 3855916"/>
              <a:gd name="connsiteX12" fmla="*/ 1799260 w 5500118"/>
              <a:gd name="connsiteY12" fmla="*/ 3617355 h 3855916"/>
              <a:gd name="connsiteX13" fmla="*/ 788969 w 5500118"/>
              <a:gd name="connsiteY13" fmla="*/ 3502458 h 3855916"/>
              <a:gd name="connsiteX14" fmla="*/ 7091 w 5500118"/>
              <a:gd name="connsiteY14" fmla="*/ 2223449 h 3855916"/>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683828"/>
              <a:gd name="connsiteX1" fmla="*/ 1067265 w 5500118"/>
              <a:gd name="connsiteY1" fmla="*/ 547902 h 3683828"/>
              <a:gd name="connsiteX2" fmla="*/ 2591265 w 5500118"/>
              <a:gd name="connsiteY2" fmla="*/ 285318 h 3683828"/>
              <a:gd name="connsiteX3" fmla="*/ 3863474 w 5500118"/>
              <a:gd name="connsiteY3" fmla="*/ 11191 h 3683828"/>
              <a:gd name="connsiteX4" fmla="*/ 5029665 w 5500118"/>
              <a:gd name="connsiteY4" fmla="*/ 501519 h 3683828"/>
              <a:gd name="connsiteX5" fmla="*/ 5420605 w 5500118"/>
              <a:gd name="connsiteY5" fmla="*/ 1024304 h 3683828"/>
              <a:gd name="connsiteX6" fmla="*/ 5500118 w 5500118"/>
              <a:gd name="connsiteY6" fmla="*/ 1555067 h 3683828"/>
              <a:gd name="connsiteX7" fmla="*/ 5082675 w 5500118"/>
              <a:gd name="connsiteY7" fmla="*/ 2269831 h 3683828"/>
              <a:gd name="connsiteX8" fmla="*/ 5049543 w 5500118"/>
              <a:gd name="connsiteY8" fmla="*/ 2800095 h 3683828"/>
              <a:gd name="connsiteX9" fmla="*/ 4857387 w 5500118"/>
              <a:gd name="connsiteY9" fmla="*/ 3416998 h 3683828"/>
              <a:gd name="connsiteX10" fmla="*/ 4667665 w 5500118"/>
              <a:gd name="connsiteY10" fmla="*/ 3607108 h 3683828"/>
              <a:gd name="connsiteX11" fmla="*/ 2766077 w 5500118"/>
              <a:gd name="connsiteY11" fmla="*/ 3600603 h 3683828"/>
              <a:gd name="connsiteX12" fmla="*/ 1799260 w 5500118"/>
              <a:gd name="connsiteY12" fmla="*/ 3617355 h 3683828"/>
              <a:gd name="connsiteX13" fmla="*/ 1342742 w 5500118"/>
              <a:gd name="connsiteY13" fmla="*/ 3662134 h 3683828"/>
              <a:gd name="connsiteX14" fmla="*/ 788969 w 5500118"/>
              <a:gd name="connsiteY14" fmla="*/ 3502458 h 3683828"/>
              <a:gd name="connsiteX15" fmla="*/ 7091 w 5500118"/>
              <a:gd name="connsiteY15" fmla="*/ 2223449 h 3683828"/>
              <a:gd name="connsiteX0" fmla="*/ 7091 w 5500118"/>
              <a:gd name="connsiteY0" fmla="*/ 2223449 h 3692752"/>
              <a:gd name="connsiteX1" fmla="*/ 1067265 w 5500118"/>
              <a:gd name="connsiteY1" fmla="*/ 547902 h 3692752"/>
              <a:gd name="connsiteX2" fmla="*/ 2591265 w 5500118"/>
              <a:gd name="connsiteY2" fmla="*/ 285318 h 3692752"/>
              <a:gd name="connsiteX3" fmla="*/ 3863474 w 5500118"/>
              <a:gd name="connsiteY3" fmla="*/ 11191 h 3692752"/>
              <a:gd name="connsiteX4" fmla="*/ 5029665 w 5500118"/>
              <a:gd name="connsiteY4" fmla="*/ 501519 h 3692752"/>
              <a:gd name="connsiteX5" fmla="*/ 5420605 w 5500118"/>
              <a:gd name="connsiteY5" fmla="*/ 1024304 h 3692752"/>
              <a:gd name="connsiteX6" fmla="*/ 5500118 w 5500118"/>
              <a:gd name="connsiteY6" fmla="*/ 1555067 h 3692752"/>
              <a:gd name="connsiteX7" fmla="*/ 5082675 w 5500118"/>
              <a:gd name="connsiteY7" fmla="*/ 2269831 h 3692752"/>
              <a:gd name="connsiteX8" fmla="*/ 5049543 w 5500118"/>
              <a:gd name="connsiteY8" fmla="*/ 2800095 h 3692752"/>
              <a:gd name="connsiteX9" fmla="*/ 4857387 w 5500118"/>
              <a:gd name="connsiteY9" fmla="*/ 3416998 h 3692752"/>
              <a:gd name="connsiteX10" fmla="*/ 4667665 w 5500118"/>
              <a:gd name="connsiteY10" fmla="*/ 3607108 h 3692752"/>
              <a:gd name="connsiteX11" fmla="*/ 2766077 w 5500118"/>
              <a:gd name="connsiteY11" fmla="*/ 3600603 h 3692752"/>
              <a:gd name="connsiteX12" fmla="*/ 1799260 w 5500118"/>
              <a:gd name="connsiteY12" fmla="*/ 3617355 h 3692752"/>
              <a:gd name="connsiteX13" fmla="*/ 1342742 w 5500118"/>
              <a:gd name="connsiteY13" fmla="*/ 3675581 h 3692752"/>
              <a:gd name="connsiteX14" fmla="*/ 788969 w 5500118"/>
              <a:gd name="connsiteY14" fmla="*/ 3502458 h 3692752"/>
              <a:gd name="connsiteX15" fmla="*/ 7091 w 5500118"/>
              <a:gd name="connsiteY15" fmla="*/ 2223449 h 3692752"/>
              <a:gd name="connsiteX0" fmla="*/ 7091 w 5500118"/>
              <a:gd name="connsiteY0" fmla="*/ 2223449 h 3675581"/>
              <a:gd name="connsiteX1" fmla="*/ 1067265 w 5500118"/>
              <a:gd name="connsiteY1" fmla="*/ 547902 h 3675581"/>
              <a:gd name="connsiteX2" fmla="*/ 2591265 w 5500118"/>
              <a:gd name="connsiteY2" fmla="*/ 285318 h 3675581"/>
              <a:gd name="connsiteX3" fmla="*/ 3863474 w 5500118"/>
              <a:gd name="connsiteY3" fmla="*/ 11191 h 3675581"/>
              <a:gd name="connsiteX4" fmla="*/ 5029665 w 5500118"/>
              <a:gd name="connsiteY4" fmla="*/ 501519 h 3675581"/>
              <a:gd name="connsiteX5" fmla="*/ 5420605 w 5500118"/>
              <a:gd name="connsiteY5" fmla="*/ 1024304 h 3675581"/>
              <a:gd name="connsiteX6" fmla="*/ 5500118 w 5500118"/>
              <a:gd name="connsiteY6" fmla="*/ 1555067 h 3675581"/>
              <a:gd name="connsiteX7" fmla="*/ 5082675 w 5500118"/>
              <a:gd name="connsiteY7" fmla="*/ 2269831 h 3675581"/>
              <a:gd name="connsiteX8" fmla="*/ 5049543 w 5500118"/>
              <a:gd name="connsiteY8" fmla="*/ 2800095 h 3675581"/>
              <a:gd name="connsiteX9" fmla="*/ 4857387 w 5500118"/>
              <a:gd name="connsiteY9" fmla="*/ 3416998 h 3675581"/>
              <a:gd name="connsiteX10" fmla="*/ 4667665 w 5500118"/>
              <a:gd name="connsiteY10" fmla="*/ 3607108 h 3675581"/>
              <a:gd name="connsiteX11" fmla="*/ 2766077 w 5500118"/>
              <a:gd name="connsiteY11" fmla="*/ 3600603 h 3675581"/>
              <a:gd name="connsiteX12" fmla="*/ 1799260 w 5500118"/>
              <a:gd name="connsiteY12" fmla="*/ 3617355 h 3675581"/>
              <a:gd name="connsiteX13" fmla="*/ 1342742 w 5500118"/>
              <a:gd name="connsiteY13" fmla="*/ 3675581 h 3675581"/>
              <a:gd name="connsiteX14" fmla="*/ 788969 w 5500118"/>
              <a:gd name="connsiteY14" fmla="*/ 3502458 h 3675581"/>
              <a:gd name="connsiteX15" fmla="*/ 7091 w 5500118"/>
              <a:gd name="connsiteY15" fmla="*/ 2223449 h 3675581"/>
              <a:gd name="connsiteX0" fmla="*/ 7091 w 5500118"/>
              <a:gd name="connsiteY0" fmla="*/ 2223449 h 3694446"/>
              <a:gd name="connsiteX1" fmla="*/ 1067265 w 5500118"/>
              <a:gd name="connsiteY1" fmla="*/ 547902 h 3694446"/>
              <a:gd name="connsiteX2" fmla="*/ 2591265 w 5500118"/>
              <a:gd name="connsiteY2" fmla="*/ 285318 h 3694446"/>
              <a:gd name="connsiteX3" fmla="*/ 3863474 w 5500118"/>
              <a:gd name="connsiteY3" fmla="*/ 11191 h 3694446"/>
              <a:gd name="connsiteX4" fmla="*/ 5029665 w 5500118"/>
              <a:gd name="connsiteY4" fmla="*/ 501519 h 3694446"/>
              <a:gd name="connsiteX5" fmla="*/ 5420605 w 5500118"/>
              <a:gd name="connsiteY5" fmla="*/ 1024304 h 3694446"/>
              <a:gd name="connsiteX6" fmla="*/ 5500118 w 5500118"/>
              <a:gd name="connsiteY6" fmla="*/ 1555067 h 3694446"/>
              <a:gd name="connsiteX7" fmla="*/ 5082675 w 5500118"/>
              <a:gd name="connsiteY7" fmla="*/ 2269831 h 3694446"/>
              <a:gd name="connsiteX8" fmla="*/ 5049543 w 5500118"/>
              <a:gd name="connsiteY8" fmla="*/ 2800095 h 3694446"/>
              <a:gd name="connsiteX9" fmla="*/ 4857387 w 5500118"/>
              <a:gd name="connsiteY9" fmla="*/ 3416998 h 3694446"/>
              <a:gd name="connsiteX10" fmla="*/ 4667665 w 5500118"/>
              <a:gd name="connsiteY10" fmla="*/ 3607108 h 3694446"/>
              <a:gd name="connsiteX11" fmla="*/ 2766077 w 5500118"/>
              <a:gd name="connsiteY11" fmla="*/ 3600603 h 3694446"/>
              <a:gd name="connsiteX12" fmla="*/ 1799260 w 5500118"/>
              <a:gd name="connsiteY12" fmla="*/ 3617355 h 3694446"/>
              <a:gd name="connsiteX13" fmla="*/ 1342742 w 5500118"/>
              <a:gd name="connsiteY13" fmla="*/ 3675581 h 3694446"/>
              <a:gd name="connsiteX14" fmla="*/ 788969 w 5500118"/>
              <a:gd name="connsiteY14" fmla="*/ 3502458 h 3694446"/>
              <a:gd name="connsiteX15" fmla="*/ 7091 w 5500118"/>
              <a:gd name="connsiteY15" fmla="*/ 2223449 h 3694446"/>
              <a:gd name="connsiteX0" fmla="*/ 7091 w 5500118"/>
              <a:gd name="connsiteY0" fmla="*/ 2223449 h 3743074"/>
              <a:gd name="connsiteX1" fmla="*/ 1067265 w 5500118"/>
              <a:gd name="connsiteY1" fmla="*/ 547902 h 3743074"/>
              <a:gd name="connsiteX2" fmla="*/ 2591265 w 5500118"/>
              <a:gd name="connsiteY2" fmla="*/ 285318 h 3743074"/>
              <a:gd name="connsiteX3" fmla="*/ 3863474 w 5500118"/>
              <a:gd name="connsiteY3" fmla="*/ 11191 h 3743074"/>
              <a:gd name="connsiteX4" fmla="*/ 5029665 w 5500118"/>
              <a:gd name="connsiteY4" fmla="*/ 501519 h 3743074"/>
              <a:gd name="connsiteX5" fmla="*/ 5420605 w 5500118"/>
              <a:gd name="connsiteY5" fmla="*/ 1024304 h 3743074"/>
              <a:gd name="connsiteX6" fmla="*/ 5500118 w 5500118"/>
              <a:gd name="connsiteY6" fmla="*/ 1555067 h 3743074"/>
              <a:gd name="connsiteX7" fmla="*/ 5082675 w 5500118"/>
              <a:gd name="connsiteY7" fmla="*/ 2269831 h 3743074"/>
              <a:gd name="connsiteX8" fmla="*/ 5049543 w 5500118"/>
              <a:gd name="connsiteY8" fmla="*/ 2800095 h 3743074"/>
              <a:gd name="connsiteX9" fmla="*/ 4857387 w 5500118"/>
              <a:gd name="connsiteY9" fmla="*/ 3416998 h 3743074"/>
              <a:gd name="connsiteX10" fmla="*/ 4667665 w 5500118"/>
              <a:gd name="connsiteY10" fmla="*/ 3607108 h 3743074"/>
              <a:gd name="connsiteX11" fmla="*/ 2766077 w 5500118"/>
              <a:gd name="connsiteY11" fmla="*/ 3600603 h 3743074"/>
              <a:gd name="connsiteX12" fmla="*/ 1799260 w 5500118"/>
              <a:gd name="connsiteY12" fmla="*/ 3617355 h 3743074"/>
              <a:gd name="connsiteX13" fmla="*/ 1255337 w 5500118"/>
              <a:gd name="connsiteY13" fmla="*/ 3729369 h 3743074"/>
              <a:gd name="connsiteX14" fmla="*/ 788969 w 5500118"/>
              <a:gd name="connsiteY14" fmla="*/ 3502458 h 3743074"/>
              <a:gd name="connsiteX15" fmla="*/ 7091 w 5500118"/>
              <a:gd name="connsiteY15" fmla="*/ 2223449 h 3743074"/>
              <a:gd name="connsiteX0" fmla="*/ 7091 w 5500118"/>
              <a:gd name="connsiteY0" fmla="*/ 2223449 h 3729369"/>
              <a:gd name="connsiteX1" fmla="*/ 1067265 w 5500118"/>
              <a:gd name="connsiteY1" fmla="*/ 547902 h 3729369"/>
              <a:gd name="connsiteX2" fmla="*/ 2591265 w 5500118"/>
              <a:gd name="connsiteY2" fmla="*/ 285318 h 3729369"/>
              <a:gd name="connsiteX3" fmla="*/ 3863474 w 5500118"/>
              <a:gd name="connsiteY3" fmla="*/ 11191 h 3729369"/>
              <a:gd name="connsiteX4" fmla="*/ 5029665 w 5500118"/>
              <a:gd name="connsiteY4" fmla="*/ 501519 h 3729369"/>
              <a:gd name="connsiteX5" fmla="*/ 5420605 w 5500118"/>
              <a:gd name="connsiteY5" fmla="*/ 1024304 h 3729369"/>
              <a:gd name="connsiteX6" fmla="*/ 5500118 w 5500118"/>
              <a:gd name="connsiteY6" fmla="*/ 1555067 h 3729369"/>
              <a:gd name="connsiteX7" fmla="*/ 5082675 w 5500118"/>
              <a:gd name="connsiteY7" fmla="*/ 2269831 h 3729369"/>
              <a:gd name="connsiteX8" fmla="*/ 5049543 w 5500118"/>
              <a:gd name="connsiteY8" fmla="*/ 2800095 h 3729369"/>
              <a:gd name="connsiteX9" fmla="*/ 4857387 w 5500118"/>
              <a:gd name="connsiteY9" fmla="*/ 3416998 h 3729369"/>
              <a:gd name="connsiteX10" fmla="*/ 4667665 w 5500118"/>
              <a:gd name="connsiteY10" fmla="*/ 3607108 h 3729369"/>
              <a:gd name="connsiteX11" fmla="*/ 2766077 w 5500118"/>
              <a:gd name="connsiteY11" fmla="*/ 3600603 h 3729369"/>
              <a:gd name="connsiteX12" fmla="*/ 1799260 w 5500118"/>
              <a:gd name="connsiteY12" fmla="*/ 3617355 h 3729369"/>
              <a:gd name="connsiteX13" fmla="*/ 1255337 w 5500118"/>
              <a:gd name="connsiteY13" fmla="*/ 3729369 h 3729369"/>
              <a:gd name="connsiteX14" fmla="*/ 788969 w 5500118"/>
              <a:gd name="connsiteY14" fmla="*/ 3502458 h 3729369"/>
              <a:gd name="connsiteX15" fmla="*/ 7091 w 5500118"/>
              <a:gd name="connsiteY15" fmla="*/ 2223449 h 3729369"/>
              <a:gd name="connsiteX0" fmla="*/ 7091 w 5500118"/>
              <a:gd name="connsiteY0" fmla="*/ 2223449 h 3729369"/>
              <a:gd name="connsiteX1" fmla="*/ 1067265 w 5500118"/>
              <a:gd name="connsiteY1" fmla="*/ 547902 h 3729369"/>
              <a:gd name="connsiteX2" fmla="*/ 2591265 w 5500118"/>
              <a:gd name="connsiteY2" fmla="*/ 285318 h 3729369"/>
              <a:gd name="connsiteX3" fmla="*/ 3863474 w 5500118"/>
              <a:gd name="connsiteY3" fmla="*/ 11191 h 3729369"/>
              <a:gd name="connsiteX4" fmla="*/ 5029665 w 5500118"/>
              <a:gd name="connsiteY4" fmla="*/ 501519 h 3729369"/>
              <a:gd name="connsiteX5" fmla="*/ 5420605 w 5500118"/>
              <a:gd name="connsiteY5" fmla="*/ 1024304 h 3729369"/>
              <a:gd name="connsiteX6" fmla="*/ 5500118 w 5500118"/>
              <a:gd name="connsiteY6" fmla="*/ 1555067 h 3729369"/>
              <a:gd name="connsiteX7" fmla="*/ 5082675 w 5500118"/>
              <a:gd name="connsiteY7" fmla="*/ 2269831 h 3729369"/>
              <a:gd name="connsiteX8" fmla="*/ 5049543 w 5500118"/>
              <a:gd name="connsiteY8" fmla="*/ 2800095 h 3729369"/>
              <a:gd name="connsiteX9" fmla="*/ 4857387 w 5500118"/>
              <a:gd name="connsiteY9" fmla="*/ 3416998 h 3729369"/>
              <a:gd name="connsiteX10" fmla="*/ 4667665 w 5500118"/>
              <a:gd name="connsiteY10" fmla="*/ 3607108 h 3729369"/>
              <a:gd name="connsiteX11" fmla="*/ 2766077 w 5500118"/>
              <a:gd name="connsiteY11" fmla="*/ 3600603 h 3729369"/>
              <a:gd name="connsiteX12" fmla="*/ 1799260 w 5500118"/>
              <a:gd name="connsiteY12" fmla="*/ 3617355 h 3729369"/>
              <a:gd name="connsiteX13" fmla="*/ 1255337 w 5500118"/>
              <a:gd name="connsiteY13" fmla="*/ 3729369 h 3729369"/>
              <a:gd name="connsiteX14" fmla="*/ 788969 w 5500118"/>
              <a:gd name="connsiteY14" fmla="*/ 3502458 h 3729369"/>
              <a:gd name="connsiteX15" fmla="*/ 7091 w 5500118"/>
              <a:gd name="connsiteY15" fmla="*/ 2223449 h 3729369"/>
              <a:gd name="connsiteX0" fmla="*/ 7091 w 5500118"/>
              <a:gd name="connsiteY0" fmla="*/ 2223449 h 3636243"/>
              <a:gd name="connsiteX1" fmla="*/ 1067265 w 5500118"/>
              <a:gd name="connsiteY1" fmla="*/ 547902 h 3636243"/>
              <a:gd name="connsiteX2" fmla="*/ 2591265 w 5500118"/>
              <a:gd name="connsiteY2" fmla="*/ 285318 h 3636243"/>
              <a:gd name="connsiteX3" fmla="*/ 3863474 w 5500118"/>
              <a:gd name="connsiteY3" fmla="*/ 11191 h 3636243"/>
              <a:gd name="connsiteX4" fmla="*/ 5029665 w 5500118"/>
              <a:gd name="connsiteY4" fmla="*/ 501519 h 3636243"/>
              <a:gd name="connsiteX5" fmla="*/ 5420605 w 5500118"/>
              <a:gd name="connsiteY5" fmla="*/ 1024304 h 3636243"/>
              <a:gd name="connsiteX6" fmla="*/ 5500118 w 5500118"/>
              <a:gd name="connsiteY6" fmla="*/ 1555067 h 3636243"/>
              <a:gd name="connsiteX7" fmla="*/ 5082675 w 5500118"/>
              <a:gd name="connsiteY7" fmla="*/ 2269831 h 3636243"/>
              <a:gd name="connsiteX8" fmla="*/ 5049543 w 5500118"/>
              <a:gd name="connsiteY8" fmla="*/ 2800095 h 3636243"/>
              <a:gd name="connsiteX9" fmla="*/ 4857387 w 5500118"/>
              <a:gd name="connsiteY9" fmla="*/ 3416998 h 3636243"/>
              <a:gd name="connsiteX10" fmla="*/ 4667665 w 5500118"/>
              <a:gd name="connsiteY10" fmla="*/ 3607108 h 3636243"/>
              <a:gd name="connsiteX11" fmla="*/ 2766077 w 5500118"/>
              <a:gd name="connsiteY11" fmla="*/ 3600603 h 3636243"/>
              <a:gd name="connsiteX12" fmla="*/ 1799260 w 5500118"/>
              <a:gd name="connsiteY12" fmla="*/ 3617355 h 3636243"/>
              <a:gd name="connsiteX13" fmla="*/ 1262060 w 5500118"/>
              <a:gd name="connsiteY13" fmla="*/ 3581452 h 3636243"/>
              <a:gd name="connsiteX14" fmla="*/ 788969 w 5500118"/>
              <a:gd name="connsiteY14" fmla="*/ 3502458 h 3636243"/>
              <a:gd name="connsiteX15" fmla="*/ 7091 w 5500118"/>
              <a:gd name="connsiteY15" fmla="*/ 2223449 h 3636243"/>
              <a:gd name="connsiteX0" fmla="*/ 7091 w 5500118"/>
              <a:gd name="connsiteY0" fmla="*/ 2223449 h 3620738"/>
              <a:gd name="connsiteX1" fmla="*/ 1067265 w 5500118"/>
              <a:gd name="connsiteY1" fmla="*/ 547902 h 3620738"/>
              <a:gd name="connsiteX2" fmla="*/ 2591265 w 5500118"/>
              <a:gd name="connsiteY2" fmla="*/ 285318 h 3620738"/>
              <a:gd name="connsiteX3" fmla="*/ 3863474 w 5500118"/>
              <a:gd name="connsiteY3" fmla="*/ 11191 h 3620738"/>
              <a:gd name="connsiteX4" fmla="*/ 5029665 w 5500118"/>
              <a:gd name="connsiteY4" fmla="*/ 501519 h 3620738"/>
              <a:gd name="connsiteX5" fmla="*/ 5420605 w 5500118"/>
              <a:gd name="connsiteY5" fmla="*/ 1024304 h 3620738"/>
              <a:gd name="connsiteX6" fmla="*/ 5500118 w 5500118"/>
              <a:gd name="connsiteY6" fmla="*/ 1555067 h 3620738"/>
              <a:gd name="connsiteX7" fmla="*/ 5082675 w 5500118"/>
              <a:gd name="connsiteY7" fmla="*/ 2269831 h 3620738"/>
              <a:gd name="connsiteX8" fmla="*/ 5049543 w 5500118"/>
              <a:gd name="connsiteY8" fmla="*/ 2800095 h 3620738"/>
              <a:gd name="connsiteX9" fmla="*/ 4857387 w 5500118"/>
              <a:gd name="connsiteY9" fmla="*/ 3416998 h 3620738"/>
              <a:gd name="connsiteX10" fmla="*/ 4667665 w 5500118"/>
              <a:gd name="connsiteY10" fmla="*/ 3607108 h 3620738"/>
              <a:gd name="connsiteX11" fmla="*/ 2766077 w 5500118"/>
              <a:gd name="connsiteY11" fmla="*/ 3600603 h 3620738"/>
              <a:gd name="connsiteX12" fmla="*/ 1799260 w 5500118"/>
              <a:gd name="connsiteY12" fmla="*/ 3617355 h 3620738"/>
              <a:gd name="connsiteX13" fmla="*/ 1262060 w 5500118"/>
              <a:gd name="connsiteY13" fmla="*/ 3581452 h 3620738"/>
              <a:gd name="connsiteX14" fmla="*/ 788969 w 5500118"/>
              <a:gd name="connsiteY14" fmla="*/ 3502458 h 3620738"/>
              <a:gd name="connsiteX15" fmla="*/ 7091 w 5500118"/>
              <a:gd name="connsiteY15" fmla="*/ 2223449 h 3620738"/>
              <a:gd name="connsiteX0" fmla="*/ 7091 w 5500118"/>
              <a:gd name="connsiteY0" fmla="*/ 2223449 h 3620738"/>
              <a:gd name="connsiteX1" fmla="*/ 1067265 w 5500118"/>
              <a:gd name="connsiteY1" fmla="*/ 547902 h 3620738"/>
              <a:gd name="connsiteX2" fmla="*/ 2591265 w 5500118"/>
              <a:gd name="connsiteY2" fmla="*/ 285318 h 3620738"/>
              <a:gd name="connsiteX3" fmla="*/ 3863474 w 5500118"/>
              <a:gd name="connsiteY3" fmla="*/ 11191 h 3620738"/>
              <a:gd name="connsiteX4" fmla="*/ 5029665 w 5500118"/>
              <a:gd name="connsiteY4" fmla="*/ 501519 h 3620738"/>
              <a:gd name="connsiteX5" fmla="*/ 5420605 w 5500118"/>
              <a:gd name="connsiteY5" fmla="*/ 1024304 h 3620738"/>
              <a:gd name="connsiteX6" fmla="*/ 5500118 w 5500118"/>
              <a:gd name="connsiteY6" fmla="*/ 1555067 h 3620738"/>
              <a:gd name="connsiteX7" fmla="*/ 5082675 w 5500118"/>
              <a:gd name="connsiteY7" fmla="*/ 2269831 h 3620738"/>
              <a:gd name="connsiteX8" fmla="*/ 5049543 w 5500118"/>
              <a:gd name="connsiteY8" fmla="*/ 2800095 h 3620738"/>
              <a:gd name="connsiteX9" fmla="*/ 4857387 w 5500118"/>
              <a:gd name="connsiteY9" fmla="*/ 3416998 h 3620738"/>
              <a:gd name="connsiteX10" fmla="*/ 4667665 w 5500118"/>
              <a:gd name="connsiteY10" fmla="*/ 3607108 h 3620738"/>
              <a:gd name="connsiteX11" fmla="*/ 2766077 w 5500118"/>
              <a:gd name="connsiteY11" fmla="*/ 3600603 h 3620738"/>
              <a:gd name="connsiteX12" fmla="*/ 1799260 w 5500118"/>
              <a:gd name="connsiteY12" fmla="*/ 3617355 h 3620738"/>
              <a:gd name="connsiteX13" fmla="*/ 1262060 w 5500118"/>
              <a:gd name="connsiteY13" fmla="*/ 3581452 h 3620738"/>
              <a:gd name="connsiteX14" fmla="*/ 788969 w 5500118"/>
              <a:gd name="connsiteY14" fmla="*/ 3502458 h 3620738"/>
              <a:gd name="connsiteX15" fmla="*/ 7091 w 5500118"/>
              <a:gd name="connsiteY15" fmla="*/ 2223449 h 3620738"/>
              <a:gd name="connsiteX0" fmla="*/ 7091 w 5500118"/>
              <a:gd name="connsiteY0" fmla="*/ 2223449 h 3620258"/>
              <a:gd name="connsiteX1" fmla="*/ 1067265 w 5500118"/>
              <a:gd name="connsiteY1" fmla="*/ 547902 h 3620258"/>
              <a:gd name="connsiteX2" fmla="*/ 2591265 w 5500118"/>
              <a:gd name="connsiteY2" fmla="*/ 285318 h 3620258"/>
              <a:gd name="connsiteX3" fmla="*/ 3863474 w 5500118"/>
              <a:gd name="connsiteY3" fmla="*/ 11191 h 3620258"/>
              <a:gd name="connsiteX4" fmla="*/ 5029665 w 5500118"/>
              <a:gd name="connsiteY4" fmla="*/ 501519 h 3620258"/>
              <a:gd name="connsiteX5" fmla="*/ 5420605 w 5500118"/>
              <a:gd name="connsiteY5" fmla="*/ 1024304 h 3620258"/>
              <a:gd name="connsiteX6" fmla="*/ 5500118 w 5500118"/>
              <a:gd name="connsiteY6" fmla="*/ 1555067 h 3620258"/>
              <a:gd name="connsiteX7" fmla="*/ 5082675 w 5500118"/>
              <a:gd name="connsiteY7" fmla="*/ 2269831 h 3620258"/>
              <a:gd name="connsiteX8" fmla="*/ 5049543 w 5500118"/>
              <a:gd name="connsiteY8" fmla="*/ 2800095 h 3620258"/>
              <a:gd name="connsiteX9" fmla="*/ 4857387 w 5500118"/>
              <a:gd name="connsiteY9" fmla="*/ 3416998 h 3620258"/>
              <a:gd name="connsiteX10" fmla="*/ 4667665 w 5500118"/>
              <a:gd name="connsiteY10" fmla="*/ 3607108 h 3620258"/>
              <a:gd name="connsiteX11" fmla="*/ 2766077 w 5500118"/>
              <a:gd name="connsiteY11" fmla="*/ 3600603 h 3620258"/>
              <a:gd name="connsiteX12" fmla="*/ 1799260 w 5500118"/>
              <a:gd name="connsiteY12" fmla="*/ 3617355 h 3620258"/>
              <a:gd name="connsiteX13" fmla="*/ 1403254 w 5500118"/>
              <a:gd name="connsiteY13" fmla="*/ 3568004 h 3620258"/>
              <a:gd name="connsiteX14" fmla="*/ 788969 w 5500118"/>
              <a:gd name="connsiteY14" fmla="*/ 3502458 h 3620258"/>
              <a:gd name="connsiteX15" fmla="*/ 7091 w 5500118"/>
              <a:gd name="connsiteY15" fmla="*/ 2223449 h 3620258"/>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57387 w 5500118"/>
              <a:gd name="connsiteY9" fmla="*/ 3416998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77558 w 5500118"/>
              <a:gd name="connsiteY9" fmla="*/ 3423722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77558 w 5500118"/>
              <a:gd name="connsiteY9" fmla="*/ 3423722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00659"/>
              <a:gd name="connsiteX1" fmla="*/ 1067265 w 5500118"/>
              <a:gd name="connsiteY1" fmla="*/ 547902 h 3600659"/>
              <a:gd name="connsiteX2" fmla="*/ 2591265 w 5500118"/>
              <a:gd name="connsiteY2" fmla="*/ 285318 h 3600659"/>
              <a:gd name="connsiteX3" fmla="*/ 3863474 w 5500118"/>
              <a:gd name="connsiteY3" fmla="*/ 11191 h 3600659"/>
              <a:gd name="connsiteX4" fmla="*/ 5029665 w 5500118"/>
              <a:gd name="connsiteY4" fmla="*/ 501519 h 3600659"/>
              <a:gd name="connsiteX5" fmla="*/ 5420605 w 5500118"/>
              <a:gd name="connsiteY5" fmla="*/ 1024304 h 3600659"/>
              <a:gd name="connsiteX6" fmla="*/ 5500118 w 5500118"/>
              <a:gd name="connsiteY6" fmla="*/ 1555067 h 3600659"/>
              <a:gd name="connsiteX7" fmla="*/ 5082675 w 5500118"/>
              <a:gd name="connsiteY7" fmla="*/ 2269831 h 3600659"/>
              <a:gd name="connsiteX8" fmla="*/ 5049543 w 5500118"/>
              <a:gd name="connsiteY8" fmla="*/ 2800095 h 3600659"/>
              <a:gd name="connsiteX9" fmla="*/ 4877558 w 5500118"/>
              <a:gd name="connsiteY9" fmla="*/ 3423722 h 3600659"/>
              <a:gd name="connsiteX10" fmla="*/ 4681113 w 5500118"/>
              <a:gd name="connsiteY10" fmla="*/ 3573490 h 3600659"/>
              <a:gd name="connsiteX11" fmla="*/ 2766077 w 5500118"/>
              <a:gd name="connsiteY11" fmla="*/ 3600603 h 3600659"/>
              <a:gd name="connsiteX12" fmla="*/ 1940454 w 5500118"/>
              <a:gd name="connsiteY12" fmla="*/ 3583738 h 3600659"/>
              <a:gd name="connsiteX13" fmla="*/ 1403254 w 5500118"/>
              <a:gd name="connsiteY13" fmla="*/ 3568004 h 3600659"/>
              <a:gd name="connsiteX14" fmla="*/ 788969 w 5500118"/>
              <a:gd name="connsiteY14" fmla="*/ 3502458 h 3600659"/>
              <a:gd name="connsiteX15" fmla="*/ 7091 w 5500118"/>
              <a:gd name="connsiteY15" fmla="*/ 2223449 h 360065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877558 w 5500118"/>
              <a:gd name="connsiteY9" fmla="*/ 3423722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64964 w 5500118"/>
              <a:gd name="connsiteY9" fmla="*/ 3470787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44794 w 5500118"/>
              <a:gd name="connsiteY9" fmla="*/ 3316146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71688 w 5500118"/>
              <a:gd name="connsiteY9" fmla="*/ 3343040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9692 w 5502719"/>
              <a:gd name="connsiteY0" fmla="*/ 2223449 h 3592269"/>
              <a:gd name="connsiteX1" fmla="*/ 1069866 w 5502719"/>
              <a:gd name="connsiteY1" fmla="*/ 547902 h 3592269"/>
              <a:gd name="connsiteX2" fmla="*/ 2593866 w 5502719"/>
              <a:gd name="connsiteY2" fmla="*/ 285318 h 3592269"/>
              <a:gd name="connsiteX3" fmla="*/ 3866075 w 5502719"/>
              <a:gd name="connsiteY3" fmla="*/ 11191 h 3592269"/>
              <a:gd name="connsiteX4" fmla="*/ 5032266 w 5502719"/>
              <a:gd name="connsiteY4" fmla="*/ 501519 h 3592269"/>
              <a:gd name="connsiteX5" fmla="*/ 5423206 w 5502719"/>
              <a:gd name="connsiteY5" fmla="*/ 1024304 h 3592269"/>
              <a:gd name="connsiteX6" fmla="*/ 5502719 w 5502719"/>
              <a:gd name="connsiteY6" fmla="*/ 1555067 h 3592269"/>
              <a:gd name="connsiteX7" fmla="*/ 5085276 w 5502719"/>
              <a:gd name="connsiteY7" fmla="*/ 2269831 h 3592269"/>
              <a:gd name="connsiteX8" fmla="*/ 5052144 w 5502719"/>
              <a:gd name="connsiteY8" fmla="*/ 2800095 h 3592269"/>
              <a:gd name="connsiteX9" fmla="*/ 4974289 w 5502719"/>
              <a:gd name="connsiteY9" fmla="*/ 3343040 h 3592269"/>
              <a:gd name="connsiteX10" fmla="*/ 4683714 w 5502719"/>
              <a:gd name="connsiteY10" fmla="*/ 3573490 h 3592269"/>
              <a:gd name="connsiteX11" fmla="*/ 2768678 w 5502719"/>
              <a:gd name="connsiteY11" fmla="*/ 3587156 h 3592269"/>
              <a:gd name="connsiteX12" fmla="*/ 1943055 w 5502719"/>
              <a:gd name="connsiteY12" fmla="*/ 3583738 h 3592269"/>
              <a:gd name="connsiteX13" fmla="*/ 1405855 w 5502719"/>
              <a:gd name="connsiteY13" fmla="*/ 3568004 h 3592269"/>
              <a:gd name="connsiteX14" fmla="*/ 757952 w 5502719"/>
              <a:gd name="connsiteY14" fmla="*/ 3455393 h 3592269"/>
              <a:gd name="connsiteX15" fmla="*/ 9692 w 5502719"/>
              <a:gd name="connsiteY15" fmla="*/ 2223449 h 3592269"/>
              <a:gd name="connsiteX0" fmla="*/ 9692 w 5502719"/>
              <a:gd name="connsiteY0" fmla="*/ 2223449 h 3592269"/>
              <a:gd name="connsiteX1" fmla="*/ 1069866 w 5502719"/>
              <a:gd name="connsiteY1" fmla="*/ 547902 h 3592269"/>
              <a:gd name="connsiteX2" fmla="*/ 2593866 w 5502719"/>
              <a:gd name="connsiteY2" fmla="*/ 285318 h 3592269"/>
              <a:gd name="connsiteX3" fmla="*/ 3866075 w 5502719"/>
              <a:gd name="connsiteY3" fmla="*/ 11191 h 3592269"/>
              <a:gd name="connsiteX4" fmla="*/ 5032266 w 5502719"/>
              <a:gd name="connsiteY4" fmla="*/ 501519 h 3592269"/>
              <a:gd name="connsiteX5" fmla="*/ 5423206 w 5502719"/>
              <a:gd name="connsiteY5" fmla="*/ 1024304 h 3592269"/>
              <a:gd name="connsiteX6" fmla="*/ 5502719 w 5502719"/>
              <a:gd name="connsiteY6" fmla="*/ 1555067 h 3592269"/>
              <a:gd name="connsiteX7" fmla="*/ 5085276 w 5502719"/>
              <a:gd name="connsiteY7" fmla="*/ 2269831 h 3592269"/>
              <a:gd name="connsiteX8" fmla="*/ 5052144 w 5502719"/>
              <a:gd name="connsiteY8" fmla="*/ 2800095 h 3592269"/>
              <a:gd name="connsiteX9" fmla="*/ 4974289 w 5502719"/>
              <a:gd name="connsiteY9" fmla="*/ 3343040 h 3592269"/>
              <a:gd name="connsiteX10" fmla="*/ 4683714 w 5502719"/>
              <a:gd name="connsiteY10" fmla="*/ 3573490 h 3592269"/>
              <a:gd name="connsiteX11" fmla="*/ 2768678 w 5502719"/>
              <a:gd name="connsiteY11" fmla="*/ 3587156 h 3592269"/>
              <a:gd name="connsiteX12" fmla="*/ 1943055 w 5502719"/>
              <a:gd name="connsiteY12" fmla="*/ 3583738 h 3592269"/>
              <a:gd name="connsiteX13" fmla="*/ 1405855 w 5502719"/>
              <a:gd name="connsiteY13" fmla="*/ 3568004 h 3592269"/>
              <a:gd name="connsiteX14" fmla="*/ 757952 w 5502719"/>
              <a:gd name="connsiteY14" fmla="*/ 3455393 h 3592269"/>
              <a:gd name="connsiteX15" fmla="*/ 9692 w 5502719"/>
              <a:gd name="connsiteY15" fmla="*/ 2223449 h 3592269"/>
              <a:gd name="connsiteX0" fmla="*/ 18940 w 5511967"/>
              <a:gd name="connsiteY0" fmla="*/ 2223449 h 3592269"/>
              <a:gd name="connsiteX1" fmla="*/ 1079114 w 5511967"/>
              <a:gd name="connsiteY1" fmla="*/ 547902 h 3592269"/>
              <a:gd name="connsiteX2" fmla="*/ 2603114 w 5511967"/>
              <a:gd name="connsiteY2" fmla="*/ 285318 h 3592269"/>
              <a:gd name="connsiteX3" fmla="*/ 3875323 w 5511967"/>
              <a:gd name="connsiteY3" fmla="*/ 11191 h 3592269"/>
              <a:gd name="connsiteX4" fmla="*/ 5041514 w 5511967"/>
              <a:gd name="connsiteY4" fmla="*/ 501519 h 3592269"/>
              <a:gd name="connsiteX5" fmla="*/ 5432454 w 5511967"/>
              <a:gd name="connsiteY5" fmla="*/ 1024304 h 3592269"/>
              <a:gd name="connsiteX6" fmla="*/ 5511967 w 5511967"/>
              <a:gd name="connsiteY6" fmla="*/ 1555067 h 3592269"/>
              <a:gd name="connsiteX7" fmla="*/ 5094524 w 5511967"/>
              <a:gd name="connsiteY7" fmla="*/ 2269831 h 3592269"/>
              <a:gd name="connsiteX8" fmla="*/ 5061392 w 5511967"/>
              <a:gd name="connsiteY8" fmla="*/ 2800095 h 3592269"/>
              <a:gd name="connsiteX9" fmla="*/ 4983537 w 5511967"/>
              <a:gd name="connsiteY9" fmla="*/ 3343040 h 3592269"/>
              <a:gd name="connsiteX10" fmla="*/ 4692962 w 5511967"/>
              <a:gd name="connsiteY10" fmla="*/ 3573490 h 3592269"/>
              <a:gd name="connsiteX11" fmla="*/ 2777926 w 5511967"/>
              <a:gd name="connsiteY11" fmla="*/ 3587156 h 3592269"/>
              <a:gd name="connsiteX12" fmla="*/ 1952303 w 5511967"/>
              <a:gd name="connsiteY12" fmla="*/ 3583738 h 3592269"/>
              <a:gd name="connsiteX13" fmla="*/ 1415103 w 5511967"/>
              <a:gd name="connsiteY13" fmla="*/ 3568004 h 3592269"/>
              <a:gd name="connsiteX14" fmla="*/ 686518 w 5511967"/>
              <a:gd name="connsiteY14" fmla="*/ 3415052 h 3592269"/>
              <a:gd name="connsiteX15" fmla="*/ 18940 w 5511967"/>
              <a:gd name="connsiteY15" fmla="*/ 2223449 h 3592269"/>
              <a:gd name="connsiteX0" fmla="*/ 18940 w 5511967"/>
              <a:gd name="connsiteY0" fmla="*/ 2223449 h 3592269"/>
              <a:gd name="connsiteX1" fmla="*/ 1079114 w 5511967"/>
              <a:gd name="connsiteY1" fmla="*/ 547902 h 3592269"/>
              <a:gd name="connsiteX2" fmla="*/ 2603114 w 5511967"/>
              <a:gd name="connsiteY2" fmla="*/ 285318 h 3592269"/>
              <a:gd name="connsiteX3" fmla="*/ 3875323 w 5511967"/>
              <a:gd name="connsiteY3" fmla="*/ 11191 h 3592269"/>
              <a:gd name="connsiteX4" fmla="*/ 5041514 w 5511967"/>
              <a:gd name="connsiteY4" fmla="*/ 501519 h 3592269"/>
              <a:gd name="connsiteX5" fmla="*/ 5432454 w 5511967"/>
              <a:gd name="connsiteY5" fmla="*/ 1024304 h 3592269"/>
              <a:gd name="connsiteX6" fmla="*/ 5511967 w 5511967"/>
              <a:gd name="connsiteY6" fmla="*/ 1555067 h 3592269"/>
              <a:gd name="connsiteX7" fmla="*/ 5094524 w 5511967"/>
              <a:gd name="connsiteY7" fmla="*/ 2269831 h 3592269"/>
              <a:gd name="connsiteX8" fmla="*/ 5061392 w 5511967"/>
              <a:gd name="connsiteY8" fmla="*/ 2800095 h 3592269"/>
              <a:gd name="connsiteX9" fmla="*/ 4983537 w 5511967"/>
              <a:gd name="connsiteY9" fmla="*/ 3343040 h 3592269"/>
              <a:gd name="connsiteX10" fmla="*/ 4692962 w 5511967"/>
              <a:gd name="connsiteY10" fmla="*/ 3573490 h 3592269"/>
              <a:gd name="connsiteX11" fmla="*/ 2777926 w 5511967"/>
              <a:gd name="connsiteY11" fmla="*/ 3587156 h 3592269"/>
              <a:gd name="connsiteX12" fmla="*/ 1952303 w 5511967"/>
              <a:gd name="connsiteY12" fmla="*/ 3583738 h 3592269"/>
              <a:gd name="connsiteX13" fmla="*/ 1415103 w 5511967"/>
              <a:gd name="connsiteY13" fmla="*/ 3568004 h 3592269"/>
              <a:gd name="connsiteX14" fmla="*/ 686518 w 5511967"/>
              <a:gd name="connsiteY14" fmla="*/ 3415052 h 3592269"/>
              <a:gd name="connsiteX15" fmla="*/ 18940 w 5511967"/>
              <a:gd name="connsiteY15" fmla="*/ 2223449 h 3592269"/>
              <a:gd name="connsiteX0" fmla="*/ 32548 w 5417999"/>
              <a:gd name="connsiteY0" fmla="*/ 2021743 h 3592269"/>
              <a:gd name="connsiteX1" fmla="*/ 985146 w 5417999"/>
              <a:gd name="connsiteY1" fmla="*/ 547902 h 3592269"/>
              <a:gd name="connsiteX2" fmla="*/ 2509146 w 5417999"/>
              <a:gd name="connsiteY2" fmla="*/ 285318 h 3592269"/>
              <a:gd name="connsiteX3" fmla="*/ 3781355 w 5417999"/>
              <a:gd name="connsiteY3" fmla="*/ 11191 h 3592269"/>
              <a:gd name="connsiteX4" fmla="*/ 4947546 w 5417999"/>
              <a:gd name="connsiteY4" fmla="*/ 501519 h 3592269"/>
              <a:gd name="connsiteX5" fmla="*/ 5338486 w 5417999"/>
              <a:gd name="connsiteY5" fmla="*/ 1024304 h 3592269"/>
              <a:gd name="connsiteX6" fmla="*/ 5417999 w 5417999"/>
              <a:gd name="connsiteY6" fmla="*/ 1555067 h 3592269"/>
              <a:gd name="connsiteX7" fmla="*/ 5000556 w 5417999"/>
              <a:gd name="connsiteY7" fmla="*/ 2269831 h 3592269"/>
              <a:gd name="connsiteX8" fmla="*/ 4967424 w 5417999"/>
              <a:gd name="connsiteY8" fmla="*/ 2800095 h 3592269"/>
              <a:gd name="connsiteX9" fmla="*/ 4889569 w 5417999"/>
              <a:gd name="connsiteY9" fmla="*/ 3343040 h 3592269"/>
              <a:gd name="connsiteX10" fmla="*/ 4598994 w 5417999"/>
              <a:gd name="connsiteY10" fmla="*/ 3573490 h 3592269"/>
              <a:gd name="connsiteX11" fmla="*/ 2683958 w 5417999"/>
              <a:gd name="connsiteY11" fmla="*/ 3587156 h 3592269"/>
              <a:gd name="connsiteX12" fmla="*/ 1858335 w 5417999"/>
              <a:gd name="connsiteY12" fmla="*/ 3583738 h 3592269"/>
              <a:gd name="connsiteX13" fmla="*/ 1321135 w 5417999"/>
              <a:gd name="connsiteY13" fmla="*/ 3568004 h 3592269"/>
              <a:gd name="connsiteX14" fmla="*/ 592550 w 5417999"/>
              <a:gd name="connsiteY14" fmla="*/ 3415052 h 3592269"/>
              <a:gd name="connsiteX15" fmla="*/ 32548 w 5417999"/>
              <a:gd name="connsiteY15" fmla="*/ 2021743 h 3592269"/>
              <a:gd name="connsiteX0" fmla="*/ 4189 w 5389640"/>
              <a:gd name="connsiteY0" fmla="*/ 2021743 h 3592269"/>
              <a:gd name="connsiteX1" fmla="*/ 956787 w 5389640"/>
              <a:gd name="connsiteY1" fmla="*/ 547902 h 3592269"/>
              <a:gd name="connsiteX2" fmla="*/ 2480787 w 5389640"/>
              <a:gd name="connsiteY2" fmla="*/ 285318 h 3592269"/>
              <a:gd name="connsiteX3" fmla="*/ 3752996 w 5389640"/>
              <a:gd name="connsiteY3" fmla="*/ 11191 h 3592269"/>
              <a:gd name="connsiteX4" fmla="*/ 4919187 w 5389640"/>
              <a:gd name="connsiteY4" fmla="*/ 501519 h 3592269"/>
              <a:gd name="connsiteX5" fmla="*/ 5310127 w 5389640"/>
              <a:gd name="connsiteY5" fmla="*/ 1024304 h 3592269"/>
              <a:gd name="connsiteX6" fmla="*/ 5389640 w 5389640"/>
              <a:gd name="connsiteY6" fmla="*/ 1555067 h 3592269"/>
              <a:gd name="connsiteX7" fmla="*/ 4972197 w 5389640"/>
              <a:gd name="connsiteY7" fmla="*/ 2269831 h 3592269"/>
              <a:gd name="connsiteX8" fmla="*/ 4939065 w 5389640"/>
              <a:gd name="connsiteY8" fmla="*/ 2800095 h 3592269"/>
              <a:gd name="connsiteX9" fmla="*/ 4861210 w 5389640"/>
              <a:gd name="connsiteY9" fmla="*/ 3343040 h 3592269"/>
              <a:gd name="connsiteX10" fmla="*/ 4570635 w 5389640"/>
              <a:gd name="connsiteY10" fmla="*/ 3573490 h 3592269"/>
              <a:gd name="connsiteX11" fmla="*/ 2655599 w 5389640"/>
              <a:gd name="connsiteY11" fmla="*/ 3587156 h 3592269"/>
              <a:gd name="connsiteX12" fmla="*/ 1829976 w 5389640"/>
              <a:gd name="connsiteY12" fmla="*/ 3583738 h 3592269"/>
              <a:gd name="connsiteX13" fmla="*/ 1292776 w 5389640"/>
              <a:gd name="connsiteY13" fmla="*/ 3568004 h 3592269"/>
              <a:gd name="connsiteX14" fmla="*/ 564191 w 5389640"/>
              <a:gd name="connsiteY14" fmla="*/ 3415052 h 3592269"/>
              <a:gd name="connsiteX15" fmla="*/ 4189 w 5389640"/>
              <a:gd name="connsiteY15" fmla="*/ 2021743 h 3592269"/>
              <a:gd name="connsiteX0" fmla="*/ 43603 w 5281137"/>
              <a:gd name="connsiteY0" fmla="*/ 2021743 h 3592269"/>
              <a:gd name="connsiteX1" fmla="*/ 848284 w 5281137"/>
              <a:gd name="connsiteY1" fmla="*/ 547902 h 3592269"/>
              <a:gd name="connsiteX2" fmla="*/ 2372284 w 5281137"/>
              <a:gd name="connsiteY2" fmla="*/ 285318 h 3592269"/>
              <a:gd name="connsiteX3" fmla="*/ 3644493 w 5281137"/>
              <a:gd name="connsiteY3" fmla="*/ 11191 h 3592269"/>
              <a:gd name="connsiteX4" fmla="*/ 4810684 w 5281137"/>
              <a:gd name="connsiteY4" fmla="*/ 501519 h 3592269"/>
              <a:gd name="connsiteX5" fmla="*/ 5201624 w 5281137"/>
              <a:gd name="connsiteY5" fmla="*/ 1024304 h 3592269"/>
              <a:gd name="connsiteX6" fmla="*/ 5281137 w 5281137"/>
              <a:gd name="connsiteY6" fmla="*/ 1555067 h 3592269"/>
              <a:gd name="connsiteX7" fmla="*/ 4863694 w 5281137"/>
              <a:gd name="connsiteY7" fmla="*/ 2269831 h 3592269"/>
              <a:gd name="connsiteX8" fmla="*/ 4830562 w 5281137"/>
              <a:gd name="connsiteY8" fmla="*/ 2800095 h 3592269"/>
              <a:gd name="connsiteX9" fmla="*/ 4752707 w 5281137"/>
              <a:gd name="connsiteY9" fmla="*/ 3343040 h 3592269"/>
              <a:gd name="connsiteX10" fmla="*/ 4462132 w 5281137"/>
              <a:gd name="connsiteY10" fmla="*/ 3573490 h 3592269"/>
              <a:gd name="connsiteX11" fmla="*/ 2547096 w 5281137"/>
              <a:gd name="connsiteY11" fmla="*/ 3587156 h 3592269"/>
              <a:gd name="connsiteX12" fmla="*/ 1721473 w 5281137"/>
              <a:gd name="connsiteY12" fmla="*/ 3583738 h 3592269"/>
              <a:gd name="connsiteX13" fmla="*/ 1184273 w 5281137"/>
              <a:gd name="connsiteY13" fmla="*/ 3568004 h 3592269"/>
              <a:gd name="connsiteX14" fmla="*/ 455688 w 5281137"/>
              <a:gd name="connsiteY14" fmla="*/ 3415052 h 3592269"/>
              <a:gd name="connsiteX15" fmla="*/ 43603 w 5281137"/>
              <a:gd name="connsiteY15" fmla="*/ 2021743 h 3592269"/>
              <a:gd name="connsiteX0" fmla="*/ 26781 w 5264315"/>
              <a:gd name="connsiteY0" fmla="*/ 2021743 h 3592269"/>
              <a:gd name="connsiteX1" fmla="*/ 831462 w 5264315"/>
              <a:gd name="connsiteY1" fmla="*/ 547902 h 3592269"/>
              <a:gd name="connsiteX2" fmla="*/ 2355462 w 5264315"/>
              <a:gd name="connsiteY2" fmla="*/ 285318 h 3592269"/>
              <a:gd name="connsiteX3" fmla="*/ 3627671 w 5264315"/>
              <a:gd name="connsiteY3" fmla="*/ 11191 h 3592269"/>
              <a:gd name="connsiteX4" fmla="*/ 4793862 w 5264315"/>
              <a:gd name="connsiteY4" fmla="*/ 501519 h 3592269"/>
              <a:gd name="connsiteX5" fmla="*/ 5184802 w 5264315"/>
              <a:gd name="connsiteY5" fmla="*/ 1024304 h 3592269"/>
              <a:gd name="connsiteX6" fmla="*/ 5264315 w 5264315"/>
              <a:gd name="connsiteY6" fmla="*/ 1555067 h 3592269"/>
              <a:gd name="connsiteX7" fmla="*/ 4846872 w 5264315"/>
              <a:gd name="connsiteY7" fmla="*/ 2269831 h 3592269"/>
              <a:gd name="connsiteX8" fmla="*/ 4813740 w 5264315"/>
              <a:gd name="connsiteY8" fmla="*/ 2800095 h 3592269"/>
              <a:gd name="connsiteX9" fmla="*/ 4735885 w 5264315"/>
              <a:gd name="connsiteY9" fmla="*/ 3343040 h 3592269"/>
              <a:gd name="connsiteX10" fmla="*/ 4445310 w 5264315"/>
              <a:gd name="connsiteY10" fmla="*/ 3573490 h 3592269"/>
              <a:gd name="connsiteX11" fmla="*/ 2530274 w 5264315"/>
              <a:gd name="connsiteY11" fmla="*/ 3587156 h 3592269"/>
              <a:gd name="connsiteX12" fmla="*/ 1704651 w 5264315"/>
              <a:gd name="connsiteY12" fmla="*/ 3583738 h 3592269"/>
              <a:gd name="connsiteX13" fmla="*/ 1167451 w 5264315"/>
              <a:gd name="connsiteY13" fmla="*/ 3568004 h 3592269"/>
              <a:gd name="connsiteX14" fmla="*/ 438866 w 5264315"/>
              <a:gd name="connsiteY14" fmla="*/ 3415052 h 3592269"/>
              <a:gd name="connsiteX15" fmla="*/ 26781 w 5264315"/>
              <a:gd name="connsiteY15" fmla="*/ 2021743 h 3592269"/>
              <a:gd name="connsiteX0" fmla="*/ 13647 w 5251181"/>
              <a:gd name="connsiteY0" fmla="*/ 2021743 h 3631662"/>
              <a:gd name="connsiteX1" fmla="*/ 818328 w 5251181"/>
              <a:gd name="connsiteY1" fmla="*/ 547902 h 3631662"/>
              <a:gd name="connsiteX2" fmla="*/ 2342328 w 5251181"/>
              <a:gd name="connsiteY2" fmla="*/ 285318 h 3631662"/>
              <a:gd name="connsiteX3" fmla="*/ 3614537 w 5251181"/>
              <a:gd name="connsiteY3" fmla="*/ 11191 h 3631662"/>
              <a:gd name="connsiteX4" fmla="*/ 4780728 w 5251181"/>
              <a:gd name="connsiteY4" fmla="*/ 501519 h 3631662"/>
              <a:gd name="connsiteX5" fmla="*/ 5171668 w 5251181"/>
              <a:gd name="connsiteY5" fmla="*/ 1024304 h 3631662"/>
              <a:gd name="connsiteX6" fmla="*/ 5251181 w 5251181"/>
              <a:gd name="connsiteY6" fmla="*/ 1555067 h 3631662"/>
              <a:gd name="connsiteX7" fmla="*/ 4833738 w 5251181"/>
              <a:gd name="connsiteY7" fmla="*/ 2269831 h 3631662"/>
              <a:gd name="connsiteX8" fmla="*/ 4800606 w 5251181"/>
              <a:gd name="connsiteY8" fmla="*/ 2800095 h 3631662"/>
              <a:gd name="connsiteX9" fmla="*/ 4722751 w 5251181"/>
              <a:gd name="connsiteY9" fmla="*/ 3343040 h 3631662"/>
              <a:gd name="connsiteX10" fmla="*/ 4432176 w 5251181"/>
              <a:gd name="connsiteY10" fmla="*/ 3573490 h 3631662"/>
              <a:gd name="connsiteX11" fmla="*/ 2517140 w 5251181"/>
              <a:gd name="connsiteY11" fmla="*/ 3587156 h 3631662"/>
              <a:gd name="connsiteX12" fmla="*/ 1691517 w 5251181"/>
              <a:gd name="connsiteY12" fmla="*/ 3583738 h 3631662"/>
              <a:gd name="connsiteX13" fmla="*/ 1154317 w 5251181"/>
              <a:gd name="connsiteY13" fmla="*/ 3568004 h 3631662"/>
              <a:gd name="connsiteX14" fmla="*/ 613991 w 5251181"/>
              <a:gd name="connsiteY14" fmla="*/ 3529352 h 3631662"/>
              <a:gd name="connsiteX15" fmla="*/ 13647 w 5251181"/>
              <a:gd name="connsiteY15" fmla="*/ 2021743 h 3631662"/>
              <a:gd name="connsiteX0" fmla="*/ 12487 w 5250021"/>
              <a:gd name="connsiteY0" fmla="*/ 2021743 h 3622649"/>
              <a:gd name="connsiteX1" fmla="*/ 817168 w 5250021"/>
              <a:gd name="connsiteY1" fmla="*/ 547902 h 3622649"/>
              <a:gd name="connsiteX2" fmla="*/ 2341168 w 5250021"/>
              <a:gd name="connsiteY2" fmla="*/ 285318 h 3622649"/>
              <a:gd name="connsiteX3" fmla="*/ 3613377 w 5250021"/>
              <a:gd name="connsiteY3" fmla="*/ 11191 h 3622649"/>
              <a:gd name="connsiteX4" fmla="*/ 4779568 w 5250021"/>
              <a:gd name="connsiteY4" fmla="*/ 501519 h 3622649"/>
              <a:gd name="connsiteX5" fmla="*/ 5170508 w 5250021"/>
              <a:gd name="connsiteY5" fmla="*/ 1024304 h 3622649"/>
              <a:gd name="connsiteX6" fmla="*/ 5250021 w 5250021"/>
              <a:gd name="connsiteY6" fmla="*/ 1555067 h 3622649"/>
              <a:gd name="connsiteX7" fmla="*/ 4832578 w 5250021"/>
              <a:gd name="connsiteY7" fmla="*/ 2269831 h 3622649"/>
              <a:gd name="connsiteX8" fmla="*/ 4799446 w 5250021"/>
              <a:gd name="connsiteY8" fmla="*/ 2800095 h 3622649"/>
              <a:gd name="connsiteX9" fmla="*/ 4721591 w 5250021"/>
              <a:gd name="connsiteY9" fmla="*/ 3343040 h 3622649"/>
              <a:gd name="connsiteX10" fmla="*/ 4431016 w 5250021"/>
              <a:gd name="connsiteY10" fmla="*/ 3573490 h 3622649"/>
              <a:gd name="connsiteX11" fmla="*/ 2515980 w 5250021"/>
              <a:gd name="connsiteY11" fmla="*/ 3587156 h 3622649"/>
              <a:gd name="connsiteX12" fmla="*/ 1690357 w 5250021"/>
              <a:gd name="connsiteY12" fmla="*/ 3583738 h 3622649"/>
              <a:gd name="connsiteX13" fmla="*/ 1153157 w 5250021"/>
              <a:gd name="connsiteY13" fmla="*/ 3568004 h 3622649"/>
              <a:gd name="connsiteX14" fmla="*/ 619554 w 5250021"/>
              <a:gd name="connsiteY14" fmla="*/ 3515905 h 3622649"/>
              <a:gd name="connsiteX15" fmla="*/ 12487 w 5250021"/>
              <a:gd name="connsiteY15" fmla="*/ 2021743 h 3622649"/>
              <a:gd name="connsiteX0" fmla="*/ 12487 w 5250021"/>
              <a:gd name="connsiteY0" fmla="*/ 2021743 h 3592269"/>
              <a:gd name="connsiteX1" fmla="*/ 817168 w 5250021"/>
              <a:gd name="connsiteY1" fmla="*/ 547902 h 3592269"/>
              <a:gd name="connsiteX2" fmla="*/ 2341168 w 5250021"/>
              <a:gd name="connsiteY2" fmla="*/ 285318 h 3592269"/>
              <a:gd name="connsiteX3" fmla="*/ 3613377 w 5250021"/>
              <a:gd name="connsiteY3" fmla="*/ 11191 h 3592269"/>
              <a:gd name="connsiteX4" fmla="*/ 4779568 w 5250021"/>
              <a:gd name="connsiteY4" fmla="*/ 501519 h 3592269"/>
              <a:gd name="connsiteX5" fmla="*/ 5170508 w 5250021"/>
              <a:gd name="connsiteY5" fmla="*/ 1024304 h 3592269"/>
              <a:gd name="connsiteX6" fmla="*/ 5250021 w 5250021"/>
              <a:gd name="connsiteY6" fmla="*/ 1555067 h 3592269"/>
              <a:gd name="connsiteX7" fmla="*/ 4832578 w 5250021"/>
              <a:gd name="connsiteY7" fmla="*/ 2269831 h 3592269"/>
              <a:gd name="connsiteX8" fmla="*/ 4799446 w 5250021"/>
              <a:gd name="connsiteY8" fmla="*/ 2800095 h 3592269"/>
              <a:gd name="connsiteX9" fmla="*/ 4721591 w 5250021"/>
              <a:gd name="connsiteY9" fmla="*/ 3343040 h 3592269"/>
              <a:gd name="connsiteX10" fmla="*/ 4431016 w 5250021"/>
              <a:gd name="connsiteY10" fmla="*/ 3573490 h 3592269"/>
              <a:gd name="connsiteX11" fmla="*/ 2515980 w 5250021"/>
              <a:gd name="connsiteY11" fmla="*/ 3587156 h 3592269"/>
              <a:gd name="connsiteX12" fmla="*/ 1690357 w 5250021"/>
              <a:gd name="connsiteY12" fmla="*/ 3583738 h 3592269"/>
              <a:gd name="connsiteX13" fmla="*/ 1153157 w 5250021"/>
              <a:gd name="connsiteY13" fmla="*/ 3568004 h 3592269"/>
              <a:gd name="connsiteX14" fmla="*/ 619554 w 5250021"/>
              <a:gd name="connsiteY14" fmla="*/ 3515905 h 3592269"/>
              <a:gd name="connsiteX15" fmla="*/ 12487 w 5250021"/>
              <a:gd name="connsiteY15" fmla="*/ 2021743 h 3592269"/>
              <a:gd name="connsiteX0" fmla="*/ 1679 w 5239213"/>
              <a:gd name="connsiteY0" fmla="*/ 2021743 h 3632155"/>
              <a:gd name="connsiteX1" fmla="*/ 806360 w 5239213"/>
              <a:gd name="connsiteY1" fmla="*/ 547902 h 3632155"/>
              <a:gd name="connsiteX2" fmla="*/ 2330360 w 5239213"/>
              <a:gd name="connsiteY2" fmla="*/ 285318 h 3632155"/>
              <a:gd name="connsiteX3" fmla="*/ 3602569 w 5239213"/>
              <a:gd name="connsiteY3" fmla="*/ 11191 h 3632155"/>
              <a:gd name="connsiteX4" fmla="*/ 4768760 w 5239213"/>
              <a:gd name="connsiteY4" fmla="*/ 501519 h 3632155"/>
              <a:gd name="connsiteX5" fmla="*/ 5159700 w 5239213"/>
              <a:gd name="connsiteY5" fmla="*/ 1024304 h 3632155"/>
              <a:gd name="connsiteX6" fmla="*/ 5239213 w 5239213"/>
              <a:gd name="connsiteY6" fmla="*/ 1555067 h 3632155"/>
              <a:gd name="connsiteX7" fmla="*/ 4821770 w 5239213"/>
              <a:gd name="connsiteY7" fmla="*/ 2269831 h 3632155"/>
              <a:gd name="connsiteX8" fmla="*/ 4788638 w 5239213"/>
              <a:gd name="connsiteY8" fmla="*/ 2800095 h 3632155"/>
              <a:gd name="connsiteX9" fmla="*/ 4710783 w 5239213"/>
              <a:gd name="connsiteY9" fmla="*/ 3343040 h 3632155"/>
              <a:gd name="connsiteX10" fmla="*/ 4420208 w 5239213"/>
              <a:gd name="connsiteY10" fmla="*/ 3573490 h 3632155"/>
              <a:gd name="connsiteX11" fmla="*/ 2505172 w 5239213"/>
              <a:gd name="connsiteY11" fmla="*/ 3587156 h 3632155"/>
              <a:gd name="connsiteX12" fmla="*/ 1679549 w 5239213"/>
              <a:gd name="connsiteY12" fmla="*/ 3583738 h 3632155"/>
              <a:gd name="connsiteX13" fmla="*/ 1142349 w 5239213"/>
              <a:gd name="connsiteY13" fmla="*/ 3568004 h 3632155"/>
              <a:gd name="connsiteX14" fmla="*/ 716322 w 5239213"/>
              <a:gd name="connsiteY14" fmla="*/ 3583141 h 3632155"/>
              <a:gd name="connsiteX15" fmla="*/ 1679 w 5239213"/>
              <a:gd name="connsiteY15" fmla="*/ 2021743 h 3632155"/>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42349 w 5239213"/>
              <a:gd name="connsiteY13" fmla="*/ 356800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42349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026 w 5309106"/>
              <a:gd name="connsiteY0" fmla="*/ 2239150 h 3592269"/>
              <a:gd name="connsiteX1" fmla="*/ 876253 w 5309106"/>
              <a:gd name="connsiteY1" fmla="*/ 547902 h 3592269"/>
              <a:gd name="connsiteX2" fmla="*/ 2400253 w 5309106"/>
              <a:gd name="connsiteY2" fmla="*/ 285318 h 3592269"/>
              <a:gd name="connsiteX3" fmla="*/ 3672462 w 5309106"/>
              <a:gd name="connsiteY3" fmla="*/ 11191 h 3592269"/>
              <a:gd name="connsiteX4" fmla="*/ 4838653 w 5309106"/>
              <a:gd name="connsiteY4" fmla="*/ 501519 h 3592269"/>
              <a:gd name="connsiteX5" fmla="*/ 5229593 w 5309106"/>
              <a:gd name="connsiteY5" fmla="*/ 1024304 h 3592269"/>
              <a:gd name="connsiteX6" fmla="*/ 5309106 w 5309106"/>
              <a:gd name="connsiteY6" fmla="*/ 1555067 h 3592269"/>
              <a:gd name="connsiteX7" fmla="*/ 4891663 w 5309106"/>
              <a:gd name="connsiteY7" fmla="*/ 2269831 h 3592269"/>
              <a:gd name="connsiteX8" fmla="*/ 4858531 w 5309106"/>
              <a:gd name="connsiteY8" fmla="*/ 2800095 h 3592269"/>
              <a:gd name="connsiteX9" fmla="*/ 4780676 w 5309106"/>
              <a:gd name="connsiteY9" fmla="*/ 3343040 h 3592269"/>
              <a:gd name="connsiteX10" fmla="*/ 4490101 w 5309106"/>
              <a:gd name="connsiteY10" fmla="*/ 3573490 h 3592269"/>
              <a:gd name="connsiteX11" fmla="*/ 2575065 w 5309106"/>
              <a:gd name="connsiteY11" fmla="*/ 3587156 h 3592269"/>
              <a:gd name="connsiteX12" fmla="*/ 1749442 w 5309106"/>
              <a:gd name="connsiteY12" fmla="*/ 3583738 h 3592269"/>
              <a:gd name="connsiteX13" fmla="*/ 1266030 w 5309106"/>
              <a:gd name="connsiteY13" fmla="*/ 3588174 h 3592269"/>
              <a:gd name="connsiteX14" fmla="*/ 786215 w 5309106"/>
              <a:gd name="connsiteY14" fmla="*/ 3583141 h 3592269"/>
              <a:gd name="connsiteX15" fmla="*/ 1026 w 5309106"/>
              <a:gd name="connsiteY15" fmla="*/ 2239150 h 3592269"/>
              <a:gd name="connsiteX0" fmla="*/ 1026 w 5309106"/>
              <a:gd name="connsiteY0" fmla="*/ 2232844 h 3585963"/>
              <a:gd name="connsiteX1" fmla="*/ 876253 w 5309106"/>
              <a:gd name="connsiteY1" fmla="*/ 541596 h 3585963"/>
              <a:gd name="connsiteX2" fmla="*/ 2480029 w 5309106"/>
              <a:gd name="connsiteY2" fmla="*/ 669440 h 3585963"/>
              <a:gd name="connsiteX3" fmla="*/ 3672462 w 5309106"/>
              <a:gd name="connsiteY3" fmla="*/ 4885 h 3585963"/>
              <a:gd name="connsiteX4" fmla="*/ 4838653 w 5309106"/>
              <a:gd name="connsiteY4" fmla="*/ 495213 h 3585963"/>
              <a:gd name="connsiteX5" fmla="*/ 5229593 w 5309106"/>
              <a:gd name="connsiteY5" fmla="*/ 1017998 h 3585963"/>
              <a:gd name="connsiteX6" fmla="*/ 5309106 w 5309106"/>
              <a:gd name="connsiteY6" fmla="*/ 1548761 h 3585963"/>
              <a:gd name="connsiteX7" fmla="*/ 4891663 w 5309106"/>
              <a:gd name="connsiteY7" fmla="*/ 2263525 h 3585963"/>
              <a:gd name="connsiteX8" fmla="*/ 4858531 w 5309106"/>
              <a:gd name="connsiteY8" fmla="*/ 2793789 h 3585963"/>
              <a:gd name="connsiteX9" fmla="*/ 4780676 w 5309106"/>
              <a:gd name="connsiteY9" fmla="*/ 3336734 h 3585963"/>
              <a:gd name="connsiteX10" fmla="*/ 4490101 w 5309106"/>
              <a:gd name="connsiteY10" fmla="*/ 3567184 h 3585963"/>
              <a:gd name="connsiteX11" fmla="*/ 2575065 w 5309106"/>
              <a:gd name="connsiteY11" fmla="*/ 3580850 h 3585963"/>
              <a:gd name="connsiteX12" fmla="*/ 1749442 w 5309106"/>
              <a:gd name="connsiteY12" fmla="*/ 3577432 h 3585963"/>
              <a:gd name="connsiteX13" fmla="*/ 1266030 w 5309106"/>
              <a:gd name="connsiteY13" fmla="*/ 3581868 h 3585963"/>
              <a:gd name="connsiteX14" fmla="*/ 786215 w 5309106"/>
              <a:gd name="connsiteY14" fmla="*/ 3576835 h 3585963"/>
              <a:gd name="connsiteX15" fmla="*/ 1026 w 5309106"/>
              <a:gd name="connsiteY15" fmla="*/ 2232844 h 3585963"/>
              <a:gd name="connsiteX0" fmla="*/ 1026 w 5309106"/>
              <a:gd name="connsiteY0" fmla="*/ 2232844 h 3585963"/>
              <a:gd name="connsiteX1" fmla="*/ 876253 w 5309106"/>
              <a:gd name="connsiteY1" fmla="*/ 541596 h 3585963"/>
              <a:gd name="connsiteX2" fmla="*/ 2480029 w 5309106"/>
              <a:gd name="connsiteY2" fmla="*/ 669440 h 3585963"/>
              <a:gd name="connsiteX3" fmla="*/ 3672462 w 5309106"/>
              <a:gd name="connsiteY3" fmla="*/ 4885 h 3585963"/>
              <a:gd name="connsiteX4" fmla="*/ 4654556 w 5309106"/>
              <a:gd name="connsiteY4" fmla="*/ 757532 h 3585963"/>
              <a:gd name="connsiteX5" fmla="*/ 5229593 w 5309106"/>
              <a:gd name="connsiteY5" fmla="*/ 1017998 h 3585963"/>
              <a:gd name="connsiteX6" fmla="*/ 5309106 w 5309106"/>
              <a:gd name="connsiteY6" fmla="*/ 1548761 h 3585963"/>
              <a:gd name="connsiteX7" fmla="*/ 4891663 w 5309106"/>
              <a:gd name="connsiteY7" fmla="*/ 2263525 h 3585963"/>
              <a:gd name="connsiteX8" fmla="*/ 4858531 w 5309106"/>
              <a:gd name="connsiteY8" fmla="*/ 2793789 h 3585963"/>
              <a:gd name="connsiteX9" fmla="*/ 4780676 w 5309106"/>
              <a:gd name="connsiteY9" fmla="*/ 3336734 h 3585963"/>
              <a:gd name="connsiteX10" fmla="*/ 4490101 w 5309106"/>
              <a:gd name="connsiteY10" fmla="*/ 3567184 h 3585963"/>
              <a:gd name="connsiteX11" fmla="*/ 2575065 w 5309106"/>
              <a:gd name="connsiteY11" fmla="*/ 3580850 h 3585963"/>
              <a:gd name="connsiteX12" fmla="*/ 1749442 w 5309106"/>
              <a:gd name="connsiteY12" fmla="*/ 3577432 h 3585963"/>
              <a:gd name="connsiteX13" fmla="*/ 1266030 w 5309106"/>
              <a:gd name="connsiteY13" fmla="*/ 3581868 h 3585963"/>
              <a:gd name="connsiteX14" fmla="*/ 786215 w 5309106"/>
              <a:gd name="connsiteY14" fmla="*/ 3576835 h 3585963"/>
              <a:gd name="connsiteX15" fmla="*/ 1026 w 5309106"/>
              <a:gd name="connsiteY15" fmla="*/ 2232844 h 3585963"/>
              <a:gd name="connsiteX0" fmla="*/ 1026 w 5309106"/>
              <a:gd name="connsiteY0" fmla="*/ 2027068 h 3380187"/>
              <a:gd name="connsiteX1" fmla="*/ 876253 w 5309106"/>
              <a:gd name="connsiteY1" fmla="*/ 335820 h 3380187"/>
              <a:gd name="connsiteX2" fmla="*/ 2480029 w 5309106"/>
              <a:gd name="connsiteY2" fmla="*/ 463664 h 3380187"/>
              <a:gd name="connsiteX3" fmla="*/ 3678598 w 5309106"/>
              <a:gd name="connsiteY3" fmla="*/ 6524 h 3380187"/>
              <a:gd name="connsiteX4" fmla="*/ 4654556 w 5309106"/>
              <a:gd name="connsiteY4" fmla="*/ 551756 h 3380187"/>
              <a:gd name="connsiteX5" fmla="*/ 5229593 w 5309106"/>
              <a:gd name="connsiteY5" fmla="*/ 812222 h 3380187"/>
              <a:gd name="connsiteX6" fmla="*/ 5309106 w 5309106"/>
              <a:gd name="connsiteY6" fmla="*/ 1342985 h 3380187"/>
              <a:gd name="connsiteX7" fmla="*/ 4891663 w 5309106"/>
              <a:gd name="connsiteY7" fmla="*/ 2057749 h 3380187"/>
              <a:gd name="connsiteX8" fmla="*/ 4858531 w 5309106"/>
              <a:gd name="connsiteY8" fmla="*/ 2588013 h 3380187"/>
              <a:gd name="connsiteX9" fmla="*/ 4780676 w 5309106"/>
              <a:gd name="connsiteY9" fmla="*/ 3130958 h 3380187"/>
              <a:gd name="connsiteX10" fmla="*/ 4490101 w 5309106"/>
              <a:gd name="connsiteY10" fmla="*/ 3361408 h 3380187"/>
              <a:gd name="connsiteX11" fmla="*/ 2575065 w 5309106"/>
              <a:gd name="connsiteY11" fmla="*/ 3375074 h 3380187"/>
              <a:gd name="connsiteX12" fmla="*/ 1749442 w 5309106"/>
              <a:gd name="connsiteY12" fmla="*/ 3371656 h 3380187"/>
              <a:gd name="connsiteX13" fmla="*/ 1266030 w 5309106"/>
              <a:gd name="connsiteY13" fmla="*/ 3376092 h 3380187"/>
              <a:gd name="connsiteX14" fmla="*/ 786215 w 5309106"/>
              <a:gd name="connsiteY14" fmla="*/ 3371059 h 3380187"/>
              <a:gd name="connsiteX15" fmla="*/ 1026 w 5309106"/>
              <a:gd name="connsiteY15" fmla="*/ 2027068 h 3380187"/>
              <a:gd name="connsiteX0" fmla="*/ 1026 w 5309106"/>
              <a:gd name="connsiteY0" fmla="*/ 1799179 h 3152298"/>
              <a:gd name="connsiteX1" fmla="*/ 876253 w 5309106"/>
              <a:gd name="connsiteY1" fmla="*/ 107931 h 3152298"/>
              <a:gd name="connsiteX2" fmla="*/ 2480029 w 5309106"/>
              <a:gd name="connsiteY2" fmla="*/ 235775 h 3152298"/>
              <a:gd name="connsiteX3" fmla="*/ 3666325 w 5309106"/>
              <a:gd name="connsiteY3" fmla="*/ 10451 h 3152298"/>
              <a:gd name="connsiteX4" fmla="*/ 4654556 w 5309106"/>
              <a:gd name="connsiteY4" fmla="*/ 323867 h 3152298"/>
              <a:gd name="connsiteX5" fmla="*/ 5229593 w 5309106"/>
              <a:gd name="connsiteY5" fmla="*/ 584333 h 3152298"/>
              <a:gd name="connsiteX6" fmla="*/ 5309106 w 5309106"/>
              <a:gd name="connsiteY6" fmla="*/ 1115096 h 3152298"/>
              <a:gd name="connsiteX7" fmla="*/ 4891663 w 5309106"/>
              <a:gd name="connsiteY7" fmla="*/ 1829860 h 3152298"/>
              <a:gd name="connsiteX8" fmla="*/ 4858531 w 5309106"/>
              <a:gd name="connsiteY8" fmla="*/ 2360124 h 3152298"/>
              <a:gd name="connsiteX9" fmla="*/ 4780676 w 5309106"/>
              <a:gd name="connsiteY9" fmla="*/ 2903069 h 3152298"/>
              <a:gd name="connsiteX10" fmla="*/ 4490101 w 5309106"/>
              <a:gd name="connsiteY10" fmla="*/ 3133519 h 3152298"/>
              <a:gd name="connsiteX11" fmla="*/ 2575065 w 5309106"/>
              <a:gd name="connsiteY11" fmla="*/ 3147185 h 3152298"/>
              <a:gd name="connsiteX12" fmla="*/ 1749442 w 5309106"/>
              <a:gd name="connsiteY12" fmla="*/ 3143767 h 3152298"/>
              <a:gd name="connsiteX13" fmla="*/ 1266030 w 5309106"/>
              <a:gd name="connsiteY13" fmla="*/ 3148203 h 3152298"/>
              <a:gd name="connsiteX14" fmla="*/ 786215 w 5309106"/>
              <a:gd name="connsiteY14" fmla="*/ 3143170 h 3152298"/>
              <a:gd name="connsiteX15" fmla="*/ 1026 w 5309106"/>
              <a:gd name="connsiteY15" fmla="*/ 1799179 h 3152298"/>
              <a:gd name="connsiteX0" fmla="*/ 1026 w 5309106"/>
              <a:gd name="connsiteY0" fmla="*/ 1990875 h 3343994"/>
              <a:gd name="connsiteX1" fmla="*/ 876253 w 5309106"/>
              <a:gd name="connsiteY1" fmla="*/ 299627 h 3343994"/>
              <a:gd name="connsiteX2" fmla="*/ 2480029 w 5309106"/>
              <a:gd name="connsiteY2" fmla="*/ 427471 h 3343994"/>
              <a:gd name="connsiteX3" fmla="*/ 3592686 w 5309106"/>
              <a:gd name="connsiteY3" fmla="*/ 6934 h 3343994"/>
              <a:gd name="connsiteX4" fmla="*/ 4654556 w 5309106"/>
              <a:gd name="connsiteY4" fmla="*/ 515563 h 3343994"/>
              <a:gd name="connsiteX5" fmla="*/ 5229593 w 5309106"/>
              <a:gd name="connsiteY5" fmla="*/ 776029 h 3343994"/>
              <a:gd name="connsiteX6" fmla="*/ 5309106 w 5309106"/>
              <a:gd name="connsiteY6" fmla="*/ 1306792 h 3343994"/>
              <a:gd name="connsiteX7" fmla="*/ 4891663 w 5309106"/>
              <a:gd name="connsiteY7" fmla="*/ 2021556 h 3343994"/>
              <a:gd name="connsiteX8" fmla="*/ 4858531 w 5309106"/>
              <a:gd name="connsiteY8" fmla="*/ 2551820 h 3343994"/>
              <a:gd name="connsiteX9" fmla="*/ 4780676 w 5309106"/>
              <a:gd name="connsiteY9" fmla="*/ 3094765 h 3343994"/>
              <a:gd name="connsiteX10" fmla="*/ 4490101 w 5309106"/>
              <a:gd name="connsiteY10" fmla="*/ 3325215 h 3343994"/>
              <a:gd name="connsiteX11" fmla="*/ 2575065 w 5309106"/>
              <a:gd name="connsiteY11" fmla="*/ 3338881 h 3343994"/>
              <a:gd name="connsiteX12" fmla="*/ 1749442 w 5309106"/>
              <a:gd name="connsiteY12" fmla="*/ 3335463 h 3343994"/>
              <a:gd name="connsiteX13" fmla="*/ 1266030 w 5309106"/>
              <a:gd name="connsiteY13" fmla="*/ 3339899 h 3343994"/>
              <a:gd name="connsiteX14" fmla="*/ 786215 w 5309106"/>
              <a:gd name="connsiteY14" fmla="*/ 3334866 h 3343994"/>
              <a:gd name="connsiteX15" fmla="*/ 1026 w 5309106"/>
              <a:gd name="connsiteY15" fmla="*/ 1990875 h 3343994"/>
              <a:gd name="connsiteX0" fmla="*/ 1026 w 5309106"/>
              <a:gd name="connsiteY0" fmla="*/ 1782223 h 3135342"/>
              <a:gd name="connsiteX1" fmla="*/ 876253 w 5309106"/>
              <a:gd name="connsiteY1" fmla="*/ 90975 h 3135342"/>
              <a:gd name="connsiteX2" fmla="*/ 2480029 w 5309106"/>
              <a:gd name="connsiteY2" fmla="*/ 218819 h 3135342"/>
              <a:gd name="connsiteX3" fmla="*/ 3604959 w 5309106"/>
              <a:gd name="connsiteY3" fmla="*/ 133806 h 3135342"/>
              <a:gd name="connsiteX4" fmla="*/ 4654556 w 5309106"/>
              <a:gd name="connsiteY4" fmla="*/ 306911 h 3135342"/>
              <a:gd name="connsiteX5" fmla="*/ 5229593 w 5309106"/>
              <a:gd name="connsiteY5" fmla="*/ 567377 h 3135342"/>
              <a:gd name="connsiteX6" fmla="*/ 5309106 w 5309106"/>
              <a:gd name="connsiteY6" fmla="*/ 1098140 h 3135342"/>
              <a:gd name="connsiteX7" fmla="*/ 4891663 w 5309106"/>
              <a:gd name="connsiteY7" fmla="*/ 1812904 h 3135342"/>
              <a:gd name="connsiteX8" fmla="*/ 4858531 w 5309106"/>
              <a:gd name="connsiteY8" fmla="*/ 2343168 h 3135342"/>
              <a:gd name="connsiteX9" fmla="*/ 4780676 w 5309106"/>
              <a:gd name="connsiteY9" fmla="*/ 2886113 h 3135342"/>
              <a:gd name="connsiteX10" fmla="*/ 4490101 w 5309106"/>
              <a:gd name="connsiteY10" fmla="*/ 3116563 h 3135342"/>
              <a:gd name="connsiteX11" fmla="*/ 2575065 w 5309106"/>
              <a:gd name="connsiteY11" fmla="*/ 3130229 h 3135342"/>
              <a:gd name="connsiteX12" fmla="*/ 1749442 w 5309106"/>
              <a:gd name="connsiteY12" fmla="*/ 3126811 h 3135342"/>
              <a:gd name="connsiteX13" fmla="*/ 1266030 w 5309106"/>
              <a:gd name="connsiteY13" fmla="*/ 3131247 h 3135342"/>
              <a:gd name="connsiteX14" fmla="*/ 786215 w 5309106"/>
              <a:gd name="connsiteY14" fmla="*/ 3126214 h 3135342"/>
              <a:gd name="connsiteX15" fmla="*/ 1026 w 5309106"/>
              <a:gd name="connsiteY15" fmla="*/ 1782223 h 3135342"/>
              <a:gd name="connsiteX0" fmla="*/ 3298 w 5311378"/>
              <a:gd name="connsiteY0" fmla="*/ 1678843 h 3031962"/>
              <a:gd name="connsiteX1" fmla="*/ 964438 w 5311378"/>
              <a:gd name="connsiteY1" fmla="*/ 640341 h 3031962"/>
              <a:gd name="connsiteX2" fmla="*/ 2482301 w 5311378"/>
              <a:gd name="connsiteY2" fmla="*/ 115439 h 3031962"/>
              <a:gd name="connsiteX3" fmla="*/ 3607231 w 5311378"/>
              <a:gd name="connsiteY3" fmla="*/ 30426 h 3031962"/>
              <a:gd name="connsiteX4" fmla="*/ 4656828 w 5311378"/>
              <a:gd name="connsiteY4" fmla="*/ 203531 h 3031962"/>
              <a:gd name="connsiteX5" fmla="*/ 5231865 w 5311378"/>
              <a:gd name="connsiteY5" fmla="*/ 463997 h 3031962"/>
              <a:gd name="connsiteX6" fmla="*/ 5311378 w 5311378"/>
              <a:gd name="connsiteY6" fmla="*/ 994760 h 3031962"/>
              <a:gd name="connsiteX7" fmla="*/ 4893935 w 5311378"/>
              <a:gd name="connsiteY7" fmla="*/ 1709524 h 3031962"/>
              <a:gd name="connsiteX8" fmla="*/ 4860803 w 5311378"/>
              <a:gd name="connsiteY8" fmla="*/ 2239788 h 3031962"/>
              <a:gd name="connsiteX9" fmla="*/ 4782948 w 5311378"/>
              <a:gd name="connsiteY9" fmla="*/ 2782733 h 3031962"/>
              <a:gd name="connsiteX10" fmla="*/ 4492373 w 5311378"/>
              <a:gd name="connsiteY10" fmla="*/ 3013183 h 3031962"/>
              <a:gd name="connsiteX11" fmla="*/ 2577337 w 5311378"/>
              <a:gd name="connsiteY11" fmla="*/ 3026849 h 3031962"/>
              <a:gd name="connsiteX12" fmla="*/ 1751714 w 5311378"/>
              <a:gd name="connsiteY12" fmla="*/ 3023431 h 3031962"/>
              <a:gd name="connsiteX13" fmla="*/ 1268302 w 5311378"/>
              <a:gd name="connsiteY13" fmla="*/ 3027867 h 3031962"/>
              <a:gd name="connsiteX14" fmla="*/ 788487 w 5311378"/>
              <a:gd name="connsiteY14" fmla="*/ 3022834 h 3031962"/>
              <a:gd name="connsiteX15" fmla="*/ 3298 w 5311378"/>
              <a:gd name="connsiteY15" fmla="*/ 1678843 h 3031962"/>
              <a:gd name="connsiteX0" fmla="*/ 3298 w 5311378"/>
              <a:gd name="connsiteY0" fmla="*/ 1656281 h 3009400"/>
              <a:gd name="connsiteX1" fmla="*/ 964438 w 5311378"/>
              <a:gd name="connsiteY1" fmla="*/ 617779 h 3009400"/>
              <a:gd name="connsiteX2" fmla="*/ 2482301 w 5311378"/>
              <a:gd name="connsiteY2" fmla="*/ 422300 h 3009400"/>
              <a:gd name="connsiteX3" fmla="*/ 3607231 w 5311378"/>
              <a:gd name="connsiteY3" fmla="*/ 7864 h 3009400"/>
              <a:gd name="connsiteX4" fmla="*/ 4656828 w 5311378"/>
              <a:gd name="connsiteY4" fmla="*/ 180969 h 3009400"/>
              <a:gd name="connsiteX5" fmla="*/ 5231865 w 5311378"/>
              <a:gd name="connsiteY5" fmla="*/ 441435 h 3009400"/>
              <a:gd name="connsiteX6" fmla="*/ 5311378 w 5311378"/>
              <a:gd name="connsiteY6" fmla="*/ 972198 h 3009400"/>
              <a:gd name="connsiteX7" fmla="*/ 4893935 w 5311378"/>
              <a:gd name="connsiteY7" fmla="*/ 1686962 h 3009400"/>
              <a:gd name="connsiteX8" fmla="*/ 4860803 w 5311378"/>
              <a:gd name="connsiteY8" fmla="*/ 2217226 h 3009400"/>
              <a:gd name="connsiteX9" fmla="*/ 4782948 w 5311378"/>
              <a:gd name="connsiteY9" fmla="*/ 2760171 h 3009400"/>
              <a:gd name="connsiteX10" fmla="*/ 4492373 w 5311378"/>
              <a:gd name="connsiteY10" fmla="*/ 2990621 h 3009400"/>
              <a:gd name="connsiteX11" fmla="*/ 2577337 w 5311378"/>
              <a:gd name="connsiteY11" fmla="*/ 3004287 h 3009400"/>
              <a:gd name="connsiteX12" fmla="*/ 1751714 w 5311378"/>
              <a:gd name="connsiteY12" fmla="*/ 3000869 h 3009400"/>
              <a:gd name="connsiteX13" fmla="*/ 1268302 w 5311378"/>
              <a:gd name="connsiteY13" fmla="*/ 3005305 h 3009400"/>
              <a:gd name="connsiteX14" fmla="*/ 788487 w 5311378"/>
              <a:gd name="connsiteY14" fmla="*/ 3000272 h 3009400"/>
              <a:gd name="connsiteX15" fmla="*/ 3298 w 5311378"/>
              <a:gd name="connsiteY15" fmla="*/ 1656281 h 3009400"/>
              <a:gd name="connsiteX0" fmla="*/ 3298 w 5311378"/>
              <a:gd name="connsiteY0" fmla="*/ 1537634 h 2890753"/>
              <a:gd name="connsiteX1" fmla="*/ 964438 w 5311378"/>
              <a:gd name="connsiteY1" fmla="*/ 499132 h 2890753"/>
              <a:gd name="connsiteX2" fmla="*/ 2482301 w 5311378"/>
              <a:gd name="connsiteY2" fmla="*/ 303653 h 2890753"/>
              <a:gd name="connsiteX3" fmla="*/ 3631777 w 5311378"/>
              <a:gd name="connsiteY3" fmla="*/ 151536 h 2890753"/>
              <a:gd name="connsiteX4" fmla="*/ 4656828 w 5311378"/>
              <a:gd name="connsiteY4" fmla="*/ 62322 h 2890753"/>
              <a:gd name="connsiteX5" fmla="*/ 5231865 w 5311378"/>
              <a:gd name="connsiteY5" fmla="*/ 322788 h 2890753"/>
              <a:gd name="connsiteX6" fmla="*/ 5311378 w 5311378"/>
              <a:gd name="connsiteY6" fmla="*/ 853551 h 2890753"/>
              <a:gd name="connsiteX7" fmla="*/ 4893935 w 5311378"/>
              <a:gd name="connsiteY7" fmla="*/ 1568315 h 2890753"/>
              <a:gd name="connsiteX8" fmla="*/ 4860803 w 5311378"/>
              <a:gd name="connsiteY8" fmla="*/ 2098579 h 2890753"/>
              <a:gd name="connsiteX9" fmla="*/ 4782948 w 5311378"/>
              <a:gd name="connsiteY9" fmla="*/ 2641524 h 2890753"/>
              <a:gd name="connsiteX10" fmla="*/ 4492373 w 5311378"/>
              <a:gd name="connsiteY10" fmla="*/ 2871974 h 2890753"/>
              <a:gd name="connsiteX11" fmla="*/ 2577337 w 5311378"/>
              <a:gd name="connsiteY11" fmla="*/ 2885640 h 2890753"/>
              <a:gd name="connsiteX12" fmla="*/ 1751714 w 5311378"/>
              <a:gd name="connsiteY12" fmla="*/ 2882222 h 2890753"/>
              <a:gd name="connsiteX13" fmla="*/ 1268302 w 5311378"/>
              <a:gd name="connsiteY13" fmla="*/ 2886658 h 2890753"/>
              <a:gd name="connsiteX14" fmla="*/ 788487 w 5311378"/>
              <a:gd name="connsiteY14" fmla="*/ 2881625 h 2890753"/>
              <a:gd name="connsiteX15" fmla="*/ 3298 w 5311378"/>
              <a:gd name="connsiteY15" fmla="*/ 1537634 h 2890753"/>
              <a:gd name="connsiteX0" fmla="*/ 3298 w 5312242"/>
              <a:gd name="connsiteY0" fmla="*/ 1402102 h 2755221"/>
              <a:gd name="connsiteX1" fmla="*/ 964438 w 5312242"/>
              <a:gd name="connsiteY1" fmla="*/ 363600 h 2755221"/>
              <a:gd name="connsiteX2" fmla="*/ 2482301 w 5312242"/>
              <a:gd name="connsiteY2" fmla="*/ 168121 h 2755221"/>
              <a:gd name="connsiteX3" fmla="*/ 3631777 w 5312242"/>
              <a:gd name="connsiteY3" fmla="*/ 16004 h 2755221"/>
              <a:gd name="connsiteX4" fmla="*/ 4601599 w 5312242"/>
              <a:gd name="connsiteY4" fmla="*/ 286716 h 2755221"/>
              <a:gd name="connsiteX5" fmla="*/ 5231865 w 5312242"/>
              <a:gd name="connsiteY5" fmla="*/ 187256 h 2755221"/>
              <a:gd name="connsiteX6" fmla="*/ 5311378 w 5312242"/>
              <a:gd name="connsiteY6" fmla="*/ 718019 h 2755221"/>
              <a:gd name="connsiteX7" fmla="*/ 4893935 w 5312242"/>
              <a:gd name="connsiteY7" fmla="*/ 1432783 h 2755221"/>
              <a:gd name="connsiteX8" fmla="*/ 4860803 w 5312242"/>
              <a:gd name="connsiteY8" fmla="*/ 1963047 h 2755221"/>
              <a:gd name="connsiteX9" fmla="*/ 4782948 w 5312242"/>
              <a:gd name="connsiteY9" fmla="*/ 2505992 h 2755221"/>
              <a:gd name="connsiteX10" fmla="*/ 4492373 w 5312242"/>
              <a:gd name="connsiteY10" fmla="*/ 2736442 h 2755221"/>
              <a:gd name="connsiteX11" fmla="*/ 2577337 w 5312242"/>
              <a:gd name="connsiteY11" fmla="*/ 2750108 h 2755221"/>
              <a:gd name="connsiteX12" fmla="*/ 1751714 w 5312242"/>
              <a:gd name="connsiteY12" fmla="*/ 2746690 h 2755221"/>
              <a:gd name="connsiteX13" fmla="*/ 1268302 w 5312242"/>
              <a:gd name="connsiteY13" fmla="*/ 2751126 h 2755221"/>
              <a:gd name="connsiteX14" fmla="*/ 788487 w 5312242"/>
              <a:gd name="connsiteY14" fmla="*/ 2746093 h 2755221"/>
              <a:gd name="connsiteX15" fmla="*/ 3298 w 5312242"/>
              <a:gd name="connsiteY15" fmla="*/ 1402102 h 2755221"/>
              <a:gd name="connsiteX0" fmla="*/ 3298 w 5312242"/>
              <a:gd name="connsiteY0" fmla="*/ 1241851 h 2594970"/>
              <a:gd name="connsiteX1" fmla="*/ 964438 w 5312242"/>
              <a:gd name="connsiteY1" fmla="*/ 203349 h 2594970"/>
              <a:gd name="connsiteX2" fmla="*/ 2482301 w 5312242"/>
              <a:gd name="connsiteY2" fmla="*/ 7870 h 2594970"/>
              <a:gd name="connsiteX3" fmla="*/ 3613366 w 5312242"/>
              <a:gd name="connsiteY3" fmla="*/ 75370 h 2594970"/>
              <a:gd name="connsiteX4" fmla="*/ 4601599 w 5312242"/>
              <a:gd name="connsiteY4" fmla="*/ 126465 h 2594970"/>
              <a:gd name="connsiteX5" fmla="*/ 5231865 w 5312242"/>
              <a:gd name="connsiteY5" fmla="*/ 27005 h 2594970"/>
              <a:gd name="connsiteX6" fmla="*/ 5311378 w 5312242"/>
              <a:gd name="connsiteY6" fmla="*/ 557768 h 2594970"/>
              <a:gd name="connsiteX7" fmla="*/ 4893935 w 5312242"/>
              <a:gd name="connsiteY7" fmla="*/ 1272532 h 2594970"/>
              <a:gd name="connsiteX8" fmla="*/ 4860803 w 5312242"/>
              <a:gd name="connsiteY8" fmla="*/ 1802796 h 2594970"/>
              <a:gd name="connsiteX9" fmla="*/ 4782948 w 5312242"/>
              <a:gd name="connsiteY9" fmla="*/ 2345741 h 2594970"/>
              <a:gd name="connsiteX10" fmla="*/ 4492373 w 5312242"/>
              <a:gd name="connsiteY10" fmla="*/ 2576191 h 2594970"/>
              <a:gd name="connsiteX11" fmla="*/ 2577337 w 5312242"/>
              <a:gd name="connsiteY11" fmla="*/ 2589857 h 2594970"/>
              <a:gd name="connsiteX12" fmla="*/ 1751714 w 5312242"/>
              <a:gd name="connsiteY12" fmla="*/ 2586439 h 2594970"/>
              <a:gd name="connsiteX13" fmla="*/ 1268302 w 5312242"/>
              <a:gd name="connsiteY13" fmla="*/ 2590875 h 2594970"/>
              <a:gd name="connsiteX14" fmla="*/ 788487 w 5312242"/>
              <a:gd name="connsiteY14" fmla="*/ 2585842 h 2594970"/>
              <a:gd name="connsiteX15" fmla="*/ 3298 w 5312242"/>
              <a:gd name="connsiteY15" fmla="*/ 1241851 h 2594970"/>
              <a:gd name="connsiteX0" fmla="*/ 3298 w 5311378"/>
              <a:gd name="connsiteY0" fmla="*/ 1241851 h 2594970"/>
              <a:gd name="connsiteX1" fmla="*/ 964438 w 5311378"/>
              <a:gd name="connsiteY1" fmla="*/ 203349 h 2594970"/>
              <a:gd name="connsiteX2" fmla="*/ 2482301 w 5311378"/>
              <a:gd name="connsiteY2" fmla="*/ 7870 h 2594970"/>
              <a:gd name="connsiteX3" fmla="*/ 3613366 w 5311378"/>
              <a:gd name="connsiteY3" fmla="*/ 75370 h 2594970"/>
              <a:gd name="connsiteX4" fmla="*/ 4620009 w 5311378"/>
              <a:gd name="connsiteY4" fmla="*/ 138666 h 2594970"/>
              <a:gd name="connsiteX5" fmla="*/ 5231865 w 5311378"/>
              <a:gd name="connsiteY5" fmla="*/ 27005 h 2594970"/>
              <a:gd name="connsiteX6" fmla="*/ 5311378 w 5311378"/>
              <a:gd name="connsiteY6" fmla="*/ 557768 h 2594970"/>
              <a:gd name="connsiteX7" fmla="*/ 4893935 w 5311378"/>
              <a:gd name="connsiteY7" fmla="*/ 1272532 h 2594970"/>
              <a:gd name="connsiteX8" fmla="*/ 4860803 w 5311378"/>
              <a:gd name="connsiteY8" fmla="*/ 1802796 h 2594970"/>
              <a:gd name="connsiteX9" fmla="*/ 4782948 w 5311378"/>
              <a:gd name="connsiteY9" fmla="*/ 2345741 h 2594970"/>
              <a:gd name="connsiteX10" fmla="*/ 4492373 w 5311378"/>
              <a:gd name="connsiteY10" fmla="*/ 2576191 h 2594970"/>
              <a:gd name="connsiteX11" fmla="*/ 2577337 w 5311378"/>
              <a:gd name="connsiteY11" fmla="*/ 2589857 h 2594970"/>
              <a:gd name="connsiteX12" fmla="*/ 1751714 w 5311378"/>
              <a:gd name="connsiteY12" fmla="*/ 2586439 h 2594970"/>
              <a:gd name="connsiteX13" fmla="*/ 1268302 w 5311378"/>
              <a:gd name="connsiteY13" fmla="*/ 2590875 h 2594970"/>
              <a:gd name="connsiteX14" fmla="*/ 788487 w 5311378"/>
              <a:gd name="connsiteY14" fmla="*/ 2585842 h 2594970"/>
              <a:gd name="connsiteX15" fmla="*/ 3298 w 5311378"/>
              <a:gd name="connsiteY15" fmla="*/ 1241851 h 2594970"/>
              <a:gd name="connsiteX0" fmla="*/ 3298 w 5311378"/>
              <a:gd name="connsiteY0" fmla="*/ 1241851 h 2594970"/>
              <a:gd name="connsiteX1" fmla="*/ 964438 w 5311378"/>
              <a:gd name="connsiteY1" fmla="*/ 203349 h 2594970"/>
              <a:gd name="connsiteX2" fmla="*/ 2482301 w 5311378"/>
              <a:gd name="connsiteY2" fmla="*/ 7870 h 2594970"/>
              <a:gd name="connsiteX3" fmla="*/ 3613366 w 5311378"/>
              <a:gd name="connsiteY3" fmla="*/ 75370 h 2594970"/>
              <a:gd name="connsiteX4" fmla="*/ 4620009 w 5311378"/>
              <a:gd name="connsiteY4" fmla="*/ 138666 h 2594970"/>
              <a:gd name="connsiteX5" fmla="*/ 5231865 w 5311378"/>
              <a:gd name="connsiteY5" fmla="*/ 27005 h 2594970"/>
              <a:gd name="connsiteX6" fmla="*/ 5311378 w 5311378"/>
              <a:gd name="connsiteY6" fmla="*/ 557768 h 2594970"/>
              <a:gd name="connsiteX7" fmla="*/ 4893935 w 5311378"/>
              <a:gd name="connsiteY7" fmla="*/ 1272532 h 2594970"/>
              <a:gd name="connsiteX8" fmla="*/ 4860803 w 5311378"/>
              <a:gd name="connsiteY8" fmla="*/ 1802796 h 2594970"/>
              <a:gd name="connsiteX9" fmla="*/ 4782948 w 5311378"/>
              <a:gd name="connsiteY9" fmla="*/ 2345741 h 2594970"/>
              <a:gd name="connsiteX10" fmla="*/ 4492373 w 5311378"/>
              <a:gd name="connsiteY10" fmla="*/ 2576191 h 2594970"/>
              <a:gd name="connsiteX11" fmla="*/ 2577337 w 5311378"/>
              <a:gd name="connsiteY11" fmla="*/ 2589857 h 2594970"/>
              <a:gd name="connsiteX12" fmla="*/ 1751714 w 5311378"/>
              <a:gd name="connsiteY12" fmla="*/ 2586439 h 2594970"/>
              <a:gd name="connsiteX13" fmla="*/ 1268302 w 5311378"/>
              <a:gd name="connsiteY13" fmla="*/ 2590875 h 2594970"/>
              <a:gd name="connsiteX14" fmla="*/ 788487 w 5311378"/>
              <a:gd name="connsiteY14" fmla="*/ 2585842 h 2594970"/>
              <a:gd name="connsiteX15" fmla="*/ 3298 w 5311378"/>
              <a:gd name="connsiteY15" fmla="*/ 1241851 h 2594970"/>
              <a:gd name="connsiteX0" fmla="*/ 3298 w 5311378"/>
              <a:gd name="connsiteY0" fmla="*/ 1241851 h 2594970"/>
              <a:gd name="connsiteX1" fmla="*/ 964438 w 5311378"/>
              <a:gd name="connsiteY1" fmla="*/ 203349 h 2594970"/>
              <a:gd name="connsiteX2" fmla="*/ 2482301 w 5311378"/>
              <a:gd name="connsiteY2" fmla="*/ 7870 h 2594970"/>
              <a:gd name="connsiteX3" fmla="*/ 3613366 w 5311378"/>
              <a:gd name="connsiteY3" fmla="*/ 75370 h 2594970"/>
              <a:gd name="connsiteX4" fmla="*/ 4620009 w 5311378"/>
              <a:gd name="connsiteY4" fmla="*/ 138666 h 2594970"/>
              <a:gd name="connsiteX5" fmla="*/ 5231865 w 5311378"/>
              <a:gd name="connsiteY5" fmla="*/ 27005 h 2594970"/>
              <a:gd name="connsiteX6" fmla="*/ 5311378 w 5311378"/>
              <a:gd name="connsiteY6" fmla="*/ 557768 h 2594970"/>
              <a:gd name="connsiteX7" fmla="*/ 4893935 w 5311378"/>
              <a:gd name="connsiteY7" fmla="*/ 1272532 h 2594970"/>
              <a:gd name="connsiteX8" fmla="*/ 4860803 w 5311378"/>
              <a:gd name="connsiteY8" fmla="*/ 1802796 h 2594970"/>
              <a:gd name="connsiteX9" fmla="*/ 4782948 w 5311378"/>
              <a:gd name="connsiteY9" fmla="*/ 2345741 h 2594970"/>
              <a:gd name="connsiteX10" fmla="*/ 4492373 w 5311378"/>
              <a:gd name="connsiteY10" fmla="*/ 2576191 h 2594970"/>
              <a:gd name="connsiteX11" fmla="*/ 2577337 w 5311378"/>
              <a:gd name="connsiteY11" fmla="*/ 2589857 h 2594970"/>
              <a:gd name="connsiteX12" fmla="*/ 1751714 w 5311378"/>
              <a:gd name="connsiteY12" fmla="*/ 2586439 h 2594970"/>
              <a:gd name="connsiteX13" fmla="*/ 1268302 w 5311378"/>
              <a:gd name="connsiteY13" fmla="*/ 2590875 h 2594970"/>
              <a:gd name="connsiteX14" fmla="*/ 788487 w 5311378"/>
              <a:gd name="connsiteY14" fmla="*/ 2585842 h 2594970"/>
              <a:gd name="connsiteX15" fmla="*/ 3298 w 5311378"/>
              <a:gd name="connsiteY15" fmla="*/ 1241851 h 2594970"/>
              <a:gd name="connsiteX0" fmla="*/ 3298 w 5311378"/>
              <a:gd name="connsiteY0" fmla="*/ 1241851 h 2594970"/>
              <a:gd name="connsiteX1" fmla="*/ 964438 w 5311378"/>
              <a:gd name="connsiteY1" fmla="*/ 203349 h 2594970"/>
              <a:gd name="connsiteX2" fmla="*/ 2482301 w 5311378"/>
              <a:gd name="connsiteY2" fmla="*/ 7870 h 2594970"/>
              <a:gd name="connsiteX3" fmla="*/ 3613366 w 5311378"/>
              <a:gd name="connsiteY3" fmla="*/ 75370 h 2594970"/>
              <a:gd name="connsiteX4" fmla="*/ 4620009 w 5311378"/>
              <a:gd name="connsiteY4" fmla="*/ 138666 h 2594970"/>
              <a:gd name="connsiteX5" fmla="*/ 5201183 w 5311378"/>
              <a:gd name="connsiteY5" fmla="*/ 350328 h 2594970"/>
              <a:gd name="connsiteX6" fmla="*/ 5311378 w 5311378"/>
              <a:gd name="connsiteY6" fmla="*/ 557768 h 2594970"/>
              <a:gd name="connsiteX7" fmla="*/ 4893935 w 5311378"/>
              <a:gd name="connsiteY7" fmla="*/ 1272532 h 2594970"/>
              <a:gd name="connsiteX8" fmla="*/ 4860803 w 5311378"/>
              <a:gd name="connsiteY8" fmla="*/ 1802796 h 2594970"/>
              <a:gd name="connsiteX9" fmla="*/ 4782948 w 5311378"/>
              <a:gd name="connsiteY9" fmla="*/ 2345741 h 2594970"/>
              <a:gd name="connsiteX10" fmla="*/ 4492373 w 5311378"/>
              <a:gd name="connsiteY10" fmla="*/ 2576191 h 2594970"/>
              <a:gd name="connsiteX11" fmla="*/ 2577337 w 5311378"/>
              <a:gd name="connsiteY11" fmla="*/ 2589857 h 2594970"/>
              <a:gd name="connsiteX12" fmla="*/ 1751714 w 5311378"/>
              <a:gd name="connsiteY12" fmla="*/ 2586439 h 2594970"/>
              <a:gd name="connsiteX13" fmla="*/ 1268302 w 5311378"/>
              <a:gd name="connsiteY13" fmla="*/ 2590875 h 2594970"/>
              <a:gd name="connsiteX14" fmla="*/ 788487 w 5311378"/>
              <a:gd name="connsiteY14" fmla="*/ 2585842 h 2594970"/>
              <a:gd name="connsiteX15" fmla="*/ 3298 w 5311378"/>
              <a:gd name="connsiteY15" fmla="*/ 1241851 h 2594970"/>
              <a:gd name="connsiteX0" fmla="*/ 3298 w 5311378"/>
              <a:gd name="connsiteY0" fmla="*/ 1243929 h 2597048"/>
              <a:gd name="connsiteX1" fmla="*/ 964438 w 5311378"/>
              <a:gd name="connsiteY1" fmla="*/ 205427 h 2597048"/>
              <a:gd name="connsiteX2" fmla="*/ 2482301 w 5311378"/>
              <a:gd name="connsiteY2" fmla="*/ 9948 h 2597048"/>
              <a:gd name="connsiteX3" fmla="*/ 3613366 w 5311378"/>
              <a:gd name="connsiteY3" fmla="*/ 77448 h 2597048"/>
              <a:gd name="connsiteX4" fmla="*/ 4620009 w 5311378"/>
              <a:gd name="connsiteY4" fmla="*/ 140744 h 2597048"/>
              <a:gd name="connsiteX5" fmla="*/ 5201184 w 5311378"/>
              <a:gd name="connsiteY5" fmla="*/ 10261 h 2597048"/>
              <a:gd name="connsiteX6" fmla="*/ 5311378 w 5311378"/>
              <a:gd name="connsiteY6" fmla="*/ 559846 h 2597048"/>
              <a:gd name="connsiteX7" fmla="*/ 4893935 w 5311378"/>
              <a:gd name="connsiteY7" fmla="*/ 1274610 h 2597048"/>
              <a:gd name="connsiteX8" fmla="*/ 4860803 w 5311378"/>
              <a:gd name="connsiteY8" fmla="*/ 1804874 h 2597048"/>
              <a:gd name="connsiteX9" fmla="*/ 4782948 w 5311378"/>
              <a:gd name="connsiteY9" fmla="*/ 2347819 h 2597048"/>
              <a:gd name="connsiteX10" fmla="*/ 4492373 w 5311378"/>
              <a:gd name="connsiteY10" fmla="*/ 2578269 h 2597048"/>
              <a:gd name="connsiteX11" fmla="*/ 2577337 w 5311378"/>
              <a:gd name="connsiteY11" fmla="*/ 2591935 h 2597048"/>
              <a:gd name="connsiteX12" fmla="*/ 1751714 w 5311378"/>
              <a:gd name="connsiteY12" fmla="*/ 2588517 h 2597048"/>
              <a:gd name="connsiteX13" fmla="*/ 1268302 w 5311378"/>
              <a:gd name="connsiteY13" fmla="*/ 2592953 h 2597048"/>
              <a:gd name="connsiteX14" fmla="*/ 788487 w 5311378"/>
              <a:gd name="connsiteY14" fmla="*/ 2587920 h 2597048"/>
              <a:gd name="connsiteX15" fmla="*/ 3298 w 5311378"/>
              <a:gd name="connsiteY15" fmla="*/ 1243929 h 2597048"/>
              <a:gd name="connsiteX0" fmla="*/ 4771 w 5312851"/>
              <a:gd name="connsiteY0" fmla="*/ 1302628 h 2655747"/>
              <a:gd name="connsiteX1" fmla="*/ 1009616 w 5312851"/>
              <a:gd name="connsiteY1" fmla="*/ 1095050 h 2655747"/>
              <a:gd name="connsiteX2" fmla="*/ 2483774 w 5312851"/>
              <a:gd name="connsiteY2" fmla="*/ 68647 h 2655747"/>
              <a:gd name="connsiteX3" fmla="*/ 3614839 w 5312851"/>
              <a:gd name="connsiteY3" fmla="*/ 136147 h 2655747"/>
              <a:gd name="connsiteX4" fmla="*/ 4621482 w 5312851"/>
              <a:gd name="connsiteY4" fmla="*/ 199443 h 2655747"/>
              <a:gd name="connsiteX5" fmla="*/ 5202657 w 5312851"/>
              <a:gd name="connsiteY5" fmla="*/ 68960 h 2655747"/>
              <a:gd name="connsiteX6" fmla="*/ 5312851 w 5312851"/>
              <a:gd name="connsiteY6" fmla="*/ 618545 h 2655747"/>
              <a:gd name="connsiteX7" fmla="*/ 4895408 w 5312851"/>
              <a:gd name="connsiteY7" fmla="*/ 1333309 h 2655747"/>
              <a:gd name="connsiteX8" fmla="*/ 4862276 w 5312851"/>
              <a:gd name="connsiteY8" fmla="*/ 1863573 h 2655747"/>
              <a:gd name="connsiteX9" fmla="*/ 4784421 w 5312851"/>
              <a:gd name="connsiteY9" fmla="*/ 2406518 h 2655747"/>
              <a:gd name="connsiteX10" fmla="*/ 4493846 w 5312851"/>
              <a:gd name="connsiteY10" fmla="*/ 2636968 h 2655747"/>
              <a:gd name="connsiteX11" fmla="*/ 2578810 w 5312851"/>
              <a:gd name="connsiteY11" fmla="*/ 2650634 h 2655747"/>
              <a:gd name="connsiteX12" fmla="*/ 1753187 w 5312851"/>
              <a:gd name="connsiteY12" fmla="*/ 2647216 h 2655747"/>
              <a:gd name="connsiteX13" fmla="*/ 1269775 w 5312851"/>
              <a:gd name="connsiteY13" fmla="*/ 2651652 h 2655747"/>
              <a:gd name="connsiteX14" fmla="*/ 789960 w 5312851"/>
              <a:gd name="connsiteY14" fmla="*/ 2646619 h 2655747"/>
              <a:gd name="connsiteX15" fmla="*/ 4771 w 5312851"/>
              <a:gd name="connsiteY15" fmla="*/ 1302628 h 2655747"/>
              <a:gd name="connsiteX0" fmla="*/ 231775 w 4851512"/>
              <a:gd name="connsiteY0" fmla="*/ 1851147 h 2655747"/>
              <a:gd name="connsiteX1" fmla="*/ 548277 w 4851512"/>
              <a:gd name="connsiteY1" fmla="*/ 1095050 h 2655747"/>
              <a:gd name="connsiteX2" fmla="*/ 2022435 w 4851512"/>
              <a:gd name="connsiteY2" fmla="*/ 68647 h 2655747"/>
              <a:gd name="connsiteX3" fmla="*/ 3153500 w 4851512"/>
              <a:gd name="connsiteY3" fmla="*/ 136147 h 2655747"/>
              <a:gd name="connsiteX4" fmla="*/ 4160143 w 4851512"/>
              <a:gd name="connsiteY4" fmla="*/ 199443 h 2655747"/>
              <a:gd name="connsiteX5" fmla="*/ 4741318 w 4851512"/>
              <a:gd name="connsiteY5" fmla="*/ 68960 h 2655747"/>
              <a:gd name="connsiteX6" fmla="*/ 4851512 w 4851512"/>
              <a:gd name="connsiteY6" fmla="*/ 618545 h 2655747"/>
              <a:gd name="connsiteX7" fmla="*/ 4434069 w 4851512"/>
              <a:gd name="connsiteY7" fmla="*/ 1333309 h 2655747"/>
              <a:gd name="connsiteX8" fmla="*/ 4400937 w 4851512"/>
              <a:gd name="connsiteY8" fmla="*/ 1863573 h 2655747"/>
              <a:gd name="connsiteX9" fmla="*/ 4323082 w 4851512"/>
              <a:gd name="connsiteY9" fmla="*/ 2406518 h 2655747"/>
              <a:gd name="connsiteX10" fmla="*/ 4032507 w 4851512"/>
              <a:gd name="connsiteY10" fmla="*/ 2636968 h 2655747"/>
              <a:gd name="connsiteX11" fmla="*/ 2117471 w 4851512"/>
              <a:gd name="connsiteY11" fmla="*/ 2650634 h 2655747"/>
              <a:gd name="connsiteX12" fmla="*/ 1291848 w 4851512"/>
              <a:gd name="connsiteY12" fmla="*/ 2647216 h 2655747"/>
              <a:gd name="connsiteX13" fmla="*/ 808436 w 4851512"/>
              <a:gd name="connsiteY13" fmla="*/ 2651652 h 2655747"/>
              <a:gd name="connsiteX14" fmla="*/ 328621 w 4851512"/>
              <a:gd name="connsiteY14" fmla="*/ 2646619 h 2655747"/>
              <a:gd name="connsiteX15" fmla="*/ 231775 w 4851512"/>
              <a:gd name="connsiteY15" fmla="*/ 1851147 h 2655747"/>
              <a:gd name="connsiteX0" fmla="*/ 231775 w 4851512"/>
              <a:gd name="connsiteY0" fmla="*/ 1792449 h 2597049"/>
              <a:gd name="connsiteX1" fmla="*/ 548277 w 4851512"/>
              <a:gd name="connsiteY1" fmla="*/ 1036352 h 2597049"/>
              <a:gd name="connsiteX2" fmla="*/ 2246419 w 4851512"/>
              <a:gd name="connsiteY2" fmla="*/ 846304 h 2597049"/>
              <a:gd name="connsiteX3" fmla="*/ 3153500 w 4851512"/>
              <a:gd name="connsiteY3" fmla="*/ 77449 h 2597049"/>
              <a:gd name="connsiteX4" fmla="*/ 4160143 w 4851512"/>
              <a:gd name="connsiteY4" fmla="*/ 140745 h 2597049"/>
              <a:gd name="connsiteX5" fmla="*/ 4741318 w 4851512"/>
              <a:gd name="connsiteY5" fmla="*/ 10262 h 2597049"/>
              <a:gd name="connsiteX6" fmla="*/ 4851512 w 4851512"/>
              <a:gd name="connsiteY6" fmla="*/ 559847 h 2597049"/>
              <a:gd name="connsiteX7" fmla="*/ 4434069 w 4851512"/>
              <a:gd name="connsiteY7" fmla="*/ 1274611 h 2597049"/>
              <a:gd name="connsiteX8" fmla="*/ 4400937 w 4851512"/>
              <a:gd name="connsiteY8" fmla="*/ 1804875 h 2597049"/>
              <a:gd name="connsiteX9" fmla="*/ 4323082 w 4851512"/>
              <a:gd name="connsiteY9" fmla="*/ 2347820 h 2597049"/>
              <a:gd name="connsiteX10" fmla="*/ 4032507 w 4851512"/>
              <a:gd name="connsiteY10" fmla="*/ 2578270 h 2597049"/>
              <a:gd name="connsiteX11" fmla="*/ 2117471 w 4851512"/>
              <a:gd name="connsiteY11" fmla="*/ 2591936 h 2597049"/>
              <a:gd name="connsiteX12" fmla="*/ 1291848 w 4851512"/>
              <a:gd name="connsiteY12" fmla="*/ 2588518 h 2597049"/>
              <a:gd name="connsiteX13" fmla="*/ 808436 w 4851512"/>
              <a:gd name="connsiteY13" fmla="*/ 2592954 h 2597049"/>
              <a:gd name="connsiteX14" fmla="*/ 328621 w 4851512"/>
              <a:gd name="connsiteY14" fmla="*/ 2587921 h 2597049"/>
              <a:gd name="connsiteX15" fmla="*/ 231775 w 4851512"/>
              <a:gd name="connsiteY15" fmla="*/ 1792449 h 2597049"/>
              <a:gd name="connsiteX0" fmla="*/ 249527 w 4869264"/>
              <a:gd name="connsiteY0" fmla="*/ 1792449 h 2597049"/>
              <a:gd name="connsiteX1" fmla="*/ 948443 w 4869264"/>
              <a:gd name="connsiteY1" fmla="*/ 1432807 h 2597049"/>
              <a:gd name="connsiteX2" fmla="*/ 2264171 w 4869264"/>
              <a:gd name="connsiteY2" fmla="*/ 846304 h 2597049"/>
              <a:gd name="connsiteX3" fmla="*/ 3171252 w 4869264"/>
              <a:gd name="connsiteY3" fmla="*/ 77449 h 2597049"/>
              <a:gd name="connsiteX4" fmla="*/ 4177895 w 4869264"/>
              <a:gd name="connsiteY4" fmla="*/ 140745 h 2597049"/>
              <a:gd name="connsiteX5" fmla="*/ 4759070 w 4869264"/>
              <a:gd name="connsiteY5" fmla="*/ 10262 h 2597049"/>
              <a:gd name="connsiteX6" fmla="*/ 4869264 w 4869264"/>
              <a:gd name="connsiteY6" fmla="*/ 559847 h 2597049"/>
              <a:gd name="connsiteX7" fmla="*/ 4451821 w 4869264"/>
              <a:gd name="connsiteY7" fmla="*/ 1274611 h 2597049"/>
              <a:gd name="connsiteX8" fmla="*/ 4418689 w 4869264"/>
              <a:gd name="connsiteY8" fmla="*/ 1804875 h 2597049"/>
              <a:gd name="connsiteX9" fmla="*/ 4340834 w 4869264"/>
              <a:gd name="connsiteY9" fmla="*/ 2347820 h 2597049"/>
              <a:gd name="connsiteX10" fmla="*/ 4050259 w 4869264"/>
              <a:gd name="connsiteY10" fmla="*/ 2578270 h 2597049"/>
              <a:gd name="connsiteX11" fmla="*/ 2135223 w 4869264"/>
              <a:gd name="connsiteY11" fmla="*/ 2591936 h 2597049"/>
              <a:gd name="connsiteX12" fmla="*/ 1309600 w 4869264"/>
              <a:gd name="connsiteY12" fmla="*/ 2588518 h 2597049"/>
              <a:gd name="connsiteX13" fmla="*/ 826188 w 4869264"/>
              <a:gd name="connsiteY13" fmla="*/ 2592954 h 2597049"/>
              <a:gd name="connsiteX14" fmla="*/ 346373 w 4869264"/>
              <a:gd name="connsiteY14" fmla="*/ 2587921 h 2597049"/>
              <a:gd name="connsiteX15" fmla="*/ 249527 w 4869264"/>
              <a:gd name="connsiteY15" fmla="*/ 1792449 h 2597049"/>
              <a:gd name="connsiteX0" fmla="*/ 249527 w 4869264"/>
              <a:gd name="connsiteY0" fmla="*/ 1792449 h 2597049"/>
              <a:gd name="connsiteX1" fmla="*/ 948443 w 4869264"/>
              <a:gd name="connsiteY1" fmla="*/ 1432807 h 2597049"/>
              <a:gd name="connsiteX2" fmla="*/ 2264171 w 4869264"/>
              <a:gd name="connsiteY2" fmla="*/ 846304 h 2597049"/>
              <a:gd name="connsiteX3" fmla="*/ 3280514 w 4869264"/>
              <a:gd name="connsiteY3" fmla="*/ 517351 h 2597049"/>
              <a:gd name="connsiteX4" fmla="*/ 4177895 w 4869264"/>
              <a:gd name="connsiteY4" fmla="*/ 140745 h 2597049"/>
              <a:gd name="connsiteX5" fmla="*/ 4759070 w 4869264"/>
              <a:gd name="connsiteY5" fmla="*/ 10262 h 2597049"/>
              <a:gd name="connsiteX6" fmla="*/ 4869264 w 4869264"/>
              <a:gd name="connsiteY6" fmla="*/ 559847 h 2597049"/>
              <a:gd name="connsiteX7" fmla="*/ 4451821 w 4869264"/>
              <a:gd name="connsiteY7" fmla="*/ 1274611 h 2597049"/>
              <a:gd name="connsiteX8" fmla="*/ 4418689 w 4869264"/>
              <a:gd name="connsiteY8" fmla="*/ 1804875 h 2597049"/>
              <a:gd name="connsiteX9" fmla="*/ 4340834 w 4869264"/>
              <a:gd name="connsiteY9" fmla="*/ 2347820 h 2597049"/>
              <a:gd name="connsiteX10" fmla="*/ 4050259 w 4869264"/>
              <a:gd name="connsiteY10" fmla="*/ 2578270 h 2597049"/>
              <a:gd name="connsiteX11" fmla="*/ 2135223 w 4869264"/>
              <a:gd name="connsiteY11" fmla="*/ 2591936 h 2597049"/>
              <a:gd name="connsiteX12" fmla="*/ 1309600 w 4869264"/>
              <a:gd name="connsiteY12" fmla="*/ 2588518 h 2597049"/>
              <a:gd name="connsiteX13" fmla="*/ 826188 w 4869264"/>
              <a:gd name="connsiteY13" fmla="*/ 2592954 h 2597049"/>
              <a:gd name="connsiteX14" fmla="*/ 346373 w 4869264"/>
              <a:gd name="connsiteY14" fmla="*/ 2587921 h 2597049"/>
              <a:gd name="connsiteX15" fmla="*/ 249527 w 4869264"/>
              <a:gd name="connsiteY15" fmla="*/ 1792449 h 2597049"/>
              <a:gd name="connsiteX0" fmla="*/ 249527 w 4869264"/>
              <a:gd name="connsiteY0" fmla="*/ 1782765 h 2587365"/>
              <a:gd name="connsiteX1" fmla="*/ 948443 w 4869264"/>
              <a:gd name="connsiteY1" fmla="*/ 1423123 h 2587365"/>
              <a:gd name="connsiteX2" fmla="*/ 2264171 w 4869264"/>
              <a:gd name="connsiteY2" fmla="*/ 836620 h 2587365"/>
              <a:gd name="connsiteX3" fmla="*/ 3280514 w 4869264"/>
              <a:gd name="connsiteY3" fmla="*/ 507667 h 2587365"/>
              <a:gd name="connsiteX4" fmla="*/ 4183358 w 4869264"/>
              <a:gd name="connsiteY4" fmla="*/ 424329 h 2587365"/>
              <a:gd name="connsiteX5" fmla="*/ 4759070 w 4869264"/>
              <a:gd name="connsiteY5" fmla="*/ 578 h 2587365"/>
              <a:gd name="connsiteX6" fmla="*/ 4869264 w 4869264"/>
              <a:gd name="connsiteY6" fmla="*/ 550163 h 2587365"/>
              <a:gd name="connsiteX7" fmla="*/ 4451821 w 4869264"/>
              <a:gd name="connsiteY7" fmla="*/ 1264927 h 2587365"/>
              <a:gd name="connsiteX8" fmla="*/ 4418689 w 4869264"/>
              <a:gd name="connsiteY8" fmla="*/ 1795191 h 2587365"/>
              <a:gd name="connsiteX9" fmla="*/ 4340834 w 4869264"/>
              <a:gd name="connsiteY9" fmla="*/ 2338136 h 2587365"/>
              <a:gd name="connsiteX10" fmla="*/ 4050259 w 4869264"/>
              <a:gd name="connsiteY10" fmla="*/ 2568586 h 2587365"/>
              <a:gd name="connsiteX11" fmla="*/ 2135223 w 4869264"/>
              <a:gd name="connsiteY11" fmla="*/ 2582252 h 2587365"/>
              <a:gd name="connsiteX12" fmla="*/ 1309600 w 4869264"/>
              <a:gd name="connsiteY12" fmla="*/ 2578834 h 2587365"/>
              <a:gd name="connsiteX13" fmla="*/ 826188 w 4869264"/>
              <a:gd name="connsiteY13" fmla="*/ 2583270 h 2587365"/>
              <a:gd name="connsiteX14" fmla="*/ 346373 w 4869264"/>
              <a:gd name="connsiteY14" fmla="*/ 2578237 h 2587365"/>
              <a:gd name="connsiteX15" fmla="*/ 249527 w 4869264"/>
              <a:gd name="connsiteY15" fmla="*/ 1782765 h 2587365"/>
              <a:gd name="connsiteX0" fmla="*/ 249527 w 4869264"/>
              <a:gd name="connsiteY0" fmla="*/ 1782765 h 2587365"/>
              <a:gd name="connsiteX1" fmla="*/ 948443 w 4869264"/>
              <a:gd name="connsiteY1" fmla="*/ 1423123 h 2587365"/>
              <a:gd name="connsiteX2" fmla="*/ 2264171 w 4869264"/>
              <a:gd name="connsiteY2" fmla="*/ 836620 h 2587365"/>
              <a:gd name="connsiteX3" fmla="*/ 3149401 w 4869264"/>
              <a:gd name="connsiteY3" fmla="*/ 866104 h 2587365"/>
              <a:gd name="connsiteX4" fmla="*/ 4183358 w 4869264"/>
              <a:gd name="connsiteY4" fmla="*/ 424329 h 2587365"/>
              <a:gd name="connsiteX5" fmla="*/ 4759070 w 4869264"/>
              <a:gd name="connsiteY5" fmla="*/ 578 h 2587365"/>
              <a:gd name="connsiteX6" fmla="*/ 4869264 w 4869264"/>
              <a:gd name="connsiteY6" fmla="*/ 550163 h 2587365"/>
              <a:gd name="connsiteX7" fmla="*/ 4451821 w 4869264"/>
              <a:gd name="connsiteY7" fmla="*/ 1264927 h 2587365"/>
              <a:gd name="connsiteX8" fmla="*/ 4418689 w 4869264"/>
              <a:gd name="connsiteY8" fmla="*/ 1795191 h 2587365"/>
              <a:gd name="connsiteX9" fmla="*/ 4340834 w 4869264"/>
              <a:gd name="connsiteY9" fmla="*/ 2338136 h 2587365"/>
              <a:gd name="connsiteX10" fmla="*/ 4050259 w 4869264"/>
              <a:gd name="connsiteY10" fmla="*/ 2568586 h 2587365"/>
              <a:gd name="connsiteX11" fmla="*/ 2135223 w 4869264"/>
              <a:gd name="connsiteY11" fmla="*/ 2582252 h 2587365"/>
              <a:gd name="connsiteX12" fmla="*/ 1309600 w 4869264"/>
              <a:gd name="connsiteY12" fmla="*/ 2578834 h 2587365"/>
              <a:gd name="connsiteX13" fmla="*/ 826188 w 4869264"/>
              <a:gd name="connsiteY13" fmla="*/ 2583270 h 2587365"/>
              <a:gd name="connsiteX14" fmla="*/ 346373 w 4869264"/>
              <a:gd name="connsiteY14" fmla="*/ 2578237 h 2587365"/>
              <a:gd name="connsiteX15" fmla="*/ 249527 w 4869264"/>
              <a:gd name="connsiteY15" fmla="*/ 1782765 h 2587365"/>
              <a:gd name="connsiteX0" fmla="*/ 249527 w 4869264"/>
              <a:gd name="connsiteY0" fmla="*/ 1782765 h 2587365"/>
              <a:gd name="connsiteX1" fmla="*/ 948443 w 4869264"/>
              <a:gd name="connsiteY1" fmla="*/ 1423123 h 2587365"/>
              <a:gd name="connsiteX2" fmla="*/ 2264171 w 4869264"/>
              <a:gd name="connsiteY2" fmla="*/ 1374277 h 2587365"/>
              <a:gd name="connsiteX3" fmla="*/ 3149401 w 4869264"/>
              <a:gd name="connsiteY3" fmla="*/ 866104 h 2587365"/>
              <a:gd name="connsiteX4" fmla="*/ 4183358 w 4869264"/>
              <a:gd name="connsiteY4" fmla="*/ 424329 h 2587365"/>
              <a:gd name="connsiteX5" fmla="*/ 4759070 w 4869264"/>
              <a:gd name="connsiteY5" fmla="*/ 578 h 2587365"/>
              <a:gd name="connsiteX6" fmla="*/ 4869264 w 4869264"/>
              <a:gd name="connsiteY6" fmla="*/ 550163 h 2587365"/>
              <a:gd name="connsiteX7" fmla="*/ 4451821 w 4869264"/>
              <a:gd name="connsiteY7" fmla="*/ 1264927 h 2587365"/>
              <a:gd name="connsiteX8" fmla="*/ 4418689 w 4869264"/>
              <a:gd name="connsiteY8" fmla="*/ 1795191 h 2587365"/>
              <a:gd name="connsiteX9" fmla="*/ 4340834 w 4869264"/>
              <a:gd name="connsiteY9" fmla="*/ 2338136 h 2587365"/>
              <a:gd name="connsiteX10" fmla="*/ 4050259 w 4869264"/>
              <a:gd name="connsiteY10" fmla="*/ 2568586 h 2587365"/>
              <a:gd name="connsiteX11" fmla="*/ 2135223 w 4869264"/>
              <a:gd name="connsiteY11" fmla="*/ 2582252 h 2587365"/>
              <a:gd name="connsiteX12" fmla="*/ 1309600 w 4869264"/>
              <a:gd name="connsiteY12" fmla="*/ 2578834 h 2587365"/>
              <a:gd name="connsiteX13" fmla="*/ 826188 w 4869264"/>
              <a:gd name="connsiteY13" fmla="*/ 2583270 h 2587365"/>
              <a:gd name="connsiteX14" fmla="*/ 346373 w 4869264"/>
              <a:gd name="connsiteY14" fmla="*/ 2578237 h 2587365"/>
              <a:gd name="connsiteX15" fmla="*/ 249527 w 4869264"/>
              <a:gd name="connsiteY15" fmla="*/ 1782765 h 2587365"/>
              <a:gd name="connsiteX0" fmla="*/ 249527 w 4869264"/>
              <a:gd name="connsiteY0" fmla="*/ 1782765 h 2587365"/>
              <a:gd name="connsiteX1" fmla="*/ 948443 w 4869264"/>
              <a:gd name="connsiteY1" fmla="*/ 2237755 h 2587365"/>
              <a:gd name="connsiteX2" fmla="*/ 2264171 w 4869264"/>
              <a:gd name="connsiteY2" fmla="*/ 1374277 h 2587365"/>
              <a:gd name="connsiteX3" fmla="*/ 3149401 w 4869264"/>
              <a:gd name="connsiteY3" fmla="*/ 866104 h 2587365"/>
              <a:gd name="connsiteX4" fmla="*/ 4183358 w 4869264"/>
              <a:gd name="connsiteY4" fmla="*/ 424329 h 2587365"/>
              <a:gd name="connsiteX5" fmla="*/ 4759070 w 4869264"/>
              <a:gd name="connsiteY5" fmla="*/ 578 h 2587365"/>
              <a:gd name="connsiteX6" fmla="*/ 4869264 w 4869264"/>
              <a:gd name="connsiteY6" fmla="*/ 550163 h 2587365"/>
              <a:gd name="connsiteX7" fmla="*/ 4451821 w 4869264"/>
              <a:gd name="connsiteY7" fmla="*/ 1264927 h 2587365"/>
              <a:gd name="connsiteX8" fmla="*/ 4418689 w 4869264"/>
              <a:gd name="connsiteY8" fmla="*/ 1795191 h 2587365"/>
              <a:gd name="connsiteX9" fmla="*/ 4340834 w 4869264"/>
              <a:gd name="connsiteY9" fmla="*/ 2338136 h 2587365"/>
              <a:gd name="connsiteX10" fmla="*/ 4050259 w 4869264"/>
              <a:gd name="connsiteY10" fmla="*/ 2568586 h 2587365"/>
              <a:gd name="connsiteX11" fmla="*/ 2135223 w 4869264"/>
              <a:gd name="connsiteY11" fmla="*/ 2582252 h 2587365"/>
              <a:gd name="connsiteX12" fmla="*/ 1309600 w 4869264"/>
              <a:gd name="connsiteY12" fmla="*/ 2578834 h 2587365"/>
              <a:gd name="connsiteX13" fmla="*/ 826188 w 4869264"/>
              <a:gd name="connsiteY13" fmla="*/ 2583270 h 2587365"/>
              <a:gd name="connsiteX14" fmla="*/ 346373 w 4869264"/>
              <a:gd name="connsiteY14" fmla="*/ 2578237 h 2587365"/>
              <a:gd name="connsiteX15" fmla="*/ 249527 w 4869264"/>
              <a:gd name="connsiteY15" fmla="*/ 1782765 h 2587365"/>
              <a:gd name="connsiteX0" fmla="*/ 339609 w 4828232"/>
              <a:gd name="connsiteY0" fmla="*/ 2222666 h 2587365"/>
              <a:gd name="connsiteX1" fmla="*/ 907411 w 4828232"/>
              <a:gd name="connsiteY1" fmla="*/ 2237755 h 2587365"/>
              <a:gd name="connsiteX2" fmla="*/ 2223139 w 4828232"/>
              <a:gd name="connsiteY2" fmla="*/ 1374277 h 2587365"/>
              <a:gd name="connsiteX3" fmla="*/ 3108369 w 4828232"/>
              <a:gd name="connsiteY3" fmla="*/ 866104 h 2587365"/>
              <a:gd name="connsiteX4" fmla="*/ 4142326 w 4828232"/>
              <a:gd name="connsiteY4" fmla="*/ 424329 h 2587365"/>
              <a:gd name="connsiteX5" fmla="*/ 4718038 w 4828232"/>
              <a:gd name="connsiteY5" fmla="*/ 578 h 2587365"/>
              <a:gd name="connsiteX6" fmla="*/ 4828232 w 4828232"/>
              <a:gd name="connsiteY6" fmla="*/ 550163 h 2587365"/>
              <a:gd name="connsiteX7" fmla="*/ 4410789 w 4828232"/>
              <a:gd name="connsiteY7" fmla="*/ 1264927 h 2587365"/>
              <a:gd name="connsiteX8" fmla="*/ 4377657 w 4828232"/>
              <a:gd name="connsiteY8" fmla="*/ 1795191 h 2587365"/>
              <a:gd name="connsiteX9" fmla="*/ 4299802 w 4828232"/>
              <a:gd name="connsiteY9" fmla="*/ 2338136 h 2587365"/>
              <a:gd name="connsiteX10" fmla="*/ 4009227 w 4828232"/>
              <a:gd name="connsiteY10" fmla="*/ 2568586 h 2587365"/>
              <a:gd name="connsiteX11" fmla="*/ 2094191 w 4828232"/>
              <a:gd name="connsiteY11" fmla="*/ 2582252 h 2587365"/>
              <a:gd name="connsiteX12" fmla="*/ 1268568 w 4828232"/>
              <a:gd name="connsiteY12" fmla="*/ 2578834 h 2587365"/>
              <a:gd name="connsiteX13" fmla="*/ 785156 w 4828232"/>
              <a:gd name="connsiteY13" fmla="*/ 2583270 h 2587365"/>
              <a:gd name="connsiteX14" fmla="*/ 305341 w 4828232"/>
              <a:gd name="connsiteY14" fmla="*/ 2578237 h 2587365"/>
              <a:gd name="connsiteX15" fmla="*/ 339609 w 4828232"/>
              <a:gd name="connsiteY15" fmla="*/ 2222666 h 2587365"/>
              <a:gd name="connsiteX0" fmla="*/ 341334 w 4829957"/>
              <a:gd name="connsiteY0" fmla="*/ 2222666 h 2587365"/>
              <a:gd name="connsiteX1" fmla="*/ 952841 w 4829957"/>
              <a:gd name="connsiteY1" fmla="*/ 1993365 h 2587365"/>
              <a:gd name="connsiteX2" fmla="*/ 2224864 w 4829957"/>
              <a:gd name="connsiteY2" fmla="*/ 1374277 h 2587365"/>
              <a:gd name="connsiteX3" fmla="*/ 3110094 w 4829957"/>
              <a:gd name="connsiteY3" fmla="*/ 866104 h 2587365"/>
              <a:gd name="connsiteX4" fmla="*/ 4144051 w 4829957"/>
              <a:gd name="connsiteY4" fmla="*/ 424329 h 2587365"/>
              <a:gd name="connsiteX5" fmla="*/ 4719763 w 4829957"/>
              <a:gd name="connsiteY5" fmla="*/ 578 h 2587365"/>
              <a:gd name="connsiteX6" fmla="*/ 4829957 w 4829957"/>
              <a:gd name="connsiteY6" fmla="*/ 550163 h 2587365"/>
              <a:gd name="connsiteX7" fmla="*/ 4412514 w 4829957"/>
              <a:gd name="connsiteY7" fmla="*/ 1264927 h 2587365"/>
              <a:gd name="connsiteX8" fmla="*/ 4379382 w 4829957"/>
              <a:gd name="connsiteY8" fmla="*/ 1795191 h 2587365"/>
              <a:gd name="connsiteX9" fmla="*/ 4301527 w 4829957"/>
              <a:gd name="connsiteY9" fmla="*/ 2338136 h 2587365"/>
              <a:gd name="connsiteX10" fmla="*/ 4010952 w 4829957"/>
              <a:gd name="connsiteY10" fmla="*/ 2568586 h 2587365"/>
              <a:gd name="connsiteX11" fmla="*/ 2095916 w 4829957"/>
              <a:gd name="connsiteY11" fmla="*/ 2582252 h 2587365"/>
              <a:gd name="connsiteX12" fmla="*/ 1270293 w 4829957"/>
              <a:gd name="connsiteY12" fmla="*/ 2578834 h 2587365"/>
              <a:gd name="connsiteX13" fmla="*/ 786881 w 4829957"/>
              <a:gd name="connsiteY13" fmla="*/ 2583270 h 2587365"/>
              <a:gd name="connsiteX14" fmla="*/ 307066 w 4829957"/>
              <a:gd name="connsiteY14" fmla="*/ 2578237 h 2587365"/>
              <a:gd name="connsiteX15" fmla="*/ 341334 w 4829957"/>
              <a:gd name="connsiteY15" fmla="*/ 2222666 h 2587365"/>
              <a:gd name="connsiteX0" fmla="*/ 482231 w 4785112"/>
              <a:gd name="connsiteY0" fmla="*/ 2293268 h 2587365"/>
              <a:gd name="connsiteX1" fmla="*/ 907996 w 4785112"/>
              <a:gd name="connsiteY1" fmla="*/ 1993365 h 2587365"/>
              <a:gd name="connsiteX2" fmla="*/ 2180019 w 4785112"/>
              <a:gd name="connsiteY2" fmla="*/ 1374277 h 2587365"/>
              <a:gd name="connsiteX3" fmla="*/ 3065249 w 4785112"/>
              <a:gd name="connsiteY3" fmla="*/ 866104 h 2587365"/>
              <a:gd name="connsiteX4" fmla="*/ 4099206 w 4785112"/>
              <a:gd name="connsiteY4" fmla="*/ 424329 h 2587365"/>
              <a:gd name="connsiteX5" fmla="*/ 4674918 w 4785112"/>
              <a:gd name="connsiteY5" fmla="*/ 578 h 2587365"/>
              <a:gd name="connsiteX6" fmla="*/ 4785112 w 4785112"/>
              <a:gd name="connsiteY6" fmla="*/ 550163 h 2587365"/>
              <a:gd name="connsiteX7" fmla="*/ 4367669 w 4785112"/>
              <a:gd name="connsiteY7" fmla="*/ 1264927 h 2587365"/>
              <a:gd name="connsiteX8" fmla="*/ 4334537 w 4785112"/>
              <a:gd name="connsiteY8" fmla="*/ 1795191 h 2587365"/>
              <a:gd name="connsiteX9" fmla="*/ 4256682 w 4785112"/>
              <a:gd name="connsiteY9" fmla="*/ 2338136 h 2587365"/>
              <a:gd name="connsiteX10" fmla="*/ 3966107 w 4785112"/>
              <a:gd name="connsiteY10" fmla="*/ 2568586 h 2587365"/>
              <a:gd name="connsiteX11" fmla="*/ 2051071 w 4785112"/>
              <a:gd name="connsiteY11" fmla="*/ 2582252 h 2587365"/>
              <a:gd name="connsiteX12" fmla="*/ 1225448 w 4785112"/>
              <a:gd name="connsiteY12" fmla="*/ 2578834 h 2587365"/>
              <a:gd name="connsiteX13" fmla="*/ 742036 w 4785112"/>
              <a:gd name="connsiteY13" fmla="*/ 2583270 h 2587365"/>
              <a:gd name="connsiteX14" fmla="*/ 262221 w 4785112"/>
              <a:gd name="connsiteY14" fmla="*/ 2578237 h 2587365"/>
              <a:gd name="connsiteX15" fmla="*/ 482231 w 4785112"/>
              <a:gd name="connsiteY15" fmla="*/ 2293268 h 2587365"/>
              <a:gd name="connsiteX0" fmla="*/ 513726 w 4816607"/>
              <a:gd name="connsiteY0" fmla="*/ 2293268 h 2587365"/>
              <a:gd name="connsiteX1" fmla="*/ 939491 w 4816607"/>
              <a:gd name="connsiteY1" fmla="*/ 1993365 h 2587365"/>
              <a:gd name="connsiteX2" fmla="*/ 2211514 w 4816607"/>
              <a:gd name="connsiteY2" fmla="*/ 1374277 h 2587365"/>
              <a:gd name="connsiteX3" fmla="*/ 3096744 w 4816607"/>
              <a:gd name="connsiteY3" fmla="*/ 866104 h 2587365"/>
              <a:gd name="connsiteX4" fmla="*/ 4130701 w 4816607"/>
              <a:gd name="connsiteY4" fmla="*/ 424329 h 2587365"/>
              <a:gd name="connsiteX5" fmla="*/ 4706413 w 4816607"/>
              <a:gd name="connsiteY5" fmla="*/ 578 h 2587365"/>
              <a:gd name="connsiteX6" fmla="*/ 4816607 w 4816607"/>
              <a:gd name="connsiteY6" fmla="*/ 550163 h 2587365"/>
              <a:gd name="connsiteX7" fmla="*/ 4399164 w 4816607"/>
              <a:gd name="connsiteY7" fmla="*/ 1264927 h 2587365"/>
              <a:gd name="connsiteX8" fmla="*/ 4366032 w 4816607"/>
              <a:gd name="connsiteY8" fmla="*/ 1795191 h 2587365"/>
              <a:gd name="connsiteX9" fmla="*/ 4288177 w 4816607"/>
              <a:gd name="connsiteY9" fmla="*/ 2338136 h 2587365"/>
              <a:gd name="connsiteX10" fmla="*/ 3997602 w 4816607"/>
              <a:gd name="connsiteY10" fmla="*/ 2568586 h 2587365"/>
              <a:gd name="connsiteX11" fmla="*/ 2082566 w 4816607"/>
              <a:gd name="connsiteY11" fmla="*/ 2582252 h 2587365"/>
              <a:gd name="connsiteX12" fmla="*/ 1256943 w 4816607"/>
              <a:gd name="connsiteY12" fmla="*/ 2578834 h 2587365"/>
              <a:gd name="connsiteX13" fmla="*/ 773531 w 4816607"/>
              <a:gd name="connsiteY13" fmla="*/ 2583270 h 2587365"/>
              <a:gd name="connsiteX14" fmla="*/ 293716 w 4816607"/>
              <a:gd name="connsiteY14" fmla="*/ 2578237 h 2587365"/>
              <a:gd name="connsiteX15" fmla="*/ 513726 w 4816607"/>
              <a:gd name="connsiteY15" fmla="*/ 2293268 h 2587365"/>
              <a:gd name="connsiteX0" fmla="*/ 385205 w 4688086"/>
              <a:gd name="connsiteY0" fmla="*/ 2293268 h 2587365"/>
              <a:gd name="connsiteX1" fmla="*/ 810970 w 4688086"/>
              <a:gd name="connsiteY1" fmla="*/ 1993365 h 2587365"/>
              <a:gd name="connsiteX2" fmla="*/ 2082993 w 4688086"/>
              <a:gd name="connsiteY2" fmla="*/ 1374277 h 2587365"/>
              <a:gd name="connsiteX3" fmla="*/ 2968223 w 4688086"/>
              <a:gd name="connsiteY3" fmla="*/ 866104 h 2587365"/>
              <a:gd name="connsiteX4" fmla="*/ 4002180 w 4688086"/>
              <a:gd name="connsiteY4" fmla="*/ 424329 h 2587365"/>
              <a:gd name="connsiteX5" fmla="*/ 4577892 w 4688086"/>
              <a:gd name="connsiteY5" fmla="*/ 578 h 2587365"/>
              <a:gd name="connsiteX6" fmla="*/ 4688086 w 4688086"/>
              <a:gd name="connsiteY6" fmla="*/ 550163 h 2587365"/>
              <a:gd name="connsiteX7" fmla="*/ 4270643 w 4688086"/>
              <a:gd name="connsiteY7" fmla="*/ 1264927 h 2587365"/>
              <a:gd name="connsiteX8" fmla="*/ 4237511 w 4688086"/>
              <a:gd name="connsiteY8" fmla="*/ 1795191 h 2587365"/>
              <a:gd name="connsiteX9" fmla="*/ 4159656 w 4688086"/>
              <a:gd name="connsiteY9" fmla="*/ 2338136 h 2587365"/>
              <a:gd name="connsiteX10" fmla="*/ 3869081 w 4688086"/>
              <a:gd name="connsiteY10" fmla="*/ 2568586 h 2587365"/>
              <a:gd name="connsiteX11" fmla="*/ 1954045 w 4688086"/>
              <a:gd name="connsiteY11" fmla="*/ 2582252 h 2587365"/>
              <a:gd name="connsiteX12" fmla="*/ 1128422 w 4688086"/>
              <a:gd name="connsiteY12" fmla="*/ 2578834 h 2587365"/>
              <a:gd name="connsiteX13" fmla="*/ 645010 w 4688086"/>
              <a:gd name="connsiteY13" fmla="*/ 2583270 h 2587365"/>
              <a:gd name="connsiteX14" fmla="*/ 285382 w 4688086"/>
              <a:gd name="connsiteY14" fmla="*/ 2578237 h 2587365"/>
              <a:gd name="connsiteX15" fmla="*/ 385205 w 4688086"/>
              <a:gd name="connsiteY15" fmla="*/ 2293268 h 2587365"/>
              <a:gd name="connsiteX0" fmla="*/ 397336 w 4700217"/>
              <a:gd name="connsiteY0" fmla="*/ 2293268 h 2587365"/>
              <a:gd name="connsiteX1" fmla="*/ 823101 w 4700217"/>
              <a:gd name="connsiteY1" fmla="*/ 1993365 h 2587365"/>
              <a:gd name="connsiteX2" fmla="*/ 2095124 w 4700217"/>
              <a:gd name="connsiteY2" fmla="*/ 1374277 h 2587365"/>
              <a:gd name="connsiteX3" fmla="*/ 2980354 w 4700217"/>
              <a:gd name="connsiteY3" fmla="*/ 866104 h 2587365"/>
              <a:gd name="connsiteX4" fmla="*/ 4014311 w 4700217"/>
              <a:gd name="connsiteY4" fmla="*/ 424329 h 2587365"/>
              <a:gd name="connsiteX5" fmla="*/ 4590023 w 4700217"/>
              <a:gd name="connsiteY5" fmla="*/ 578 h 2587365"/>
              <a:gd name="connsiteX6" fmla="*/ 4700217 w 4700217"/>
              <a:gd name="connsiteY6" fmla="*/ 550163 h 2587365"/>
              <a:gd name="connsiteX7" fmla="*/ 4282774 w 4700217"/>
              <a:gd name="connsiteY7" fmla="*/ 1264927 h 2587365"/>
              <a:gd name="connsiteX8" fmla="*/ 4249642 w 4700217"/>
              <a:gd name="connsiteY8" fmla="*/ 1795191 h 2587365"/>
              <a:gd name="connsiteX9" fmla="*/ 4171787 w 4700217"/>
              <a:gd name="connsiteY9" fmla="*/ 2338136 h 2587365"/>
              <a:gd name="connsiteX10" fmla="*/ 3881212 w 4700217"/>
              <a:gd name="connsiteY10" fmla="*/ 2568586 h 2587365"/>
              <a:gd name="connsiteX11" fmla="*/ 1966176 w 4700217"/>
              <a:gd name="connsiteY11" fmla="*/ 2582252 h 2587365"/>
              <a:gd name="connsiteX12" fmla="*/ 1140553 w 4700217"/>
              <a:gd name="connsiteY12" fmla="*/ 2578834 h 2587365"/>
              <a:gd name="connsiteX13" fmla="*/ 657141 w 4700217"/>
              <a:gd name="connsiteY13" fmla="*/ 2583270 h 2587365"/>
              <a:gd name="connsiteX14" fmla="*/ 297513 w 4700217"/>
              <a:gd name="connsiteY14" fmla="*/ 2578237 h 2587365"/>
              <a:gd name="connsiteX15" fmla="*/ 397336 w 4700217"/>
              <a:gd name="connsiteY15" fmla="*/ 2293268 h 2587365"/>
              <a:gd name="connsiteX0" fmla="*/ 404614 w 4707495"/>
              <a:gd name="connsiteY0" fmla="*/ 2293268 h 2587365"/>
              <a:gd name="connsiteX1" fmla="*/ 830379 w 4707495"/>
              <a:gd name="connsiteY1" fmla="*/ 1993365 h 2587365"/>
              <a:gd name="connsiteX2" fmla="*/ 2102402 w 4707495"/>
              <a:gd name="connsiteY2" fmla="*/ 1374277 h 2587365"/>
              <a:gd name="connsiteX3" fmla="*/ 2987632 w 4707495"/>
              <a:gd name="connsiteY3" fmla="*/ 866104 h 2587365"/>
              <a:gd name="connsiteX4" fmla="*/ 4021589 w 4707495"/>
              <a:gd name="connsiteY4" fmla="*/ 424329 h 2587365"/>
              <a:gd name="connsiteX5" fmla="*/ 4597301 w 4707495"/>
              <a:gd name="connsiteY5" fmla="*/ 578 h 2587365"/>
              <a:gd name="connsiteX6" fmla="*/ 4707495 w 4707495"/>
              <a:gd name="connsiteY6" fmla="*/ 550163 h 2587365"/>
              <a:gd name="connsiteX7" fmla="*/ 4290052 w 4707495"/>
              <a:gd name="connsiteY7" fmla="*/ 1264927 h 2587365"/>
              <a:gd name="connsiteX8" fmla="*/ 4256920 w 4707495"/>
              <a:gd name="connsiteY8" fmla="*/ 1795191 h 2587365"/>
              <a:gd name="connsiteX9" fmla="*/ 4179065 w 4707495"/>
              <a:gd name="connsiteY9" fmla="*/ 2338136 h 2587365"/>
              <a:gd name="connsiteX10" fmla="*/ 3888490 w 4707495"/>
              <a:gd name="connsiteY10" fmla="*/ 2568586 h 2587365"/>
              <a:gd name="connsiteX11" fmla="*/ 1973454 w 4707495"/>
              <a:gd name="connsiteY11" fmla="*/ 2582252 h 2587365"/>
              <a:gd name="connsiteX12" fmla="*/ 1147831 w 4707495"/>
              <a:gd name="connsiteY12" fmla="*/ 2578834 h 2587365"/>
              <a:gd name="connsiteX13" fmla="*/ 664419 w 4707495"/>
              <a:gd name="connsiteY13" fmla="*/ 2583270 h 2587365"/>
              <a:gd name="connsiteX14" fmla="*/ 304791 w 4707495"/>
              <a:gd name="connsiteY14" fmla="*/ 2578237 h 2587365"/>
              <a:gd name="connsiteX15" fmla="*/ 404614 w 4707495"/>
              <a:gd name="connsiteY15" fmla="*/ 2293268 h 2587365"/>
              <a:gd name="connsiteX0" fmla="*/ 279609 w 4582490"/>
              <a:gd name="connsiteY0" fmla="*/ 2293268 h 2590600"/>
              <a:gd name="connsiteX1" fmla="*/ 705374 w 4582490"/>
              <a:gd name="connsiteY1" fmla="*/ 1993365 h 2590600"/>
              <a:gd name="connsiteX2" fmla="*/ 1977397 w 4582490"/>
              <a:gd name="connsiteY2" fmla="*/ 1374277 h 2590600"/>
              <a:gd name="connsiteX3" fmla="*/ 2862627 w 4582490"/>
              <a:gd name="connsiteY3" fmla="*/ 866104 h 2590600"/>
              <a:gd name="connsiteX4" fmla="*/ 3896584 w 4582490"/>
              <a:gd name="connsiteY4" fmla="*/ 424329 h 2590600"/>
              <a:gd name="connsiteX5" fmla="*/ 4472296 w 4582490"/>
              <a:gd name="connsiteY5" fmla="*/ 578 h 2590600"/>
              <a:gd name="connsiteX6" fmla="*/ 4582490 w 4582490"/>
              <a:gd name="connsiteY6" fmla="*/ 550163 h 2590600"/>
              <a:gd name="connsiteX7" fmla="*/ 4165047 w 4582490"/>
              <a:gd name="connsiteY7" fmla="*/ 1264927 h 2590600"/>
              <a:gd name="connsiteX8" fmla="*/ 4131915 w 4582490"/>
              <a:gd name="connsiteY8" fmla="*/ 1795191 h 2590600"/>
              <a:gd name="connsiteX9" fmla="*/ 4054060 w 4582490"/>
              <a:gd name="connsiteY9" fmla="*/ 2338136 h 2590600"/>
              <a:gd name="connsiteX10" fmla="*/ 3763485 w 4582490"/>
              <a:gd name="connsiteY10" fmla="*/ 2568586 h 2590600"/>
              <a:gd name="connsiteX11" fmla="*/ 1848449 w 4582490"/>
              <a:gd name="connsiteY11" fmla="*/ 2582252 h 2590600"/>
              <a:gd name="connsiteX12" fmla="*/ 1022826 w 4582490"/>
              <a:gd name="connsiteY12" fmla="*/ 2578834 h 2590600"/>
              <a:gd name="connsiteX13" fmla="*/ 539414 w 4582490"/>
              <a:gd name="connsiteY13" fmla="*/ 2583270 h 2590600"/>
              <a:gd name="connsiteX14" fmla="*/ 343676 w 4582490"/>
              <a:gd name="connsiteY14" fmla="*/ 2589099 h 2590600"/>
              <a:gd name="connsiteX15" fmla="*/ 279609 w 4582490"/>
              <a:gd name="connsiteY15" fmla="*/ 2293268 h 2590600"/>
              <a:gd name="connsiteX0" fmla="*/ 279609 w 4582490"/>
              <a:gd name="connsiteY0" fmla="*/ 2293268 h 2590600"/>
              <a:gd name="connsiteX1" fmla="*/ 705374 w 4582490"/>
              <a:gd name="connsiteY1" fmla="*/ 1993365 h 2590600"/>
              <a:gd name="connsiteX2" fmla="*/ 1977397 w 4582490"/>
              <a:gd name="connsiteY2" fmla="*/ 1374277 h 2590600"/>
              <a:gd name="connsiteX3" fmla="*/ 2862627 w 4582490"/>
              <a:gd name="connsiteY3" fmla="*/ 866104 h 2590600"/>
              <a:gd name="connsiteX4" fmla="*/ 3896584 w 4582490"/>
              <a:gd name="connsiteY4" fmla="*/ 424329 h 2590600"/>
              <a:gd name="connsiteX5" fmla="*/ 4472296 w 4582490"/>
              <a:gd name="connsiteY5" fmla="*/ 578 h 2590600"/>
              <a:gd name="connsiteX6" fmla="*/ 4582490 w 4582490"/>
              <a:gd name="connsiteY6" fmla="*/ 550163 h 2590600"/>
              <a:gd name="connsiteX7" fmla="*/ 4165047 w 4582490"/>
              <a:gd name="connsiteY7" fmla="*/ 1264927 h 2590600"/>
              <a:gd name="connsiteX8" fmla="*/ 4131915 w 4582490"/>
              <a:gd name="connsiteY8" fmla="*/ 1795191 h 2590600"/>
              <a:gd name="connsiteX9" fmla="*/ 4054060 w 4582490"/>
              <a:gd name="connsiteY9" fmla="*/ 2338136 h 2590600"/>
              <a:gd name="connsiteX10" fmla="*/ 3763485 w 4582490"/>
              <a:gd name="connsiteY10" fmla="*/ 2568586 h 2590600"/>
              <a:gd name="connsiteX11" fmla="*/ 1979561 w 4582490"/>
              <a:gd name="connsiteY11" fmla="*/ 2587684 h 2590600"/>
              <a:gd name="connsiteX12" fmla="*/ 1022826 w 4582490"/>
              <a:gd name="connsiteY12" fmla="*/ 2578834 h 2590600"/>
              <a:gd name="connsiteX13" fmla="*/ 539414 w 4582490"/>
              <a:gd name="connsiteY13" fmla="*/ 2583270 h 2590600"/>
              <a:gd name="connsiteX14" fmla="*/ 343676 w 4582490"/>
              <a:gd name="connsiteY14" fmla="*/ 2589099 h 2590600"/>
              <a:gd name="connsiteX15" fmla="*/ 279609 w 4582490"/>
              <a:gd name="connsiteY15" fmla="*/ 2293268 h 2590600"/>
              <a:gd name="connsiteX0" fmla="*/ 279609 w 4582490"/>
              <a:gd name="connsiteY0" fmla="*/ 2293268 h 2590600"/>
              <a:gd name="connsiteX1" fmla="*/ 705374 w 4582490"/>
              <a:gd name="connsiteY1" fmla="*/ 1993365 h 2590600"/>
              <a:gd name="connsiteX2" fmla="*/ 1977397 w 4582490"/>
              <a:gd name="connsiteY2" fmla="*/ 1374277 h 2590600"/>
              <a:gd name="connsiteX3" fmla="*/ 2862627 w 4582490"/>
              <a:gd name="connsiteY3" fmla="*/ 866104 h 2590600"/>
              <a:gd name="connsiteX4" fmla="*/ 3896584 w 4582490"/>
              <a:gd name="connsiteY4" fmla="*/ 424329 h 2590600"/>
              <a:gd name="connsiteX5" fmla="*/ 4472296 w 4582490"/>
              <a:gd name="connsiteY5" fmla="*/ 578 h 2590600"/>
              <a:gd name="connsiteX6" fmla="*/ 4582490 w 4582490"/>
              <a:gd name="connsiteY6" fmla="*/ 550163 h 2590600"/>
              <a:gd name="connsiteX7" fmla="*/ 4165047 w 4582490"/>
              <a:gd name="connsiteY7" fmla="*/ 1264927 h 2590600"/>
              <a:gd name="connsiteX8" fmla="*/ 4131915 w 4582490"/>
              <a:gd name="connsiteY8" fmla="*/ 1795191 h 2590600"/>
              <a:gd name="connsiteX9" fmla="*/ 4054060 w 4582490"/>
              <a:gd name="connsiteY9" fmla="*/ 2338136 h 2590600"/>
              <a:gd name="connsiteX10" fmla="*/ 3763485 w 4582490"/>
              <a:gd name="connsiteY10" fmla="*/ 2568586 h 2590600"/>
              <a:gd name="connsiteX11" fmla="*/ 1979561 w 4582490"/>
              <a:gd name="connsiteY11" fmla="*/ 2587684 h 2590600"/>
              <a:gd name="connsiteX12" fmla="*/ 1104771 w 4582490"/>
              <a:gd name="connsiteY12" fmla="*/ 2578835 h 2590600"/>
              <a:gd name="connsiteX13" fmla="*/ 539414 w 4582490"/>
              <a:gd name="connsiteY13" fmla="*/ 2583270 h 2590600"/>
              <a:gd name="connsiteX14" fmla="*/ 343676 w 4582490"/>
              <a:gd name="connsiteY14" fmla="*/ 2589099 h 2590600"/>
              <a:gd name="connsiteX15" fmla="*/ 279609 w 4582490"/>
              <a:gd name="connsiteY15" fmla="*/ 2293268 h 2590600"/>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68586 h 2591094"/>
              <a:gd name="connsiteX11" fmla="*/ 1979561 w 4582490"/>
              <a:gd name="connsiteY11" fmla="*/ 2587684 h 2591094"/>
              <a:gd name="connsiteX12" fmla="*/ 1104771 w 4582490"/>
              <a:gd name="connsiteY12" fmla="*/ 2578835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68586 h 2591094"/>
              <a:gd name="connsiteX11" fmla="*/ 1979561 w 4582490"/>
              <a:gd name="connsiteY11" fmla="*/ 2587684 h 2591094"/>
              <a:gd name="connsiteX12" fmla="*/ 1104771 w 4582490"/>
              <a:gd name="connsiteY12" fmla="*/ 2578835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68586 h 2591094"/>
              <a:gd name="connsiteX11" fmla="*/ 1979561 w 4582490"/>
              <a:gd name="connsiteY11" fmla="*/ 2587684 h 2591094"/>
              <a:gd name="connsiteX12" fmla="*/ 1104771 w 4582490"/>
              <a:gd name="connsiteY12" fmla="*/ 2578835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279609 w 4582490"/>
              <a:gd name="connsiteY0" fmla="*/ 2293268 h 2600291"/>
              <a:gd name="connsiteX1" fmla="*/ 705374 w 4582490"/>
              <a:gd name="connsiteY1" fmla="*/ 1993365 h 2600291"/>
              <a:gd name="connsiteX2" fmla="*/ 1977397 w 4582490"/>
              <a:gd name="connsiteY2" fmla="*/ 1374277 h 2600291"/>
              <a:gd name="connsiteX3" fmla="*/ 2862627 w 4582490"/>
              <a:gd name="connsiteY3" fmla="*/ 866104 h 2600291"/>
              <a:gd name="connsiteX4" fmla="*/ 3896584 w 4582490"/>
              <a:gd name="connsiteY4" fmla="*/ 424329 h 2600291"/>
              <a:gd name="connsiteX5" fmla="*/ 4472296 w 4582490"/>
              <a:gd name="connsiteY5" fmla="*/ 578 h 2600291"/>
              <a:gd name="connsiteX6" fmla="*/ 4582490 w 4582490"/>
              <a:gd name="connsiteY6" fmla="*/ 550163 h 2600291"/>
              <a:gd name="connsiteX7" fmla="*/ 4165047 w 4582490"/>
              <a:gd name="connsiteY7" fmla="*/ 1264927 h 2600291"/>
              <a:gd name="connsiteX8" fmla="*/ 4131915 w 4582490"/>
              <a:gd name="connsiteY8" fmla="*/ 1795191 h 2600291"/>
              <a:gd name="connsiteX9" fmla="*/ 4054060 w 4582490"/>
              <a:gd name="connsiteY9" fmla="*/ 2338136 h 2600291"/>
              <a:gd name="connsiteX10" fmla="*/ 3763485 w 4582490"/>
              <a:gd name="connsiteY10" fmla="*/ 2584434 h 2600291"/>
              <a:gd name="connsiteX11" fmla="*/ 1979561 w 4582490"/>
              <a:gd name="connsiteY11" fmla="*/ 2587684 h 2600291"/>
              <a:gd name="connsiteX12" fmla="*/ 1104771 w 4582490"/>
              <a:gd name="connsiteY12" fmla="*/ 2578835 h 2600291"/>
              <a:gd name="connsiteX13" fmla="*/ 604970 w 4582490"/>
              <a:gd name="connsiteY13" fmla="*/ 2588702 h 2600291"/>
              <a:gd name="connsiteX14" fmla="*/ 343676 w 4582490"/>
              <a:gd name="connsiteY14" fmla="*/ 2589099 h 2600291"/>
              <a:gd name="connsiteX15" fmla="*/ 279609 w 4582490"/>
              <a:gd name="connsiteY15" fmla="*/ 2293268 h 2600291"/>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84434 h 2591094"/>
              <a:gd name="connsiteX11" fmla="*/ 1979561 w 4582490"/>
              <a:gd name="connsiteY11" fmla="*/ 2587684 h 2591094"/>
              <a:gd name="connsiteX12" fmla="*/ 1104771 w 4582490"/>
              <a:gd name="connsiteY12" fmla="*/ 2578835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84434 h 2591094"/>
              <a:gd name="connsiteX11" fmla="*/ 1979561 w 4582490"/>
              <a:gd name="connsiteY11" fmla="*/ 2587684 h 2591094"/>
              <a:gd name="connsiteX12" fmla="*/ 1104771 w 4582490"/>
              <a:gd name="connsiteY12" fmla="*/ 2578835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84434 h 2591094"/>
              <a:gd name="connsiteX11" fmla="*/ 1979561 w 4582490"/>
              <a:gd name="connsiteY11" fmla="*/ 2587684 h 2591094"/>
              <a:gd name="connsiteX12" fmla="*/ 1104771 w 4582490"/>
              <a:gd name="connsiteY12" fmla="*/ 2578835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84434 h 2591094"/>
              <a:gd name="connsiteX11" fmla="*/ 1979561 w 4582490"/>
              <a:gd name="connsiteY11" fmla="*/ 2587684 h 2591094"/>
              <a:gd name="connsiteX12" fmla="*/ 1104771 w 4582490"/>
              <a:gd name="connsiteY12" fmla="*/ 2578835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84434 h 2591094"/>
              <a:gd name="connsiteX11" fmla="*/ 1979561 w 4582490"/>
              <a:gd name="connsiteY11" fmla="*/ 2587684 h 2591094"/>
              <a:gd name="connsiteX12" fmla="*/ 1104771 w 4582490"/>
              <a:gd name="connsiteY12" fmla="*/ 2578835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84434 h 2591094"/>
              <a:gd name="connsiteX11" fmla="*/ 1979561 w 4582490"/>
              <a:gd name="connsiteY11" fmla="*/ 2587684 h 2591094"/>
              <a:gd name="connsiteX12" fmla="*/ 1104771 w 4582490"/>
              <a:gd name="connsiteY12" fmla="*/ 2578835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279609 w 4582490"/>
              <a:gd name="connsiteY0" fmla="*/ 2293268 h 2591094"/>
              <a:gd name="connsiteX1" fmla="*/ 705374 w 4582490"/>
              <a:gd name="connsiteY1" fmla="*/ 1993365 h 2591094"/>
              <a:gd name="connsiteX2" fmla="*/ 1977397 w 4582490"/>
              <a:gd name="connsiteY2" fmla="*/ 1374277 h 2591094"/>
              <a:gd name="connsiteX3" fmla="*/ 2862627 w 4582490"/>
              <a:gd name="connsiteY3" fmla="*/ 866104 h 2591094"/>
              <a:gd name="connsiteX4" fmla="*/ 3896584 w 4582490"/>
              <a:gd name="connsiteY4" fmla="*/ 424329 h 2591094"/>
              <a:gd name="connsiteX5" fmla="*/ 4472296 w 4582490"/>
              <a:gd name="connsiteY5" fmla="*/ 578 h 2591094"/>
              <a:gd name="connsiteX6" fmla="*/ 4582490 w 4582490"/>
              <a:gd name="connsiteY6" fmla="*/ 550163 h 2591094"/>
              <a:gd name="connsiteX7" fmla="*/ 4165047 w 4582490"/>
              <a:gd name="connsiteY7" fmla="*/ 1264927 h 2591094"/>
              <a:gd name="connsiteX8" fmla="*/ 4131915 w 4582490"/>
              <a:gd name="connsiteY8" fmla="*/ 1795191 h 2591094"/>
              <a:gd name="connsiteX9" fmla="*/ 4054060 w 4582490"/>
              <a:gd name="connsiteY9" fmla="*/ 2338136 h 2591094"/>
              <a:gd name="connsiteX10" fmla="*/ 3763485 w 4582490"/>
              <a:gd name="connsiteY10" fmla="*/ 2584434 h 2591094"/>
              <a:gd name="connsiteX11" fmla="*/ 1979561 w 4582490"/>
              <a:gd name="connsiteY11" fmla="*/ 2587684 h 2591094"/>
              <a:gd name="connsiteX12" fmla="*/ 1104771 w 4582490"/>
              <a:gd name="connsiteY12" fmla="*/ 2585174 h 2591094"/>
              <a:gd name="connsiteX13" fmla="*/ 604970 w 4582490"/>
              <a:gd name="connsiteY13" fmla="*/ 2588702 h 2591094"/>
              <a:gd name="connsiteX14" fmla="*/ 343676 w 4582490"/>
              <a:gd name="connsiteY14" fmla="*/ 2589099 h 2591094"/>
              <a:gd name="connsiteX15" fmla="*/ 279609 w 4582490"/>
              <a:gd name="connsiteY15" fmla="*/ 2293268 h 2591094"/>
              <a:gd name="connsiteX0" fmla="*/ 428909 w 4731790"/>
              <a:gd name="connsiteY0" fmla="*/ 2293268 h 2590282"/>
              <a:gd name="connsiteX1" fmla="*/ 854674 w 4731790"/>
              <a:gd name="connsiteY1" fmla="*/ 1993365 h 2590282"/>
              <a:gd name="connsiteX2" fmla="*/ 2126697 w 4731790"/>
              <a:gd name="connsiteY2" fmla="*/ 1374277 h 2590282"/>
              <a:gd name="connsiteX3" fmla="*/ 3011927 w 4731790"/>
              <a:gd name="connsiteY3" fmla="*/ 866104 h 2590282"/>
              <a:gd name="connsiteX4" fmla="*/ 4045884 w 4731790"/>
              <a:gd name="connsiteY4" fmla="*/ 424329 h 2590282"/>
              <a:gd name="connsiteX5" fmla="*/ 4621596 w 4731790"/>
              <a:gd name="connsiteY5" fmla="*/ 578 h 2590282"/>
              <a:gd name="connsiteX6" fmla="*/ 4731790 w 4731790"/>
              <a:gd name="connsiteY6" fmla="*/ 550163 h 2590282"/>
              <a:gd name="connsiteX7" fmla="*/ 4314347 w 4731790"/>
              <a:gd name="connsiteY7" fmla="*/ 1264927 h 2590282"/>
              <a:gd name="connsiteX8" fmla="*/ 4281215 w 4731790"/>
              <a:gd name="connsiteY8" fmla="*/ 1795191 h 2590282"/>
              <a:gd name="connsiteX9" fmla="*/ 4203360 w 4731790"/>
              <a:gd name="connsiteY9" fmla="*/ 2338136 h 2590282"/>
              <a:gd name="connsiteX10" fmla="*/ 3912785 w 4731790"/>
              <a:gd name="connsiteY10" fmla="*/ 2584434 h 2590282"/>
              <a:gd name="connsiteX11" fmla="*/ 2128861 w 4731790"/>
              <a:gd name="connsiteY11" fmla="*/ 2587684 h 2590282"/>
              <a:gd name="connsiteX12" fmla="*/ 1254071 w 4731790"/>
              <a:gd name="connsiteY12" fmla="*/ 2585174 h 2590282"/>
              <a:gd name="connsiteX13" fmla="*/ 754270 w 4731790"/>
              <a:gd name="connsiteY13" fmla="*/ 2588702 h 2590282"/>
              <a:gd name="connsiteX14" fmla="*/ 298485 w 4731790"/>
              <a:gd name="connsiteY14" fmla="*/ 2582760 h 2590282"/>
              <a:gd name="connsiteX15" fmla="*/ 428909 w 4731790"/>
              <a:gd name="connsiteY15" fmla="*/ 2293268 h 2590282"/>
              <a:gd name="connsiteX0" fmla="*/ 428909 w 4731790"/>
              <a:gd name="connsiteY0" fmla="*/ 2293268 h 2591095"/>
              <a:gd name="connsiteX1" fmla="*/ 854674 w 4731790"/>
              <a:gd name="connsiteY1" fmla="*/ 1993365 h 2591095"/>
              <a:gd name="connsiteX2" fmla="*/ 2126697 w 4731790"/>
              <a:gd name="connsiteY2" fmla="*/ 1374277 h 2591095"/>
              <a:gd name="connsiteX3" fmla="*/ 3011927 w 4731790"/>
              <a:gd name="connsiteY3" fmla="*/ 866104 h 2591095"/>
              <a:gd name="connsiteX4" fmla="*/ 4045884 w 4731790"/>
              <a:gd name="connsiteY4" fmla="*/ 424329 h 2591095"/>
              <a:gd name="connsiteX5" fmla="*/ 4621596 w 4731790"/>
              <a:gd name="connsiteY5" fmla="*/ 578 h 2591095"/>
              <a:gd name="connsiteX6" fmla="*/ 4731790 w 4731790"/>
              <a:gd name="connsiteY6" fmla="*/ 550163 h 2591095"/>
              <a:gd name="connsiteX7" fmla="*/ 4314347 w 4731790"/>
              <a:gd name="connsiteY7" fmla="*/ 1264927 h 2591095"/>
              <a:gd name="connsiteX8" fmla="*/ 4281215 w 4731790"/>
              <a:gd name="connsiteY8" fmla="*/ 1795191 h 2591095"/>
              <a:gd name="connsiteX9" fmla="*/ 4203360 w 4731790"/>
              <a:gd name="connsiteY9" fmla="*/ 2338136 h 2591095"/>
              <a:gd name="connsiteX10" fmla="*/ 3912785 w 4731790"/>
              <a:gd name="connsiteY10" fmla="*/ 2584434 h 2591095"/>
              <a:gd name="connsiteX11" fmla="*/ 2128861 w 4731790"/>
              <a:gd name="connsiteY11" fmla="*/ 2587684 h 2591095"/>
              <a:gd name="connsiteX12" fmla="*/ 1254071 w 4731790"/>
              <a:gd name="connsiteY12" fmla="*/ 2585174 h 2591095"/>
              <a:gd name="connsiteX13" fmla="*/ 754270 w 4731790"/>
              <a:gd name="connsiteY13" fmla="*/ 2588702 h 2591095"/>
              <a:gd name="connsiteX14" fmla="*/ 298485 w 4731790"/>
              <a:gd name="connsiteY14" fmla="*/ 2589100 h 2591095"/>
              <a:gd name="connsiteX15" fmla="*/ 428909 w 4731790"/>
              <a:gd name="connsiteY15" fmla="*/ 2293268 h 2591095"/>
              <a:gd name="connsiteX0" fmla="*/ 428909 w 4731790"/>
              <a:gd name="connsiteY0" fmla="*/ 2293268 h 2590282"/>
              <a:gd name="connsiteX1" fmla="*/ 854674 w 4731790"/>
              <a:gd name="connsiteY1" fmla="*/ 1993365 h 2590282"/>
              <a:gd name="connsiteX2" fmla="*/ 2126697 w 4731790"/>
              <a:gd name="connsiteY2" fmla="*/ 1374277 h 2590282"/>
              <a:gd name="connsiteX3" fmla="*/ 3011927 w 4731790"/>
              <a:gd name="connsiteY3" fmla="*/ 866104 h 2590282"/>
              <a:gd name="connsiteX4" fmla="*/ 4045884 w 4731790"/>
              <a:gd name="connsiteY4" fmla="*/ 424329 h 2590282"/>
              <a:gd name="connsiteX5" fmla="*/ 4621596 w 4731790"/>
              <a:gd name="connsiteY5" fmla="*/ 578 h 2590282"/>
              <a:gd name="connsiteX6" fmla="*/ 4731790 w 4731790"/>
              <a:gd name="connsiteY6" fmla="*/ 550163 h 2590282"/>
              <a:gd name="connsiteX7" fmla="*/ 4314347 w 4731790"/>
              <a:gd name="connsiteY7" fmla="*/ 1264927 h 2590282"/>
              <a:gd name="connsiteX8" fmla="*/ 4281215 w 4731790"/>
              <a:gd name="connsiteY8" fmla="*/ 1795191 h 2590282"/>
              <a:gd name="connsiteX9" fmla="*/ 4203360 w 4731790"/>
              <a:gd name="connsiteY9" fmla="*/ 2338136 h 2590282"/>
              <a:gd name="connsiteX10" fmla="*/ 3912785 w 4731790"/>
              <a:gd name="connsiteY10" fmla="*/ 2584434 h 2590282"/>
              <a:gd name="connsiteX11" fmla="*/ 2128861 w 4731790"/>
              <a:gd name="connsiteY11" fmla="*/ 2587684 h 2590282"/>
              <a:gd name="connsiteX12" fmla="*/ 1254071 w 4731790"/>
              <a:gd name="connsiteY12" fmla="*/ 2585174 h 2590282"/>
              <a:gd name="connsiteX13" fmla="*/ 754270 w 4731790"/>
              <a:gd name="connsiteY13" fmla="*/ 2588702 h 2590282"/>
              <a:gd name="connsiteX14" fmla="*/ 298485 w 4731790"/>
              <a:gd name="connsiteY14" fmla="*/ 2589100 h 2590282"/>
              <a:gd name="connsiteX15" fmla="*/ 428909 w 4731790"/>
              <a:gd name="connsiteY15" fmla="*/ 2293268 h 2590282"/>
              <a:gd name="connsiteX0" fmla="*/ 428909 w 4731790"/>
              <a:gd name="connsiteY0" fmla="*/ 2293268 h 2591872"/>
              <a:gd name="connsiteX1" fmla="*/ 854674 w 4731790"/>
              <a:gd name="connsiteY1" fmla="*/ 1993365 h 2591872"/>
              <a:gd name="connsiteX2" fmla="*/ 2126697 w 4731790"/>
              <a:gd name="connsiteY2" fmla="*/ 1374277 h 2591872"/>
              <a:gd name="connsiteX3" fmla="*/ 3011927 w 4731790"/>
              <a:gd name="connsiteY3" fmla="*/ 866104 h 2591872"/>
              <a:gd name="connsiteX4" fmla="*/ 4045884 w 4731790"/>
              <a:gd name="connsiteY4" fmla="*/ 424329 h 2591872"/>
              <a:gd name="connsiteX5" fmla="*/ 4621596 w 4731790"/>
              <a:gd name="connsiteY5" fmla="*/ 578 h 2591872"/>
              <a:gd name="connsiteX6" fmla="*/ 4731790 w 4731790"/>
              <a:gd name="connsiteY6" fmla="*/ 550163 h 2591872"/>
              <a:gd name="connsiteX7" fmla="*/ 4314347 w 4731790"/>
              <a:gd name="connsiteY7" fmla="*/ 1264927 h 2591872"/>
              <a:gd name="connsiteX8" fmla="*/ 4281215 w 4731790"/>
              <a:gd name="connsiteY8" fmla="*/ 1795191 h 2591872"/>
              <a:gd name="connsiteX9" fmla="*/ 4203360 w 4731790"/>
              <a:gd name="connsiteY9" fmla="*/ 2338136 h 2591872"/>
              <a:gd name="connsiteX10" fmla="*/ 3912785 w 4731790"/>
              <a:gd name="connsiteY10" fmla="*/ 2584434 h 2591872"/>
              <a:gd name="connsiteX11" fmla="*/ 2128861 w 4731790"/>
              <a:gd name="connsiteY11" fmla="*/ 2587684 h 2591872"/>
              <a:gd name="connsiteX12" fmla="*/ 1254071 w 4731790"/>
              <a:gd name="connsiteY12" fmla="*/ 2585174 h 2591872"/>
              <a:gd name="connsiteX13" fmla="*/ 760646 w 4731790"/>
              <a:gd name="connsiteY13" fmla="*/ 2591872 h 2591872"/>
              <a:gd name="connsiteX14" fmla="*/ 298485 w 4731790"/>
              <a:gd name="connsiteY14" fmla="*/ 2589100 h 2591872"/>
              <a:gd name="connsiteX15" fmla="*/ 428909 w 4731790"/>
              <a:gd name="connsiteY15" fmla="*/ 2293268 h 2591872"/>
              <a:gd name="connsiteX0" fmla="*/ 459642 w 4762523"/>
              <a:gd name="connsiteY0" fmla="*/ 2293268 h 2591872"/>
              <a:gd name="connsiteX1" fmla="*/ 885407 w 4762523"/>
              <a:gd name="connsiteY1" fmla="*/ 1993365 h 2591872"/>
              <a:gd name="connsiteX2" fmla="*/ 2157430 w 4762523"/>
              <a:gd name="connsiteY2" fmla="*/ 1374277 h 2591872"/>
              <a:gd name="connsiteX3" fmla="*/ 3042660 w 4762523"/>
              <a:gd name="connsiteY3" fmla="*/ 866104 h 2591872"/>
              <a:gd name="connsiteX4" fmla="*/ 4076617 w 4762523"/>
              <a:gd name="connsiteY4" fmla="*/ 424329 h 2591872"/>
              <a:gd name="connsiteX5" fmla="*/ 4652329 w 4762523"/>
              <a:gd name="connsiteY5" fmla="*/ 578 h 2591872"/>
              <a:gd name="connsiteX6" fmla="*/ 4762523 w 4762523"/>
              <a:gd name="connsiteY6" fmla="*/ 550163 h 2591872"/>
              <a:gd name="connsiteX7" fmla="*/ 4345080 w 4762523"/>
              <a:gd name="connsiteY7" fmla="*/ 1264927 h 2591872"/>
              <a:gd name="connsiteX8" fmla="*/ 4311948 w 4762523"/>
              <a:gd name="connsiteY8" fmla="*/ 1795191 h 2591872"/>
              <a:gd name="connsiteX9" fmla="*/ 4234093 w 4762523"/>
              <a:gd name="connsiteY9" fmla="*/ 2338136 h 2591872"/>
              <a:gd name="connsiteX10" fmla="*/ 3943518 w 4762523"/>
              <a:gd name="connsiteY10" fmla="*/ 2584434 h 2591872"/>
              <a:gd name="connsiteX11" fmla="*/ 2159594 w 4762523"/>
              <a:gd name="connsiteY11" fmla="*/ 2587684 h 2591872"/>
              <a:gd name="connsiteX12" fmla="*/ 1284804 w 4762523"/>
              <a:gd name="connsiteY12" fmla="*/ 2585174 h 2591872"/>
              <a:gd name="connsiteX13" fmla="*/ 791379 w 4762523"/>
              <a:gd name="connsiteY13" fmla="*/ 2591872 h 2591872"/>
              <a:gd name="connsiteX14" fmla="*/ 290958 w 4762523"/>
              <a:gd name="connsiteY14" fmla="*/ 2589100 h 2591872"/>
              <a:gd name="connsiteX15" fmla="*/ 459642 w 4762523"/>
              <a:gd name="connsiteY15" fmla="*/ 2293268 h 2591872"/>
              <a:gd name="connsiteX0" fmla="*/ 459642 w 4762523"/>
              <a:gd name="connsiteY0" fmla="*/ 2293268 h 2591872"/>
              <a:gd name="connsiteX1" fmla="*/ 885407 w 4762523"/>
              <a:gd name="connsiteY1" fmla="*/ 1993365 h 2591872"/>
              <a:gd name="connsiteX2" fmla="*/ 2157430 w 4762523"/>
              <a:gd name="connsiteY2" fmla="*/ 1374277 h 2591872"/>
              <a:gd name="connsiteX3" fmla="*/ 3042660 w 4762523"/>
              <a:gd name="connsiteY3" fmla="*/ 866104 h 2591872"/>
              <a:gd name="connsiteX4" fmla="*/ 4076617 w 4762523"/>
              <a:gd name="connsiteY4" fmla="*/ 424329 h 2591872"/>
              <a:gd name="connsiteX5" fmla="*/ 4652329 w 4762523"/>
              <a:gd name="connsiteY5" fmla="*/ 578 h 2591872"/>
              <a:gd name="connsiteX6" fmla="*/ 4762523 w 4762523"/>
              <a:gd name="connsiteY6" fmla="*/ 550163 h 2591872"/>
              <a:gd name="connsiteX7" fmla="*/ 4345080 w 4762523"/>
              <a:gd name="connsiteY7" fmla="*/ 1264927 h 2591872"/>
              <a:gd name="connsiteX8" fmla="*/ 4311948 w 4762523"/>
              <a:gd name="connsiteY8" fmla="*/ 1795191 h 2591872"/>
              <a:gd name="connsiteX9" fmla="*/ 4234093 w 4762523"/>
              <a:gd name="connsiteY9" fmla="*/ 2338136 h 2591872"/>
              <a:gd name="connsiteX10" fmla="*/ 3943518 w 4762523"/>
              <a:gd name="connsiteY10" fmla="*/ 2584434 h 2591872"/>
              <a:gd name="connsiteX11" fmla="*/ 2159594 w 4762523"/>
              <a:gd name="connsiteY11" fmla="*/ 2587684 h 2591872"/>
              <a:gd name="connsiteX12" fmla="*/ 1284804 w 4762523"/>
              <a:gd name="connsiteY12" fmla="*/ 2585174 h 2591872"/>
              <a:gd name="connsiteX13" fmla="*/ 791379 w 4762523"/>
              <a:gd name="connsiteY13" fmla="*/ 2591872 h 2591872"/>
              <a:gd name="connsiteX14" fmla="*/ 290958 w 4762523"/>
              <a:gd name="connsiteY14" fmla="*/ 2589100 h 2591872"/>
              <a:gd name="connsiteX15" fmla="*/ 459642 w 4762523"/>
              <a:gd name="connsiteY15" fmla="*/ 2293268 h 2591872"/>
              <a:gd name="connsiteX0" fmla="*/ 459642 w 4762523"/>
              <a:gd name="connsiteY0" fmla="*/ 2293268 h 2591872"/>
              <a:gd name="connsiteX1" fmla="*/ 885407 w 4762523"/>
              <a:gd name="connsiteY1" fmla="*/ 1993365 h 2591872"/>
              <a:gd name="connsiteX2" fmla="*/ 2157430 w 4762523"/>
              <a:gd name="connsiteY2" fmla="*/ 1374277 h 2591872"/>
              <a:gd name="connsiteX3" fmla="*/ 3042660 w 4762523"/>
              <a:gd name="connsiteY3" fmla="*/ 866104 h 2591872"/>
              <a:gd name="connsiteX4" fmla="*/ 4076617 w 4762523"/>
              <a:gd name="connsiteY4" fmla="*/ 424329 h 2591872"/>
              <a:gd name="connsiteX5" fmla="*/ 4652329 w 4762523"/>
              <a:gd name="connsiteY5" fmla="*/ 578 h 2591872"/>
              <a:gd name="connsiteX6" fmla="*/ 4762523 w 4762523"/>
              <a:gd name="connsiteY6" fmla="*/ 550163 h 2591872"/>
              <a:gd name="connsiteX7" fmla="*/ 4345080 w 4762523"/>
              <a:gd name="connsiteY7" fmla="*/ 1264927 h 2591872"/>
              <a:gd name="connsiteX8" fmla="*/ 4311948 w 4762523"/>
              <a:gd name="connsiteY8" fmla="*/ 1795191 h 2591872"/>
              <a:gd name="connsiteX9" fmla="*/ 4234093 w 4762523"/>
              <a:gd name="connsiteY9" fmla="*/ 2338136 h 2591872"/>
              <a:gd name="connsiteX10" fmla="*/ 3943518 w 4762523"/>
              <a:gd name="connsiteY10" fmla="*/ 2584434 h 2591872"/>
              <a:gd name="connsiteX11" fmla="*/ 2972634 w 4762523"/>
              <a:gd name="connsiteY11" fmla="*/ 2590854 h 2591872"/>
              <a:gd name="connsiteX12" fmla="*/ 1284804 w 4762523"/>
              <a:gd name="connsiteY12" fmla="*/ 2585174 h 2591872"/>
              <a:gd name="connsiteX13" fmla="*/ 791379 w 4762523"/>
              <a:gd name="connsiteY13" fmla="*/ 2591872 h 2591872"/>
              <a:gd name="connsiteX14" fmla="*/ 290958 w 4762523"/>
              <a:gd name="connsiteY14" fmla="*/ 2589100 h 2591872"/>
              <a:gd name="connsiteX15" fmla="*/ 459642 w 4762523"/>
              <a:gd name="connsiteY15" fmla="*/ 2293268 h 2591872"/>
              <a:gd name="connsiteX0" fmla="*/ 459642 w 4762523"/>
              <a:gd name="connsiteY0" fmla="*/ 2293268 h 2592405"/>
              <a:gd name="connsiteX1" fmla="*/ 885407 w 4762523"/>
              <a:gd name="connsiteY1" fmla="*/ 1993365 h 2592405"/>
              <a:gd name="connsiteX2" fmla="*/ 2157430 w 4762523"/>
              <a:gd name="connsiteY2" fmla="*/ 1374277 h 2592405"/>
              <a:gd name="connsiteX3" fmla="*/ 3042660 w 4762523"/>
              <a:gd name="connsiteY3" fmla="*/ 866104 h 2592405"/>
              <a:gd name="connsiteX4" fmla="*/ 4076617 w 4762523"/>
              <a:gd name="connsiteY4" fmla="*/ 424329 h 2592405"/>
              <a:gd name="connsiteX5" fmla="*/ 4652329 w 4762523"/>
              <a:gd name="connsiteY5" fmla="*/ 578 h 2592405"/>
              <a:gd name="connsiteX6" fmla="*/ 4762523 w 4762523"/>
              <a:gd name="connsiteY6" fmla="*/ 550163 h 2592405"/>
              <a:gd name="connsiteX7" fmla="*/ 4345080 w 4762523"/>
              <a:gd name="connsiteY7" fmla="*/ 1264927 h 2592405"/>
              <a:gd name="connsiteX8" fmla="*/ 4311948 w 4762523"/>
              <a:gd name="connsiteY8" fmla="*/ 1795191 h 2592405"/>
              <a:gd name="connsiteX9" fmla="*/ 4234093 w 4762523"/>
              <a:gd name="connsiteY9" fmla="*/ 2338136 h 2592405"/>
              <a:gd name="connsiteX10" fmla="*/ 3943518 w 4762523"/>
              <a:gd name="connsiteY10" fmla="*/ 2584434 h 2592405"/>
              <a:gd name="connsiteX11" fmla="*/ 2972634 w 4762523"/>
              <a:gd name="connsiteY11" fmla="*/ 2590854 h 2592405"/>
              <a:gd name="connsiteX12" fmla="*/ 1284804 w 4762523"/>
              <a:gd name="connsiteY12" fmla="*/ 2585174 h 2592405"/>
              <a:gd name="connsiteX13" fmla="*/ 791379 w 4762523"/>
              <a:gd name="connsiteY13" fmla="*/ 2591872 h 2592405"/>
              <a:gd name="connsiteX14" fmla="*/ 290958 w 4762523"/>
              <a:gd name="connsiteY14" fmla="*/ 2589100 h 2592405"/>
              <a:gd name="connsiteX15" fmla="*/ 459642 w 4762523"/>
              <a:gd name="connsiteY15" fmla="*/ 2293268 h 2592405"/>
              <a:gd name="connsiteX0" fmla="*/ 459642 w 4762523"/>
              <a:gd name="connsiteY0" fmla="*/ 2293268 h 2592405"/>
              <a:gd name="connsiteX1" fmla="*/ 885407 w 4762523"/>
              <a:gd name="connsiteY1" fmla="*/ 1993365 h 2592405"/>
              <a:gd name="connsiteX2" fmla="*/ 2157430 w 4762523"/>
              <a:gd name="connsiteY2" fmla="*/ 1374277 h 2592405"/>
              <a:gd name="connsiteX3" fmla="*/ 3042660 w 4762523"/>
              <a:gd name="connsiteY3" fmla="*/ 866104 h 2592405"/>
              <a:gd name="connsiteX4" fmla="*/ 4076617 w 4762523"/>
              <a:gd name="connsiteY4" fmla="*/ 424329 h 2592405"/>
              <a:gd name="connsiteX5" fmla="*/ 4652329 w 4762523"/>
              <a:gd name="connsiteY5" fmla="*/ 578 h 2592405"/>
              <a:gd name="connsiteX6" fmla="*/ 4762523 w 4762523"/>
              <a:gd name="connsiteY6" fmla="*/ 550163 h 2592405"/>
              <a:gd name="connsiteX7" fmla="*/ 4345080 w 4762523"/>
              <a:gd name="connsiteY7" fmla="*/ 1264927 h 2592405"/>
              <a:gd name="connsiteX8" fmla="*/ 4311948 w 4762523"/>
              <a:gd name="connsiteY8" fmla="*/ 1795191 h 2592405"/>
              <a:gd name="connsiteX9" fmla="*/ 4234093 w 4762523"/>
              <a:gd name="connsiteY9" fmla="*/ 2338136 h 2592405"/>
              <a:gd name="connsiteX10" fmla="*/ 3943518 w 4762523"/>
              <a:gd name="connsiteY10" fmla="*/ 2584434 h 2592405"/>
              <a:gd name="connsiteX11" fmla="*/ 2972634 w 4762523"/>
              <a:gd name="connsiteY11" fmla="*/ 2590854 h 2592405"/>
              <a:gd name="connsiteX12" fmla="*/ 1284804 w 4762523"/>
              <a:gd name="connsiteY12" fmla="*/ 2585174 h 2592405"/>
              <a:gd name="connsiteX13" fmla="*/ 791379 w 4762523"/>
              <a:gd name="connsiteY13" fmla="*/ 2591872 h 2592405"/>
              <a:gd name="connsiteX14" fmla="*/ 290958 w 4762523"/>
              <a:gd name="connsiteY14" fmla="*/ 2589100 h 2592405"/>
              <a:gd name="connsiteX15" fmla="*/ 459642 w 4762523"/>
              <a:gd name="connsiteY15" fmla="*/ 2293268 h 2592405"/>
              <a:gd name="connsiteX0" fmla="*/ 214415 w 4517296"/>
              <a:gd name="connsiteY0" fmla="*/ 2293268 h 2609689"/>
              <a:gd name="connsiteX1" fmla="*/ 640180 w 4517296"/>
              <a:gd name="connsiteY1" fmla="*/ 1993365 h 2609689"/>
              <a:gd name="connsiteX2" fmla="*/ 1912203 w 4517296"/>
              <a:gd name="connsiteY2" fmla="*/ 1374277 h 2609689"/>
              <a:gd name="connsiteX3" fmla="*/ 2797433 w 4517296"/>
              <a:gd name="connsiteY3" fmla="*/ 866104 h 2609689"/>
              <a:gd name="connsiteX4" fmla="*/ 3831390 w 4517296"/>
              <a:gd name="connsiteY4" fmla="*/ 424329 h 2609689"/>
              <a:gd name="connsiteX5" fmla="*/ 4407102 w 4517296"/>
              <a:gd name="connsiteY5" fmla="*/ 578 h 2609689"/>
              <a:gd name="connsiteX6" fmla="*/ 4517296 w 4517296"/>
              <a:gd name="connsiteY6" fmla="*/ 550163 h 2609689"/>
              <a:gd name="connsiteX7" fmla="*/ 4099853 w 4517296"/>
              <a:gd name="connsiteY7" fmla="*/ 1264927 h 2609689"/>
              <a:gd name="connsiteX8" fmla="*/ 4066721 w 4517296"/>
              <a:gd name="connsiteY8" fmla="*/ 1795191 h 2609689"/>
              <a:gd name="connsiteX9" fmla="*/ 3988866 w 4517296"/>
              <a:gd name="connsiteY9" fmla="*/ 2338136 h 2609689"/>
              <a:gd name="connsiteX10" fmla="*/ 3698291 w 4517296"/>
              <a:gd name="connsiteY10" fmla="*/ 2584434 h 2609689"/>
              <a:gd name="connsiteX11" fmla="*/ 2727407 w 4517296"/>
              <a:gd name="connsiteY11" fmla="*/ 2590854 h 2609689"/>
              <a:gd name="connsiteX12" fmla="*/ 1039577 w 4517296"/>
              <a:gd name="connsiteY12" fmla="*/ 2585174 h 2609689"/>
              <a:gd name="connsiteX13" fmla="*/ 45731 w 4517296"/>
              <a:gd name="connsiteY13" fmla="*/ 2589100 h 2609689"/>
              <a:gd name="connsiteX14" fmla="*/ 214415 w 4517296"/>
              <a:gd name="connsiteY14" fmla="*/ 2293268 h 2609689"/>
              <a:gd name="connsiteX0" fmla="*/ 214415 w 4517296"/>
              <a:gd name="connsiteY0" fmla="*/ 2293268 h 2592405"/>
              <a:gd name="connsiteX1" fmla="*/ 640180 w 4517296"/>
              <a:gd name="connsiteY1" fmla="*/ 1993365 h 2592405"/>
              <a:gd name="connsiteX2" fmla="*/ 1912203 w 4517296"/>
              <a:gd name="connsiteY2" fmla="*/ 1374277 h 2592405"/>
              <a:gd name="connsiteX3" fmla="*/ 2797433 w 4517296"/>
              <a:gd name="connsiteY3" fmla="*/ 866104 h 2592405"/>
              <a:gd name="connsiteX4" fmla="*/ 3831390 w 4517296"/>
              <a:gd name="connsiteY4" fmla="*/ 424329 h 2592405"/>
              <a:gd name="connsiteX5" fmla="*/ 4407102 w 4517296"/>
              <a:gd name="connsiteY5" fmla="*/ 578 h 2592405"/>
              <a:gd name="connsiteX6" fmla="*/ 4517296 w 4517296"/>
              <a:gd name="connsiteY6" fmla="*/ 550163 h 2592405"/>
              <a:gd name="connsiteX7" fmla="*/ 4099853 w 4517296"/>
              <a:gd name="connsiteY7" fmla="*/ 1264927 h 2592405"/>
              <a:gd name="connsiteX8" fmla="*/ 4066721 w 4517296"/>
              <a:gd name="connsiteY8" fmla="*/ 1795191 h 2592405"/>
              <a:gd name="connsiteX9" fmla="*/ 3988866 w 4517296"/>
              <a:gd name="connsiteY9" fmla="*/ 2338136 h 2592405"/>
              <a:gd name="connsiteX10" fmla="*/ 3698291 w 4517296"/>
              <a:gd name="connsiteY10" fmla="*/ 2584434 h 2592405"/>
              <a:gd name="connsiteX11" fmla="*/ 2727407 w 4517296"/>
              <a:gd name="connsiteY11" fmla="*/ 2590854 h 2592405"/>
              <a:gd name="connsiteX12" fmla="*/ 1039577 w 4517296"/>
              <a:gd name="connsiteY12" fmla="*/ 2585174 h 2592405"/>
              <a:gd name="connsiteX13" fmla="*/ 45731 w 4517296"/>
              <a:gd name="connsiteY13" fmla="*/ 2589100 h 2592405"/>
              <a:gd name="connsiteX14" fmla="*/ 214415 w 4517296"/>
              <a:gd name="connsiteY14" fmla="*/ 2293268 h 2592405"/>
              <a:gd name="connsiteX0" fmla="*/ 214415 w 4517296"/>
              <a:gd name="connsiteY0" fmla="*/ 2293268 h 2592405"/>
              <a:gd name="connsiteX1" fmla="*/ 640180 w 4517296"/>
              <a:gd name="connsiteY1" fmla="*/ 1993365 h 2592405"/>
              <a:gd name="connsiteX2" fmla="*/ 1912203 w 4517296"/>
              <a:gd name="connsiteY2" fmla="*/ 1374277 h 2592405"/>
              <a:gd name="connsiteX3" fmla="*/ 2797433 w 4517296"/>
              <a:gd name="connsiteY3" fmla="*/ 866104 h 2592405"/>
              <a:gd name="connsiteX4" fmla="*/ 3831390 w 4517296"/>
              <a:gd name="connsiteY4" fmla="*/ 424329 h 2592405"/>
              <a:gd name="connsiteX5" fmla="*/ 4407102 w 4517296"/>
              <a:gd name="connsiteY5" fmla="*/ 578 h 2592405"/>
              <a:gd name="connsiteX6" fmla="*/ 4517296 w 4517296"/>
              <a:gd name="connsiteY6" fmla="*/ 550163 h 2592405"/>
              <a:gd name="connsiteX7" fmla="*/ 4099853 w 4517296"/>
              <a:gd name="connsiteY7" fmla="*/ 1264927 h 2592405"/>
              <a:gd name="connsiteX8" fmla="*/ 4066721 w 4517296"/>
              <a:gd name="connsiteY8" fmla="*/ 1795191 h 2592405"/>
              <a:gd name="connsiteX9" fmla="*/ 3988866 w 4517296"/>
              <a:gd name="connsiteY9" fmla="*/ 2338136 h 2592405"/>
              <a:gd name="connsiteX10" fmla="*/ 3698291 w 4517296"/>
              <a:gd name="connsiteY10" fmla="*/ 2584434 h 2592405"/>
              <a:gd name="connsiteX11" fmla="*/ 2727407 w 4517296"/>
              <a:gd name="connsiteY11" fmla="*/ 2590854 h 2592405"/>
              <a:gd name="connsiteX12" fmla="*/ 1039577 w 4517296"/>
              <a:gd name="connsiteY12" fmla="*/ 2585174 h 2592405"/>
              <a:gd name="connsiteX13" fmla="*/ 45731 w 4517296"/>
              <a:gd name="connsiteY13" fmla="*/ 2589100 h 2592405"/>
              <a:gd name="connsiteX14" fmla="*/ 214415 w 4517296"/>
              <a:gd name="connsiteY14" fmla="*/ 2293268 h 2592405"/>
              <a:gd name="connsiteX0" fmla="*/ 214415 w 4517296"/>
              <a:gd name="connsiteY0" fmla="*/ 2293268 h 2592405"/>
              <a:gd name="connsiteX1" fmla="*/ 640180 w 4517296"/>
              <a:gd name="connsiteY1" fmla="*/ 1993365 h 2592405"/>
              <a:gd name="connsiteX2" fmla="*/ 1912203 w 4517296"/>
              <a:gd name="connsiteY2" fmla="*/ 1374277 h 2592405"/>
              <a:gd name="connsiteX3" fmla="*/ 2797433 w 4517296"/>
              <a:gd name="connsiteY3" fmla="*/ 866104 h 2592405"/>
              <a:gd name="connsiteX4" fmla="*/ 3831390 w 4517296"/>
              <a:gd name="connsiteY4" fmla="*/ 424329 h 2592405"/>
              <a:gd name="connsiteX5" fmla="*/ 4407102 w 4517296"/>
              <a:gd name="connsiteY5" fmla="*/ 578 h 2592405"/>
              <a:gd name="connsiteX6" fmla="*/ 4517296 w 4517296"/>
              <a:gd name="connsiteY6" fmla="*/ 550163 h 2592405"/>
              <a:gd name="connsiteX7" fmla="*/ 4099853 w 4517296"/>
              <a:gd name="connsiteY7" fmla="*/ 1264927 h 2592405"/>
              <a:gd name="connsiteX8" fmla="*/ 4066721 w 4517296"/>
              <a:gd name="connsiteY8" fmla="*/ 1795191 h 2592405"/>
              <a:gd name="connsiteX9" fmla="*/ 3988866 w 4517296"/>
              <a:gd name="connsiteY9" fmla="*/ 2338136 h 2592405"/>
              <a:gd name="connsiteX10" fmla="*/ 3698291 w 4517296"/>
              <a:gd name="connsiteY10" fmla="*/ 2584434 h 2592405"/>
              <a:gd name="connsiteX11" fmla="*/ 2727407 w 4517296"/>
              <a:gd name="connsiteY11" fmla="*/ 2590854 h 2592405"/>
              <a:gd name="connsiteX12" fmla="*/ 1039577 w 4517296"/>
              <a:gd name="connsiteY12" fmla="*/ 2585174 h 2592405"/>
              <a:gd name="connsiteX13" fmla="*/ 45731 w 4517296"/>
              <a:gd name="connsiteY13" fmla="*/ 2589100 h 2592405"/>
              <a:gd name="connsiteX14" fmla="*/ 214415 w 4517296"/>
              <a:gd name="connsiteY14" fmla="*/ 2293268 h 2592405"/>
              <a:gd name="connsiteX0" fmla="*/ 214415 w 4517296"/>
              <a:gd name="connsiteY0" fmla="*/ 2293268 h 2592405"/>
              <a:gd name="connsiteX1" fmla="*/ 640180 w 4517296"/>
              <a:gd name="connsiteY1" fmla="*/ 1993365 h 2592405"/>
              <a:gd name="connsiteX2" fmla="*/ 1912203 w 4517296"/>
              <a:gd name="connsiteY2" fmla="*/ 1374277 h 2592405"/>
              <a:gd name="connsiteX3" fmla="*/ 2797433 w 4517296"/>
              <a:gd name="connsiteY3" fmla="*/ 866104 h 2592405"/>
              <a:gd name="connsiteX4" fmla="*/ 3831390 w 4517296"/>
              <a:gd name="connsiteY4" fmla="*/ 424329 h 2592405"/>
              <a:gd name="connsiteX5" fmla="*/ 4407102 w 4517296"/>
              <a:gd name="connsiteY5" fmla="*/ 578 h 2592405"/>
              <a:gd name="connsiteX6" fmla="*/ 4517296 w 4517296"/>
              <a:gd name="connsiteY6" fmla="*/ 550163 h 2592405"/>
              <a:gd name="connsiteX7" fmla="*/ 4099853 w 4517296"/>
              <a:gd name="connsiteY7" fmla="*/ 1264927 h 2592405"/>
              <a:gd name="connsiteX8" fmla="*/ 4066721 w 4517296"/>
              <a:gd name="connsiteY8" fmla="*/ 1795191 h 2592405"/>
              <a:gd name="connsiteX9" fmla="*/ 3988866 w 4517296"/>
              <a:gd name="connsiteY9" fmla="*/ 2338136 h 2592405"/>
              <a:gd name="connsiteX10" fmla="*/ 3698291 w 4517296"/>
              <a:gd name="connsiteY10" fmla="*/ 2584434 h 2592405"/>
              <a:gd name="connsiteX11" fmla="*/ 2727407 w 4517296"/>
              <a:gd name="connsiteY11" fmla="*/ 2590854 h 2592405"/>
              <a:gd name="connsiteX12" fmla="*/ 1039577 w 4517296"/>
              <a:gd name="connsiteY12" fmla="*/ 2585174 h 2592405"/>
              <a:gd name="connsiteX13" fmla="*/ 45731 w 4517296"/>
              <a:gd name="connsiteY13" fmla="*/ 2589100 h 2592405"/>
              <a:gd name="connsiteX14" fmla="*/ 214415 w 4517296"/>
              <a:gd name="connsiteY14" fmla="*/ 2293268 h 2592405"/>
              <a:gd name="connsiteX0" fmla="*/ 214415 w 4517296"/>
              <a:gd name="connsiteY0" fmla="*/ 2293268 h 2592405"/>
              <a:gd name="connsiteX1" fmla="*/ 640180 w 4517296"/>
              <a:gd name="connsiteY1" fmla="*/ 1993365 h 2592405"/>
              <a:gd name="connsiteX2" fmla="*/ 1912203 w 4517296"/>
              <a:gd name="connsiteY2" fmla="*/ 1374277 h 2592405"/>
              <a:gd name="connsiteX3" fmla="*/ 2797433 w 4517296"/>
              <a:gd name="connsiteY3" fmla="*/ 866104 h 2592405"/>
              <a:gd name="connsiteX4" fmla="*/ 3831390 w 4517296"/>
              <a:gd name="connsiteY4" fmla="*/ 424329 h 2592405"/>
              <a:gd name="connsiteX5" fmla="*/ 4407102 w 4517296"/>
              <a:gd name="connsiteY5" fmla="*/ 578 h 2592405"/>
              <a:gd name="connsiteX6" fmla="*/ 4517296 w 4517296"/>
              <a:gd name="connsiteY6" fmla="*/ 550163 h 2592405"/>
              <a:gd name="connsiteX7" fmla="*/ 4099853 w 4517296"/>
              <a:gd name="connsiteY7" fmla="*/ 1264927 h 2592405"/>
              <a:gd name="connsiteX8" fmla="*/ 4066721 w 4517296"/>
              <a:gd name="connsiteY8" fmla="*/ 1795191 h 2592405"/>
              <a:gd name="connsiteX9" fmla="*/ 3988866 w 4517296"/>
              <a:gd name="connsiteY9" fmla="*/ 2338136 h 2592405"/>
              <a:gd name="connsiteX10" fmla="*/ 3698291 w 4517296"/>
              <a:gd name="connsiteY10" fmla="*/ 2584434 h 2592405"/>
              <a:gd name="connsiteX11" fmla="*/ 2727407 w 4517296"/>
              <a:gd name="connsiteY11" fmla="*/ 2590854 h 2592405"/>
              <a:gd name="connsiteX12" fmla="*/ 1039577 w 4517296"/>
              <a:gd name="connsiteY12" fmla="*/ 2585174 h 2592405"/>
              <a:gd name="connsiteX13" fmla="*/ 45731 w 4517296"/>
              <a:gd name="connsiteY13" fmla="*/ 2589100 h 2592405"/>
              <a:gd name="connsiteX14" fmla="*/ 214415 w 4517296"/>
              <a:gd name="connsiteY14" fmla="*/ 2293268 h 2592405"/>
              <a:gd name="connsiteX0" fmla="*/ 214415 w 4517296"/>
              <a:gd name="connsiteY0" fmla="*/ 2293268 h 2592405"/>
              <a:gd name="connsiteX1" fmla="*/ 640180 w 4517296"/>
              <a:gd name="connsiteY1" fmla="*/ 1993365 h 2592405"/>
              <a:gd name="connsiteX2" fmla="*/ 1912203 w 4517296"/>
              <a:gd name="connsiteY2" fmla="*/ 1374277 h 2592405"/>
              <a:gd name="connsiteX3" fmla="*/ 2870766 w 4517296"/>
              <a:gd name="connsiteY3" fmla="*/ 1262307 h 2592405"/>
              <a:gd name="connsiteX4" fmla="*/ 3831390 w 4517296"/>
              <a:gd name="connsiteY4" fmla="*/ 424329 h 2592405"/>
              <a:gd name="connsiteX5" fmla="*/ 4407102 w 4517296"/>
              <a:gd name="connsiteY5" fmla="*/ 578 h 2592405"/>
              <a:gd name="connsiteX6" fmla="*/ 4517296 w 4517296"/>
              <a:gd name="connsiteY6" fmla="*/ 550163 h 2592405"/>
              <a:gd name="connsiteX7" fmla="*/ 4099853 w 4517296"/>
              <a:gd name="connsiteY7" fmla="*/ 1264927 h 2592405"/>
              <a:gd name="connsiteX8" fmla="*/ 4066721 w 4517296"/>
              <a:gd name="connsiteY8" fmla="*/ 1795191 h 2592405"/>
              <a:gd name="connsiteX9" fmla="*/ 3988866 w 4517296"/>
              <a:gd name="connsiteY9" fmla="*/ 2338136 h 2592405"/>
              <a:gd name="connsiteX10" fmla="*/ 3698291 w 4517296"/>
              <a:gd name="connsiteY10" fmla="*/ 2584434 h 2592405"/>
              <a:gd name="connsiteX11" fmla="*/ 2727407 w 4517296"/>
              <a:gd name="connsiteY11" fmla="*/ 2590854 h 2592405"/>
              <a:gd name="connsiteX12" fmla="*/ 1039577 w 4517296"/>
              <a:gd name="connsiteY12" fmla="*/ 2585174 h 2592405"/>
              <a:gd name="connsiteX13" fmla="*/ 45731 w 4517296"/>
              <a:gd name="connsiteY13" fmla="*/ 2589100 h 2592405"/>
              <a:gd name="connsiteX14" fmla="*/ 214415 w 4517296"/>
              <a:gd name="connsiteY14" fmla="*/ 2293268 h 2592405"/>
              <a:gd name="connsiteX0" fmla="*/ 214415 w 4517296"/>
              <a:gd name="connsiteY0" fmla="*/ 2292807 h 2591944"/>
              <a:gd name="connsiteX1" fmla="*/ 640180 w 4517296"/>
              <a:gd name="connsiteY1" fmla="*/ 1992904 h 2591944"/>
              <a:gd name="connsiteX2" fmla="*/ 1912203 w 4517296"/>
              <a:gd name="connsiteY2" fmla="*/ 1373816 h 2591944"/>
              <a:gd name="connsiteX3" fmla="*/ 2870766 w 4517296"/>
              <a:gd name="connsiteY3" fmla="*/ 1261846 h 2591944"/>
              <a:gd name="connsiteX4" fmla="*/ 4115157 w 4517296"/>
              <a:gd name="connsiteY4" fmla="*/ 595028 h 2591944"/>
              <a:gd name="connsiteX5" fmla="*/ 4407102 w 4517296"/>
              <a:gd name="connsiteY5" fmla="*/ 117 h 2591944"/>
              <a:gd name="connsiteX6" fmla="*/ 4517296 w 4517296"/>
              <a:gd name="connsiteY6" fmla="*/ 549702 h 2591944"/>
              <a:gd name="connsiteX7" fmla="*/ 4099853 w 4517296"/>
              <a:gd name="connsiteY7" fmla="*/ 1264466 h 2591944"/>
              <a:gd name="connsiteX8" fmla="*/ 4066721 w 4517296"/>
              <a:gd name="connsiteY8" fmla="*/ 1794730 h 2591944"/>
              <a:gd name="connsiteX9" fmla="*/ 3988866 w 4517296"/>
              <a:gd name="connsiteY9" fmla="*/ 2337675 h 2591944"/>
              <a:gd name="connsiteX10" fmla="*/ 3698291 w 4517296"/>
              <a:gd name="connsiteY10" fmla="*/ 2583973 h 2591944"/>
              <a:gd name="connsiteX11" fmla="*/ 2727407 w 4517296"/>
              <a:gd name="connsiteY11" fmla="*/ 2590393 h 2591944"/>
              <a:gd name="connsiteX12" fmla="*/ 1039577 w 4517296"/>
              <a:gd name="connsiteY12" fmla="*/ 2584713 h 2591944"/>
              <a:gd name="connsiteX13" fmla="*/ 45731 w 4517296"/>
              <a:gd name="connsiteY13" fmla="*/ 2588639 h 2591944"/>
              <a:gd name="connsiteX14" fmla="*/ 214415 w 4517296"/>
              <a:gd name="connsiteY14" fmla="*/ 2292807 h 2591944"/>
              <a:gd name="connsiteX0" fmla="*/ 214415 w 4517296"/>
              <a:gd name="connsiteY0" fmla="*/ 2292807 h 2591944"/>
              <a:gd name="connsiteX1" fmla="*/ 640180 w 4517296"/>
              <a:gd name="connsiteY1" fmla="*/ 1992904 h 2591944"/>
              <a:gd name="connsiteX2" fmla="*/ 1912203 w 4517296"/>
              <a:gd name="connsiteY2" fmla="*/ 1373816 h 2591944"/>
              <a:gd name="connsiteX3" fmla="*/ 2870766 w 4517296"/>
              <a:gd name="connsiteY3" fmla="*/ 1261846 h 2591944"/>
              <a:gd name="connsiteX4" fmla="*/ 4115157 w 4517296"/>
              <a:gd name="connsiteY4" fmla="*/ 595028 h 2591944"/>
              <a:gd name="connsiteX5" fmla="*/ 4407102 w 4517296"/>
              <a:gd name="connsiteY5" fmla="*/ 117 h 2591944"/>
              <a:gd name="connsiteX6" fmla="*/ 4517296 w 4517296"/>
              <a:gd name="connsiteY6" fmla="*/ 549702 h 2591944"/>
              <a:gd name="connsiteX7" fmla="*/ 4099853 w 4517296"/>
              <a:gd name="connsiteY7" fmla="*/ 1264466 h 2591944"/>
              <a:gd name="connsiteX8" fmla="*/ 4066721 w 4517296"/>
              <a:gd name="connsiteY8" fmla="*/ 1794730 h 2591944"/>
              <a:gd name="connsiteX9" fmla="*/ 3988866 w 4517296"/>
              <a:gd name="connsiteY9" fmla="*/ 2337675 h 2591944"/>
              <a:gd name="connsiteX10" fmla="*/ 3698291 w 4517296"/>
              <a:gd name="connsiteY10" fmla="*/ 2583973 h 2591944"/>
              <a:gd name="connsiteX11" fmla="*/ 2727407 w 4517296"/>
              <a:gd name="connsiteY11" fmla="*/ 2590393 h 2591944"/>
              <a:gd name="connsiteX12" fmla="*/ 1039577 w 4517296"/>
              <a:gd name="connsiteY12" fmla="*/ 2584713 h 2591944"/>
              <a:gd name="connsiteX13" fmla="*/ 45731 w 4517296"/>
              <a:gd name="connsiteY13" fmla="*/ 2588639 h 2591944"/>
              <a:gd name="connsiteX14" fmla="*/ 214415 w 4517296"/>
              <a:gd name="connsiteY14" fmla="*/ 2292807 h 2591944"/>
              <a:gd name="connsiteX0" fmla="*/ 214415 w 4517296"/>
              <a:gd name="connsiteY0" fmla="*/ 2292807 h 2591944"/>
              <a:gd name="connsiteX1" fmla="*/ 640180 w 4517296"/>
              <a:gd name="connsiteY1" fmla="*/ 1992904 h 2591944"/>
              <a:gd name="connsiteX2" fmla="*/ 1912203 w 4517296"/>
              <a:gd name="connsiteY2" fmla="*/ 1373816 h 2591944"/>
              <a:gd name="connsiteX3" fmla="*/ 2870766 w 4517296"/>
              <a:gd name="connsiteY3" fmla="*/ 1261846 h 2591944"/>
              <a:gd name="connsiteX4" fmla="*/ 4115157 w 4517296"/>
              <a:gd name="connsiteY4" fmla="*/ 595028 h 2591944"/>
              <a:gd name="connsiteX5" fmla="*/ 4407102 w 4517296"/>
              <a:gd name="connsiteY5" fmla="*/ 117 h 2591944"/>
              <a:gd name="connsiteX6" fmla="*/ 4517296 w 4517296"/>
              <a:gd name="connsiteY6" fmla="*/ 549702 h 2591944"/>
              <a:gd name="connsiteX7" fmla="*/ 4099853 w 4517296"/>
              <a:gd name="connsiteY7" fmla="*/ 1264466 h 2591944"/>
              <a:gd name="connsiteX8" fmla="*/ 4066721 w 4517296"/>
              <a:gd name="connsiteY8" fmla="*/ 1794730 h 2591944"/>
              <a:gd name="connsiteX9" fmla="*/ 3988866 w 4517296"/>
              <a:gd name="connsiteY9" fmla="*/ 2337675 h 2591944"/>
              <a:gd name="connsiteX10" fmla="*/ 3698291 w 4517296"/>
              <a:gd name="connsiteY10" fmla="*/ 2583973 h 2591944"/>
              <a:gd name="connsiteX11" fmla="*/ 2727407 w 4517296"/>
              <a:gd name="connsiteY11" fmla="*/ 2590393 h 2591944"/>
              <a:gd name="connsiteX12" fmla="*/ 1039577 w 4517296"/>
              <a:gd name="connsiteY12" fmla="*/ 2584713 h 2591944"/>
              <a:gd name="connsiteX13" fmla="*/ 45731 w 4517296"/>
              <a:gd name="connsiteY13" fmla="*/ 2588639 h 2591944"/>
              <a:gd name="connsiteX14" fmla="*/ 214415 w 4517296"/>
              <a:gd name="connsiteY14" fmla="*/ 2292807 h 2591944"/>
              <a:gd name="connsiteX0" fmla="*/ 214415 w 4517296"/>
              <a:gd name="connsiteY0" fmla="*/ 2292807 h 2591944"/>
              <a:gd name="connsiteX1" fmla="*/ 640180 w 4517296"/>
              <a:gd name="connsiteY1" fmla="*/ 1992904 h 2591944"/>
              <a:gd name="connsiteX2" fmla="*/ 1749594 w 4517296"/>
              <a:gd name="connsiteY2" fmla="*/ 1991893 h 2591944"/>
              <a:gd name="connsiteX3" fmla="*/ 2870766 w 4517296"/>
              <a:gd name="connsiteY3" fmla="*/ 1261846 h 2591944"/>
              <a:gd name="connsiteX4" fmla="*/ 4115157 w 4517296"/>
              <a:gd name="connsiteY4" fmla="*/ 595028 h 2591944"/>
              <a:gd name="connsiteX5" fmla="*/ 4407102 w 4517296"/>
              <a:gd name="connsiteY5" fmla="*/ 117 h 2591944"/>
              <a:gd name="connsiteX6" fmla="*/ 4517296 w 4517296"/>
              <a:gd name="connsiteY6" fmla="*/ 549702 h 2591944"/>
              <a:gd name="connsiteX7" fmla="*/ 4099853 w 4517296"/>
              <a:gd name="connsiteY7" fmla="*/ 1264466 h 2591944"/>
              <a:gd name="connsiteX8" fmla="*/ 4066721 w 4517296"/>
              <a:gd name="connsiteY8" fmla="*/ 1794730 h 2591944"/>
              <a:gd name="connsiteX9" fmla="*/ 3988866 w 4517296"/>
              <a:gd name="connsiteY9" fmla="*/ 2337675 h 2591944"/>
              <a:gd name="connsiteX10" fmla="*/ 3698291 w 4517296"/>
              <a:gd name="connsiteY10" fmla="*/ 2583973 h 2591944"/>
              <a:gd name="connsiteX11" fmla="*/ 2727407 w 4517296"/>
              <a:gd name="connsiteY11" fmla="*/ 2590393 h 2591944"/>
              <a:gd name="connsiteX12" fmla="*/ 1039577 w 4517296"/>
              <a:gd name="connsiteY12" fmla="*/ 2584713 h 2591944"/>
              <a:gd name="connsiteX13" fmla="*/ 45731 w 4517296"/>
              <a:gd name="connsiteY13" fmla="*/ 2588639 h 2591944"/>
              <a:gd name="connsiteX14" fmla="*/ 214415 w 4517296"/>
              <a:gd name="connsiteY14" fmla="*/ 2292807 h 2591944"/>
              <a:gd name="connsiteX0" fmla="*/ 221165 w 4524046"/>
              <a:gd name="connsiteY0" fmla="*/ 2292807 h 2591944"/>
              <a:gd name="connsiteX1" fmla="*/ 930697 w 4524046"/>
              <a:gd name="connsiteY1" fmla="*/ 2221116 h 2591944"/>
              <a:gd name="connsiteX2" fmla="*/ 1756344 w 4524046"/>
              <a:gd name="connsiteY2" fmla="*/ 1991893 h 2591944"/>
              <a:gd name="connsiteX3" fmla="*/ 2877516 w 4524046"/>
              <a:gd name="connsiteY3" fmla="*/ 1261846 h 2591944"/>
              <a:gd name="connsiteX4" fmla="*/ 4121907 w 4524046"/>
              <a:gd name="connsiteY4" fmla="*/ 595028 h 2591944"/>
              <a:gd name="connsiteX5" fmla="*/ 4413852 w 4524046"/>
              <a:gd name="connsiteY5" fmla="*/ 117 h 2591944"/>
              <a:gd name="connsiteX6" fmla="*/ 4524046 w 4524046"/>
              <a:gd name="connsiteY6" fmla="*/ 549702 h 2591944"/>
              <a:gd name="connsiteX7" fmla="*/ 4106603 w 4524046"/>
              <a:gd name="connsiteY7" fmla="*/ 1264466 h 2591944"/>
              <a:gd name="connsiteX8" fmla="*/ 4073471 w 4524046"/>
              <a:gd name="connsiteY8" fmla="*/ 1794730 h 2591944"/>
              <a:gd name="connsiteX9" fmla="*/ 3995616 w 4524046"/>
              <a:gd name="connsiteY9" fmla="*/ 2337675 h 2591944"/>
              <a:gd name="connsiteX10" fmla="*/ 3705041 w 4524046"/>
              <a:gd name="connsiteY10" fmla="*/ 2583973 h 2591944"/>
              <a:gd name="connsiteX11" fmla="*/ 2734157 w 4524046"/>
              <a:gd name="connsiteY11" fmla="*/ 2590393 h 2591944"/>
              <a:gd name="connsiteX12" fmla="*/ 1046327 w 4524046"/>
              <a:gd name="connsiteY12" fmla="*/ 2584713 h 2591944"/>
              <a:gd name="connsiteX13" fmla="*/ 52481 w 4524046"/>
              <a:gd name="connsiteY13" fmla="*/ 2588639 h 2591944"/>
              <a:gd name="connsiteX14" fmla="*/ 221165 w 4524046"/>
              <a:gd name="connsiteY14" fmla="*/ 2292807 h 2591944"/>
              <a:gd name="connsiteX0" fmla="*/ 275451 w 4514564"/>
              <a:gd name="connsiteY0" fmla="*/ 2543207 h 2591944"/>
              <a:gd name="connsiteX1" fmla="*/ 921215 w 4514564"/>
              <a:gd name="connsiteY1" fmla="*/ 2221116 h 2591944"/>
              <a:gd name="connsiteX2" fmla="*/ 1746862 w 4514564"/>
              <a:gd name="connsiteY2" fmla="*/ 1991893 h 2591944"/>
              <a:gd name="connsiteX3" fmla="*/ 2868034 w 4514564"/>
              <a:gd name="connsiteY3" fmla="*/ 1261846 h 2591944"/>
              <a:gd name="connsiteX4" fmla="*/ 4112425 w 4514564"/>
              <a:gd name="connsiteY4" fmla="*/ 595028 h 2591944"/>
              <a:gd name="connsiteX5" fmla="*/ 4404370 w 4514564"/>
              <a:gd name="connsiteY5" fmla="*/ 117 h 2591944"/>
              <a:gd name="connsiteX6" fmla="*/ 4514564 w 4514564"/>
              <a:gd name="connsiteY6" fmla="*/ 549702 h 2591944"/>
              <a:gd name="connsiteX7" fmla="*/ 4097121 w 4514564"/>
              <a:gd name="connsiteY7" fmla="*/ 1264466 h 2591944"/>
              <a:gd name="connsiteX8" fmla="*/ 4063989 w 4514564"/>
              <a:gd name="connsiteY8" fmla="*/ 1794730 h 2591944"/>
              <a:gd name="connsiteX9" fmla="*/ 3986134 w 4514564"/>
              <a:gd name="connsiteY9" fmla="*/ 2337675 h 2591944"/>
              <a:gd name="connsiteX10" fmla="*/ 3695559 w 4514564"/>
              <a:gd name="connsiteY10" fmla="*/ 2583973 h 2591944"/>
              <a:gd name="connsiteX11" fmla="*/ 2724675 w 4514564"/>
              <a:gd name="connsiteY11" fmla="*/ 2590393 h 2591944"/>
              <a:gd name="connsiteX12" fmla="*/ 1036845 w 4514564"/>
              <a:gd name="connsiteY12" fmla="*/ 2584713 h 2591944"/>
              <a:gd name="connsiteX13" fmla="*/ 42999 w 4514564"/>
              <a:gd name="connsiteY13" fmla="*/ 2588639 h 2591944"/>
              <a:gd name="connsiteX14" fmla="*/ 275451 w 4514564"/>
              <a:gd name="connsiteY14" fmla="*/ 2543207 h 2591944"/>
              <a:gd name="connsiteX0" fmla="*/ 278099 w 4517212"/>
              <a:gd name="connsiteY0" fmla="*/ 2543207 h 2591944"/>
              <a:gd name="connsiteX1" fmla="*/ 1057775 w 4517212"/>
              <a:gd name="connsiteY1" fmla="*/ 2392276 h 2591944"/>
              <a:gd name="connsiteX2" fmla="*/ 1749510 w 4517212"/>
              <a:gd name="connsiteY2" fmla="*/ 1991893 h 2591944"/>
              <a:gd name="connsiteX3" fmla="*/ 2870682 w 4517212"/>
              <a:gd name="connsiteY3" fmla="*/ 1261846 h 2591944"/>
              <a:gd name="connsiteX4" fmla="*/ 4115073 w 4517212"/>
              <a:gd name="connsiteY4" fmla="*/ 595028 h 2591944"/>
              <a:gd name="connsiteX5" fmla="*/ 4407018 w 4517212"/>
              <a:gd name="connsiteY5" fmla="*/ 117 h 2591944"/>
              <a:gd name="connsiteX6" fmla="*/ 4517212 w 4517212"/>
              <a:gd name="connsiteY6" fmla="*/ 549702 h 2591944"/>
              <a:gd name="connsiteX7" fmla="*/ 4099769 w 4517212"/>
              <a:gd name="connsiteY7" fmla="*/ 1264466 h 2591944"/>
              <a:gd name="connsiteX8" fmla="*/ 4066637 w 4517212"/>
              <a:gd name="connsiteY8" fmla="*/ 1794730 h 2591944"/>
              <a:gd name="connsiteX9" fmla="*/ 3988782 w 4517212"/>
              <a:gd name="connsiteY9" fmla="*/ 2337675 h 2591944"/>
              <a:gd name="connsiteX10" fmla="*/ 3698207 w 4517212"/>
              <a:gd name="connsiteY10" fmla="*/ 2583973 h 2591944"/>
              <a:gd name="connsiteX11" fmla="*/ 2727323 w 4517212"/>
              <a:gd name="connsiteY11" fmla="*/ 2590393 h 2591944"/>
              <a:gd name="connsiteX12" fmla="*/ 1039493 w 4517212"/>
              <a:gd name="connsiteY12" fmla="*/ 2584713 h 2591944"/>
              <a:gd name="connsiteX13" fmla="*/ 45647 w 4517212"/>
              <a:gd name="connsiteY13" fmla="*/ 2588639 h 2591944"/>
              <a:gd name="connsiteX14" fmla="*/ 278099 w 4517212"/>
              <a:gd name="connsiteY14" fmla="*/ 2543207 h 2591944"/>
              <a:gd name="connsiteX0" fmla="*/ 278099 w 4517212"/>
              <a:gd name="connsiteY0" fmla="*/ 2543207 h 2591944"/>
              <a:gd name="connsiteX1" fmla="*/ 1057775 w 4517212"/>
              <a:gd name="connsiteY1" fmla="*/ 2392276 h 2591944"/>
              <a:gd name="connsiteX2" fmla="*/ 1944002 w 4517212"/>
              <a:gd name="connsiteY2" fmla="*/ 2305686 h 2591944"/>
              <a:gd name="connsiteX3" fmla="*/ 2870682 w 4517212"/>
              <a:gd name="connsiteY3" fmla="*/ 1261846 h 2591944"/>
              <a:gd name="connsiteX4" fmla="*/ 4115073 w 4517212"/>
              <a:gd name="connsiteY4" fmla="*/ 595028 h 2591944"/>
              <a:gd name="connsiteX5" fmla="*/ 4407018 w 4517212"/>
              <a:gd name="connsiteY5" fmla="*/ 117 h 2591944"/>
              <a:gd name="connsiteX6" fmla="*/ 4517212 w 4517212"/>
              <a:gd name="connsiteY6" fmla="*/ 549702 h 2591944"/>
              <a:gd name="connsiteX7" fmla="*/ 4099769 w 4517212"/>
              <a:gd name="connsiteY7" fmla="*/ 1264466 h 2591944"/>
              <a:gd name="connsiteX8" fmla="*/ 4066637 w 4517212"/>
              <a:gd name="connsiteY8" fmla="*/ 1794730 h 2591944"/>
              <a:gd name="connsiteX9" fmla="*/ 3988782 w 4517212"/>
              <a:gd name="connsiteY9" fmla="*/ 2337675 h 2591944"/>
              <a:gd name="connsiteX10" fmla="*/ 3698207 w 4517212"/>
              <a:gd name="connsiteY10" fmla="*/ 2583973 h 2591944"/>
              <a:gd name="connsiteX11" fmla="*/ 2727323 w 4517212"/>
              <a:gd name="connsiteY11" fmla="*/ 2590393 h 2591944"/>
              <a:gd name="connsiteX12" fmla="*/ 1039493 w 4517212"/>
              <a:gd name="connsiteY12" fmla="*/ 2584713 h 2591944"/>
              <a:gd name="connsiteX13" fmla="*/ 45647 w 4517212"/>
              <a:gd name="connsiteY13" fmla="*/ 2588639 h 2591944"/>
              <a:gd name="connsiteX14" fmla="*/ 278099 w 4517212"/>
              <a:gd name="connsiteY14" fmla="*/ 2543207 h 2591944"/>
              <a:gd name="connsiteX0" fmla="*/ 278099 w 4517212"/>
              <a:gd name="connsiteY0" fmla="*/ 2543207 h 2591944"/>
              <a:gd name="connsiteX1" fmla="*/ 1057775 w 4517212"/>
              <a:gd name="connsiteY1" fmla="*/ 2392276 h 2591944"/>
              <a:gd name="connsiteX2" fmla="*/ 1944002 w 4517212"/>
              <a:gd name="connsiteY2" fmla="*/ 2305686 h 2591944"/>
              <a:gd name="connsiteX3" fmla="*/ 3234158 w 4517212"/>
              <a:gd name="connsiteY3" fmla="*/ 1994030 h 2591944"/>
              <a:gd name="connsiteX4" fmla="*/ 4115073 w 4517212"/>
              <a:gd name="connsiteY4" fmla="*/ 595028 h 2591944"/>
              <a:gd name="connsiteX5" fmla="*/ 4407018 w 4517212"/>
              <a:gd name="connsiteY5" fmla="*/ 117 h 2591944"/>
              <a:gd name="connsiteX6" fmla="*/ 4517212 w 4517212"/>
              <a:gd name="connsiteY6" fmla="*/ 549702 h 2591944"/>
              <a:gd name="connsiteX7" fmla="*/ 4099769 w 4517212"/>
              <a:gd name="connsiteY7" fmla="*/ 1264466 h 2591944"/>
              <a:gd name="connsiteX8" fmla="*/ 4066637 w 4517212"/>
              <a:gd name="connsiteY8" fmla="*/ 1794730 h 2591944"/>
              <a:gd name="connsiteX9" fmla="*/ 3988782 w 4517212"/>
              <a:gd name="connsiteY9" fmla="*/ 2337675 h 2591944"/>
              <a:gd name="connsiteX10" fmla="*/ 3698207 w 4517212"/>
              <a:gd name="connsiteY10" fmla="*/ 2583973 h 2591944"/>
              <a:gd name="connsiteX11" fmla="*/ 2727323 w 4517212"/>
              <a:gd name="connsiteY11" fmla="*/ 2590393 h 2591944"/>
              <a:gd name="connsiteX12" fmla="*/ 1039493 w 4517212"/>
              <a:gd name="connsiteY12" fmla="*/ 2584713 h 2591944"/>
              <a:gd name="connsiteX13" fmla="*/ 45647 w 4517212"/>
              <a:gd name="connsiteY13" fmla="*/ 2588639 h 2591944"/>
              <a:gd name="connsiteX14" fmla="*/ 278099 w 4517212"/>
              <a:gd name="connsiteY14" fmla="*/ 2543207 h 2591944"/>
              <a:gd name="connsiteX0" fmla="*/ 278099 w 4517212"/>
              <a:gd name="connsiteY0" fmla="*/ 2544269 h 2593006"/>
              <a:gd name="connsiteX1" fmla="*/ 1057775 w 4517212"/>
              <a:gd name="connsiteY1" fmla="*/ 2393338 h 2593006"/>
              <a:gd name="connsiteX2" fmla="*/ 1944002 w 4517212"/>
              <a:gd name="connsiteY2" fmla="*/ 2306748 h 2593006"/>
              <a:gd name="connsiteX3" fmla="*/ 3234158 w 4517212"/>
              <a:gd name="connsiteY3" fmla="*/ 1995092 h 2593006"/>
              <a:gd name="connsiteX4" fmla="*/ 4255363 w 4517212"/>
              <a:gd name="connsiteY4" fmla="*/ 700687 h 2593006"/>
              <a:gd name="connsiteX5" fmla="*/ 4407018 w 4517212"/>
              <a:gd name="connsiteY5" fmla="*/ 1179 h 2593006"/>
              <a:gd name="connsiteX6" fmla="*/ 4517212 w 4517212"/>
              <a:gd name="connsiteY6" fmla="*/ 550764 h 2593006"/>
              <a:gd name="connsiteX7" fmla="*/ 4099769 w 4517212"/>
              <a:gd name="connsiteY7" fmla="*/ 1265528 h 2593006"/>
              <a:gd name="connsiteX8" fmla="*/ 4066637 w 4517212"/>
              <a:gd name="connsiteY8" fmla="*/ 1795792 h 2593006"/>
              <a:gd name="connsiteX9" fmla="*/ 3988782 w 4517212"/>
              <a:gd name="connsiteY9" fmla="*/ 2338737 h 2593006"/>
              <a:gd name="connsiteX10" fmla="*/ 3698207 w 4517212"/>
              <a:gd name="connsiteY10" fmla="*/ 2585035 h 2593006"/>
              <a:gd name="connsiteX11" fmla="*/ 2727323 w 4517212"/>
              <a:gd name="connsiteY11" fmla="*/ 2591455 h 2593006"/>
              <a:gd name="connsiteX12" fmla="*/ 1039493 w 4517212"/>
              <a:gd name="connsiteY12" fmla="*/ 2585775 h 2593006"/>
              <a:gd name="connsiteX13" fmla="*/ 45647 w 4517212"/>
              <a:gd name="connsiteY13" fmla="*/ 2589701 h 2593006"/>
              <a:gd name="connsiteX14" fmla="*/ 278099 w 4517212"/>
              <a:gd name="connsiteY14" fmla="*/ 2544269 h 2593006"/>
              <a:gd name="connsiteX0" fmla="*/ 278099 w 4517212"/>
              <a:gd name="connsiteY0" fmla="*/ 2544269 h 2593006"/>
              <a:gd name="connsiteX1" fmla="*/ 1057775 w 4517212"/>
              <a:gd name="connsiteY1" fmla="*/ 2393338 h 2593006"/>
              <a:gd name="connsiteX2" fmla="*/ 1944002 w 4517212"/>
              <a:gd name="connsiteY2" fmla="*/ 2306748 h 2593006"/>
              <a:gd name="connsiteX3" fmla="*/ 3511549 w 4517212"/>
              <a:gd name="connsiteY3" fmla="*/ 2159913 h 2593006"/>
              <a:gd name="connsiteX4" fmla="*/ 4255363 w 4517212"/>
              <a:gd name="connsiteY4" fmla="*/ 700687 h 2593006"/>
              <a:gd name="connsiteX5" fmla="*/ 4407018 w 4517212"/>
              <a:gd name="connsiteY5" fmla="*/ 1179 h 2593006"/>
              <a:gd name="connsiteX6" fmla="*/ 4517212 w 4517212"/>
              <a:gd name="connsiteY6" fmla="*/ 550764 h 2593006"/>
              <a:gd name="connsiteX7" fmla="*/ 4099769 w 4517212"/>
              <a:gd name="connsiteY7" fmla="*/ 1265528 h 2593006"/>
              <a:gd name="connsiteX8" fmla="*/ 4066637 w 4517212"/>
              <a:gd name="connsiteY8" fmla="*/ 1795792 h 2593006"/>
              <a:gd name="connsiteX9" fmla="*/ 3988782 w 4517212"/>
              <a:gd name="connsiteY9" fmla="*/ 2338737 h 2593006"/>
              <a:gd name="connsiteX10" fmla="*/ 3698207 w 4517212"/>
              <a:gd name="connsiteY10" fmla="*/ 2585035 h 2593006"/>
              <a:gd name="connsiteX11" fmla="*/ 2727323 w 4517212"/>
              <a:gd name="connsiteY11" fmla="*/ 2591455 h 2593006"/>
              <a:gd name="connsiteX12" fmla="*/ 1039493 w 4517212"/>
              <a:gd name="connsiteY12" fmla="*/ 2585775 h 2593006"/>
              <a:gd name="connsiteX13" fmla="*/ 45647 w 4517212"/>
              <a:gd name="connsiteY13" fmla="*/ 2589701 h 2593006"/>
              <a:gd name="connsiteX14" fmla="*/ 278099 w 4517212"/>
              <a:gd name="connsiteY14" fmla="*/ 2544269 h 2593006"/>
              <a:gd name="connsiteX0" fmla="*/ 278099 w 4517212"/>
              <a:gd name="connsiteY0" fmla="*/ 2544269 h 2593006"/>
              <a:gd name="connsiteX1" fmla="*/ 1057775 w 4517212"/>
              <a:gd name="connsiteY1" fmla="*/ 2393338 h 2593006"/>
              <a:gd name="connsiteX2" fmla="*/ 1944002 w 4517212"/>
              <a:gd name="connsiteY2" fmla="*/ 2306748 h 2593006"/>
              <a:gd name="connsiteX3" fmla="*/ 3511549 w 4517212"/>
              <a:gd name="connsiteY3" fmla="*/ 2159913 h 2593006"/>
              <a:gd name="connsiteX4" fmla="*/ 4255363 w 4517212"/>
              <a:gd name="connsiteY4" fmla="*/ 700687 h 2593006"/>
              <a:gd name="connsiteX5" fmla="*/ 4407018 w 4517212"/>
              <a:gd name="connsiteY5" fmla="*/ 1179 h 2593006"/>
              <a:gd name="connsiteX6" fmla="*/ 4517212 w 4517212"/>
              <a:gd name="connsiteY6" fmla="*/ 550764 h 2593006"/>
              <a:gd name="connsiteX7" fmla="*/ 4099769 w 4517212"/>
              <a:gd name="connsiteY7" fmla="*/ 1265528 h 2593006"/>
              <a:gd name="connsiteX8" fmla="*/ 4066637 w 4517212"/>
              <a:gd name="connsiteY8" fmla="*/ 1795792 h 2593006"/>
              <a:gd name="connsiteX9" fmla="*/ 3988782 w 4517212"/>
              <a:gd name="connsiteY9" fmla="*/ 2338737 h 2593006"/>
              <a:gd name="connsiteX10" fmla="*/ 3698207 w 4517212"/>
              <a:gd name="connsiteY10" fmla="*/ 2585035 h 2593006"/>
              <a:gd name="connsiteX11" fmla="*/ 2727323 w 4517212"/>
              <a:gd name="connsiteY11" fmla="*/ 2591455 h 2593006"/>
              <a:gd name="connsiteX12" fmla="*/ 1039493 w 4517212"/>
              <a:gd name="connsiteY12" fmla="*/ 2585775 h 2593006"/>
              <a:gd name="connsiteX13" fmla="*/ 45647 w 4517212"/>
              <a:gd name="connsiteY13" fmla="*/ 2589701 h 2593006"/>
              <a:gd name="connsiteX14" fmla="*/ 278099 w 4517212"/>
              <a:gd name="connsiteY14" fmla="*/ 2544269 h 2593006"/>
              <a:gd name="connsiteX0" fmla="*/ 278099 w 4517212"/>
              <a:gd name="connsiteY0" fmla="*/ 2544269 h 2593006"/>
              <a:gd name="connsiteX1" fmla="*/ 1057775 w 4517212"/>
              <a:gd name="connsiteY1" fmla="*/ 2393338 h 2593006"/>
              <a:gd name="connsiteX2" fmla="*/ 1944002 w 4517212"/>
              <a:gd name="connsiteY2" fmla="*/ 2306748 h 2593006"/>
              <a:gd name="connsiteX3" fmla="*/ 3457346 w 4517212"/>
              <a:gd name="connsiteY3" fmla="*/ 2178931 h 2593006"/>
              <a:gd name="connsiteX4" fmla="*/ 4255363 w 4517212"/>
              <a:gd name="connsiteY4" fmla="*/ 700687 h 2593006"/>
              <a:gd name="connsiteX5" fmla="*/ 4407018 w 4517212"/>
              <a:gd name="connsiteY5" fmla="*/ 1179 h 2593006"/>
              <a:gd name="connsiteX6" fmla="*/ 4517212 w 4517212"/>
              <a:gd name="connsiteY6" fmla="*/ 550764 h 2593006"/>
              <a:gd name="connsiteX7" fmla="*/ 4099769 w 4517212"/>
              <a:gd name="connsiteY7" fmla="*/ 1265528 h 2593006"/>
              <a:gd name="connsiteX8" fmla="*/ 4066637 w 4517212"/>
              <a:gd name="connsiteY8" fmla="*/ 1795792 h 2593006"/>
              <a:gd name="connsiteX9" fmla="*/ 3988782 w 4517212"/>
              <a:gd name="connsiteY9" fmla="*/ 2338737 h 2593006"/>
              <a:gd name="connsiteX10" fmla="*/ 3698207 w 4517212"/>
              <a:gd name="connsiteY10" fmla="*/ 2585035 h 2593006"/>
              <a:gd name="connsiteX11" fmla="*/ 2727323 w 4517212"/>
              <a:gd name="connsiteY11" fmla="*/ 2591455 h 2593006"/>
              <a:gd name="connsiteX12" fmla="*/ 1039493 w 4517212"/>
              <a:gd name="connsiteY12" fmla="*/ 2585775 h 2593006"/>
              <a:gd name="connsiteX13" fmla="*/ 45647 w 4517212"/>
              <a:gd name="connsiteY13" fmla="*/ 2589701 h 2593006"/>
              <a:gd name="connsiteX14" fmla="*/ 278099 w 4517212"/>
              <a:gd name="connsiteY14" fmla="*/ 2544269 h 2593006"/>
              <a:gd name="connsiteX0" fmla="*/ 278099 w 4517212"/>
              <a:gd name="connsiteY0" fmla="*/ 2544269 h 2593006"/>
              <a:gd name="connsiteX1" fmla="*/ 1057775 w 4517212"/>
              <a:gd name="connsiteY1" fmla="*/ 2513784 h 2593006"/>
              <a:gd name="connsiteX2" fmla="*/ 1944002 w 4517212"/>
              <a:gd name="connsiteY2" fmla="*/ 2306748 h 2593006"/>
              <a:gd name="connsiteX3" fmla="*/ 3457346 w 4517212"/>
              <a:gd name="connsiteY3" fmla="*/ 2178931 h 2593006"/>
              <a:gd name="connsiteX4" fmla="*/ 4255363 w 4517212"/>
              <a:gd name="connsiteY4" fmla="*/ 700687 h 2593006"/>
              <a:gd name="connsiteX5" fmla="*/ 4407018 w 4517212"/>
              <a:gd name="connsiteY5" fmla="*/ 1179 h 2593006"/>
              <a:gd name="connsiteX6" fmla="*/ 4517212 w 4517212"/>
              <a:gd name="connsiteY6" fmla="*/ 550764 h 2593006"/>
              <a:gd name="connsiteX7" fmla="*/ 4099769 w 4517212"/>
              <a:gd name="connsiteY7" fmla="*/ 1265528 h 2593006"/>
              <a:gd name="connsiteX8" fmla="*/ 4066637 w 4517212"/>
              <a:gd name="connsiteY8" fmla="*/ 1795792 h 2593006"/>
              <a:gd name="connsiteX9" fmla="*/ 3988782 w 4517212"/>
              <a:gd name="connsiteY9" fmla="*/ 2338737 h 2593006"/>
              <a:gd name="connsiteX10" fmla="*/ 3698207 w 4517212"/>
              <a:gd name="connsiteY10" fmla="*/ 2585035 h 2593006"/>
              <a:gd name="connsiteX11" fmla="*/ 2727323 w 4517212"/>
              <a:gd name="connsiteY11" fmla="*/ 2591455 h 2593006"/>
              <a:gd name="connsiteX12" fmla="*/ 1039493 w 4517212"/>
              <a:gd name="connsiteY12" fmla="*/ 2585775 h 2593006"/>
              <a:gd name="connsiteX13" fmla="*/ 45647 w 4517212"/>
              <a:gd name="connsiteY13" fmla="*/ 2589701 h 2593006"/>
              <a:gd name="connsiteX14" fmla="*/ 278099 w 4517212"/>
              <a:gd name="connsiteY14" fmla="*/ 2544269 h 2593006"/>
              <a:gd name="connsiteX0" fmla="*/ 278099 w 4517212"/>
              <a:gd name="connsiteY0" fmla="*/ 2544269 h 2593006"/>
              <a:gd name="connsiteX1" fmla="*/ 1057775 w 4517212"/>
              <a:gd name="connsiteY1" fmla="*/ 2513784 h 2593006"/>
              <a:gd name="connsiteX2" fmla="*/ 1934436 w 4517212"/>
              <a:gd name="connsiteY2" fmla="*/ 2506435 h 2593006"/>
              <a:gd name="connsiteX3" fmla="*/ 3457346 w 4517212"/>
              <a:gd name="connsiteY3" fmla="*/ 2178931 h 2593006"/>
              <a:gd name="connsiteX4" fmla="*/ 4255363 w 4517212"/>
              <a:gd name="connsiteY4" fmla="*/ 700687 h 2593006"/>
              <a:gd name="connsiteX5" fmla="*/ 4407018 w 4517212"/>
              <a:gd name="connsiteY5" fmla="*/ 1179 h 2593006"/>
              <a:gd name="connsiteX6" fmla="*/ 4517212 w 4517212"/>
              <a:gd name="connsiteY6" fmla="*/ 550764 h 2593006"/>
              <a:gd name="connsiteX7" fmla="*/ 4099769 w 4517212"/>
              <a:gd name="connsiteY7" fmla="*/ 1265528 h 2593006"/>
              <a:gd name="connsiteX8" fmla="*/ 4066637 w 4517212"/>
              <a:gd name="connsiteY8" fmla="*/ 1795792 h 2593006"/>
              <a:gd name="connsiteX9" fmla="*/ 3988782 w 4517212"/>
              <a:gd name="connsiteY9" fmla="*/ 2338737 h 2593006"/>
              <a:gd name="connsiteX10" fmla="*/ 3698207 w 4517212"/>
              <a:gd name="connsiteY10" fmla="*/ 2585035 h 2593006"/>
              <a:gd name="connsiteX11" fmla="*/ 2727323 w 4517212"/>
              <a:gd name="connsiteY11" fmla="*/ 2591455 h 2593006"/>
              <a:gd name="connsiteX12" fmla="*/ 1039493 w 4517212"/>
              <a:gd name="connsiteY12" fmla="*/ 2585775 h 2593006"/>
              <a:gd name="connsiteX13" fmla="*/ 45647 w 4517212"/>
              <a:gd name="connsiteY13" fmla="*/ 2589701 h 2593006"/>
              <a:gd name="connsiteX14" fmla="*/ 278099 w 4517212"/>
              <a:gd name="connsiteY14" fmla="*/ 2544269 h 2593006"/>
              <a:gd name="connsiteX0" fmla="*/ 278099 w 4517212"/>
              <a:gd name="connsiteY0" fmla="*/ 2544269 h 2593006"/>
              <a:gd name="connsiteX1" fmla="*/ 1057775 w 4517212"/>
              <a:gd name="connsiteY1" fmla="*/ 2513784 h 2593006"/>
              <a:gd name="connsiteX2" fmla="*/ 1934436 w 4517212"/>
              <a:gd name="connsiteY2" fmla="*/ 2506435 h 2593006"/>
              <a:gd name="connsiteX3" fmla="*/ 3457346 w 4517212"/>
              <a:gd name="connsiteY3" fmla="*/ 2178931 h 2593006"/>
              <a:gd name="connsiteX4" fmla="*/ 4255363 w 4517212"/>
              <a:gd name="connsiteY4" fmla="*/ 700687 h 2593006"/>
              <a:gd name="connsiteX5" fmla="*/ 4407018 w 4517212"/>
              <a:gd name="connsiteY5" fmla="*/ 1179 h 2593006"/>
              <a:gd name="connsiteX6" fmla="*/ 4517212 w 4517212"/>
              <a:gd name="connsiteY6" fmla="*/ 550764 h 2593006"/>
              <a:gd name="connsiteX7" fmla="*/ 4099769 w 4517212"/>
              <a:gd name="connsiteY7" fmla="*/ 1265528 h 2593006"/>
              <a:gd name="connsiteX8" fmla="*/ 4066637 w 4517212"/>
              <a:gd name="connsiteY8" fmla="*/ 1795792 h 2593006"/>
              <a:gd name="connsiteX9" fmla="*/ 3988782 w 4517212"/>
              <a:gd name="connsiteY9" fmla="*/ 2338737 h 2593006"/>
              <a:gd name="connsiteX10" fmla="*/ 3698207 w 4517212"/>
              <a:gd name="connsiteY10" fmla="*/ 2585035 h 2593006"/>
              <a:gd name="connsiteX11" fmla="*/ 2727323 w 4517212"/>
              <a:gd name="connsiteY11" fmla="*/ 2591455 h 2593006"/>
              <a:gd name="connsiteX12" fmla="*/ 1039493 w 4517212"/>
              <a:gd name="connsiteY12" fmla="*/ 2585775 h 2593006"/>
              <a:gd name="connsiteX13" fmla="*/ 45647 w 4517212"/>
              <a:gd name="connsiteY13" fmla="*/ 2589701 h 2593006"/>
              <a:gd name="connsiteX14" fmla="*/ 278099 w 4517212"/>
              <a:gd name="connsiteY14" fmla="*/ 2544269 h 2593006"/>
              <a:gd name="connsiteX0" fmla="*/ 278099 w 4517212"/>
              <a:gd name="connsiteY0" fmla="*/ 2544269 h 2593006"/>
              <a:gd name="connsiteX1" fmla="*/ 1057775 w 4517212"/>
              <a:gd name="connsiteY1" fmla="*/ 2513784 h 2593006"/>
              <a:gd name="connsiteX2" fmla="*/ 1934436 w 4517212"/>
              <a:gd name="connsiteY2" fmla="*/ 2506435 h 2593006"/>
              <a:gd name="connsiteX3" fmla="*/ 3457346 w 4517212"/>
              <a:gd name="connsiteY3" fmla="*/ 2178931 h 2593006"/>
              <a:gd name="connsiteX4" fmla="*/ 4255363 w 4517212"/>
              <a:gd name="connsiteY4" fmla="*/ 700687 h 2593006"/>
              <a:gd name="connsiteX5" fmla="*/ 4407018 w 4517212"/>
              <a:gd name="connsiteY5" fmla="*/ 1179 h 2593006"/>
              <a:gd name="connsiteX6" fmla="*/ 4517212 w 4517212"/>
              <a:gd name="connsiteY6" fmla="*/ 550764 h 2593006"/>
              <a:gd name="connsiteX7" fmla="*/ 4099769 w 4517212"/>
              <a:gd name="connsiteY7" fmla="*/ 1265528 h 2593006"/>
              <a:gd name="connsiteX8" fmla="*/ 4066637 w 4517212"/>
              <a:gd name="connsiteY8" fmla="*/ 1795792 h 2593006"/>
              <a:gd name="connsiteX9" fmla="*/ 3988782 w 4517212"/>
              <a:gd name="connsiteY9" fmla="*/ 2338737 h 2593006"/>
              <a:gd name="connsiteX10" fmla="*/ 3698207 w 4517212"/>
              <a:gd name="connsiteY10" fmla="*/ 2585035 h 2593006"/>
              <a:gd name="connsiteX11" fmla="*/ 2727323 w 4517212"/>
              <a:gd name="connsiteY11" fmla="*/ 2591455 h 2593006"/>
              <a:gd name="connsiteX12" fmla="*/ 1039493 w 4517212"/>
              <a:gd name="connsiteY12" fmla="*/ 2585775 h 2593006"/>
              <a:gd name="connsiteX13" fmla="*/ 45647 w 4517212"/>
              <a:gd name="connsiteY13" fmla="*/ 2589701 h 2593006"/>
              <a:gd name="connsiteX14" fmla="*/ 278099 w 4517212"/>
              <a:gd name="connsiteY14" fmla="*/ 2544269 h 2593006"/>
              <a:gd name="connsiteX0" fmla="*/ 273752 w 4512865"/>
              <a:gd name="connsiteY0" fmla="*/ 2544269 h 2593006"/>
              <a:gd name="connsiteX1" fmla="*/ 1053428 w 4512865"/>
              <a:gd name="connsiteY1" fmla="*/ 2513784 h 2593006"/>
              <a:gd name="connsiteX2" fmla="*/ 1930089 w 4512865"/>
              <a:gd name="connsiteY2" fmla="*/ 2506435 h 2593006"/>
              <a:gd name="connsiteX3" fmla="*/ 3452999 w 4512865"/>
              <a:gd name="connsiteY3" fmla="*/ 2178931 h 2593006"/>
              <a:gd name="connsiteX4" fmla="*/ 4251016 w 4512865"/>
              <a:gd name="connsiteY4" fmla="*/ 700687 h 2593006"/>
              <a:gd name="connsiteX5" fmla="*/ 4402671 w 4512865"/>
              <a:gd name="connsiteY5" fmla="*/ 1179 h 2593006"/>
              <a:gd name="connsiteX6" fmla="*/ 4512865 w 4512865"/>
              <a:gd name="connsiteY6" fmla="*/ 550764 h 2593006"/>
              <a:gd name="connsiteX7" fmla="*/ 4095422 w 4512865"/>
              <a:gd name="connsiteY7" fmla="*/ 1265528 h 2593006"/>
              <a:gd name="connsiteX8" fmla="*/ 4062290 w 4512865"/>
              <a:gd name="connsiteY8" fmla="*/ 1795792 h 2593006"/>
              <a:gd name="connsiteX9" fmla="*/ 3984435 w 4512865"/>
              <a:gd name="connsiteY9" fmla="*/ 2338737 h 2593006"/>
              <a:gd name="connsiteX10" fmla="*/ 3693860 w 4512865"/>
              <a:gd name="connsiteY10" fmla="*/ 2585035 h 2593006"/>
              <a:gd name="connsiteX11" fmla="*/ 2722976 w 4512865"/>
              <a:gd name="connsiteY11" fmla="*/ 2591455 h 2593006"/>
              <a:gd name="connsiteX12" fmla="*/ 1035146 w 4512865"/>
              <a:gd name="connsiteY12" fmla="*/ 2585775 h 2593006"/>
              <a:gd name="connsiteX13" fmla="*/ 41300 w 4512865"/>
              <a:gd name="connsiteY13" fmla="*/ 2589701 h 2593006"/>
              <a:gd name="connsiteX14" fmla="*/ 273752 w 4512865"/>
              <a:gd name="connsiteY14" fmla="*/ 2544269 h 2593006"/>
              <a:gd name="connsiteX0" fmla="*/ 273752 w 4512865"/>
              <a:gd name="connsiteY0" fmla="*/ 2544269 h 2593006"/>
              <a:gd name="connsiteX1" fmla="*/ 1053428 w 4512865"/>
              <a:gd name="connsiteY1" fmla="*/ 2513784 h 2593006"/>
              <a:gd name="connsiteX2" fmla="*/ 1930089 w 4512865"/>
              <a:gd name="connsiteY2" fmla="*/ 2506435 h 2593006"/>
              <a:gd name="connsiteX3" fmla="*/ 3452999 w 4512865"/>
              <a:gd name="connsiteY3" fmla="*/ 2178931 h 2593006"/>
              <a:gd name="connsiteX4" fmla="*/ 4251016 w 4512865"/>
              <a:gd name="connsiteY4" fmla="*/ 700687 h 2593006"/>
              <a:gd name="connsiteX5" fmla="*/ 4402671 w 4512865"/>
              <a:gd name="connsiteY5" fmla="*/ 1179 h 2593006"/>
              <a:gd name="connsiteX6" fmla="*/ 4512865 w 4512865"/>
              <a:gd name="connsiteY6" fmla="*/ 550764 h 2593006"/>
              <a:gd name="connsiteX7" fmla="*/ 4095422 w 4512865"/>
              <a:gd name="connsiteY7" fmla="*/ 1265528 h 2593006"/>
              <a:gd name="connsiteX8" fmla="*/ 4062290 w 4512865"/>
              <a:gd name="connsiteY8" fmla="*/ 1795792 h 2593006"/>
              <a:gd name="connsiteX9" fmla="*/ 3984435 w 4512865"/>
              <a:gd name="connsiteY9" fmla="*/ 2338737 h 2593006"/>
              <a:gd name="connsiteX10" fmla="*/ 3693860 w 4512865"/>
              <a:gd name="connsiteY10" fmla="*/ 2585035 h 2593006"/>
              <a:gd name="connsiteX11" fmla="*/ 2722976 w 4512865"/>
              <a:gd name="connsiteY11" fmla="*/ 2591455 h 2593006"/>
              <a:gd name="connsiteX12" fmla="*/ 1035146 w 4512865"/>
              <a:gd name="connsiteY12" fmla="*/ 2585775 h 2593006"/>
              <a:gd name="connsiteX13" fmla="*/ 41300 w 4512865"/>
              <a:gd name="connsiteY13" fmla="*/ 2589701 h 2593006"/>
              <a:gd name="connsiteX14" fmla="*/ 273752 w 4512865"/>
              <a:gd name="connsiteY14" fmla="*/ 2544269 h 2593006"/>
              <a:gd name="connsiteX0" fmla="*/ 273752 w 4512865"/>
              <a:gd name="connsiteY0" fmla="*/ 2559732 h 2593006"/>
              <a:gd name="connsiteX1" fmla="*/ 1053428 w 4512865"/>
              <a:gd name="connsiteY1" fmla="*/ 2513784 h 2593006"/>
              <a:gd name="connsiteX2" fmla="*/ 1930089 w 4512865"/>
              <a:gd name="connsiteY2" fmla="*/ 2506435 h 2593006"/>
              <a:gd name="connsiteX3" fmla="*/ 3452999 w 4512865"/>
              <a:gd name="connsiteY3" fmla="*/ 2178931 h 2593006"/>
              <a:gd name="connsiteX4" fmla="*/ 4251016 w 4512865"/>
              <a:gd name="connsiteY4" fmla="*/ 700687 h 2593006"/>
              <a:gd name="connsiteX5" fmla="*/ 4402671 w 4512865"/>
              <a:gd name="connsiteY5" fmla="*/ 1179 h 2593006"/>
              <a:gd name="connsiteX6" fmla="*/ 4512865 w 4512865"/>
              <a:gd name="connsiteY6" fmla="*/ 550764 h 2593006"/>
              <a:gd name="connsiteX7" fmla="*/ 4095422 w 4512865"/>
              <a:gd name="connsiteY7" fmla="*/ 1265528 h 2593006"/>
              <a:gd name="connsiteX8" fmla="*/ 4062290 w 4512865"/>
              <a:gd name="connsiteY8" fmla="*/ 1795792 h 2593006"/>
              <a:gd name="connsiteX9" fmla="*/ 3984435 w 4512865"/>
              <a:gd name="connsiteY9" fmla="*/ 2338737 h 2593006"/>
              <a:gd name="connsiteX10" fmla="*/ 3693860 w 4512865"/>
              <a:gd name="connsiteY10" fmla="*/ 2585035 h 2593006"/>
              <a:gd name="connsiteX11" fmla="*/ 2722976 w 4512865"/>
              <a:gd name="connsiteY11" fmla="*/ 2591455 h 2593006"/>
              <a:gd name="connsiteX12" fmla="*/ 1035146 w 4512865"/>
              <a:gd name="connsiteY12" fmla="*/ 2585775 h 2593006"/>
              <a:gd name="connsiteX13" fmla="*/ 41300 w 4512865"/>
              <a:gd name="connsiteY13" fmla="*/ 2589701 h 2593006"/>
              <a:gd name="connsiteX14" fmla="*/ 273752 w 4512865"/>
              <a:gd name="connsiteY14" fmla="*/ 2559732 h 2593006"/>
              <a:gd name="connsiteX0" fmla="*/ 273813 w 4512926"/>
              <a:gd name="connsiteY0" fmla="*/ 2559732 h 2593006"/>
              <a:gd name="connsiteX1" fmla="*/ 1056600 w 4512926"/>
              <a:gd name="connsiteY1" fmla="*/ 2560173 h 2593006"/>
              <a:gd name="connsiteX2" fmla="*/ 1930150 w 4512926"/>
              <a:gd name="connsiteY2" fmla="*/ 2506435 h 2593006"/>
              <a:gd name="connsiteX3" fmla="*/ 3453060 w 4512926"/>
              <a:gd name="connsiteY3" fmla="*/ 2178931 h 2593006"/>
              <a:gd name="connsiteX4" fmla="*/ 4251077 w 4512926"/>
              <a:gd name="connsiteY4" fmla="*/ 700687 h 2593006"/>
              <a:gd name="connsiteX5" fmla="*/ 4402732 w 4512926"/>
              <a:gd name="connsiteY5" fmla="*/ 1179 h 2593006"/>
              <a:gd name="connsiteX6" fmla="*/ 4512926 w 4512926"/>
              <a:gd name="connsiteY6" fmla="*/ 550764 h 2593006"/>
              <a:gd name="connsiteX7" fmla="*/ 4095483 w 4512926"/>
              <a:gd name="connsiteY7" fmla="*/ 1265528 h 2593006"/>
              <a:gd name="connsiteX8" fmla="*/ 4062351 w 4512926"/>
              <a:gd name="connsiteY8" fmla="*/ 1795792 h 2593006"/>
              <a:gd name="connsiteX9" fmla="*/ 3984496 w 4512926"/>
              <a:gd name="connsiteY9" fmla="*/ 2338737 h 2593006"/>
              <a:gd name="connsiteX10" fmla="*/ 3693921 w 4512926"/>
              <a:gd name="connsiteY10" fmla="*/ 2585035 h 2593006"/>
              <a:gd name="connsiteX11" fmla="*/ 2723037 w 4512926"/>
              <a:gd name="connsiteY11" fmla="*/ 2591455 h 2593006"/>
              <a:gd name="connsiteX12" fmla="*/ 1035207 w 4512926"/>
              <a:gd name="connsiteY12" fmla="*/ 2585775 h 2593006"/>
              <a:gd name="connsiteX13" fmla="*/ 41361 w 4512926"/>
              <a:gd name="connsiteY13" fmla="*/ 2589701 h 2593006"/>
              <a:gd name="connsiteX14" fmla="*/ 273813 w 4512926"/>
              <a:gd name="connsiteY14" fmla="*/ 2559732 h 2593006"/>
              <a:gd name="connsiteX0" fmla="*/ 271116 w 4513340"/>
              <a:gd name="connsiteY0" fmla="*/ 2572102 h 2593006"/>
              <a:gd name="connsiteX1" fmla="*/ 1057014 w 4513340"/>
              <a:gd name="connsiteY1" fmla="*/ 2560173 h 2593006"/>
              <a:gd name="connsiteX2" fmla="*/ 1930564 w 4513340"/>
              <a:gd name="connsiteY2" fmla="*/ 2506435 h 2593006"/>
              <a:gd name="connsiteX3" fmla="*/ 3453474 w 4513340"/>
              <a:gd name="connsiteY3" fmla="*/ 2178931 h 2593006"/>
              <a:gd name="connsiteX4" fmla="*/ 4251491 w 4513340"/>
              <a:gd name="connsiteY4" fmla="*/ 700687 h 2593006"/>
              <a:gd name="connsiteX5" fmla="*/ 4403146 w 4513340"/>
              <a:gd name="connsiteY5" fmla="*/ 1179 h 2593006"/>
              <a:gd name="connsiteX6" fmla="*/ 4513340 w 4513340"/>
              <a:gd name="connsiteY6" fmla="*/ 550764 h 2593006"/>
              <a:gd name="connsiteX7" fmla="*/ 4095897 w 4513340"/>
              <a:gd name="connsiteY7" fmla="*/ 1265528 h 2593006"/>
              <a:gd name="connsiteX8" fmla="*/ 4062765 w 4513340"/>
              <a:gd name="connsiteY8" fmla="*/ 1795792 h 2593006"/>
              <a:gd name="connsiteX9" fmla="*/ 3984910 w 4513340"/>
              <a:gd name="connsiteY9" fmla="*/ 2338737 h 2593006"/>
              <a:gd name="connsiteX10" fmla="*/ 3694335 w 4513340"/>
              <a:gd name="connsiteY10" fmla="*/ 2585035 h 2593006"/>
              <a:gd name="connsiteX11" fmla="*/ 2723451 w 4513340"/>
              <a:gd name="connsiteY11" fmla="*/ 2591455 h 2593006"/>
              <a:gd name="connsiteX12" fmla="*/ 1035621 w 4513340"/>
              <a:gd name="connsiteY12" fmla="*/ 2585775 h 2593006"/>
              <a:gd name="connsiteX13" fmla="*/ 41775 w 4513340"/>
              <a:gd name="connsiteY13" fmla="*/ 2589701 h 2593006"/>
              <a:gd name="connsiteX14" fmla="*/ 271116 w 4513340"/>
              <a:gd name="connsiteY14" fmla="*/ 2572102 h 2593006"/>
              <a:gd name="connsiteX0" fmla="*/ 271054 w 4513278"/>
              <a:gd name="connsiteY0" fmla="*/ 2572102 h 2593006"/>
              <a:gd name="connsiteX1" fmla="*/ 1053841 w 4513278"/>
              <a:gd name="connsiteY1" fmla="*/ 2544710 h 2593006"/>
              <a:gd name="connsiteX2" fmla="*/ 1930502 w 4513278"/>
              <a:gd name="connsiteY2" fmla="*/ 2506435 h 2593006"/>
              <a:gd name="connsiteX3" fmla="*/ 3453412 w 4513278"/>
              <a:gd name="connsiteY3" fmla="*/ 2178931 h 2593006"/>
              <a:gd name="connsiteX4" fmla="*/ 4251429 w 4513278"/>
              <a:gd name="connsiteY4" fmla="*/ 700687 h 2593006"/>
              <a:gd name="connsiteX5" fmla="*/ 4403084 w 4513278"/>
              <a:gd name="connsiteY5" fmla="*/ 1179 h 2593006"/>
              <a:gd name="connsiteX6" fmla="*/ 4513278 w 4513278"/>
              <a:gd name="connsiteY6" fmla="*/ 550764 h 2593006"/>
              <a:gd name="connsiteX7" fmla="*/ 4095835 w 4513278"/>
              <a:gd name="connsiteY7" fmla="*/ 1265528 h 2593006"/>
              <a:gd name="connsiteX8" fmla="*/ 4062703 w 4513278"/>
              <a:gd name="connsiteY8" fmla="*/ 1795792 h 2593006"/>
              <a:gd name="connsiteX9" fmla="*/ 3984848 w 4513278"/>
              <a:gd name="connsiteY9" fmla="*/ 2338737 h 2593006"/>
              <a:gd name="connsiteX10" fmla="*/ 3694273 w 4513278"/>
              <a:gd name="connsiteY10" fmla="*/ 2585035 h 2593006"/>
              <a:gd name="connsiteX11" fmla="*/ 2723389 w 4513278"/>
              <a:gd name="connsiteY11" fmla="*/ 2591455 h 2593006"/>
              <a:gd name="connsiteX12" fmla="*/ 1035559 w 4513278"/>
              <a:gd name="connsiteY12" fmla="*/ 2585775 h 2593006"/>
              <a:gd name="connsiteX13" fmla="*/ 41713 w 4513278"/>
              <a:gd name="connsiteY13" fmla="*/ 2589701 h 2593006"/>
              <a:gd name="connsiteX14" fmla="*/ 271054 w 4513278"/>
              <a:gd name="connsiteY14" fmla="*/ 2572102 h 2593006"/>
              <a:gd name="connsiteX0" fmla="*/ 271054 w 4513278"/>
              <a:gd name="connsiteY0" fmla="*/ 2572102 h 2593006"/>
              <a:gd name="connsiteX1" fmla="*/ 1053841 w 4513278"/>
              <a:gd name="connsiteY1" fmla="*/ 2544710 h 2593006"/>
              <a:gd name="connsiteX2" fmla="*/ 1927391 w 4513278"/>
              <a:gd name="connsiteY2" fmla="*/ 2537361 h 2593006"/>
              <a:gd name="connsiteX3" fmla="*/ 3453412 w 4513278"/>
              <a:gd name="connsiteY3" fmla="*/ 2178931 h 2593006"/>
              <a:gd name="connsiteX4" fmla="*/ 4251429 w 4513278"/>
              <a:gd name="connsiteY4" fmla="*/ 700687 h 2593006"/>
              <a:gd name="connsiteX5" fmla="*/ 4403084 w 4513278"/>
              <a:gd name="connsiteY5" fmla="*/ 1179 h 2593006"/>
              <a:gd name="connsiteX6" fmla="*/ 4513278 w 4513278"/>
              <a:gd name="connsiteY6" fmla="*/ 550764 h 2593006"/>
              <a:gd name="connsiteX7" fmla="*/ 4095835 w 4513278"/>
              <a:gd name="connsiteY7" fmla="*/ 1265528 h 2593006"/>
              <a:gd name="connsiteX8" fmla="*/ 4062703 w 4513278"/>
              <a:gd name="connsiteY8" fmla="*/ 1795792 h 2593006"/>
              <a:gd name="connsiteX9" fmla="*/ 3984848 w 4513278"/>
              <a:gd name="connsiteY9" fmla="*/ 2338737 h 2593006"/>
              <a:gd name="connsiteX10" fmla="*/ 3694273 w 4513278"/>
              <a:gd name="connsiteY10" fmla="*/ 2585035 h 2593006"/>
              <a:gd name="connsiteX11" fmla="*/ 2723389 w 4513278"/>
              <a:gd name="connsiteY11" fmla="*/ 2591455 h 2593006"/>
              <a:gd name="connsiteX12" fmla="*/ 1035559 w 4513278"/>
              <a:gd name="connsiteY12" fmla="*/ 2585775 h 2593006"/>
              <a:gd name="connsiteX13" fmla="*/ 41713 w 4513278"/>
              <a:gd name="connsiteY13" fmla="*/ 2589701 h 2593006"/>
              <a:gd name="connsiteX14" fmla="*/ 271054 w 4513278"/>
              <a:gd name="connsiteY14" fmla="*/ 2572102 h 2593006"/>
              <a:gd name="connsiteX0" fmla="*/ 271054 w 4513278"/>
              <a:gd name="connsiteY0" fmla="*/ 2572102 h 2593006"/>
              <a:gd name="connsiteX1" fmla="*/ 1053841 w 4513278"/>
              <a:gd name="connsiteY1" fmla="*/ 2544710 h 2593006"/>
              <a:gd name="connsiteX2" fmla="*/ 1927391 w 4513278"/>
              <a:gd name="connsiteY2" fmla="*/ 2537361 h 2593006"/>
              <a:gd name="connsiteX3" fmla="*/ 3453412 w 4513278"/>
              <a:gd name="connsiteY3" fmla="*/ 2178931 h 2593006"/>
              <a:gd name="connsiteX4" fmla="*/ 4251429 w 4513278"/>
              <a:gd name="connsiteY4" fmla="*/ 700687 h 2593006"/>
              <a:gd name="connsiteX5" fmla="*/ 4403084 w 4513278"/>
              <a:gd name="connsiteY5" fmla="*/ 1179 h 2593006"/>
              <a:gd name="connsiteX6" fmla="*/ 4513278 w 4513278"/>
              <a:gd name="connsiteY6" fmla="*/ 550764 h 2593006"/>
              <a:gd name="connsiteX7" fmla="*/ 4095835 w 4513278"/>
              <a:gd name="connsiteY7" fmla="*/ 1265528 h 2593006"/>
              <a:gd name="connsiteX8" fmla="*/ 4062703 w 4513278"/>
              <a:gd name="connsiteY8" fmla="*/ 1795792 h 2593006"/>
              <a:gd name="connsiteX9" fmla="*/ 3984848 w 4513278"/>
              <a:gd name="connsiteY9" fmla="*/ 2338737 h 2593006"/>
              <a:gd name="connsiteX10" fmla="*/ 3694273 w 4513278"/>
              <a:gd name="connsiteY10" fmla="*/ 2585035 h 2593006"/>
              <a:gd name="connsiteX11" fmla="*/ 2723389 w 4513278"/>
              <a:gd name="connsiteY11" fmla="*/ 2591455 h 2593006"/>
              <a:gd name="connsiteX12" fmla="*/ 1035559 w 4513278"/>
              <a:gd name="connsiteY12" fmla="*/ 2585775 h 2593006"/>
              <a:gd name="connsiteX13" fmla="*/ 41713 w 4513278"/>
              <a:gd name="connsiteY13" fmla="*/ 2589701 h 2593006"/>
              <a:gd name="connsiteX14" fmla="*/ 271054 w 4513278"/>
              <a:gd name="connsiteY14" fmla="*/ 2572102 h 2593006"/>
              <a:gd name="connsiteX0" fmla="*/ 271054 w 4513278"/>
              <a:gd name="connsiteY0" fmla="*/ 2572102 h 2593006"/>
              <a:gd name="connsiteX1" fmla="*/ 1053841 w 4513278"/>
              <a:gd name="connsiteY1" fmla="*/ 2544710 h 2593006"/>
              <a:gd name="connsiteX2" fmla="*/ 1927391 w 4513278"/>
              <a:gd name="connsiteY2" fmla="*/ 2537361 h 2593006"/>
              <a:gd name="connsiteX3" fmla="*/ 3453412 w 4513278"/>
              <a:gd name="connsiteY3" fmla="*/ 2178931 h 2593006"/>
              <a:gd name="connsiteX4" fmla="*/ 4251429 w 4513278"/>
              <a:gd name="connsiteY4" fmla="*/ 700687 h 2593006"/>
              <a:gd name="connsiteX5" fmla="*/ 4403084 w 4513278"/>
              <a:gd name="connsiteY5" fmla="*/ 1179 h 2593006"/>
              <a:gd name="connsiteX6" fmla="*/ 4513278 w 4513278"/>
              <a:gd name="connsiteY6" fmla="*/ 550764 h 2593006"/>
              <a:gd name="connsiteX7" fmla="*/ 4095835 w 4513278"/>
              <a:gd name="connsiteY7" fmla="*/ 1265528 h 2593006"/>
              <a:gd name="connsiteX8" fmla="*/ 4062703 w 4513278"/>
              <a:gd name="connsiteY8" fmla="*/ 1795792 h 2593006"/>
              <a:gd name="connsiteX9" fmla="*/ 3984848 w 4513278"/>
              <a:gd name="connsiteY9" fmla="*/ 2338737 h 2593006"/>
              <a:gd name="connsiteX10" fmla="*/ 3694273 w 4513278"/>
              <a:gd name="connsiteY10" fmla="*/ 2585035 h 2593006"/>
              <a:gd name="connsiteX11" fmla="*/ 2723389 w 4513278"/>
              <a:gd name="connsiteY11" fmla="*/ 2591455 h 2593006"/>
              <a:gd name="connsiteX12" fmla="*/ 1035559 w 4513278"/>
              <a:gd name="connsiteY12" fmla="*/ 2585775 h 2593006"/>
              <a:gd name="connsiteX13" fmla="*/ 41713 w 4513278"/>
              <a:gd name="connsiteY13" fmla="*/ 2589701 h 2593006"/>
              <a:gd name="connsiteX14" fmla="*/ 271054 w 4513278"/>
              <a:gd name="connsiteY14" fmla="*/ 2572102 h 2593006"/>
              <a:gd name="connsiteX0" fmla="*/ 271054 w 4513278"/>
              <a:gd name="connsiteY0" fmla="*/ 2572102 h 2593006"/>
              <a:gd name="connsiteX1" fmla="*/ 1053841 w 4513278"/>
              <a:gd name="connsiteY1" fmla="*/ 2544710 h 2593006"/>
              <a:gd name="connsiteX2" fmla="*/ 1927391 w 4513278"/>
              <a:gd name="connsiteY2" fmla="*/ 2537361 h 2593006"/>
              <a:gd name="connsiteX3" fmla="*/ 3453412 w 4513278"/>
              <a:gd name="connsiteY3" fmla="*/ 2178931 h 2593006"/>
              <a:gd name="connsiteX4" fmla="*/ 4251429 w 4513278"/>
              <a:gd name="connsiteY4" fmla="*/ 700687 h 2593006"/>
              <a:gd name="connsiteX5" fmla="*/ 4403084 w 4513278"/>
              <a:gd name="connsiteY5" fmla="*/ 1179 h 2593006"/>
              <a:gd name="connsiteX6" fmla="*/ 4513278 w 4513278"/>
              <a:gd name="connsiteY6" fmla="*/ 550764 h 2593006"/>
              <a:gd name="connsiteX7" fmla="*/ 4095835 w 4513278"/>
              <a:gd name="connsiteY7" fmla="*/ 1265528 h 2593006"/>
              <a:gd name="connsiteX8" fmla="*/ 4062703 w 4513278"/>
              <a:gd name="connsiteY8" fmla="*/ 1795792 h 2593006"/>
              <a:gd name="connsiteX9" fmla="*/ 3984848 w 4513278"/>
              <a:gd name="connsiteY9" fmla="*/ 2338737 h 2593006"/>
              <a:gd name="connsiteX10" fmla="*/ 3694273 w 4513278"/>
              <a:gd name="connsiteY10" fmla="*/ 2585035 h 2593006"/>
              <a:gd name="connsiteX11" fmla="*/ 2723389 w 4513278"/>
              <a:gd name="connsiteY11" fmla="*/ 2591455 h 2593006"/>
              <a:gd name="connsiteX12" fmla="*/ 1035559 w 4513278"/>
              <a:gd name="connsiteY12" fmla="*/ 2585775 h 2593006"/>
              <a:gd name="connsiteX13" fmla="*/ 41713 w 4513278"/>
              <a:gd name="connsiteY13" fmla="*/ 2589701 h 2593006"/>
              <a:gd name="connsiteX14" fmla="*/ 271054 w 4513278"/>
              <a:gd name="connsiteY14" fmla="*/ 2572102 h 2593006"/>
              <a:gd name="connsiteX0" fmla="*/ 271054 w 4513278"/>
              <a:gd name="connsiteY0" fmla="*/ 2572102 h 2593006"/>
              <a:gd name="connsiteX1" fmla="*/ 1053841 w 4513278"/>
              <a:gd name="connsiteY1" fmla="*/ 2544710 h 2593006"/>
              <a:gd name="connsiteX2" fmla="*/ 1927391 w 4513278"/>
              <a:gd name="connsiteY2" fmla="*/ 2537361 h 2593006"/>
              <a:gd name="connsiteX3" fmla="*/ 3453412 w 4513278"/>
              <a:gd name="connsiteY3" fmla="*/ 2178931 h 2593006"/>
              <a:gd name="connsiteX4" fmla="*/ 4251429 w 4513278"/>
              <a:gd name="connsiteY4" fmla="*/ 700687 h 2593006"/>
              <a:gd name="connsiteX5" fmla="*/ 4403084 w 4513278"/>
              <a:gd name="connsiteY5" fmla="*/ 1179 h 2593006"/>
              <a:gd name="connsiteX6" fmla="*/ 4513278 w 4513278"/>
              <a:gd name="connsiteY6" fmla="*/ 550764 h 2593006"/>
              <a:gd name="connsiteX7" fmla="*/ 4095835 w 4513278"/>
              <a:gd name="connsiteY7" fmla="*/ 1265528 h 2593006"/>
              <a:gd name="connsiteX8" fmla="*/ 4062703 w 4513278"/>
              <a:gd name="connsiteY8" fmla="*/ 1795792 h 2593006"/>
              <a:gd name="connsiteX9" fmla="*/ 3984848 w 4513278"/>
              <a:gd name="connsiteY9" fmla="*/ 2338737 h 2593006"/>
              <a:gd name="connsiteX10" fmla="*/ 3694273 w 4513278"/>
              <a:gd name="connsiteY10" fmla="*/ 2585035 h 2593006"/>
              <a:gd name="connsiteX11" fmla="*/ 2723389 w 4513278"/>
              <a:gd name="connsiteY11" fmla="*/ 2591455 h 2593006"/>
              <a:gd name="connsiteX12" fmla="*/ 1035559 w 4513278"/>
              <a:gd name="connsiteY12" fmla="*/ 2585775 h 2593006"/>
              <a:gd name="connsiteX13" fmla="*/ 41713 w 4513278"/>
              <a:gd name="connsiteY13" fmla="*/ 2589701 h 2593006"/>
              <a:gd name="connsiteX14" fmla="*/ 271054 w 4513278"/>
              <a:gd name="connsiteY14" fmla="*/ 2572102 h 2593006"/>
              <a:gd name="connsiteX0" fmla="*/ 271054 w 4513278"/>
              <a:gd name="connsiteY0" fmla="*/ 2572102 h 2593006"/>
              <a:gd name="connsiteX1" fmla="*/ 1053841 w 4513278"/>
              <a:gd name="connsiteY1" fmla="*/ 2544710 h 2593006"/>
              <a:gd name="connsiteX2" fmla="*/ 1927391 w 4513278"/>
              <a:gd name="connsiteY2" fmla="*/ 2537361 h 2593006"/>
              <a:gd name="connsiteX3" fmla="*/ 3453412 w 4513278"/>
              <a:gd name="connsiteY3" fmla="*/ 2178931 h 2593006"/>
              <a:gd name="connsiteX4" fmla="*/ 4251429 w 4513278"/>
              <a:gd name="connsiteY4" fmla="*/ 700687 h 2593006"/>
              <a:gd name="connsiteX5" fmla="*/ 4403084 w 4513278"/>
              <a:gd name="connsiteY5" fmla="*/ 1179 h 2593006"/>
              <a:gd name="connsiteX6" fmla="*/ 4513278 w 4513278"/>
              <a:gd name="connsiteY6" fmla="*/ 550764 h 2593006"/>
              <a:gd name="connsiteX7" fmla="*/ 4095835 w 4513278"/>
              <a:gd name="connsiteY7" fmla="*/ 1265528 h 2593006"/>
              <a:gd name="connsiteX8" fmla="*/ 4062703 w 4513278"/>
              <a:gd name="connsiteY8" fmla="*/ 1795792 h 2593006"/>
              <a:gd name="connsiteX9" fmla="*/ 3984848 w 4513278"/>
              <a:gd name="connsiteY9" fmla="*/ 2338737 h 2593006"/>
              <a:gd name="connsiteX10" fmla="*/ 3694273 w 4513278"/>
              <a:gd name="connsiteY10" fmla="*/ 2585035 h 2593006"/>
              <a:gd name="connsiteX11" fmla="*/ 2723389 w 4513278"/>
              <a:gd name="connsiteY11" fmla="*/ 2591455 h 2593006"/>
              <a:gd name="connsiteX12" fmla="*/ 1035559 w 4513278"/>
              <a:gd name="connsiteY12" fmla="*/ 2585775 h 2593006"/>
              <a:gd name="connsiteX13" fmla="*/ 41713 w 4513278"/>
              <a:gd name="connsiteY13" fmla="*/ 2589701 h 2593006"/>
              <a:gd name="connsiteX14" fmla="*/ 271054 w 4513278"/>
              <a:gd name="connsiteY14" fmla="*/ 2572102 h 2593006"/>
              <a:gd name="connsiteX0" fmla="*/ 273752 w 4512865"/>
              <a:gd name="connsiteY0" fmla="*/ 2569009 h 2593006"/>
              <a:gd name="connsiteX1" fmla="*/ 1053428 w 4512865"/>
              <a:gd name="connsiteY1" fmla="*/ 2544710 h 2593006"/>
              <a:gd name="connsiteX2" fmla="*/ 1926978 w 4512865"/>
              <a:gd name="connsiteY2" fmla="*/ 2537361 h 2593006"/>
              <a:gd name="connsiteX3" fmla="*/ 3452999 w 4512865"/>
              <a:gd name="connsiteY3" fmla="*/ 2178931 h 2593006"/>
              <a:gd name="connsiteX4" fmla="*/ 4251016 w 4512865"/>
              <a:gd name="connsiteY4" fmla="*/ 700687 h 2593006"/>
              <a:gd name="connsiteX5" fmla="*/ 4402671 w 4512865"/>
              <a:gd name="connsiteY5" fmla="*/ 1179 h 2593006"/>
              <a:gd name="connsiteX6" fmla="*/ 4512865 w 4512865"/>
              <a:gd name="connsiteY6" fmla="*/ 550764 h 2593006"/>
              <a:gd name="connsiteX7" fmla="*/ 4095422 w 4512865"/>
              <a:gd name="connsiteY7" fmla="*/ 1265528 h 2593006"/>
              <a:gd name="connsiteX8" fmla="*/ 4062290 w 4512865"/>
              <a:gd name="connsiteY8" fmla="*/ 1795792 h 2593006"/>
              <a:gd name="connsiteX9" fmla="*/ 3984435 w 4512865"/>
              <a:gd name="connsiteY9" fmla="*/ 2338737 h 2593006"/>
              <a:gd name="connsiteX10" fmla="*/ 3693860 w 4512865"/>
              <a:gd name="connsiteY10" fmla="*/ 2585035 h 2593006"/>
              <a:gd name="connsiteX11" fmla="*/ 2722976 w 4512865"/>
              <a:gd name="connsiteY11" fmla="*/ 2591455 h 2593006"/>
              <a:gd name="connsiteX12" fmla="*/ 1035146 w 4512865"/>
              <a:gd name="connsiteY12" fmla="*/ 2585775 h 2593006"/>
              <a:gd name="connsiteX13" fmla="*/ 41300 w 4512865"/>
              <a:gd name="connsiteY13" fmla="*/ 2589701 h 2593006"/>
              <a:gd name="connsiteX14" fmla="*/ 273752 w 4512865"/>
              <a:gd name="connsiteY14" fmla="*/ 2569009 h 2593006"/>
              <a:gd name="connsiteX0" fmla="*/ 273753 w 4512866"/>
              <a:gd name="connsiteY0" fmla="*/ 2569009 h 2593006"/>
              <a:gd name="connsiteX1" fmla="*/ 1053429 w 4512866"/>
              <a:gd name="connsiteY1" fmla="*/ 2544710 h 2593006"/>
              <a:gd name="connsiteX2" fmla="*/ 1926979 w 4512866"/>
              <a:gd name="connsiteY2" fmla="*/ 2537361 h 2593006"/>
              <a:gd name="connsiteX3" fmla="*/ 3453000 w 4512866"/>
              <a:gd name="connsiteY3" fmla="*/ 2178931 h 2593006"/>
              <a:gd name="connsiteX4" fmla="*/ 4251017 w 4512866"/>
              <a:gd name="connsiteY4" fmla="*/ 700687 h 2593006"/>
              <a:gd name="connsiteX5" fmla="*/ 4402672 w 4512866"/>
              <a:gd name="connsiteY5" fmla="*/ 1179 h 2593006"/>
              <a:gd name="connsiteX6" fmla="*/ 4512866 w 4512866"/>
              <a:gd name="connsiteY6" fmla="*/ 550764 h 2593006"/>
              <a:gd name="connsiteX7" fmla="*/ 4095423 w 4512866"/>
              <a:gd name="connsiteY7" fmla="*/ 1265528 h 2593006"/>
              <a:gd name="connsiteX8" fmla="*/ 4062291 w 4512866"/>
              <a:gd name="connsiteY8" fmla="*/ 1795792 h 2593006"/>
              <a:gd name="connsiteX9" fmla="*/ 3984436 w 4512866"/>
              <a:gd name="connsiteY9" fmla="*/ 2338737 h 2593006"/>
              <a:gd name="connsiteX10" fmla="*/ 3693861 w 4512866"/>
              <a:gd name="connsiteY10" fmla="*/ 2585035 h 2593006"/>
              <a:gd name="connsiteX11" fmla="*/ 2722977 w 4512866"/>
              <a:gd name="connsiteY11" fmla="*/ 2591455 h 2593006"/>
              <a:gd name="connsiteX12" fmla="*/ 1035147 w 4512866"/>
              <a:gd name="connsiteY12" fmla="*/ 2585775 h 2593006"/>
              <a:gd name="connsiteX13" fmla="*/ 41301 w 4512866"/>
              <a:gd name="connsiteY13" fmla="*/ 2589701 h 2593006"/>
              <a:gd name="connsiteX14" fmla="*/ 273753 w 4512866"/>
              <a:gd name="connsiteY14" fmla="*/ 2569009 h 2593006"/>
              <a:gd name="connsiteX0" fmla="*/ 273753 w 4512866"/>
              <a:gd name="connsiteY0" fmla="*/ 2569009 h 2593006"/>
              <a:gd name="connsiteX1" fmla="*/ 1053429 w 4512866"/>
              <a:gd name="connsiteY1" fmla="*/ 2544710 h 2593006"/>
              <a:gd name="connsiteX2" fmla="*/ 1926979 w 4512866"/>
              <a:gd name="connsiteY2" fmla="*/ 2537361 h 2593006"/>
              <a:gd name="connsiteX3" fmla="*/ 3540105 w 4512866"/>
              <a:gd name="connsiteY3" fmla="*/ 2222227 h 2593006"/>
              <a:gd name="connsiteX4" fmla="*/ 4251017 w 4512866"/>
              <a:gd name="connsiteY4" fmla="*/ 700687 h 2593006"/>
              <a:gd name="connsiteX5" fmla="*/ 4402672 w 4512866"/>
              <a:gd name="connsiteY5" fmla="*/ 1179 h 2593006"/>
              <a:gd name="connsiteX6" fmla="*/ 4512866 w 4512866"/>
              <a:gd name="connsiteY6" fmla="*/ 550764 h 2593006"/>
              <a:gd name="connsiteX7" fmla="*/ 4095423 w 4512866"/>
              <a:gd name="connsiteY7" fmla="*/ 1265528 h 2593006"/>
              <a:gd name="connsiteX8" fmla="*/ 4062291 w 4512866"/>
              <a:gd name="connsiteY8" fmla="*/ 1795792 h 2593006"/>
              <a:gd name="connsiteX9" fmla="*/ 3984436 w 4512866"/>
              <a:gd name="connsiteY9" fmla="*/ 2338737 h 2593006"/>
              <a:gd name="connsiteX10" fmla="*/ 3693861 w 4512866"/>
              <a:gd name="connsiteY10" fmla="*/ 2585035 h 2593006"/>
              <a:gd name="connsiteX11" fmla="*/ 2722977 w 4512866"/>
              <a:gd name="connsiteY11" fmla="*/ 2591455 h 2593006"/>
              <a:gd name="connsiteX12" fmla="*/ 1035147 w 4512866"/>
              <a:gd name="connsiteY12" fmla="*/ 2585775 h 2593006"/>
              <a:gd name="connsiteX13" fmla="*/ 41301 w 4512866"/>
              <a:gd name="connsiteY13" fmla="*/ 2589701 h 2593006"/>
              <a:gd name="connsiteX14" fmla="*/ 273753 w 4512866"/>
              <a:gd name="connsiteY14" fmla="*/ 2569009 h 2593006"/>
              <a:gd name="connsiteX0" fmla="*/ 273753 w 4512866"/>
              <a:gd name="connsiteY0" fmla="*/ 2569009 h 2593006"/>
              <a:gd name="connsiteX1" fmla="*/ 1053429 w 4512866"/>
              <a:gd name="connsiteY1" fmla="*/ 2544710 h 2593006"/>
              <a:gd name="connsiteX2" fmla="*/ 1926979 w 4512866"/>
              <a:gd name="connsiteY2" fmla="*/ 2537361 h 2593006"/>
              <a:gd name="connsiteX3" fmla="*/ 3540105 w 4512866"/>
              <a:gd name="connsiteY3" fmla="*/ 2222227 h 2593006"/>
              <a:gd name="connsiteX4" fmla="*/ 4251017 w 4512866"/>
              <a:gd name="connsiteY4" fmla="*/ 700687 h 2593006"/>
              <a:gd name="connsiteX5" fmla="*/ 4402672 w 4512866"/>
              <a:gd name="connsiteY5" fmla="*/ 1179 h 2593006"/>
              <a:gd name="connsiteX6" fmla="*/ 4512866 w 4512866"/>
              <a:gd name="connsiteY6" fmla="*/ 550764 h 2593006"/>
              <a:gd name="connsiteX7" fmla="*/ 4095423 w 4512866"/>
              <a:gd name="connsiteY7" fmla="*/ 1265528 h 2593006"/>
              <a:gd name="connsiteX8" fmla="*/ 4062291 w 4512866"/>
              <a:gd name="connsiteY8" fmla="*/ 1795792 h 2593006"/>
              <a:gd name="connsiteX9" fmla="*/ 3984436 w 4512866"/>
              <a:gd name="connsiteY9" fmla="*/ 2338737 h 2593006"/>
              <a:gd name="connsiteX10" fmla="*/ 3693861 w 4512866"/>
              <a:gd name="connsiteY10" fmla="*/ 2585035 h 2593006"/>
              <a:gd name="connsiteX11" fmla="*/ 2722977 w 4512866"/>
              <a:gd name="connsiteY11" fmla="*/ 2591455 h 2593006"/>
              <a:gd name="connsiteX12" fmla="*/ 1035147 w 4512866"/>
              <a:gd name="connsiteY12" fmla="*/ 2585775 h 2593006"/>
              <a:gd name="connsiteX13" fmla="*/ 41301 w 4512866"/>
              <a:gd name="connsiteY13" fmla="*/ 2589701 h 2593006"/>
              <a:gd name="connsiteX14" fmla="*/ 273753 w 4512866"/>
              <a:gd name="connsiteY14" fmla="*/ 2569009 h 2593006"/>
              <a:gd name="connsiteX0" fmla="*/ 273753 w 4512866"/>
              <a:gd name="connsiteY0" fmla="*/ 2556639 h 2593006"/>
              <a:gd name="connsiteX1" fmla="*/ 1053429 w 4512866"/>
              <a:gd name="connsiteY1" fmla="*/ 2544710 h 2593006"/>
              <a:gd name="connsiteX2" fmla="*/ 1926979 w 4512866"/>
              <a:gd name="connsiteY2" fmla="*/ 2537361 h 2593006"/>
              <a:gd name="connsiteX3" fmla="*/ 3540105 w 4512866"/>
              <a:gd name="connsiteY3" fmla="*/ 2222227 h 2593006"/>
              <a:gd name="connsiteX4" fmla="*/ 4251017 w 4512866"/>
              <a:gd name="connsiteY4" fmla="*/ 700687 h 2593006"/>
              <a:gd name="connsiteX5" fmla="*/ 4402672 w 4512866"/>
              <a:gd name="connsiteY5" fmla="*/ 1179 h 2593006"/>
              <a:gd name="connsiteX6" fmla="*/ 4512866 w 4512866"/>
              <a:gd name="connsiteY6" fmla="*/ 550764 h 2593006"/>
              <a:gd name="connsiteX7" fmla="*/ 4095423 w 4512866"/>
              <a:gd name="connsiteY7" fmla="*/ 1265528 h 2593006"/>
              <a:gd name="connsiteX8" fmla="*/ 4062291 w 4512866"/>
              <a:gd name="connsiteY8" fmla="*/ 1795792 h 2593006"/>
              <a:gd name="connsiteX9" fmla="*/ 3984436 w 4512866"/>
              <a:gd name="connsiteY9" fmla="*/ 2338737 h 2593006"/>
              <a:gd name="connsiteX10" fmla="*/ 3693861 w 4512866"/>
              <a:gd name="connsiteY10" fmla="*/ 2585035 h 2593006"/>
              <a:gd name="connsiteX11" fmla="*/ 2722977 w 4512866"/>
              <a:gd name="connsiteY11" fmla="*/ 2591455 h 2593006"/>
              <a:gd name="connsiteX12" fmla="*/ 1035147 w 4512866"/>
              <a:gd name="connsiteY12" fmla="*/ 2585775 h 2593006"/>
              <a:gd name="connsiteX13" fmla="*/ 41301 w 4512866"/>
              <a:gd name="connsiteY13" fmla="*/ 2589701 h 2593006"/>
              <a:gd name="connsiteX14" fmla="*/ 273753 w 4512866"/>
              <a:gd name="connsiteY14"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3540122 w 4512883"/>
              <a:gd name="connsiteY3" fmla="*/ 2222227 h 2593006"/>
              <a:gd name="connsiteX4" fmla="*/ 4251034 w 4512883"/>
              <a:gd name="connsiteY4" fmla="*/ 700687 h 2593006"/>
              <a:gd name="connsiteX5" fmla="*/ 4402689 w 4512883"/>
              <a:gd name="connsiteY5" fmla="*/ 1179 h 2593006"/>
              <a:gd name="connsiteX6" fmla="*/ 4512883 w 4512883"/>
              <a:gd name="connsiteY6" fmla="*/ 550764 h 2593006"/>
              <a:gd name="connsiteX7" fmla="*/ 4095440 w 4512883"/>
              <a:gd name="connsiteY7" fmla="*/ 1265528 h 2593006"/>
              <a:gd name="connsiteX8" fmla="*/ 4062308 w 4512883"/>
              <a:gd name="connsiteY8" fmla="*/ 1795792 h 2593006"/>
              <a:gd name="connsiteX9" fmla="*/ 3984453 w 4512883"/>
              <a:gd name="connsiteY9" fmla="*/ 2338737 h 2593006"/>
              <a:gd name="connsiteX10" fmla="*/ 3693878 w 4512883"/>
              <a:gd name="connsiteY10" fmla="*/ 2585035 h 2593006"/>
              <a:gd name="connsiteX11" fmla="*/ 2722994 w 4512883"/>
              <a:gd name="connsiteY11" fmla="*/ 2591455 h 2593006"/>
              <a:gd name="connsiteX12" fmla="*/ 1035164 w 4512883"/>
              <a:gd name="connsiteY12" fmla="*/ 2585775 h 2593006"/>
              <a:gd name="connsiteX13" fmla="*/ 41318 w 4512883"/>
              <a:gd name="connsiteY13" fmla="*/ 2589701 h 2593006"/>
              <a:gd name="connsiteX14" fmla="*/ 273770 w 4512883"/>
              <a:gd name="connsiteY14"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1004 w 4512883"/>
              <a:gd name="connsiteY3" fmla="*/ 2495354 h 2593006"/>
              <a:gd name="connsiteX4" fmla="*/ 3540122 w 4512883"/>
              <a:gd name="connsiteY4" fmla="*/ 2222227 h 2593006"/>
              <a:gd name="connsiteX5" fmla="*/ 4251034 w 4512883"/>
              <a:gd name="connsiteY5" fmla="*/ 700687 h 2593006"/>
              <a:gd name="connsiteX6" fmla="*/ 4402689 w 4512883"/>
              <a:gd name="connsiteY6" fmla="*/ 1179 h 2593006"/>
              <a:gd name="connsiteX7" fmla="*/ 4512883 w 4512883"/>
              <a:gd name="connsiteY7" fmla="*/ 550764 h 2593006"/>
              <a:gd name="connsiteX8" fmla="*/ 4095440 w 4512883"/>
              <a:gd name="connsiteY8" fmla="*/ 1265528 h 2593006"/>
              <a:gd name="connsiteX9" fmla="*/ 4062308 w 4512883"/>
              <a:gd name="connsiteY9" fmla="*/ 1795792 h 2593006"/>
              <a:gd name="connsiteX10" fmla="*/ 3984453 w 4512883"/>
              <a:gd name="connsiteY10" fmla="*/ 2338737 h 2593006"/>
              <a:gd name="connsiteX11" fmla="*/ 3693878 w 4512883"/>
              <a:gd name="connsiteY11" fmla="*/ 2585035 h 2593006"/>
              <a:gd name="connsiteX12" fmla="*/ 2722994 w 4512883"/>
              <a:gd name="connsiteY12" fmla="*/ 2591455 h 2593006"/>
              <a:gd name="connsiteX13" fmla="*/ 1035164 w 4512883"/>
              <a:gd name="connsiteY13" fmla="*/ 2585775 h 2593006"/>
              <a:gd name="connsiteX14" fmla="*/ 41318 w 4512883"/>
              <a:gd name="connsiteY14" fmla="*/ 2589701 h 2593006"/>
              <a:gd name="connsiteX15" fmla="*/ 273770 w 4512883"/>
              <a:gd name="connsiteY15"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1004 w 4512883"/>
              <a:gd name="connsiteY3" fmla="*/ 2495354 h 2593006"/>
              <a:gd name="connsiteX4" fmla="*/ 3540122 w 4512883"/>
              <a:gd name="connsiteY4" fmla="*/ 2222227 h 2593006"/>
              <a:gd name="connsiteX5" fmla="*/ 4251034 w 4512883"/>
              <a:gd name="connsiteY5" fmla="*/ 700687 h 2593006"/>
              <a:gd name="connsiteX6" fmla="*/ 4402689 w 4512883"/>
              <a:gd name="connsiteY6" fmla="*/ 1179 h 2593006"/>
              <a:gd name="connsiteX7" fmla="*/ 4512883 w 4512883"/>
              <a:gd name="connsiteY7" fmla="*/ 550764 h 2593006"/>
              <a:gd name="connsiteX8" fmla="*/ 4095440 w 4512883"/>
              <a:gd name="connsiteY8" fmla="*/ 1265528 h 2593006"/>
              <a:gd name="connsiteX9" fmla="*/ 4062308 w 4512883"/>
              <a:gd name="connsiteY9" fmla="*/ 1795792 h 2593006"/>
              <a:gd name="connsiteX10" fmla="*/ 3984453 w 4512883"/>
              <a:gd name="connsiteY10" fmla="*/ 2338737 h 2593006"/>
              <a:gd name="connsiteX11" fmla="*/ 3693878 w 4512883"/>
              <a:gd name="connsiteY11" fmla="*/ 2585035 h 2593006"/>
              <a:gd name="connsiteX12" fmla="*/ 2722994 w 4512883"/>
              <a:gd name="connsiteY12" fmla="*/ 2591455 h 2593006"/>
              <a:gd name="connsiteX13" fmla="*/ 1035164 w 4512883"/>
              <a:gd name="connsiteY13" fmla="*/ 2585775 h 2593006"/>
              <a:gd name="connsiteX14" fmla="*/ 41318 w 4512883"/>
              <a:gd name="connsiteY14" fmla="*/ 2589701 h 2593006"/>
              <a:gd name="connsiteX15" fmla="*/ 273770 w 4512883"/>
              <a:gd name="connsiteY15"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40122 w 4512883"/>
              <a:gd name="connsiteY4" fmla="*/ 2222227 h 2593006"/>
              <a:gd name="connsiteX5" fmla="*/ 4251034 w 4512883"/>
              <a:gd name="connsiteY5" fmla="*/ 700687 h 2593006"/>
              <a:gd name="connsiteX6" fmla="*/ 4402689 w 4512883"/>
              <a:gd name="connsiteY6" fmla="*/ 1179 h 2593006"/>
              <a:gd name="connsiteX7" fmla="*/ 4512883 w 4512883"/>
              <a:gd name="connsiteY7" fmla="*/ 550764 h 2593006"/>
              <a:gd name="connsiteX8" fmla="*/ 4095440 w 4512883"/>
              <a:gd name="connsiteY8" fmla="*/ 1265528 h 2593006"/>
              <a:gd name="connsiteX9" fmla="*/ 4062308 w 4512883"/>
              <a:gd name="connsiteY9" fmla="*/ 1795792 h 2593006"/>
              <a:gd name="connsiteX10" fmla="*/ 3984453 w 4512883"/>
              <a:gd name="connsiteY10" fmla="*/ 2338737 h 2593006"/>
              <a:gd name="connsiteX11" fmla="*/ 3693878 w 4512883"/>
              <a:gd name="connsiteY11" fmla="*/ 2585035 h 2593006"/>
              <a:gd name="connsiteX12" fmla="*/ 2722994 w 4512883"/>
              <a:gd name="connsiteY12" fmla="*/ 2591455 h 2593006"/>
              <a:gd name="connsiteX13" fmla="*/ 1035164 w 4512883"/>
              <a:gd name="connsiteY13" fmla="*/ 2585775 h 2593006"/>
              <a:gd name="connsiteX14" fmla="*/ 41318 w 4512883"/>
              <a:gd name="connsiteY14" fmla="*/ 2589701 h 2593006"/>
              <a:gd name="connsiteX15" fmla="*/ 273770 w 4512883"/>
              <a:gd name="connsiteY15"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40122 w 4512883"/>
              <a:gd name="connsiteY4" fmla="*/ 2222227 h 2593006"/>
              <a:gd name="connsiteX5" fmla="*/ 4251034 w 4512883"/>
              <a:gd name="connsiteY5" fmla="*/ 700687 h 2593006"/>
              <a:gd name="connsiteX6" fmla="*/ 4402689 w 4512883"/>
              <a:gd name="connsiteY6" fmla="*/ 1179 h 2593006"/>
              <a:gd name="connsiteX7" fmla="*/ 4512883 w 4512883"/>
              <a:gd name="connsiteY7" fmla="*/ 550764 h 2593006"/>
              <a:gd name="connsiteX8" fmla="*/ 4095440 w 4512883"/>
              <a:gd name="connsiteY8" fmla="*/ 1265528 h 2593006"/>
              <a:gd name="connsiteX9" fmla="*/ 4062308 w 4512883"/>
              <a:gd name="connsiteY9" fmla="*/ 1795792 h 2593006"/>
              <a:gd name="connsiteX10" fmla="*/ 3984453 w 4512883"/>
              <a:gd name="connsiteY10" fmla="*/ 2338737 h 2593006"/>
              <a:gd name="connsiteX11" fmla="*/ 3693878 w 4512883"/>
              <a:gd name="connsiteY11" fmla="*/ 2585035 h 2593006"/>
              <a:gd name="connsiteX12" fmla="*/ 2722994 w 4512883"/>
              <a:gd name="connsiteY12" fmla="*/ 2591455 h 2593006"/>
              <a:gd name="connsiteX13" fmla="*/ 1035164 w 4512883"/>
              <a:gd name="connsiteY13" fmla="*/ 2585775 h 2593006"/>
              <a:gd name="connsiteX14" fmla="*/ 41318 w 4512883"/>
              <a:gd name="connsiteY14" fmla="*/ 2589701 h 2593006"/>
              <a:gd name="connsiteX15" fmla="*/ 273770 w 4512883"/>
              <a:gd name="connsiteY15"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40122 w 4512883"/>
              <a:gd name="connsiteY4" fmla="*/ 2222227 h 2593006"/>
              <a:gd name="connsiteX5" fmla="*/ 4251034 w 4512883"/>
              <a:gd name="connsiteY5" fmla="*/ 700687 h 2593006"/>
              <a:gd name="connsiteX6" fmla="*/ 4402689 w 4512883"/>
              <a:gd name="connsiteY6" fmla="*/ 1179 h 2593006"/>
              <a:gd name="connsiteX7" fmla="*/ 4512883 w 4512883"/>
              <a:gd name="connsiteY7" fmla="*/ 550764 h 2593006"/>
              <a:gd name="connsiteX8" fmla="*/ 4095440 w 4512883"/>
              <a:gd name="connsiteY8" fmla="*/ 1265528 h 2593006"/>
              <a:gd name="connsiteX9" fmla="*/ 4062308 w 4512883"/>
              <a:gd name="connsiteY9" fmla="*/ 1795792 h 2593006"/>
              <a:gd name="connsiteX10" fmla="*/ 3984453 w 4512883"/>
              <a:gd name="connsiteY10" fmla="*/ 2338737 h 2593006"/>
              <a:gd name="connsiteX11" fmla="*/ 3693878 w 4512883"/>
              <a:gd name="connsiteY11" fmla="*/ 2585035 h 2593006"/>
              <a:gd name="connsiteX12" fmla="*/ 2722994 w 4512883"/>
              <a:gd name="connsiteY12" fmla="*/ 2591455 h 2593006"/>
              <a:gd name="connsiteX13" fmla="*/ 1035164 w 4512883"/>
              <a:gd name="connsiteY13" fmla="*/ 2585775 h 2593006"/>
              <a:gd name="connsiteX14" fmla="*/ 41318 w 4512883"/>
              <a:gd name="connsiteY14" fmla="*/ 2589701 h 2593006"/>
              <a:gd name="connsiteX15" fmla="*/ 273770 w 4512883"/>
              <a:gd name="connsiteY15"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83675 w 4512883"/>
              <a:gd name="connsiteY4" fmla="*/ 2172746 h 2593006"/>
              <a:gd name="connsiteX5" fmla="*/ 4251034 w 4512883"/>
              <a:gd name="connsiteY5" fmla="*/ 700687 h 2593006"/>
              <a:gd name="connsiteX6" fmla="*/ 4402689 w 4512883"/>
              <a:gd name="connsiteY6" fmla="*/ 1179 h 2593006"/>
              <a:gd name="connsiteX7" fmla="*/ 4512883 w 4512883"/>
              <a:gd name="connsiteY7" fmla="*/ 550764 h 2593006"/>
              <a:gd name="connsiteX8" fmla="*/ 4095440 w 4512883"/>
              <a:gd name="connsiteY8" fmla="*/ 1265528 h 2593006"/>
              <a:gd name="connsiteX9" fmla="*/ 4062308 w 4512883"/>
              <a:gd name="connsiteY9" fmla="*/ 1795792 h 2593006"/>
              <a:gd name="connsiteX10" fmla="*/ 3984453 w 4512883"/>
              <a:gd name="connsiteY10" fmla="*/ 2338737 h 2593006"/>
              <a:gd name="connsiteX11" fmla="*/ 3693878 w 4512883"/>
              <a:gd name="connsiteY11" fmla="*/ 2585035 h 2593006"/>
              <a:gd name="connsiteX12" fmla="*/ 2722994 w 4512883"/>
              <a:gd name="connsiteY12" fmla="*/ 2591455 h 2593006"/>
              <a:gd name="connsiteX13" fmla="*/ 1035164 w 4512883"/>
              <a:gd name="connsiteY13" fmla="*/ 2585775 h 2593006"/>
              <a:gd name="connsiteX14" fmla="*/ 41318 w 4512883"/>
              <a:gd name="connsiteY14" fmla="*/ 2589701 h 2593006"/>
              <a:gd name="connsiteX15" fmla="*/ 273770 w 4512883"/>
              <a:gd name="connsiteY15"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83675 w 4512883"/>
              <a:gd name="connsiteY4" fmla="*/ 2172746 h 2593006"/>
              <a:gd name="connsiteX5" fmla="*/ 4251034 w 4512883"/>
              <a:gd name="connsiteY5" fmla="*/ 700687 h 2593006"/>
              <a:gd name="connsiteX6" fmla="*/ 4402689 w 4512883"/>
              <a:gd name="connsiteY6" fmla="*/ 1179 h 2593006"/>
              <a:gd name="connsiteX7" fmla="*/ 4512883 w 4512883"/>
              <a:gd name="connsiteY7" fmla="*/ 550764 h 2593006"/>
              <a:gd name="connsiteX8" fmla="*/ 4095440 w 4512883"/>
              <a:gd name="connsiteY8" fmla="*/ 1265528 h 2593006"/>
              <a:gd name="connsiteX9" fmla="*/ 4062308 w 4512883"/>
              <a:gd name="connsiteY9" fmla="*/ 1795792 h 2593006"/>
              <a:gd name="connsiteX10" fmla="*/ 3984453 w 4512883"/>
              <a:gd name="connsiteY10" fmla="*/ 2338737 h 2593006"/>
              <a:gd name="connsiteX11" fmla="*/ 3693878 w 4512883"/>
              <a:gd name="connsiteY11" fmla="*/ 2585035 h 2593006"/>
              <a:gd name="connsiteX12" fmla="*/ 2722994 w 4512883"/>
              <a:gd name="connsiteY12" fmla="*/ 2591455 h 2593006"/>
              <a:gd name="connsiteX13" fmla="*/ 1035164 w 4512883"/>
              <a:gd name="connsiteY13" fmla="*/ 2585775 h 2593006"/>
              <a:gd name="connsiteX14" fmla="*/ 41318 w 4512883"/>
              <a:gd name="connsiteY14" fmla="*/ 2589701 h 2593006"/>
              <a:gd name="connsiteX15" fmla="*/ 273770 w 4512883"/>
              <a:gd name="connsiteY15"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83675 w 4512883"/>
              <a:gd name="connsiteY4" fmla="*/ 2172746 h 2593006"/>
              <a:gd name="connsiteX5" fmla="*/ 3919367 w 4512883"/>
              <a:gd name="connsiteY5" fmla="*/ 1641801 h 2593006"/>
              <a:gd name="connsiteX6" fmla="*/ 4251034 w 4512883"/>
              <a:gd name="connsiteY6" fmla="*/ 700687 h 2593006"/>
              <a:gd name="connsiteX7" fmla="*/ 4402689 w 4512883"/>
              <a:gd name="connsiteY7" fmla="*/ 1179 h 2593006"/>
              <a:gd name="connsiteX8" fmla="*/ 4512883 w 4512883"/>
              <a:gd name="connsiteY8" fmla="*/ 550764 h 2593006"/>
              <a:gd name="connsiteX9" fmla="*/ 4095440 w 4512883"/>
              <a:gd name="connsiteY9" fmla="*/ 1265528 h 2593006"/>
              <a:gd name="connsiteX10" fmla="*/ 4062308 w 4512883"/>
              <a:gd name="connsiteY10" fmla="*/ 1795792 h 2593006"/>
              <a:gd name="connsiteX11" fmla="*/ 3984453 w 4512883"/>
              <a:gd name="connsiteY11" fmla="*/ 2338737 h 2593006"/>
              <a:gd name="connsiteX12" fmla="*/ 3693878 w 4512883"/>
              <a:gd name="connsiteY12" fmla="*/ 2585035 h 2593006"/>
              <a:gd name="connsiteX13" fmla="*/ 2722994 w 4512883"/>
              <a:gd name="connsiteY13" fmla="*/ 2591455 h 2593006"/>
              <a:gd name="connsiteX14" fmla="*/ 1035164 w 4512883"/>
              <a:gd name="connsiteY14" fmla="*/ 2585775 h 2593006"/>
              <a:gd name="connsiteX15" fmla="*/ 41318 w 4512883"/>
              <a:gd name="connsiteY15" fmla="*/ 2589701 h 2593006"/>
              <a:gd name="connsiteX16" fmla="*/ 273770 w 4512883"/>
              <a:gd name="connsiteY16"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83675 w 4512883"/>
              <a:gd name="connsiteY4" fmla="*/ 2172746 h 2593006"/>
              <a:gd name="connsiteX5" fmla="*/ 3919367 w 4512883"/>
              <a:gd name="connsiteY5" fmla="*/ 1641801 h 2593006"/>
              <a:gd name="connsiteX6" fmla="*/ 4251034 w 4512883"/>
              <a:gd name="connsiteY6" fmla="*/ 700687 h 2593006"/>
              <a:gd name="connsiteX7" fmla="*/ 4402689 w 4512883"/>
              <a:gd name="connsiteY7" fmla="*/ 1179 h 2593006"/>
              <a:gd name="connsiteX8" fmla="*/ 4512883 w 4512883"/>
              <a:gd name="connsiteY8" fmla="*/ 550764 h 2593006"/>
              <a:gd name="connsiteX9" fmla="*/ 4095440 w 4512883"/>
              <a:gd name="connsiteY9" fmla="*/ 1265528 h 2593006"/>
              <a:gd name="connsiteX10" fmla="*/ 4062308 w 4512883"/>
              <a:gd name="connsiteY10" fmla="*/ 1795792 h 2593006"/>
              <a:gd name="connsiteX11" fmla="*/ 3984453 w 4512883"/>
              <a:gd name="connsiteY11" fmla="*/ 2338737 h 2593006"/>
              <a:gd name="connsiteX12" fmla="*/ 3693878 w 4512883"/>
              <a:gd name="connsiteY12" fmla="*/ 2585035 h 2593006"/>
              <a:gd name="connsiteX13" fmla="*/ 2722994 w 4512883"/>
              <a:gd name="connsiteY13" fmla="*/ 2591455 h 2593006"/>
              <a:gd name="connsiteX14" fmla="*/ 1035164 w 4512883"/>
              <a:gd name="connsiteY14" fmla="*/ 2585775 h 2593006"/>
              <a:gd name="connsiteX15" fmla="*/ 41318 w 4512883"/>
              <a:gd name="connsiteY15" fmla="*/ 2589701 h 2593006"/>
              <a:gd name="connsiteX16" fmla="*/ 273770 w 4512883"/>
              <a:gd name="connsiteY16"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74342 w 4512883"/>
              <a:gd name="connsiteY4" fmla="*/ 2262431 h 2593006"/>
              <a:gd name="connsiteX5" fmla="*/ 3919367 w 4512883"/>
              <a:gd name="connsiteY5" fmla="*/ 1641801 h 2593006"/>
              <a:gd name="connsiteX6" fmla="*/ 4251034 w 4512883"/>
              <a:gd name="connsiteY6" fmla="*/ 700687 h 2593006"/>
              <a:gd name="connsiteX7" fmla="*/ 4402689 w 4512883"/>
              <a:gd name="connsiteY7" fmla="*/ 1179 h 2593006"/>
              <a:gd name="connsiteX8" fmla="*/ 4512883 w 4512883"/>
              <a:gd name="connsiteY8" fmla="*/ 550764 h 2593006"/>
              <a:gd name="connsiteX9" fmla="*/ 4095440 w 4512883"/>
              <a:gd name="connsiteY9" fmla="*/ 1265528 h 2593006"/>
              <a:gd name="connsiteX10" fmla="*/ 4062308 w 4512883"/>
              <a:gd name="connsiteY10" fmla="*/ 1795792 h 2593006"/>
              <a:gd name="connsiteX11" fmla="*/ 3984453 w 4512883"/>
              <a:gd name="connsiteY11" fmla="*/ 2338737 h 2593006"/>
              <a:gd name="connsiteX12" fmla="*/ 3693878 w 4512883"/>
              <a:gd name="connsiteY12" fmla="*/ 2585035 h 2593006"/>
              <a:gd name="connsiteX13" fmla="*/ 2722994 w 4512883"/>
              <a:gd name="connsiteY13" fmla="*/ 2591455 h 2593006"/>
              <a:gd name="connsiteX14" fmla="*/ 1035164 w 4512883"/>
              <a:gd name="connsiteY14" fmla="*/ 2585775 h 2593006"/>
              <a:gd name="connsiteX15" fmla="*/ 41318 w 4512883"/>
              <a:gd name="connsiteY15" fmla="*/ 2589701 h 2593006"/>
              <a:gd name="connsiteX16" fmla="*/ 273770 w 4512883"/>
              <a:gd name="connsiteY16"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74342 w 4512883"/>
              <a:gd name="connsiteY4" fmla="*/ 2262431 h 2593006"/>
              <a:gd name="connsiteX5" fmla="*/ 3919367 w 4512883"/>
              <a:gd name="connsiteY5" fmla="*/ 1641801 h 2593006"/>
              <a:gd name="connsiteX6" fmla="*/ 4251034 w 4512883"/>
              <a:gd name="connsiteY6" fmla="*/ 700687 h 2593006"/>
              <a:gd name="connsiteX7" fmla="*/ 4402689 w 4512883"/>
              <a:gd name="connsiteY7" fmla="*/ 1179 h 2593006"/>
              <a:gd name="connsiteX8" fmla="*/ 4512883 w 4512883"/>
              <a:gd name="connsiteY8" fmla="*/ 550764 h 2593006"/>
              <a:gd name="connsiteX9" fmla="*/ 4095440 w 4512883"/>
              <a:gd name="connsiteY9" fmla="*/ 1265528 h 2593006"/>
              <a:gd name="connsiteX10" fmla="*/ 4062308 w 4512883"/>
              <a:gd name="connsiteY10" fmla="*/ 1795792 h 2593006"/>
              <a:gd name="connsiteX11" fmla="*/ 3984453 w 4512883"/>
              <a:gd name="connsiteY11" fmla="*/ 2338737 h 2593006"/>
              <a:gd name="connsiteX12" fmla="*/ 3693878 w 4512883"/>
              <a:gd name="connsiteY12" fmla="*/ 2585035 h 2593006"/>
              <a:gd name="connsiteX13" fmla="*/ 2722994 w 4512883"/>
              <a:gd name="connsiteY13" fmla="*/ 2591455 h 2593006"/>
              <a:gd name="connsiteX14" fmla="*/ 1035164 w 4512883"/>
              <a:gd name="connsiteY14" fmla="*/ 2585775 h 2593006"/>
              <a:gd name="connsiteX15" fmla="*/ 41318 w 4512883"/>
              <a:gd name="connsiteY15" fmla="*/ 2589701 h 2593006"/>
              <a:gd name="connsiteX16" fmla="*/ 273770 w 4512883"/>
              <a:gd name="connsiteY16"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546344 w 4512883"/>
              <a:gd name="connsiteY4" fmla="*/ 2324283 h 2593006"/>
              <a:gd name="connsiteX5" fmla="*/ 3919367 w 4512883"/>
              <a:gd name="connsiteY5" fmla="*/ 1641801 h 2593006"/>
              <a:gd name="connsiteX6" fmla="*/ 4251034 w 4512883"/>
              <a:gd name="connsiteY6" fmla="*/ 700687 h 2593006"/>
              <a:gd name="connsiteX7" fmla="*/ 4402689 w 4512883"/>
              <a:gd name="connsiteY7" fmla="*/ 1179 h 2593006"/>
              <a:gd name="connsiteX8" fmla="*/ 4512883 w 4512883"/>
              <a:gd name="connsiteY8" fmla="*/ 550764 h 2593006"/>
              <a:gd name="connsiteX9" fmla="*/ 4095440 w 4512883"/>
              <a:gd name="connsiteY9" fmla="*/ 1265528 h 2593006"/>
              <a:gd name="connsiteX10" fmla="*/ 4062308 w 4512883"/>
              <a:gd name="connsiteY10" fmla="*/ 1795792 h 2593006"/>
              <a:gd name="connsiteX11" fmla="*/ 3984453 w 4512883"/>
              <a:gd name="connsiteY11" fmla="*/ 2338737 h 2593006"/>
              <a:gd name="connsiteX12" fmla="*/ 3693878 w 4512883"/>
              <a:gd name="connsiteY12" fmla="*/ 2585035 h 2593006"/>
              <a:gd name="connsiteX13" fmla="*/ 2722994 w 4512883"/>
              <a:gd name="connsiteY13" fmla="*/ 2591455 h 2593006"/>
              <a:gd name="connsiteX14" fmla="*/ 1035164 w 4512883"/>
              <a:gd name="connsiteY14" fmla="*/ 2585775 h 2593006"/>
              <a:gd name="connsiteX15" fmla="*/ 41318 w 4512883"/>
              <a:gd name="connsiteY15" fmla="*/ 2589701 h 2593006"/>
              <a:gd name="connsiteX16" fmla="*/ 273770 w 4512883"/>
              <a:gd name="connsiteY16"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627228 w 4512883"/>
              <a:gd name="connsiteY4" fmla="*/ 2268617 h 2593006"/>
              <a:gd name="connsiteX5" fmla="*/ 3919367 w 4512883"/>
              <a:gd name="connsiteY5" fmla="*/ 1641801 h 2593006"/>
              <a:gd name="connsiteX6" fmla="*/ 4251034 w 4512883"/>
              <a:gd name="connsiteY6" fmla="*/ 700687 h 2593006"/>
              <a:gd name="connsiteX7" fmla="*/ 4402689 w 4512883"/>
              <a:gd name="connsiteY7" fmla="*/ 1179 h 2593006"/>
              <a:gd name="connsiteX8" fmla="*/ 4512883 w 4512883"/>
              <a:gd name="connsiteY8" fmla="*/ 550764 h 2593006"/>
              <a:gd name="connsiteX9" fmla="*/ 4095440 w 4512883"/>
              <a:gd name="connsiteY9" fmla="*/ 1265528 h 2593006"/>
              <a:gd name="connsiteX10" fmla="*/ 4062308 w 4512883"/>
              <a:gd name="connsiteY10" fmla="*/ 1795792 h 2593006"/>
              <a:gd name="connsiteX11" fmla="*/ 3984453 w 4512883"/>
              <a:gd name="connsiteY11" fmla="*/ 2338737 h 2593006"/>
              <a:gd name="connsiteX12" fmla="*/ 3693878 w 4512883"/>
              <a:gd name="connsiteY12" fmla="*/ 2585035 h 2593006"/>
              <a:gd name="connsiteX13" fmla="*/ 2722994 w 4512883"/>
              <a:gd name="connsiteY13" fmla="*/ 2591455 h 2593006"/>
              <a:gd name="connsiteX14" fmla="*/ 1035164 w 4512883"/>
              <a:gd name="connsiteY14" fmla="*/ 2585775 h 2593006"/>
              <a:gd name="connsiteX15" fmla="*/ 41318 w 4512883"/>
              <a:gd name="connsiteY15" fmla="*/ 2589701 h 2593006"/>
              <a:gd name="connsiteX16" fmla="*/ 273770 w 4512883"/>
              <a:gd name="connsiteY16"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627228 w 4512883"/>
              <a:gd name="connsiteY4" fmla="*/ 2268617 h 2593006"/>
              <a:gd name="connsiteX5" fmla="*/ 3934921 w 4512883"/>
              <a:gd name="connsiteY5" fmla="*/ 1685097 h 2593006"/>
              <a:gd name="connsiteX6" fmla="*/ 4251034 w 4512883"/>
              <a:gd name="connsiteY6" fmla="*/ 700687 h 2593006"/>
              <a:gd name="connsiteX7" fmla="*/ 4402689 w 4512883"/>
              <a:gd name="connsiteY7" fmla="*/ 1179 h 2593006"/>
              <a:gd name="connsiteX8" fmla="*/ 4512883 w 4512883"/>
              <a:gd name="connsiteY8" fmla="*/ 550764 h 2593006"/>
              <a:gd name="connsiteX9" fmla="*/ 4095440 w 4512883"/>
              <a:gd name="connsiteY9" fmla="*/ 1265528 h 2593006"/>
              <a:gd name="connsiteX10" fmla="*/ 4062308 w 4512883"/>
              <a:gd name="connsiteY10" fmla="*/ 1795792 h 2593006"/>
              <a:gd name="connsiteX11" fmla="*/ 3984453 w 4512883"/>
              <a:gd name="connsiteY11" fmla="*/ 2338737 h 2593006"/>
              <a:gd name="connsiteX12" fmla="*/ 3693878 w 4512883"/>
              <a:gd name="connsiteY12" fmla="*/ 2585035 h 2593006"/>
              <a:gd name="connsiteX13" fmla="*/ 2722994 w 4512883"/>
              <a:gd name="connsiteY13" fmla="*/ 2591455 h 2593006"/>
              <a:gd name="connsiteX14" fmla="*/ 1035164 w 4512883"/>
              <a:gd name="connsiteY14" fmla="*/ 2585775 h 2593006"/>
              <a:gd name="connsiteX15" fmla="*/ 41318 w 4512883"/>
              <a:gd name="connsiteY15" fmla="*/ 2589701 h 2593006"/>
              <a:gd name="connsiteX16" fmla="*/ 273770 w 4512883"/>
              <a:gd name="connsiteY16"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627228 w 4512883"/>
              <a:gd name="connsiteY4" fmla="*/ 2268617 h 2593006"/>
              <a:gd name="connsiteX5" fmla="*/ 3934921 w 4512883"/>
              <a:gd name="connsiteY5" fmla="*/ 1685097 h 2593006"/>
              <a:gd name="connsiteX6" fmla="*/ 4251034 w 4512883"/>
              <a:gd name="connsiteY6" fmla="*/ 700687 h 2593006"/>
              <a:gd name="connsiteX7" fmla="*/ 4402689 w 4512883"/>
              <a:gd name="connsiteY7" fmla="*/ 1179 h 2593006"/>
              <a:gd name="connsiteX8" fmla="*/ 4512883 w 4512883"/>
              <a:gd name="connsiteY8" fmla="*/ 550764 h 2593006"/>
              <a:gd name="connsiteX9" fmla="*/ 4095440 w 4512883"/>
              <a:gd name="connsiteY9" fmla="*/ 1265528 h 2593006"/>
              <a:gd name="connsiteX10" fmla="*/ 4062308 w 4512883"/>
              <a:gd name="connsiteY10" fmla="*/ 1795792 h 2593006"/>
              <a:gd name="connsiteX11" fmla="*/ 3984453 w 4512883"/>
              <a:gd name="connsiteY11" fmla="*/ 2338737 h 2593006"/>
              <a:gd name="connsiteX12" fmla="*/ 3693878 w 4512883"/>
              <a:gd name="connsiteY12" fmla="*/ 2585035 h 2593006"/>
              <a:gd name="connsiteX13" fmla="*/ 2722994 w 4512883"/>
              <a:gd name="connsiteY13" fmla="*/ 2591455 h 2593006"/>
              <a:gd name="connsiteX14" fmla="*/ 1035164 w 4512883"/>
              <a:gd name="connsiteY14" fmla="*/ 2585775 h 2593006"/>
              <a:gd name="connsiteX15" fmla="*/ 41318 w 4512883"/>
              <a:gd name="connsiteY15" fmla="*/ 2589701 h 2593006"/>
              <a:gd name="connsiteX16" fmla="*/ 273770 w 4512883"/>
              <a:gd name="connsiteY16" fmla="*/ 2556639 h 2593006"/>
              <a:gd name="connsiteX0" fmla="*/ 273770 w 4512883"/>
              <a:gd name="connsiteY0" fmla="*/ 2556639 h 2593006"/>
              <a:gd name="connsiteX1" fmla="*/ 1053446 w 4512883"/>
              <a:gd name="connsiteY1" fmla="*/ 2544710 h 2593006"/>
              <a:gd name="connsiteX2" fmla="*/ 1926996 w 4512883"/>
              <a:gd name="connsiteY2" fmla="*/ 2537361 h 2593006"/>
              <a:gd name="connsiteX3" fmla="*/ 2734115 w 4512883"/>
              <a:gd name="connsiteY3" fmla="*/ 2510817 h 2593006"/>
              <a:gd name="connsiteX4" fmla="*/ 3627228 w 4512883"/>
              <a:gd name="connsiteY4" fmla="*/ 2268617 h 2593006"/>
              <a:gd name="connsiteX5" fmla="*/ 3934921 w 4512883"/>
              <a:gd name="connsiteY5" fmla="*/ 1685097 h 2593006"/>
              <a:gd name="connsiteX6" fmla="*/ 4251034 w 4512883"/>
              <a:gd name="connsiteY6" fmla="*/ 700687 h 2593006"/>
              <a:gd name="connsiteX7" fmla="*/ 4402689 w 4512883"/>
              <a:gd name="connsiteY7" fmla="*/ 1179 h 2593006"/>
              <a:gd name="connsiteX8" fmla="*/ 4512883 w 4512883"/>
              <a:gd name="connsiteY8" fmla="*/ 550764 h 2593006"/>
              <a:gd name="connsiteX9" fmla="*/ 4095440 w 4512883"/>
              <a:gd name="connsiteY9" fmla="*/ 1265528 h 2593006"/>
              <a:gd name="connsiteX10" fmla="*/ 4062308 w 4512883"/>
              <a:gd name="connsiteY10" fmla="*/ 1795792 h 2593006"/>
              <a:gd name="connsiteX11" fmla="*/ 3984453 w 4512883"/>
              <a:gd name="connsiteY11" fmla="*/ 2338737 h 2593006"/>
              <a:gd name="connsiteX12" fmla="*/ 3693878 w 4512883"/>
              <a:gd name="connsiteY12" fmla="*/ 2585035 h 2593006"/>
              <a:gd name="connsiteX13" fmla="*/ 2722994 w 4512883"/>
              <a:gd name="connsiteY13" fmla="*/ 2591455 h 2593006"/>
              <a:gd name="connsiteX14" fmla="*/ 1035164 w 4512883"/>
              <a:gd name="connsiteY14" fmla="*/ 2585775 h 2593006"/>
              <a:gd name="connsiteX15" fmla="*/ 41318 w 4512883"/>
              <a:gd name="connsiteY15" fmla="*/ 2589701 h 2593006"/>
              <a:gd name="connsiteX16" fmla="*/ 273770 w 4512883"/>
              <a:gd name="connsiteY16" fmla="*/ 2556639 h 2593006"/>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627228 w 4512883"/>
              <a:gd name="connsiteY4" fmla="*/ 2269170 h 2593559"/>
              <a:gd name="connsiteX5" fmla="*/ 3934921 w 4512883"/>
              <a:gd name="connsiteY5" fmla="*/ 1685650 h 2593559"/>
              <a:gd name="connsiteX6" fmla="*/ 4279033 w 4512883"/>
              <a:gd name="connsiteY6" fmla="*/ 735259 h 2593559"/>
              <a:gd name="connsiteX7" fmla="*/ 4402689 w 4512883"/>
              <a:gd name="connsiteY7" fmla="*/ 1732 h 2593559"/>
              <a:gd name="connsiteX8" fmla="*/ 4512883 w 4512883"/>
              <a:gd name="connsiteY8" fmla="*/ 551317 h 2593559"/>
              <a:gd name="connsiteX9" fmla="*/ 4095440 w 4512883"/>
              <a:gd name="connsiteY9" fmla="*/ 1266081 h 2593559"/>
              <a:gd name="connsiteX10" fmla="*/ 4062308 w 4512883"/>
              <a:gd name="connsiteY10" fmla="*/ 1796345 h 2593559"/>
              <a:gd name="connsiteX11" fmla="*/ 3984453 w 4512883"/>
              <a:gd name="connsiteY11" fmla="*/ 2339290 h 2593559"/>
              <a:gd name="connsiteX12" fmla="*/ 3693878 w 4512883"/>
              <a:gd name="connsiteY12" fmla="*/ 2585588 h 2593559"/>
              <a:gd name="connsiteX13" fmla="*/ 2722994 w 4512883"/>
              <a:gd name="connsiteY13" fmla="*/ 2592008 h 2593559"/>
              <a:gd name="connsiteX14" fmla="*/ 1035164 w 4512883"/>
              <a:gd name="connsiteY14" fmla="*/ 2586328 h 2593559"/>
              <a:gd name="connsiteX15" fmla="*/ 41318 w 4512883"/>
              <a:gd name="connsiteY15" fmla="*/ 2590254 h 2593559"/>
              <a:gd name="connsiteX16" fmla="*/ 273770 w 4512883"/>
              <a:gd name="connsiteY16"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627228 w 4512883"/>
              <a:gd name="connsiteY4" fmla="*/ 2269170 h 2593559"/>
              <a:gd name="connsiteX5" fmla="*/ 3934921 w 4512883"/>
              <a:gd name="connsiteY5" fmla="*/ 1685650 h 2593559"/>
              <a:gd name="connsiteX6" fmla="*/ 4279033 w 4512883"/>
              <a:gd name="connsiteY6" fmla="*/ 735259 h 2593559"/>
              <a:gd name="connsiteX7" fmla="*/ 4402689 w 4512883"/>
              <a:gd name="connsiteY7" fmla="*/ 1732 h 2593559"/>
              <a:gd name="connsiteX8" fmla="*/ 4512883 w 4512883"/>
              <a:gd name="connsiteY8" fmla="*/ 551317 h 2593559"/>
              <a:gd name="connsiteX9" fmla="*/ 4095440 w 4512883"/>
              <a:gd name="connsiteY9" fmla="*/ 1266081 h 2593559"/>
              <a:gd name="connsiteX10" fmla="*/ 4062308 w 4512883"/>
              <a:gd name="connsiteY10" fmla="*/ 1796345 h 2593559"/>
              <a:gd name="connsiteX11" fmla="*/ 3984453 w 4512883"/>
              <a:gd name="connsiteY11" fmla="*/ 2339290 h 2593559"/>
              <a:gd name="connsiteX12" fmla="*/ 3693878 w 4512883"/>
              <a:gd name="connsiteY12" fmla="*/ 2585588 h 2593559"/>
              <a:gd name="connsiteX13" fmla="*/ 2722994 w 4512883"/>
              <a:gd name="connsiteY13" fmla="*/ 2592008 h 2593559"/>
              <a:gd name="connsiteX14" fmla="*/ 1035164 w 4512883"/>
              <a:gd name="connsiteY14" fmla="*/ 2586328 h 2593559"/>
              <a:gd name="connsiteX15" fmla="*/ 41318 w 4512883"/>
              <a:gd name="connsiteY15" fmla="*/ 2590254 h 2593559"/>
              <a:gd name="connsiteX16" fmla="*/ 273770 w 4512883"/>
              <a:gd name="connsiteY16"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627228 w 4512883"/>
              <a:gd name="connsiteY4" fmla="*/ 2269170 h 2593559"/>
              <a:gd name="connsiteX5" fmla="*/ 3934921 w 4512883"/>
              <a:gd name="connsiteY5" fmla="*/ 1685650 h 2593559"/>
              <a:gd name="connsiteX6" fmla="*/ 4279033 w 4512883"/>
              <a:gd name="connsiteY6" fmla="*/ 735259 h 2593559"/>
              <a:gd name="connsiteX7" fmla="*/ 4402689 w 4512883"/>
              <a:gd name="connsiteY7" fmla="*/ 1732 h 2593559"/>
              <a:gd name="connsiteX8" fmla="*/ 4512883 w 4512883"/>
              <a:gd name="connsiteY8" fmla="*/ 551317 h 2593559"/>
              <a:gd name="connsiteX9" fmla="*/ 4095440 w 4512883"/>
              <a:gd name="connsiteY9" fmla="*/ 1266081 h 2593559"/>
              <a:gd name="connsiteX10" fmla="*/ 4062308 w 4512883"/>
              <a:gd name="connsiteY10" fmla="*/ 1796345 h 2593559"/>
              <a:gd name="connsiteX11" fmla="*/ 3984453 w 4512883"/>
              <a:gd name="connsiteY11" fmla="*/ 2339290 h 2593559"/>
              <a:gd name="connsiteX12" fmla="*/ 3693878 w 4512883"/>
              <a:gd name="connsiteY12" fmla="*/ 2585588 h 2593559"/>
              <a:gd name="connsiteX13" fmla="*/ 2722994 w 4512883"/>
              <a:gd name="connsiteY13" fmla="*/ 2592008 h 2593559"/>
              <a:gd name="connsiteX14" fmla="*/ 1035164 w 4512883"/>
              <a:gd name="connsiteY14" fmla="*/ 2586328 h 2593559"/>
              <a:gd name="connsiteX15" fmla="*/ 41318 w 4512883"/>
              <a:gd name="connsiteY15" fmla="*/ 2590254 h 2593559"/>
              <a:gd name="connsiteX16" fmla="*/ 273770 w 4512883"/>
              <a:gd name="connsiteY16"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627228 w 4512883"/>
              <a:gd name="connsiteY4" fmla="*/ 2269170 h 2593559"/>
              <a:gd name="connsiteX5" fmla="*/ 3934921 w 4512883"/>
              <a:gd name="connsiteY5" fmla="*/ 1685650 h 2593559"/>
              <a:gd name="connsiteX6" fmla="*/ 4279033 w 4512883"/>
              <a:gd name="connsiteY6" fmla="*/ 735259 h 2593559"/>
              <a:gd name="connsiteX7" fmla="*/ 4402689 w 4512883"/>
              <a:gd name="connsiteY7" fmla="*/ 1732 h 2593559"/>
              <a:gd name="connsiteX8" fmla="*/ 4512883 w 4512883"/>
              <a:gd name="connsiteY8" fmla="*/ 551317 h 2593559"/>
              <a:gd name="connsiteX9" fmla="*/ 4095440 w 4512883"/>
              <a:gd name="connsiteY9" fmla="*/ 1266081 h 2593559"/>
              <a:gd name="connsiteX10" fmla="*/ 4062308 w 4512883"/>
              <a:gd name="connsiteY10" fmla="*/ 1796345 h 2593559"/>
              <a:gd name="connsiteX11" fmla="*/ 3984453 w 4512883"/>
              <a:gd name="connsiteY11" fmla="*/ 2339290 h 2593559"/>
              <a:gd name="connsiteX12" fmla="*/ 3693878 w 4512883"/>
              <a:gd name="connsiteY12" fmla="*/ 2585588 h 2593559"/>
              <a:gd name="connsiteX13" fmla="*/ 2722994 w 4512883"/>
              <a:gd name="connsiteY13" fmla="*/ 2592008 h 2593559"/>
              <a:gd name="connsiteX14" fmla="*/ 1035164 w 4512883"/>
              <a:gd name="connsiteY14" fmla="*/ 2586328 h 2593559"/>
              <a:gd name="connsiteX15" fmla="*/ 41318 w 4512883"/>
              <a:gd name="connsiteY15" fmla="*/ 2590254 h 2593559"/>
              <a:gd name="connsiteX16" fmla="*/ 273770 w 4512883"/>
              <a:gd name="connsiteY16"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627228 w 4512883"/>
              <a:gd name="connsiteY4" fmla="*/ 2269170 h 2593559"/>
              <a:gd name="connsiteX5" fmla="*/ 3934921 w 4512883"/>
              <a:gd name="connsiteY5" fmla="*/ 1685650 h 2593559"/>
              <a:gd name="connsiteX6" fmla="*/ 4279033 w 4512883"/>
              <a:gd name="connsiteY6" fmla="*/ 735259 h 2593559"/>
              <a:gd name="connsiteX7" fmla="*/ 4402689 w 4512883"/>
              <a:gd name="connsiteY7" fmla="*/ 1732 h 2593559"/>
              <a:gd name="connsiteX8" fmla="*/ 4512883 w 4512883"/>
              <a:gd name="connsiteY8" fmla="*/ 551317 h 2593559"/>
              <a:gd name="connsiteX9" fmla="*/ 4095440 w 4512883"/>
              <a:gd name="connsiteY9" fmla="*/ 1266081 h 2593559"/>
              <a:gd name="connsiteX10" fmla="*/ 4062308 w 4512883"/>
              <a:gd name="connsiteY10" fmla="*/ 1796345 h 2593559"/>
              <a:gd name="connsiteX11" fmla="*/ 3984453 w 4512883"/>
              <a:gd name="connsiteY11" fmla="*/ 2339290 h 2593559"/>
              <a:gd name="connsiteX12" fmla="*/ 3693878 w 4512883"/>
              <a:gd name="connsiteY12" fmla="*/ 2585588 h 2593559"/>
              <a:gd name="connsiteX13" fmla="*/ 2722994 w 4512883"/>
              <a:gd name="connsiteY13" fmla="*/ 2592008 h 2593559"/>
              <a:gd name="connsiteX14" fmla="*/ 1035164 w 4512883"/>
              <a:gd name="connsiteY14" fmla="*/ 2586328 h 2593559"/>
              <a:gd name="connsiteX15" fmla="*/ 41318 w 4512883"/>
              <a:gd name="connsiteY15" fmla="*/ 2590254 h 2593559"/>
              <a:gd name="connsiteX16" fmla="*/ 273770 w 4512883"/>
              <a:gd name="connsiteY16"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627228 w 4512883"/>
              <a:gd name="connsiteY4" fmla="*/ 2269170 h 2593559"/>
              <a:gd name="connsiteX5" fmla="*/ 3928699 w 4512883"/>
              <a:gd name="connsiteY5" fmla="*/ 1688743 h 2593559"/>
              <a:gd name="connsiteX6" fmla="*/ 4279033 w 4512883"/>
              <a:gd name="connsiteY6" fmla="*/ 735259 h 2593559"/>
              <a:gd name="connsiteX7" fmla="*/ 4402689 w 4512883"/>
              <a:gd name="connsiteY7" fmla="*/ 1732 h 2593559"/>
              <a:gd name="connsiteX8" fmla="*/ 4512883 w 4512883"/>
              <a:gd name="connsiteY8" fmla="*/ 551317 h 2593559"/>
              <a:gd name="connsiteX9" fmla="*/ 4095440 w 4512883"/>
              <a:gd name="connsiteY9" fmla="*/ 1266081 h 2593559"/>
              <a:gd name="connsiteX10" fmla="*/ 4062308 w 4512883"/>
              <a:gd name="connsiteY10" fmla="*/ 1796345 h 2593559"/>
              <a:gd name="connsiteX11" fmla="*/ 3984453 w 4512883"/>
              <a:gd name="connsiteY11" fmla="*/ 2339290 h 2593559"/>
              <a:gd name="connsiteX12" fmla="*/ 3693878 w 4512883"/>
              <a:gd name="connsiteY12" fmla="*/ 2585588 h 2593559"/>
              <a:gd name="connsiteX13" fmla="*/ 2722994 w 4512883"/>
              <a:gd name="connsiteY13" fmla="*/ 2592008 h 2593559"/>
              <a:gd name="connsiteX14" fmla="*/ 1035164 w 4512883"/>
              <a:gd name="connsiteY14" fmla="*/ 2586328 h 2593559"/>
              <a:gd name="connsiteX15" fmla="*/ 41318 w 4512883"/>
              <a:gd name="connsiteY15" fmla="*/ 2590254 h 2593559"/>
              <a:gd name="connsiteX16" fmla="*/ 273770 w 4512883"/>
              <a:gd name="connsiteY16"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627228 w 4512883"/>
              <a:gd name="connsiteY4" fmla="*/ 2269170 h 2593559"/>
              <a:gd name="connsiteX5" fmla="*/ 3928699 w 4512883"/>
              <a:gd name="connsiteY5" fmla="*/ 1688743 h 2593559"/>
              <a:gd name="connsiteX6" fmla="*/ 4279033 w 4512883"/>
              <a:gd name="connsiteY6" fmla="*/ 735259 h 2593559"/>
              <a:gd name="connsiteX7" fmla="*/ 4402689 w 4512883"/>
              <a:gd name="connsiteY7" fmla="*/ 1732 h 2593559"/>
              <a:gd name="connsiteX8" fmla="*/ 4512883 w 4512883"/>
              <a:gd name="connsiteY8" fmla="*/ 551317 h 2593559"/>
              <a:gd name="connsiteX9" fmla="*/ 4095440 w 4512883"/>
              <a:gd name="connsiteY9" fmla="*/ 1266081 h 2593559"/>
              <a:gd name="connsiteX10" fmla="*/ 4062308 w 4512883"/>
              <a:gd name="connsiteY10" fmla="*/ 1796345 h 2593559"/>
              <a:gd name="connsiteX11" fmla="*/ 3984453 w 4512883"/>
              <a:gd name="connsiteY11" fmla="*/ 2339290 h 2593559"/>
              <a:gd name="connsiteX12" fmla="*/ 3693878 w 4512883"/>
              <a:gd name="connsiteY12" fmla="*/ 2585588 h 2593559"/>
              <a:gd name="connsiteX13" fmla="*/ 2722994 w 4512883"/>
              <a:gd name="connsiteY13" fmla="*/ 2592008 h 2593559"/>
              <a:gd name="connsiteX14" fmla="*/ 1035164 w 4512883"/>
              <a:gd name="connsiteY14" fmla="*/ 2586328 h 2593559"/>
              <a:gd name="connsiteX15" fmla="*/ 41318 w 4512883"/>
              <a:gd name="connsiteY15" fmla="*/ 2590254 h 2593559"/>
              <a:gd name="connsiteX16" fmla="*/ 273770 w 4512883"/>
              <a:gd name="connsiteY16"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266078 w 4512883"/>
              <a:gd name="connsiteY4" fmla="*/ 2419342 h 2593559"/>
              <a:gd name="connsiteX5" fmla="*/ 3627228 w 4512883"/>
              <a:gd name="connsiteY5" fmla="*/ 2269170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06520 w 4512883"/>
              <a:gd name="connsiteY4" fmla="*/ 2431712 h 2593559"/>
              <a:gd name="connsiteX5" fmla="*/ 3627228 w 4512883"/>
              <a:gd name="connsiteY5" fmla="*/ 2269170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15853 w 4512883"/>
              <a:gd name="connsiteY4" fmla="*/ 2456453 h 2593559"/>
              <a:gd name="connsiteX5" fmla="*/ 3627228 w 4512883"/>
              <a:gd name="connsiteY5" fmla="*/ 2269170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15853 w 4512883"/>
              <a:gd name="connsiteY4" fmla="*/ 2456453 h 2593559"/>
              <a:gd name="connsiteX5" fmla="*/ 3627228 w 4512883"/>
              <a:gd name="connsiteY5" fmla="*/ 2269170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15853 w 4512883"/>
              <a:gd name="connsiteY4" fmla="*/ 2456453 h 2593559"/>
              <a:gd name="connsiteX5" fmla="*/ 3627228 w 4512883"/>
              <a:gd name="connsiteY5" fmla="*/ 2269170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15853 w 4512883"/>
              <a:gd name="connsiteY4" fmla="*/ 2456453 h 2593559"/>
              <a:gd name="connsiteX5" fmla="*/ 3627228 w 4512883"/>
              <a:gd name="connsiteY5" fmla="*/ 2269170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15853 w 4512883"/>
              <a:gd name="connsiteY4" fmla="*/ 2456453 h 2593559"/>
              <a:gd name="connsiteX5" fmla="*/ 3627228 w 4512883"/>
              <a:gd name="connsiteY5" fmla="*/ 2269170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15853 w 4512883"/>
              <a:gd name="connsiteY4" fmla="*/ 2456453 h 2593559"/>
              <a:gd name="connsiteX5" fmla="*/ 3692557 w 4512883"/>
              <a:gd name="connsiteY5" fmla="*/ 226298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15853 w 4512883"/>
              <a:gd name="connsiteY4" fmla="*/ 2456453 h 2593559"/>
              <a:gd name="connsiteX5" fmla="*/ 3726777 w 4512883"/>
              <a:gd name="connsiteY5" fmla="*/ 227535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81193 h 2593559"/>
              <a:gd name="connsiteX5" fmla="*/ 3726777 w 4512883"/>
              <a:gd name="connsiteY5" fmla="*/ 227535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81193 h 2593559"/>
              <a:gd name="connsiteX5" fmla="*/ 3726777 w 4512883"/>
              <a:gd name="connsiteY5" fmla="*/ 227535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81193 h 2593559"/>
              <a:gd name="connsiteX5" fmla="*/ 3726777 w 4512883"/>
              <a:gd name="connsiteY5" fmla="*/ 227535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81193 h 2593559"/>
              <a:gd name="connsiteX5" fmla="*/ 3726777 w 4512883"/>
              <a:gd name="connsiteY5" fmla="*/ 227535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81193 h 2593559"/>
              <a:gd name="connsiteX5" fmla="*/ 3726777 w 4512883"/>
              <a:gd name="connsiteY5" fmla="*/ 227535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928699 w 4512883"/>
              <a:gd name="connsiteY6" fmla="*/ 1688743 h 2593559"/>
              <a:gd name="connsiteX7" fmla="*/ 4279033 w 4512883"/>
              <a:gd name="connsiteY7" fmla="*/ 735259 h 2593559"/>
              <a:gd name="connsiteX8" fmla="*/ 4402689 w 4512883"/>
              <a:gd name="connsiteY8" fmla="*/ 1732 h 2593559"/>
              <a:gd name="connsiteX9" fmla="*/ 4512883 w 4512883"/>
              <a:gd name="connsiteY9" fmla="*/ 551317 h 2593559"/>
              <a:gd name="connsiteX10" fmla="*/ 4095440 w 4512883"/>
              <a:gd name="connsiteY10" fmla="*/ 1266081 h 2593559"/>
              <a:gd name="connsiteX11" fmla="*/ 4062308 w 4512883"/>
              <a:gd name="connsiteY11" fmla="*/ 1796345 h 2593559"/>
              <a:gd name="connsiteX12" fmla="*/ 3984453 w 4512883"/>
              <a:gd name="connsiteY12" fmla="*/ 2339290 h 2593559"/>
              <a:gd name="connsiteX13" fmla="*/ 3693878 w 4512883"/>
              <a:gd name="connsiteY13" fmla="*/ 2585588 h 2593559"/>
              <a:gd name="connsiteX14" fmla="*/ 2722994 w 4512883"/>
              <a:gd name="connsiteY14" fmla="*/ 2592008 h 2593559"/>
              <a:gd name="connsiteX15" fmla="*/ 1035164 w 4512883"/>
              <a:gd name="connsiteY15" fmla="*/ 2586328 h 2593559"/>
              <a:gd name="connsiteX16" fmla="*/ 41318 w 4512883"/>
              <a:gd name="connsiteY16" fmla="*/ 2590254 h 2593559"/>
              <a:gd name="connsiteX17" fmla="*/ 273770 w 4512883"/>
              <a:gd name="connsiteY17"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860260 w 4512883"/>
              <a:gd name="connsiteY6" fmla="*/ 1943084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869592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869592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869592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869592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869592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726777 w 4512883"/>
              <a:gd name="connsiteY5" fmla="*/ 2275355 h 2593559"/>
              <a:gd name="connsiteX6" fmla="*/ 3854038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673892 w 4512883"/>
              <a:gd name="connsiteY5" fmla="*/ 2309373 h 2593559"/>
              <a:gd name="connsiteX6" fmla="*/ 3854038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4115 w 4512883"/>
              <a:gd name="connsiteY3" fmla="*/ 2511370 h 2593559"/>
              <a:gd name="connsiteX4" fmla="*/ 3325186 w 4512883"/>
              <a:gd name="connsiteY4" fmla="*/ 2478101 h 2593559"/>
              <a:gd name="connsiteX5" fmla="*/ 3673892 w 4512883"/>
              <a:gd name="connsiteY5" fmla="*/ 2309373 h 2593559"/>
              <a:gd name="connsiteX6" fmla="*/ 3854038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7226 w 4512883"/>
              <a:gd name="connsiteY3" fmla="*/ 2517555 h 2593559"/>
              <a:gd name="connsiteX4" fmla="*/ 3325186 w 4512883"/>
              <a:gd name="connsiteY4" fmla="*/ 2478101 h 2593559"/>
              <a:gd name="connsiteX5" fmla="*/ 3673892 w 4512883"/>
              <a:gd name="connsiteY5" fmla="*/ 2309373 h 2593559"/>
              <a:gd name="connsiteX6" fmla="*/ 3854038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7226 w 4512883"/>
              <a:gd name="connsiteY3" fmla="*/ 2517555 h 2593559"/>
              <a:gd name="connsiteX4" fmla="*/ 3325186 w 4512883"/>
              <a:gd name="connsiteY4" fmla="*/ 2478101 h 2593559"/>
              <a:gd name="connsiteX5" fmla="*/ 3673892 w 4512883"/>
              <a:gd name="connsiteY5" fmla="*/ 2309373 h 2593559"/>
              <a:gd name="connsiteX6" fmla="*/ 3854038 w 4512883"/>
              <a:gd name="connsiteY6" fmla="*/ 2042047 h 2593559"/>
              <a:gd name="connsiteX7" fmla="*/ 3928699 w 4512883"/>
              <a:gd name="connsiteY7" fmla="*/ 1688743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7226 w 4512883"/>
              <a:gd name="connsiteY3" fmla="*/ 2517555 h 2593559"/>
              <a:gd name="connsiteX4" fmla="*/ 3325186 w 4512883"/>
              <a:gd name="connsiteY4" fmla="*/ 2478101 h 2593559"/>
              <a:gd name="connsiteX5" fmla="*/ 3673892 w 4512883"/>
              <a:gd name="connsiteY5" fmla="*/ 2309373 h 2593559"/>
              <a:gd name="connsiteX6" fmla="*/ 3854038 w 4512883"/>
              <a:gd name="connsiteY6" fmla="*/ 2042047 h 2593559"/>
              <a:gd name="connsiteX7" fmla="*/ 3972252 w 4512883"/>
              <a:gd name="connsiteY7" fmla="*/ 1685650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7226 w 4512883"/>
              <a:gd name="connsiteY3" fmla="*/ 2517555 h 2593559"/>
              <a:gd name="connsiteX4" fmla="*/ 3325186 w 4512883"/>
              <a:gd name="connsiteY4" fmla="*/ 2478101 h 2593559"/>
              <a:gd name="connsiteX5" fmla="*/ 3673892 w 4512883"/>
              <a:gd name="connsiteY5" fmla="*/ 2309373 h 2593559"/>
              <a:gd name="connsiteX6" fmla="*/ 3854038 w 4512883"/>
              <a:gd name="connsiteY6" fmla="*/ 2042047 h 2593559"/>
              <a:gd name="connsiteX7" fmla="*/ 3972252 w 4512883"/>
              <a:gd name="connsiteY7" fmla="*/ 1685650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7192 h 2593559"/>
              <a:gd name="connsiteX1" fmla="*/ 1053446 w 4512883"/>
              <a:gd name="connsiteY1" fmla="*/ 2545263 h 2593559"/>
              <a:gd name="connsiteX2" fmla="*/ 1926996 w 4512883"/>
              <a:gd name="connsiteY2" fmla="*/ 2537914 h 2593559"/>
              <a:gd name="connsiteX3" fmla="*/ 2737226 w 4512883"/>
              <a:gd name="connsiteY3" fmla="*/ 2517555 h 2593559"/>
              <a:gd name="connsiteX4" fmla="*/ 3325186 w 4512883"/>
              <a:gd name="connsiteY4" fmla="*/ 2478101 h 2593559"/>
              <a:gd name="connsiteX5" fmla="*/ 3673892 w 4512883"/>
              <a:gd name="connsiteY5" fmla="*/ 2309373 h 2593559"/>
              <a:gd name="connsiteX6" fmla="*/ 3854038 w 4512883"/>
              <a:gd name="connsiteY6" fmla="*/ 2042047 h 2593559"/>
              <a:gd name="connsiteX7" fmla="*/ 3972252 w 4512883"/>
              <a:gd name="connsiteY7" fmla="*/ 1685650 h 2593559"/>
              <a:gd name="connsiteX8" fmla="*/ 4279033 w 4512883"/>
              <a:gd name="connsiteY8" fmla="*/ 735259 h 2593559"/>
              <a:gd name="connsiteX9" fmla="*/ 4402689 w 4512883"/>
              <a:gd name="connsiteY9" fmla="*/ 1732 h 2593559"/>
              <a:gd name="connsiteX10" fmla="*/ 4512883 w 4512883"/>
              <a:gd name="connsiteY10" fmla="*/ 551317 h 2593559"/>
              <a:gd name="connsiteX11" fmla="*/ 4095440 w 4512883"/>
              <a:gd name="connsiteY11" fmla="*/ 1266081 h 2593559"/>
              <a:gd name="connsiteX12" fmla="*/ 4062308 w 4512883"/>
              <a:gd name="connsiteY12" fmla="*/ 1796345 h 2593559"/>
              <a:gd name="connsiteX13" fmla="*/ 3984453 w 4512883"/>
              <a:gd name="connsiteY13" fmla="*/ 2339290 h 2593559"/>
              <a:gd name="connsiteX14" fmla="*/ 3693878 w 4512883"/>
              <a:gd name="connsiteY14" fmla="*/ 2585588 h 2593559"/>
              <a:gd name="connsiteX15" fmla="*/ 2722994 w 4512883"/>
              <a:gd name="connsiteY15" fmla="*/ 2592008 h 2593559"/>
              <a:gd name="connsiteX16" fmla="*/ 1035164 w 4512883"/>
              <a:gd name="connsiteY16" fmla="*/ 2586328 h 2593559"/>
              <a:gd name="connsiteX17" fmla="*/ 41318 w 4512883"/>
              <a:gd name="connsiteY17" fmla="*/ 2590254 h 2593559"/>
              <a:gd name="connsiteX18" fmla="*/ 273770 w 4512883"/>
              <a:gd name="connsiteY18" fmla="*/ 2557192 h 2593559"/>
              <a:gd name="connsiteX0" fmla="*/ 273770 w 4512883"/>
              <a:gd name="connsiteY0" fmla="*/ 2558701 h 2595068"/>
              <a:gd name="connsiteX1" fmla="*/ 1053446 w 4512883"/>
              <a:gd name="connsiteY1" fmla="*/ 2546772 h 2595068"/>
              <a:gd name="connsiteX2" fmla="*/ 1926996 w 4512883"/>
              <a:gd name="connsiteY2" fmla="*/ 2539423 h 2595068"/>
              <a:gd name="connsiteX3" fmla="*/ 2737226 w 4512883"/>
              <a:gd name="connsiteY3" fmla="*/ 2519064 h 2595068"/>
              <a:gd name="connsiteX4" fmla="*/ 3325186 w 4512883"/>
              <a:gd name="connsiteY4" fmla="*/ 2479610 h 2595068"/>
              <a:gd name="connsiteX5" fmla="*/ 3673892 w 4512883"/>
              <a:gd name="connsiteY5" fmla="*/ 2310882 h 2595068"/>
              <a:gd name="connsiteX6" fmla="*/ 3854038 w 4512883"/>
              <a:gd name="connsiteY6" fmla="*/ 2043556 h 2595068"/>
              <a:gd name="connsiteX7" fmla="*/ 3972252 w 4512883"/>
              <a:gd name="connsiteY7" fmla="*/ 1687159 h 2595068"/>
              <a:gd name="connsiteX8" fmla="*/ 4238592 w 4512883"/>
              <a:gd name="connsiteY8" fmla="*/ 810990 h 2595068"/>
              <a:gd name="connsiteX9" fmla="*/ 4402689 w 4512883"/>
              <a:gd name="connsiteY9" fmla="*/ 3241 h 2595068"/>
              <a:gd name="connsiteX10" fmla="*/ 4512883 w 4512883"/>
              <a:gd name="connsiteY10" fmla="*/ 552826 h 2595068"/>
              <a:gd name="connsiteX11" fmla="*/ 4095440 w 4512883"/>
              <a:gd name="connsiteY11" fmla="*/ 1267590 h 2595068"/>
              <a:gd name="connsiteX12" fmla="*/ 4062308 w 4512883"/>
              <a:gd name="connsiteY12" fmla="*/ 1797854 h 2595068"/>
              <a:gd name="connsiteX13" fmla="*/ 3984453 w 4512883"/>
              <a:gd name="connsiteY13" fmla="*/ 2340799 h 2595068"/>
              <a:gd name="connsiteX14" fmla="*/ 3693878 w 4512883"/>
              <a:gd name="connsiteY14" fmla="*/ 2587097 h 2595068"/>
              <a:gd name="connsiteX15" fmla="*/ 2722994 w 4512883"/>
              <a:gd name="connsiteY15" fmla="*/ 2593517 h 2595068"/>
              <a:gd name="connsiteX16" fmla="*/ 1035164 w 4512883"/>
              <a:gd name="connsiteY16" fmla="*/ 2587837 h 2595068"/>
              <a:gd name="connsiteX17" fmla="*/ 41318 w 4512883"/>
              <a:gd name="connsiteY17" fmla="*/ 2591763 h 2595068"/>
              <a:gd name="connsiteX18" fmla="*/ 273770 w 4512883"/>
              <a:gd name="connsiteY18" fmla="*/ 2558701 h 2595068"/>
              <a:gd name="connsiteX0" fmla="*/ 273770 w 4512883"/>
              <a:gd name="connsiteY0" fmla="*/ 2558701 h 2595068"/>
              <a:gd name="connsiteX1" fmla="*/ 1053446 w 4512883"/>
              <a:gd name="connsiteY1" fmla="*/ 2546772 h 2595068"/>
              <a:gd name="connsiteX2" fmla="*/ 1926996 w 4512883"/>
              <a:gd name="connsiteY2" fmla="*/ 2539423 h 2595068"/>
              <a:gd name="connsiteX3" fmla="*/ 2737226 w 4512883"/>
              <a:gd name="connsiteY3" fmla="*/ 2519064 h 2595068"/>
              <a:gd name="connsiteX4" fmla="*/ 3325186 w 4512883"/>
              <a:gd name="connsiteY4" fmla="*/ 2479610 h 2595068"/>
              <a:gd name="connsiteX5" fmla="*/ 3673892 w 4512883"/>
              <a:gd name="connsiteY5" fmla="*/ 2310882 h 2595068"/>
              <a:gd name="connsiteX6" fmla="*/ 3854038 w 4512883"/>
              <a:gd name="connsiteY6" fmla="*/ 2043556 h 2595068"/>
              <a:gd name="connsiteX7" fmla="*/ 3972252 w 4512883"/>
              <a:gd name="connsiteY7" fmla="*/ 1687159 h 2595068"/>
              <a:gd name="connsiteX8" fmla="*/ 4102910 w 4512883"/>
              <a:gd name="connsiteY8" fmla="*/ 1180725 h 2595068"/>
              <a:gd name="connsiteX9" fmla="*/ 4238592 w 4512883"/>
              <a:gd name="connsiteY9" fmla="*/ 810990 h 2595068"/>
              <a:gd name="connsiteX10" fmla="*/ 4402689 w 4512883"/>
              <a:gd name="connsiteY10" fmla="*/ 3241 h 2595068"/>
              <a:gd name="connsiteX11" fmla="*/ 4512883 w 4512883"/>
              <a:gd name="connsiteY11" fmla="*/ 552826 h 2595068"/>
              <a:gd name="connsiteX12" fmla="*/ 4095440 w 4512883"/>
              <a:gd name="connsiteY12" fmla="*/ 1267590 h 2595068"/>
              <a:gd name="connsiteX13" fmla="*/ 4062308 w 4512883"/>
              <a:gd name="connsiteY13" fmla="*/ 1797854 h 2595068"/>
              <a:gd name="connsiteX14" fmla="*/ 3984453 w 4512883"/>
              <a:gd name="connsiteY14" fmla="*/ 2340799 h 2595068"/>
              <a:gd name="connsiteX15" fmla="*/ 3693878 w 4512883"/>
              <a:gd name="connsiteY15" fmla="*/ 2587097 h 2595068"/>
              <a:gd name="connsiteX16" fmla="*/ 2722994 w 4512883"/>
              <a:gd name="connsiteY16" fmla="*/ 2593517 h 2595068"/>
              <a:gd name="connsiteX17" fmla="*/ 1035164 w 4512883"/>
              <a:gd name="connsiteY17" fmla="*/ 2587837 h 2595068"/>
              <a:gd name="connsiteX18" fmla="*/ 41318 w 4512883"/>
              <a:gd name="connsiteY18" fmla="*/ 2591763 h 2595068"/>
              <a:gd name="connsiteX19" fmla="*/ 273770 w 4512883"/>
              <a:gd name="connsiteY19" fmla="*/ 2558701 h 2595068"/>
              <a:gd name="connsiteX0" fmla="*/ 273770 w 4512883"/>
              <a:gd name="connsiteY0" fmla="*/ 2558844 h 2595211"/>
              <a:gd name="connsiteX1" fmla="*/ 1053446 w 4512883"/>
              <a:gd name="connsiteY1" fmla="*/ 2546915 h 2595211"/>
              <a:gd name="connsiteX2" fmla="*/ 1926996 w 4512883"/>
              <a:gd name="connsiteY2" fmla="*/ 2539566 h 2595211"/>
              <a:gd name="connsiteX3" fmla="*/ 2737226 w 4512883"/>
              <a:gd name="connsiteY3" fmla="*/ 2519207 h 2595211"/>
              <a:gd name="connsiteX4" fmla="*/ 3325186 w 4512883"/>
              <a:gd name="connsiteY4" fmla="*/ 2479753 h 2595211"/>
              <a:gd name="connsiteX5" fmla="*/ 3673892 w 4512883"/>
              <a:gd name="connsiteY5" fmla="*/ 2311025 h 2595211"/>
              <a:gd name="connsiteX6" fmla="*/ 3854038 w 4512883"/>
              <a:gd name="connsiteY6" fmla="*/ 2043699 h 2595211"/>
              <a:gd name="connsiteX7" fmla="*/ 3972252 w 4512883"/>
              <a:gd name="connsiteY7" fmla="*/ 1687302 h 2595211"/>
              <a:gd name="connsiteX8" fmla="*/ 4102910 w 4512883"/>
              <a:gd name="connsiteY8" fmla="*/ 1180868 h 2595211"/>
              <a:gd name="connsiteX9" fmla="*/ 4406580 w 4512883"/>
              <a:gd name="connsiteY9" fmla="*/ 817318 h 2595211"/>
              <a:gd name="connsiteX10" fmla="*/ 4402689 w 4512883"/>
              <a:gd name="connsiteY10" fmla="*/ 3384 h 2595211"/>
              <a:gd name="connsiteX11" fmla="*/ 4512883 w 4512883"/>
              <a:gd name="connsiteY11" fmla="*/ 552969 h 2595211"/>
              <a:gd name="connsiteX12" fmla="*/ 4095440 w 4512883"/>
              <a:gd name="connsiteY12" fmla="*/ 1267733 h 2595211"/>
              <a:gd name="connsiteX13" fmla="*/ 4062308 w 4512883"/>
              <a:gd name="connsiteY13" fmla="*/ 1797997 h 2595211"/>
              <a:gd name="connsiteX14" fmla="*/ 3984453 w 4512883"/>
              <a:gd name="connsiteY14" fmla="*/ 2340942 h 2595211"/>
              <a:gd name="connsiteX15" fmla="*/ 3693878 w 4512883"/>
              <a:gd name="connsiteY15" fmla="*/ 2587240 h 2595211"/>
              <a:gd name="connsiteX16" fmla="*/ 2722994 w 4512883"/>
              <a:gd name="connsiteY16" fmla="*/ 2593660 h 2595211"/>
              <a:gd name="connsiteX17" fmla="*/ 1035164 w 4512883"/>
              <a:gd name="connsiteY17" fmla="*/ 2587980 h 2595211"/>
              <a:gd name="connsiteX18" fmla="*/ 41318 w 4512883"/>
              <a:gd name="connsiteY18" fmla="*/ 2591906 h 2595211"/>
              <a:gd name="connsiteX19" fmla="*/ 273770 w 4512883"/>
              <a:gd name="connsiteY19" fmla="*/ 2558844 h 2595211"/>
              <a:gd name="connsiteX0" fmla="*/ 273770 w 4512883"/>
              <a:gd name="connsiteY0" fmla="*/ 2558844 h 2595211"/>
              <a:gd name="connsiteX1" fmla="*/ 1053446 w 4512883"/>
              <a:gd name="connsiteY1" fmla="*/ 2546915 h 2595211"/>
              <a:gd name="connsiteX2" fmla="*/ 1926996 w 4512883"/>
              <a:gd name="connsiteY2" fmla="*/ 2539566 h 2595211"/>
              <a:gd name="connsiteX3" fmla="*/ 2737226 w 4512883"/>
              <a:gd name="connsiteY3" fmla="*/ 2519207 h 2595211"/>
              <a:gd name="connsiteX4" fmla="*/ 3325186 w 4512883"/>
              <a:gd name="connsiteY4" fmla="*/ 2479753 h 2595211"/>
              <a:gd name="connsiteX5" fmla="*/ 3673892 w 4512883"/>
              <a:gd name="connsiteY5" fmla="*/ 2311025 h 2595211"/>
              <a:gd name="connsiteX6" fmla="*/ 3854038 w 4512883"/>
              <a:gd name="connsiteY6" fmla="*/ 2043699 h 2595211"/>
              <a:gd name="connsiteX7" fmla="*/ 3972252 w 4512883"/>
              <a:gd name="connsiteY7" fmla="*/ 1687302 h 2595211"/>
              <a:gd name="connsiteX8" fmla="*/ 4102910 w 4512883"/>
              <a:gd name="connsiteY8" fmla="*/ 1180868 h 2595211"/>
              <a:gd name="connsiteX9" fmla="*/ 4406580 w 4512883"/>
              <a:gd name="connsiteY9" fmla="*/ 817318 h 2595211"/>
              <a:gd name="connsiteX10" fmla="*/ 4402689 w 4512883"/>
              <a:gd name="connsiteY10" fmla="*/ 3384 h 2595211"/>
              <a:gd name="connsiteX11" fmla="*/ 4512883 w 4512883"/>
              <a:gd name="connsiteY11" fmla="*/ 552969 h 2595211"/>
              <a:gd name="connsiteX12" fmla="*/ 4095440 w 4512883"/>
              <a:gd name="connsiteY12" fmla="*/ 1267733 h 2595211"/>
              <a:gd name="connsiteX13" fmla="*/ 4062308 w 4512883"/>
              <a:gd name="connsiteY13" fmla="*/ 1797997 h 2595211"/>
              <a:gd name="connsiteX14" fmla="*/ 3984453 w 4512883"/>
              <a:gd name="connsiteY14" fmla="*/ 2340942 h 2595211"/>
              <a:gd name="connsiteX15" fmla="*/ 3693878 w 4512883"/>
              <a:gd name="connsiteY15" fmla="*/ 2587240 h 2595211"/>
              <a:gd name="connsiteX16" fmla="*/ 2722994 w 4512883"/>
              <a:gd name="connsiteY16" fmla="*/ 2593660 h 2595211"/>
              <a:gd name="connsiteX17" fmla="*/ 1035164 w 4512883"/>
              <a:gd name="connsiteY17" fmla="*/ 2587980 h 2595211"/>
              <a:gd name="connsiteX18" fmla="*/ 41318 w 4512883"/>
              <a:gd name="connsiteY18" fmla="*/ 2591906 h 2595211"/>
              <a:gd name="connsiteX19" fmla="*/ 273770 w 4512883"/>
              <a:gd name="connsiteY19" fmla="*/ 2558844 h 2595211"/>
              <a:gd name="connsiteX0" fmla="*/ 273770 w 4512883"/>
              <a:gd name="connsiteY0" fmla="*/ 2558844 h 2595211"/>
              <a:gd name="connsiteX1" fmla="*/ 1053446 w 4512883"/>
              <a:gd name="connsiteY1" fmla="*/ 2546915 h 2595211"/>
              <a:gd name="connsiteX2" fmla="*/ 1926996 w 4512883"/>
              <a:gd name="connsiteY2" fmla="*/ 2539566 h 2595211"/>
              <a:gd name="connsiteX3" fmla="*/ 2737226 w 4512883"/>
              <a:gd name="connsiteY3" fmla="*/ 2519207 h 2595211"/>
              <a:gd name="connsiteX4" fmla="*/ 3325186 w 4512883"/>
              <a:gd name="connsiteY4" fmla="*/ 2479753 h 2595211"/>
              <a:gd name="connsiteX5" fmla="*/ 3673892 w 4512883"/>
              <a:gd name="connsiteY5" fmla="*/ 2311025 h 2595211"/>
              <a:gd name="connsiteX6" fmla="*/ 3854038 w 4512883"/>
              <a:gd name="connsiteY6" fmla="*/ 2043699 h 2595211"/>
              <a:gd name="connsiteX7" fmla="*/ 3972252 w 4512883"/>
              <a:gd name="connsiteY7" fmla="*/ 1687302 h 2595211"/>
              <a:gd name="connsiteX8" fmla="*/ 4102910 w 4512883"/>
              <a:gd name="connsiteY8" fmla="*/ 1180868 h 2595211"/>
              <a:gd name="connsiteX9" fmla="*/ 4406580 w 4512883"/>
              <a:gd name="connsiteY9" fmla="*/ 817318 h 2595211"/>
              <a:gd name="connsiteX10" fmla="*/ 4402689 w 4512883"/>
              <a:gd name="connsiteY10" fmla="*/ 3384 h 2595211"/>
              <a:gd name="connsiteX11" fmla="*/ 4512883 w 4512883"/>
              <a:gd name="connsiteY11" fmla="*/ 552969 h 2595211"/>
              <a:gd name="connsiteX12" fmla="*/ 4095440 w 4512883"/>
              <a:gd name="connsiteY12" fmla="*/ 1267733 h 2595211"/>
              <a:gd name="connsiteX13" fmla="*/ 4062308 w 4512883"/>
              <a:gd name="connsiteY13" fmla="*/ 1797997 h 2595211"/>
              <a:gd name="connsiteX14" fmla="*/ 3984453 w 4512883"/>
              <a:gd name="connsiteY14" fmla="*/ 2340942 h 2595211"/>
              <a:gd name="connsiteX15" fmla="*/ 3693878 w 4512883"/>
              <a:gd name="connsiteY15" fmla="*/ 2587240 h 2595211"/>
              <a:gd name="connsiteX16" fmla="*/ 2722994 w 4512883"/>
              <a:gd name="connsiteY16" fmla="*/ 2593660 h 2595211"/>
              <a:gd name="connsiteX17" fmla="*/ 1035164 w 4512883"/>
              <a:gd name="connsiteY17" fmla="*/ 2587980 h 2595211"/>
              <a:gd name="connsiteX18" fmla="*/ 41318 w 4512883"/>
              <a:gd name="connsiteY18" fmla="*/ 2591906 h 2595211"/>
              <a:gd name="connsiteX19" fmla="*/ 273770 w 4512883"/>
              <a:gd name="connsiteY19" fmla="*/ 2558844 h 2595211"/>
              <a:gd name="connsiteX0" fmla="*/ 273770 w 4512883"/>
              <a:gd name="connsiteY0" fmla="*/ 2558844 h 2595211"/>
              <a:gd name="connsiteX1" fmla="*/ 1053446 w 4512883"/>
              <a:gd name="connsiteY1" fmla="*/ 2546915 h 2595211"/>
              <a:gd name="connsiteX2" fmla="*/ 1926996 w 4512883"/>
              <a:gd name="connsiteY2" fmla="*/ 2539566 h 2595211"/>
              <a:gd name="connsiteX3" fmla="*/ 2737226 w 4512883"/>
              <a:gd name="connsiteY3" fmla="*/ 2519207 h 2595211"/>
              <a:gd name="connsiteX4" fmla="*/ 3325186 w 4512883"/>
              <a:gd name="connsiteY4" fmla="*/ 2479753 h 2595211"/>
              <a:gd name="connsiteX5" fmla="*/ 3673892 w 4512883"/>
              <a:gd name="connsiteY5" fmla="*/ 2311025 h 2595211"/>
              <a:gd name="connsiteX6" fmla="*/ 3854038 w 4512883"/>
              <a:gd name="connsiteY6" fmla="*/ 2043699 h 2595211"/>
              <a:gd name="connsiteX7" fmla="*/ 3972252 w 4512883"/>
              <a:gd name="connsiteY7" fmla="*/ 1687302 h 2595211"/>
              <a:gd name="connsiteX8" fmla="*/ 4102910 w 4512883"/>
              <a:gd name="connsiteY8" fmla="*/ 1180868 h 2595211"/>
              <a:gd name="connsiteX9" fmla="*/ 4406580 w 4512883"/>
              <a:gd name="connsiteY9" fmla="*/ 817318 h 2595211"/>
              <a:gd name="connsiteX10" fmla="*/ 4402689 w 4512883"/>
              <a:gd name="connsiteY10" fmla="*/ 3384 h 2595211"/>
              <a:gd name="connsiteX11" fmla="*/ 4512883 w 4512883"/>
              <a:gd name="connsiteY11" fmla="*/ 552969 h 2595211"/>
              <a:gd name="connsiteX12" fmla="*/ 4095440 w 4512883"/>
              <a:gd name="connsiteY12" fmla="*/ 1267733 h 2595211"/>
              <a:gd name="connsiteX13" fmla="*/ 4062308 w 4512883"/>
              <a:gd name="connsiteY13" fmla="*/ 1797997 h 2595211"/>
              <a:gd name="connsiteX14" fmla="*/ 3984453 w 4512883"/>
              <a:gd name="connsiteY14" fmla="*/ 2340942 h 2595211"/>
              <a:gd name="connsiteX15" fmla="*/ 3693878 w 4512883"/>
              <a:gd name="connsiteY15" fmla="*/ 2587240 h 2595211"/>
              <a:gd name="connsiteX16" fmla="*/ 2722994 w 4512883"/>
              <a:gd name="connsiteY16" fmla="*/ 2593660 h 2595211"/>
              <a:gd name="connsiteX17" fmla="*/ 1035164 w 4512883"/>
              <a:gd name="connsiteY17" fmla="*/ 2587980 h 2595211"/>
              <a:gd name="connsiteX18" fmla="*/ 41318 w 4512883"/>
              <a:gd name="connsiteY18" fmla="*/ 2591906 h 2595211"/>
              <a:gd name="connsiteX19" fmla="*/ 273770 w 4512883"/>
              <a:gd name="connsiteY19" fmla="*/ 2558844 h 2595211"/>
              <a:gd name="connsiteX0" fmla="*/ 273770 w 4512883"/>
              <a:gd name="connsiteY0" fmla="*/ 2558844 h 2595211"/>
              <a:gd name="connsiteX1" fmla="*/ 1053446 w 4512883"/>
              <a:gd name="connsiteY1" fmla="*/ 2546915 h 2595211"/>
              <a:gd name="connsiteX2" fmla="*/ 1926996 w 4512883"/>
              <a:gd name="connsiteY2" fmla="*/ 2539566 h 2595211"/>
              <a:gd name="connsiteX3" fmla="*/ 2737226 w 4512883"/>
              <a:gd name="connsiteY3" fmla="*/ 2519207 h 2595211"/>
              <a:gd name="connsiteX4" fmla="*/ 3325186 w 4512883"/>
              <a:gd name="connsiteY4" fmla="*/ 2479753 h 2595211"/>
              <a:gd name="connsiteX5" fmla="*/ 3673892 w 4512883"/>
              <a:gd name="connsiteY5" fmla="*/ 2311025 h 2595211"/>
              <a:gd name="connsiteX6" fmla="*/ 3854038 w 4512883"/>
              <a:gd name="connsiteY6" fmla="*/ 2043699 h 2595211"/>
              <a:gd name="connsiteX7" fmla="*/ 3972252 w 4512883"/>
              <a:gd name="connsiteY7" fmla="*/ 1687302 h 2595211"/>
              <a:gd name="connsiteX8" fmla="*/ 4102910 w 4512883"/>
              <a:gd name="connsiteY8" fmla="*/ 1180868 h 2595211"/>
              <a:gd name="connsiteX9" fmla="*/ 4406580 w 4512883"/>
              <a:gd name="connsiteY9" fmla="*/ 817318 h 2595211"/>
              <a:gd name="connsiteX10" fmla="*/ 4402689 w 4512883"/>
              <a:gd name="connsiteY10" fmla="*/ 3384 h 2595211"/>
              <a:gd name="connsiteX11" fmla="*/ 4512883 w 4512883"/>
              <a:gd name="connsiteY11" fmla="*/ 552969 h 2595211"/>
              <a:gd name="connsiteX12" fmla="*/ 4095440 w 4512883"/>
              <a:gd name="connsiteY12" fmla="*/ 1267733 h 2595211"/>
              <a:gd name="connsiteX13" fmla="*/ 4062308 w 4512883"/>
              <a:gd name="connsiteY13" fmla="*/ 1797997 h 2595211"/>
              <a:gd name="connsiteX14" fmla="*/ 3984453 w 4512883"/>
              <a:gd name="connsiteY14" fmla="*/ 2340942 h 2595211"/>
              <a:gd name="connsiteX15" fmla="*/ 3693878 w 4512883"/>
              <a:gd name="connsiteY15" fmla="*/ 2587240 h 2595211"/>
              <a:gd name="connsiteX16" fmla="*/ 2722994 w 4512883"/>
              <a:gd name="connsiteY16" fmla="*/ 2593660 h 2595211"/>
              <a:gd name="connsiteX17" fmla="*/ 1035164 w 4512883"/>
              <a:gd name="connsiteY17" fmla="*/ 2587980 h 2595211"/>
              <a:gd name="connsiteX18" fmla="*/ 41318 w 4512883"/>
              <a:gd name="connsiteY18" fmla="*/ 2591906 h 2595211"/>
              <a:gd name="connsiteX19" fmla="*/ 273770 w 4512883"/>
              <a:gd name="connsiteY19" fmla="*/ 2558844 h 2595211"/>
              <a:gd name="connsiteX0" fmla="*/ 273770 w 4512883"/>
              <a:gd name="connsiteY0" fmla="*/ 2558100 h 2594467"/>
              <a:gd name="connsiteX1" fmla="*/ 1053446 w 4512883"/>
              <a:gd name="connsiteY1" fmla="*/ 2546171 h 2594467"/>
              <a:gd name="connsiteX2" fmla="*/ 1926996 w 4512883"/>
              <a:gd name="connsiteY2" fmla="*/ 2538822 h 2594467"/>
              <a:gd name="connsiteX3" fmla="*/ 2737226 w 4512883"/>
              <a:gd name="connsiteY3" fmla="*/ 2518463 h 2594467"/>
              <a:gd name="connsiteX4" fmla="*/ 3325186 w 4512883"/>
              <a:gd name="connsiteY4" fmla="*/ 2479009 h 2594467"/>
              <a:gd name="connsiteX5" fmla="*/ 3673892 w 4512883"/>
              <a:gd name="connsiteY5" fmla="*/ 2310281 h 2594467"/>
              <a:gd name="connsiteX6" fmla="*/ 3854038 w 4512883"/>
              <a:gd name="connsiteY6" fmla="*/ 2042955 h 2594467"/>
              <a:gd name="connsiteX7" fmla="*/ 3972252 w 4512883"/>
              <a:gd name="connsiteY7" fmla="*/ 1686558 h 2594467"/>
              <a:gd name="connsiteX8" fmla="*/ 4102910 w 4512883"/>
              <a:gd name="connsiteY8" fmla="*/ 1180124 h 2594467"/>
              <a:gd name="connsiteX9" fmla="*/ 4406580 w 4512883"/>
              <a:gd name="connsiteY9" fmla="*/ 816574 h 2594467"/>
              <a:gd name="connsiteX10" fmla="*/ 4414000 w 4512883"/>
              <a:gd name="connsiteY10" fmla="*/ 363682 h 2594467"/>
              <a:gd name="connsiteX11" fmla="*/ 4402689 w 4512883"/>
              <a:gd name="connsiteY11" fmla="*/ 2640 h 2594467"/>
              <a:gd name="connsiteX12" fmla="*/ 4512883 w 4512883"/>
              <a:gd name="connsiteY12" fmla="*/ 552225 h 2594467"/>
              <a:gd name="connsiteX13" fmla="*/ 4095440 w 4512883"/>
              <a:gd name="connsiteY13" fmla="*/ 1266989 h 2594467"/>
              <a:gd name="connsiteX14" fmla="*/ 4062308 w 4512883"/>
              <a:gd name="connsiteY14" fmla="*/ 1797253 h 2594467"/>
              <a:gd name="connsiteX15" fmla="*/ 3984453 w 4512883"/>
              <a:gd name="connsiteY15" fmla="*/ 2340198 h 2594467"/>
              <a:gd name="connsiteX16" fmla="*/ 3693878 w 4512883"/>
              <a:gd name="connsiteY16" fmla="*/ 2586496 h 2594467"/>
              <a:gd name="connsiteX17" fmla="*/ 2722994 w 4512883"/>
              <a:gd name="connsiteY17" fmla="*/ 2592916 h 2594467"/>
              <a:gd name="connsiteX18" fmla="*/ 1035164 w 4512883"/>
              <a:gd name="connsiteY18" fmla="*/ 2587236 h 2594467"/>
              <a:gd name="connsiteX19" fmla="*/ 41318 w 4512883"/>
              <a:gd name="connsiteY19" fmla="*/ 2591162 h 2594467"/>
              <a:gd name="connsiteX20" fmla="*/ 273770 w 4512883"/>
              <a:gd name="connsiteY20" fmla="*/ 2558100 h 2594467"/>
              <a:gd name="connsiteX0" fmla="*/ 273770 w 4512883"/>
              <a:gd name="connsiteY0" fmla="*/ 2557995 h 2594362"/>
              <a:gd name="connsiteX1" fmla="*/ 1053446 w 4512883"/>
              <a:gd name="connsiteY1" fmla="*/ 2546066 h 2594362"/>
              <a:gd name="connsiteX2" fmla="*/ 1926996 w 4512883"/>
              <a:gd name="connsiteY2" fmla="*/ 2538717 h 2594362"/>
              <a:gd name="connsiteX3" fmla="*/ 2737226 w 4512883"/>
              <a:gd name="connsiteY3" fmla="*/ 2518358 h 2594362"/>
              <a:gd name="connsiteX4" fmla="*/ 3325186 w 4512883"/>
              <a:gd name="connsiteY4" fmla="*/ 2478904 h 2594362"/>
              <a:gd name="connsiteX5" fmla="*/ 3673892 w 4512883"/>
              <a:gd name="connsiteY5" fmla="*/ 2310176 h 2594362"/>
              <a:gd name="connsiteX6" fmla="*/ 3854038 w 4512883"/>
              <a:gd name="connsiteY6" fmla="*/ 2042850 h 2594362"/>
              <a:gd name="connsiteX7" fmla="*/ 3972252 w 4512883"/>
              <a:gd name="connsiteY7" fmla="*/ 1686453 h 2594362"/>
              <a:gd name="connsiteX8" fmla="*/ 4102910 w 4512883"/>
              <a:gd name="connsiteY8" fmla="*/ 1180019 h 2594362"/>
              <a:gd name="connsiteX9" fmla="*/ 4406580 w 4512883"/>
              <a:gd name="connsiteY9" fmla="*/ 816469 h 2594362"/>
              <a:gd name="connsiteX10" fmla="*/ 4448220 w 4512883"/>
              <a:gd name="connsiteY10" fmla="*/ 366670 h 2594362"/>
              <a:gd name="connsiteX11" fmla="*/ 4402689 w 4512883"/>
              <a:gd name="connsiteY11" fmla="*/ 2535 h 2594362"/>
              <a:gd name="connsiteX12" fmla="*/ 4512883 w 4512883"/>
              <a:gd name="connsiteY12" fmla="*/ 552120 h 2594362"/>
              <a:gd name="connsiteX13" fmla="*/ 4095440 w 4512883"/>
              <a:gd name="connsiteY13" fmla="*/ 1266884 h 2594362"/>
              <a:gd name="connsiteX14" fmla="*/ 4062308 w 4512883"/>
              <a:gd name="connsiteY14" fmla="*/ 1797148 h 2594362"/>
              <a:gd name="connsiteX15" fmla="*/ 3984453 w 4512883"/>
              <a:gd name="connsiteY15" fmla="*/ 2340093 h 2594362"/>
              <a:gd name="connsiteX16" fmla="*/ 3693878 w 4512883"/>
              <a:gd name="connsiteY16" fmla="*/ 2586391 h 2594362"/>
              <a:gd name="connsiteX17" fmla="*/ 2722994 w 4512883"/>
              <a:gd name="connsiteY17" fmla="*/ 2592811 h 2594362"/>
              <a:gd name="connsiteX18" fmla="*/ 1035164 w 4512883"/>
              <a:gd name="connsiteY18" fmla="*/ 2587131 h 2594362"/>
              <a:gd name="connsiteX19" fmla="*/ 41318 w 4512883"/>
              <a:gd name="connsiteY19" fmla="*/ 2591057 h 2594362"/>
              <a:gd name="connsiteX20" fmla="*/ 273770 w 4512883"/>
              <a:gd name="connsiteY20" fmla="*/ 2557995 h 2594362"/>
              <a:gd name="connsiteX0" fmla="*/ 273770 w 4512883"/>
              <a:gd name="connsiteY0" fmla="*/ 2557995 h 2594362"/>
              <a:gd name="connsiteX1" fmla="*/ 1053446 w 4512883"/>
              <a:gd name="connsiteY1" fmla="*/ 2546066 h 2594362"/>
              <a:gd name="connsiteX2" fmla="*/ 1926996 w 4512883"/>
              <a:gd name="connsiteY2" fmla="*/ 2538717 h 2594362"/>
              <a:gd name="connsiteX3" fmla="*/ 2737226 w 4512883"/>
              <a:gd name="connsiteY3" fmla="*/ 2518358 h 2594362"/>
              <a:gd name="connsiteX4" fmla="*/ 3325186 w 4512883"/>
              <a:gd name="connsiteY4" fmla="*/ 2478904 h 2594362"/>
              <a:gd name="connsiteX5" fmla="*/ 3673892 w 4512883"/>
              <a:gd name="connsiteY5" fmla="*/ 2310176 h 2594362"/>
              <a:gd name="connsiteX6" fmla="*/ 3854038 w 4512883"/>
              <a:gd name="connsiteY6" fmla="*/ 2042850 h 2594362"/>
              <a:gd name="connsiteX7" fmla="*/ 3972252 w 4512883"/>
              <a:gd name="connsiteY7" fmla="*/ 1686453 h 2594362"/>
              <a:gd name="connsiteX8" fmla="*/ 4102910 w 4512883"/>
              <a:gd name="connsiteY8" fmla="*/ 1180019 h 2594362"/>
              <a:gd name="connsiteX9" fmla="*/ 4406580 w 4512883"/>
              <a:gd name="connsiteY9" fmla="*/ 816469 h 2594362"/>
              <a:gd name="connsiteX10" fmla="*/ 4448220 w 4512883"/>
              <a:gd name="connsiteY10" fmla="*/ 366670 h 2594362"/>
              <a:gd name="connsiteX11" fmla="*/ 4402689 w 4512883"/>
              <a:gd name="connsiteY11" fmla="*/ 2535 h 2594362"/>
              <a:gd name="connsiteX12" fmla="*/ 4512883 w 4512883"/>
              <a:gd name="connsiteY12" fmla="*/ 552120 h 2594362"/>
              <a:gd name="connsiteX13" fmla="*/ 4095440 w 4512883"/>
              <a:gd name="connsiteY13" fmla="*/ 1266884 h 2594362"/>
              <a:gd name="connsiteX14" fmla="*/ 4062308 w 4512883"/>
              <a:gd name="connsiteY14" fmla="*/ 1797148 h 2594362"/>
              <a:gd name="connsiteX15" fmla="*/ 3984453 w 4512883"/>
              <a:gd name="connsiteY15" fmla="*/ 2340093 h 2594362"/>
              <a:gd name="connsiteX16" fmla="*/ 3693878 w 4512883"/>
              <a:gd name="connsiteY16" fmla="*/ 2586391 h 2594362"/>
              <a:gd name="connsiteX17" fmla="*/ 2722994 w 4512883"/>
              <a:gd name="connsiteY17" fmla="*/ 2592811 h 2594362"/>
              <a:gd name="connsiteX18" fmla="*/ 1035164 w 4512883"/>
              <a:gd name="connsiteY18" fmla="*/ 2587131 h 2594362"/>
              <a:gd name="connsiteX19" fmla="*/ 41318 w 4512883"/>
              <a:gd name="connsiteY19" fmla="*/ 2591057 h 2594362"/>
              <a:gd name="connsiteX20" fmla="*/ 273770 w 4512883"/>
              <a:gd name="connsiteY20" fmla="*/ 2557995 h 2594362"/>
              <a:gd name="connsiteX0" fmla="*/ 273770 w 4512883"/>
              <a:gd name="connsiteY0" fmla="*/ 2558106 h 2594473"/>
              <a:gd name="connsiteX1" fmla="*/ 1053446 w 4512883"/>
              <a:gd name="connsiteY1" fmla="*/ 2546177 h 2594473"/>
              <a:gd name="connsiteX2" fmla="*/ 1926996 w 4512883"/>
              <a:gd name="connsiteY2" fmla="*/ 2538828 h 2594473"/>
              <a:gd name="connsiteX3" fmla="*/ 2737226 w 4512883"/>
              <a:gd name="connsiteY3" fmla="*/ 2518469 h 2594473"/>
              <a:gd name="connsiteX4" fmla="*/ 3325186 w 4512883"/>
              <a:gd name="connsiteY4" fmla="*/ 2479015 h 2594473"/>
              <a:gd name="connsiteX5" fmla="*/ 3673892 w 4512883"/>
              <a:gd name="connsiteY5" fmla="*/ 2310287 h 2594473"/>
              <a:gd name="connsiteX6" fmla="*/ 3854038 w 4512883"/>
              <a:gd name="connsiteY6" fmla="*/ 2042961 h 2594473"/>
              <a:gd name="connsiteX7" fmla="*/ 3972252 w 4512883"/>
              <a:gd name="connsiteY7" fmla="*/ 1686564 h 2594473"/>
              <a:gd name="connsiteX8" fmla="*/ 4102910 w 4512883"/>
              <a:gd name="connsiteY8" fmla="*/ 1180130 h 2594473"/>
              <a:gd name="connsiteX9" fmla="*/ 4406580 w 4512883"/>
              <a:gd name="connsiteY9" fmla="*/ 816580 h 2594473"/>
              <a:gd name="connsiteX10" fmla="*/ 4448220 w 4512883"/>
              <a:gd name="connsiteY10" fmla="*/ 366781 h 2594473"/>
              <a:gd name="connsiteX11" fmla="*/ 4402689 w 4512883"/>
              <a:gd name="connsiteY11" fmla="*/ 2646 h 2594473"/>
              <a:gd name="connsiteX12" fmla="*/ 4512883 w 4512883"/>
              <a:gd name="connsiteY12" fmla="*/ 552231 h 2594473"/>
              <a:gd name="connsiteX13" fmla="*/ 4095440 w 4512883"/>
              <a:gd name="connsiteY13" fmla="*/ 1266995 h 2594473"/>
              <a:gd name="connsiteX14" fmla="*/ 4062308 w 4512883"/>
              <a:gd name="connsiteY14" fmla="*/ 1797259 h 2594473"/>
              <a:gd name="connsiteX15" fmla="*/ 3984453 w 4512883"/>
              <a:gd name="connsiteY15" fmla="*/ 2340204 h 2594473"/>
              <a:gd name="connsiteX16" fmla="*/ 3693878 w 4512883"/>
              <a:gd name="connsiteY16" fmla="*/ 2586502 h 2594473"/>
              <a:gd name="connsiteX17" fmla="*/ 2722994 w 4512883"/>
              <a:gd name="connsiteY17" fmla="*/ 2592922 h 2594473"/>
              <a:gd name="connsiteX18" fmla="*/ 1035164 w 4512883"/>
              <a:gd name="connsiteY18" fmla="*/ 2587242 h 2594473"/>
              <a:gd name="connsiteX19" fmla="*/ 41318 w 4512883"/>
              <a:gd name="connsiteY19" fmla="*/ 2591168 h 2594473"/>
              <a:gd name="connsiteX20" fmla="*/ 273770 w 4512883"/>
              <a:gd name="connsiteY20" fmla="*/ 2558106 h 2594473"/>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25186 w 4512883"/>
              <a:gd name="connsiteY4" fmla="*/ 2476592 h 2592050"/>
              <a:gd name="connsiteX5" fmla="*/ 3673892 w 4512883"/>
              <a:gd name="connsiteY5" fmla="*/ 2307864 h 2592050"/>
              <a:gd name="connsiteX6" fmla="*/ 3854038 w 4512883"/>
              <a:gd name="connsiteY6" fmla="*/ 2040538 h 2592050"/>
              <a:gd name="connsiteX7" fmla="*/ 3972252 w 4512883"/>
              <a:gd name="connsiteY7" fmla="*/ 1684141 h 2592050"/>
              <a:gd name="connsiteX8" fmla="*/ 4102910 w 4512883"/>
              <a:gd name="connsiteY8" fmla="*/ 1177707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25186 w 4512883"/>
              <a:gd name="connsiteY4" fmla="*/ 2476592 h 2592050"/>
              <a:gd name="connsiteX5" fmla="*/ 3673892 w 4512883"/>
              <a:gd name="connsiteY5" fmla="*/ 2307864 h 2592050"/>
              <a:gd name="connsiteX6" fmla="*/ 3854038 w 4512883"/>
              <a:gd name="connsiteY6" fmla="*/ 2040538 h 2592050"/>
              <a:gd name="connsiteX7" fmla="*/ 3972252 w 4512883"/>
              <a:gd name="connsiteY7" fmla="*/ 1684141 h 2592050"/>
              <a:gd name="connsiteX8" fmla="*/ 4102910 w 4512883"/>
              <a:gd name="connsiteY8" fmla="*/ 1177707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25186 w 4512883"/>
              <a:gd name="connsiteY4" fmla="*/ 2476592 h 2592050"/>
              <a:gd name="connsiteX5" fmla="*/ 3673892 w 4512883"/>
              <a:gd name="connsiteY5" fmla="*/ 2307864 h 2592050"/>
              <a:gd name="connsiteX6" fmla="*/ 3854038 w 4512883"/>
              <a:gd name="connsiteY6" fmla="*/ 2040538 h 2592050"/>
              <a:gd name="connsiteX7" fmla="*/ 3972252 w 4512883"/>
              <a:gd name="connsiteY7" fmla="*/ 1684141 h 2592050"/>
              <a:gd name="connsiteX8" fmla="*/ 4102910 w 4512883"/>
              <a:gd name="connsiteY8" fmla="*/ 1177707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25186 w 4512883"/>
              <a:gd name="connsiteY4" fmla="*/ 2476592 h 2592050"/>
              <a:gd name="connsiteX5" fmla="*/ 3673892 w 4512883"/>
              <a:gd name="connsiteY5" fmla="*/ 2307864 h 2592050"/>
              <a:gd name="connsiteX6" fmla="*/ 3854038 w 4512883"/>
              <a:gd name="connsiteY6" fmla="*/ 2040538 h 2592050"/>
              <a:gd name="connsiteX7" fmla="*/ 3972252 w 4512883"/>
              <a:gd name="connsiteY7" fmla="*/ 1684141 h 2592050"/>
              <a:gd name="connsiteX8" fmla="*/ 4068690 w 4512883"/>
              <a:gd name="connsiteY8" fmla="*/ 1279762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25186 w 4512883"/>
              <a:gd name="connsiteY4" fmla="*/ 2476592 h 2592050"/>
              <a:gd name="connsiteX5" fmla="*/ 3673892 w 4512883"/>
              <a:gd name="connsiteY5" fmla="*/ 2307864 h 2592050"/>
              <a:gd name="connsiteX6" fmla="*/ 3854038 w 4512883"/>
              <a:gd name="connsiteY6" fmla="*/ 2040538 h 2592050"/>
              <a:gd name="connsiteX7" fmla="*/ 3972252 w 4512883"/>
              <a:gd name="connsiteY7" fmla="*/ 1684141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25186 w 4512883"/>
              <a:gd name="connsiteY4" fmla="*/ 2476592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25186 w 4512883"/>
              <a:gd name="connsiteY4" fmla="*/ 2476592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25186 w 4512883"/>
              <a:gd name="connsiteY4" fmla="*/ 2476592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25186 w 4512883"/>
              <a:gd name="connsiteY4" fmla="*/ 2476592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40741 w 4512883"/>
              <a:gd name="connsiteY4" fmla="*/ 2485870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40741 w 4512883"/>
              <a:gd name="connsiteY4" fmla="*/ 2485870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40741 w 4512883"/>
              <a:gd name="connsiteY4" fmla="*/ 2485870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303410 w 4512883"/>
              <a:gd name="connsiteY4" fmla="*/ 2492056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297188 w 4512883"/>
              <a:gd name="connsiteY4" fmla="*/ 2479685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297188 w 4512883"/>
              <a:gd name="connsiteY4" fmla="*/ 2479685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6 w 4512883"/>
              <a:gd name="connsiteY3" fmla="*/ 2516046 h 2592050"/>
              <a:gd name="connsiteX4" fmla="*/ 3297188 w 4512883"/>
              <a:gd name="connsiteY4" fmla="*/ 2479685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3892 w 4512883"/>
              <a:gd name="connsiteY5" fmla="*/ 2307864 h 2592050"/>
              <a:gd name="connsiteX6" fmla="*/ 3854038 w 4512883"/>
              <a:gd name="connsiteY6" fmla="*/ 2040538 h 2592050"/>
              <a:gd name="connsiteX7" fmla="*/ 3966030 w 4512883"/>
              <a:gd name="connsiteY7" fmla="*/ 1677956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3892 w 4512883"/>
              <a:gd name="connsiteY5" fmla="*/ 2307864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3892 w 4512883"/>
              <a:gd name="connsiteY5" fmla="*/ 2307864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3892 w 4512883"/>
              <a:gd name="connsiteY5" fmla="*/ 2307864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0781 w 4512883"/>
              <a:gd name="connsiteY5" fmla="*/ 2314049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0781 w 4512883"/>
              <a:gd name="connsiteY5" fmla="*/ 2314049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0781 w 4512883"/>
              <a:gd name="connsiteY5" fmla="*/ 2314049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0781 w 4512883"/>
              <a:gd name="connsiteY5" fmla="*/ 2314049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0781 w 4512883"/>
              <a:gd name="connsiteY5" fmla="*/ 2314049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0781 w 4512883"/>
              <a:gd name="connsiteY5" fmla="*/ 2314049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0781 w 4512883"/>
              <a:gd name="connsiteY5" fmla="*/ 2314049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79685 h 2592050"/>
              <a:gd name="connsiteX5" fmla="*/ 3670781 w 4512883"/>
              <a:gd name="connsiteY5" fmla="*/ 2314049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70781 w 4512883"/>
              <a:gd name="connsiteY5" fmla="*/ 2314049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4038 w 4512883"/>
              <a:gd name="connsiteY6" fmla="*/ 2040538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50476 w 4512883"/>
              <a:gd name="connsiteY7" fmla="*/ 1681048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62919 w 4512883"/>
              <a:gd name="connsiteY7" fmla="*/ 1684141 h 2592050"/>
              <a:gd name="connsiteX8" fmla="*/ 4059357 w 4512883"/>
              <a:gd name="connsiteY8" fmla="*/ 1276670 h 2592050"/>
              <a:gd name="connsiteX9" fmla="*/ 4406580 w 4512883"/>
              <a:gd name="connsiteY9" fmla="*/ 814157 h 2592050"/>
              <a:gd name="connsiteX10" fmla="*/ 4476218 w 4512883"/>
              <a:gd name="connsiteY10" fmla="*/ 488061 h 2592050"/>
              <a:gd name="connsiteX11" fmla="*/ 4402689 w 4512883"/>
              <a:gd name="connsiteY11" fmla="*/ 223 h 2592050"/>
              <a:gd name="connsiteX12" fmla="*/ 4512883 w 4512883"/>
              <a:gd name="connsiteY12" fmla="*/ 549808 h 2592050"/>
              <a:gd name="connsiteX13" fmla="*/ 4095440 w 4512883"/>
              <a:gd name="connsiteY13" fmla="*/ 1264572 h 2592050"/>
              <a:gd name="connsiteX14" fmla="*/ 4062308 w 4512883"/>
              <a:gd name="connsiteY14" fmla="*/ 1794836 h 2592050"/>
              <a:gd name="connsiteX15" fmla="*/ 3984453 w 4512883"/>
              <a:gd name="connsiteY15" fmla="*/ 2337781 h 2592050"/>
              <a:gd name="connsiteX16" fmla="*/ 3693878 w 4512883"/>
              <a:gd name="connsiteY16" fmla="*/ 2584079 h 2592050"/>
              <a:gd name="connsiteX17" fmla="*/ 2722994 w 4512883"/>
              <a:gd name="connsiteY17" fmla="*/ 2590499 h 2592050"/>
              <a:gd name="connsiteX18" fmla="*/ 1035164 w 4512883"/>
              <a:gd name="connsiteY18" fmla="*/ 2584819 h 2592050"/>
              <a:gd name="connsiteX19" fmla="*/ 41318 w 4512883"/>
              <a:gd name="connsiteY19" fmla="*/ 2588745 h 2592050"/>
              <a:gd name="connsiteX20" fmla="*/ 273770 w 4512883"/>
              <a:gd name="connsiteY20"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62919 w 4512883"/>
              <a:gd name="connsiteY7" fmla="*/ 1684141 h 2592050"/>
              <a:gd name="connsiteX8" fmla="*/ 4006472 w 4512883"/>
              <a:gd name="connsiteY8" fmla="*/ 1493151 h 2592050"/>
              <a:gd name="connsiteX9" fmla="*/ 4059357 w 4512883"/>
              <a:gd name="connsiteY9" fmla="*/ 1276670 h 2592050"/>
              <a:gd name="connsiteX10" fmla="*/ 4406580 w 4512883"/>
              <a:gd name="connsiteY10" fmla="*/ 814157 h 2592050"/>
              <a:gd name="connsiteX11" fmla="*/ 4476218 w 4512883"/>
              <a:gd name="connsiteY11" fmla="*/ 488061 h 2592050"/>
              <a:gd name="connsiteX12" fmla="*/ 4402689 w 4512883"/>
              <a:gd name="connsiteY12" fmla="*/ 223 h 2592050"/>
              <a:gd name="connsiteX13" fmla="*/ 4512883 w 4512883"/>
              <a:gd name="connsiteY13" fmla="*/ 549808 h 2592050"/>
              <a:gd name="connsiteX14" fmla="*/ 4095440 w 4512883"/>
              <a:gd name="connsiteY14" fmla="*/ 1264572 h 2592050"/>
              <a:gd name="connsiteX15" fmla="*/ 4062308 w 4512883"/>
              <a:gd name="connsiteY15" fmla="*/ 1794836 h 2592050"/>
              <a:gd name="connsiteX16" fmla="*/ 3984453 w 4512883"/>
              <a:gd name="connsiteY16" fmla="*/ 2337781 h 2592050"/>
              <a:gd name="connsiteX17" fmla="*/ 3693878 w 4512883"/>
              <a:gd name="connsiteY17" fmla="*/ 2584079 h 2592050"/>
              <a:gd name="connsiteX18" fmla="*/ 2722994 w 4512883"/>
              <a:gd name="connsiteY18" fmla="*/ 2590499 h 2592050"/>
              <a:gd name="connsiteX19" fmla="*/ 1035164 w 4512883"/>
              <a:gd name="connsiteY19" fmla="*/ 2584819 h 2592050"/>
              <a:gd name="connsiteX20" fmla="*/ 41318 w 4512883"/>
              <a:gd name="connsiteY20" fmla="*/ 2588745 h 2592050"/>
              <a:gd name="connsiteX21" fmla="*/ 273770 w 4512883"/>
              <a:gd name="connsiteY21"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62919 w 4512883"/>
              <a:gd name="connsiteY7" fmla="*/ 1684141 h 2592050"/>
              <a:gd name="connsiteX8" fmla="*/ 4006472 w 4512883"/>
              <a:gd name="connsiteY8" fmla="*/ 1493151 h 2592050"/>
              <a:gd name="connsiteX9" fmla="*/ 4059357 w 4512883"/>
              <a:gd name="connsiteY9" fmla="*/ 1276670 h 2592050"/>
              <a:gd name="connsiteX10" fmla="*/ 4406580 w 4512883"/>
              <a:gd name="connsiteY10" fmla="*/ 814157 h 2592050"/>
              <a:gd name="connsiteX11" fmla="*/ 4476218 w 4512883"/>
              <a:gd name="connsiteY11" fmla="*/ 488061 h 2592050"/>
              <a:gd name="connsiteX12" fmla="*/ 4402689 w 4512883"/>
              <a:gd name="connsiteY12" fmla="*/ 223 h 2592050"/>
              <a:gd name="connsiteX13" fmla="*/ 4512883 w 4512883"/>
              <a:gd name="connsiteY13" fmla="*/ 549808 h 2592050"/>
              <a:gd name="connsiteX14" fmla="*/ 4095440 w 4512883"/>
              <a:gd name="connsiteY14" fmla="*/ 1264572 h 2592050"/>
              <a:gd name="connsiteX15" fmla="*/ 4062308 w 4512883"/>
              <a:gd name="connsiteY15" fmla="*/ 1794836 h 2592050"/>
              <a:gd name="connsiteX16" fmla="*/ 3984453 w 4512883"/>
              <a:gd name="connsiteY16" fmla="*/ 2337781 h 2592050"/>
              <a:gd name="connsiteX17" fmla="*/ 3693878 w 4512883"/>
              <a:gd name="connsiteY17" fmla="*/ 2584079 h 2592050"/>
              <a:gd name="connsiteX18" fmla="*/ 2722994 w 4512883"/>
              <a:gd name="connsiteY18" fmla="*/ 2590499 h 2592050"/>
              <a:gd name="connsiteX19" fmla="*/ 1035164 w 4512883"/>
              <a:gd name="connsiteY19" fmla="*/ 2584819 h 2592050"/>
              <a:gd name="connsiteX20" fmla="*/ 41318 w 4512883"/>
              <a:gd name="connsiteY20" fmla="*/ 2588745 h 2592050"/>
              <a:gd name="connsiteX21" fmla="*/ 273770 w 4512883"/>
              <a:gd name="connsiteY21"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62919 w 4512883"/>
              <a:gd name="connsiteY7" fmla="*/ 1684141 h 2592050"/>
              <a:gd name="connsiteX8" fmla="*/ 4006472 w 4512883"/>
              <a:gd name="connsiteY8" fmla="*/ 1493151 h 2592050"/>
              <a:gd name="connsiteX9" fmla="*/ 4059357 w 4512883"/>
              <a:gd name="connsiteY9" fmla="*/ 1276670 h 2592050"/>
              <a:gd name="connsiteX10" fmla="*/ 4406580 w 4512883"/>
              <a:gd name="connsiteY10" fmla="*/ 814157 h 2592050"/>
              <a:gd name="connsiteX11" fmla="*/ 4476218 w 4512883"/>
              <a:gd name="connsiteY11" fmla="*/ 488061 h 2592050"/>
              <a:gd name="connsiteX12" fmla="*/ 4402689 w 4512883"/>
              <a:gd name="connsiteY12" fmla="*/ 223 h 2592050"/>
              <a:gd name="connsiteX13" fmla="*/ 4512883 w 4512883"/>
              <a:gd name="connsiteY13" fmla="*/ 549808 h 2592050"/>
              <a:gd name="connsiteX14" fmla="*/ 4095440 w 4512883"/>
              <a:gd name="connsiteY14" fmla="*/ 1264572 h 2592050"/>
              <a:gd name="connsiteX15" fmla="*/ 4062308 w 4512883"/>
              <a:gd name="connsiteY15" fmla="*/ 1794836 h 2592050"/>
              <a:gd name="connsiteX16" fmla="*/ 3984453 w 4512883"/>
              <a:gd name="connsiteY16" fmla="*/ 2337781 h 2592050"/>
              <a:gd name="connsiteX17" fmla="*/ 3693878 w 4512883"/>
              <a:gd name="connsiteY17" fmla="*/ 2584079 h 2592050"/>
              <a:gd name="connsiteX18" fmla="*/ 2722994 w 4512883"/>
              <a:gd name="connsiteY18" fmla="*/ 2590499 h 2592050"/>
              <a:gd name="connsiteX19" fmla="*/ 1035164 w 4512883"/>
              <a:gd name="connsiteY19" fmla="*/ 2584819 h 2592050"/>
              <a:gd name="connsiteX20" fmla="*/ 41318 w 4512883"/>
              <a:gd name="connsiteY20" fmla="*/ 2588745 h 2592050"/>
              <a:gd name="connsiteX21" fmla="*/ 273770 w 4512883"/>
              <a:gd name="connsiteY21"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38032 w 4512883"/>
              <a:gd name="connsiteY7" fmla="*/ 1780011 h 2592050"/>
              <a:gd name="connsiteX8" fmla="*/ 4006472 w 4512883"/>
              <a:gd name="connsiteY8" fmla="*/ 1493151 h 2592050"/>
              <a:gd name="connsiteX9" fmla="*/ 4059357 w 4512883"/>
              <a:gd name="connsiteY9" fmla="*/ 1276670 h 2592050"/>
              <a:gd name="connsiteX10" fmla="*/ 4406580 w 4512883"/>
              <a:gd name="connsiteY10" fmla="*/ 814157 h 2592050"/>
              <a:gd name="connsiteX11" fmla="*/ 4476218 w 4512883"/>
              <a:gd name="connsiteY11" fmla="*/ 488061 h 2592050"/>
              <a:gd name="connsiteX12" fmla="*/ 4402689 w 4512883"/>
              <a:gd name="connsiteY12" fmla="*/ 223 h 2592050"/>
              <a:gd name="connsiteX13" fmla="*/ 4512883 w 4512883"/>
              <a:gd name="connsiteY13" fmla="*/ 549808 h 2592050"/>
              <a:gd name="connsiteX14" fmla="*/ 4095440 w 4512883"/>
              <a:gd name="connsiteY14" fmla="*/ 1264572 h 2592050"/>
              <a:gd name="connsiteX15" fmla="*/ 4062308 w 4512883"/>
              <a:gd name="connsiteY15" fmla="*/ 1794836 h 2592050"/>
              <a:gd name="connsiteX16" fmla="*/ 3984453 w 4512883"/>
              <a:gd name="connsiteY16" fmla="*/ 2337781 h 2592050"/>
              <a:gd name="connsiteX17" fmla="*/ 3693878 w 4512883"/>
              <a:gd name="connsiteY17" fmla="*/ 2584079 h 2592050"/>
              <a:gd name="connsiteX18" fmla="*/ 2722994 w 4512883"/>
              <a:gd name="connsiteY18" fmla="*/ 2590499 h 2592050"/>
              <a:gd name="connsiteX19" fmla="*/ 1035164 w 4512883"/>
              <a:gd name="connsiteY19" fmla="*/ 2584819 h 2592050"/>
              <a:gd name="connsiteX20" fmla="*/ 41318 w 4512883"/>
              <a:gd name="connsiteY20" fmla="*/ 2588745 h 2592050"/>
              <a:gd name="connsiteX21" fmla="*/ 273770 w 4512883"/>
              <a:gd name="connsiteY21"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38032 w 4512883"/>
              <a:gd name="connsiteY7" fmla="*/ 1780011 h 2592050"/>
              <a:gd name="connsiteX8" fmla="*/ 4006472 w 4512883"/>
              <a:gd name="connsiteY8" fmla="*/ 1493151 h 2592050"/>
              <a:gd name="connsiteX9" fmla="*/ 4096688 w 4512883"/>
              <a:gd name="connsiteY9" fmla="*/ 1190077 h 2592050"/>
              <a:gd name="connsiteX10" fmla="*/ 4406580 w 4512883"/>
              <a:gd name="connsiteY10" fmla="*/ 814157 h 2592050"/>
              <a:gd name="connsiteX11" fmla="*/ 4476218 w 4512883"/>
              <a:gd name="connsiteY11" fmla="*/ 488061 h 2592050"/>
              <a:gd name="connsiteX12" fmla="*/ 4402689 w 4512883"/>
              <a:gd name="connsiteY12" fmla="*/ 223 h 2592050"/>
              <a:gd name="connsiteX13" fmla="*/ 4512883 w 4512883"/>
              <a:gd name="connsiteY13" fmla="*/ 549808 h 2592050"/>
              <a:gd name="connsiteX14" fmla="*/ 4095440 w 4512883"/>
              <a:gd name="connsiteY14" fmla="*/ 1264572 h 2592050"/>
              <a:gd name="connsiteX15" fmla="*/ 4062308 w 4512883"/>
              <a:gd name="connsiteY15" fmla="*/ 1794836 h 2592050"/>
              <a:gd name="connsiteX16" fmla="*/ 3984453 w 4512883"/>
              <a:gd name="connsiteY16" fmla="*/ 2337781 h 2592050"/>
              <a:gd name="connsiteX17" fmla="*/ 3693878 w 4512883"/>
              <a:gd name="connsiteY17" fmla="*/ 2584079 h 2592050"/>
              <a:gd name="connsiteX18" fmla="*/ 2722994 w 4512883"/>
              <a:gd name="connsiteY18" fmla="*/ 2590499 h 2592050"/>
              <a:gd name="connsiteX19" fmla="*/ 1035164 w 4512883"/>
              <a:gd name="connsiteY19" fmla="*/ 2584819 h 2592050"/>
              <a:gd name="connsiteX20" fmla="*/ 41318 w 4512883"/>
              <a:gd name="connsiteY20" fmla="*/ 2588745 h 2592050"/>
              <a:gd name="connsiteX21" fmla="*/ 273770 w 4512883"/>
              <a:gd name="connsiteY21"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38032 w 4512883"/>
              <a:gd name="connsiteY7" fmla="*/ 1780011 h 2592050"/>
              <a:gd name="connsiteX8" fmla="*/ 3990917 w 4512883"/>
              <a:gd name="connsiteY8" fmla="*/ 1496243 h 2592050"/>
              <a:gd name="connsiteX9" fmla="*/ 4096688 w 4512883"/>
              <a:gd name="connsiteY9" fmla="*/ 1190077 h 2592050"/>
              <a:gd name="connsiteX10" fmla="*/ 4406580 w 4512883"/>
              <a:gd name="connsiteY10" fmla="*/ 814157 h 2592050"/>
              <a:gd name="connsiteX11" fmla="*/ 4476218 w 4512883"/>
              <a:gd name="connsiteY11" fmla="*/ 488061 h 2592050"/>
              <a:gd name="connsiteX12" fmla="*/ 4402689 w 4512883"/>
              <a:gd name="connsiteY12" fmla="*/ 223 h 2592050"/>
              <a:gd name="connsiteX13" fmla="*/ 4512883 w 4512883"/>
              <a:gd name="connsiteY13" fmla="*/ 549808 h 2592050"/>
              <a:gd name="connsiteX14" fmla="*/ 4095440 w 4512883"/>
              <a:gd name="connsiteY14" fmla="*/ 1264572 h 2592050"/>
              <a:gd name="connsiteX15" fmla="*/ 4062308 w 4512883"/>
              <a:gd name="connsiteY15" fmla="*/ 1794836 h 2592050"/>
              <a:gd name="connsiteX16" fmla="*/ 3984453 w 4512883"/>
              <a:gd name="connsiteY16" fmla="*/ 2337781 h 2592050"/>
              <a:gd name="connsiteX17" fmla="*/ 3693878 w 4512883"/>
              <a:gd name="connsiteY17" fmla="*/ 2584079 h 2592050"/>
              <a:gd name="connsiteX18" fmla="*/ 2722994 w 4512883"/>
              <a:gd name="connsiteY18" fmla="*/ 2590499 h 2592050"/>
              <a:gd name="connsiteX19" fmla="*/ 1035164 w 4512883"/>
              <a:gd name="connsiteY19" fmla="*/ 2584819 h 2592050"/>
              <a:gd name="connsiteX20" fmla="*/ 41318 w 4512883"/>
              <a:gd name="connsiteY20" fmla="*/ 2588745 h 2592050"/>
              <a:gd name="connsiteX21" fmla="*/ 273770 w 4512883"/>
              <a:gd name="connsiteY21"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38032 w 4512883"/>
              <a:gd name="connsiteY7" fmla="*/ 1780011 h 2592050"/>
              <a:gd name="connsiteX8" fmla="*/ 3990917 w 4512883"/>
              <a:gd name="connsiteY8" fmla="*/ 1496243 h 2592050"/>
              <a:gd name="connsiteX9" fmla="*/ 4096688 w 4512883"/>
              <a:gd name="connsiteY9" fmla="*/ 1171522 h 2592050"/>
              <a:gd name="connsiteX10" fmla="*/ 4406580 w 4512883"/>
              <a:gd name="connsiteY10" fmla="*/ 814157 h 2592050"/>
              <a:gd name="connsiteX11" fmla="*/ 4476218 w 4512883"/>
              <a:gd name="connsiteY11" fmla="*/ 488061 h 2592050"/>
              <a:gd name="connsiteX12" fmla="*/ 4402689 w 4512883"/>
              <a:gd name="connsiteY12" fmla="*/ 223 h 2592050"/>
              <a:gd name="connsiteX13" fmla="*/ 4512883 w 4512883"/>
              <a:gd name="connsiteY13" fmla="*/ 549808 h 2592050"/>
              <a:gd name="connsiteX14" fmla="*/ 4095440 w 4512883"/>
              <a:gd name="connsiteY14" fmla="*/ 1264572 h 2592050"/>
              <a:gd name="connsiteX15" fmla="*/ 4062308 w 4512883"/>
              <a:gd name="connsiteY15" fmla="*/ 1794836 h 2592050"/>
              <a:gd name="connsiteX16" fmla="*/ 3984453 w 4512883"/>
              <a:gd name="connsiteY16" fmla="*/ 2337781 h 2592050"/>
              <a:gd name="connsiteX17" fmla="*/ 3693878 w 4512883"/>
              <a:gd name="connsiteY17" fmla="*/ 2584079 h 2592050"/>
              <a:gd name="connsiteX18" fmla="*/ 2722994 w 4512883"/>
              <a:gd name="connsiteY18" fmla="*/ 2590499 h 2592050"/>
              <a:gd name="connsiteX19" fmla="*/ 1035164 w 4512883"/>
              <a:gd name="connsiteY19" fmla="*/ 2584819 h 2592050"/>
              <a:gd name="connsiteX20" fmla="*/ 41318 w 4512883"/>
              <a:gd name="connsiteY20" fmla="*/ 2588745 h 2592050"/>
              <a:gd name="connsiteX21" fmla="*/ 273770 w 4512883"/>
              <a:gd name="connsiteY21"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38032 w 4512883"/>
              <a:gd name="connsiteY7" fmla="*/ 1780011 h 2592050"/>
              <a:gd name="connsiteX8" fmla="*/ 3990917 w 4512883"/>
              <a:gd name="connsiteY8" fmla="*/ 1496243 h 2592050"/>
              <a:gd name="connsiteX9" fmla="*/ 4096688 w 4512883"/>
              <a:gd name="connsiteY9" fmla="*/ 1171522 h 2592050"/>
              <a:gd name="connsiteX10" fmla="*/ 4375471 w 4512883"/>
              <a:gd name="connsiteY10" fmla="*/ 863639 h 2592050"/>
              <a:gd name="connsiteX11" fmla="*/ 4476218 w 4512883"/>
              <a:gd name="connsiteY11" fmla="*/ 488061 h 2592050"/>
              <a:gd name="connsiteX12" fmla="*/ 4402689 w 4512883"/>
              <a:gd name="connsiteY12" fmla="*/ 223 h 2592050"/>
              <a:gd name="connsiteX13" fmla="*/ 4512883 w 4512883"/>
              <a:gd name="connsiteY13" fmla="*/ 549808 h 2592050"/>
              <a:gd name="connsiteX14" fmla="*/ 4095440 w 4512883"/>
              <a:gd name="connsiteY14" fmla="*/ 1264572 h 2592050"/>
              <a:gd name="connsiteX15" fmla="*/ 4062308 w 4512883"/>
              <a:gd name="connsiteY15" fmla="*/ 1794836 h 2592050"/>
              <a:gd name="connsiteX16" fmla="*/ 3984453 w 4512883"/>
              <a:gd name="connsiteY16" fmla="*/ 2337781 h 2592050"/>
              <a:gd name="connsiteX17" fmla="*/ 3693878 w 4512883"/>
              <a:gd name="connsiteY17" fmla="*/ 2584079 h 2592050"/>
              <a:gd name="connsiteX18" fmla="*/ 2722994 w 4512883"/>
              <a:gd name="connsiteY18" fmla="*/ 2590499 h 2592050"/>
              <a:gd name="connsiteX19" fmla="*/ 1035164 w 4512883"/>
              <a:gd name="connsiteY19" fmla="*/ 2584819 h 2592050"/>
              <a:gd name="connsiteX20" fmla="*/ 41318 w 4512883"/>
              <a:gd name="connsiteY20" fmla="*/ 2588745 h 2592050"/>
              <a:gd name="connsiteX21" fmla="*/ 273770 w 4512883"/>
              <a:gd name="connsiteY21" fmla="*/ 2555683 h 2592050"/>
              <a:gd name="connsiteX0" fmla="*/ 273770 w 4512883"/>
              <a:gd name="connsiteY0" fmla="*/ 2555683 h 2592050"/>
              <a:gd name="connsiteX1" fmla="*/ 1053446 w 4512883"/>
              <a:gd name="connsiteY1" fmla="*/ 2543754 h 2592050"/>
              <a:gd name="connsiteX2" fmla="*/ 1926996 w 4512883"/>
              <a:gd name="connsiteY2" fmla="*/ 2536405 h 2592050"/>
              <a:gd name="connsiteX3" fmla="*/ 2737227 w 4512883"/>
              <a:gd name="connsiteY3" fmla="*/ 2525324 h 2592050"/>
              <a:gd name="connsiteX4" fmla="*/ 3297188 w 4512883"/>
              <a:gd name="connsiteY4" fmla="*/ 2498241 h 2592050"/>
              <a:gd name="connsiteX5" fmla="*/ 3630339 w 4512883"/>
              <a:gd name="connsiteY5" fmla="*/ 2375901 h 2592050"/>
              <a:gd name="connsiteX6" fmla="*/ 3857149 w 4512883"/>
              <a:gd name="connsiteY6" fmla="*/ 2052909 h 2592050"/>
              <a:gd name="connsiteX7" fmla="*/ 3938032 w 4512883"/>
              <a:gd name="connsiteY7" fmla="*/ 1780011 h 2592050"/>
              <a:gd name="connsiteX8" fmla="*/ 3990917 w 4512883"/>
              <a:gd name="connsiteY8" fmla="*/ 1496243 h 2592050"/>
              <a:gd name="connsiteX9" fmla="*/ 4096688 w 4512883"/>
              <a:gd name="connsiteY9" fmla="*/ 1171522 h 2592050"/>
              <a:gd name="connsiteX10" fmla="*/ 4375471 w 4512883"/>
              <a:gd name="connsiteY10" fmla="*/ 863639 h 2592050"/>
              <a:gd name="connsiteX11" fmla="*/ 4476218 w 4512883"/>
              <a:gd name="connsiteY11" fmla="*/ 488061 h 2592050"/>
              <a:gd name="connsiteX12" fmla="*/ 4402689 w 4512883"/>
              <a:gd name="connsiteY12" fmla="*/ 223 h 2592050"/>
              <a:gd name="connsiteX13" fmla="*/ 4512883 w 4512883"/>
              <a:gd name="connsiteY13" fmla="*/ 549808 h 2592050"/>
              <a:gd name="connsiteX14" fmla="*/ 4095440 w 4512883"/>
              <a:gd name="connsiteY14" fmla="*/ 1264572 h 2592050"/>
              <a:gd name="connsiteX15" fmla="*/ 4062308 w 4512883"/>
              <a:gd name="connsiteY15" fmla="*/ 1794836 h 2592050"/>
              <a:gd name="connsiteX16" fmla="*/ 3984453 w 4512883"/>
              <a:gd name="connsiteY16" fmla="*/ 2337781 h 2592050"/>
              <a:gd name="connsiteX17" fmla="*/ 3693878 w 4512883"/>
              <a:gd name="connsiteY17" fmla="*/ 2584079 h 2592050"/>
              <a:gd name="connsiteX18" fmla="*/ 2722994 w 4512883"/>
              <a:gd name="connsiteY18" fmla="*/ 2590499 h 2592050"/>
              <a:gd name="connsiteX19" fmla="*/ 1035164 w 4512883"/>
              <a:gd name="connsiteY19" fmla="*/ 2584819 h 2592050"/>
              <a:gd name="connsiteX20" fmla="*/ 41318 w 4512883"/>
              <a:gd name="connsiteY20" fmla="*/ 2588745 h 2592050"/>
              <a:gd name="connsiteX21" fmla="*/ 273770 w 4512883"/>
              <a:gd name="connsiteY21" fmla="*/ 2555683 h 2592050"/>
              <a:gd name="connsiteX0" fmla="*/ 273770 w 4512883"/>
              <a:gd name="connsiteY0" fmla="*/ 2530958 h 2567325"/>
              <a:gd name="connsiteX1" fmla="*/ 1053446 w 4512883"/>
              <a:gd name="connsiteY1" fmla="*/ 2519029 h 2567325"/>
              <a:gd name="connsiteX2" fmla="*/ 1926996 w 4512883"/>
              <a:gd name="connsiteY2" fmla="*/ 2511680 h 2567325"/>
              <a:gd name="connsiteX3" fmla="*/ 2737227 w 4512883"/>
              <a:gd name="connsiteY3" fmla="*/ 2500599 h 2567325"/>
              <a:gd name="connsiteX4" fmla="*/ 3297188 w 4512883"/>
              <a:gd name="connsiteY4" fmla="*/ 2473516 h 2567325"/>
              <a:gd name="connsiteX5" fmla="*/ 3630339 w 4512883"/>
              <a:gd name="connsiteY5" fmla="*/ 2351176 h 2567325"/>
              <a:gd name="connsiteX6" fmla="*/ 3857149 w 4512883"/>
              <a:gd name="connsiteY6" fmla="*/ 2028184 h 2567325"/>
              <a:gd name="connsiteX7" fmla="*/ 3938032 w 4512883"/>
              <a:gd name="connsiteY7" fmla="*/ 1755286 h 2567325"/>
              <a:gd name="connsiteX8" fmla="*/ 3990917 w 4512883"/>
              <a:gd name="connsiteY8" fmla="*/ 1471518 h 2567325"/>
              <a:gd name="connsiteX9" fmla="*/ 4096688 w 4512883"/>
              <a:gd name="connsiteY9" fmla="*/ 1146797 h 2567325"/>
              <a:gd name="connsiteX10" fmla="*/ 4375471 w 4512883"/>
              <a:gd name="connsiteY10" fmla="*/ 838914 h 2567325"/>
              <a:gd name="connsiteX11" fmla="*/ 4476218 w 4512883"/>
              <a:gd name="connsiteY11" fmla="*/ 463336 h 2567325"/>
              <a:gd name="connsiteX12" fmla="*/ 4440020 w 4512883"/>
              <a:gd name="connsiteY12" fmla="*/ 239 h 2567325"/>
              <a:gd name="connsiteX13" fmla="*/ 4512883 w 4512883"/>
              <a:gd name="connsiteY13" fmla="*/ 525083 h 2567325"/>
              <a:gd name="connsiteX14" fmla="*/ 4095440 w 4512883"/>
              <a:gd name="connsiteY14" fmla="*/ 1239847 h 2567325"/>
              <a:gd name="connsiteX15" fmla="*/ 4062308 w 4512883"/>
              <a:gd name="connsiteY15" fmla="*/ 1770111 h 2567325"/>
              <a:gd name="connsiteX16" fmla="*/ 3984453 w 4512883"/>
              <a:gd name="connsiteY16" fmla="*/ 2313056 h 2567325"/>
              <a:gd name="connsiteX17" fmla="*/ 3693878 w 4512883"/>
              <a:gd name="connsiteY17" fmla="*/ 2559354 h 2567325"/>
              <a:gd name="connsiteX18" fmla="*/ 2722994 w 4512883"/>
              <a:gd name="connsiteY18" fmla="*/ 2565774 h 2567325"/>
              <a:gd name="connsiteX19" fmla="*/ 1035164 w 4512883"/>
              <a:gd name="connsiteY19" fmla="*/ 2560094 h 2567325"/>
              <a:gd name="connsiteX20" fmla="*/ 41318 w 4512883"/>
              <a:gd name="connsiteY20" fmla="*/ 2564020 h 2567325"/>
              <a:gd name="connsiteX21" fmla="*/ 273770 w 4512883"/>
              <a:gd name="connsiteY21" fmla="*/ 2530958 h 2567325"/>
              <a:gd name="connsiteX0" fmla="*/ 273770 w 4512883"/>
              <a:gd name="connsiteY0" fmla="*/ 2512417 h 2548784"/>
              <a:gd name="connsiteX1" fmla="*/ 1053446 w 4512883"/>
              <a:gd name="connsiteY1" fmla="*/ 2500488 h 2548784"/>
              <a:gd name="connsiteX2" fmla="*/ 1926996 w 4512883"/>
              <a:gd name="connsiteY2" fmla="*/ 2493139 h 2548784"/>
              <a:gd name="connsiteX3" fmla="*/ 2737227 w 4512883"/>
              <a:gd name="connsiteY3" fmla="*/ 2482058 h 2548784"/>
              <a:gd name="connsiteX4" fmla="*/ 3297188 w 4512883"/>
              <a:gd name="connsiteY4" fmla="*/ 2454975 h 2548784"/>
              <a:gd name="connsiteX5" fmla="*/ 3630339 w 4512883"/>
              <a:gd name="connsiteY5" fmla="*/ 2332635 h 2548784"/>
              <a:gd name="connsiteX6" fmla="*/ 3857149 w 4512883"/>
              <a:gd name="connsiteY6" fmla="*/ 2009643 h 2548784"/>
              <a:gd name="connsiteX7" fmla="*/ 3938032 w 4512883"/>
              <a:gd name="connsiteY7" fmla="*/ 1736745 h 2548784"/>
              <a:gd name="connsiteX8" fmla="*/ 3990917 w 4512883"/>
              <a:gd name="connsiteY8" fmla="*/ 1452977 h 2548784"/>
              <a:gd name="connsiteX9" fmla="*/ 4096688 w 4512883"/>
              <a:gd name="connsiteY9" fmla="*/ 1128256 h 2548784"/>
              <a:gd name="connsiteX10" fmla="*/ 4375471 w 4512883"/>
              <a:gd name="connsiteY10" fmla="*/ 820373 h 2548784"/>
              <a:gd name="connsiteX11" fmla="*/ 4476218 w 4512883"/>
              <a:gd name="connsiteY11" fmla="*/ 444795 h 2548784"/>
              <a:gd name="connsiteX12" fmla="*/ 4436909 w 4512883"/>
              <a:gd name="connsiteY12" fmla="*/ 253 h 2548784"/>
              <a:gd name="connsiteX13" fmla="*/ 4512883 w 4512883"/>
              <a:gd name="connsiteY13" fmla="*/ 506542 h 2548784"/>
              <a:gd name="connsiteX14" fmla="*/ 4095440 w 4512883"/>
              <a:gd name="connsiteY14" fmla="*/ 1221306 h 2548784"/>
              <a:gd name="connsiteX15" fmla="*/ 4062308 w 4512883"/>
              <a:gd name="connsiteY15" fmla="*/ 1751570 h 2548784"/>
              <a:gd name="connsiteX16" fmla="*/ 3984453 w 4512883"/>
              <a:gd name="connsiteY16" fmla="*/ 2294515 h 2548784"/>
              <a:gd name="connsiteX17" fmla="*/ 3693878 w 4512883"/>
              <a:gd name="connsiteY17" fmla="*/ 2540813 h 2548784"/>
              <a:gd name="connsiteX18" fmla="*/ 2722994 w 4512883"/>
              <a:gd name="connsiteY18" fmla="*/ 2547233 h 2548784"/>
              <a:gd name="connsiteX19" fmla="*/ 1035164 w 4512883"/>
              <a:gd name="connsiteY19" fmla="*/ 2541553 h 2548784"/>
              <a:gd name="connsiteX20" fmla="*/ 41318 w 4512883"/>
              <a:gd name="connsiteY20" fmla="*/ 2545479 h 2548784"/>
              <a:gd name="connsiteX21" fmla="*/ 273770 w 4512883"/>
              <a:gd name="connsiteY21" fmla="*/ 2512417 h 2548784"/>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7 w 4512883"/>
              <a:gd name="connsiteY3" fmla="*/ 2343090 h 2409816"/>
              <a:gd name="connsiteX4" fmla="*/ 3297188 w 4512883"/>
              <a:gd name="connsiteY4" fmla="*/ 2316007 h 2409816"/>
              <a:gd name="connsiteX5" fmla="*/ 3630339 w 4512883"/>
              <a:gd name="connsiteY5" fmla="*/ 2193667 h 2409816"/>
              <a:gd name="connsiteX6" fmla="*/ 3857149 w 4512883"/>
              <a:gd name="connsiteY6" fmla="*/ 1870675 h 2409816"/>
              <a:gd name="connsiteX7" fmla="*/ 3938032 w 4512883"/>
              <a:gd name="connsiteY7" fmla="*/ 1597777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7 w 4512883"/>
              <a:gd name="connsiteY3" fmla="*/ 2343090 h 2409816"/>
              <a:gd name="connsiteX4" fmla="*/ 3297188 w 4512883"/>
              <a:gd name="connsiteY4" fmla="*/ 2316007 h 2409816"/>
              <a:gd name="connsiteX5" fmla="*/ 3630339 w 4512883"/>
              <a:gd name="connsiteY5" fmla="*/ 2193667 h 2409816"/>
              <a:gd name="connsiteX6" fmla="*/ 3847816 w 4512883"/>
              <a:gd name="connsiteY6" fmla="*/ 1935619 h 2409816"/>
              <a:gd name="connsiteX7" fmla="*/ 3938032 w 4512883"/>
              <a:gd name="connsiteY7" fmla="*/ 1597777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7 w 4512883"/>
              <a:gd name="connsiteY3" fmla="*/ 2343090 h 2409816"/>
              <a:gd name="connsiteX4" fmla="*/ 3297188 w 4512883"/>
              <a:gd name="connsiteY4" fmla="*/ 2316007 h 2409816"/>
              <a:gd name="connsiteX5" fmla="*/ 3630339 w 4512883"/>
              <a:gd name="connsiteY5" fmla="*/ 2193667 h 2409816"/>
              <a:gd name="connsiteX6" fmla="*/ 3847816 w 4512883"/>
              <a:gd name="connsiteY6" fmla="*/ 1935619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7 w 4512883"/>
              <a:gd name="connsiteY3" fmla="*/ 2343090 h 2409816"/>
              <a:gd name="connsiteX4" fmla="*/ 3297188 w 4512883"/>
              <a:gd name="connsiteY4" fmla="*/ 2316007 h 2409816"/>
              <a:gd name="connsiteX5" fmla="*/ 3630339 w 4512883"/>
              <a:gd name="connsiteY5" fmla="*/ 2193667 h 2409816"/>
              <a:gd name="connsiteX6" fmla="*/ 3847816 w 4512883"/>
              <a:gd name="connsiteY6" fmla="*/ 1935619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7 w 4512883"/>
              <a:gd name="connsiteY3" fmla="*/ 2343090 h 2409816"/>
              <a:gd name="connsiteX4" fmla="*/ 3297188 w 4512883"/>
              <a:gd name="connsiteY4" fmla="*/ 2316007 h 2409816"/>
              <a:gd name="connsiteX5" fmla="*/ 3630339 w 4512883"/>
              <a:gd name="connsiteY5" fmla="*/ 2193667 h 2409816"/>
              <a:gd name="connsiteX6" fmla="*/ 3847816 w 4512883"/>
              <a:gd name="connsiteY6" fmla="*/ 1935619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7 w 4512883"/>
              <a:gd name="connsiteY3" fmla="*/ 2343090 h 2409816"/>
              <a:gd name="connsiteX4" fmla="*/ 3297188 w 4512883"/>
              <a:gd name="connsiteY4" fmla="*/ 2316007 h 2409816"/>
              <a:gd name="connsiteX5" fmla="*/ 3630339 w 4512883"/>
              <a:gd name="connsiteY5" fmla="*/ 2193667 h 2409816"/>
              <a:gd name="connsiteX6" fmla="*/ 3875814 w 4512883"/>
              <a:gd name="connsiteY6" fmla="*/ 1917064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7 w 4512883"/>
              <a:gd name="connsiteY3" fmla="*/ 2343090 h 2409816"/>
              <a:gd name="connsiteX4" fmla="*/ 3297188 w 4512883"/>
              <a:gd name="connsiteY4" fmla="*/ 2334562 h 2409816"/>
              <a:gd name="connsiteX5" fmla="*/ 3630339 w 4512883"/>
              <a:gd name="connsiteY5" fmla="*/ 2193667 h 2409816"/>
              <a:gd name="connsiteX6" fmla="*/ 3875814 w 4512883"/>
              <a:gd name="connsiteY6" fmla="*/ 1917064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297188 w 4512883"/>
              <a:gd name="connsiteY4" fmla="*/ 2334562 h 2409816"/>
              <a:gd name="connsiteX5" fmla="*/ 3630339 w 4512883"/>
              <a:gd name="connsiteY5" fmla="*/ 2193667 h 2409816"/>
              <a:gd name="connsiteX6" fmla="*/ 3875814 w 4512883"/>
              <a:gd name="connsiteY6" fmla="*/ 1917064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630339 w 4512883"/>
              <a:gd name="connsiteY5" fmla="*/ 2193667 h 2409816"/>
              <a:gd name="connsiteX6" fmla="*/ 3875814 w 4512883"/>
              <a:gd name="connsiteY6" fmla="*/ 1917064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75814 w 4512883"/>
              <a:gd name="connsiteY6" fmla="*/ 1917064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75814 w 4512883"/>
              <a:gd name="connsiteY6" fmla="*/ 1917064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19818 w 4512883"/>
              <a:gd name="connsiteY6" fmla="*/ 2000564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19818 w 4512883"/>
              <a:gd name="connsiteY6" fmla="*/ 2000564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19818 w 4512883"/>
              <a:gd name="connsiteY6" fmla="*/ 2000564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82036 w 4512883"/>
              <a:gd name="connsiteY6" fmla="*/ 1941805 h 2409816"/>
              <a:gd name="connsiteX7" fmla="*/ 3962919 w 4512883"/>
              <a:gd name="connsiteY7" fmla="*/ 1603962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82036 w 4512883"/>
              <a:gd name="connsiteY6" fmla="*/ 1941805 h 2409816"/>
              <a:gd name="connsiteX7" fmla="*/ 3975363 w 4512883"/>
              <a:gd name="connsiteY7" fmla="*/ 1644166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82036 w 4512883"/>
              <a:gd name="connsiteY6" fmla="*/ 1941805 h 2409816"/>
              <a:gd name="connsiteX7" fmla="*/ 3975363 w 4512883"/>
              <a:gd name="connsiteY7" fmla="*/ 1644166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82036 w 4512883"/>
              <a:gd name="connsiteY6" fmla="*/ 1941805 h 2409816"/>
              <a:gd name="connsiteX7" fmla="*/ 3975363 w 4512883"/>
              <a:gd name="connsiteY7" fmla="*/ 1644166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82036 w 4512883"/>
              <a:gd name="connsiteY6" fmla="*/ 1941805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82036 w 4512883"/>
              <a:gd name="connsiteY6" fmla="*/ 1941805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3410 w 4512883"/>
              <a:gd name="connsiteY4" fmla="*/ 2322192 h 2409816"/>
              <a:gd name="connsiteX5" fmla="*/ 3593009 w 4512883"/>
              <a:gd name="connsiteY5" fmla="*/ 2215315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593009 w 4512883"/>
              <a:gd name="connsiteY5" fmla="*/ 2215315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593009 w 4512883"/>
              <a:gd name="connsiteY5" fmla="*/ 2215315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69592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50927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50927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50927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605453 w 4512883"/>
              <a:gd name="connsiteY5" fmla="*/ 2230778 h 2409816"/>
              <a:gd name="connsiteX6" fmla="*/ 3850927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9632 w 4512883"/>
              <a:gd name="connsiteY4" fmla="*/ 2331470 h 2409816"/>
              <a:gd name="connsiteX5" fmla="*/ 3540124 w 4512883"/>
              <a:gd name="connsiteY5" fmla="*/ 2277167 h 2409816"/>
              <a:gd name="connsiteX6" fmla="*/ 3850927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540124 w 4512883"/>
              <a:gd name="connsiteY5" fmla="*/ 2277167 h 2409816"/>
              <a:gd name="connsiteX6" fmla="*/ 3850927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540124 w 4512883"/>
              <a:gd name="connsiteY5" fmla="*/ 2277167 h 2409816"/>
              <a:gd name="connsiteX6" fmla="*/ 3850927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540124 w 4512883"/>
              <a:gd name="connsiteY5" fmla="*/ 2277167 h 2409816"/>
              <a:gd name="connsiteX6" fmla="*/ 3850927 w 4512883"/>
              <a:gd name="connsiteY6" fmla="*/ 1960361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540124 w 4512883"/>
              <a:gd name="connsiteY5" fmla="*/ 2277167 h 2409816"/>
              <a:gd name="connsiteX6" fmla="*/ 3832262 w 4512883"/>
              <a:gd name="connsiteY6" fmla="*/ 1978916 h 2409816"/>
              <a:gd name="connsiteX7" fmla="*/ 3969141 w 4512883"/>
              <a:gd name="connsiteY7" fmla="*/ 1647259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540124 w 4512883"/>
              <a:gd name="connsiteY5" fmla="*/ 2277167 h 2409816"/>
              <a:gd name="connsiteX6" fmla="*/ 3832262 w 4512883"/>
              <a:gd name="connsiteY6" fmla="*/ 1978916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540124 w 4512883"/>
              <a:gd name="connsiteY5" fmla="*/ 2277167 h 2409816"/>
              <a:gd name="connsiteX6" fmla="*/ 3832262 w 4512883"/>
              <a:gd name="connsiteY6" fmla="*/ 1978916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24119 w 4512883"/>
              <a:gd name="connsiteY5" fmla="*/ 2218408 h 2409816"/>
              <a:gd name="connsiteX6" fmla="*/ 3832262 w 4512883"/>
              <a:gd name="connsiteY6" fmla="*/ 1978916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24119 w 4512883"/>
              <a:gd name="connsiteY5" fmla="*/ 2218408 h 2409816"/>
              <a:gd name="connsiteX6" fmla="*/ 3832262 w 4512883"/>
              <a:gd name="connsiteY6" fmla="*/ 1978916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24119 w 4512883"/>
              <a:gd name="connsiteY5" fmla="*/ 2218408 h 2409816"/>
              <a:gd name="connsiteX6" fmla="*/ 3832262 w 4512883"/>
              <a:gd name="connsiteY6" fmla="*/ 1978916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9007 w 4512883"/>
              <a:gd name="connsiteY5" fmla="*/ 2196760 h 2409816"/>
              <a:gd name="connsiteX6" fmla="*/ 3832262 w 4512883"/>
              <a:gd name="connsiteY6" fmla="*/ 1978916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9007 w 4512883"/>
              <a:gd name="connsiteY5" fmla="*/ 2196760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9007 w 4512883"/>
              <a:gd name="connsiteY5" fmla="*/ 2196760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96688 w 4512883"/>
              <a:gd name="connsiteY9" fmla="*/ 9892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0917 w 4512883"/>
              <a:gd name="connsiteY8" fmla="*/ 1314009 h 2409816"/>
              <a:gd name="connsiteX9" fmla="*/ 4050025 w 4512883"/>
              <a:gd name="connsiteY9" fmla="*/ 1035677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4000250 w 4512883"/>
              <a:gd name="connsiteY8" fmla="*/ 1351121 h 2409816"/>
              <a:gd name="connsiteX9" fmla="*/ 4050025 w 4512883"/>
              <a:gd name="connsiteY9" fmla="*/ 1035677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4000250 w 4512883"/>
              <a:gd name="connsiteY8" fmla="*/ 1351121 h 2409816"/>
              <a:gd name="connsiteX9" fmla="*/ 4034471 w 4512883"/>
              <a:gd name="connsiteY9" fmla="*/ 10727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4000250 w 4512883"/>
              <a:gd name="connsiteY8" fmla="*/ 1351121 h 2409816"/>
              <a:gd name="connsiteX9" fmla="*/ 4034471 w 4512883"/>
              <a:gd name="connsiteY9" fmla="*/ 10727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4000250 w 4512883"/>
              <a:gd name="connsiteY8" fmla="*/ 1351121 h 2409816"/>
              <a:gd name="connsiteX9" fmla="*/ 4034471 w 4512883"/>
              <a:gd name="connsiteY9" fmla="*/ 10727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4000250 w 4512883"/>
              <a:gd name="connsiteY8" fmla="*/ 1351121 h 2409816"/>
              <a:gd name="connsiteX9" fmla="*/ 4034471 w 4512883"/>
              <a:gd name="connsiteY9" fmla="*/ 10727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4000250 w 4512883"/>
              <a:gd name="connsiteY8" fmla="*/ 1351121 h 2409816"/>
              <a:gd name="connsiteX9" fmla="*/ 4034471 w 4512883"/>
              <a:gd name="connsiteY9" fmla="*/ 10727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34471 w 4512883"/>
              <a:gd name="connsiteY9" fmla="*/ 10727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28249 w 4512883"/>
              <a:gd name="connsiteY9" fmla="*/ 1091343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28249 w 4512883"/>
              <a:gd name="connsiteY9" fmla="*/ 1091343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28249 w 4512883"/>
              <a:gd name="connsiteY9" fmla="*/ 1091343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28249 w 4512883"/>
              <a:gd name="connsiteY9" fmla="*/ 1091343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28249 w 4512883"/>
              <a:gd name="connsiteY9" fmla="*/ 1091343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40693 w 4512883"/>
              <a:gd name="connsiteY9" fmla="*/ 10727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40693 w 4512883"/>
              <a:gd name="connsiteY9" fmla="*/ 1072788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28249 w 4512883"/>
              <a:gd name="connsiteY9" fmla="*/ 1091343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94028 w 4512883"/>
              <a:gd name="connsiteY8" fmla="*/ 1354214 h 2409816"/>
              <a:gd name="connsiteX9" fmla="*/ 4028249 w 4512883"/>
              <a:gd name="connsiteY9" fmla="*/ 1091343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87807 w 4512883"/>
              <a:gd name="connsiteY8" fmla="*/ 1369677 h 2409816"/>
              <a:gd name="connsiteX9" fmla="*/ 4028249 w 4512883"/>
              <a:gd name="connsiteY9" fmla="*/ 1091343 h 2409816"/>
              <a:gd name="connsiteX10" fmla="*/ 4375471 w 4512883"/>
              <a:gd name="connsiteY10" fmla="*/ 681405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87807 w 4512883"/>
              <a:gd name="connsiteY8" fmla="*/ 1369677 h 2409816"/>
              <a:gd name="connsiteX9" fmla="*/ 4028249 w 4512883"/>
              <a:gd name="connsiteY9" fmla="*/ 1091343 h 2409816"/>
              <a:gd name="connsiteX10" fmla="*/ 4359917 w 4512883"/>
              <a:gd name="connsiteY10" fmla="*/ 721609 h 2409816"/>
              <a:gd name="connsiteX11" fmla="*/ 4476218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87807 w 4512883"/>
              <a:gd name="connsiteY8" fmla="*/ 1369677 h 2409816"/>
              <a:gd name="connsiteX9" fmla="*/ 4028249 w 4512883"/>
              <a:gd name="connsiteY9" fmla="*/ 1091343 h 2409816"/>
              <a:gd name="connsiteX10" fmla="*/ 4359917 w 4512883"/>
              <a:gd name="connsiteY10" fmla="*/ 721609 h 2409816"/>
              <a:gd name="connsiteX11" fmla="*/ 4482440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87807 w 4512883"/>
              <a:gd name="connsiteY8" fmla="*/ 1369677 h 2409816"/>
              <a:gd name="connsiteX9" fmla="*/ 4028249 w 4512883"/>
              <a:gd name="connsiteY9" fmla="*/ 1091343 h 2409816"/>
              <a:gd name="connsiteX10" fmla="*/ 4359917 w 4512883"/>
              <a:gd name="connsiteY10" fmla="*/ 721609 h 2409816"/>
              <a:gd name="connsiteX11" fmla="*/ 4482440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87807 w 4512883"/>
              <a:gd name="connsiteY8" fmla="*/ 1369677 h 2409816"/>
              <a:gd name="connsiteX9" fmla="*/ 4028249 w 4512883"/>
              <a:gd name="connsiteY9" fmla="*/ 1091343 h 2409816"/>
              <a:gd name="connsiteX10" fmla="*/ 4359917 w 4512883"/>
              <a:gd name="connsiteY10" fmla="*/ 721609 h 2409816"/>
              <a:gd name="connsiteX11" fmla="*/ 4482440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87807 w 4512883"/>
              <a:gd name="connsiteY8" fmla="*/ 1369677 h 2409816"/>
              <a:gd name="connsiteX9" fmla="*/ 4028249 w 4512883"/>
              <a:gd name="connsiteY9" fmla="*/ 1091343 h 2409816"/>
              <a:gd name="connsiteX10" fmla="*/ 4359917 w 4512883"/>
              <a:gd name="connsiteY10" fmla="*/ 721609 h 2409816"/>
              <a:gd name="connsiteX11" fmla="*/ 4494884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449 h 2409816"/>
              <a:gd name="connsiteX1" fmla="*/ 1053446 w 4512883"/>
              <a:gd name="connsiteY1" fmla="*/ 2361520 h 2409816"/>
              <a:gd name="connsiteX2" fmla="*/ 1926996 w 4512883"/>
              <a:gd name="connsiteY2" fmla="*/ 2354171 h 2409816"/>
              <a:gd name="connsiteX3" fmla="*/ 2737228 w 4512883"/>
              <a:gd name="connsiteY3" fmla="*/ 2352368 h 2409816"/>
              <a:gd name="connsiteX4" fmla="*/ 3306521 w 4512883"/>
              <a:gd name="connsiteY4" fmla="*/ 2334562 h 2409816"/>
              <a:gd name="connsiteX5" fmla="*/ 3645896 w 4512883"/>
              <a:gd name="connsiteY5" fmla="*/ 2202945 h 2409816"/>
              <a:gd name="connsiteX6" fmla="*/ 3801153 w 4512883"/>
              <a:gd name="connsiteY6" fmla="*/ 2025305 h 2409816"/>
              <a:gd name="connsiteX7" fmla="*/ 3944254 w 4512883"/>
              <a:gd name="connsiteY7" fmla="*/ 1724573 h 2409816"/>
              <a:gd name="connsiteX8" fmla="*/ 3987807 w 4512883"/>
              <a:gd name="connsiteY8" fmla="*/ 1369677 h 2409816"/>
              <a:gd name="connsiteX9" fmla="*/ 4028249 w 4512883"/>
              <a:gd name="connsiteY9" fmla="*/ 1091343 h 2409816"/>
              <a:gd name="connsiteX10" fmla="*/ 4359917 w 4512883"/>
              <a:gd name="connsiteY10" fmla="*/ 721609 h 2409816"/>
              <a:gd name="connsiteX11" fmla="*/ 4494884 w 4512883"/>
              <a:gd name="connsiteY11" fmla="*/ 305827 h 2409816"/>
              <a:gd name="connsiteX12" fmla="*/ 4464908 w 4512883"/>
              <a:gd name="connsiteY12" fmla="*/ 452 h 2409816"/>
              <a:gd name="connsiteX13" fmla="*/ 4512883 w 4512883"/>
              <a:gd name="connsiteY13" fmla="*/ 367574 h 2409816"/>
              <a:gd name="connsiteX14" fmla="*/ 4095440 w 4512883"/>
              <a:gd name="connsiteY14" fmla="*/ 1082338 h 2409816"/>
              <a:gd name="connsiteX15" fmla="*/ 4062308 w 4512883"/>
              <a:gd name="connsiteY15" fmla="*/ 1612602 h 2409816"/>
              <a:gd name="connsiteX16" fmla="*/ 3984453 w 4512883"/>
              <a:gd name="connsiteY16" fmla="*/ 2155547 h 2409816"/>
              <a:gd name="connsiteX17" fmla="*/ 3693878 w 4512883"/>
              <a:gd name="connsiteY17" fmla="*/ 2401845 h 2409816"/>
              <a:gd name="connsiteX18" fmla="*/ 2722994 w 4512883"/>
              <a:gd name="connsiteY18" fmla="*/ 2408265 h 2409816"/>
              <a:gd name="connsiteX19" fmla="*/ 1035164 w 4512883"/>
              <a:gd name="connsiteY19" fmla="*/ 2402585 h 2409816"/>
              <a:gd name="connsiteX20" fmla="*/ 41318 w 4512883"/>
              <a:gd name="connsiteY20" fmla="*/ 2406511 h 2409816"/>
              <a:gd name="connsiteX21" fmla="*/ 273770 w 4512883"/>
              <a:gd name="connsiteY21" fmla="*/ 2373449 h 2409816"/>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8249 w 4512883"/>
              <a:gd name="connsiteY9" fmla="*/ 109144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84453 w 4512883"/>
              <a:gd name="connsiteY16" fmla="*/ 215565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8249 w 4512883"/>
              <a:gd name="connsiteY9" fmla="*/ 109144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84453 w 4512883"/>
              <a:gd name="connsiteY16" fmla="*/ 215565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8249 w 4512883"/>
              <a:gd name="connsiteY9" fmla="*/ 109144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84453 w 4512883"/>
              <a:gd name="connsiteY16" fmla="*/ 215565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8249 w 4512883"/>
              <a:gd name="connsiteY9" fmla="*/ 109144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8249 w 4512883"/>
              <a:gd name="connsiteY9" fmla="*/ 109144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8249 w 4512883"/>
              <a:gd name="connsiteY9" fmla="*/ 109144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8249 w 4512883"/>
              <a:gd name="connsiteY9" fmla="*/ 109144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8249 w 4512883"/>
              <a:gd name="connsiteY9" fmla="*/ 109144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8249 w 4512883"/>
              <a:gd name="connsiteY9" fmla="*/ 109144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7807 w 4512883"/>
              <a:gd name="connsiteY8" fmla="*/ 1369781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45896 w 4512883"/>
              <a:gd name="connsiteY5" fmla="*/ 2203049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14787 w 4512883"/>
              <a:gd name="connsiteY5" fmla="*/ 2237067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14787 w 4512883"/>
              <a:gd name="connsiteY5" fmla="*/ 2237067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614787 w 4512883"/>
              <a:gd name="connsiteY5" fmla="*/ 2237067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599232 w 4512883"/>
              <a:gd name="connsiteY5" fmla="*/ 2246345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599232 w 4512883"/>
              <a:gd name="connsiteY5" fmla="*/ 2246345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599232 w 4512883"/>
              <a:gd name="connsiteY5" fmla="*/ 2246345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34666 h 2409920"/>
              <a:gd name="connsiteX5" fmla="*/ 3599232 w 4512883"/>
              <a:gd name="connsiteY5" fmla="*/ 2246345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599232 w 4512883"/>
              <a:gd name="connsiteY5" fmla="*/ 2246345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81586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2027 w 4512883"/>
              <a:gd name="connsiteY9" fmla="*/ 1088355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90918 w 4512883"/>
              <a:gd name="connsiteY8" fmla="*/ 1354318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01153 w 4512883"/>
              <a:gd name="connsiteY6" fmla="*/ 2025409 h 2409920"/>
              <a:gd name="connsiteX7" fmla="*/ 3944254 w 4512883"/>
              <a:gd name="connsiteY7" fmla="*/ 1724677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4254 w 4512883"/>
              <a:gd name="connsiteY7" fmla="*/ 1724677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28249 w 4512883"/>
              <a:gd name="connsiteY9" fmla="*/ 1094540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43804 w 4512883"/>
              <a:gd name="connsiteY9" fmla="*/ 106670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43804 w 4512883"/>
              <a:gd name="connsiteY9" fmla="*/ 106670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43804 w 4512883"/>
              <a:gd name="connsiteY9" fmla="*/ 106670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43804 w 4512883"/>
              <a:gd name="connsiteY9" fmla="*/ 106670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43804 w 4512883"/>
              <a:gd name="connsiteY9" fmla="*/ 106670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43804 w 4512883"/>
              <a:gd name="connsiteY9" fmla="*/ 1066707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4120 w 4512883"/>
              <a:gd name="connsiteY5" fmla="*/ 2224697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1010 w 4512883"/>
              <a:gd name="connsiteY5" fmla="*/ 2215419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1010 w 4512883"/>
              <a:gd name="connsiteY5" fmla="*/ 2215419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21010 w 4512883"/>
              <a:gd name="connsiteY5" fmla="*/ 2215419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16111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8 w 4512883"/>
              <a:gd name="connsiteY8" fmla="*/ 1360503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94030 w 4512883"/>
              <a:gd name="connsiteY8" fmla="*/ 1363596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94030 w 4512883"/>
              <a:gd name="connsiteY8" fmla="*/ 1363596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94030 w 4512883"/>
              <a:gd name="connsiteY8" fmla="*/ 1363596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94030 w 4512883"/>
              <a:gd name="connsiteY8" fmla="*/ 1363596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94030 w 4512883"/>
              <a:gd name="connsiteY8" fmla="*/ 1363596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94030 w 4512883"/>
              <a:gd name="connsiteY8" fmla="*/ 1363596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9 w 4512883"/>
              <a:gd name="connsiteY8" fmla="*/ 1366689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9 w 4512883"/>
              <a:gd name="connsiteY8" fmla="*/ 1366689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9 w 4512883"/>
              <a:gd name="connsiteY8" fmla="*/ 1366689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9 w 4512883"/>
              <a:gd name="connsiteY8" fmla="*/ 1366689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9 w 4512883"/>
              <a:gd name="connsiteY8" fmla="*/ 1366689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9 w 4512883"/>
              <a:gd name="connsiteY8" fmla="*/ 1366689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9 w 4512883"/>
              <a:gd name="connsiteY8" fmla="*/ 1366689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273770 w 4512883"/>
              <a:gd name="connsiteY0" fmla="*/ 2373553 h 2409920"/>
              <a:gd name="connsiteX1" fmla="*/ 1053446 w 4512883"/>
              <a:gd name="connsiteY1" fmla="*/ 2361624 h 2409920"/>
              <a:gd name="connsiteX2" fmla="*/ 1926996 w 4512883"/>
              <a:gd name="connsiteY2" fmla="*/ 2354275 h 2409920"/>
              <a:gd name="connsiteX3" fmla="*/ 2737228 w 4512883"/>
              <a:gd name="connsiteY3" fmla="*/ 2352472 h 2409920"/>
              <a:gd name="connsiteX4" fmla="*/ 3306521 w 4512883"/>
              <a:gd name="connsiteY4" fmla="*/ 2306833 h 2409920"/>
              <a:gd name="connsiteX5" fmla="*/ 3617899 w 4512883"/>
              <a:gd name="connsiteY5" fmla="*/ 2193771 h 2409920"/>
              <a:gd name="connsiteX6" fmla="*/ 3822929 w 4512883"/>
              <a:gd name="connsiteY6" fmla="*/ 2006853 h 2409920"/>
              <a:gd name="connsiteX7" fmla="*/ 3941143 w 4512883"/>
              <a:gd name="connsiteY7" fmla="*/ 1727770 h 2409920"/>
              <a:gd name="connsiteX8" fmla="*/ 3987809 w 4512883"/>
              <a:gd name="connsiteY8" fmla="*/ 1366689 h 2409920"/>
              <a:gd name="connsiteX9" fmla="*/ 4053136 w 4512883"/>
              <a:gd name="connsiteY9" fmla="*/ 1063614 h 2409920"/>
              <a:gd name="connsiteX10" fmla="*/ 4359917 w 4512883"/>
              <a:gd name="connsiteY10" fmla="*/ 721713 h 2409920"/>
              <a:gd name="connsiteX11" fmla="*/ 4494884 w 4512883"/>
              <a:gd name="connsiteY11" fmla="*/ 305931 h 2409920"/>
              <a:gd name="connsiteX12" fmla="*/ 4464908 w 4512883"/>
              <a:gd name="connsiteY12" fmla="*/ 556 h 2409920"/>
              <a:gd name="connsiteX13" fmla="*/ 4512883 w 4512883"/>
              <a:gd name="connsiteY13" fmla="*/ 367678 h 2409920"/>
              <a:gd name="connsiteX14" fmla="*/ 4095440 w 4512883"/>
              <a:gd name="connsiteY14" fmla="*/ 1082442 h 2409920"/>
              <a:gd name="connsiteX15" fmla="*/ 4062308 w 4512883"/>
              <a:gd name="connsiteY15" fmla="*/ 1612706 h 2409920"/>
              <a:gd name="connsiteX16" fmla="*/ 3978231 w 4512883"/>
              <a:gd name="connsiteY16" fmla="*/ 2168021 h 2409920"/>
              <a:gd name="connsiteX17" fmla="*/ 3693878 w 4512883"/>
              <a:gd name="connsiteY17" fmla="*/ 2401949 h 2409920"/>
              <a:gd name="connsiteX18" fmla="*/ 2722994 w 4512883"/>
              <a:gd name="connsiteY18" fmla="*/ 2408369 h 2409920"/>
              <a:gd name="connsiteX19" fmla="*/ 1035164 w 4512883"/>
              <a:gd name="connsiteY19" fmla="*/ 2402689 h 2409920"/>
              <a:gd name="connsiteX20" fmla="*/ 41318 w 4512883"/>
              <a:gd name="connsiteY20" fmla="*/ 2406615 h 2409920"/>
              <a:gd name="connsiteX21" fmla="*/ 273770 w 4512883"/>
              <a:gd name="connsiteY21" fmla="*/ 2373553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23741 w 4495481"/>
              <a:gd name="connsiteY7" fmla="*/ 1727770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23741 w 4495481"/>
              <a:gd name="connsiteY7" fmla="*/ 1727770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23741 w 4495481"/>
              <a:gd name="connsiteY7" fmla="*/ 1727770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23741 w 4495481"/>
              <a:gd name="connsiteY7" fmla="*/ 1727770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23741 w 4495481"/>
              <a:gd name="connsiteY7" fmla="*/ 1727770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23741 w 4495481"/>
              <a:gd name="connsiteY7" fmla="*/ 1727770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39278 w 4495481"/>
              <a:gd name="connsiteY7" fmla="*/ 167628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39278 w 4495481"/>
              <a:gd name="connsiteY7" fmla="*/ 167628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39278 w 4495481"/>
              <a:gd name="connsiteY7" fmla="*/ 167628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15492 w 4495481"/>
              <a:gd name="connsiteY7" fmla="*/ 171569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5527 w 4495481"/>
              <a:gd name="connsiteY6" fmla="*/ 2006853 h 2409920"/>
              <a:gd name="connsiteX7" fmla="*/ 3915492 w 4495481"/>
              <a:gd name="connsiteY7" fmla="*/ 171569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781741 w 4495481"/>
              <a:gd name="connsiteY6" fmla="*/ 2034440 h 2409920"/>
              <a:gd name="connsiteX7" fmla="*/ 3915492 w 4495481"/>
              <a:gd name="connsiteY7" fmla="*/ 171569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1563 w 4495481"/>
              <a:gd name="connsiteY6" fmla="*/ 1991090 h 2409920"/>
              <a:gd name="connsiteX7" fmla="*/ 3915492 w 4495481"/>
              <a:gd name="connsiteY7" fmla="*/ 171569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89119 w 4495481"/>
              <a:gd name="connsiteY4" fmla="*/ 2306833 h 2409920"/>
              <a:gd name="connsiteX5" fmla="*/ 3600497 w 4495481"/>
              <a:gd name="connsiteY5" fmla="*/ 2193771 h 2409920"/>
              <a:gd name="connsiteX6" fmla="*/ 3801563 w 4495481"/>
              <a:gd name="connsiteY6" fmla="*/ 1991090 h 2409920"/>
              <a:gd name="connsiteX7" fmla="*/ 3915492 w 4495481"/>
              <a:gd name="connsiteY7" fmla="*/ 171569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719826 w 4495481"/>
              <a:gd name="connsiteY3" fmla="*/ 2352472 h 2409920"/>
              <a:gd name="connsiteX4" fmla="*/ 3293083 w 4495481"/>
              <a:gd name="connsiteY4" fmla="*/ 2330480 h 2409920"/>
              <a:gd name="connsiteX5" fmla="*/ 3600497 w 4495481"/>
              <a:gd name="connsiteY5" fmla="*/ 2193771 h 2409920"/>
              <a:gd name="connsiteX6" fmla="*/ 3801563 w 4495481"/>
              <a:gd name="connsiteY6" fmla="*/ 1991090 h 2409920"/>
              <a:gd name="connsiteX7" fmla="*/ 3915492 w 4495481"/>
              <a:gd name="connsiteY7" fmla="*/ 171569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909594 w 4495481"/>
              <a:gd name="connsiteY2" fmla="*/ 2354275 h 2409920"/>
              <a:gd name="connsiteX3" fmla="*/ 2680182 w 4495481"/>
              <a:gd name="connsiteY3" fmla="*/ 2368236 h 2409920"/>
              <a:gd name="connsiteX4" fmla="*/ 3293083 w 4495481"/>
              <a:gd name="connsiteY4" fmla="*/ 2330480 h 2409920"/>
              <a:gd name="connsiteX5" fmla="*/ 3600497 w 4495481"/>
              <a:gd name="connsiteY5" fmla="*/ 2193771 h 2409920"/>
              <a:gd name="connsiteX6" fmla="*/ 3801563 w 4495481"/>
              <a:gd name="connsiteY6" fmla="*/ 1991090 h 2409920"/>
              <a:gd name="connsiteX7" fmla="*/ 3915492 w 4495481"/>
              <a:gd name="connsiteY7" fmla="*/ 171569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242 w 4495481"/>
              <a:gd name="connsiteY0" fmla="*/ 2376646 h 2409920"/>
              <a:gd name="connsiteX1" fmla="*/ 1036044 w 4495481"/>
              <a:gd name="connsiteY1" fmla="*/ 2361624 h 2409920"/>
              <a:gd name="connsiteX2" fmla="*/ 1893736 w 4495481"/>
              <a:gd name="connsiteY2" fmla="*/ 2370039 h 2409920"/>
              <a:gd name="connsiteX3" fmla="*/ 2680182 w 4495481"/>
              <a:gd name="connsiteY3" fmla="*/ 2368236 h 2409920"/>
              <a:gd name="connsiteX4" fmla="*/ 3293083 w 4495481"/>
              <a:gd name="connsiteY4" fmla="*/ 2330480 h 2409920"/>
              <a:gd name="connsiteX5" fmla="*/ 3600497 w 4495481"/>
              <a:gd name="connsiteY5" fmla="*/ 2193771 h 2409920"/>
              <a:gd name="connsiteX6" fmla="*/ 3801563 w 4495481"/>
              <a:gd name="connsiteY6" fmla="*/ 1991090 h 2409920"/>
              <a:gd name="connsiteX7" fmla="*/ 3915492 w 4495481"/>
              <a:gd name="connsiteY7" fmla="*/ 1715696 h 2409920"/>
              <a:gd name="connsiteX8" fmla="*/ 3970407 w 4495481"/>
              <a:gd name="connsiteY8" fmla="*/ 1366689 h 2409920"/>
              <a:gd name="connsiteX9" fmla="*/ 4035734 w 4495481"/>
              <a:gd name="connsiteY9" fmla="*/ 1063614 h 2409920"/>
              <a:gd name="connsiteX10" fmla="*/ 4342515 w 4495481"/>
              <a:gd name="connsiteY10" fmla="*/ 721713 h 2409920"/>
              <a:gd name="connsiteX11" fmla="*/ 4477482 w 4495481"/>
              <a:gd name="connsiteY11" fmla="*/ 305931 h 2409920"/>
              <a:gd name="connsiteX12" fmla="*/ 4447506 w 4495481"/>
              <a:gd name="connsiteY12" fmla="*/ 556 h 2409920"/>
              <a:gd name="connsiteX13" fmla="*/ 4495481 w 4495481"/>
              <a:gd name="connsiteY13" fmla="*/ 367678 h 2409920"/>
              <a:gd name="connsiteX14" fmla="*/ 4078038 w 4495481"/>
              <a:gd name="connsiteY14" fmla="*/ 1082442 h 2409920"/>
              <a:gd name="connsiteX15" fmla="*/ 4044906 w 4495481"/>
              <a:gd name="connsiteY15" fmla="*/ 1612706 h 2409920"/>
              <a:gd name="connsiteX16" fmla="*/ 3960829 w 4495481"/>
              <a:gd name="connsiteY16" fmla="*/ 2168021 h 2409920"/>
              <a:gd name="connsiteX17" fmla="*/ 3676476 w 4495481"/>
              <a:gd name="connsiteY17" fmla="*/ 2401949 h 2409920"/>
              <a:gd name="connsiteX18" fmla="*/ 2705592 w 4495481"/>
              <a:gd name="connsiteY18" fmla="*/ 2408369 h 2409920"/>
              <a:gd name="connsiteX19" fmla="*/ 1017762 w 4495481"/>
              <a:gd name="connsiteY19" fmla="*/ 2402689 h 2409920"/>
              <a:gd name="connsiteX20" fmla="*/ 23916 w 4495481"/>
              <a:gd name="connsiteY20" fmla="*/ 2406615 h 2409920"/>
              <a:gd name="connsiteX21" fmla="*/ 477242 w 4495481"/>
              <a:gd name="connsiteY21" fmla="*/ 2376646 h 2409920"/>
              <a:gd name="connsiteX0" fmla="*/ 477381 w 4495620"/>
              <a:gd name="connsiteY0" fmla="*/ 2376646 h 2409920"/>
              <a:gd name="connsiteX1" fmla="*/ 1056004 w 4495620"/>
              <a:gd name="connsiteY1" fmla="*/ 2373447 h 2409920"/>
              <a:gd name="connsiteX2" fmla="*/ 1893875 w 4495620"/>
              <a:gd name="connsiteY2" fmla="*/ 2370039 h 2409920"/>
              <a:gd name="connsiteX3" fmla="*/ 2680321 w 4495620"/>
              <a:gd name="connsiteY3" fmla="*/ 2368236 h 2409920"/>
              <a:gd name="connsiteX4" fmla="*/ 3293222 w 4495620"/>
              <a:gd name="connsiteY4" fmla="*/ 2330480 h 2409920"/>
              <a:gd name="connsiteX5" fmla="*/ 3600636 w 4495620"/>
              <a:gd name="connsiteY5" fmla="*/ 2193771 h 2409920"/>
              <a:gd name="connsiteX6" fmla="*/ 3801702 w 4495620"/>
              <a:gd name="connsiteY6" fmla="*/ 1991090 h 2409920"/>
              <a:gd name="connsiteX7" fmla="*/ 3915631 w 4495620"/>
              <a:gd name="connsiteY7" fmla="*/ 1715696 h 2409920"/>
              <a:gd name="connsiteX8" fmla="*/ 3970546 w 4495620"/>
              <a:gd name="connsiteY8" fmla="*/ 1366689 h 2409920"/>
              <a:gd name="connsiteX9" fmla="*/ 4035873 w 4495620"/>
              <a:gd name="connsiteY9" fmla="*/ 1063614 h 2409920"/>
              <a:gd name="connsiteX10" fmla="*/ 4342654 w 4495620"/>
              <a:gd name="connsiteY10" fmla="*/ 721713 h 2409920"/>
              <a:gd name="connsiteX11" fmla="*/ 4477621 w 4495620"/>
              <a:gd name="connsiteY11" fmla="*/ 305931 h 2409920"/>
              <a:gd name="connsiteX12" fmla="*/ 4447645 w 4495620"/>
              <a:gd name="connsiteY12" fmla="*/ 556 h 2409920"/>
              <a:gd name="connsiteX13" fmla="*/ 4495620 w 4495620"/>
              <a:gd name="connsiteY13" fmla="*/ 367678 h 2409920"/>
              <a:gd name="connsiteX14" fmla="*/ 4078177 w 4495620"/>
              <a:gd name="connsiteY14" fmla="*/ 1082442 h 2409920"/>
              <a:gd name="connsiteX15" fmla="*/ 4045045 w 4495620"/>
              <a:gd name="connsiteY15" fmla="*/ 1612706 h 2409920"/>
              <a:gd name="connsiteX16" fmla="*/ 3960968 w 4495620"/>
              <a:gd name="connsiteY16" fmla="*/ 2168021 h 2409920"/>
              <a:gd name="connsiteX17" fmla="*/ 3676615 w 4495620"/>
              <a:gd name="connsiteY17" fmla="*/ 2401949 h 2409920"/>
              <a:gd name="connsiteX18" fmla="*/ 2705731 w 4495620"/>
              <a:gd name="connsiteY18" fmla="*/ 2408369 h 2409920"/>
              <a:gd name="connsiteX19" fmla="*/ 1017901 w 4495620"/>
              <a:gd name="connsiteY19" fmla="*/ 2402689 h 2409920"/>
              <a:gd name="connsiteX20" fmla="*/ 24055 w 4495620"/>
              <a:gd name="connsiteY20" fmla="*/ 2406615 h 2409920"/>
              <a:gd name="connsiteX21" fmla="*/ 477381 w 4495620"/>
              <a:gd name="connsiteY21" fmla="*/ 2376646 h 2409920"/>
              <a:gd name="connsiteX0" fmla="*/ 477381 w 4495620"/>
              <a:gd name="connsiteY0" fmla="*/ 2376646 h 2409920"/>
              <a:gd name="connsiteX1" fmla="*/ 1056004 w 4495620"/>
              <a:gd name="connsiteY1" fmla="*/ 2373447 h 2409920"/>
              <a:gd name="connsiteX2" fmla="*/ 1893875 w 4495620"/>
              <a:gd name="connsiteY2" fmla="*/ 2370039 h 2409920"/>
              <a:gd name="connsiteX3" fmla="*/ 2680321 w 4495620"/>
              <a:gd name="connsiteY3" fmla="*/ 2368236 h 2409920"/>
              <a:gd name="connsiteX4" fmla="*/ 3293222 w 4495620"/>
              <a:gd name="connsiteY4" fmla="*/ 2330480 h 2409920"/>
              <a:gd name="connsiteX5" fmla="*/ 3600636 w 4495620"/>
              <a:gd name="connsiteY5" fmla="*/ 2193771 h 2409920"/>
              <a:gd name="connsiteX6" fmla="*/ 3801702 w 4495620"/>
              <a:gd name="connsiteY6" fmla="*/ 1991090 h 2409920"/>
              <a:gd name="connsiteX7" fmla="*/ 3915631 w 4495620"/>
              <a:gd name="connsiteY7" fmla="*/ 1715696 h 2409920"/>
              <a:gd name="connsiteX8" fmla="*/ 3970546 w 4495620"/>
              <a:gd name="connsiteY8" fmla="*/ 1366689 h 2409920"/>
              <a:gd name="connsiteX9" fmla="*/ 4035873 w 4495620"/>
              <a:gd name="connsiteY9" fmla="*/ 1063614 h 2409920"/>
              <a:gd name="connsiteX10" fmla="*/ 4342654 w 4495620"/>
              <a:gd name="connsiteY10" fmla="*/ 721713 h 2409920"/>
              <a:gd name="connsiteX11" fmla="*/ 4477621 w 4495620"/>
              <a:gd name="connsiteY11" fmla="*/ 305931 h 2409920"/>
              <a:gd name="connsiteX12" fmla="*/ 4447645 w 4495620"/>
              <a:gd name="connsiteY12" fmla="*/ 556 h 2409920"/>
              <a:gd name="connsiteX13" fmla="*/ 4495620 w 4495620"/>
              <a:gd name="connsiteY13" fmla="*/ 367678 h 2409920"/>
              <a:gd name="connsiteX14" fmla="*/ 4078177 w 4495620"/>
              <a:gd name="connsiteY14" fmla="*/ 1082442 h 2409920"/>
              <a:gd name="connsiteX15" fmla="*/ 4045045 w 4495620"/>
              <a:gd name="connsiteY15" fmla="*/ 1612706 h 2409920"/>
              <a:gd name="connsiteX16" fmla="*/ 3960968 w 4495620"/>
              <a:gd name="connsiteY16" fmla="*/ 2168021 h 2409920"/>
              <a:gd name="connsiteX17" fmla="*/ 3676615 w 4495620"/>
              <a:gd name="connsiteY17" fmla="*/ 2401949 h 2409920"/>
              <a:gd name="connsiteX18" fmla="*/ 2705731 w 4495620"/>
              <a:gd name="connsiteY18" fmla="*/ 2408369 h 2409920"/>
              <a:gd name="connsiteX19" fmla="*/ 1017901 w 4495620"/>
              <a:gd name="connsiteY19" fmla="*/ 2402689 h 2409920"/>
              <a:gd name="connsiteX20" fmla="*/ 24055 w 4495620"/>
              <a:gd name="connsiteY20" fmla="*/ 2406615 h 2409920"/>
              <a:gd name="connsiteX21" fmla="*/ 477381 w 4495620"/>
              <a:gd name="connsiteY21" fmla="*/ 2376646 h 2409920"/>
              <a:gd name="connsiteX0" fmla="*/ 477381 w 4495620"/>
              <a:gd name="connsiteY0" fmla="*/ 2376646 h 2409920"/>
              <a:gd name="connsiteX1" fmla="*/ 1056004 w 4495620"/>
              <a:gd name="connsiteY1" fmla="*/ 2373447 h 2409920"/>
              <a:gd name="connsiteX2" fmla="*/ 1893875 w 4495620"/>
              <a:gd name="connsiteY2" fmla="*/ 2370039 h 2409920"/>
              <a:gd name="connsiteX3" fmla="*/ 2680321 w 4495620"/>
              <a:gd name="connsiteY3" fmla="*/ 2368236 h 2409920"/>
              <a:gd name="connsiteX4" fmla="*/ 3293222 w 4495620"/>
              <a:gd name="connsiteY4" fmla="*/ 2330480 h 2409920"/>
              <a:gd name="connsiteX5" fmla="*/ 3600636 w 4495620"/>
              <a:gd name="connsiteY5" fmla="*/ 2193771 h 2409920"/>
              <a:gd name="connsiteX6" fmla="*/ 3801702 w 4495620"/>
              <a:gd name="connsiteY6" fmla="*/ 1991090 h 2409920"/>
              <a:gd name="connsiteX7" fmla="*/ 3915631 w 4495620"/>
              <a:gd name="connsiteY7" fmla="*/ 1715696 h 2409920"/>
              <a:gd name="connsiteX8" fmla="*/ 3970546 w 4495620"/>
              <a:gd name="connsiteY8" fmla="*/ 1366689 h 2409920"/>
              <a:gd name="connsiteX9" fmla="*/ 4035873 w 4495620"/>
              <a:gd name="connsiteY9" fmla="*/ 1063614 h 2409920"/>
              <a:gd name="connsiteX10" fmla="*/ 4342654 w 4495620"/>
              <a:gd name="connsiteY10" fmla="*/ 721713 h 2409920"/>
              <a:gd name="connsiteX11" fmla="*/ 4477621 w 4495620"/>
              <a:gd name="connsiteY11" fmla="*/ 305931 h 2409920"/>
              <a:gd name="connsiteX12" fmla="*/ 4447645 w 4495620"/>
              <a:gd name="connsiteY12" fmla="*/ 556 h 2409920"/>
              <a:gd name="connsiteX13" fmla="*/ 4495620 w 4495620"/>
              <a:gd name="connsiteY13" fmla="*/ 367678 h 2409920"/>
              <a:gd name="connsiteX14" fmla="*/ 4078177 w 4495620"/>
              <a:gd name="connsiteY14" fmla="*/ 1082442 h 2409920"/>
              <a:gd name="connsiteX15" fmla="*/ 4045045 w 4495620"/>
              <a:gd name="connsiteY15" fmla="*/ 1612706 h 2409920"/>
              <a:gd name="connsiteX16" fmla="*/ 3960968 w 4495620"/>
              <a:gd name="connsiteY16" fmla="*/ 2168021 h 2409920"/>
              <a:gd name="connsiteX17" fmla="*/ 3676615 w 4495620"/>
              <a:gd name="connsiteY17" fmla="*/ 2401949 h 2409920"/>
              <a:gd name="connsiteX18" fmla="*/ 2705731 w 4495620"/>
              <a:gd name="connsiteY18" fmla="*/ 2408369 h 2409920"/>
              <a:gd name="connsiteX19" fmla="*/ 1017901 w 4495620"/>
              <a:gd name="connsiteY19" fmla="*/ 2402689 h 2409920"/>
              <a:gd name="connsiteX20" fmla="*/ 24055 w 4495620"/>
              <a:gd name="connsiteY20" fmla="*/ 2406615 h 2409920"/>
              <a:gd name="connsiteX21" fmla="*/ 477381 w 4495620"/>
              <a:gd name="connsiteY21" fmla="*/ 2376646 h 2409920"/>
              <a:gd name="connsiteX0" fmla="*/ 477381 w 4495620"/>
              <a:gd name="connsiteY0" fmla="*/ 2384528 h 2409920"/>
              <a:gd name="connsiteX1" fmla="*/ 1056004 w 4495620"/>
              <a:gd name="connsiteY1" fmla="*/ 2373447 h 2409920"/>
              <a:gd name="connsiteX2" fmla="*/ 1893875 w 4495620"/>
              <a:gd name="connsiteY2" fmla="*/ 2370039 h 2409920"/>
              <a:gd name="connsiteX3" fmla="*/ 2680321 w 4495620"/>
              <a:gd name="connsiteY3" fmla="*/ 2368236 h 2409920"/>
              <a:gd name="connsiteX4" fmla="*/ 3293222 w 4495620"/>
              <a:gd name="connsiteY4" fmla="*/ 2330480 h 2409920"/>
              <a:gd name="connsiteX5" fmla="*/ 3600636 w 4495620"/>
              <a:gd name="connsiteY5" fmla="*/ 2193771 h 2409920"/>
              <a:gd name="connsiteX6" fmla="*/ 3801702 w 4495620"/>
              <a:gd name="connsiteY6" fmla="*/ 1991090 h 2409920"/>
              <a:gd name="connsiteX7" fmla="*/ 3915631 w 4495620"/>
              <a:gd name="connsiteY7" fmla="*/ 1715696 h 2409920"/>
              <a:gd name="connsiteX8" fmla="*/ 3970546 w 4495620"/>
              <a:gd name="connsiteY8" fmla="*/ 1366689 h 2409920"/>
              <a:gd name="connsiteX9" fmla="*/ 4035873 w 4495620"/>
              <a:gd name="connsiteY9" fmla="*/ 1063614 h 2409920"/>
              <a:gd name="connsiteX10" fmla="*/ 4342654 w 4495620"/>
              <a:gd name="connsiteY10" fmla="*/ 721713 h 2409920"/>
              <a:gd name="connsiteX11" fmla="*/ 4477621 w 4495620"/>
              <a:gd name="connsiteY11" fmla="*/ 305931 h 2409920"/>
              <a:gd name="connsiteX12" fmla="*/ 4447645 w 4495620"/>
              <a:gd name="connsiteY12" fmla="*/ 556 h 2409920"/>
              <a:gd name="connsiteX13" fmla="*/ 4495620 w 4495620"/>
              <a:gd name="connsiteY13" fmla="*/ 367678 h 2409920"/>
              <a:gd name="connsiteX14" fmla="*/ 4078177 w 4495620"/>
              <a:gd name="connsiteY14" fmla="*/ 1082442 h 2409920"/>
              <a:gd name="connsiteX15" fmla="*/ 4045045 w 4495620"/>
              <a:gd name="connsiteY15" fmla="*/ 1612706 h 2409920"/>
              <a:gd name="connsiteX16" fmla="*/ 3960968 w 4495620"/>
              <a:gd name="connsiteY16" fmla="*/ 2168021 h 2409920"/>
              <a:gd name="connsiteX17" fmla="*/ 3676615 w 4495620"/>
              <a:gd name="connsiteY17" fmla="*/ 2401949 h 2409920"/>
              <a:gd name="connsiteX18" fmla="*/ 2705731 w 4495620"/>
              <a:gd name="connsiteY18" fmla="*/ 2408369 h 2409920"/>
              <a:gd name="connsiteX19" fmla="*/ 1017901 w 4495620"/>
              <a:gd name="connsiteY19" fmla="*/ 2402689 h 2409920"/>
              <a:gd name="connsiteX20" fmla="*/ 24055 w 4495620"/>
              <a:gd name="connsiteY20" fmla="*/ 2406615 h 2409920"/>
              <a:gd name="connsiteX21" fmla="*/ 477381 w 4495620"/>
              <a:gd name="connsiteY21" fmla="*/ 2384528 h 2409920"/>
              <a:gd name="connsiteX0" fmla="*/ 477381 w 4495620"/>
              <a:gd name="connsiteY0" fmla="*/ 2384528 h 2409920"/>
              <a:gd name="connsiteX1" fmla="*/ 1056004 w 4495620"/>
              <a:gd name="connsiteY1" fmla="*/ 2373447 h 2409920"/>
              <a:gd name="connsiteX2" fmla="*/ 1893875 w 4495620"/>
              <a:gd name="connsiteY2" fmla="*/ 2370039 h 2409920"/>
              <a:gd name="connsiteX3" fmla="*/ 2680321 w 4495620"/>
              <a:gd name="connsiteY3" fmla="*/ 2368236 h 2409920"/>
              <a:gd name="connsiteX4" fmla="*/ 3293222 w 4495620"/>
              <a:gd name="connsiteY4" fmla="*/ 2330480 h 2409920"/>
              <a:gd name="connsiteX5" fmla="*/ 3600636 w 4495620"/>
              <a:gd name="connsiteY5" fmla="*/ 2193771 h 2409920"/>
              <a:gd name="connsiteX6" fmla="*/ 3801702 w 4495620"/>
              <a:gd name="connsiteY6" fmla="*/ 1991090 h 2409920"/>
              <a:gd name="connsiteX7" fmla="*/ 3915631 w 4495620"/>
              <a:gd name="connsiteY7" fmla="*/ 1715696 h 2409920"/>
              <a:gd name="connsiteX8" fmla="*/ 3970546 w 4495620"/>
              <a:gd name="connsiteY8" fmla="*/ 1366689 h 2409920"/>
              <a:gd name="connsiteX9" fmla="*/ 4035873 w 4495620"/>
              <a:gd name="connsiteY9" fmla="*/ 1063614 h 2409920"/>
              <a:gd name="connsiteX10" fmla="*/ 4342654 w 4495620"/>
              <a:gd name="connsiteY10" fmla="*/ 721713 h 2409920"/>
              <a:gd name="connsiteX11" fmla="*/ 4477621 w 4495620"/>
              <a:gd name="connsiteY11" fmla="*/ 305931 h 2409920"/>
              <a:gd name="connsiteX12" fmla="*/ 4447645 w 4495620"/>
              <a:gd name="connsiteY12" fmla="*/ 556 h 2409920"/>
              <a:gd name="connsiteX13" fmla="*/ 4495620 w 4495620"/>
              <a:gd name="connsiteY13" fmla="*/ 367678 h 2409920"/>
              <a:gd name="connsiteX14" fmla="*/ 4078177 w 4495620"/>
              <a:gd name="connsiteY14" fmla="*/ 1082442 h 2409920"/>
              <a:gd name="connsiteX15" fmla="*/ 4045045 w 4495620"/>
              <a:gd name="connsiteY15" fmla="*/ 1612706 h 2409920"/>
              <a:gd name="connsiteX16" fmla="*/ 3960968 w 4495620"/>
              <a:gd name="connsiteY16" fmla="*/ 2168021 h 2409920"/>
              <a:gd name="connsiteX17" fmla="*/ 3676615 w 4495620"/>
              <a:gd name="connsiteY17" fmla="*/ 2401949 h 2409920"/>
              <a:gd name="connsiteX18" fmla="*/ 2705731 w 4495620"/>
              <a:gd name="connsiteY18" fmla="*/ 2408369 h 2409920"/>
              <a:gd name="connsiteX19" fmla="*/ 1017901 w 4495620"/>
              <a:gd name="connsiteY19" fmla="*/ 2402689 h 2409920"/>
              <a:gd name="connsiteX20" fmla="*/ 24055 w 4495620"/>
              <a:gd name="connsiteY20" fmla="*/ 2406615 h 2409920"/>
              <a:gd name="connsiteX21" fmla="*/ 477381 w 4495620"/>
              <a:gd name="connsiteY21" fmla="*/ 2384528 h 2409920"/>
              <a:gd name="connsiteX0" fmla="*/ 477381 w 4495620"/>
              <a:gd name="connsiteY0" fmla="*/ 2384528 h 2409920"/>
              <a:gd name="connsiteX1" fmla="*/ 1056004 w 4495620"/>
              <a:gd name="connsiteY1" fmla="*/ 2373447 h 2409920"/>
              <a:gd name="connsiteX2" fmla="*/ 1893875 w 4495620"/>
              <a:gd name="connsiteY2" fmla="*/ 2370039 h 2409920"/>
              <a:gd name="connsiteX3" fmla="*/ 2680321 w 4495620"/>
              <a:gd name="connsiteY3" fmla="*/ 2368236 h 2409920"/>
              <a:gd name="connsiteX4" fmla="*/ 3293222 w 4495620"/>
              <a:gd name="connsiteY4" fmla="*/ 2330480 h 2409920"/>
              <a:gd name="connsiteX5" fmla="*/ 3600636 w 4495620"/>
              <a:gd name="connsiteY5" fmla="*/ 2193771 h 2409920"/>
              <a:gd name="connsiteX6" fmla="*/ 3801702 w 4495620"/>
              <a:gd name="connsiteY6" fmla="*/ 1991090 h 2409920"/>
              <a:gd name="connsiteX7" fmla="*/ 3915631 w 4495620"/>
              <a:gd name="connsiteY7" fmla="*/ 1715696 h 2409920"/>
              <a:gd name="connsiteX8" fmla="*/ 3970546 w 4495620"/>
              <a:gd name="connsiteY8" fmla="*/ 1366689 h 2409920"/>
              <a:gd name="connsiteX9" fmla="*/ 4035873 w 4495620"/>
              <a:gd name="connsiteY9" fmla="*/ 1063614 h 2409920"/>
              <a:gd name="connsiteX10" fmla="*/ 4342654 w 4495620"/>
              <a:gd name="connsiteY10" fmla="*/ 721713 h 2409920"/>
              <a:gd name="connsiteX11" fmla="*/ 4477621 w 4495620"/>
              <a:gd name="connsiteY11" fmla="*/ 305931 h 2409920"/>
              <a:gd name="connsiteX12" fmla="*/ 4447645 w 4495620"/>
              <a:gd name="connsiteY12" fmla="*/ 556 h 2409920"/>
              <a:gd name="connsiteX13" fmla="*/ 4495620 w 4495620"/>
              <a:gd name="connsiteY13" fmla="*/ 367678 h 2409920"/>
              <a:gd name="connsiteX14" fmla="*/ 4078177 w 4495620"/>
              <a:gd name="connsiteY14" fmla="*/ 1082442 h 2409920"/>
              <a:gd name="connsiteX15" fmla="*/ 4045045 w 4495620"/>
              <a:gd name="connsiteY15" fmla="*/ 1612706 h 2409920"/>
              <a:gd name="connsiteX16" fmla="*/ 3960968 w 4495620"/>
              <a:gd name="connsiteY16" fmla="*/ 2168021 h 2409920"/>
              <a:gd name="connsiteX17" fmla="*/ 3676615 w 4495620"/>
              <a:gd name="connsiteY17" fmla="*/ 2401949 h 2409920"/>
              <a:gd name="connsiteX18" fmla="*/ 2705731 w 4495620"/>
              <a:gd name="connsiteY18" fmla="*/ 2408369 h 2409920"/>
              <a:gd name="connsiteX19" fmla="*/ 1017901 w 4495620"/>
              <a:gd name="connsiteY19" fmla="*/ 2402689 h 2409920"/>
              <a:gd name="connsiteX20" fmla="*/ 24055 w 4495620"/>
              <a:gd name="connsiteY20" fmla="*/ 2406615 h 2409920"/>
              <a:gd name="connsiteX21" fmla="*/ 477381 w 4495620"/>
              <a:gd name="connsiteY21" fmla="*/ 2384528 h 240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495620" h="2409920">
                <a:moveTo>
                  <a:pt x="477381" y="2384528"/>
                </a:moveTo>
                <a:cubicBezTo>
                  <a:pt x="649372" y="2379000"/>
                  <a:pt x="819922" y="2375862"/>
                  <a:pt x="1056004" y="2373447"/>
                </a:cubicBezTo>
                <a:lnTo>
                  <a:pt x="1893875" y="2370039"/>
                </a:lnTo>
                <a:lnTo>
                  <a:pt x="2680321" y="2368236"/>
                </a:lnTo>
                <a:cubicBezTo>
                  <a:pt x="2913545" y="2361643"/>
                  <a:pt x="3096670" y="2355901"/>
                  <a:pt x="3293222" y="2330480"/>
                </a:cubicBezTo>
                <a:cubicBezTo>
                  <a:pt x="3426521" y="2305579"/>
                  <a:pt x="3515889" y="2250336"/>
                  <a:pt x="3600636" y="2193771"/>
                </a:cubicBezTo>
                <a:cubicBezTo>
                  <a:pt x="3685383" y="2137206"/>
                  <a:pt x="3746273" y="2076490"/>
                  <a:pt x="3801702" y="1991090"/>
                </a:cubicBezTo>
                <a:cubicBezTo>
                  <a:pt x="3863354" y="1890228"/>
                  <a:pt x="3883942" y="1818738"/>
                  <a:pt x="3915631" y="1715696"/>
                </a:cubicBezTo>
                <a:cubicBezTo>
                  <a:pt x="3931879" y="1662863"/>
                  <a:pt x="3946907" y="1537128"/>
                  <a:pt x="3970546" y="1366689"/>
                </a:cubicBezTo>
                <a:cubicBezTo>
                  <a:pt x="3986620" y="1274039"/>
                  <a:pt x="3992521" y="1152554"/>
                  <a:pt x="4035873" y="1063614"/>
                </a:cubicBezTo>
                <a:cubicBezTo>
                  <a:pt x="4079225" y="974674"/>
                  <a:pt x="4197479" y="860879"/>
                  <a:pt x="4342654" y="721713"/>
                </a:cubicBezTo>
                <a:cubicBezTo>
                  <a:pt x="4450499" y="579453"/>
                  <a:pt x="4468937" y="475605"/>
                  <a:pt x="4477621" y="305931"/>
                </a:cubicBezTo>
                <a:cubicBezTo>
                  <a:pt x="4467641" y="123885"/>
                  <a:pt x="4444645" y="-9735"/>
                  <a:pt x="4447645" y="556"/>
                </a:cubicBezTo>
                <a:cubicBezTo>
                  <a:pt x="4450645" y="10847"/>
                  <a:pt x="4483472" y="171134"/>
                  <a:pt x="4495620" y="367678"/>
                </a:cubicBezTo>
                <a:cubicBezTo>
                  <a:pt x="4495619" y="769519"/>
                  <a:pt x="4162404" y="867536"/>
                  <a:pt x="4078177" y="1082442"/>
                </a:cubicBezTo>
                <a:cubicBezTo>
                  <a:pt x="4003283" y="1281110"/>
                  <a:pt x="4034298" y="1420849"/>
                  <a:pt x="4045045" y="1612706"/>
                </a:cubicBezTo>
                <a:cubicBezTo>
                  <a:pt x="4057691" y="1883635"/>
                  <a:pt x="4092386" y="1987899"/>
                  <a:pt x="3960968" y="2168021"/>
                </a:cubicBezTo>
                <a:cubicBezTo>
                  <a:pt x="3853649" y="2282306"/>
                  <a:pt x="3781493" y="2332424"/>
                  <a:pt x="3676615" y="2401949"/>
                </a:cubicBezTo>
                <a:cubicBezTo>
                  <a:pt x="3171408" y="2412912"/>
                  <a:pt x="3148848" y="2409860"/>
                  <a:pt x="2705731" y="2408369"/>
                </a:cubicBezTo>
                <a:lnTo>
                  <a:pt x="1017901" y="2402689"/>
                </a:lnTo>
                <a:lnTo>
                  <a:pt x="24055" y="2406615"/>
                </a:lnTo>
                <a:cubicBezTo>
                  <a:pt x="-102844" y="2399697"/>
                  <a:pt x="305390" y="2390056"/>
                  <a:pt x="477381" y="2384528"/>
                </a:cubicBezTo>
                <a:close/>
              </a:path>
            </a:pathLst>
          </a:custGeom>
          <a:solidFill>
            <a:srgbClr val="F4898F"/>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bg1"/>
              </a:solidFill>
            </a:endParaRPr>
          </a:p>
        </p:txBody>
      </p:sp>
      <p:sp>
        <p:nvSpPr>
          <p:cNvPr id="6" name="TextBox 5">
            <a:extLst>
              <a:ext uri="{FF2B5EF4-FFF2-40B4-BE49-F238E27FC236}">
                <a16:creationId xmlns:a16="http://schemas.microsoft.com/office/drawing/2014/main" id="{784EDFD5-DBD7-0140-B3C2-E9CD2C44DC51}"/>
              </a:ext>
            </a:extLst>
          </p:cNvPr>
          <p:cNvSpPr txBox="1"/>
          <p:nvPr/>
        </p:nvSpPr>
        <p:spPr>
          <a:xfrm>
            <a:off x="274201" y="1186455"/>
            <a:ext cx="4476221" cy="1954381"/>
          </a:xfrm>
          <a:prstGeom prst="rect">
            <a:avLst/>
          </a:prstGeom>
          <a:noFill/>
        </p:spPr>
        <p:txBody>
          <a:bodyPr wrap="square" rtlCol="0">
            <a:spAutoFit/>
          </a:bodyPr>
          <a:lstStyle/>
          <a:p>
            <a:r>
              <a:rPr lang="en-US" sz="2700" dirty="0">
                <a:solidFill>
                  <a:srgbClr val="377DAF"/>
                </a:solidFill>
                <a:latin typeface="Impact" panose="020B0806030902050204" pitchFamily="34" charset="0"/>
                <a:ea typeface="Tahoma" panose="020B0604030504040204" pitchFamily="34" charset="0"/>
                <a:cs typeface="Tahoma" panose="020B0604030504040204" pitchFamily="34" charset="0"/>
              </a:rPr>
              <a:t>You can make an informed choice about the support you receive from Home Stretch WA</a:t>
            </a:r>
          </a:p>
          <a:p>
            <a:endParaRPr lang="en-US" sz="1000" dirty="0">
              <a:solidFill>
                <a:srgbClr val="377DAF"/>
              </a:solidFill>
              <a:latin typeface="Tahoma" panose="020B0604030504040204" pitchFamily="34" charset="0"/>
              <a:ea typeface="Tahoma" panose="020B0604030504040204" pitchFamily="34" charset="0"/>
              <a:cs typeface="Tahoma" panose="020B0604030504040204" pitchFamily="34" charset="0"/>
            </a:endParaRPr>
          </a:p>
          <a:p>
            <a:r>
              <a:rPr lang="en-US" sz="1500" dirty="0">
                <a:solidFill>
                  <a:srgbClr val="58595B"/>
                </a:solidFill>
                <a:latin typeface="Tahoma" panose="020B0604030504040204" pitchFamily="34" charset="0"/>
                <a:ea typeface="Tahoma" panose="020B0604030504040204" pitchFamily="34" charset="0"/>
                <a:cs typeface="Tahoma" panose="020B0604030504040204" pitchFamily="34" charset="0"/>
              </a:rPr>
              <a:t>There are no shocks for you or the important people in your life</a:t>
            </a:r>
          </a:p>
        </p:txBody>
      </p:sp>
      <p:pic>
        <p:nvPicPr>
          <p:cNvPr id="9" name="Picture 8">
            <a:extLst>
              <a:ext uri="{FF2B5EF4-FFF2-40B4-BE49-F238E27FC236}">
                <a16:creationId xmlns:a16="http://schemas.microsoft.com/office/drawing/2014/main" id="{DF2B223D-02C6-9173-B593-88308417E2BA}"/>
              </a:ext>
            </a:extLst>
          </p:cNvPr>
          <p:cNvPicPr>
            <a:picLocks noChangeAspect="1"/>
          </p:cNvPicPr>
          <p:nvPr/>
        </p:nvPicPr>
        <p:blipFill rotWithShape="1">
          <a:blip r:embed="rId5"/>
          <a:srcRect b="64796"/>
          <a:stretch/>
        </p:blipFill>
        <p:spPr>
          <a:xfrm rot="21386255" flipH="1">
            <a:off x="4660754" y="2470720"/>
            <a:ext cx="869298" cy="1330654"/>
          </a:xfrm>
          <a:prstGeom prst="rect">
            <a:avLst/>
          </a:prstGeom>
        </p:spPr>
      </p:pic>
      <p:pic>
        <p:nvPicPr>
          <p:cNvPr id="12" name="Picture 11">
            <a:extLst>
              <a:ext uri="{FF2B5EF4-FFF2-40B4-BE49-F238E27FC236}">
                <a16:creationId xmlns:a16="http://schemas.microsoft.com/office/drawing/2014/main" id="{3D6E1861-62E5-8263-D156-3463BC8EAFE6}"/>
              </a:ext>
            </a:extLst>
          </p:cNvPr>
          <p:cNvPicPr>
            <a:picLocks noChangeAspect="1"/>
          </p:cNvPicPr>
          <p:nvPr/>
        </p:nvPicPr>
        <p:blipFill rotWithShape="1">
          <a:blip r:embed="rId5"/>
          <a:srcRect t="1528" b="52220"/>
          <a:stretch/>
        </p:blipFill>
        <p:spPr>
          <a:xfrm rot="16630058" flipH="1" flipV="1">
            <a:off x="447882" y="-800205"/>
            <a:ext cx="869298" cy="1748274"/>
          </a:xfrm>
          <a:prstGeom prst="rect">
            <a:avLst/>
          </a:prstGeom>
        </p:spPr>
      </p:pic>
    </p:spTree>
    <p:extLst>
      <p:ext uri="{BB962C8B-B14F-4D97-AF65-F5344CB8AC3E}">
        <p14:creationId xmlns:p14="http://schemas.microsoft.com/office/powerpoint/2010/main" val="1638505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F4EC062-5208-D44D-A785-9EE647053692}"/>
              </a:ext>
            </a:extLst>
          </p:cNvPr>
          <p:cNvSpPr/>
          <p:nvPr/>
        </p:nvSpPr>
        <p:spPr>
          <a:xfrm>
            <a:off x="0" y="0"/>
            <a:ext cx="5327650" cy="3779838"/>
          </a:xfrm>
          <a:prstGeom prst="rect">
            <a:avLst/>
          </a:prstGeom>
          <a:solidFill>
            <a:srgbClr val="377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64368198-89D9-FE45-9118-DD3743C850FF}"/>
              </a:ext>
            </a:extLst>
          </p:cNvPr>
          <p:cNvSpPr/>
          <p:nvPr/>
        </p:nvSpPr>
        <p:spPr>
          <a:xfrm>
            <a:off x="127683" y="-106667"/>
            <a:ext cx="5512777" cy="3779838"/>
          </a:xfrm>
          <a:custGeom>
            <a:avLst/>
            <a:gdLst>
              <a:gd name="connsiteX0" fmla="*/ 0 w 5168347"/>
              <a:gd name="connsiteY0" fmla="*/ 2136913 h 4273826"/>
              <a:gd name="connsiteX1" fmla="*/ 2584174 w 5168347"/>
              <a:gd name="connsiteY1" fmla="*/ 0 h 4273826"/>
              <a:gd name="connsiteX2" fmla="*/ 5168348 w 5168347"/>
              <a:gd name="connsiteY2" fmla="*/ 2136913 h 4273826"/>
              <a:gd name="connsiteX3" fmla="*/ 2584174 w 5168347"/>
              <a:gd name="connsiteY3" fmla="*/ 4273826 h 4273826"/>
              <a:gd name="connsiteX4" fmla="*/ 0 w 5168347"/>
              <a:gd name="connsiteY4" fmla="*/ 2136913 h 4273826"/>
              <a:gd name="connsiteX0" fmla="*/ 0 w 5241571"/>
              <a:gd name="connsiteY0" fmla="*/ 2190515 h 4327428"/>
              <a:gd name="connsiteX1" fmla="*/ 2584174 w 5241571"/>
              <a:gd name="connsiteY1" fmla="*/ 53602 h 4327428"/>
              <a:gd name="connsiteX2" fmla="*/ 4591878 w 5241571"/>
              <a:gd name="connsiteY2" fmla="*/ 773386 h 4327428"/>
              <a:gd name="connsiteX3" fmla="*/ 5168348 w 5241571"/>
              <a:gd name="connsiteY3" fmla="*/ 2190515 h 4327428"/>
              <a:gd name="connsiteX4" fmla="*/ 2584174 w 5241571"/>
              <a:gd name="connsiteY4" fmla="*/ 4327428 h 4327428"/>
              <a:gd name="connsiteX5" fmla="*/ 0 w 5241571"/>
              <a:gd name="connsiteY5" fmla="*/ 2190515 h 4327428"/>
              <a:gd name="connsiteX0" fmla="*/ 0 w 5243947"/>
              <a:gd name="connsiteY0" fmla="*/ 2195585 h 4332498"/>
              <a:gd name="connsiteX1" fmla="*/ 2584174 w 5243947"/>
              <a:gd name="connsiteY1" fmla="*/ 58672 h 4332498"/>
              <a:gd name="connsiteX2" fmla="*/ 4611756 w 5243947"/>
              <a:gd name="connsiteY2" fmla="*/ 738699 h 4332498"/>
              <a:gd name="connsiteX3" fmla="*/ 5168348 w 5243947"/>
              <a:gd name="connsiteY3" fmla="*/ 2195585 h 4332498"/>
              <a:gd name="connsiteX4" fmla="*/ 2584174 w 5243947"/>
              <a:gd name="connsiteY4" fmla="*/ 4332498 h 4332498"/>
              <a:gd name="connsiteX5" fmla="*/ 0 w 5243947"/>
              <a:gd name="connsiteY5" fmla="*/ 2195585 h 4332498"/>
              <a:gd name="connsiteX0" fmla="*/ 37498 w 5281445"/>
              <a:gd name="connsiteY0" fmla="*/ 2149751 h 4286664"/>
              <a:gd name="connsiteX1" fmla="*/ 1190437 w 5281445"/>
              <a:gd name="connsiteY1" fmla="*/ 401318 h 4286664"/>
              <a:gd name="connsiteX2" fmla="*/ 2621672 w 5281445"/>
              <a:gd name="connsiteY2" fmla="*/ 12838 h 4286664"/>
              <a:gd name="connsiteX3" fmla="*/ 4649254 w 5281445"/>
              <a:gd name="connsiteY3" fmla="*/ 692865 h 4286664"/>
              <a:gd name="connsiteX4" fmla="*/ 5205846 w 5281445"/>
              <a:gd name="connsiteY4" fmla="*/ 2149751 h 4286664"/>
              <a:gd name="connsiteX5" fmla="*/ 2621672 w 5281445"/>
              <a:gd name="connsiteY5" fmla="*/ 4286664 h 4286664"/>
              <a:gd name="connsiteX6" fmla="*/ 37498 w 5281445"/>
              <a:gd name="connsiteY6" fmla="*/ 2149751 h 4286664"/>
              <a:gd name="connsiteX0" fmla="*/ 37498 w 5206080"/>
              <a:gd name="connsiteY0" fmla="*/ 2149751 h 4315973"/>
              <a:gd name="connsiteX1" fmla="*/ 1190437 w 5206080"/>
              <a:gd name="connsiteY1" fmla="*/ 401318 h 4315973"/>
              <a:gd name="connsiteX2" fmla="*/ 2621672 w 5206080"/>
              <a:gd name="connsiteY2" fmla="*/ 12838 h 4315973"/>
              <a:gd name="connsiteX3" fmla="*/ 4649254 w 5206080"/>
              <a:gd name="connsiteY3" fmla="*/ 692865 h 4315973"/>
              <a:gd name="connsiteX4" fmla="*/ 5205846 w 5206080"/>
              <a:gd name="connsiteY4" fmla="*/ 2149751 h 4315973"/>
              <a:gd name="connsiteX5" fmla="*/ 4708889 w 5206080"/>
              <a:gd name="connsiteY5" fmla="*/ 3310170 h 4315973"/>
              <a:gd name="connsiteX6" fmla="*/ 2621672 w 5206080"/>
              <a:gd name="connsiteY6" fmla="*/ 4286664 h 4315973"/>
              <a:gd name="connsiteX7" fmla="*/ 37498 w 5206080"/>
              <a:gd name="connsiteY7" fmla="*/ 2149751 h 4315973"/>
              <a:gd name="connsiteX0" fmla="*/ 37498 w 5205951"/>
              <a:gd name="connsiteY0" fmla="*/ 2144216 h 4310438"/>
              <a:gd name="connsiteX1" fmla="*/ 1190437 w 5205951"/>
              <a:gd name="connsiteY1" fmla="*/ 395783 h 4310438"/>
              <a:gd name="connsiteX2" fmla="*/ 2621672 w 5205951"/>
              <a:gd name="connsiteY2" fmla="*/ 7303 h 4310438"/>
              <a:gd name="connsiteX3" fmla="*/ 3668593 w 5205951"/>
              <a:gd name="connsiteY3" fmla="*/ 183748 h 4310438"/>
              <a:gd name="connsiteX4" fmla="*/ 4649254 w 5205951"/>
              <a:gd name="connsiteY4" fmla="*/ 687330 h 4310438"/>
              <a:gd name="connsiteX5" fmla="*/ 5205846 w 5205951"/>
              <a:gd name="connsiteY5" fmla="*/ 2144216 h 4310438"/>
              <a:gd name="connsiteX6" fmla="*/ 4708889 w 5205951"/>
              <a:gd name="connsiteY6" fmla="*/ 3304635 h 4310438"/>
              <a:gd name="connsiteX7" fmla="*/ 2621672 w 5205951"/>
              <a:gd name="connsiteY7" fmla="*/ 4281129 h 4310438"/>
              <a:gd name="connsiteX8" fmla="*/ 37498 w 5205951"/>
              <a:gd name="connsiteY8" fmla="*/ 2144216 h 4310438"/>
              <a:gd name="connsiteX0" fmla="*/ 37498 w 5220476"/>
              <a:gd name="connsiteY0" fmla="*/ 2144216 h 4310438"/>
              <a:gd name="connsiteX1" fmla="*/ 1190437 w 5220476"/>
              <a:gd name="connsiteY1" fmla="*/ 395783 h 4310438"/>
              <a:gd name="connsiteX2" fmla="*/ 2621672 w 5220476"/>
              <a:gd name="connsiteY2" fmla="*/ 7303 h 4310438"/>
              <a:gd name="connsiteX3" fmla="*/ 3668593 w 5220476"/>
              <a:gd name="connsiteY3" fmla="*/ 183748 h 4310438"/>
              <a:gd name="connsiteX4" fmla="*/ 4649254 w 5220476"/>
              <a:gd name="connsiteY4" fmla="*/ 687330 h 4310438"/>
              <a:gd name="connsiteX5" fmla="*/ 5073325 w 5220476"/>
              <a:gd name="connsiteY5" fmla="*/ 1376443 h 4310438"/>
              <a:gd name="connsiteX6" fmla="*/ 5205846 w 5220476"/>
              <a:gd name="connsiteY6" fmla="*/ 2144216 h 4310438"/>
              <a:gd name="connsiteX7" fmla="*/ 4708889 w 5220476"/>
              <a:gd name="connsiteY7" fmla="*/ 3304635 h 4310438"/>
              <a:gd name="connsiteX8" fmla="*/ 2621672 w 5220476"/>
              <a:gd name="connsiteY8" fmla="*/ 4281129 h 4310438"/>
              <a:gd name="connsiteX9" fmla="*/ 37498 w 5220476"/>
              <a:gd name="connsiteY9" fmla="*/ 2144216 h 4310438"/>
              <a:gd name="connsiteX0" fmla="*/ 37498 w 5206296"/>
              <a:gd name="connsiteY0" fmla="*/ 2144216 h 4307298"/>
              <a:gd name="connsiteX1" fmla="*/ 1190437 w 5206296"/>
              <a:gd name="connsiteY1" fmla="*/ 395783 h 4307298"/>
              <a:gd name="connsiteX2" fmla="*/ 2621672 w 5206296"/>
              <a:gd name="connsiteY2" fmla="*/ 7303 h 4307298"/>
              <a:gd name="connsiteX3" fmla="*/ 3668593 w 5206296"/>
              <a:gd name="connsiteY3" fmla="*/ 183748 h 4307298"/>
              <a:gd name="connsiteX4" fmla="*/ 4649254 w 5206296"/>
              <a:gd name="connsiteY4" fmla="*/ 687330 h 4307298"/>
              <a:gd name="connsiteX5" fmla="*/ 5073325 w 5206296"/>
              <a:gd name="connsiteY5" fmla="*/ 1376443 h 4307298"/>
              <a:gd name="connsiteX6" fmla="*/ 5205846 w 5206296"/>
              <a:gd name="connsiteY6" fmla="*/ 2144216 h 4307298"/>
              <a:gd name="connsiteX7" fmla="*/ 5093202 w 5206296"/>
              <a:gd name="connsiteY7" fmla="*/ 2900443 h 4307298"/>
              <a:gd name="connsiteX8" fmla="*/ 4708889 w 5206296"/>
              <a:gd name="connsiteY8" fmla="*/ 3304635 h 4307298"/>
              <a:gd name="connsiteX9" fmla="*/ 2621672 w 5206296"/>
              <a:gd name="connsiteY9" fmla="*/ 4281129 h 4307298"/>
              <a:gd name="connsiteX10" fmla="*/ 37498 w 5206296"/>
              <a:gd name="connsiteY10" fmla="*/ 2144216 h 4307298"/>
              <a:gd name="connsiteX0" fmla="*/ 37498 w 5206296"/>
              <a:gd name="connsiteY0" fmla="*/ 2144216 h 4311706"/>
              <a:gd name="connsiteX1" fmla="*/ 1190437 w 5206296"/>
              <a:gd name="connsiteY1" fmla="*/ 395783 h 4311706"/>
              <a:gd name="connsiteX2" fmla="*/ 2621672 w 5206296"/>
              <a:gd name="connsiteY2" fmla="*/ 7303 h 4311706"/>
              <a:gd name="connsiteX3" fmla="*/ 3668593 w 5206296"/>
              <a:gd name="connsiteY3" fmla="*/ 183748 h 4311706"/>
              <a:gd name="connsiteX4" fmla="*/ 4649254 w 5206296"/>
              <a:gd name="connsiteY4" fmla="*/ 687330 h 4311706"/>
              <a:gd name="connsiteX5" fmla="*/ 5073325 w 5206296"/>
              <a:gd name="connsiteY5" fmla="*/ 1376443 h 4311706"/>
              <a:gd name="connsiteX6" fmla="*/ 5205846 w 5206296"/>
              <a:gd name="connsiteY6" fmla="*/ 2144216 h 4311706"/>
              <a:gd name="connsiteX7" fmla="*/ 5093202 w 5206296"/>
              <a:gd name="connsiteY7" fmla="*/ 2900443 h 4311706"/>
              <a:gd name="connsiteX8" fmla="*/ 4708889 w 5206296"/>
              <a:gd name="connsiteY8" fmla="*/ 3370896 h 4311706"/>
              <a:gd name="connsiteX9" fmla="*/ 2621672 w 5206296"/>
              <a:gd name="connsiteY9" fmla="*/ 4281129 h 4311706"/>
              <a:gd name="connsiteX10" fmla="*/ 37498 w 5206296"/>
              <a:gd name="connsiteY10" fmla="*/ 2144216 h 4311706"/>
              <a:gd name="connsiteX0" fmla="*/ 37498 w 5206296"/>
              <a:gd name="connsiteY0" fmla="*/ 2144216 h 4313286"/>
              <a:gd name="connsiteX1" fmla="*/ 1190437 w 5206296"/>
              <a:gd name="connsiteY1" fmla="*/ 395783 h 4313286"/>
              <a:gd name="connsiteX2" fmla="*/ 2621672 w 5206296"/>
              <a:gd name="connsiteY2" fmla="*/ 7303 h 4313286"/>
              <a:gd name="connsiteX3" fmla="*/ 3668593 w 5206296"/>
              <a:gd name="connsiteY3" fmla="*/ 183748 h 4313286"/>
              <a:gd name="connsiteX4" fmla="*/ 4649254 w 5206296"/>
              <a:gd name="connsiteY4" fmla="*/ 687330 h 4313286"/>
              <a:gd name="connsiteX5" fmla="*/ 5073325 w 5206296"/>
              <a:gd name="connsiteY5" fmla="*/ 1376443 h 4313286"/>
              <a:gd name="connsiteX6" fmla="*/ 5205846 w 5206296"/>
              <a:gd name="connsiteY6" fmla="*/ 2144216 h 4313286"/>
              <a:gd name="connsiteX7" fmla="*/ 5093202 w 5206296"/>
              <a:gd name="connsiteY7" fmla="*/ 2900443 h 4313286"/>
              <a:gd name="connsiteX8" fmla="*/ 4708889 w 5206296"/>
              <a:gd name="connsiteY8" fmla="*/ 3370896 h 4313286"/>
              <a:gd name="connsiteX9" fmla="*/ 2621672 w 5206296"/>
              <a:gd name="connsiteY9" fmla="*/ 4281129 h 4313286"/>
              <a:gd name="connsiteX10" fmla="*/ 37498 w 5206296"/>
              <a:gd name="connsiteY10" fmla="*/ 2144216 h 4313286"/>
              <a:gd name="connsiteX0" fmla="*/ 37498 w 5206296"/>
              <a:gd name="connsiteY0" fmla="*/ 2144216 h 4323453"/>
              <a:gd name="connsiteX1" fmla="*/ 1190437 w 5206296"/>
              <a:gd name="connsiteY1" fmla="*/ 395783 h 4323453"/>
              <a:gd name="connsiteX2" fmla="*/ 2621672 w 5206296"/>
              <a:gd name="connsiteY2" fmla="*/ 7303 h 4323453"/>
              <a:gd name="connsiteX3" fmla="*/ 3668593 w 5206296"/>
              <a:gd name="connsiteY3" fmla="*/ 183748 h 4323453"/>
              <a:gd name="connsiteX4" fmla="*/ 4649254 w 5206296"/>
              <a:gd name="connsiteY4" fmla="*/ 687330 h 4323453"/>
              <a:gd name="connsiteX5" fmla="*/ 5073325 w 5206296"/>
              <a:gd name="connsiteY5" fmla="*/ 1376443 h 4323453"/>
              <a:gd name="connsiteX6" fmla="*/ 5205846 w 5206296"/>
              <a:gd name="connsiteY6" fmla="*/ 2144216 h 4323453"/>
              <a:gd name="connsiteX7" fmla="*/ 5093202 w 5206296"/>
              <a:gd name="connsiteY7" fmla="*/ 2900443 h 4323453"/>
              <a:gd name="connsiteX8" fmla="*/ 4675758 w 5206296"/>
              <a:gd name="connsiteY8" fmla="*/ 3490165 h 4323453"/>
              <a:gd name="connsiteX9" fmla="*/ 2621672 w 5206296"/>
              <a:gd name="connsiteY9" fmla="*/ 4281129 h 4323453"/>
              <a:gd name="connsiteX10" fmla="*/ 37498 w 5206296"/>
              <a:gd name="connsiteY10" fmla="*/ 2144216 h 4323453"/>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37498 w 5206296"/>
              <a:gd name="connsiteY0" fmla="*/ 2144216 h 4330981"/>
              <a:gd name="connsiteX1" fmla="*/ 1190437 w 5206296"/>
              <a:gd name="connsiteY1" fmla="*/ 395783 h 4330981"/>
              <a:gd name="connsiteX2" fmla="*/ 2621672 w 5206296"/>
              <a:gd name="connsiteY2" fmla="*/ 7303 h 4330981"/>
              <a:gd name="connsiteX3" fmla="*/ 3668593 w 5206296"/>
              <a:gd name="connsiteY3" fmla="*/ 183748 h 4330981"/>
              <a:gd name="connsiteX4" fmla="*/ 4649254 w 5206296"/>
              <a:gd name="connsiteY4" fmla="*/ 687330 h 4330981"/>
              <a:gd name="connsiteX5" fmla="*/ 5073325 w 5206296"/>
              <a:gd name="connsiteY5" fmla="*/ 1376443 h 4330981"/>
              <a:gd name="connsiteX6" fmla="*/ 5205846 w 5206296"/>
              <a:gd name="connsiteY6" fmla="*/ 2144216 h 4330981"/>
              <a:gd name="connsiteX7" fmla="*/ 5093202 w 5206296"/>
              <a:gd name="connsiteY7" fmla="*/ 2900443 h 4330981"/>
              <a:gd name="connsiteX8" fmla="*/ 4781775 w 5206296"/>
              <a:gd name="connsiteY8" fmla="*/ 3563052 h 4330981"/>
              <a:gd name="connsiteX9" fmla="*/ 2621672 w 5206296"/>
              <a:gd name="connsiteY9" fmla="*/ 4281129 h 4330981"/>
              <a:gd name="connsiteX10" fmla="*/ 37498 w 5206296"/>
              <a:gd name="connsiteY10" fmla="*/ 2144216 h 4330981"/>
              <a:gd name="connsiteX0" fmla="*/ 2002 w 5170800"/>
              <a:gd name="connsiteY0" fmla="*/ 2144216 h 4281917"/>
              <a:gd name="connsiteX1" fmla="*/ 1154941 w 5170800"/>
              <a:gd name="connsiteY1" fmla="*/ 395783 h 4281917"/>
              <a:gd name="connsiteX2" fmla="*/ 2586176 w 5170800"/>
              <a:gd name="connsiteY2" fmla="*/ 7303 h 4281917"/>
              <a:gd name="connsiteX3" fmla="*/ 3633097 w 5170800"/>
              <a:gd name="connsiteY3" fmla="*/ 183748 h 4281917"/>
              <a:gd name="connsiteX4" fmla="*/ 4613758 w 5170800"/>
              <a:gd name="connsiteY4" fmla="*/ 687330 h 4281917"/>
              <a:gd name="connsiteX5" fmla="*/ 5037829 w 5170800"/>
              <a:gd name="connsiteY5" fmla="*/ 1376443 h 4281917"/>
              <a:gd name="connsiteX6" fmla="*/ 5170350 w 5170800"/>
              <a:gd name="connsiteY6" fmla="*/ 2144216 h 4281917"/>
              <a:gd name="connsiteX7" fmla="*/ 5057706 w 5170800"/>
              <a:gd name="connsiteY7" fmla="*/ 2900443 h 4281917"/>
              <a:gd name="connsiteX8" fmla="*/ 4746279 w 5170800"/>
              <a:gd name="connsiteY8" fmla="*/ 3563052 h 4281917"/>
              <a:gd name="connsiteX9" fmla="*/ 2586176 w 5170800"/>
              <a:gd name="connsiteY9" fmla="*/ 4281129 h 4281917"/>
              <a:gd name="connsiteX10" fmla="*/ 923028 w 5170800"/>
              <a:gd name="connsiteY10" fmla="*/ 3429854 h 4281917"/>
              <a:gd name="connsiteX11" fmla="*/ 2002 w 5170800"/>
              <a:gd name="connsiteY11" fmla="*/ 2144216 h 4281917"/>
              <a:gd name="connsiteX0" fmla="*/ 4651 w 5173449"/>
              <a:gd name="connsiteY0" fmla="*/ 2144216 h 4281138"/>
              <a:gd name="connsiteX1" fmla="*/ 1157590 w 5173449"/>
              <a:gd name="connsiteY1" fmla="*/ 395783 h 4281138"/>
              <a:gd name="connsiteX2" fmla="*/ 2588825 w 5173449"/>
              <a:gd name="connsiteY2" fmla="*/ 7303 h 4281138"/>
              <a:gd name="connsiteX3" fmla="*/ 3635746 w 5173449"/>
              <a:gd name="connsiteY3" fmla="*/ 183748 h 4281138"/>
              <a:gd name="connsiteX4" fmla="*/ 4616407 w 5173449"/>
              <a:gd name="connsiteY4" fmla="*/ 687330 h 4281138"/>
              <a:gd name="connsiteX5" fmla="*/ 5040478 w 5173449"/>
              <a:gd name="connsiteY5" fmla="*/ 1376443 h 4281138"/>
              <a:gd name="connsiteX6" fmla="*/ 5172999 w 5173449"/>
              <a:gd name="connsiteY6" fmla="*/ 2144216 h 4281138"/>
              <a:gd name="connsiteX7" fmla="*/ 5060355 w 5173449"/>
              <a:gd name="connsiteY7" fmla="*/ 2900443 h 4281138"/>
              <a:gd name="connsiteX8" fmla="*/ 4748928 w 5173449"/>
              <a:gd name="connsiteY8" fmla="*/ 3563052 h 4281138"/>
              <a:gd name="connsiteX9" fmla="*/ 2588825 w 5173449"/>
              <a:gd name="connsiteY9" fmla="*/ 4281129 h 4281138"/>
              <a:gd name="connsiteX10" fmla="*/ 826286 w 5173449"/>
              <a:gd name="connsiteY10" fmla="*/ 3549123 h 4281138"/>
              <a:gd name="connsiteX11" fmla="*/ 4651 w 5173449"/>
              <a:gd name="connsiteY11" fmla="*/ 2144216 h 4281138"/>
              <a:gd name="connsiteX0" fmla="*/ 4651 w 5173449"/>
              <a:gd name="connsiteY0" fmla="*/ 2149708 h 4286630"/>
              <a:gd name="connsiteX1" fmla="*/ 1157590 w 5173449"/>
              <a:gd name="connsiteY1" fmla="*/ 401275 h 4286630"/>
              <a:gd name="connsiteX2" fmla="*/ 2588825 w 5173449"/>
              <a:gd name="connsiteY2" fmla="*/ 12795 h 4286630"/>
              <a:gd name="connsiteX3" fmla="*/ 3861033 w 5173449"/>
              <a:gd name="connsiteY3" fmla="*/ 149484 h 4286630"/>
              <a:gd name="connsiteX4" fmla="*/ 4616407 w 5173449"/>
              <a:gd name="connsiteY4" fmla="*/ 692822 h 4286630"/>
              <a:gd name="connsiteX5" fmla="*/ 5040478 w 5173449"/>
              <a:gd name="connsiteY5" fmla="*/ 1381935 h 4286630"/>
              <a:gd name="connsiteX6" fmla="*/ 5172999 w 5173449"/>
              <a:gd name="connsiteY6" fmla="*/ 2149708 h 4286630"/>
              <a:gd name="connsiteX7" fmla="*/ 5060355 w 5173449"/>
              <a:gd name="connsiteY7" fmla="*/ 2905935 h 4286630"/>
              <a:gd name="connsiteX8" fmla="*/ 4748928 w 5173449"/>
              <a:gd name="connsiteY8" fmla="*/ 3568544 h 4286630"/>
              <a:gd name="connsiteX9" fmla="*/ 2588825 w 5173449"/>
              <a:gd name="connsiteY9" fmla="*/ 4286621 h 4286630"/>
              <a:gd name="connsiteX10" fmla="*/ 826286 w 5173449"/>
              <a:gd name="connsiteY10" fmla="*/ 3554615 h 4286630"/>
              <a:gd name="connsiteX11" fmla="*/ 4651 w 5173449"/>
              <a:gd name="connsiteY11" fmla="*/ 2149708 h 4286630"/>
              <a:gd name="connsiteX0" fmla="*/ 4651 w 5173449"/>
              <a:gd name="connsiteY0" fmla="*/ 2149708 h 4286630"/>
              <a:gd name="connsiteX1" fmla="*/ 1157590 w 5173449"/>
              <a:gd name="connsiteY1" fmla="*/ 401275 h 4286630"/>
              <a:gd name="connsiteX2" fmla="*/ 2588825 w 5173449"/>
              <a:gd name="connsiteY2" fmla="*/ 12795 h 4286630"/>
              <a:gd name="connsiteX3" fmla="*/ 3861033 w 5173449"/>
              <a:gd name="connsiteY3" fmla="*/ 149484 h 4286630"/>
              <a:gd name="connsiteX4" fmla="*/ 4835068 w 5173449"/>
              <a:gd name="connsiteY4" fmla="*/ 672943 h 4286630"/>
              <a:gd name="connsiteX5" fmla="*/ 5040478 w 5173449"/>
              <a:gd name="connsiteY5" fmla="*/ 1381935 h 4286630"/>
              <a:gd name="connsiteX6" fmla="*/ 5172999 w 5173449"/>
              <a:gd name="connsiteY6" fmla="*/ 2149708 h 4286630"/>
              <a:gd name="connsiteX7" fmla="*/ 5060355 w 5173449"/>
              <a:gd name="connsiteY7" fmla="*/ 2905935 h 4286630"/>
              <a:gd name="connsiteX8" fmla="*/ 4748928 w 5173449"/>
              <a:gd name="connsiteY8" fmla="*/ 3568544 h 4286630"/>
              <a:gd name="connsiteX9" fmla="*/ 2588825 w 5173449"/>
              <a:gd name="connsiteY9" fmla="*/ 4286621 h 4286630"/>
              <a:gd name="connsiteX10" fmla="*/ 826286 w 5173449"/>
              <a:gd name="connsiteY10" fmla="*/ 3554615 h 4286630"/>
              <a:gd name="connsiteX11" fmla="*/ 4651 w 5173449"/>
              <a:gd name="connsiteY11" fmla="*/ 2149708 h 4286630"/>
              <a:gd name="connsiteX0" fmla="*/ 4651 w 5252062"/>
              <a:gd name="connsiteY0" fmla="*/ 2149708 h 4286630"/>
              <a:gd name="connsiteX1" fmla="*/ 1157590 w 5252062"/>
              <a:gd name="connsiteY1" fmla="*/ 401275 h 4286630"/>
              <a:gd name="connsiteX2" fmla="*/ 2588825 w 5252062"/>
              <a:gd name="connsiteY2" fmla="*/ 12795 h 4286630"/>
              <a:gd name="connsiteX3" fmla="*/ 3861033 w 5252062"/>
              <a:gd name="connsiteY3" fmla="*/ 149484 h 4286630"/>
              <a:gd name="connsiteX4" fmla="*/ 4835068 w 5252062"/>
              <a:gd name="connsiteY4" fmla="*/ 672943 h 4286630"/>
              <a:gd name="connsiteX5" fmla="*/ 5219382 w 5252062"/>
              <a:gd name="connsiteY5" fmla="*/ 1421691 h 4286630"/>
              <a:gd name="connsiteX6" fmla="*/ 5172999 w 5252062"/>
              <a:gd name="connsiteY6" fmla="*/ 2149708 h 4286630"/>
              <a:gd name="connsiteX7" fmla="*/ 5060355 w 5252062"/>
              <a:gd name="connsiteY7" fmla="*/ 2905935 h 4286630"/>
              <a:gd name="connsiteX8" fmla="*/ 4748928 w 5252062"/>
              <a:gd name="connsiteY8" fmla="*/ 3568544 h 4286630"/>
              <a:gd name="connsiteX9" fmla="*/ 2588825 w 5252062"/>
              <a:gd name="connsiteY9" fmla="*/ 4286621 h 4286630"/>
              <a:gd name="connsiteX10" fmla="*/ 826286 w 5252062"/>
              <a:gd name="connsiteY10" fmla="*/ 3554615 h 4286630"/>
              <a:gd name="connsiteX11" fmla="*/ 4651 w 525206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35068 w 5319892"/>
              <a:gd name="connsiteY4" fmla="*/ 672943 h 4286630"/>
              <a:gd name="connsiteX5" fmla="*/ 5219382 w 5319892"/>
              <a:gd name="connsiteY5" fmla="*/ 1421691 h 4286630"/>
              <a:gd name="connsiteX6" fmla="*/ 5318773 w 5319892"/>
              <a:gd name="connsiteY6" fmla="*/ 2162960 h 4286630"/>
              <a:gd name="connsiteX7" fmla="*/ 5060355 w 5319892"/>
              <a:gd name="connsiteY7" fmla="*/ 2905935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35068 w 5319892"/>
              <a:gd name="connsiteY4" fmla="*/ 672943 h 4286630"/>
              <a:gd name="connsiteX5" fmla="*/ 5219382 w 5319892"/>
              <a:gd name="connsiteY5" fmla="*/ 1421691 h 4286630"/>
              <a:gd name="connsiteX6" fmla="*/ 5318773 w 5319892"/>
              <a:gd name="connsiteY6" fmla="*/ 2162960 h 4286630"/>
              <a:gd name="connsiteX7" fmla="*/ 5212755 w 5319892"/>
              <a:gd name="connsiteY7" fmla="*/ 3018578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49708 h 4286630"/>
              <a:gd name="connsiteX1" fmla="*/ 1157590 w 5319892"/>
              <a:gd name="connsiteY1" fmla="*/ 401275 h 4286630"/>
              <a:gd name="connsiteX2" fmla="*/ 2588825 w 5319892"/>
              <a:gd name="connsiteY2" fmla="*/ 12795 h 4286630"/>
              <a:gd name="connsiteX3" fmla="*/ 3861033 w 5319892"/>
              <a:gd name="connsiteY3" fmla="*/ 149484 h 4286630"/>
              <a:gd name="connsiteX4" fmla="*/ 4888077 w 5319892"/>
              <a:gd name="connsiteY4" fmla="*/ 553674 h 4286630"/>
              <a:gd name="connsiteX5" fmla="*/ 5219382 w 5319892"/>
              <a:gd name="connsiteY5" fmla="*/ 1421691 h 4286630"/>
              <a:gd name="connsiteX6" fmla="*/ 5318773 w 5319892"/>
              <a:gd name="connsiteY6" fmla="*/ 2162960 h 4286630"/>
              <a:gd name="connsiteX7" fmla="*/ 5212755 w 5319892"/>
              <a:gd name="connsiteY7" fmla="*/ 3018578 h 4286630"/>
              <a:gd name="connsiteX8" fmla="*/ 4748928 w 5319892"/>
              <a:gd name="connsiteY8" fmla="*/ 3568544 h 4286630"/>
              <a:gd name="connsiteX9" fmla="*/ 2588825 w 5319892"/>
              <a:gd name="connsiteY9" fmla="*/ 4286621 h 4286630"/>
              <a:gd name="connsiteX10" fmla="*/ 826286 w 5319892"/>
              <a:gd name="connsiteY10" fmla="*/ 3554615 h 4286630"/>
              <a:gd name="connsiteX11" fmla="*/ 4651 w 5319892"/>
              <a:gd name="connsiteY11" fmla="*/ 2149708 h 4286630"/>
              <a:gd name="connsiteX0" fmla="*/ 4651 w 5319892"/>
              <a:gd name="connsiteY0" fmla="*/ 2165310 h 4302232"/>
              <a:gd name="connsiteX1" fmla="*/ 1157590 w 5319892"/>
              <a:gd name="connsiteY1" fmla="*/ 416877 h 4302232"/>
              <a:gd name="connsiteX2" fmla="*/ 2588825 w 5319892"/>
              <a:gd name="connsiteY2" fmla="*/ 28397 h 4302232"/>
              <a:gd name="connsiteX3" fmla="*/ 3867660 w 5319892"/>
              <a:gd name="connsiteY3" fmla="*/ 105452 h 4302232"/>
              <a:gd name="connsiteX4" fmla="*/ 4888077 w 5319892"/>
              <a:gd name="connsiteY4" fmla="*/ 569276 h 4302232"/>
              <a:gd name="connsiteX5" fmla="*/ 5219382 w 5319892"/>
              <a:gd name="connsiteY5" fmla="*/ 1437293 h 4302232"/>
              <a:gd name="connsiteX6" fmla="*/ 5318773 w 5319892"/>
              <a:gd name="connsiteY6" fmla="*/ 2178562 h 4302232"/>
              <a:gd name="connsiteX7" fmla="*/ 5212755 w 5319892"/>
              <a:gd name="connsiteY7" fmla="*/ 3034180 h 4302232"/>
              <a:gd name="connsiteX8" fmla="*/ 4748928 w 5319892"/>
              <a:gd name="connsiteY8" fmla="*/ 3584146 h 4302232"/>
              <a:gd name="connsiteX9" fmla="*/ 2588825 w 5319892"/>
              <a:gd name="connsiteY9" fmla="*/ 4302223 h 4302232"/>
              <a:gd name="connsiteX10" fmla="*/ 826286 w 5319892"/>
              <a:gd name="connsiteY10" fmla="*/ 3570217 h 4302232"/>
              <a:gd name="connsiteX11" fmla="*/ 4651 w 5319892"/>
              <a:gd name="connsiteY11" fmla="*/ 2165310 h 4302232"/>
              <a:gd name="connsiteX0" fmla="*/ 4651 w 5319892"/>
              <a:gd name="connsiteY0" fmla="*/ 2165310 h 4302232"/>
              <a:gd name="connsiteX1" fmla="*/ 1157590 w 5319892"/>
              <a:gd name="connsiteY1" fmla="*/ 416877 h 4302232"/>
              <a:gd name="connsiteX2" fmla="*/ 2588825 w 5319892"/>
              <a:gd name="connsiteY2" fmla="*/ 28397 h 4302232"/>
              <a:gd name="connsiteX3" fmla="*/ 3867660 w 5319892"/>
              <a:gd name="connsiteY3" fmla="*/ 105452 h 4302232"/>
              <a:gd name="connsiteX4" fmla="*/ 4888077 w 5319892"/>
              <a:gd name="connsiteY4" fmla="*/ 569276 h 4302232"/>
              <a:gd name="connsiteX5" fmla="*/ 5219382 w 5319892"/>
              <a:gd name="connsiteY5" fmla="*/ 1437293 h 4302232"/>
              <a:gd name="connsiteX6" fmla="*/ 5318773 w 5319892"/>
              <a:gd name="connsiteY6" fmla="*/ 2178562 h 4302232"/>
              <a:gd name="connsiteX7" fmla="*/ 5133242 w 5319892"/>
              <a:gd name="connsiteY7" fmla="*/ 3067311 h 4302232"/>
              <a:gd name="connsiteX8" fmla="*/ 4748928 w 5319892"/>
              <a:gd name="connsiteY8" fmla="*/ 3584146 h 4302232"/>
              <a:gd name="connsiteX9" fmla="*/ 2588825 w 5319892"/>
              <a:gd name="connsiteY9" fmla="*/ 4302223 h 4302232"/>
              <a:gd name="connsiteX10" fmla="*/ 826286 w 5319892"/>
              <a:gd name="connsiteY10" fmla="*/ 3570217 h 4302232"/>
              <a:gd name="connsiteX11" fmla="*/ 4651 w 5319892"/>
              <a:gd name="connsiteY11" fmla="*/ 2165310 h 4302232"/>
              <a:gd name="connsiteX0" fmla="*/ 4651 w 5371170"/>
              <a:gd name="connsiteY0" fmla="*/ 2165310 h 4302232"/>
              <a:gd name="connsiteX1" fmla="*/ 1157590 w 5371170"/>
              <a:gd name="connsiteY1" fmla="*/ 416877 h 4302232"/>
              <a:gd name="connsiteX2" fmla="*/ 2588825 w 5371170"/>
              <a:gd name="connsiteY2" fmla="*/ 28397 h 4302232"/>
              <a:gd name="connsiteX3" fmla="*/ 3867660 w 5371170"/>
              <a:gd name="connsiteY3" fmla="*/ 105452 h 4302232"/>
              <a:gd name="connsiteX4" fmla="*/ 4888077 w 5371170"/>
              <a:gd name="connsiteY4" fmla="*/ 569276 h 4302232"/>
              <a:gd name="connsiteX5" fmla="*/ 5332026 w 5371170"/>
              <a:gd name="connsiteY5" fmla="*/ 1443919 h 4302232"/>
              <a:gd name="connsiteX6" fmla="*/ 5318773 w 5371170"/>
              <a:gd name="connsiteY6" fmla="*/ 2178562 h 4302232"/>
              <a:gd name="connsiteX7" fmla="*/ 5133242 w 5371170"/>
              <a:gd name="connsiteY7" fmla="*/ 3067311 h 4302232"/>
              <a:gd name="connsiteX8" fmla="*/ 4748928 w 5371170"/>
              <a:gd name="connsiteY8" fmla="*/ 3584146 h 4302232"/>
              <a:gd name="connsiteX9" fmla="*/ 2588825 w 5371170"/>
              <a:gd name="connsiteY9" fmla="*/ 4302223 h 4302232"/>
              <a:gd name="connsiteX10" fmla="*/ 826286 w 5371170"/>
              <a:gd name="connsiteY10" fmla="*/ 3570217 h 4302232"/>
              <a:gd name="connsiteX11" fmla="*/ 4651 w 5371170"/>
              <a:gd name="connsiteY11" fmla="*/ 2165310 h 4302232"/>
              <a:gd name="connsiteX0" fmla="*/ 4651 w 5339123"/>
              <a:gd name="connsiteY0" fmla="*/ 2165310 h 4302232"/>
              <a:gd name="connsiteX1" fmla="*/ 1157590 w 5339123"/>
              <a:gd name="connsiteY1" fmla="*/ 416877 h 4302232"/>
              <a:gd name="connsiteX2" fmla="*/ 2588825 w 5339123"/>
              <a:gd name="connsiteY2" fmla="*/ 28397 h 4302232"/>
              <a:gd name="connsiteX3" fmla="*/ 3867660 w 5339123"/>
              <a:gd name="connsiteY3" fmla="*/ 105452 h 4302232"/>
              <a:gd name="connsiteX4" fmla="*/ 4888077 w 5339123"/>
              <a:gd name="connsiteY4" fmla="*/ 569276 h 4302232"/>
              <a:gd name="connsiteX5" fmla="*/ 5332026 w 5339123"/>
              <a:gd name="connsiteY5" fmla="*/ 1443919 h 4302232"/>
              <a:gd name="connsiteX6" fmla="*/ 5318773 w 5339123"/>
              <a:gd name="connsiteY6" fmla="*/ 2178562 h 4302232"/>
              <a:gd name="connsiteX7" fmla="*/ 5133242 w 5339123"/>
              <a:gd name="connsiteY7" fmla="*/ 3067311 h 4302232"/>
              <a:gd name="connsiteX8" fmla="*/ 4748928 w 5339123"/>
              <a:gd name="connsiteY8" fmla="*/ 3584146 h 4302232"/>
              <a:gd name="connsiteX9" fmla="*/ 2588825 w 5339123"/>
              <a:gd name="connsiteY9" fmla="*/ 4302223 h 4302232"/>
              <a:gd name="connsiteX10" fmla="*/ 826286 w 5339123"/>
              <a:gd name="connsiteY10" fmla="*/ 3570217 h 4302232"/>
              <a:gd name="connsiteX11" fmla="*/ 4651 w 5339123"/>
              <a:gd name="connsiteY11" fmla="*/ 2165310 h 4302232"/>
              <a:gd name="connsiteX0" fmla="*/ 4651 w 5339123"/>
              <a:gd name="connsiteY0" fmla="*/ 2165310 h 4302232"/>
              <a:gd name="connsiteX1" fmla="*/ 1157590 w 5339123"/>
              <a:gd name="connsiteY1" fmla="*/ 416877 h 4302232"/>
              <a:gd name="connsiteX2" fmla="*/ 2588825 w 5339123"/>
              <a:gd name="connsiteY2" fmla="*/ 28397 h 4302232"/>
              <a:gd name="connsiteX3" fmla="*/ 3867660 w 5339123"/>
              <a:gd name="connsiteY3" fmla="*/ 105452 h 4302232"/>
              <a:gd name="connsiteX4" fmla="*/ 5027225 w 5339123"/>
              <a:gd name="connsiteY4" fmla="*/ 443380 h 4302232"/>
              <a:gd name="connsiteX5" fmla="*/ 5332026 w 5339123"/>
              <a:gd name="connsiteY5" fmla="*/ 1443919 h 4302232"/>
              <a:gd name="connsiteX6" fmla="*/ 5318773 w 5339123"/>
              <a:gd name="connsiteY6" fmla="*/ 2178562 h 4302232"/>
              <a:gd name="connsiteX7" fmla="*/ 5133242 w 5339123"/>
              <a:gd name="connsiteY7" fmla="*/ 3067311 h 4302232"/>
              <a:gd name="connsiteX8" fmla="*/ 4748928 w 5339123"/>
              <a:gd name="connsiteY8" fmla="*/ 3584146 h 4302232"/>
              <a:gd name="connsiteX9" fmla="*/ 2588825 w 5339123"/>
              <a:gd name="connsiteY9" fmla="*/ 4302223 h 4302232"/>
              <a:gd name="connsiteX10" fmla="*/ 826286 w 5339123"/>
              <a:gd name="connsiteY10" fmla="*/ 3570217 h 4302232"/>
              <a:gd name="connsiteX11" fmla="*/ 4651 w 5339123"/>
              <a:gd name="connsiteY11" fmla="*/ 2165310 h 4302232"/>
              <a:gd name="connsiteX0" fmla="*/ 4651 w 5339123"/>
              <a:gd name="connsiteY0" fmla="*/ 2206501 h 4343423"/>
              <a:gd name="connsiteX1" fmla="*/ 1157590 w 5339123"/>
              <a:gd name="connsiteY1" fmla="*/ 458068 h 4343423"/>
              <a:gd name="connsiteX2" fmla="*/ 2588825 w 5339123"/>
              <a:gd name="connsiteY2" fmla="*/ 69588 h 4343423"/>
              <a:gd name="connsiteX3" fmla="*/ 3880913 w 5339123"/>
              <a:gd name="connsiteY3" fmla="*/ 67130 h 4343423"/>
              <a:gd name="connsiteX4" fmla="*/ 5027225 w 5339123"/>
              <a:gd name="connsiteY4" fmla="*/ 484571 h 4343423"/>
              <a:gd name="connsiteX5" fmla="*/ 5332026 w 5339123"/>
              <a:gd name="connsiteY5" fmla="*/ 1485110 h 4343423"/>
              <a:gd name="connsiteX6" fmla="*/ 5318773 w 5339123"/>
              <a:gd name="connsiteY6" fmla="*/ 2219753 h 4343423"/>
              <a:gd name="connsiteX7" fmla="*/ 5133242 w 5339123"/>
              <a:gd name="connsiteY7" fmla="*/ 3108502 h 4343423"/>
              <a:gd name="connsiteX8" fmla="*/ 4748928 w 5339123"/>
              <a:gd name="connsiteY8" fmla="*/ 3625337 h 4343423"/>
              <a:gd name="connsiteX9" fmla="*/ 2588825 w 5339123"/>
              <a:gd name="connsiteY9" fmla="*/ 4343414 h 4343423"/>
              <a:gd name="connsiteX10" fmla="*/ 826286 w 5339123"/>
              <a:gd name="connsiteY10" fmla="*/ 3611408 h 4343423"/>
              <a:gd name="connsiteX11" fmla="*/ 4651 w 5339123"/>
              <a:gd name="connsiteY11" fmla="*/ 2206501 h 4343423"/>
              <a:gd name="connsiteX0" fmla="*/ 4651 w 5339123"/>
              <a:gd name="connsiteY0" fmla="*/ 2206501 h 4343423"/>
              <a:gd name="connsiteX1" fmla="*/ 1157590 w 5339123"/>
              <a:gd name="connsiteY1" fmla="*/ 458068 h 4343423"/>
              <a:gd name="connsiteX2" fmla="*/ 2588825 w 5339123"/>
              <a:gd name="connsiteY2" fmla="*/ 69588 h 4343423"/>
              <a:gd name="connsiteX3" fmla="*/ 3880913 w 5339123"/>
              <a:gd name="connsiteY3" fmla="*/ 67130 h 4343423"/>
              <a:gd name="connsiteX4" fmla="*/ 5027225 w 5339123"/>
              <a:gd name="connsiteY4" fmla="*/ 484571 h 4343423"/>
              <a:gd name="connsiteX5" fmla="*/ 5332026 w 5339123"/>
              <a:gd name="connsiteY5" fmla="*/ 1485110 h 4343423"/>
              <a:gd name="connsiteX6" fmla="*/ 5318773 w 5339123"/>
              <a:gd name="connsiteY6" fmla="*/ 2219753 h 4343423"/>
              <a:gd name="connsiteX7" fmla="*/ 5133242 w 5339123"/>
              <a:gd name="connsiteY7" fmla="*/ 3108502 h 4343423"/>
              <a:gd name="connsiteX8" fmla="*/ 4748928 w 5339123"/>
              <a:gd name="connsiteY8" fmla="*/ 3625337 h 4343423"/>
              <a:gd name="connsiteX9" fmla="*/ 2588825 w 5339123"/>
              <a:gd name="connsiteY9" fmla="*/ 4343414 h 4343423"/>
              <a:gd name="connsiteX10" fmla="*/ 826286 w 5339123"/>
              <a:gd name="connsiteY10" fmla="*/ 3611408 h 4343423"/>
              <a:gd name="connsiteX11" fmla="*/ 4651 w 5339123"/>
              <a:gd name="connsiteY11" fmla="*/ 2206501 h 4343423"/>
              <a:gd name="connsiteX0" fmla="*/ 4651 w 5339123"/>
              <a:gd name="connsiteY0" fmla="*/ 2187716 h 4324638"/>
              <a:gd name="connsiteX1" fmla="*/ 1157590 w 5339123"/>
              <a:gd name="connsiteY1" fmla="*/ 439283 h 4324638"/>
              <a:gd name="connsiteX2" fmla="*/ 2588825 w 5339123"/>
              <a:gd name="connsiteY2" fmla="*/ 50803 h 4324638"/>
              <a:gd name="connsiteX3" fmla="*/ 3880913 w 5339123"/>
              <a:gd name="connsiteY3" fmla="*/ 48345 h 4324638"/>
              <a:gd name="connsiteX4" fmla="*/ 5027225 w 5339123"/>
              <a:gd name="connsiteY4" fmla="*/ 465786 h 4324638"/>
              <a:gd name="connsiteX5" fmla="*/ 5332026 w 5339123"/>
              <a:gd name="connsiteY5" fmla="*/ 1466325 h 4324638"/>
              <a:gd name="connsiteX6" fmla="*/ 5318773 w 5339123"/>
              <a:gd name="connsiteY6" fmla="*/ 2200968 h 4324638"/>
              <a:gd name="connsiteX7" fmla="*/ 5133242 w 5339123"/>
              <a:gd name="connsiteY7" fmla="*/ 3089717 h 4324638"/>
              <a:gd name="connsiteX8" fmla="*/ 4748928 w 5339123"/>
              <a:gd name="connsiteY8" fmla="*/ 3606552 h 4324638"/>
              <a:gd name="connsiteX9" fmla="*/ 2588825 w 5339123"/>
              <a:gd name="connsiteY9" fmla="*/ 4324629 h 4324638"/>
              <a:gd name="connsiteX10" fmla="*/ 826286 w 5339123"/>
              <a:gd name="connsiteY10" fmla="*/ 3592623 h 4324638"/>
              <a:gd name="connsiteX11" fmla="*/ 4651 w 5339123"/>
              <a:gd name="connsiteY11" fmla="*/ 2187716 h 4324638"/>
              <a:gd name="connsiteX0" fmla="*/ 4651 w 5339123"/>
              <a:gd name="connsiteY0" fmla="*/ 2187716 h 4324638"/>
              <a:gd name="connsiteX1" fmla="*/ 1157590 w 5339123"/>
              <a:gd name="connsiteY1" fmla="*/ 439283 h 4324638"/>
              <a:gd name="connsiteX2" fmla="*/ 2588825 w 5339123"/>
              <a:gd name="connsiteY2" fmla="*/ 50803 h 4324638"/>
              <a:gd name="connsiteX3" fmla="*/ 3880913 w 5339123"/>
              <a:gd name="connsiteY3" fmla="*/ 48345 h 4324638"/>
              <a:gd name="connsiteX4" fmla="*/ 5027225 w 5339123"/>
              <a:gd name="connsiteY4" fmla="*/ 465786 h 4324638"/>
              <a:gd name="connsiteX5" fmla="*/ 5292269 w 5339123"/>
              <a:gd name="connsiteY5" fmla="*/ 1041580 h 4324638"/>
              <a:gd name="connsiteX6" fmla="*/ 5332026 w 5339123"/>
              <a:gd name="connsiteY6" fmla="*/ 1466325 h 4324638"/>
              <a:gd name="connsiteX7" fmla="*/ 5318773 w 5339123"/>
              <a:gd name="connsiteY7" fmla="*/ 2200968 h 4324638"/>
              <a:gd name="connsiteX8" fmla="*/ 5133242 w 5339123"/>
              <a:gd name="connsiteY8" fmla="*/ 3089717 h 4324638"/>
              <a:gd name="connsiteX9" fmla="*/ 4748928 w 5339123"/>
              <a:gd name="connsiteY9" fmla="*/ 3606552 h 4324638"/>
              <a:gd name="connsiteX10" fmla="*/ 2588825 w 5339123"/>
              <a:gd name="connsiteY10" fmla="*/ 4324629 h 4324638"/>
              <a:gd name="connsiteX11" fmla="*/ 826286 w 5339123"/>
              <a:gd name="connsiteY11" fmla="*/ 3592623 h 4324638"/>
              <a:gd name="connsiteX12" fmla="*/ 4651 w 5339123"/>
              <a:gd name="connsiteY12" fmla="*/ 2187716 h 4324638"/>
              <a:gd name="connsiteX0" fmla="*/ 4651 w 5440057"/>
              <a:gd name="connsiteY0" fmla="*/ 2187716 h 4324638"/>
              <a:gd name="connsiteX1" fmla="*/ 1157590 w 5440057"/>
              <a:gd name="connsiteY1" fmla="*/ 439283 h 4324638"/>
              <a:gd name="connsiteX2" fmla="*/ 2588825 w 5440057"/>
              <a:gd name="connsiteY2" fmla="*/ 50803 h 4324638"/>
              <a:gd name="connsiteX3" fmla="*/ 3880913 w 5440057"/>
              <a:gd name="connsiteY3" fmla="*/ 48345 h 4324638"/>
              <a:gd name="connsiteX4" fmla="*/ 5027225 w 5440057"/>
              <a:gd name="connsiteY4" fmla="*/ 465786 h 4324638"/>
              <a:gd name="connsiteX5" fmla="*/ 5292269 w 5440057"/>
              <a:gd name="connsiteY5" fmla="*/ 1041580 h 4324638"/>
              <a:gd name="connsiteX6" fmla="*/ 5438043 w 5440057"/>
              <a:gd name="connsiteY6" fmla="*/ 1472952 h 4324638"/>
              <a:gd name="connsiteX7" fmla="*/ 5318773 w 5440057"/>
              <a:gd name="connsiteY7" fmla="*/ 2200968 h 4324638"/>
              <a:gd name="connsiteX8" fmla="*/ 5133242 w 5440057"/>
              <a:gd name="connsiteY8" fmla="*/ 3089717 h 4324638"/>
              <a:gd name="connsiteX9" fmla="*/ 4748928 w 5440057"/>
              <a:gd name="connsiteY9" fmla="*/ 3606552 h 4324638"/>
              <a:gd name="connsiteX10" fmla="*/ 2588825 w 5440057"/>
              <a:gd name="connsiteY10" fmla="*/ 4324629 h 4324638"/>
              <a:gd name="connsiteX11" fmla="*/ 826286 w 5440057"/>
              <a:gd name="connsiteY11" fmla="*/ 3592623 h 4324638"/>
              <a:gd name="connsiteX12" fmla="*/ 4651 w 5440057"/>
              <a:gd name="connsiteY12" fmla="*/ 2187716 h 4324638"/>
              <a:gd name="connsiteX0" fmla="*/ 4651 w 5440057"/>
              <a:gd name="connsiteY0" fmla="*/ 2187716 h 4324638"/>
              <a:gd name="connsiteX1" fmla="*/ 1157590 w 5440057"/>
              <a:gd name="connsiteY1" fmla="*/ 439283 h 4324638"/>
              <a:gd name="connsiteX2" fmla="*/ 2588825 w 5440057"/>
              <a:gd name="connsiteY2" fmla="*/ 50803 h 4324638"/>
              <a:gd name="connsiteX3" fmla="*/ 3880913 w 5440057"/>
              <a:gd name="connsiteY3" fmla="*/ 48345 h 4324638"/>
              <a:gd name="connsiteX4" fmla="*/ 5027225 w 5440057"/>
              <a:gd name="connsiteY4" fmla="*/ 465786 h 4324638"/>
              <a:gd name="connsiteX5" fmla="*/ 5385034 w 5440057"/>
              <a:gd name="connsiteY5" fmla="*/ 988571 h 4324638"/>
              <a:gd name="connsiteX6" fmla="*/ 5438043 w 5440057"/>
              <a:gd name="connsiteY6" fmla="*/ 1472952 h 4324638"/>
              <a:gd name="connsiteX7" fmla="*/ 5318773 w 5440057"/>
              <a:gd name="connsiteY7" fmla="*/ 2200968 h 4324638"/>
              <a:gd name="connsiteX8" fmla="*/ 5133242 w 5440057"/>
              <a:gd name="connsiteY8" fmla="*/ 3089717 h 4324638"/>
              <a:gd name="connsiteX9" fmla="*/ 4748928 w 5440057"/>
              <a:gd name="connsiteY9" fmla="*/ 3606552 h 4324638"/>
              <a:gd name="connsiteX10" fmla="*/ 2588825 w 5440057"/>
              <a:gd name="connsiteY10" fmla="*/ 4324629 h 4324638"/>
              <a:gd name="connsiteX11" fmla="*/ 826286 w 5440057"/>
              <a:gd name="connsiteY11" fmla="*/ 3592623 h 4324638"/>
              <a:gd name="connsiteX12" fmla="*/ 4651 w 5440057"/>
              <a:gd name="connsiteY12" fmla="*/ 2187716 h 4324638"/>
              <a:gd name="connsiteX0" fmla="*/ 4651 w 5440057"/>
              <a:gd name="connsiteY0" fmla="*/ 2262587 h 4399509"/>
              <a:gd name="connsiteX1" fmla="*/ 1157590 w 5440057"/>
              <a:gd name="connsiteY1" fmla="*/ 514154 h 4399509"/>
              <a:gd name="connsiteX2" fmla="*/ 2588825 w 5440057"/>
              <a:gd name="connsiteY2" fmla="*/ 125674 h 4399509"/>
              <a:gd name="connsiteX3" fmla="*/ 3900791 w 5440057"/>
              <a:gd name="connsiteY3" fmla="*/ 23824 h 4399509"/>
              <a:gd name="connsiteX4" fmla="*/ 5027225 w 5440057"/>
              <a:gd name="connsiteY4" fmla="*/ 540657 h 4399509"/>
              <a:gd name="connsiteX5" fmla="*/ 5385034 w 5440057"/>
              <a:gd name="connsiteY5" fmla="*/ 1063442 h 4399509"/>
              <a:gd name="connsiteX6" fmla="*/ 5438043 w 5440057"/>
              <a:gd name="connsiteY6" fmla="*/ 1547823 h 4399509"/>
              <a:gd name="connsiteX7" fmla="*/ 5318773 w 5440057"/>
              <a:gd name="connsiteY7" fmla="*/ 2275839 h 4399509"/>
              <a:gd name="connsiteX8" fmla="*/ 5133242 w 5440057"/>
              <a:gd name="connsiteY8" fmla="*/ 3164588 h 4399509"/>
              <a:gd name="connsiteX9" fmla="*/ 4748928 w 5440057"/>
              <a:gd name="connsiteY9" fmla="*/ 3681423 h 4399509"/>
              <a:gd name="connsiteX10" fmla="*/ 2588825 w 5440057"/>
              <a:gd name="connsiteY10" fmla="*/ 4399500 h 4399509"/>
              <a:gd name="connsiteX11" fmla="*/ 826286 w 5440057"/>
              <a:gd name="connsiteY11" fmla="*/ 3667494 h 4399509"/>
              <a:gd name="connsiteX12" fmla="*/ 4651 w 5440057"/>
              <a:gd name="connsiteY12" fmla="*/ 2262587 h 4399509"/>
              <a:gd name="connsiteX0" fmla="*/ 2824 w 5438230"/>
              <a:gd name="connsiteY0" fmla="*/ 2261833 h 4398755"/>
              <a:gd name="connsiteX1" fmla="*/ 1076250 w 5438230"/>
              <a:gd name="connsiteY1" fmla="*/ 480269 h 4398755"/>
              <a:gd name="connsiteX2" fmla="*/ 2586998 w 5438230"/>
              <a:gd name="connsiteY2" fmla="*/ 124920 h 4398755"/>
              <a:gd name="connsiteX3" fmla="*/ 3898964 w 5438230"/>
              <a:gd name="connsiteY3" fmla="*/ 23070 h 4398755"/>
              <a:gd name="connsiteX4" fmla="*/ 5025398 w 5438230"/>
              <a:gd name="connsiteY4" fmla="*/ 539903 h 4398755"/>
              <a:gd name="connsiteX5" fmla="*/ 5383207 w 5438230"/>
              <a:gd name="connsiteY5" fmla="*/ 1062688 h 4398755"/>
              <a:gd name="connsiteX6" fmla="*/ 5436216 w 5438230"/>
              <a:gd name="connsiteY6" fmla="*/ 1547069 h 4398755"/>
              <a:gd name="connsiteX7" fmla="*/ 5316946 w 5438230"/>
              <a:gd name="connsiteY7" fmla="*/ 2275085 h 4398755"/>
              <a:gd name="connsiteX8" fmla="*/ 5131415 w 5438230"/>
              <a:gd name="connsiteY8" fmla="*/ 3163834 h 4398755"/>
              <a:gd name="connsiteX9" fmla="*/ 4747101 w 5438230"/>
              <a:gd name="connsiteY9" fmla="*/ 3680669 h 4398755"/>
              <a:gd name="connsiteX10" fmla="*/ 2586998 w 5438230"/>
              <a:gd name="connsiteY10" fmla="*/ 4398746 h 4398755"/>
              <a:gd name="connsiteX11" fmla="*/ 824459 w 5438230"/>
              <a:gd name="connsiteY11" fmla="*/ 3666740 h 4398755"/>
              <a:gd name="connsiteX12" fmla="*/ 2824 w 5438230"/>
              <a:gd name="connsiteY12" fmla="*/ 2261833 h 4398755"/>
              <a:gd name="connsiteX0" fmla="*/ 2824 w 5438230"/>
              <a:gd name="connsiteY0" fmla="*/ 2261833 h 4398755"/>
              <a:gd name="connsiteX1" fmla="*/ 1076250 w 5438230"/>
              <a:gd name="connsiteY1" fmla="*/ 480269 h 4398755"/>
              <a:gd name="connsiteX2" fmla="*/ 2586998 w 5438230"/>
              <a:gd name="connsiteY2" fmla="*/ 124920 h 4398755"/>
              <a:gd name="connsiteX3" fmla="*/ 3898964 w 5438230"/>
              <a:gd name="connsiteY3" fmla="*/ 23070 h 4398755"/>
              <a:gd name="connsiteX4" fmla="*/ 5025398 w 5438230"/>
              <a:gd name="connsiteY4" fmla="*/ 539903 h 4398755"/>
              <a:gd name="connsiteX5" fmla="*/ 5383207 w 5438230"/>
              <a:gd name="connsiteY5" fmla="*/ 1062688 h 4398755"/>
              <a:gd name="connsiteX6" fmla="*/ 5436216 w 5438230"/>
              <a:gd name="connsiteY6" fmla="*/ 1547069 h 4398755"/>
              <a:gd name="connsiteX7" fmla="*/ 5316946 w 5438230"/>
              <a:gd name="connsiteY7" fmla="*/ 2275085 h 4398755"/>
              <a:gd name="connsiteX8" fmla="*/ 4892876 w 5438230"/>
              <a:gd name="connsiteY8" fmla="*/ 3150582 h 4398755"/>
              <a:gd name="connsiteX9" fmla="*/ 4747101 w 5438230"/>
              <a:gd name="connsiteY9" fmla="*/ 3680669 h 4398755"/>
              <a:gd name="connsiteX10" fmla="*/ 2586998 w 5438230"/>
              <a:gd name="connsiteY10" fmla="*/ 4398746 h 4398755"/>
              <a:gd name="connsiteX11" fmla="*/ 824459 w 5438230"/>
              <a:gd name="connsiteY11" fmla="*/ 3666740 h 4398755"/>
              <a:gd name="connsiteX12" fmla="*/ 2824 w 5438230"/>
              <a:gd name="connsiteY12" fmla="*/ 2261833 h 4398755"/>
              <a:gd name="connsiteX0" fmla="*/ 2824 w 5438230"/>
              <a:gd name="connsiteY0" fmla="*/ 2261833 h 4398766"/>
              <a:gd name="connsiteX1" fmla="*/ 1076250 w 5438230"/>
              <a:gd name="connsiteY1" fmla="*/ 480269 h 4398766"/>
              <a:gd name="connsiteX2" fmla="*/ 2586998 w 5438230"/>
              <a:gd name="connsiteY2" fmla="*/ 124920 h 4398766"/>
              <a:gd name="connsiteX3" fmla="*/ 3898964 w 5438230"/>
              <a:gd name="connsiteY3" fmla="*/ 23070 h 4398766"/>
              <a:gd name="connsiteX4" fmla="*/ 5025398 w 5438230"/>
              <a:gd name="connsiteY4" fmla="*/ 539903 h 4398766"/>
              <a:gd name="connsiteX5" fmla="*/ 5383207 w 5438230"/>
              <a:gd name="connsiteY5" fmla="*/ 1062688 h 4398766"/>
              <a:gd name="connsiteX6" fmla="*/ 5436216 w 5438230"/>
              <a:gd name="connsiteY6" fmla="*/ 1547069 h 4398766"/>
              <a:gd name="connsiteX7" fmla="*/ 5316946 w 5438230"/>
              <a:gd name="connsiteY7" fmla="*/ 2275085 h 4398766"/>
              <a:gd name="connsiteX8" fmla="*/ 4892876 w 5438230"/>
              <a:gd name="connsiteY8" fmla="*/ 3150582 h 4398766"/>
              <a:gd name="connsiteX9" fmla="*/ 4442301 w 5438230"/>
              <a:gd name="connsiteY9" fmla="*/ 3687295 h 4398766"/>
              <a:gd name="connsiteX10" fmla="*/ 2586998 w 5438230"/>
              <a:gd name="connsiteY10" fmla="*/ 4398746 h 4398766"/>
              <a:gd name="connsiteX11" fmla="*/ 824459 w 5438230"/>
              <a:gd name="connsiteY11" fmla="*/ 3666740 h 4398766"/>
              <a:gd name="connsiteX12" fmla="*/ 2824 w 5438230"/>
              <a:gd name="connsiteY12" fmla="*/ 2261833 h 4398766"/>
              <a:gd name="connsiteX0" fmla="*/ 2824 w 5438230"/>
              <a:gd name="connsiteY0" fmla="*/ 2256480 h 4393413"/>
              <a:gd name="connsiteX1" fmla="*/ 1076250 w 5438230"/>
              <a:gd name="connsiteY1" fmla="*/ 474916 h 4393413"/>
              <a:gd name="connsiteX2" fmla="*/ 2586998 w 5438230"/>
              <a:gd name="connsiteY2" fmla="*/ 165949 h 4393413"/>
              <a:gd name="connsiteX3" fmla="*/ 3898964 w 5438230"/>
              <a:gd name="connsiteY3" fmla="*/ 17717 h 4393413"/>
              <a:gd name="connsiteX4" fmla="*/ 5025398 w 5438230"/>
              <a:gd name="connsiteY4" fmla="*/ 534550 h 4393413"/>
              <a:gd name="connsiteX5" fmla="*/ 5383207 w 5438230"/>
              <a:gd name="connsiteY5" fmla="*/ 1057335 h 4393413"/>
              <a:gd name="connsiteX6" fmla="*/ 5436216 w 5438230"/>
              <a:gd name="connsiteY6" fmla="*/ 1541716 h 4393413"/>
              <a:gd name="connsiteX7" fmla="*/ 5316946 w 5438230"/>
              <a:gd name="connsiteY7" fmla="*/ 2269732 h 4393413"/>
              <a:gd name="connsiteX8" fmla="*/ 4892876 w 5438230"/>
              <a:gd name="connsiteY8" fmla="*/ 3145229 h 4393413"/>
              <a:gd name="connsiteX9" fmla="*/ 4442301 w 5438230"/>
              <a:gd name="connsiteY9" fmla="*/ 3681942 h 4393413"/>
              <a:gd name="connsiteX10" fmla="*/ 2586998 w 5438230"/>
              <a:gd name="connsiteY10" fmla="*/ 4393393 h 4393413"/>
              <a:gd name="connsiteX11" fmla="*/ 824459 w 5438230"/>
              <a:gd name="connsiteY11" fmla="*/ 3661387 h 4393413"/>
              <a:gd name="connsiteX12" fmla="*/ 2824 w 5438230"/>
              <a:gd name="connsiteY12" fmla="*/ 2256480 h 4393413"/>
              <a:gd name="connsiteX0" fmla="*/ 2824 w 5437748"/>
              <a:gd name="connsiteY0" fmla="*/ 2256480 h 4393413"/>
              <a:gd name="connsiteX1" fmla="*/ 1076250 w 5437748"/>
              <a:gd name="connsiteY1" fmla="*/ 474916 h 4393413"/>
              <a:gd name="connsiteX2" fmla="*/ 2586998 w 5437748"/>
              <a:gd name="connsiteY2" fmla="*/ 165949 h 4393413"/>
              <a:gd name="connsiteX3" fmla="*/ 3898964 w 5437748"/>
              <a:gd name="connsiteY3" fmla="*/ 17717 h 4393413"/>
              <a:gd name="connsiteX4" fmla="*/ 5025398 w 5437748"/>
              <a:gd name="connsiteY4" fmla="*/ 534550 h 4393413"/>
              <a:gd name="connsiteX5" fmla="*/ 5383207 w 5437748"/>
              <a:gd name="connsiteY5" fmla="*/ 1057335 h 4393413"/>
              <a:gd name="connsiteX6" fmla="*/ 5436216 w 5437748"/>
              <a:gd name="connsiteY6" fmla="*/ 1541716 h 4393413"/>
              <a:gd name="connsiteX7" fmla="*/ 5270564 w 5437748"/>
              <a:gd name="connsiteY7" fmla="*/ 2309488 h 4393413"/>
              <a:gd name="connsiteX8" fmla="*/ 4892876 w 5437748"/>
              <a:gd name="connsiteY8" fmla="*/ 3145229 h 4393413"/>
              <a:gd name="connsiteX9" fmla="*/ 4442301 w 5437748"/>
              <a:gd name="connsiteY9" fmla="*/ 3681942 h 4393413"/>
              <a:gd name="connsiteX10" fmla="*/ 2586998 w 5437748"/>
              <a:gd name="connsiteY10" fmla="*/ 4393393 h 4393413"/>
              <a:gd name="connsiteX11" fmla="*/ 824459 w 5437748"/>
              <a:gd name="connsiteY11" fmla="*/ 3661387 h 4393413"/>
              <a:gd name="connsiteX12" fmla="*/ 2824 w 5437748"/>
              <a:gd name="connsiteY12" fmla="*/ 2256480 h 4393413"/>
              <a:gd name="connsiteX0" fmla="*/ 2824 w 5438511"/>
              <a:gd name="connsiteY0" fmla="*/ 2256480 h 4393413"/>
              <a:gd name="connsiteX1" fmla="*/ 1076250 w 5438511"/>
              <a:gd name="connsiteY1" fmla="*/ 474916 h 4393413"/>
              <a:gd name="connsiteX2" fmla="*/ 2586998 w 5438511"/>
              <a:gd name="connsiteY2" fmla="*/ 165949 h 4393413"/>
              <a:gd name="connsiteX3" fmla="*/ 3898964 w 5438511"/>
              <a:gd name="connsiteY3" fmla="*/ 17717 h 4393413"/>
              <a:gd name="connsiteX4" fmla="*/ 5025398 w 5438511"/>
              <a:gd name="connsiteY4" fmla="*/ 534550 h 4393413"/>
              <a:gd name="connsiteX5" fmla="*/ 5383207 w 5438511"/>
              <a:gd name="connsiteY5" fmla="*/ 1057335 h 4393413"/>
              <a:gd name="connsiteX6" fmla="*/ 5436216 w 5438511"/>
              <a:gd name="connsiteY6" fmla="*/ 1541716 h 4393413"/>
              <a:gd name="connsiteX7" fmla="*/ 5270564 w 5438511"/>
              <a:gd name="connsiteY7" fmla="*/ 2309488 h 4393413"/>
              <a:gd name="connsiteX8" fmla="*/ 4892876 w 5438511"/>
              <a:gd name="connsiteY8" fmla="*/ 3145229 h 4393413"/>
              <a:gd name="connsiteX9" fmla="*/ 4442301 w 5438511"/>
              <a:gd name="connsiteY9" fmla="*/ 3681942 h 4393413"/>
              <a:gd name="connsiteX10" fmla="*/ 2586998 w 5438511"/>
              <a:gd name="connsiteY10" fmla="*/ 4393393 h 4393413"/>
              <a:gd name="connsiteX11" fmla="*/ 824459 w 5438511"/>
              <a:gd name="connsiteY11" fmla="*/ 3661387 h 4393413"/>
              <a:gd name="connsiteX12" fmla="*/ 2824 w 5438511"/>
              <a:gd name="connsiteY12" fmla="*/ 2256480 h 4393413"/>
              <a:gd name="connsiteX0" fmla="*/ 2824 w 5464629"/>
              <a:gd name="connsiteY0" fmla="*/ 2256480 h 4393413"/>
              <a:gd name="connsiteX1" fmla="*/ 1076250 w 5464629"/>
              <a:gd name="connsiteY1" fmla="*/ 474916 h 4393413"/>
              <a:gd name="connsiteX2" fmla="*/ 2586998 w 5464629"/>
              <a:gd name="connsiteY2" fmla="*/ 165949 h 4393413"/>
              <a:gd name="connsiteX3" fmla="*/ 3898964 w 5464629"/>
              <a:gd name="connsiteY3" fmla="*/ 17717 h 4393413"/>
              <a:gd name="connsiteX4" fmla="*/ 5025398 w 5464629"/>
              <a:gd name="connsiteY4" fmla="*/ 534550 h 4393413"/>
              <a:gd name="connsiteX5" fmla="*/ 5383207 w 5464629"/>
              <a:gd name="connsiteY5" fmla="*/ 1057335 h 4393413"/>
              <a:gd name="connsiteX6" fmla="*/ 5462720 w 5464629"/>
              <a:gd name="connsiteY6" fmla="*/ 1554968 h 4393413"/>
              <a:gd name="connsiteX7" fmla="*/ 5270564 w 5464629"/>
              <a:gd name="connsiteY7" fmla="*/ 2309488 h 4393413"/>
              <a:gd name="connsiteX8" fmla="*/ 4892876 w 5464629"/>
              <a:gd name="connsiteY8" fmla="*/ 3145229 h 4393413"/>
              <a:gd name="connsiteX9" fmla="*/ 4442301 w 5464629"/>
              <a:gd name="connsiteY9" fmla="*/ 3681942 h 4393413"/>
              <a:gd name="connsiteX10" fmla="*/ 2586998 w 5464629"/>
              <a:gd name="connsiteY10" fmla="*/ 4393393 h 4393413"/>
              <a:gd name="connsiteX11" fmla="*/ 824459 w 5464629"/>
              <a:gd name="connsiteY11" fmla="*/ 3661387 h 4393413"/>
              <a:gd name="connsiteX12" fmla="*/ 2824 w 5464629"/>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4892876 w 5462720"/>
              <a:gd name="connsiteY8" fmla="*/ 3145229 h 4393413"/>
              <a:gd name="connsiteX9" fmla="*/ 4442301 w 5462720"/>
              <a:gd name="connsiteY9" fmla="*/ 3681942 h 4393413"/>
              <a:gd name="connsiteX10" fmla="*/ 2586998 w 5462720"/>
              <a:gd name="connsiteY10" fmla="*/ 4393393 h 4393413"/>
              <a:gd name="connsiteX11" fmla="*/ 824459 w 5462720"/>
              <a:gd name="connsiteY11" fmla="*/ 3661387 h 4393413"/>
              <a:gd name="connsiteX12" fmla="*/ 2824 w 5462720"/>
              <a:gd name="connsiteY12" fmla="*/ 2256480 h 4393413"/>
              <a:gd name="connsiteX0" fmla="*/ 2824 w 5462720"/>
              <a:gd name="connsiteY0" fmla="*/ 2256480 h 4393413"/>
              <a:gd name="connsiteX1" fmla="*/ 1076250 w 5462720"/>
              <a:gd name="connsiteY1" fmla="*/ 474916 h 4393413"/>
              <a:gd name="connsiteX2" fmla="*/ 2586998 w 5462720"/>
              <a:gd name="connsiteY2" fmla="*/ 165949 h 4393413"/>
              <a:gd name="connsiteX3" fmla="*/ 3898964 w 5462720"/>
              <a:gd name="connsiteY3" fmla="*/ 17717 h 4393413"/>
              <a:gd name="connsiteX4" fmla="*/ 5025398 w 5462720"/>
              <a:gd name="connsiteY4" fmla="*/ 534550 h 4393413"/>
              <a:gd name="connsiteX5" fmla="*/ 5383207 w 5462720"/>
              <a:gd name="connsiteY5" fmla="*/ 1057335 h 4393413"/>
              <a:gd name="connsiteX6" fmla="*/ 5462720 w 5462720"/>
              <a:gd name="connsiteY6" fmla="*/ 1554968 h 4393413"/>
              <a:gd name="connsiteX7" fmla="*/ 5270564 w 5462720"/>
              <a:gd name="connsiteY7" fmla="*/ 2309488 h 4393413"/>
              <a:gd name="connsiteX8" fmla="*/ 5051902 w 5462720"/>
              <a:gd name="connsiteY8" fmla="*/ 2740361 h 4393413"/>
              <a:gd name="connsiteX9" fmla="*/ 4892876 w 5462720"/>
              <a:gd name="connsiteY9" fmla="*/ 3145229 h 4393413"/>
              <a:gd name="connsiteX10" fmla="*/ 4442301 w 5462720"/>
              <a:gd name="connsiteY10" fmla="*/ 3681942 h 4393413"/>
              <a:gd name="connsiteX11" fmla="*/ 2586998 w 5462720"/>
              <a:gd name="connsiteY11" fmla="*/ 4393393 h 4393413"/>
              <a:gd name="connsiteX12" fmla="*/ 824459 w 5462720"/>
              <a:gd name="connsiteY12" fmla="*/ 3661387 h 4393413"/>
              <a:gd name="connsiteX13" fmla="*/ 2824 w 5462720"/>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383207 w 5495851"/>
              <a:gd name="connsiteY5" fmla="*/ 1057335 h 4393413"/>
              <a:gd name="connsiteX6" fmla="*/ 5495851 w 5495851"/>
              <a:gd name="connsiteY6" fmla="*/ 1588098 h 4393413"/>
              <a:gd name="connsiteX7" fmla="*/ 5270564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270564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051902 w 5495851"/>
              <a:gd name="connsiteY8" fmla="*/ 2740361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892876 w 5495851"/>
              <a:gd name="connsiteY9" fmla="*/ 3145229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965763 w 5495851"/>
              <a:gd name="connsiteY9" fmla="*/ 3317508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104911 w 5495851"/>
              <a:gd name="connsiteY8" fmla="*/ 2826500 h 4393413"/>
              <a:gd name="connsiteX9" fmla="*/ 4853120 w 5495851"/>
              <a:gd name="connsiteY9" fmla="*/ 3363890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3413"/>
              <a:gd name="connsiteX1" fmla="*/ 1076250 w 5495851"/>
              <a:gd name="connsiteY1" fmla="*/ 474916 h 4393413"/>
              <a:gd name="connsiteX2" fmla="*/ 2586998 w 5495851"/>
              <a:gd name="connsiteY2" fmla="*/ 165949 h 4393413"/>
              <a:gd name="connsiteX3" fmla="*/ 3898964 w 5495851"/>
              <a:gd name="connsiteY3" fmla="*/ 17717 h 4393413"/>
              <a:gd name="connsiteX4" fmla="*/ 5025398 w 5495851"/>
              <a:gd name="connsiteY4" fmla="*/ 534550 h 4393413"/>
              <a:gd name="connsiteX5" fmla="*/ 5416338 w 5495851"/>
              <a:gd name="connsiteY5" fmla="*/ 1057335 h 4393413"/>
              <a:gd name="connsiteX6" fmla="*/ 5495851 w 5495851"/>
              <a:gd name="connsiteY6" fmla="*/ 1588098 h 4393413"/>
              <a:gd name="connsiteX7" fmla="*/ 5144668 w 5495851"/>
              <a:gd name="connsiteY7" fmla="*/ 2309488 h 4393413"/>
              <a:gd name="connsiteX8" fmla="*/ 5045276 w 5495851"/>
              <a:gd name="connsiteY8" fmla="*/ 2833126 h 4393413"/>
              <a:gd name="connsiteX9" fmla="*/ 4853120 w 5495851"/>
              <a:gd name="connsiteY9" fmla="*/ 3363890 h 4393413"/>
              <a:gd name="connsiteX10" fmla="*/ 4442301 w 5495851"/>
              <a:gd name="connsiteY10" fmla="*/ 3681942 h 4393413"/>
              <a:gd name="connsiteX11" fmla="*/ 2586998 w 5495851"/>
              <a:gd name="connsiteY11" fmla="*/ 4393393 h 4393413"/>
              <a:gd name="connsiteX12" fmla="*/ 824459 w 5495851"/>
              <a:gd name="connsiteY12" fmla="*/ 3661387 h 4393413"/>
              <a:gd name="connsiteX13" fmla="*/ 2824 w 5495851"/>
              <a:gd name="connsiteY13" fmla="*/ 2256480 h 4393413"/>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363890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363890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56480 h 4394226"/>
              <a:gd name="connsiteX1" fmla="*/ 1076250 w 5495851"/>
              <a:gd name="connsiteY1" fmla="*/ 474916 h 4394226"/>
              <a:gd name="connsiteX2" fmla="*/ 2586998 w 5495851"/>
              <a:gd name="connsiteY2" fmla="*/ 165949 h 4394226"/>
              <a:gd name="connsiteX3" fmla="*/ 3898964 w 5495851"/>
              <a:gd name="connsiteY3" fmla="*/ 17717 h 4394226"/>
              <a:gd name="connsiteX4" fmla="*/ 5025398 w 5495851"/>
              <a:gd name="connsiteY4" fmla="*/ 534550 h 4394226"/>
              <a:gd name="connsiteX5" fmla="*/ 5416338 w 5495851"/>
              <a:gd name="connsiteY5" fmla="*/ 1057335 h 4394226"/>
              <a:gd name="connsiteX6" fmla="*/ 5495851 w 5495851"/>
              <a:gd name="connsiteY6" fmla="*/ 1588098 h 4394226"/>
              <a:gd name="connsiteX7" fmla="*/ 5144668 w 5495851"/>
              <a:gd name="connsiteY7" fmla="*/ 2309488 h 4394226"/>
              <a:gd name="connsiteX8" fmla="*/ 5045276 w 5495851"/>
              <a:gd name="connsiteY8" fmla="*/ 2833126 h 4394226"/>
              <a:gd name="connsiteX9" fmla="*/ 4853120 w 5495851"/>
              <a:gd name="connsiteY9" fmla="*/ 3450029 h 4394226"/>
              <a:gd name="connsiteX10" fmla="*/ 4495310 w 5495851"/>
              <a:gd name="connsiteY10" fmla="*/ 3781334 h 4394226"/>
              <a:gd name="connsiteX11" fmla="*/ 2586998 w 5495851"/>
              <a:gd name="connsiteY11" fmla="*/ 4393393 h 4394226"/>
              <a:gd name="connsiteX12" fmla="*/ 824459 w 5495851"/>
              <a:gd name="connsiteY12" fmla="*/ 3661387 h 4394226"/>
              <a:gd name="connsiteX13" fmla="*/ 2824 w 5495851"/>
              <a:gd name="connsiteY13" fmla="*/ 2256480 h 4394226"/>
              <a:gd name="connsiteX0" fmla="*/ 2824 w 5495851"/>
              <a:gd name="connsiteY0" fmla="*/ 2232237 h 4369983"/>
              <a:gd name="connsiteX1" fmla="*/ 1076250 w 5495851"/>
              <a:gd name="connsiteY1" fmla="*/ 450673 h 4369983"/>
              <a:gd name="connsiteX2" fmla="*/ 2586998 w 5495851"/>
              <a:gd name="connsiteY2" fmla="*/ 141706 h 4369983"/>
              <a:gd name="connsiteX3" fmla="*/ 3859207 w 5495851"/>
              <a:gd name="connsiteY3" fmla="*/ 19979 h 4369983"/>
              <a:gd name="connsiteX4" fmla="*/ 5025398 w 5495851"/>
              <a:gd name="connsiteY4" fmla="*/ 510307 h 4369983"/>
              <a:gd name="connsiteX5" fmla="*/ 5416338 w 5495851"/>
              <a:gd name="connsiteY5" fmla="*/ 1033092 h 4369983"/>
              <a:gd name="connsiteX6" fmla="*/ 5495851 w 5495851"/>
              <a:gd name="connsiteY6" fmla="*/ 1563855 h 4369983"/>
              <a:gd name="connsiteX7" fmla="*/ 5144668 w 5495851"/>
              <a:gd name="connsiteY7" fmla="*/ 2285245 h 4369983"/>
              <a:gd name="connsiteX8" fmla="*/ 5045276 w 5495851"/>
              <a:gd name="connsiteY8" fmla="*/ 2808883 h 4369983"/>
              <a:gd name="connsiteX9" fmla="*/ 4853120 w 5495851"/>
              <a:gd name="connsiteY9" fmla="*/ 3425786 h 4369983"/>
              <a:gd name="connsiteX10" fmla="*/ 4495310 w 5495851"/>
              <a:gd name="connsiteY10" fmla="*/ 3757091 h 4369983"/>
              <a:gd name="connsiteX11" fmla="*/ 2586998 w 5495851"/>
              <a:gd name="connsiteY11" fmla="*/ 4369150 h 4369983"/>
              <a:gd name="connsiteX12" fmla="*/ 824459 w 5495851"/>
              <a:gd name="connsiteY12" fmla="*/ 3637144 h 4369983"/>
              <a:gd name="connsiteX13" fmla="*/ 2824 w 5495851"/>
              <a:gd name="connsiteY13" fmla="*/ 2232237 h 4369983"/>
              <a:gd name="connsiteX0" fmla="*/ 2824 w 5495851"/>
              <a:gd name="connsiteY0" fmla="*/ 2232237 h 4369983"/>
              <a:gd name="connsiteX1" fmla="*/ 1076250 w 5495851"/>
              <a:gd name="connsiteY1" fmla="*/ 450673 h 4369983"/>
              <a:gd name="connsiteX2" fmla="*/ 2586998 w 5495851"/>
              <a:gd name="connsiteY2" fmla="*/ 141706 h 4369983"/>
              <a:gd name="connsiteX3" fmla="*/ 3859207 w 5495851"/>
              <a:gd name="connsiteY3" fmla="*/ 19979 h 4369983"/>
              <a:gd name="connsiteX4" fmla="*/ 5025398 w 5495851"/>
              <a:gd name="connsiteY4" fmla="*/ 510307 h 4369983"/>
              <a:gd name="connsiteX5" fmla="*/ 5416338 w 5495851"/>
              <a:gd name="connsiteY5" fmla="*/ 1033092 h 4369983"/>
              <a:gd name="connsiteX6" fmla="*/ 5495851 w 5495851"/>
              <a:gd name="connsiteY6" fmla="*/ 1563855 h 4369983"/>
              <a:gd name="connsiteX7" fmla="*/ 5144668 w 5495851"/>
              <a:gd name="connsiteY7" fmla="*/ 2285245 h 4369983"/>
              <a:gd name="connsiteX8" fmla="*/ 5045276 w 5495851"/>
              <a:gd name="connsiteY8" fmla="*/ 2808883 h 4369983"/>
              <a:gd name="connsiteX9" fmla="*/ 4853120 w 5495851"/>
              <a:gd name="connsiteY9" fmla="*/ 3425786 h 4369983"/>
              <a:gd name="connsiteX10" fmla="*/ 4495310 w 5495851"/>
              <a:gd name="connsiteY10" fmla="*/ 3757091 h 4369983"/>
              <a:gd name="connsiteX11" fmla="*/ 2586998 w 5495851"/>
              <a:gd name="connsiteY11" fmla="*/ 4369150 h 4369983"/>
              <a:gd name="connsiteX12" fmla="*/ 824459 w 5495851"/>
              <a:gd name="connsiteY12" fmla="*/ 3637144 h 4369983"/>
              <a:gd name="connsiteX13" fmla="*/ 2824 w 5495851"/>
              <a:gd name="connsiteY13" fmla="*/ 2232237 h 4369983"/>
              <a:gd name="connsiteX0" fmla="*/ 3245 w 5496272"/>
              <a:gd name="connsiteY0" fmla="*/ 2234224 h 4371970"/>
              <a:gd name="connsiteX1" fmla="*/ 1096549 w 5496272"/>
              <a:gd name="connsiteY1" fmla="*/ 558677 h 4371970"/>
              <a:gd name="connsiteX2" fmla="*/ 2587419 w 5496272"/>
              <a:gd name="connsiteY2" fmla="*/ 143693 h 4371970"/>
              <a:gd name="connsiteX3" fmla="*/ 3859628 w 5496272"/>
              <a:gd name="connsiteY3" fmla="*/ 21966 h 4371970"/>
              <a:gd name="connsiteX4" fmla="*/ 5025819 w 5496272"/>
              <a:gd name="connsiteY4" fmla="*/ 512294 h 4371970"/>
              <a:gd name="connsiteX5" fmla="*/ 5416759 w 5496272"/>
              <a:gd name="connsiteY5" fmla="*/ 1035079 h 4371970"/>
              <a:gd name="connsiteX6" fmla="*/ 5496272 w 5496272"/>
              <a:gd name="connsiteY6" fmla="*/ 1565842 h 4371970"/>
              <a:gd name="connsiteX7" fmla="*/ 5145089 w 5496272"/>
              <a:gd name="connsiteY7" fmla="*/ 2287232 h 4371970"/>
              <a:gd name="connsiteX8" fmla="*/ 5045697 w 5496272"/>
              <a:gd name="connsiteY8" fmla="*/ 2810870 h 4371970"/>
              <a:gd name="connsiteX9" fmla="*/ 4853541 w 5496272"/>
              <a:gd name="connsiteY9" fmla="*/ 3427773 h 4371970"/>
              <a:gd name="connsiteX10" fmla="*/ 4495731 w 5496272"/>
              <a:gd name="connsiteY10" fmla="*/ 3759078 h 4371970"/>
              <a:gd name="connsiteX11" fmla="*/ 2587419 w 5496272"/>
              <a:gd name="connsiteY11" fmla="*/ 4371137 h 4371970"/>
              <a:gd name="connsiteX12" fmla="*/ 824880 w 5496272"/>
              <a:gd name="connsiteY12" fmla="*/ 3639131 h 4371970"/>
              <a:gd name="connsiteX13" fmla="*/ 3245 w 5496272"/>
              <a:gd name="connsiteY13" fmla="*/ 2234224 h 4371970"/>
              <a:gd name="connsiteX0" fmla="*/ 2557 w 5495584"/>
              <a:gd name="connsiteY0" fmla="*/ 2234224 h 4371970"/>
              <a:gd name="connsiteX1" fmla="*/ 1062731 w 5495584"/>
              <a:gd name="connsiteY1" fmla="*/ 558677 h 4371970"/>
              <a:gd name="connsiteX2" fmla="*/ 2586731 w 5495584"/>
              <a:gd name="connsiteY2" fmla="*/ 143693 h 4371970"/>
              <a:gd name="connsiteX3" fmla="*/ 3858940 w 5495584"/>
              <a:gd name="connsiteY3" fmla="*/ 21966 h 4371970"/>
              <a:gd name="connsiteX4" fmla="*/ 5025131 w 5495584"/>
              <a:gd name="connsiteY4" fmla="*/ 512294 h 4371970"/>
              <a:gd name="connsiteX5" fmla="*/ 5416071 w 5495584"/>
              <a:gd name="connsiteY5" fmla="*/ 1035079 h 4371970"/>
              <a:gd name="connsiteX6" fmla="*/ 5495584 w 5495584"/>
              <a:gd name="connsiteY6" fmla="*/ 1565842 h 4371970"/>
              <a:gd name="connsiteX7" fmla="*/ 5144401 w 5495584"/>
              <a:gd name="connsiteY7" fmla="*/ 2287232 h 4371970"/>
              <a:gd name="connsiteX8" fmla="*/ 5045009 w 5495584"/>
              <a:gd name="connsiteY8" fmla="*/ 2810870 h 4371970"/>
              <a:gd name="connsiteX9" fmla="*/ 4852853 w 5495584"/>
              <a:gd name="connsiteY9" fmla="*/ 3427773 h 4371970"/>
              <a:gd name="connsiteX10" fmla="*/ 4495043 w 5495584"/>
              <a:gd name="connsiteY10" fmla="*/ 3759078 h 4371970"/>
              <a:gd name="connsiteX11" fmla="*/ 2586731 w 5495584"/>
              <a:gd name="connsiteY11" fmla="*/ 4371137 h 4371970"/>
              <a:gd name="connsiteX12" fmla="*/ 824192 w 5495584"/>
              <a:gd name="connsiteY12" fmla="*/ 3639131 h 4371970"/>
              <a:gd name="connsiteX13" fmla="*/ 2557 w 5495584"/>
              <a:gd name="connsiteY13" fmla="*/ 2234224 h 4371970"/>
              <a:gd name="connsiteX0" fmla="*/ 2557 w 5495584"/>
              <a:gd name="connsiteY0" fmla="*/ 2223449 h 4361195"/>
              <a:gd name="connsiteX1" fmla="*/ 1062731 w 5495584"/>
              <a:gd name="connsiteY1" fmla="*/ 547902 h 4361195"/>
              <a:gd name="connsiteX2" fmla="*/ 2586731 w 5495584"/>
              <a:gd name="connsiteY2" fmla="*/ 285318 h 4361195"/>
              <a:gd name="connsiteX3" fmla="*/ 3858940 w 5495584"/>
              <a:gd name="connsiteY3" fmla="*/ 11191 h 4361195"/>
              <a:gd name="connsiteX4" fmla="*/ 5025131 w 5495584"/>
              <a:gd name="connsiteY4" fmla="*/ 501519 h 4361195"/>
              <a:gd name="connsiteX5" fmla="*/ 5416071 w 5495584"/>
              <a:gd name="connsiteY5" fmla="*/ 1024304 h 4361195"/>
              <a:gd name="connsiteX6" fmla="*/ 5495584 w 5495584"/>
              <a:gd name="connsiteY6" fmla="*/ 1555067 h 4361195"/>
              <a:gd name="connsiteX7" fmla="*/ 5144401 w 5495584"/>
              <a:gd name="connsiteY7" fmla="*/ 2276457 h 4361195"/>
              <a:gd name="connsiteX8" fmla="*/ 5045009 w 5495584"/>
              <a:gd name="connsiteY8" fmla="*/ 2800095 h 4361195"/>
              <a:gd name="connsiteX9" fmla="*/ 4852853 w 5495584"/>
              <a:gd name="connsiteY9" fmla="*/ 3416998 h 4361195"/>
              <a:gd name="connsiteX10" fmla="*/ 4495043 w 5495584"/>
              <a:gd name="connsiteY10" fmla="*/ 3748303 h 4361195"/>
              <a:gd name="connsiteX11" fmla="*/ 2586731 w 5495584"/>
              <a:gd name="connsiteY11" fmla="*/ 4360362 h 4361195"/>
              <a:gd name="connsiteX12" fmla="*/ 824192 w 5495584"/>
              <a:gd name="connsiteY12" fmla="*/ 3628356 h 4361195"/>
              <a:gd name="connsiteX13" fmla="*/ 2557 w 5495584"/>
              <a:gd name="connsiteY13" fmla="*/ 2223449 h 4361195"/>
              <a:gd name="connsiteX0" fmla="*/ 2557 w 5495584"/>
              <a:gd name="connsiteY0" fmla="*/ 2223449 h 4361195"/>
              <a:gd name="connsiteX1" fmla="*/ 1062731 w 5495584"/>
              <a:gd name="connsiteY1" fmla="*/ 547902 h 4361195"/>
              <a:gd name="connsiteX2" fmla="*/ 2586731 w 5495584"/>
              <a:gd name="connsiteY2" fmla="*/ 285318 h 4361195"/>
              <a:gd name="connsiteX3" fmla="*/ 3858940 w 5495584"/>
              <a:gd name="connsiteY3" fmla="*/ 11191 h 4361195"/>
              <a:gd name="connsiteX4" fmla="*/ 5025131 w 5495584"/>
              <a:gd name="connsiteY4" fmla="*/ 501519 h 4361195"/>
              <a:gd name="connsiteX5" fmla="*/ 5416071 w 5495584"/>
              <a:gd name="connsiteY5" fmla="*/ 1024304 h 4361195"/>
              <a:gd name="connsiteX6" fmla="*/ 5495584 w 5495584"/>
              <a:gd name="connsiteY6" fmla="*/ 1555067 h 4361195"/>
              <a:gd name="connsiteX7" fmla="*/ 5078141 w 5495584"/>
              <a:gd name="connsiteY7" fmla="*/ 2269831 h 4361195"/>
              <a:gd name="connsiteX8" fmla="*/ 5045009 w 5495584"/>
              <a:gd name="connsiteY8" fmla="*/ 2800095 h 4361195"/>
              <a:gd name="connsiteX9" fmla="*/ 4852853 w 5495584"/>
              <a:gd name="connsiteY9" fmla="*/ 3416998 h 4361195"/>
              <a:gd name="connsiteX10" fmla="*/ 4495043 w 5495584"/>
              <a:gd name="connsiteY10" fmla="*/ 3748303 h 4361195"/>
              <a:gd name="connsiteX11" fmla="*/ 2586731 w 5495584"/>
              <a:gd name="connsiteY11" fmla="*/ 4360362 h 4361195"/>
              <a:gd name="connsiteX12" fmla="*/ 824192 w 5495584"/>
              <a:gd name="connsiteY12" fmla="*/ 3628356 h 4361195"/>
              <a:gd name="connsiteX13" fmla="*/ 2557 w 5495584"/>
              <a:gd name="connsiteY13" fmla="*/ 2223449 h 4361195"/>
              <a:gd name="connsiteX0" fmla="*/ 2557 w 5495584"/>
              <a:gd name="connsiteY0" fmla="*/ 2223449 h 4363120"/>
              <a:gd name="connsiteX1" fmla="*/ 1062731 w 5495584"/>
              <a:gd name="connsiteY1" fmla="*/ 547902 h 4363120"/>
              <a:gd name="connsiteX2" fmla="*/ 2586731 w 5495584"/>
              <a:gd name="connsiteY2" fmla="*/ 285318 h 4363120"/>
              <a:gd name="connsiteX3" fmla="*/ 3858940 w 5495584"/>
              <a:gd name="connsiteY3" fmla="*/ 11191 h 4363120"/>
              <a:gd name="connsiteX4" fmla="*/ 5025131 w 5495584"/>
              <a:gd name="connsiteY4" fmla="*/ 501519 h 4363120"/>
              <a:gd name="connsiteX5" fmla="*/ 5416071 w 5495584"/>
              <a:gd name="connsiteY5" fmla="*/ 1024304 h 4363120"/>
              <a:gd name="connsiteX6" fmla="*/ 5495584 w 5495584"/>
              <a:gd name="connsiteY6" fmla="*/ 1555067 h 4363120"/>
              <a:gd name="connsiteX7" fmla="*/ 5078141 w 5495584"/>
              <a:gd name="connsiteY7" fmla="*/ 2269831 h 4363120"/>
              <a:gd name="connsiteX8" fmla="*/ 5045009 w 5495584"/>
              <a:gd name="connsiteY8" fmla="*/ 2800095 h 4363120"/>
              <a:gd name="connsiteX9" fmla="*/ 4852853 w 5495584"/>
              <a:gd name="connsiteY9" fmla="*/ 3416998 h 4363120"/>
              <a:gd name="connsiteX10" fmla="*/ 4495043 w 5495584"/>
              <a:gd name="connsiteY10" fmla="*/ 3748303 h 4363120"/>
              <a:gd name="connsiteX11" fmla="*/ 2586731 w 5495584"/>
              <a:gd name="connsiteY11" fmla="*/ 4360362 h 4363120"/>
              <a:gd name="connsiteX12" fmla="*/ 1687149 w 5495584"/>
              <a:gd name="connsiteY12" fmla="*/ 3960255 h 4363120"/>
              <a:gd name="connsiteX13" fmla="*/ 824192 w 5495584"/>
              <a:gd name="connsiteY13" fmla="*/ 3628356 h 4363120"/>
              <a:gd name="connsiteX14" fmla="*/ 2557 w 5495584"/>
              <a:gd name="connsiteY14" fmla="*/ 2223449 h 4363120"/>
              <a:gd name="connsiteX0" fmla="*/ 4140 w 5497167"/>
              <a:gd name="connsiteY0" fmla="*/ 2223449 h 4363120"/>
              <a:gd name="connsiteX1" fmla="*/ 1064314 w 5497167"/>
              <a:gd name="connsiteY1" fmla="*/ 547902 h 4363120"/>
              <a:gd name="connsiteX2" fmla="*/ 2588314 w 5497167"/>
              <a:gd name="connsiteY2" fmla="*/ 285318 h 4363120"/>
              <a:gd name="connsiteX3" fmla="*/ 3860523 w 5497167"/>
              <a:gd name="connsiteY3" fmla="*/ 11191 h 4363120"/>
              <a:gd name="connsiteX4" fmla="*/ 5026714 w 5497167"/>
              <a:gd name="connsiteY4" fmla="*/ 501519 h 4363120"/>
              <a:gd name="connsiteX5" fmla="*/ 5417654 w 5497167"/>
              <a:gd name="connsiteY5" fmla="*/ 1024304 h 4363120"/>
              <a:gd name="connsiteX6" fmla="*/ 5497167 w 5497167"/>
              <a:gd name="connsiteY6" fmla="*/ 1555067 h 4363120"/>
              <a:gd name="connsiteX7" fmla="*/ 5079724 w 5497167"/>
              <a:gd name="connsiteY7" fmla="*/ 2269831 h 4363120"/>
              <a:gd name="connsiteX8" fmla="*/ 5046592 w 5497167"/>
              <a:gd name="connsiteY8" fmla="*/ 2800095 h 4363120"/>
              <a:gd name="connsiteX9" fmla="*/ 4854436 w 5497167"/>
              <a:gd name="connsiteY9" fmla="*/ 3416998 h 4363120"/>
              <a:gd name="connsiteX10" fmla="*/ 4496626 w 5497167"/>
              <a:gd name="connsiteY10" fmla="*/ 3748303 h 4363120"/>
              <a:gd name="connsiteX11" fmla="*/ 2588314 w 5497167"/>
              <a:gd name="connsiteY11" fmla="*/ 4360362 h 4363120"/>
              <a:gd name="connsiteX12" fmla="*/ 1688732 w 5497167"/>
              <a:gd name="connsiteY12" fmla="*/ 3960255 h 4363120"/>
              <a:gd name="connsiteX13" fmla="*/ 772766 w 5497167"/>
              <a:gd name="connsiteY13" fmla="*/ 3681364 h 4363120"/>
              <a:gd name="connsiteX14" fmla="*/ 4140 w 5497167"/>
              <a:gd name="connsiteY14" fmla="*/ 2223449 h 4363120"/>
              <a:gd name="connsiteX0" fmla="*/ 4140 w 5497167"/>
              <a:gd name="connsiteY0" fmla="*/ 2223449 h 4363120"/>
              <a:gd name="connsiteX1" fmla="*/ 1064314 w 5497167"/>
              <a:gd name="connsiteY1" fmla="*/ 547902 h 4363120"/>
              <a:gd name="connsiteX2" fmla="*/ 2588314 w 5497167"/>
              <a:gd name="connsiteY2" fmla="*/ 285318 h 4363120"/>
              <a:gd name="connsiteX3" fmla="*/ 3860523 w 5497167"/>
              <a:gd name="connsiteY3" fmla="*/ 11191 h 4363120"/>
              <a:gd name="connsiteX4" fmla="*/ 5026714 w 5497167"/>
              <a:gd name="connsiteY4" fmla="*/ 501519 h 4363120"/>
              <a:gd name="connsiteX5" fmla="*/ 5417654 w 5497167"/>
              <a:gd name="connsiteY5" fmla="*/ 1024304 h 4363120"/>
              <a:gd name="connsiteX6" fmla="*/ 5497167 w 5497167"/>
              <a:gd name="connsiteY6" fmla="*/ 1555067 h 4363120"/>
              <a:gd name="connsiteX7" fmla="*/ 5079724 w 5497167"/>
              <a:gd name="connsiteY7" fmla="*/ 2269831 h 4363120"/>
              <a:gd name="connsiteX8" fmla="*/ 5046592 w 5497167"/>
              <a:gd name="connsiteY8" fmla="*/ 2800095 h 4363120"/>
              <a:gd name="connsiteX9" fmla="*/ 4854436 w 5497167"/>
              <a:gd name="connsiteY9" fmla="*/ 3416998 h 4363120"/>
              <a:gd name="connsiteX10" fmla="*/ 4496626 w 5497167"/>
              <a:gd name="connsiteY10" fmla="*/ 3748303 h 4363120"/>
              <a:gd name="connsiteX11" fmla="*/ 2588314 w 5497167"/>
              <a:gd name="connsiteY11" fmla="*/ 4360362 h 4363120"/>
              <a:gd name="connsiteX12" fmla="*/ 1688732 w 5497167"/>
              <a:gd name="connsiteY12" fmla="*/ 3960255 h 4363120"/>
              <a:gd name="connsiteX13" fmla="*/ 772766 w 5497167"/>
              <a:gd name="connsiteY13" fmla="*/ 3681364 h 4363120"/>
              <a:gd name="connsiteX14" fmla="*/ 4140 w 5497167"/>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68111 h 4363120"/>
              <a:gd name="connsiteX14" fmla="*/ 3091 w 5496118"/>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21728 h 4363120"/>
              <a:gd name="connsiteX14" fmla="*/ 3091 w 5496118"/>
              <a:gd name="connsiteY14" fmla="*/ 2223449 h 4363120"/>
              <a:gd name="connsiteX0" fmla="*/ 3091 w 5496118"/>
              <a:gd name="connsiteY0" fmla="*/ 2223449 h 4363120"/>
              <a:gd name="connsiteX1" fmla="*/ 1063265 w 5496118"/>
              <a:gd name="connsiteY1" fmla="*/ 547902 h 4363120"/>
              <a:gd name="connsiteX2" fmla="*/ 2587265 w 5496118"/>
              <a:gd name="connsiteY2" fmla="*/ 285318 h 4363120"/>
              <a:gd name="connsiteX3" fmla="*/ 3859474 w 5496118"/>
              <a:gd name="connsiteY3" fmla="*/ 11191 h 4363120"/>
              <a:gd name="connsiteX4" fmla="*/ 5025665 w 5496118"/>
              <a:gd name="connsiteY4" fmla="*/ 501519 h 4363120"/>
              <a:gd name="connsiteX5" fmla="*/ 5416605 w 5496118"/>
              <a:gd name="connsiteY5" fmla="*/ 1024304 h 4363120"/>
              <a:gd name="connsiteX6" fmla="*/ 5496118 w 5496118"/>
              <a:gd name="connsiteY6" fmla="*/ 1555067 h 4363120"/>
              <a:gd name="connsiteX7" fmla="*/ 5078675 w 5496118"/>
              <a:gd name="connsiteY7" fmla="*/ 2269831 h 4363120"/>
              <a:gd name="connsiteX8" fmla="*/ 5045543 w 5496118"/>
              <a:gd name="connsiteY8" fmla="*/ 2800095 h 4363120"/>
              <a:gd name="connsiteX9" fmla="*/ 4853387 w 5496118"/>
              <a:gd name="connsiteY9" fmla="*/ 3416998 h 4363120"/>
              <a:gd name="connsiteX10" fmla="*/ 4495577 w 5496118"/>
              <a:gd name="connsiteY10" fmla="*/ 3748303 h 4363120"/>
              <a:gd name="connsiteX11" fmla="*/ 2587265 w 5496118"/>
              <a:gd name="connsiteY11" fmla="*/ 4360362 h 4363120"/>
              <a:gd name="connsiteX12" fmla="*/ 1687683 w 5496118"/>
              <a:gd name="connsiteY12" fmla="*/ 3960255 h 4363120"/>
              <a:gd name="connsiteX13" fmla="*/ 804848 w 5496118"/>
              <a:gd name="connsiteY13" fmla="*/ 3621728 h 4363120"/>
              <a:gd name="connsiteX14" fmla="*/ 3091 w 5496118"/>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5822 w 5498849"/>
              <a:gd name="connsiteY0" fmla="*/ 2223449 h 4363120"/>
              <a:gd name="connsiteX1" fmla="*/ 1065996 w 5498849"/>
              <a:gd name="connsiteY1" fmla="*/ 547902 h 4363120"/>
              <a:gd name="connsiteX2" fmla="*/ 2589996 w 5498849"/>
              <a:gd name="connsiteY2" fmla="*/ 285318 h 4363120"/>
              <a:gd name="connsiteX3" fmla="*/ 3862205 w 5498849"/>
              <a:gd name="connsiteY3" fmla="*/ 11191 h 4363120"/>
              <a:gd name="connsiteX4" fmla="*/ 5028396 w 5498849"/>
              <a:gd name="connsiteY4" fmla="*/ 501519 h 4363120"/>
              <a:gd name="connsiteX5" fmla="*/ 5419336 w 5498849"/>
              <a:gd name="connsiteY5" fmla="*/ 1024304 h 4363120"/>
              <a:gd name="connsiteX6" fmla="*/ 5498849 w 5498849"/>
              <a:gd name="connsiteY6" fmla="*/ 1555067 h 4363120"/>
              <a:gd name="connsiteX7" fmla="*/ 5081406 w 5498849"/>
              <a:gd name="connsiteY7" fmla="*/ 2269831 h 4363120"/>
              <a:gd name="connsiteX8" fmla="*/ 5048274 w 5498849"/>
              <a:gd name="connsiteY8" fmla="*/ 2800095 h 4363120"/>
              <a:gd name="connsiteX9" fmla="*/ 4856118 w 5498849"/>
              <a:gd name="connsiteY9" fmla="*/ 3416998 h 4363120"/>
              <a:gd name="connsiteX10" fmla="*/ 4498308 w 5498849"/>
              <a:gd name="connsiteY10" fmla="*/ 3748303 h 4363120"/>
              <a:gd name="connsiteX11" fmla="*/ 2589996 w 5498849"/>
              <a:gd name="connsiteY11" fmla="*/ 4360362 h 4363120"/>
              <a:gd name="connsiteX12" fmla="*/ 1690414 w 5498849"/>
              <a:gd name="connsiteY12" fmla="*/ 3960255 h 4363120"/>
              <a:gd name="connsiteX13" fmla="*/ 807579 w 5498849"/>
              <a:gd name="connsiteY13" fmla="*/ 3621728 h 4363120"/>
              <a:gd name="connsiteX14" fmla="*/ 5822 w 5498849"/>
              <a:gd name="connsiteY14" fmla="*/ 2223449 h 4363120"/>
              <a:gd name="connsiteX0" fmla="*/ 8553 w 5501580"/>
              <a:gd name="connsiteY0" fmla="*/ 2223449 h 4363120"/>
              <a:gd name="connsiteX1" fmla="*/ 1068727 w 5501580"/>
              <a:gd name="connsiteY1" fmla="*/ 547902 h 4363120"/>
              <a:gd name="connsiteX2" fmla="*/ 2592727 w 5501580"/>
              <a:gd name="connsiteY2" fmla="*/ 285318 h 4363120"/>
              <a:gd name="connsiteX3" fmla="*/ 3864936 w 5501580"/>
              <a:gd name="connsiteY3" fmla="*/ 11191 h 4363120"/>
              <a:gd name="connsiteX4" fmla="*/ 5031127 w 5501580"/>
              <a:gd name="connsiteY4" fmla="*/ 501519 h 4363120"/>
              <a:gd name="connsiteX5" fmla="*/ 5422067 w 5501580"/>
              <a:gd name="connsiteY5" fmla="*/ 1024304 h 4363120"/>
              <a:gd name="connsiteX6" fmla="*/ 5501580 w 5501580"/>
              <a:gd name="connsiteY6" fmla="*/ 1555067 h 4363120"/>
              <a:gd name="connsiteX7" fmla="*/ 5084137 w 5501580"/>
              <a:gd name="connsiteY7" fmla="*/ 2269831 h 4363120"/>
              <a:gd name="connsiteX8" fmla="*/ 5051005 w 5501580"/>
              <a:gd name="connsiteY8" fmla="*/ 2800095 h 4363120"/>
              <a:gd name="connsiteX9" fmla="*/ 4858849 w 5501580"/>
              <a:gd name="connsiteY9" fmla="*/ 3416998 h 4363120"/>
              <a:gd name="connsiteX10" fmla="*/ 4501039 w 5501580"/>
              <a:gd name="connsiteY10" fmla="*/ 3748303 h 4363120"/>
              <a:gd name="connsiteX11" fmla="*/ 2592727 w 5501580"/>
              <a:gd name="connsiteY11" fmla="*/ 4360362 h 4363120"/>
              <a:gd name="connsiteX12" fmla="*/ 1693145 w 5501580"/>
              <a:gd name="connsiteY12" fmla="*/ 3960255 h 4363120"/>
              <a:gd name="connsiteX13" fmla="*/ 770553 w 5501580"/>
              <a:gd name="connsiteY13" fmla="*/ 3542215 h 4363120"/>
              <a:gd name="connsiteX14" fmla="*/ 8553 w 5501580"/>
              <a:gd name="connsiteY14" fmla="*/ 2223449 h 4363120"/>
              <a:gd name="connsiteX0" fmla="*/ 8553 w 5501580"/>
              <a:gd name="connsiteY0" fmla="*/ 2223449 h 4363120"/>
              <a:gd name="connsiteX1" fmla="*/ 1068727 w 5501580"/>
              <a:gd name="connsiteY1" fmla="*/ 547902 h 4363120"/>
              <a:gd name="connsiteX2" fmla="*/ 2592727 w 5501580"/>
              <a:gd name="connsiteY2" fmla="*/ 285318 h 4363120"/>
              <a:gd name="connsiteX3" fmla="*/ 3864936 w 5501580"/>
              <a:gd name="connsiteY3" fmla="*/ 11191 h 4363120"/>
              <a:gd name="connsiteX4" fmla="*/ 5031127 w 5501580"/>
              <a:gd name="connsiteY4" fmla="*/ 501519 h 4363120"/>
              <a:gd name="connsiteX5" fmla="*/ 5422067 w 5501580"/>
              <a:gd name="connsiteY5" fmla="*/ 1024304 h 4363120"/>
              <a:gd name="connsiteX6" fmla="*/ 5501580 w 5501580"/>
              <a:gd name="connsiteY6" fmla="*/ 1555067 h 4363120"/>
              <a:gd name="connsiteX7" fmla="*/ 5084137 w 5501580"/>
              <a:gd name="connsiteY7" fmla="*/ 2269831 h 4363120"/>
              <a:gd name="connsiteX8" fmla="*/ 5051005 w 5501580"/>
              <a:gd name="connsiteY8" fmla="*/ 2800095 h 4363120"/>
              <a:gd name="connsiteX9" fmla="*/ 4858849 w 5501580"/>
              <a:gd name="connsiteY9" fmla="*/ 3416998 h 4363120"/>
              <a:gd name="connsiteX10" fmla="*/ 4501039 w 5501580"/>
              <a:gd name="connsiteY10" fmla="*/ 3748303 h 4363120"/>
              <a:gd name="connsiteX11" fmla="*/ 2592727 w 5501580"/>
              <a:gd name="connsiteY11" fmla="*/ 4360362 h 4363120"/>
              <a:gd name="connsiteX12" fmla="*/ 1693145 w 5501580"/>
              <a:gd name="connsiteY12" fmla="*/ 3960255 h 4363120"/>
              <a:gd name="connsiteX13" fmla="*/ 770553 w 5501580"/>
              <a:gd name="connsiteY13" fmla="*/ 3542215 h 4363120"/>
              <a:gd name="connsiteX14" fmla="*/ 8553 w 5501580"/>
              <a:gd name="connsiteY14" fmla="*/ 2223449 h 4363120"/>
              <a:gd name="connsiteX0" fmla="*/ 7091 w 5500118"/>
              <a:gd name="connsiteY0" fmla="*/ 2223449 h 4363120"/>
              <a:gd name="connsiteX1" fmla="*/ 1067265 w 5500118"/>
              <a:gd name="connsiteY1" fmla="*/ 547902 h 4363120"/>
              <a:gd name="connsiteX2" fmla="*/ 2591265 w 5500118"/>
              <a:gd name="connsiteY2" fmla="*/ 285318 h 4363120"/>
              <a:gd name="connsiteX3" fmla="*/ 3863474 w 5500118"/>
              <a:gd name="connsiteY3" fmla="*/ 11191 h 4363120"/>
              <a:gd name="connsiteX4" fmla="*/ 5029665 w 5500118"/>
              <a:gd name="connsiteY4" fmla="*/ 501519 h 4363120"/>
              <a:gd name="connsiteX5" fmla="*/ 5420605 w 5500118"/>
              <a:gd name="connsiteY5" fmla="*/ 1024304 h 4363120"/>
              <a:gd name="connsiteX6" fmla="*/ 5500118 w 5500118"/>
              <a:gd name="connsiteY6" fmla="*/ 1555067 h 4363120"/>
              <a:gd name="connsiteX7" fmla="*/ 5082675 w 5500118"/>
              <a:gd name="connsiteY7" fmla="*/ 2269831 h 4363120"/>
              <a:gd name="connsiteX8" fmla="*/ 5049543 w 5500118"/>
              <a:gd name="connsiteY8" fmla="*/ 2800095 h 4363120"/>
              <a:gd name="connsiteX9" fmla="*/ 4857387 w 5500118"/>
              <a:gd name="connsiteY9" fmla="*/ 3416998 h 4363120"/>
              <a:gd name="connsiteX10" fmla="*/ 4499577 w 5500118"/>
              <a:gd name="connsiteY10" fmla="*/ 3748303 h 4363120"/>
              <a:gd name="connsiteX11" fmla="*/ 2591265 w 5500118"/>
              <a:gd name="connsiteY11" fmla="*/ 4360362 h 4363120"/>
              <a:gd name="connsiteX12" fmla="*/ 1691683 w 5500118"/>
              <a:gd name="connsiteY12" fmla="*/ 3960255 h 4363120"/>
              <a:gd name="connsiteX13" fmla="*/ 788969 w 5500118"/>
              <a:gd name="connsiteY13" fmla="*/ 3502458 h 4363120"/>
              <a:gd name="connsiteX14" fmla="*/ 7091 w 5500118"/>
              <a:gd name="connsiteY14" fmla="*/ 2223449 h 4363120"/>
              <a:gd name="connsiteX0" fmla="*/ 7091 w 5500118"/>
              <a:gd name="connsiteY0" fmla="*/ 2223449 h 3981315"/>
              <a:gd name="connsiteX1" fmla="*/ 1067265 w 5500118"/>
              <a:gd name="connsiteY1" fmla="*/ 547902 h 3981315"/>
              <a:gd name="connsiteX2" fmla="*/ 2591265 w 5500118"/>
              <a:gd name="connsiteY2" fmla="*/ 285318 h 3981315"/>
              <a:gd name="connsiteX3" fmla="*/ 3863474 w 5500118"/>
              <a:gd name="connsiteY3" fmla="*/ 11191 h 3981315"/>
              <a:gd name="connsiteX4" fmla="*/ 5029665 w 5500118"/>
              <a:gd name="connsiteY4" fmla="*/ 501519 h 3981315"/>
              <a:gd name="connsiteX5" fmla="*/ 5420605 w 5500118"/>
              <a:gd name="connsiteY5" fmla="*/ 1024304 h 3981315"/>
              <a:gd name="connsiteX6" fmla="*/ 5500118 w 5500118"/>
              <a:gd name="connsiteY6" fmla="*/ 1555067 h 3981315"/>
              <a:gd name="connsiteX7" fmla="*/ 5082675 w 5500118"/>
              <a:gd name="connsiteY7" fmla="*/ 2269831 h 3981315"/>
              <a:gd name="connsiteX8" fmla="*/ 5049543 w 5500118"/>
              <a:gd name="connsiteY8" fmla="*/ 2800095 h 3981315"/>
              <a:gd name="connsiteX9" fmla="*/ 4857387 w 5500118"/>
              <a:gd name="connsiteY9" fmla="*/ 3416998 h 3981315"/>
              <a:gd name="connsiteX10" fmla="*/ 4499577 w 5500118"/>
              <a:gd name="connsiteY10" fmla="*/ 3748303 h 3981315"/>
              <a:gd name="connsiteX11" fmla="*/ 2766077 w 5500118"/>
              <a:gd name="connsiteY11" fmla="*/ 3600603 h 3981315"/>
              <a:gd name="connsiteX12" fmla="*/ 1691683 w 5500118"/>
              <a:gd name="connsiteY12" fmla="*/ 3960255 h 3981315"/>
              <a:gd name="connsiteX13" fmla="*/ 788969 w 5500118"/>
              <a:gd name="connsiteY13" fmla="*/ 3502458 h 3981315"/>
              <a:gd name="connsiteX14" fmla="*/ 7091 w 5500118"/>
              <a:gd name="connsiteY14" fmla="*/ 2223449 h 3981315"/>
              <a:gd name="connsiteX0" fmla="*/ 7091 w 5500118"/>
              <a:gd name="connsiteY0" fmla="*/ 2223449 h 3850120"/>
              <a:gd name="connsiteX1" fmla="*/ 1067265 w 5500118"/>
              <a:gd name="connsiteY1" fmla="*/ 547902 h 3850120"/>
              <a:gd name="connsiteX2" fmla="*/ 2591265 w 5500118"/>
              <a:gd name="connsiteY2" fmla="*/ 285318 h 3850120"/>
              <a:gd name="connsiteX3" fmla="*/ 3863474 w 5500118"/>
              <a:gd name="connsiteY3" fmla="*/ 11191 h 3850120"/>
              <a:gd name="connsiteX4" fmla="*/ 5029665 w 5500118"/>
              <a:gd name="connsiteY4" fmla="*/ 501519 h 3850120"/>
              <a:gd name="connsiteX5" fmla="*/ 5420605 w 5500118"/>
              <a:gd name="connsiteY5" fmla="*/ 1024304 h 3850120"/>
              <a:gd name="connsiteX6" fmla="*/ 5500118 w 5500118"/>
              <a:gd name="connsiteY6" fmla="*/ 1555067 h 3850120"/>
              <a:gd name="connsiteX7" fmla="*/ 5082675 w 5500118"/>
              <a:gd name="connsiteY7" fmla="*/ 2269831 h 3850120"/>
              <a:gd name="connsiteX8" fmla="*/ 5049543 w 5500118"/>
              <a:gd name="connsiteY8" fmla="*/ 2800095 h 3850120"/>
              <a:gd name="connsiteX9" fmla="*/ 4857387 w 5500118"/>
              <a:gd name="connsiteY9" fmla="*/ 3416998 h 3850120"/>
              <a:gd name="connsiteX10" fmla="*/ 4499577 w 5500118"/>
              <a:gd name="connsiteY10" fmla="*/ 3748303 h 3850120"/>
              <a:gd name="connsiteX11" fmla="*/ 2766077 w 5500118"/>
              <a:gd name="connsiteY11" fmla="*/ 3600603 h 3850120"/>
              <a:gd name="connsiteX12" fmla="*/ 1799260 w 5500118"/>
              <a:gd name="connsiteY12" fmla="*/ 3617355 h 3850120"/>
              <a:gd name="connsiteX13" fmla="*/ 788969 w 5500118"/>
              <a:gd name="connsiteY13" fmla="*/ 3502458 h 3850120"/>
              <a:gd name="connsiteX14" fmla="*/ 7091 w 5500118"/>
              <a:gd name="connsiteY14" fmla="*/ 2223449 h 3850120"/>
              <a:gd name="connsiteX0" fmla="*/ 7091 w 5500118"/>
              <a:gd name="connsiteY0" fmla="*/ 2223449 h 3855916"/>
              <a:gd name="connsiteX1" fmla="*/ 1067265 w 5500118"/>
              <a:gd name="connsiteY1" fmla="*/ 547902 h 3855916"/>
              <a:gd name="connsiteX2" fmla="*/ 2591265 w 5500118"/>
              <a:gd name="connsiteY2" fmla="*/ 285318 h 3855916"/>
              <a:gd name="connsiteX3" fmla="*/ 3863474 w 5500118"/>
              <a:gd name="connsiteY3" fmla="*/ 11191 h 3855916"/>
              <a:gd name="connsiteX4" fmla="*/ 5029665 w 5500118"/>
              <a:gd name="connsiteY4" fmla="*/ 501519 h 3855916"/>
              <a:gd name="connsiteX5" fmla="*/ 5420605 w 5500118"/>
              <a:gd name="connsiteY5" fmla="*/ 1024304 h 3855916"/>
              <a:gd name="connsiteX6" fmla="*/ 5500118 w 5500118"/>
              <a:gd name="connsiteY6" fmla="*/ 1555067 h 3855916"/>
              <a:gd name="connsiteX7" fmla="*/ 5082675 w 5500118"/>
              <a:gd name="connsiteY7" fmla="*/ 2269831 h 3855916"/>
              <a:gd name="connsiteX8" fmla="*/ 5049543 w 5500118"/>
              <a:gd name="connsiteY8" fmla="*/ 2800095 h 3855916"/>
              <a:gd name="connsiteX9" fmla="*/ 4857387 w 5500118"/>
              <a:gd name="connsiteY9" fmla="*/ 3416998 h 3855916"/>
              <a:gd name="connsiteX10" fmla="*/ 4486130 w 5500118"/>
              <a:gd name="connsiteY10" fmla="*/ 3755026 h 3855916"/>
              <a:gd name="connsiteX11" fmla="*/ 2766077 w 5500118"/>
              <a:gd name="connsiteY11" fmla="*/ 3600603 h 3855916"/>
              <a:gd name="connsiteX12" fmla="*/ 1799260 w 5500118"/>
              <a:gd name="connsiteY12" fmla="*/ 3617355 h 3855916"/>
              <a:gd name="connsiteX13" fmla="*/ 788969 w 5500118"/>
              <a:gd name="connsiteY13" fmla="*/ 3502458 h 3855916"/>
              <a:gd name="connsiteX14" fmla="*/ 7091 w 5500118"/>
              <a:gd name="connsiteY14" fmla="*/ 2223449 h 3855916"/>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788969 w 5500118"/>
              <a:gd name="connsiteY13" fmla="*/ 3502458 h 3759418"/>
              <a:gd name="connsiteX14" fmla="*/ 7091 w 5500118"/>
              <a:gd name="connsiteY14"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759418"/>
              <a:gd name="connsiteX1" fmla="*/ 1067265 w 5500118"/>
              <a:gd name="connsiteY1" fmla="*/ 547902 h 3759418"/>
              <a:gd name="connsiteX2" fmla="*/ 2591265 w 5500118"/>
              <a:gd name="connsiteY2" fmla="*/ 285318 h 3759418"/>
              <a:gd name="connsiteX3" fmla="*/ 3863474 w 5500118"/>
              <a:gd name="connsiteY3" fmla="*/ 11191 h 3759418"/>
              <a:gd name="connsiteX4" fmla="*/ 5029665 w 5500118"/>
              <a:gd name="connsiteY4" fmla="*/ 501519 h 3759418"/>
              <a:gd name="connsiteX5" fmla="*/ 5420605 w 5500118"/>
              <a:gd name="connsiteY5" fmla="*/ 1024304 h 3759418"/>
              <a:gd name="connsiteX6" fmla="*/ 5500118 w 5500118"/>
              <a:gd name="connsiteY6" fmla="*/ 1555067 h 3759418"/>
              <a:gd name="connsiteX7" fmla="*/ 5082675 w 5500118"/>
              <a:gd name="connsiteY7" fmla="*/ 2269831 h 3759418"/>
              <a:gd name="connsiteX8" fmla="*/ 5049543 w 5500118"/>
              <a:gd name="connsiteY8" fmla="*/ 2800095 h 3759418"/>
              <a:gd name="connsiteX9" fmla="*/ 4857387 w 5500118"/>
              <a:gd name="connsiteY9" fmla="*/ 3416998 h 3759418"/>
              <a:gd name="connsiteX10" fmla="*/ 4486130 w 5500118"/>
              <a:gd name="connsiteY10" fmla="*/ 3755026 h 3759418"/>
              <a:gd name="connsiteX11" fmla="*/ 2766077 w 5500118"/>
              <a:gd name="connsiteY11" fmla="*/ 3600603 h 3759418"/>
              <a:gd name="connsiteX12" fmla="*/ 1799260 w 5500118"/>
              <a:gd name="connsiteY12" fmla="*/ 3617355 h 3759418"/>
              <a:gd name="connsiteX13" fmla="*/ 1342742 w 5500118"/>
              <a:gd name="connsiteY13" fmla="*/ 3662134 h 3759418"/>
              <a:gd name="connsiteX14" fmla="*/ 788969 w 5500118"/>
              <a:gd name="connsiteY14" fmla="*/ 3502458 h 3759418"/>
              <a:gd name="connsiteX15" fmla="*/ 7091 w 5500118"/>
              <a:gd name="connsiteY15" fmla="*/ 2223449 h 3759418"/>
              <a:gd name="connsiteX0" fmla="*/ 7091 w 5500118"/>
              <a:gd name="connsiteY0" fmla="*/ 2223449 h 3683828"/>
              <a:gd name="connsiteX1" fmla="*/ 1067265 w 5500118"/>
              <a:gd name="connsiteY1" fmla="*/ 547902 h 3683828"/>
              <a:gd name="connsiteX2" fmla="*/ 2591265 w 5500118"/>
              <a:gd name="connsiteY2" fmla="*/ 285318 h 3683828"/>
              <a:gd name="connsiteX3" fmla="*/ 3863474 w 5500118"/>
              <a:gd name="connsiteY3" fmla="*/ 11191 h 3683828"/>
              <a:gd name="connsiteX4" fmla="*/ 5029665 w 5500118"/>
              <a:gd name="connsiteY4" fmla="*/ 501519 h 3683828"/>
              <a:gd name="connsiteX5" fmla="*/ 5420605 w 5500118"/>
              <a:gd name="connsiteY5" fmla="*/ 1024304 h 3683828"/>
              <a:gd name="connsiteX6" fmla="*/ 5500118 w 5500118"/>
              <a:gd name="connsiteY6" fmla="*/ 1555067 h 3683828"/>
              <a:gd name="connsiteX7" fmla="*/ 5082675 w 5500118"/>
              <a:gd name="connsiteY7" fmla="*/ 2269831 h 3683828"/>
              <a:gd name="connsiteX8" fmla="*/ 5049543 w 5500118"/>
              <a:gd name="connsiteY8" fmla="*/ 2800095 h 3683828"/>
              <a:gd name="connsiteX9" fmla="*/ 4857387 w 5500118"/>
              <a:gd name="connsiteY9" fmla="*/ 3416998 h 3683828"/>
              <a:gd name="connsiteX10" fmla="*/ 4667665 w 5500118"/>
              <a:gd name="connsiteY10" fmla="*/ 3607108 h 3683828"/>
              <a:gd name="connsiteX11" fmla="*/ 2766077 w 5500118"/>
              <a:gd name="connsiteY11" fmla="*/ 3600603 h 3683828"/>
              <a:gd name="connsiteX12" fmla="*/ 1799260 w 5500118"/>
              <a:gd name="connsiteY12" fmla="*/ 3617355 h 3683828"/>
              <a:gd name="connsiteX13" fmla="*/ 1342742 w 5500118"/>
              <a:gd name="connsiteY13" fmla="*/ 3662134 h 3683828"/>
              <a:gd name="connsiteX14" fmla="*/ 788969 w 5500118"/>
              <a:gd name="connsiteY14" fmla="*/ 3502458 h 3683828"/>
              <a:gd name="connsiteX15" fmla="*/ 7091 w 5500118"/>
              <a:gd name="connsiteY15" fmla="*/ 2223449 h 3683828"/>
              <a:gd name="connsiteX0" fmla="*/ 7091 w 5500118"/>
              <a:gd name="connsiteY0" fmla="*/ 2223449 h 3692752"/>
              <a:gd name="connsiteX1" fmla="*/ 1067265 w 5500118"/>
              <a:gd name="connsiteY1" fmla="*/ 547902 h 3692752"/>
              <a:gd name="connsiteX2" fmla="*/ 2591265 w 5500118"/>
              <a:gd name="connsiteY2" fmla="*/ 285318 h 3692752"/>
              <a:gd name="connsiteX3" fmla="*/ 3863474 w 5500118"/>
              <a:gd name="connsiteY3" fmla="*/ 11191 h 3692752"/>
              <a:gd name="connsiteX4" fmla="*/ 5029665 w 5500118"/>
              <a:gd name="connsiteY4" fmla="*/ 501519 h 3692752"/>
              <a:gd name="connsiteX5" fmla="*/ 5420605 w 5500118"/>
              <a:gd name="connsiteY5" fmla="*/ 1024304 h 3692752"/>
              <a:gd name="connsiteX6" fmla="*/ 5500118 w 5500118"/>
              <a:gd name="connsiteY6" fmla="*/ 1555067 h 3692752"/>
              <a:gd name="connsiteX7" fmla="*/ 5082675 w 5500118"/>
              <a:gd name="connsiteY7" fmla="*/ 2269831 h 3692752"/>
              <a:gd name="connsiteX8" fmla="*/ 5049543 w 5500118"/>
              <a:gd name="connsiteY8" fmla="*/ 2800095 h 3692752"/>
              <a:gd name="connsiteX9" fmla="*/ 4857387 w 5500118"/>
              <a:gd name="connsiteY9" fmla="*/ 3416998 h 3692752"/>
              <a:gd name="connsiteX10" fmla="*/ 4667665 w 5500118"/>
              <a:gd name="connsiteY10" fmla="*/ 3607108 h 3692752"/>
              <a:gd name="connsiteX11" fmla="*/ 2766077 w 5500118"/>
              <a:gd name="connsiteY11" fmla="*/ 3600603 h 3692752"/>
              <a:gd name="connsiteX12" fmla="*/ 1799260 w 5500118"/>
              <a:gd name="connsiteY12" fmla="*/ 3617355 h 3692752"/>
              <a:gd name="connsiteX13" fmla="*/ 1342742 w 5500118"/>
              <a:gd name="connsiteY13" fmla="*/ 3675581 h 3692752"/>
              <a:gd name="connsiteX14" fmla="*/ 788969 w 5500118"/>
              <a:gd name="connsiteY14" fmla="*/ 3502458 h 3692752"/>
              <a:gd name="connsiteX15" fmla="*/ 7091 w 5500118"/>
              <a:gd name="connsiteY15" fmla="*/ 2223449 h 3692752"/>
              <a:gd name="connsiteX0" fmla="*/ 7091 w 5500118"/>
              <a:gd name="connsiteY0" fmla="*/ 2223449 h 3675581"/>
              <a:gd name="connsiteX1" fmla="*/ 1067265 w 5500118"/>
              <a:gd name="connsiteY1" fmla="*/ 547902 h 3675581"/>
              <a:gd name="connsiteX2" fmla="*/ 2591265 w 5500118"/>
              <a:gd name="connsiteY2" fmla="*/ 285318 h 3675581"/>
              <a:gd name="connsiteX3" fmla="*/ 3863474 w 5500118"/>
              <a:gd name="connsiteY3" fmla="*/ 11191 h 3675581"/>
              <a:gd name="connsiteX4" fmla="*/ 5029665 w 5500118"/>
              <a:gd name="connsiteY4" fmla="*/ 501519 h 3675581"/>
              <a:gd name="connsiteX5" fmla="*/ 5420605 w 5500118"/>
              <a:gd name="connsiteY5" fmla="*/ 1024304 h 3675581"/>
              <a:gd name="connsiteX6" fmla="*/ 5500118 w 5500118"/>
              <a:gd name="connsiteY6" fmla="*/ 1555067 h 3675581"/>
              <a:gd name="connsiteX7" fmla="*/ 5082675 w 5500118"/>
              <a:gd name="connsiteY7" fmla="*/ 2269831 h 3675581"/>
              <a:gd name="connsiteX8" fmla="*/ 5049543 w 5500118"/>
              <a:gd name="connsiteY8" fmla="*/ 2800095 h 3675581"/>
              <a:gd name="connsiteX9" fmla="*/ 4857387 w 5500118"/>
              <a:gd name="connsiteY9" fmla="*/ 3416998 h 3675581"/>
              <a:gd name="connsiteX10" fmla="*/ 4667665 w 5500118"/>
              <a:gd name="connsiteY10" fmla="*/ 3607108 h 3675581"/>
              <a:gd name="connsiteX11" fmla="*/ 2766077 w 5500118"/>
              <a:gd name="connsiteY11" fmla="*/ 3600603 h 3675581"/>
              <a:gd name="connsiteX12" fmla="*/ 1799260 w 5500118"/>
              <a:gd name="connsiteY12" fmla="*/ 3617355 h 3675581"/>
              <a:gd name="connsiteX13" fmla="*/ 1342742 w 5500118"/>
              <a:gd name="connsiteY13" fmla="*/ 3675581 h 3675581"/>
              <a:gd name="connsiteX14" fmla="*/ 788969 w 5500118"/>
              <a:gd name="connsiteY14" fmla="*/ 3502458 h 3675581"/>
              <a:gd name="connsiteX15" fmla="*/ 7091 w 5500118"/>
              <a:gd name="connsiteY15" fmla="*/ 2223449 h 3675581"/>
              <a:gd name="connsiteX0" fmla="*/ 7091 w 5500118"/>
              <a:gd name="connsiteY0" fmla="*/ 2223449 h 3694446"/>
              <a:gd name="connsiteX1" fmla="*/ 1067265 w 5500118"/>
              <a:gd name="connsiteY1" fmla="*/ 547902 h 3694446"/>
              <a:gd name="connsiteX2" fmla="*/ 2591265 w 5500118"/>
              <a:gd name="connsiteY2" fmla="*/ 285318 h 3694446"/>
              <a:gd name="connsiteX3" fmla="*/ 3863474 w 5500118"/>
              <a:gd name="connsiteY3" fmla="*/ 11191 h 3694446"/>
              <a:gd name="connsiteX4" fmla="*/ 5029665 w 5500118"/>
              <a:gd name="connsiteY4" fmla="*/ 501519 h 3694446"/>
              <a:gd name="connsiteX5" fmla="*/ 5420605 w 5500118"/>
              <a:gd name="connsiteY5" fmla="*/ 1024304 h 3694446"/>
              <a:gd name="connsiteX6" fmla="*/ 5500118 w 5500118"/>
              <a:gd name="connsiteY6" fmla="*/ 1555067 h 3694446"/>
              <a:gd name="connsiteX7" fmla="*/ 5082675 w 5500118"/>
              <a:gd name="connsiteY7" fmla="*/ 2269831 h 3694446"/>
              <a:gd name="connsiteX8" fmla="*/ 5049543 w 5500118"/>
              <a:gd name="connsiteY8" fmla="*/ 2800095 h 3694446"/>
              <a:gd name="connsiteX9" fmla="*/ 4857387 w 5500118"/>
              <a:gd name="connsiteY9" fmla="*/ 3416998 h 3694446"/>
              <a:gd name="connsiteX10" fmla="*/ 4667665 w 5500118"/>
              <a:gd name="connsiteY10" fmla="*/ 3607108 h 3694446"/>
              <a:gd name="connsiteX11" fmla="*/ 2766077 w 5500118"/>
              <a:gd name="connsiteY11" fmla="*/ 3600603 h 3694446"/>
              <a:gd name="connsiteX12" fmla="*/ 1799260 w 5500118"/>
              <a:gd name="connsiteY12" fmla="*/ 3617355 h 3694446"/>
              <a:gd name="connsiteX13" fmla="*/ 1342742 w 5500118"/>
              <a:gd name="connsiteY13" fmla="*/ 3675581 h 3694446"/>
              <a:gd name="connsiteX14" fmla="*/ 788969 w 5500118"/>
              <a:gd name="connsiteY14" fmla="*/ 3502458 h 3694446"/>
              <a:gd name="connsiteX15" fmla="*/ 7091 w 5500118"/>
              <a:gd name="connsiteY15" fmla="*/ 2223449 h 3694446"/>
              <a:gd name="connsiteX0" fmla="*/ 7091 w 5500118"/>
              <a:gd name="connsiteY0" fmla="*/ 2223449 h 3743074"/>
              <a:gd name="connsiteX1" fmla="*/ 1067265 w 5500118"/>
              <a:gd name="connsiteY1" fmla="*/ 547902 h 3743074"/>
              <a:gd name="connsiteX2" fmla="*/ 2591265 w 5500118"/>
              <a:gd name="connsiteY2" fmla="*/ 285318 h 3743074"/>
              <a:gd name="connsiteX3" fmla="*/ 3863474 w 5500118"/>
              <a:gd name="connsiteY3" fmla="*/ 11191 h 3743074"/>
              <a:gd name="connsiteX4" fmla="*/ 5029665 w 5500118"/>
              <a:gd name="connsiteY4" fmla="*/ 501519 h 3743074"/>
              <a:gd name="connsiteX5" fmla="*/ 5420605 w 5500118"/>
              <a:gd name="connsiteY5" fmla="*/ 1024304 h 3743074"/>
              <a:gd name="connsiteX6" fmla="*/ 5500118 w 5500118"/>
              <a:gd name="connsiteY6" fmla="*/ 1555067 h 3743074"/>
              <a:gd name="connsiteX7" fmla="*/ 5082675 w 5500118"/>
              <a:gd name="connsiteY7" fmla="*/ 2269831 h 3743074"/>
              <a:gd name="connsiteX8" fmla="*/ 5049543 w 5500118"/>
              <a:gd name="connsiteY8" fmla="*/ 2800095 h 3743074"/>
              <a:gd name="connsiteX9" fmla="*/ 4857387 w 5500118"/>
              <a:gd name="connsiteY9" fmla="*/ 3416998 h 3743074"/>
              <a:gd name="connsiteX10" fmla="*/ 4667665 w 5500118"/>
              <a:gd name="connsiteY10" fmla="*/ 3607108 h 3743074"/>
              <a:gd name="connsiteX11" fmla="*/ 2766077 w 5500118"/>
              <a:gd name="connsiteY11" fmla="*/ 3600603 h 3743074"/>
              <a:gd name="connsiteX12" fmla="*/ 1799260 w 5500118"/>
              <a:gd name="connsiteY12" fmla="*/ 3617355 h 3743074"/>
              <a:gd name="connsiteX13" fmla="*/ 1255337 w 5500118"/>
              <a:gd name="connsiteY13" fmla="*/ 3729369 h 3743074"/>
              <a:gd name="connsiteX14" fmla="*/ 788969 w 5500118"/>
              <a:gd name="connsiteY14" fmla="*/ 3502458 h 3743074"/>
              <a:gd name="connsiteX15" fmla="*/ 7091 w 5500118"/>
              <a:gd name="connsiteY15" fmla="*/ 2223449 h 3743074"/>
              <a:gd name="connsiteX0" fmla="*/ 7091 w 5500118"/>
              <a:gd name="connsiteY0" fmla="*/ 2223449 h 3729369"/>
              <a:gd name="connsiteX1" fmla="*/ 1067265 w 5500118"/>
              <a:gd name="connsiteY1" fmla="*/ 547902 h 3729369"/>
              <a:gd name="connsiteX2" fmla="*/ 2591265 w 5500118"/>
              <a:gd name="connsiteY2" fmla="*/ 285318 h 3729369"/>
              <a:gd name="connsiteX3" fmla="*/ 3863474 w 5500118"/>
              <a:gd name="connsiteY3" fmla="*/ 11191 h 3729369"/>
              <a:gd name="connsiteX4" fmla="*/ 5029665 w 5500118"/>
              <a:gd name="connsiteY4" fmla="*/ 501519 h 3729369"/>
              <a:gd name="connsiteX5" fmla="*/ 5420605 w 5500118"/>
              <a:gd name="connsiteY5" fmla="*/ 1024304 h 3729369"/>
              <a:gd name="connsiteX6" fmla="*/ 5500118 w 5500118"/>
              <a:gd name="connsiteY6" fmla="*/ 1555067 h 3729369"/>
              <a:gd name="connsiteX7" fmla="*/ 5082675 w 5500118"/>
              <a:gd name="connsiteY7" fmla="*/ 2269831 h 3729369"/>
              <a:gd name="connsiteX8" fmla="*/ 5049543 w 5500118"/>
              <a:gd name="connsiteY8" fmla="*/ 2800095 h 3729369"/>
              <a:gd name="connsiteX9" fmla="*/ 4857387 w 5500118"/>
              <a:gd name="connsiteY9" fmla="*/ 3416998 h 3729369"/>
              <a:gd name="connsiteX10" fmla="*/ 4667665 w 5500118"/>
              <a:gd name="connsiteY10" fmla="*/ 3607108 h 3729369"/>
              <a:gd name="connsiteX11" fmla="*/ 2766077 w 5500118"/>
              <a:gd name="connsiteY11" fmla="*/ 3600603 h 3729369"/>
              <a:gd name="connsiteX12" fmla="*/ 1799260 w 5500118"/>
              <a:gd name="connsiteY12" fmla="*/ 3617355 h 3729369"/>
              <a:gd name="connsiteX13" fmla="*/ 1255337 w 5500118"/>
              <a:gd name="connsiteY13" fmla="*/ 3729369 h 3729369"/>
              <a:gd name="connsiteX14" fmla="*/ 788969 w 5500118"/>
              <a:gd name="connsiteY14" fmla="*/ 3502458 h 3729369"/>
              <a:gd name="connsiteX15" fmla="*/ 7091 w 5500118"/>
              <a:gd name="connsiteY15" fmla="*/ 2223449 h 3729369"/>
              <a:gd name="connsiteX0" fmla="*/ 7091 w 5500118"/>
              <a:gd name="connsiteY0" fmla="*/ 2223449 h 3729369"/>
              <a:gd name="connsiteX1" fmla="*/ 1067265 w 5500118"/>
              <a:gd name="connsiteY1" fmla="*/ 547902 h 3729369"/>
              <a:gd name="connsiteX2" fmla="*/ 2591265 w 5500118"/>
              <a:gd name="connsiteY2" fmla="*/ 285318 h 3729369"/>
              <a:gd name="connsiteX3" fmla="*/ 3863474 w 5500118"/>
              <a:gd name="connsiteY3" fmla="*/ 11191 h 3729369"/>
              <a:gd name="connsiteX4" fmla="*/ 5029665 w 5500118"/>
              <a:gd name="connsiteY4" fmla="*/ 501519 h 3729369"/>
              <a:gd name="connsiteX5" fmla="*/ 5420605 w 5500118"/>
              <a:gd name="connsiteY5" fmla="*/ 1024304 h 3729369"/>
              <a:gd name="connsiteX6" fmla="*/ 5500118 w 5500118"/>
              <a:gd name="connsiteY6" fmla="*/ 1555067 h 3729369"/>
              <a:gd name="connsiteX7" fmla="*/ 5082675 w 5500118"/>
              <a:gd name="connsiteY7" fmla="*/ 2269831 h 3729369"/>
              <a:gd name="connsiteX8" fmla="*/ 5049543 w 5500118"/>
              <a:gd name="connsiteY8" fmla="*/ 2800095 h 3729369"/>
              <a:gd name="connsiteX9" fmla="*/ 4857387 w 5500118"/>
              <a:gd name="connsiteY9" fmla="*/ 3416998 h 3729369"/>
              <a:gd name="connsiteX10" fmla="*/ 4667665 w 5500118"/>
              <a:gd name="connsiteY10" fmla="*/ 3607108 h 3729369"/>
              <a:gd name="connsiteX11" fmla="*/ 2766077 w 5500118"/>
              <a:gd name="connsiteY11" fmla="*/ 3600603 h 3729369"/>
              <a:gd name="connsiteX12" fmla="*/ 1799260 w 5500118"/>
              <a:gd name="connsiteY12" fmla="*/ 3617355 h 3729369"/>
              <a:gd name="connsiteX13" fmla="*/ 1255337 w 5500118"/>
              <a:gd name="connsiteY13" fmla="*/ 3729369 h 3729369"/>
              <a:gd name="connsiteX14" fmla="*/ 788969 w 5500118"/>
              <a:gd name="connsiteY14" fmla="*/ 3502458 h 3729369"/>
              <a:gd name="connsiteX15" fmla="*/ 7091 w 5500118"/>
              <a:gd name="connsiteY15" fmla="*/ 2223449 h 3729369"/>
              <a:gd name="connsiteX0" fmla="*/ 7091 w 5500118"/>
              <a:gd name="connsiteY0" fmla="*/ 2223449 h 3636243"/>
              <a:gd name="connsiteX1" fmla="*/ 1067265 w 5500118"/>
              <a:gd name="connsiteY1" fmla="*/ 547902 h 3636243"/>
              <a:gd name="connsiteX2" fmla="*/ 2591265 w 5500118"/>
              <a:gd name="connsiteY2" fmla="*/ 285318 h 3636243"/>
              <a:gd name="connsiteX3" fmla="*/ 3863474 w 5500118"/>
              <a:gd name="connsiteY3" fmla="*/ 11191 h 3636243"/>
              <a:gd name="connsiteX4" fmla="*/ 5029665 w 5500118"/>
              <a:gd name="connsiteY4" fmla="*/ 501519 h 3636243"/>
              <a:gd name="connsiteX5" fmla="*/ 5420605 w 5500118"/>
              <a:gd name="connsiteY5" fmla="*/ 1024304 h 3636243"/>
              <a:gd name="connsiteX6" fmla="*/ 5500118 w 5500118"/>
              <a:gd name="connsiteY6" fmla="*/ 1555067 h 3636243"/>
              <a:gd name="connsiteX7" fmla="*/ 5082675 w 5500118"/>
              <a:gd name="connsiteY7" fmla="*/ 2269831 h 3636243"/>
              <a:gd name="connsiteX8" fmla="*/ 5049543 w 5500118"/>
              <a:gd name="connsiteY8" fmla="*/ 2800095 h 3636243"/>
              <a:gd name="connsiteX9" fmla="*/ 4857387 w 5500118"/>
              <a:gd name="connsiteY9" fmla="*/ 3416998 h 3636243"/>
              <a:gd name="connsiteX10" fmla="*/ 4667665 w 5500118"/>
              <a:gd name="connsiteY10" fmla="*/ 3607108 h 3636243"/>
              <a:gd name="connsiteX11" fmla="*/ 2766077 w 5500118"/>
              <a:gd name="connsiteY11" fmla="*/ 3600603 h 3636243"/>
              <a:gd name="connsiteX12" fmla="*/ 1799260 w 5500118"/>
              <a:gd name="connsiteY12" fmla="*/ 3617355 h 3636243"/>
              <a:gd name="connsiteX13" fmla="*/ 1262060 w 5500118"/>
              <a:gd name="connsiteY13" fmla="*/ 3581452 h 3636243"/>
              <a:gd name="connsiteX14" fmla="*/ 788969 w 5500118"/>
              <a:gd name="connsiteY14" fmla="*/ 3502458 h 3636243"/>
              <a:gd name="connsiteX15" fmla="*/ 7091 w 5500118"/>
              <a:gd name="connsiteY15" fmla="*/ 2223449 h 3636243"/>
              <a:gd name="connsiteX0" fmla="*/ 7091 w 5500118"/>
              <a:gd name="connsiteY0" fmla="*/ 2223449 h 3620738"/>
              <a:gd name="connsiteX1" fmla="*/ 1067265 w 5500118"/>
              <a:gd name="connsiteY1" fmla="*/ 547902 h 3620738"/>
              <a:gd name="connsiteX2" fmla="*/ 2591265 w 5500118"/>
              <a:gd name="connsiteY2" fmla="*/ 285318 h 3620738"/>
              <a:gd name="connsiteX3" fmla="*/ 3863474 w 5500118"/>
              <a:gd name="connsiteY3" fmla="*/ 11191 h 3620738"/>
              <a:gd name="connsiteX4" fmla="*/ 5029665 w 5500118"/>
              <a:gd name="connsiteY4" fmla="*/ 501519 h 3620738"/>
              <a:gd name="connsiteX5" fmla="*/ 5420605 w 5500118"/>
              <a:gd name="connsiteY5" fmla="*/ 1024304 h 3620738"/>
              <a:gd name="connsiteX6" fmla="*/ 5500118 w 5500118"/>
              <a:gd name="connsiteY6" fmla="*/ 1555067 h 3620738"/>
              <a:gd name="connsiteX7" fmla="*/ 5082675 w 5500118"/>
              <a:gd name="connsiteY7" fmla="*/ 2269831 h 3620738"/>
              <a:gd name="connsiteX8" fmla="*/ 5049543 w 5500118"/>
              <a:gd name="connsiteY8" fmla="*/ 2800095 h 3620738"/>
              <a:gd name="connsiteX9" fmla="*/ 4857387 w 5500118"/>
              <a:gd name="connsiteY9" fmla="*/ 3416998 h 3620738"/>
              <a:gd name="connsiteX10" fmla="*/ 4667665 w 5500118"/>
              <a:gd name="connsiteY10" fmla="*/ 3607108 h 3620738"/>
              <a:gd name="connsiteX11" fmla="*/ 2766077 w 5500118"/>
              <a:gd name="connsiteY11" fmla="*/ 3600603 h 3620738"/>
              <a:gd name="connsiteX12" fmla="*/ 1799260 w 5500118"/>
              <a:gd name="connsiteY12" fmla="*/ 3617355 h 3620738"/>
              <a:gd name="connsiteX13" fmla="*/ 1262060 w 5500118"/>
              <a:gd name="connsiteY13" fmla="*/ 3581452 h 3620738"/>
              <a:gd name="connsiteX14" fmla="*/ 788969 w 5500118"/>
              <a:gd name="connsiteY14" fmla="*/ 3502458 h 3620738"/>
              <a:gd name="connsiteX15" fmla="*/ 7091 w 5500118"/>
              <a:gd name="connsiteY15" fmla="*/ 2223449 h 3620738"/>
              <a:gd name="connsiteX0" fmla="*/ 7091 w 5500118"/>
              <a:gd name="connsiteY0" fmla="*/ 2223449 h 3620738"/>
              <a:gd name="connsiteX1" fmla="*/ 1067265 w 5500118"/>
              <a:gd name="connsiteY1" fmla="*/ 547902 h 3620738"/>
              <a:gd name="connsiteX2" fmla="*/ 2591265 w 5500118"/>
              <a:gd name="connsiteY2" fmla="*/ 285318 h 3620738"/>
              <a:gd name="connsiteX3" fmla="*/ 3863474 w 5500118"/>
              <a:gd name="connsiteY3" fmla="*/ 11191 h 3620738"/>
              <a:gd name="connsiteX4" fmla="*/ 5029665 w 5500118"/>
              <a:gd name="connsiteY4" fmla="*/ 501519 h 3620738"/>
              <a:gd name="connsiteX5" fmla="*/ 5420605 w 5500118"/>
              <a:gd name="connsiteY5" fmla="*/ 1024304 h 3620738"/>
              <a:gd name="connsiteX6" fmla="*/ 5500118 w 5500118"/>
              <a:gd name="connsiteY6" fmla="*/ 1555067 h 3620738"/>
              <a:gd name="connsiteX7" fmla="*/ 5082675 w 5500118"/>
              <a:gd name="connsiteY7" fmla="*/ 2269831 h 3620738"/>
              <a:gd name="connsiteX8" fmla="*/ 5049543 w 5500118"/>
              <a:gd name="connsiteY8" fmla="*/ 2800095 h 3620738"/>
              <a:gd name="connsiteX9" fmla="*/ 4857387 w 5500118"/>
              <a:gd name="connsiteY9" fmla="*/ 3416998 h 3620738"/>
              <a:gd name="connsiteX10" fmla="*/ 4667665 w 5500118"/>
              <a:gd name="connsiteY10" fmla="*/ 3607108 h 3620738"/>
              <a:gd name="connsiteX11" fmla="*/ 2766077 w 5500118"/>
              <a:gd name="connsiteY11" fmla="*/ 3600603 h 3620738"/>
              <a:gd name="connsiteX12" fmla="*/ 1799260 w 5500118"/>
              <a:gd name="connsiteY12" fmla="*/ 3617355 h 3620738"/>
              <a:gd name="connsiteX13" fmla="*/ 1262060 w 5500118"/>
              <a:gd name="connsiteY13" fmla="*/ 3581452 h 3620738"/>
              <a:gd name="connsiteX14" fmla="*/ 788969 w 5500118"/>
              <a:gd name="connsiteY14" fmla="*/ 3502458 h 3620738"/>
              <a:gd name="connsiteX15" fmla="*/ 7091 w 5500118"/>
              <a:gd name="connsiteY15" fmla="*/ 2223449 h 3620738"/>
              <a:gd name="connsiteX0" fmla="*/ 7091 w 5500118"/>
              <a:gd name="connsiteY0" fmla="*/ 2223449 h 3620258"/>
              <a:gd name="connsiteX1" fmla="*/ 1067265 w 5500118"/>
              <a:gd name="connsiteY1" fmla="*/ 547902 h 3620258"/>
              <a:gd name="connsiteX2" fmla="*/ 2591265 w 5500118"/>
              <a:gd name="connsiteY2" fmla="*/ 285318 h 3620258"/>
              <a:gd name="connsiteX3" fmla="*/ 3863474 w 5500118"/>
              <a:gd name="connsiteY3" fmla="*/ 11191 h 3620258"/>
              <a:gd name="connsiteX4" fmla="*/ 5029665 w 5500118"/>
              <a:gd name="connsiteY4" fmla="*/ 501519 h 3620258"/>
              <a:gd name="connsiteX5" fmla="*/ 5420605 w 5500118"/>
              <a:gd name="connsiteY5" fmla="*/ 1024304 h 3620258"/>
              <a:gd name="connsiteX6" fmla="*/ 5500118 w 5500118"/>
              <a:gd name="connsiteY6" fmla="*/ 1555067 h 3620258"/>
              <a:gd name="connsiteX7" fmla="*/ 5082675 w 5500118"/>
              <a:gd name="connsiteY7" fmla="*/ 2269831 h 3620258"/>
              <a:gd name="connsiteX8" fmla="*/ 5049543 w 5500118"/>
              <a:gd name="connsiteY8" fmla="*/ 2800095 h 3620258"/>
              <a:gd name="connsiteX9" fmla="*/ 4857387 w 5500118"/>
              <a:gd name="connsiteY9" fmla="*/ 3416998 h 3620258"/>
              <a:gd name="connsiteX10" fmla="*/ 4667665 w 5500118"/>
              <a:gd name="connsiteY10" fmla="*/ 3607108 h 3620258"/>
              <a:gd name="connsiteX11" fmla="*/ 2766077 w 5500118"/>
              <a:gd name="connsiteY11" fmla="*/ 3600603 h 3620258"/>
              <a:gd name="connsiteX12" fmla="*/ 1799260 w 5500118"/>
              <a:gd name="connsiteY12" fmla="*/ 3617355 h 3620258"/>
              <a:gd name="connsiteX13" fmla="*/ 1403254 w 5500118"/>
              <a:gd name="connsiteY13" fmla="*/ 3568004 h 3620258"/>
              <a:gd name="connsiteX14" fmla="*/ 788969 w 5500118"/>
              <a:gd name="connsiteY14" fmla="*/ 3502458 h 3620258"/>
              <a:gd name="connsiteX15" fmla="*/ 7091 w 5500118"/>
              <a:gd name="connsiteY15" fmla="*/ 2223449 h 3620258"/>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57387 w 5500118"/>
              <a:gd name="connsiteY9" fmla="*/ 3416998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77558 w 5500118"/>
              <a:gd name="connsiteY9" fmla="*/ 3423722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21073"/>
              <a:gd name="connsiteX1" fmla="*/ 1067265 w 5500118"/>
              <a:gd name="connsiteY1" fmla="*/ 547902 h 3621073"/>
              <a:gd name="connsiteX2" fmla="*/ 2591265 w 5500118"/>
              <a:gd name="connsiteY2" fmla="*/ 285318 h 3621073"/>
              <a:gd name="connsiteX3" fmla="*/ 3863474 w 5500118"/>
              <a:gd name="connsiteY3" fmla="*/ 11191 h 3621073"/>
              <a:gd name="connsiteX4" fmla="*/ 5029665 w 5500118"/>
              <a:gd name="connsiteY4" fmla="*/ 501519 h 3621073"/>
              <a:gd name="connsiteX5" fmla="*/ 5420605 w 5500118"/>
              <a:gd name="connsiteY5" fmla="*/ 1024304 h 3621073"/>
              <a:gd name="connsiteX6" fmla="*/ 5500118 w 5500118"/>
              <a:gd name="connsiteY6" fmla="*/ 1555067 h 3621073"/>
              <a:gd name="connsiteX7" fmla="*/ 5082675 w 5500118"/>
              <a:gd name="connsiteY7" fmla="*/ 2269831 h 3621073"/>
              <a:gd name="connsiteX8" fmla="*/ 5049543 w 5500118"/>
              <a:gd name="connsiteY8" fmla="*/ 2800095 h 3621073"/>
              <a:gd name="connsiteX9" fmla="*/ 4877558 w 5500118"/>
              <a:gd name="connsiteY9" fmla="*/ 3423722 h 3621073"/>
              <a:gd name="connsiteX10" fmla="*/ 4667665 w 5500118"/>
              <a:gd name="connsiteY10" fmla="*/ 3607108 h 3621073"/>
              <a:gd name="connsiteX11" fmla="*/ 2766077 w 5500118"/>
              <a:gd name="connsiteY11" fmla="*/ 3600603 h 3621073"/>
              <a:gd name="connsiteX12" fmla="*/ 1940454 w 5500118"/>
              <a:gd name="connsiteY12" fmla="*/ 3583738 h 3621073"/>
              <a:gd name="connsiteX13" fmla="*/ 1403254 w 5500118"/>
              <a:gd name="connsiteY13" fmla="*/ 3568004 h 3621073"/>
              <a:gd name="connsiteX14" fmla="*/ 788969 w 5500118"/>
              <a:gd name="connsiteY14" fmla="*/ 3502458 h 3621073"/>
              <a:gd name="connsiteX15" fmla="*/ 7091 w 5500118"/>
              <a:gd name="connsiteY15" fmla="*/ 2223449 h 3621073"/>
              <a:gd name="connsiteX0" fmla="*/ 7091 w 5500118"/>
              <a:gd name="connsiteY0" fmla="*/ 2223449 h 3600659"/>
              <a:gd name="connsiteX1" fmla="*/ 1067265 w 5500118"/>
              <a:gd name="connsiteY1" fmla="*/ 547902 h 3600659"/>
              <a:gd name="connsiteX2" fmla="*/ 2591265 w 5500118"/>
              <a:gd name="connsiteY2" fmla="*/ 285318 h 3600659"/>
              <a:gd name="connsiteX3" fmla="*/ 3863474 w 5500118"/>
              <a:gd name="connsiteY3" fmla="*/ 11191 h 3600659"/>
              <a:gd name="connsiteX4" fmla="*/ 5029665 w 5500118"/>
              <a:gd name="connsiteY4" fmla="*/ 501519 h 3600659"/>
              <a:gd name="connsiteX5" fmla="*/ 5420605 w 5500118"/>
              <a:gd name="connsiteY5" fmla="*/ 1024304 h 3600659"/>
              <a:gd name="connsiteX6" fmla="*/ 5500118 w 5500118"/>
              <a:gd name="connsiteY6" fmla="*/ 1555067 h 3600659"/>
              <a:gd name="connsiteX7" fmla="*/ 5082675 w 5500118"/>
              <a:gd name="connsiteY7" fmla="*/ 2269831 h 3600659"/>
              <a:gd name="connsiteX8" fmla="*/ 5049543 w 5500118"/>
              <a:gd name="connsiteY8" fmla="*/ 2800095 h 3600659"/>
              <a:gd name="connsiteX9" fmla="*/ 4877558 w 5500118"/>
              <a:gd name="connsiteY9" fmla="*/ 3423722 h 3600659"/>
              <a:gd name="connsiteX10" fmla="*/ 4681113 w 5500118"/>
              <a:gd name="connsiteY10" fmla="*/ 3573490 h 3600659"/>
              <a:gd name="connsiteX11" fmla="*/ 2766077 w 5500118"/>
              <a:gd name="connsiteY11" fmla="*/ 3600603 h 3600659"/>
              <a:gd name="connsiteX12" fmla="*/ 1940454 w 5500118"/>
              <a:gd name="connsiteY12" fmla="*/ 3583738 h 3600659"/>
              <a:gd name="connsiteX13" fmla="*/ 1403254 w 5500118"/>
              <a:gd name="connsiteY13" fmla="*/ 3568004 h 3600659"/>
              <a:gd name="connsiteX14" fmla="*/ 788969 w 5500118"/>
              <a:gd name="connsiteY14" fmla="*/ 3502458 h 3600659"/>
              <a:gd name="connsiteX15" fmla="*/ 7091 w 5500118"/>
              <a:gd name="connsiteY15" fmla="*/ 2223449 h 360065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877558 w 5500118"/>
              <a:gd name="connsiteY9" fmla="*/ 3423722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64964 w 5500118"/>
              <a:gd name="connsiteY9" fmla="*/ 3470787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44794 w 5500118"/>
              <a:gd name="connsiteY9" fmla="*/ 3316146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7091 w 5500118"/>
              <a:gd name="connsiteY0" fmla="*/ 2223449 h 3592269"/>
              <a:gd name="connsiteX1" fmla="*/ 1067265 w 5500118"/>
              <a:gd name="connsiteY1" fmla="*/ 547902 h 3592269"/>
              <a:gd name="connsiteX2" fmla="*/ 2591265 w 5500118"/>
              <a:gd name="connsiteY2" fmla="*/ 285318 h 3592269"/>
              <a:gd name="connsiteX3" fmla="*/ 3863474 w 5500118"/>
              <a:gd name="connsiteY3" fmla="*/ 11191 h 3592269"/>
              <a:gd name="connsiteX4" fmla="*/ 5029665 w 5500118"/>
              <a:gd name="connsiteY4" fmla="*/ 501519 h 3592269"/>
              <a:gd name="connsiteX5" fmla="*/ 5420605 w 5500118"/>
              <a:gd name="connsiteY5" fmla="*/ 1024304 h 3592269"/>
              <a:gd name="connsiteX6" fmla="*/ 5500118 w 5500118"/>
              <a:gd name="connsiteY6" fmla="*/ 1555067 h 3592269"/>
              <a:gd name="connsiteX7" fmla="*/ 5082675 w 5500118"/>
              <a:gd name="connsiteY7" fmla="*/ 2269831 h 3592269"/>
              <a:gd name="connsiteX8" fmla="*/ 5049543 w 5500118"/>
              <a:gd name="connsiteY8" fmla="*/ 2800095 h 3592269"/>
              <a:gd name="connsiteX9" fmla="*/ 4971688 w 5500118"/>
              <a:gd name="connsiteY9" fmla="*/ 3343040 h 3592269"/>
              <a:gd name="connsiteX10" fmla="*/ 4681113 w 5500118"/>
              <a:gd name="connsiteY10" fmla="*/ 3573490 h 3592269"/>
              <a:gd name="connsiteX11" fmla="*/ 2766077 w 5500118"/>
              <a:gd name="connsiteY11" fmla="*/ 3587156 h 3592269"/>
              <a:gd name="connsiteX12" fmla="*/ 1940454 w 5500118"/>
              <a:gd name="connsiteY12" fmla="*/ 3583738 h 3592269"/>
              <a:gd name="connsiteX13" fmla="*/ 1403254 w 5500118"/>
              <a:gd name="connsiteY13" fmla="*/ 3568004 h 3592269"/>
              <a:gd name="connsiteX14" fmla="*/ 788969 w 5500118"/>
              <a:gd name="connsiteY14" fmla="*/ 3502458 h 3592269"/>
              <a:gd name="connsiteX15" fmla="*/ 7091 w 5500118"/>
              <a:gd name="connsiteY15" fmla="*/ 2223449 h 3592269"/>
              <a:gd name="connsiteX0" fmla="*/ 9692 w 5502719"/>
              <a:gd name="connsiteY0" fmla="*/ 2223449 h 3592269"/>
              <a:gd name="connsiteX1" fmla="*/ 1069866 w 5502719"/>
              <a:gd name="connsiteY1" fmla="*/ 547902 h 3592269"/>
              <a:gd name="connsiteX2" fmla="*/ 2593866 w 5502719"/>
              <a:gd name="connsiteY2" fmla="*/ 285318 h 3592269"/>
              <a:gd name="connsiteX3" fmla="*/ 3866075 w 5502719"/>
              <a:gd name="connsiteY3" fmla="*/ 11191 h 3592269"/>
              <a:gd name="connsiteX4" fmla="*/ 5032266 w 5502719"/>
              <a:gd name="connsiteY4" fmla="*/ 501519 h 3592269"/>
              <a:gd name="connsiteX5" fmla="*/ 5423206 w 5502719"/>
              <a:gd name="connsiteY5" fmla="*/ 1024304 h 3592269"/>
              <a:gd name="connsiteX6" fmla="*/ 5502719 w 5502719"/>
              <a:gd name="connsiteY6" fmla="*/ 1555067 h 3592269"/>
              <a:gd name="connsiteX7" fmla="*/ 5085276 w 5502719"/>
              <a:gd name="connsiteY7" fmla="*/ 2269831 h 3592269"/>
              <a:gd name="connsiteX8" fmla="*/ 5052144 w 5502719"/>
              <a:gd name="connsiteY8" fmla="*/ 2800095 h 3592269"/>
              <a:gd name="connsiteX9" fmla="*/ 4974289 w 5502719"/>
              <a:gd name="connsiteY9" fmla="*/ 3343040 h 3592269"/>
              <a:gd name="connsiteX10" fmla="*/ 4683714 w 5502719"/>
              <a:gd name="connsiteY10" fmla="*/ 3573490 h 3592269"/>
              <a:gd name="connsiteX11" fmla="*/ 2768678 w 5502719"/>
              <a:gd name="connsiteY11" fmla="*/ 3587156 h 3592269"/>
              <a:gd name="connsiteX12" fmla="*/ 1943055 w 5502719"/>
              <a:gd name="connsiteY12" fmla="*/ 3583738 h 3592269"/>
              <a:gd name="connsiteX13" fmla="*/ 1405855 w 5502719"/>
              <a:gd name="connsiteY13" fmla="*/ 3568004 h 3592269"/>
              <a:gd name="connsiteX14" fmla="*/ 757952 w 5502719"/>
              <a:gd name="connsiteY14" fmla="*/ 3455393 h 3592269"/>
              <a:gd name="connsiteX15" fmla="*/ 9692 w 5502719"/>
              <a:gd name="connsiteY15" fmla="*/ 2223449 h 3592269"/>
              <a:gd name="connsiteX0" fmla="*/ 9692 w 5502719"/>
              <a:gd name="connsiteY0" fmla="*/ 2223449 h 3592269"/>
              <a:gd name="connsiteX1" fmla="*/ 1069866 w 5502719"/>
              <a:gd name="connsiteY1" fmla="*/ 547902 h 3592269"/>
              <a:gd name="connsiteX2" fmla="*/ 2593866 w 5502719"/>
              <a:gd name="connsiteY2" fmla="*/ 285318 h 3592269"/>
              <a:gd name="connsiteX3" fmla="*/ 3866075 w 5502719"/>
              <a:gd name="connsiteY3" fmla="*/ 11191 h 3592269"/>
              <a:gd name="connsiteX4" fmla="*/ 5032266 w 5502719"/>
              <a:gd name="connsiteY4" fmla="*/ 501519 h 3592269"/>
              <a:gd name="connsiteX5" fmla="*/ 5423206 w 5502719"/>
              <a:gd name="connsiteY5" fmla="*/ 1024304 h 3592269"/>
              <a:gd name="connsiteX6" fmla="*/ 5502719 w 5502719"/>
              <a:gd name="connsiteY6" fmla="*/ 1555067 h 3592269"/>
              <a:gd name="connsiteX7" fmla="*/ 5085276 w 5502719"/>
              <a:gd name="connsiteY7" fmla="*/ 2269831 h 3592269"/>
              <a:gd name="connsiteX8" fmla="*/ 5052144 w 5502719"/>
              <a:gd name="connsiteY8" fmla="*/ 2800095 h 3592269"/>
              <a:gd name="connsiteX9" fmla="*/ 4974289 w 5502719"/>
              <a:gd name="connsiteY9" fmla="*/ 3343040 h 3592269"/>
              <a:gd name="connsiteX10" fmla="*/ 4683714 w 5502719"/>
              <a:gd name="connsiteY10" fmla="*/ 3573490 h 3592269"/>
              <a:gd name="connsiteX11" fmla="*/ 2768678 w 5502719"/>
              <a:gd name="connsiteY11" fmla="*/ 3587156 h 3592269"/>
              <a:gd name="connsiteX12" fmla="*/ 1943055 w 5502719"/>
              <a:gd name="connsiteY12" fmla="*/ 3583738 h 3592269"/>
              <a:gd name="connsiteX13" fmla="*/ 1405855 w 5502719"/>
              <a:gd name="connsiteY13" fmla="*/ 3568004 h 3592269"/>
              <a:gd name="connsiteX14" fmla="*/ 757952 w 5502719"/>
              <a:gd name="connsiteY14" fmla="*/ 3455393 h 3592269"/>
              <a:gd name="connsiteX15" fmla="*/ 9692 w 5502719"/>
              <a:gd name="connsiteY15" fmla="*/ 2223449 h 3592269"/>
              <a:gd name="connsiteX0" fmla="*/ 18940 w 5511967"/>
              <a:gd name="connsiteY0" fmla="*/ 2223449 h 3592269"/>
              <a:gd name="connsiteX1" fmla="*/ 1079114 w 5511967"/>
              <a:gd name="connsiteY1" fmla="*/ 547902 h 3592269"/>
              <a:gd name="connsiteX2" fmla="*/ 2603114 w 5511967"/>
              <a:gd name="connsiteY2" fmla="*/ 285318 h 3592269"/>
              <a:gd name="connsiteX3" fmla="*/ 3875323 w 5511967"/>
              <a:gd name="connsiteY3" fmla="*/ 11191 h 3592269"/>
              <a:gd name="connsiteX4" fmla="*/ 5041514 w 5511967"/>
              <a:gd name="connsiteY4" fmla="*/ 501519 h 3592269"/>
              <a:gd name="connsiteX5" fmla="*/ 5432454 w 5511967"/>
              <a:gd name="connsiteY5" fmla="*/ 1024304 h 3592269"/>
              <a:gd name="connsiteX6" fmla="*/ 5511967 w 5511967"/>
              <a:gd name="connsiteY6" fmla="*/ 1555067 h 3592269"/>
              <a:gd name="connsiteX7" fmla="*/ 5094524 w 5511967"/>
              <a:gd name="connsiteY7" fmla="*/ 2269831 h 3592269"/>
              <a:gd name="connsiteX8" fmla="*/ 5061392 w 5511967"/>
              <a:gd name="connsiteY8" fmla="*/ 2800095 h 3592269"/>
              <a:gd name="connsiteX9" fmla="*/ 4983537 w 5511967"/>
              <a:gd name="connsiteY9" fmla="*/ 3343040 h 3592269"/>
              <a:gd name="connsiteX10" fmla="*/ 4692962 w 5511967"/>
              <a:gd name="connsiteY10" fmla="*/ 3573490 h 3592269"/>
              <a:gd name="connsiteX11" fmla="*/ 2777926 w 5511967"/>
              <a:gd name="connsiteY11" fmla="*/ 3587156 h 3592269"/>
              <a:gd name="connsiteX12" fmla="*/ 1952303 w 5511967"/>
              <a:gd name="connsiteY12" fmla="*/ 3583738 h 3592269"/>
              <a:gd name="connsiteX13" fmla="*/ 1415103 w 5511967"/>
              <a:gd name="connsiteY13" fmla="*/ 3568004 h 3592269"/>
              <a:gd name="connsiteX14" fmla="*/ 686518 w 5511967"/>
              <a:gd name="connsiteY14" fmla="*/ 3415052 h 3592269"/>
              <a:gd name="connsiteX15" fmla="*/ 18940 w 5511967"/>
              <a:gd name="connsiteY15" fmla="*/ 2223449 h 3592269"/>
              <a:gd name="connsiteX0" fmla="*/ 18940 w 5511967"/>
              <a:gd name="connsiteY0" fmla="*/ 2223449 h 3592269"/>
              <a:gd name="connsiteX1" fmla="*/ 1079114 w 5511967"/>
              <a:gd name="connsiteY1" fmla="*/ 547902 h 3592269"/>
              <a:gd name="connsiteX2" fmla="*/ 2603114 w 5511967"/>
              <a:gd name="connsiteY2" fmla="*/ 285318 h 3592269"/>
              <a:gd name="connsiteX3" fmla="*/ 3875323 w 5511967"/>
              <a:gd name="connsiteY3" fmla="*/ 11191 h 3592269"/>
              <a:gd name="connsiteX4" fmla="*/ 5041514 w 5511967"/>
              <a:gd name="connsiteY4" fmla="*/ 501519 h 3592269"/>
              <a:gd name="connsiteX5" fmla="*/ 5432454 w 5511967"/>
              <a:gd name="connsiteY5" fmla="*/ 1024304 h 3592269"/>
              <a:gd name="connsiteX6" fmla="*/ 5511967 w 5511967"/>
              <a:gd name="connsiteY6" fmla="*/ 1555067 h 3592269"/>
              <a:gd name="connsiteX7" fmla="*/ 5094524 w 5511967"/>
              <a:gd name="connsiteY7" fmla="*/ 2269831 h 3592269"/>
              <a:gd name="connsiteX8" fmla="*/ 5061392 w 5511967"/>
              <a:gd name="connsiteY8" fmla="*/ 2800095 h 3592269"/>
              <a:gd name="connsiteX9" fmla="*/ 4983537 w 5511967"/>
              <a:gd name="connsiteY9" fmla="*/ 3343040 h 3592269"/>
              <a:gd name="connsiteX10" fmla="*/ 4692962 w 5511967"/>
              <a:gd name="connsiteY10" fmla="*/ 3573490 h 3592269"/>
              <a:gd name="connsiteX11" fmla="*/ 2777926 w 5511967"/>
              <a:gd name="connsiteY11" fmla="*/ 3587156 h 3592269"/>
              <a:gd name="connsiteX12" fmla="*/ 1952303 w 5511967"/>
              <a:gd name="connsiteY12" fmla="*/ 3583738 h 3592269"/>
              <a:gd name="connsiteX13" fmla="*/ 1415103 w 5511967"/>
              <a:gd name="connsiteY13" fmla="*/ 3568004 h 3592269"/>
              <a:gd name="connsiteX14" fmla="*/ 686518 w 5511967"/>
              <a:gd name="connsiteY14" fmla="*/ 3415052 h 3592269"/>
              <a:gd name="connsiteX15" fmla="*/ 18940 w 5511967"/>
              <a:gd name="connsiteY15" fmla="*/ 2223449 h 3592269"/>
              <a:gd name="connsiteX0" fmla="*/ 32548 w 5417999"/>
              <a:gd name="connsiteY0" fmla="*/ 2021743 h 3592269"/>
              <a:gd name="connsiteX1" fmla="*/ 985146 w 5417999"/>
              <a:gd name="connsiteY1" fmla="*/ 547902 h 3592269"/>
              <a:gd name="connsiteX2" fmla="*/ 2509146 w 5417999"/>
              <a:gd name="connsiteY2" fmla="*/ 285318 h 3592269"/>
              <a:gd name="connsiteX3" fmla="*/ 3781355 w 5417999"/>
              <a:gd name="connsiteY3" fmla="*/ 11191 h 3592269"/>
              <a:gd name="connsiteX4" fmla="*/ 4947546 w 5417999"/>
              <a:gd name="connsiteY4" fmla="*/ 501519 h 3592269"/>
              <a:gd name="connsiteX5" fmla="*/ 5338486 w 5417999"/>
              <a:gd name="connsiteY5" fmla="*/ 1024304 h 3592269"/>
              <a:gd name="connsiteX6" fmla="*/ 5417999 w 5417999"/>
              <a:gd name="connsiteY6" fmla="*/ 1555067 h 3592269"/>
              <a:gd name="connsiteX7" fmla="*/ 5000556 w 5417999"/>
              <a:gd name="connsiteY7" fmla="*/ 2269831 h 3592269"/>
              <a:gd name="connsiteX8" fmla="*/ 4967424 w 5417999"/>
              <a:gd name="connsiteY8" fmla="*/ 2800095 h 3592269"/>
              <a:gd name="connsiteX9" fmla="*/ 4889569 w 5417999"/>
              <a:gd name="connsiteY9" fmla="*/ 3343040 h 3592269"/>
              <a:gd name="connsiteX10" fmla="*/ 4598994 w 5417999"/>
              <a:gd name="connsiteY10" fmla="*/ 3573490 h 3592269"/>
              <a:gd name="connsiteX11" fmla="*/ 2683958 w 5417999"/>
              <a:gd name="connsiteY11" fmla="*/ 3587156 h 3592269"/>
              <a:gd name="connsiteX12" fmla="*/ 1858335 w 5417999"/>
              <a:gd name="connsiteY12" fmla="*/ 3583738 h 3592269"/>
              <a:gd name="connsiteX13" fmla="*/ 1321135 w 5417999"/>
              <a:gd name="connsiteY13" fmla="*/ 3568004 h 3592269"/>
              <a:gd name="connsiteX14" fmla="*/ 592550 w 5417999"/>
              <a:gd name="connsiteY14" fmla="*/ 3415052 h 3592269"/>
              <a:gd name="connsiteX15" fmla="*/ 32548 w 5417999"/>
              <a:gd name="connsiteY15" fmla="*/ 2021743 h 3592269"/>
              <a:gd name="connsiteX0" fmla="*/ 4189 w 5389640"/>
              <a:gd name="connsiteY0" fmla="*/ 2021743 h 3592269"/>
              <a:gd name="connsiteX1" fmla="*/ 956787 w 5389640"/>
              <a:gd name="connsiteY1" fmla="*/ 547902 h 3592269"/>
              <a:gd name="connsiteX2" fmla="*/ 2480787 w 5389640"/>
              <a:gd name="connsiteY2" fmla="*/ 285318 h 3592269"/>
              <a:gd name="connsiteX3" fmla="*/ 3752996 w 5389640"/>
              <a:gd name="connsiteY3" fmla="*/ 11191 h 3592269"/>
              <a:gd name="connsiteX4" fmla="*/ 4919187 w 5389640"/>
              <a:gd name="connsiteY4" fmla="*/ 501519 h 3592269"/>
              <a:gd name="connsiteX5" fmla="*/ 5310127 w 5389640"/>
              <a:gd name="connsiteY5" fmla="*/ 1024304 h 3592269"/>
              <a:gd name="connsiteX6" fmla="*/ 5389640 w 5389640"/>
              <a:gd name="connsiteY6" fmla="*/ 1555067 h 3592269"/>
              <a:gd name="connsiteX7" fmla="*/ 4972197 w 5389640"/>
              <a:gd name="connsiteY7" fmla="*/ 2269831 h 3592269"/>
              <a:gd name="connsiteX8" fmla="*/ 4939065 w 5389640"/>
              <a:gd name="connsiteY8" fmla="*/ 2800095 h 3592269"/>
              <a:gd name="connsiteX9" fmla="*/ 4861210 w 5389640"/>
              <a:gd name="connsiteY9" fmla="*/ 3343040 h 3592269"/>
              <a:gd name="connsiteX10" fmla="*/ 4570635 w 5389640"/>
              <a:gd name="connsiteY10" fmla="*/ 3573490 h 3592269"/>
              <a:gd name="connsiteX11" fmla="*/ 2655599 w 5389640"/>
              <a:gd name="connsiteY11" fmla="*/ 3587156 h 3592269"/>
              <a:gd name="connsiteX12" fmla="*/ 1829976 w 5389640"/>
              <a:gd name="connsiteY12" fmla="*/ 3583738 h 3592269"/>
              <a:gd name="connsiteX13" fmla="*/ 1292776 w 5389640"/>
              <a:gd name="connsiteY13" fmla="*/ 3568004 h 3592269"/>
              <a:gd name="connsiteX14" fmla="*/ 564191 w 5389640"/>
              <a:gd name="connsiteY14" fmla="*/ 3415052 h 3592269"/>
              <a:gd name="connsiteX15" fmla="*/ 4189 w 5389640"/>
              <a:gd name="connsiteY15" fmla="*/ 2021743 h 3592269"/>
              <a:gd name="connsiteX0" fmla="*/ 43603 w 5281137"/>
              <a:gd name="connsiteY0" fmla="*/ 2021743 h 3592269"/>
              <a:gd name="connsiteX1" fmla="*/ 848284 w 5281137"/>
              <a:gd name="connsiteY1" fmla="*/ 547902 h 3592269"/>
              <a:gd name="connsiteX2" fmla="*/ 2372284 w 5281137"/>
              <a:gd name="connsiteY2" fmla="*/ 285318 h 3592269"/>
              <a:gd name="connsiteX3" fmla="*/ 3644493 w 5281137"/>
              <a:gd name="connsiteY3" fmla="*/ 11191 h 3592269"/>
              <a:gd name="connsiteX4" fmla="*/ 4810684 w 5281137"/>
              <a:gd name="connsiteY4" fmla="*/ 501519 h 3592269"/>
              <a:gd name="connsiteX5" fmla="*/ 5201624 w 5281137"/>
              <a:gd name="connsiteY5" fmla="*/ 1024304 h 3592269"/>
              <a:gd name="connsiteX6" fmla="*/ 5281137 w 5281137"/>
              <a:gd name="connsiteY6" fmla="*/ 1555067 h 3592269"/>
              <a:gd name="connsiteX7" fmla="*/ 4863694 w 5281137"/>
              <a:gd name="connsiteY7" fmla="*/ 2269831 h 3592269"/>
              <a:gd name="connsiteX8" fmla="*/ 4830562 w 5281137"/>
              <a:gd name="connsiteY8" fmla="*/ 2800095 h 3592269"/>
              <a:gd name="connsiteX9" fmla="*/ 4752707 w 5281137"/>
              <a:gd name="connsiteY9" fmla="*/ 3343040 h 3592269"/>
              <a:gd name="connsiteX10" fmla="*/ 4462132 w 5281137"/>
              <a:gd name="connsiteY10" fmla="*/ 3573490 h 3592269"/>
              <a:gd name="connsiteX11" fmla="*/ 2547096 w 5281137"/>
              <a:gd name="connsiteY11" fmla="*/ 3587156 h 3592269"/>
              <a:gd name="connsiteX12" fmla="*/ 1721473 w 5281137"/>
              <a:gd name="connsiteY12" fmla="*/ 3583738 h 3592269"/>
              <a:gd name="connsiteX13" fmla="*/ 1184273 w 5281137"/>
              <a:gd name="connsiteY13" fmla="*/ 3568004 h 3592269"/>
              <a:gd name="connsiteX14" fmla="*/ 455688 w 5281137"/>
              <a:gd name="connsiteY14" fmla="*/ 3415052 h 3592269"/>
              <a:gd name="connsiteX15" fmla="*/ 43603 w 5281137"/>
              <a:gd name="connsiteY15" fmla="*/ 2021743 h 3592269"/>
              <a:gd name="connsiteX0" fmla="*/ 26781 w 5264315"/>
              <a:gd name="connsiteY0" fmla="*/ 2021743 h 3592269"/>
              <a:gd name="connsiteX1" fmla="*/ 831462 w 5264315"/>
              <a:gd name="connsiteY1" fmla="*/ 547902 h 3592269"/>
              <a:gd name="connsiteX2" fmla="*/ 2355462 w 5264315"/>
              <a:gd name="connsiteY2" fmla="*/ 285318 h 3592269"/>
              <a:gd name="connsiteX3" fmla="*/ 3627671 w 5264315"/>
              <a:gd name="connsiteY3" fmla="*/ 11191 h 3592269"/>
              <a:gd name="connsiteX4" fmla="*/ 4793862 w 5264315"/>
              <a:gd name="connsiteY4" fmla="*/ 501519 h 3592269"/>
              <a:gd name="connsiteX5" fmla="*/ 5184802 w 5264315"/>
              <a:gd name="connsiteY5" fmla="*/ 1024304 h 3592269"/>
              <a:gd name="connsiteX6" fmla="*/ 5264315 w 5264315"/>
              <a:gd name="connsiteY6" fmla="*/ 1555067 h 3592269"/>
              <a:gd name="connsiteX7" fmla="*/ 4846872 w 5264315"/>
              <a:gd name="connsiteY7" fmla="*/ 2269831 h 3592269"/>
              <a:gd name="connsiteX8" fmla="*/ 4813740 w 5264315"/>
              <a:gd name="connsiteY8" fmla="*/ 2800095 h 3592269"/>
              <a:gd name="connsiteX9" fmla="*/ 4735885 w 5264315"/>
              <a:gd name="connsiteY9" fmla="*/ 3343040 h 3592269"/>
              <a:gd name="connsiteX10" fmla="*/ 4445310 w 5264315"/>
              <a:gd name="connsiteY10" fmla="*/ 3573490 h 3592269"/>
              <a:gd name="connsiteX11" fmla="*/ 2530274 w 5264315"/>
              <a:gd name="connsiteY11" fmla="*/ 3587156 h 3592269"/>
              <a:gd name="connsiteX12" fmla="*/ 1704651 w 5264315"/>
              <a:gd name="connsiteY12" fmla="*/ 3583738 h 3592269"/>
              <a:gd name="connsiteX13" fmla="*/ 1167451 w 5264315"/>
              <a:gd name="connsiteY13" fmla="*/ 3568004 h 3592269"/>
              <a:gd name="connsiteX14" fmla="*/ 438866 w 5264315"/>
              <a:gd name="connsiteY14" fmla="*/ 3415052 h 3592269"/>
              <a:gd name="connsiteX15" fmla="*/ 26781 w 5264315"/>
              <a:gd name="connsiteY15" fmla="*/ 2021743 h 3592269"/>
              <a:gd name="connsiteX0" fmla="*/ 13647 w 5251181"/>
              <a:gd name="connsiteY0" fmla="*/ 2021743 h 3631662"/>
              <a:gd name="connsiteX1" fmla="*/ 818328 w 5251181"/>
              <a:gd name="connsiteY1" fmla="*/ 547902 h 3631662"/>
              <a:gd name="connsiteX2" fmla="*/ 2342328 w 5251181"/>
              <a:gd name="connsiteY2" fmla="*/ 285318 h 3631662"/>
              <a:gd name="connsiteX3" fmla="*/ 3614537 w 5251181"/>
              <a:gd name="connsiteY3" fmla="*/ 11191 h 3631662"/>
              <a:gd name="connsiteX4" fmla="*/ 4780728 w 5251181"/>
              <a:gd name="connsiteY4" fmla="*/ 501519 h 3631662"/>
              <a:gd name="connsiteX5" fmla="*/ 5171668 w 5251181"/>
              <a:gd name="connsiteY5" fmla="*/ 1024304 h 3631662"/>
              <a:gd name="connsiteX6" fmla="*/ 5251181 w 5251181"/>
              <a:gd name="connsiteY6" fmla="*/ 1555067 h 3631662"/>
              <a:gd name="connsiteX7" fmla="*/ 4833738 w 5251181"/>
              <a:gd name="connsiteY7" fmla="*/ 2269831 h 3631662"/>
              <a:gd name="connsiteX8" fmla="*/ 4800606 w 5251181"/>
              <a:gd name="connsiteY8" fmla="*/ 2800095 h 3631662"/>
              <a:gd name="connsiteX9" fmla="*/ 4722751 w 5251181"/>
              <a:gd name="connsiteY9" fmla="*/ 3343040 h 3631662"/>
              <a:gd name="connsiteX10" fmla="*/ 4432176 w 5251181"/>
              <a:gd name="connsiteY10" fmla="*/ 3573490 h 3631662"/>
              <a:gd name="connsiteX11" fmla="*/ 2517140 w 5251181"/>
              <a:gd name="connsiteY11" fmla="*/ 3587156 h 3631662"/>
              <a:gd name="connsiteX12" fmla="*/ 1691517 w 5251181"/>
              <a:gd name="connsiteY12" fmla="*/ 3583738 h 3631662"/>
              <a:gd name="connsiteX13" fmla="*/ 1154317 w 5251181"/>
              <a:gd name="connsiteY13" fmla="*/ 3568004 h 3631662"/>
              <a:gd name="connsiteX14" fmla="*/ 613991 w 5251181"/>
              <a:gd name="connsiteY14" fmla="*/ 3529352 h 3631662"/>
              <a:gd name="connsiteX15" fmla="*/ 13647 w 5251181"/>
              <a:gd name="connsiteY15" fmla="*/ 2021743 h 3631662"/>
              <a:gd name="connsiteX0" fmla="*/ 12487 w 5250021"/>
              <a:gd name="connsiteY0" fmla="*/ 2021743 h 3622649"/>
              <a:gd name="connsiteX1" fmla="*/ 817168 w 5250021"/>
              <a:gd name="connsiteY1" fmla="*/ 547902 h 3622649"/>
              <a:gd name="connsiteX2" fmla="*/ 2341168 w 5250021"/>
              <a:gd name="connsiteY2" fmla="*/ 285318 h 3622649"/>
              <a:gd name="connsiteX3" fmla="*/ 3613377 w 5250021"/>
              <a:gd name="connsiteY3" fmla="*/ 11191 h 3622649"/>
              <a:gd name="connsiteX4" fmla="*/ 4779568 w 5250021"/>
              <a:gd name="connsiteY4" fmla="*/ 501519 h 3622649"/>
              <a:gd name="connsiteX5" fmla="*/ 5170508 w 5250021"/>
              <a:gd name="connsiteY5" fmla="*/ 1024304 h 3622649"/>
              <a:gd name="connsiteX6" fmla="*/ 5250021 w 5250021"/>
              <a:gd name="connsiteY6" fmla="*/ 1555067 h 3622649"/>
              <a:gd name="connsiteX7" fmla="*/ 4832578 w 5250021"/>
              <a:gd name="connsiteY7" fmla="*/ 2269831 h 3622649"/>
              <a:gd name="connsiteX8" fmla="*/ 4799446 w 5250021"/>
              <a:gd name="connsiteY8" fmla="*/ 2800095 h 3622649"/>
              <a:gd name="connsiteX9" fmla="*/ 4721591 w 5250021"/>
              <a:gd name="connsiteY9" fmla="*/ 3343040 h 3622649"/>
              <a:gd name="connsiteX10" fmla="*/ 4431016 w 5250021"/>
              <a:gd name="connsiteY10" fmla="*/ 3573490 h 3622649"/>
              <a:gd name="connsiteX11" fmla="*/ 2515980 w 5250021"/>
              <a:gd name="connsiteY11" fmla="*/ 3587156 h 3622649"/>
              <a:gd name="connsiteX12" fmla="*/ 1690357 w 5250021"/>
              <a:gd name="connsiteY12" fmla="*/ 3583738 h 3622649"/>
              <a:gd name="connsiteX13" fmla="*/ 1153157 w 5250021"/>
              <a:gd name="connsiteY13" fmla="*/ 3568004 h 3622649"/>
              <a:gd name="connsiteX14" fmla="*/ 619554 w 5250021"/>
              <a:gd name="connsiteY14" fmla="*/ 3515905 h 3622649"/>
              <a:gd name="connsiteX15" fmla="*/ 12487 w 5250021"/>
              <a:gd name="connsiteY15" fmla="*/ 2021743 h 3622649"/>
              <a:gd name="connsiteX0" fmla="*/ 12487 w 5250021"/>
              <a:gd name="connsiteY0" fmla="*/ 2021743 h 3592269"/>
              <a:gd name="connsiteX1" fmla="*/ 817168 w 5250021"/>
              <a:gd name="connsiteY1" fmla="*/ 547902 h 3592269"/>
              <a:gd name="connsiteX2" fmla="*/ 2341168 w 5250021"/>
              <a:gd name="connsiteY2" fmla="*/ 285318 h 3592269"/>
              <a:gd name="connsiteX3" fmla="*/ 3613377 w 5250021"/>
              <a:gd name="connsiteY3" fmla="*/ 11191 h 3592269"/>
              <a:gd name="connsiteX4" fmla="*/ 4779568 w 5250021"/>
              <a:gd name="connsiteY4" fmla="*/ 501519 h 3592269"/>
              <a:gd name="connsiteX5" fmla="*/ 5170508 w 5250021"/>
              <a:gd name="connsiteY5" fmla="*/ 1024304 h 3592269"/>
              <a:gd name="connsiteX6" fmla="*/ 5250021 w 5250021"/>
              <a:gd name="connsiteY6" fmla="*/ 1555067 h 3592269"/>
              <a:gd name="connsiteX7" fmla="*/ 4832578 w 5250021"/>
              <a:gd name="connsiteY7" fmla="*/ 2269831 h 3592269"/>
              <a:gd name="connsiteX8" fmla="*/ 4799446 w 5250021"/>
              <a:gd name="connsiteY8" fmla="*/ 2800095 h 3592269"/>
              <a:gd name="connsiteX9" fmla="*/ 4721591 w 5250021"/>
              <a:gd name="connsiteY9" fmla="*/ 3343040 h 3592269"/>
              <a:gd name="connsiteX10" fmla="*/ 4431016 w 5250021"/>
              <a:gd name="connsiteY10" fmla="*/ 3573490 h 3592269"/>
              <a:gd name="connsiteX11" fmla="*/ 2515980 w 5250021"/>
              <a:gd name="connsiteY11" fmla="*/ 3587156 h 3592269"/>
              <a:gd name="connsiteX12" fmla="*/ 1690357 w 5250021"/>
              <a:gd name="connsiteY12" fmla="*/ 3583738 h 3592269"/>
              <a:gd name="connsiteX13" fmla="*/ 1153157 w 5250021"/>
              <a:gd name="connsiteY13" fmla="*/ 3568004 h 3592269"/>
              <a:gd name="connsiteX14" fmla="*/ 619554 w 5250021"/>
              <a:gd name="connsiteY14" fmla="*/ 3515905 h 3592269"/>
              <a:gd name="connsiteX15" fmla="*/ 12487 w 5250021"/>
              <a:gd name="connsiteY15" fmla="*/ 2021743 h 3592269"/>
              <a:gd name="connsiteX0" fmla="*/ 1679 w 5239213"/>
              <a:gd name="connsiteY0" fmla="*/ 2021743 h 3632155"/>
              <a:gd name="connsiteX1" fmla="*/ 806360 w 5239213"/>
              <a:gd name="connsiteY1" fmla="*/ 547902 h 3632155"/>
              <a:gd name="connsiteX2" fmla="*/ 2330360 w 5239213"/>
              <a:gd name="connsiteY2" fmla="*/ 285318 h 3632155"/>
              <a:gd name="connsiteX3" fmla="*/ 3602569 w 5239213"/>
              <a:gd name="connsiteY3" fmla="*/ 11191 h 3632155"/>
              <a:gd name="connsiteX4" fmla="*/ 4768760 w 5239213"/>
              <a:gd name="connsiteY4" fmla="*/ 501519 h 3632155"/>
              <a:gd name="connsiteX5" fmla="*/ 5159700 w 5239213"/>
              <a:gd name="connsiteY5" fmla="*/ 1024304 h 3632155"/>
              <a:gd name="connsiteX6" fmla="*/ 5239213 w 5239213"/>
              <a:gd name="connsiteY6" fmla="*/ 1555067 h 3632155"/>
              <a:gd name="connsiteX7" fmla="*/ 4821770 w 5239213"/>
              <a:gd name="connsiteY7" fmla="*/ 2269831 h 3632155"/>
              <a:gd name="connsiteX8" fmla="*/ 4788638 w 5239213"/>
              <a:gd name="connsiteY8" fmla="*/ 2800095 h 3632155"/>
              <a:gd name="connsiteX9" fmla="*/ 4710783 w 5239213"/>
              <a:gd name="connsiteY9" fmla="*/ 3343040 h 3632155"/>
              <a:gd name="connsiteX10" fmla="*/ 4420208 w 5239213"/>
              <a:gd name="connsiteY10" fmla="*/ 3573490 h 3632155"/>
              <a:gd name="connsiteX11" fmla="*/ 2505172 w 5239213"/>
              <a:gd name="connsiteY11" fmla="*/ 3587156 h 3632155"/>
              <a:gd name="connsiteX12" fmla="*/ 1679549 w 5239213"/>
              <a:gd name="connsiteY12" fmla="*/ 3583738 h 3632155"/>
              <a:gd name="connsiteX13" fmla="*/ 1142349 w 5239213"/>
              <a:gd name="connsiteY13" fmla="*/ 3568004 h 3632155"/>
              <a:gd name="connsiteX14" fmla="*/ 716322 w 5239213"/>
              <a:gd name="connsiteY14" fmla="*/ 3583141 h 3632155"/>
              <a:gd name="connsiteX15" fmla="*/ 1679 w 5239213"/>
              <a:gd name="connsiteY15" fmla="*/ 2021743 h 3632155"/>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42349 w 5239213"/>
              <a:gd name="connsiteY13" fmla="*/ 356800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42349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 name="connsiteX0" fmla="*/ 1679 w 5239213"/>
              <a:gd name="connsiteY0" fmla="*/ 2021743 h 3592269"/>
              <a:gd name="connsiteX1" fmla="*/ 806360 w 5239213"/>
              <a:gd name="connsiteY1" fmla="*/ 547902 h 3592269"/>
              <a:gd name="connsiteX2" fmla="*/ 2330360 w 5239213"/>
              <a:gd name="connsiteY2" fmla="*/ 285318 h 3592269"/>
              <a:gd name="connsiteX3" fmla="*/ 3602569 w 5239213"/>
              <a:gd name="connsiteY3" fmla="*/ 11191 h 3592269"/>
              <a:gd name="connsiteX4" fmla="*/ 4768760 w 5239213"/>
              <a:gd name="connsiteY4" fmla="*/ 501519 h 3592269"/>
              <a:gd name="connsiteX5" fmla="*/ 5159700 w 5239213"/>
              <a:gd name="connsiteY5" fmla="*/ 1024304 h 3592269"/>
              <a:gd name="connsiteX6" fmla="*/ 5239213 w 5239213"/>
              <a:gd name="connsiteY6" fmla="*/ 1555067 h 3592269"/>
              <a:gd name="connsiteX7" fmla="*/ 4821770 w 5239213"/>
              <a:gd name="connsiteY7" fmla="*/ 2269831 h 3592269"/>
              <a:gd name="connsiteX8" fmla="*/ 4788638 w 5239213"/>
              <a:gd name="connsiteY8" fmla="*/ 2800095 h 3592269"/>
              <a:gd name="connsiteX9" fmla="*/ 4710783 w 5239213"/>
              <a:gd name="connsiteY9" fmla="*/ 3343040 h 3592269"/>
              <a:gd name="connsiteX10" fmla="*/ 4420208 w 5239213"/>
              <a:gd name="connsiteY10" fmla="*/ 3573490 h 3592269"/>
              <a:gd name="connsiteX11" fmla="*/ 2505172 w 5239213"/>
              <a:gd name="connsiteY11" fmla="*/ 3587156 h 3592269"/>
              <a:gd name="connsiteX12" fmla="*/ 1679549 w 5239213"/>
              <a:gd name="connsiteY12" fmla="*/ 3583738 h 3592269"/>
              <a:gd name="connsiteX13" fmla="*/ 1196137 w 5239213"/>
              <a:gd name="connsiteY13" fmla="*/ 3588174 h 3592269"/>
              <a:gd name="connsiteX14" fmla="*/ 716322 w 5239213"/>
              <a:gd name="connsiteY14" fmla="*/ 3583141 h 3592269"/>
              <a:gd name="connsiteX15" fmla="*/ 1679 w 5239213"/>
              <a:gd name="connsiteY15" fmla="*/ 2021743 h 3592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39213" h="3592269">
                <a:moveTo>
                  <a:pt x="1679" y="2021743"/>
                </a:moveTo>
                <a:cubicBezTo>
                  <a:pt x="16685" y="1515870"/>
                  <a:pt x="375664" y="904054"/>
                  <a:pt x="806360" y="547902"/>
                </a:cubicBezTo>
                <a:cubicBezTo>
                  <a:pt x="1237056" y="191750"/>
                  <a:pt x="1864325" y="374770"/>
                  <a:pt x="2330360" y="285318"/>
                </a:cubicBezTo>
                <a:cubicBezTo>
                  <a:pt x="2796395" y="195866"/>
                  <a:pt x="3258013" y="-55764"/>
                  <a:pt x="3602569" y="11191"/>
                </a:cubicBezTo>
                <a:cubicBezTo>
                  <a:pt x="4145908" y="64894"/>
                  <a:pt x="4544577" y="303841"/>
                  <a:pt x="4768760" y="501519"/>
                </a:cubicBezTo>
                <a:cubicBezTo>
                  <a:pt x="4996256" y="663745"/>
                  <a:pt x="5108900" y="857548"/>
                  <a:pt x="5159700" y="1024304"/>
                </a:cubicBezTo>
                <a:cubicBezTo>
                  <a:pt x="5210500" y="1191061"/>
                  <a:pt x="5227065" y="1358523"/>
                  <a:pt x="5239213" y="1555067"/>
                </a:cubicBezTo>
                <a:cubicBezTo>
                  <a:pt x="5239212" y="1956908"/>
                  <a:pt x="4893553" y="2061110"/>
                  <a:pt x="4821770" y="2269831"/>
                </a:cubicBezTo>
                <a:cubicBezTo>
                  <a:pt x="4749987" y="2483962"/>
                  <a:pt x="4765447" y="2614423"/>
                  <a:pt x="4788638" y="2800095"/>
                </a:cubicBezTo>
                <a:cubicBezTo>
                  <a:pt x="4791951" y="3058654"/>
                  <a:pt x="4842201" y="3162918"/>
                  <a:pt x="4710783" y="3343040"/>
                </a:cubicBezTo>
                <a:cubicBezTo>
                  <a:pt x="4491472" y="3543917"/>
                  <a:pt x="4677520" y="3370984"/>
                  <a:pt x="4420208" y="3573490"/>
                </a:cubicBezTo>
                <a:cubicBezTo>
                  <a:pt x="3915001" y="3606641"/>
                  <a:pt x="2961948" y="3585448"/>
                  <a:pt x="2505172" y="3587156"/>
                </a:cubicBezTo>
                <a:cubicBezTo>
                  <a:pt x="2048396" y="3588864"/>
                  <a:pt x="2695580" y="3591412"/>
                  <a:pt x="1679549" y="3583738"/>
                </a:cubicBezTo>
                <a:cubicBezTo>
                  <a:pt x="1113995" y="3596235"/>
                  <a:pt x="1794827" y="3573706"/>
                  <a:pt x="1196137" y="3588174"/>
                </a:cubicBezTo>
                <a:cubicBezTo>
                  <a:pt x="738644" y="3582472"/>
                  <a:pt x="1141756" y="3589842"/>
                  <a:pt x="716322" y="3583141"/>
                </a:cubicBezTo>
                <a:cubicBezTo>
                  <a:pt x="60339" y="3034832"/>
                  <a:pt x="-13327" y="2527616"/>
                  <a:pt x="1679" y="2021743"/>
                </a:cubicBezTo>
                <a:close/>
              </a:path>
            </a:pathLst>
          </a:custGeom>
          <a:solidFill>
            <a:srgbClr val="D8D2CA"/>
          </a:solidFill>
          <a:ln>
            <a:noFill/>
          </a:ln>
          <a:scene3d>
            <a:camera prst="orthographicFront">
              <a:rot lat="0" lon="0" rev="10799999"/>
            </a:camera>
            <a:lightRig rig="threePt" dir="t"/>
          </a:scene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A1B8B5BE-2766-3344-A90C-B28F80FE180B}"/>
              </a:ext>
            </a:extLst>
          </p:cNvPr>
          <p:cNvSpPr txBox="1"/>
          <p:nvPr/>
        </p:nvSpPr>
        <p:spPr>
          <a:xfrm>
            <a:off x="647308" y="90890"/>
            <a:ext cx="4473526" cy="3770263"/>
          </a:xfrm>
          <a:prstGeom prst="rect">
            <a:avLst/>
          </a:prstGeom>
          <a:noFill/>
        </p:spPr>
        <p:txBody>
          <a:bodyPr wrap="square" lIns="91440" tIns="45720" rIns="91440" bIns="45720" numCol="2" rtlCol="0" anchor="t">
            <a:spAutoFit/>
          </a:bodyPr>
          <a:lstStyle/>
          <a:p>
            <a:pPr lvl="2" fontAlgn="base"/>
            <a:r>
              <a:rPr lang="en-AU" sz="1500" b="1" dirty="0">
                <a:solidFill>
                  <a:srgbClr val="377DAF"/>
                </a:solidFill>
                <a:latin typeface="Corbel" panose="020B0503020204020204" pitchFamily="34" charset="0"/>
                <a:ea typeface="Tahoma" panose="020B0604030504040204" pitchFamily="34" charset="0"/>
                <a:cs typeface="Tahoma" panose="020B0604030504040204" pitchFamily="34" charset="0"/>
              </a:rPr>
              <a:t>This means:</a:t>
            </a:r>
          </a:p>
          <a:p>
            <a:pPr lvl="1"/>
            <a:endParaRPr lang="en-AU" sz="600" b="1" dirty="0">
              <a:solidFill>
                <a:srgbClr val="70C7C7"/>
              </a:solidFill>
              <a:latin typeface="Corbel"/>
              <a:ea typeface="Tahoma" panose="020B0604030504040204" pitchFamily="34" charset="0"/>
              <a:cs typeface="Tahoma" panose="020B0604030504040204" pitchFamily="34" charset="0"/>
            </a:endParaRPr>
          </a:p>
          <a:p>
            <a:pPr marL="171450" indent="-171450">
              <a:buBlip>
                <a:blip r:embed="rId3"/>
              </a:buBlip>
            </a:pPr>
            <a:r>
              <a:rPr lang="en-AU" sz="950" dirty="0">
                <a:solidFill>
                  <a:srgbClr val="58595B"/>
                </a:solidFill>
                <a:latin typeface="Corbel"/>
                <a:ea typeface="Tahoma"/>
                <a:cs typeface="Tahoma"/>
              </a:rPr>
              <a:t>You can watch a video, read a flyer </a:t>
            </a:r>
          </a:p>
          <a:p>
            <a:r>
              <a:rPr lang="en-AU" sz="950" dirty="0">
                <a:solidFill>
                  <a:srgbClr val="58595B"/>
                </a:solidFill>
                <a:latin typeface="Corbel"/>
                <a:ea typeface="Tahoma"/>
                <a:cs typeface="Tahoma"/>
              </a:rPr>
              <a:t>       or talk to someone about how Home    </a:t>
            </a:r>
          </a:p>
          <a:p>
            <a:r>
              <a:rPr lang="en-AU" sz="950" dirty="0">
                <a:solidFill>
                  <a:srgbClr val="58595B"/>
                </a:solidFill>
                <a:latin typeface="Corbel"/>
                <a:ea typeface="Tahoma"/>
                <a:cs typeface="Tahoma"/>
              </a:rPr>
              <a:t>       Stretch WA works.</a:t>
            </a:r>
          </a:p>
          <a:p>
            <a:pPr lvl="1"/>
            <a:endParaRPr lang="en-AU" sz="950" dirty="0">
              <a:solidFill>
                <a:srgbClr val="58595B"/>
              </a:solidFill>
              <a:latin typeface="Corbel"/>
              <a:ea typeface="Tahoma" panose="020B0604030504040204" pitchFamily="34" charset="0"/>
              <a:cs typeface="Tahoma" panose="020B0604030504040204" pitchFamily="34" charset="0"/>
            </a:endParaRPr>
          </a:p>
          <a:p>
            <a:pPr marL="171450" indent="-171450">
              <a:buBlip>
                <a:blip r:embed="rId4"/>
              </a:buBlip>
            </a:pPr>
            <a:r>
              <a:rPr lang="en-AU" sz="950" dirty="0">
                <a:solidFill>
                  <a:srgbClr val="58595B"/>
                </a:solidFill>
                <a:latin typeface="Corbel"/>
                <a:ea typeface="Tahoma" panose="020B0604030504040204" pitchFamily="34" charset="0"/>
                <a:cs typeface="Tahoma" panose="020B0604030504040204" pitchFamily="34" charset="0"/>
              </a:rPr>
              <a:t>You will be given clear information about Home Stretch WA during your Leaving Care planning so you can  understand your options &amp; make a choice. There are other ways to be supported &amp; no negative consequences if you change your mind. </a:t>
            </a:r>
          </a:p>
          <a:p>
            <a:endParaRPr lang="en-AU" sz="950" dirty="0">
              <a:solidFill>
                <a:srgbClr val="58595B"/>
              </a:solidFill>
              <a:latin typeface="Corbel"/>
              <a:ea typeface="Tahoma" panose="020B0604030504040204" pitchFamily="34" charset="0"/>
              <a:cs typeface="Tahoma" panose="020B0604030504040204" pitchFamily="34" charset="0"/>
            </a:endParaRPr>
          </a:p>
          <a:p>
            <a:pPr marL="171450" indent="-171450">
              <a:buBlip>
                <a:blip r:embed="rId4"/>
              </a:buBlip>
            </a:pPr>
            <a:r>
              <a:rPr lang="en-AU" sz="950" dirty="0">
                <a:solidFill>
                  <a:srgbClr val="58595B"/>
                </a:solidFill>
                <a:latin typeface="Corbel"/>
                <a:ea typeface="Tahoma" panose="020B0604030504040204" pitchFamily="34" charset="0"/>
                <a:cs typeface="Tahoma" panose="020B0604030504040204" pitchFamily="34" charset="0"/>
              </a:rPr>
              <a:t>You can choose to leave and then come back for support anytime before you turn 21.</a:t>
            </a:r>
          </a:p>
          <a:p>
            <a:endParaRPr lang="en-AU" sz="950" dirty="0">
              <a:solidFill>
                <a:srgbClr val="58595B"/>
              </a:solidFill>
              <a:latin typeface="Corbel"/>
              <a:ea typeface="Tahoma" panose="020B0604030504040204" pitchFamily="34" charset="0"/>
              <a:cs typeface="Tahoma" panose="020B0604030504040204" pitchFamily="34" charset="0"/>
            </a:endParaRPr>
          </a:p>
          <a:p>
            <a:pPr marL="171450" indent="-171450">
              <a:buBlip>
                <a:blip r:embed="rId5"/>
              </a:buBlip>
            </a:pPr>
            <a:r>
              <a:rPr lang="en-AU" sz="950" dirty="0">
                <a:solidFill>
                  <a:srgbClr val="58595B"/>
                </a:solidFill>
                <a:latin typeface="Corbel"/>
                <a:ea typeface="Tahoma"/>
                <a:cs typeface="Tahoma"/>
              </a:rPr>
              <a:t>You will have a chance to have your questions answered before you join Home Stretch WA.</a:t>
            </a:r>
          </a:p>
          <a:p>
            <a:pPr lvl="1"/>
            <a:endParaRPr lang="en-AU" sz="1000" dirty="0">
              <a:solidFill>
                <a:srgbClr val="58595B"/>
              </a:solidFill>
              <a:latin typeface="Corbel"/>
              <a:ea typeface="Tahoma" panose="020B0604030504040204" pitchFamily="34" charset="0"/>
              <a:cs typeface="Tahoma" panose="020B0604030504040204" pitchFamily="34" charset="0"/>
            </a:endParaRPr>
          </a:p>
          <a:p>
            <a:pPr lvl="1"/>
            <a:endParaRPr lang="en-AU" sz="1000" dirty="0">
              <a:solidFill>
                <a:srgbClr val="58595B"/>
              </a:solidFill>
              <a:latin typeface="Corbel"/>
              <a:ea typeface="Tahoma" panose="020B0604030504040204" pitchFamily="34" charset="0"/>
              <a:cs typeface="Tahoma" panose="020B0604030504040204" pitchFamily="34" charset="0"/>
            </a:endParaRPr>
          </a:p>
          <a:p>
            <a:pPr lvl="1"/>
            <a:endParaRPr lang="en-AU" sz="1000" dirty="0">
              <a:solidFill>
                <a:srgbClr val="58595B"/>
              </a:solidFill>
              <a:latin typeface="Corbel"/>
              <a:ea typeface="Tahoma" panose="020B0604030504040204" pitchFamily="34" charset="0"/>
              <a:cs typeface="Tahoma" panose="020B0604030504040204" pitchFamily="34" charset="0"/>
            </a:endParaRPr>
          </a:p>
          <a:p>
            <a:pPr lvl="1"/>
            <a:endParaRPr lang="en-AU" sz="1000" dirty="0">
              <a:solidFill>
                <a:srgbClr val="58595B"/>
              </a:solidFill>
              <a:latin typeface="Corbel"/>
              <a:ea typeface="Tahoma" panose="020B0604030504040204" pitchFamily="34" charset="0"/>
              <a:cs typeface="Tahoma" panose="020B0604030504040204" pitchFamily="34" charset="0"/>
            </a:endParaRPr>
          </a:p>
          <a:p>
            <a:pPr marL="171450" indent="-171450">
              <a:buBlip>
                <a:blip r:embed="rId4"/>
              </a:buBlip>
            </a:pPr>
            <a:endParaRPr lang="en-AU" sz="950" dirty="0">
              <a:solidFill>
                <a:srgbClr val="58595B"/>
              </a:solidFill>
              <a:latin typeface="Corbel"/>
              <a:ea typeface="Tahoma"/>
              <a:cs typeface="Tahoma"/>
            </a:endParaRPr>
          </a:p>
          <a:p>
            <a:pPr marL="171450" indent="-171450">
              <a:buBlip>
                <a:blip r:embed="rId4"/>
              </a:buBlip>
            </a:pPr>
            <a:r>
              <a:rPr lang="en-AU" sz="950" dirty="0">
                <a:solidFill>
                  <a:srgbClr val="58595B"/>
                </a:solidFill>
                <a:latin typeface="Corbel"/>
                <a:ea typeface="Tahoma"/>
                <a:cs typeface="Tahoma"/>
              </a:rPr>
              <a:t>Your Home Stretch WA Coach will be clear with you about their responsibilities, and your rights.</a:t>
            </a:r>
            <a:endParaRPr lang="en-AU" sz="950" dirty="0">
              <a:solidFill>
                <a:srgbClr val="58595B"/>
              </a:solidFill>
              <a:latin typeface="Corbel"/>
              <a:ea typeface="Tahoma" panose="020B0604030504040204" pitchFamily="34" charset="0"/>
              <a:cs typeface="Tahoma" panose="020B0604030504040204" pitchFamily="34" charset="0"/>
            </a:endParaRPr>
          </a:p>
          <a:p>
            <a:pPr lvl="1"/>
            <a:endParaRPr lang="en-AU" sz="950" dirty="0">
              <a:solidFill>
                <a:srgbClr val="58595B"/>
              </a:solidFill>
              <a:latin typeface="Corbel"/>
              <a:ea typeface="Tahoma"/>
              <a:cs typeface="Tahoma"/>
            </a:endParaRPr>
          </a:p>
          <a:p>
            <a:pPr marL="171450" indent="-171450">
              <a:buBlip>
                <a:blip r:embed="rId5"/>
              </a:buBlip>
            </a:pPr>
            <a:r>
              <a:rPr lang="en-AU" sz="950" dirty="0">
                <a:solidFill>
                  <a:srgbClr val="58595B"/>
                </a:solidFill>
                <a:latin typeface="Corbel"/>
                <a:ea typeface="Tahoma"/>
                <a:cs typeface="Tahoma"/>
              </a:rPr>
              <a:t>From 17 ½ to 18 we will work with the important people in your life so you can get to know us before you turn 18. </a:t>
            </a:r>
          </a:p>
          <a:p>
            <a:pPr marL="171450" indent="-171450">
              <a:buBlip>
                <a:blip r:embed="rId5"/>
              </a:buBlip>
            </a:pPr>
            <a:endParaRPr lang="en-AU" sz="950" dirty="0">
              <a:solidFill>
                <a:srgbClr val="58595B"/>
              </a:solidFill>
              <a:latin typeface="Corbel"/>
              <a:ea typeface="Tahoma" panose="020B0604030504040204" pitchFamily="34" charset="0"/>
              <a:cs typeface="Tahoma" panose="020B0604030504040204" pitchFamily="34" charset="0"/>
            </a:endParaRPr>
          </a:p>
          <a:p>
            <a:pPr marL="171450" indent="-171450">
              <a:buBlip>
                <a:blip r:embed="rId3"/>
              </a:buBlip>
            </a:pPr>
            <a:r>
              <a:rPr lang="en-AU" sz="950" dirty="0">
                <a:solidFill>
                  <a:srgbClr val="58595B"/>
                </a:solidFill>
                <a:latin typeface="Corbel"/>
                <a:ea typeface="Tahoma" panose="020B0604030504040204" pitchFamily="34" charset="0"/>
                <a:cs typeface="Tahoma" panose="020B0604030504040204" pitchFamily="34" charset="0"/>
              </a:rPr>
              <a:t>The option to extend your living arrangement will be discussed before you turn 17 so you have plenty of time to decide. </a:t>
            </a:r>
          </a:p>
          <a:p>
            <a:pPr lvl="1"/>
            <a:endParaRPr lang="en-AU" sz="1000" dirty="0">
              <a:solidFill>
                <a:srgbClr val="58595B"/>
              </a:solidFill>
              <a:latin typeface="Corbel"/>
              <a:ea typeface="Tahoma" panose="020B0604030504040204" pitchFamily="34" charset="0"/>
              <a:cs typeface="Tahoma" panose="020B0604030504040204" pitchFamily="34" charset="0"/>
            </a:endParaRPr>
          </a:p>
          <a:p>
            <a:pPr fontAlgn="base"/>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6">
            <a:extLst>
              <a:ext uri="{FF2B5EF4-FFF2-40B4-BE49-F238E27FC236}">
                <a16:creationId xmlns:a16="http://schemas.microsoft.com/office/drawing/2014/main" id="{A61DD138-C776-278A-1C8C-EAD166197972}"/>
              </a:ext>
            </a:extLst>
          </p:cNvPr>
          <p:cNvPicPr>
            <a:picLocks noChangeAspect="1"/>
          </p:cNvPicPr>
          <p:nvPr/>
        </p:nvPicPr>
        <p:blipFill>
          <a:blip r:embed="rId6"/>
          <a:stretch>
            <a:fillRect/>
          </a:stretch>
        </p:blipFill>
        <p:spPr>
          <a:xfrm rot="605658">
            <a:off x="4237244" y="86101"/>
            <a:ext cx="869298" cy="3779838"/>
          </a:xfrm>
          <a:prstGeom prst="rect">
            <a:avLst/>
          </a:prstGeom>
        </p:spPr>
      </p:pic>
    </p:spTree>
    <p:extLst>
      <p:ext uri="{BB962C8B-B14F-4D97-AF65-F5344CB8AC3E}">
        <p14:creationId xmlns:p14="http://schemas.microsoft.com/office/powerpoint/2010/main" val="12435891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2ea6035-7443-40f2-a7b0-07dd8ea4a244">
      <UserInfo>
        <DisplayName>SharingLinks.dff04fdf-5a4e-42ac-9527-69d887de2360.OrganizationEdit.c9840a2a-86ca-4a84-a2cb-03446d48ce4b</DisplayName>
        <AccountId>27</AccountId>
        <AccountType/>
      </UserInfo>
      <UserInfo>
        <DisplayName>Kathleen Martawan</DisplayName>
        <AccountId>175</AccountId>
        <AccountType/>
      </UserInfo>
    </SharedWithUsers>
    <lcf76f155ced4ddcb4097134ff3c332f xmlns="0360b95a-be0e-49d9-8294-b65e34c53ba4">
      <Terms xmlns="http://schemas.microsoft.com/office/infopath/2007/PartnerControls"/>
    </lcf76f155ced4ddcb4097134ff3c332f>
    <TaxCatchAll xmlns="f2ea6035-7443-40f2-a7b0-07dd8ea4a24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40DC3FE9185E46905F89DC3853F52A" ma:contentTypeVersion="21" ma:contentTypeDescription="Create a new document." ma:contentTypeScope="" ma:versionID="a4e1c9c3ae50225f6e51f72e08816b0d">
  <xsd:schema xmlns:xsd="http://www.w3.org/2001/XMLSchema" xmlns:xs="http://www.w3.org/2001/XMLSchema" xmlns:p="http://schemas.microsoft.com/office/2006/metadata/properties" xmlns:ns2="0360b95a-be0e-49d9-8294-b65e34c53ba4" xmlns:ns3="f2ea6035-7443-40f2-a7b0-07dd8ea4a244" targetNamespace="http://schemas.microsoft.com/office/2006/metadata/properties" ma:root="true" ma:fieldsID="9441a6201e310ec8d0d9bdf3fc50178a" ns2:_="" ns3:_="">
    <xsd:import namespace="0360b95a-be0e-49d9-8294-b65e34c53ba4"/>
    <xsd:import namespace="f2ea6035-7443-40f2-a7b0-07dd8ea4a24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60b95a-be0e-49d9-8294-b65e34c53ba4" elementFormDefault="qualified">
    <xsd:import namespace="http://schemas.microsoft.com/office/2006/documentManagement/types"/>
    <xsd:import namespace="http://schemas.microsoft.com/office/infopath/2007/PartnerControls"/>
    <xsd:element name="MediaServiceMetadata" ma:index="7" nillable="true" ma:displayName="MediaServiceMetadata" ma:hidden="true" ma:internalName="MediaServiceMetadata" ma:readOnly="true">
      <xsd:simpleType>
        <xsd:restriction base="dms:Note"/>
      </xsd:simpleType>
    </xsd:element>
    <xsd:element name="MediaServiceFastMetadata" ma:index="8" nillable="true" ma:displayName="MediaServiceFastMetadata" ma:hidden="true" ma:internalName="MediaServiceFastMetadata" ma:readOnly="true">
      <xsd:simpleType>
        <xsd:restriction base="dms:Note"/>
      </xsd:simpleType>
    </xsd:element>
    <xsd:element name="MediaServiceAutoKeyPoints" ma:index="9" nillable="true" ma:displayName="MediaServiceAutoKeyPoints" ma:hidden="true" ma:internalName="MediaServiceAutoKeyPoints" ma:readOnly="true">
      <xsd:simpleType>
        <xsd:restriction base="dms:Note"/>
      </xsd:simpleType>
    </xsd:element>
    <xsd:element name="MediaServiceKeyPoints" ma:index="10" nillable="true" ma:displayName="KeyPoints" ma:hidden="true" ma:internalName="MediaServiceKeyPoints"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hidden="true" ma:internalName="MediaServiceAutoTags" ma:readOnly="true">
      <xsd:simpleType>
        <xsd:restriction base="dms:Text"/>
      </xsd:simpleType>
    </xsd:element>
    <xsd:element name="MediaServiceLocation" ma:index="13" nillable="true" ma:displayName="Location" ma:hidden="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hidden="true" ma:internalName="MediaServiceOCR" ma:readOnly="true">
      <xsd:simpleType>
        <xsd:restriction base="dms:Note"/>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77400058-9ee8-4424-a975-0c6aae9a367e"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2ea6035-7443-40f2-a7b0-07dd8ea4a244" elementFormDefault="qualified">
    <xsd:import namespace="http://schemas.microsoft.com/office/2006/documentManagement/types"/>
    <xsd:import namespace="http://schemas.microsoft.com/office/infopath/2007/PartnerControls"/>
    <xsd:element name="SharedWithUsers" ma:index="17"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hidden="true" ma:internalName="SharedWithDetails" ma:readOnly="true">
      <xsd:simpleType>
        <xsd:restriction base="dms:Note"/>
      </xsd:simpleType>
    </xsd:element>
    <xsd:element name="TaxCatchAll" ma:index="21" nillable="true" ma:displayName="Taxonomy Catch All Column" ma:hidden="true" ma:list="{177a4c90-e371-4b6e-a5d5-1121745a4788}" ma:internalName="TaxCatchAll" ma:readOnly="false" ma:showField="CatchAllData" ma:web="f2ea6035-7443-40f2-a7b0-07dd8ea4a2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BF6829-6C4D-4EA0-AC90-24F54CAD2A07}">
  <ds:schemaRefs>
    <ds:schemaRef ds:uri="0360b95a-be0e-49d9-8294-b65e34c53ba4"/>
    <ds:schemaRef ds:uri="8a2ffde5-4361-47a6-96e6-3106f66aa087"/>
    <ds:schemaRef ds:uri="b1a43dab-90d0-49d7-8243-91e1d1813396"/>
    <ds:schemaRef ds:uri="f2ea6035-7443-40f2-a7b0-07dd8ea4a24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4220FCA-A37C-4A09-A121-7DF572CEFC63}">
  <ds:schemaRefs>
    <ds:schemaRef ds:uri="0360b95a-be0e-49d9-8294-b65e34c53ba4"/>
    <ds:schemaRef ds:uri="f2ea6035-7443-40f2-a7b0-07dd8ea4a24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683360E-8830-42B8-B8CF-CF548A95CD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12</TotalTime>
  <Words>1953</Words>
  <Application>Microsoft Office PowerPoint</Application>
  <PresentationFormat>Custom</PresentationFormat>
  <Paragraphs>321</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Corbel</vt:lpstr>
      <vt:lpstr>Impact</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Rhubarb Baptist (22204174)</dc:creator>
  <cp:lastModifiedBy>Renae Hilder</cp:lastModifiedBy>
  <cp:revision>2</cp:revision>
  <cp:lastPrinted>2021-08-11T04:08:04Z</cp:lastPrinted>
  <dcterms:created xsi:type="dcterms:W3CDTF">2021-05-12T04:09:06Z</dcterms:created>
  <dcterms:modified xsi:type="dcterms:W3CDTF">2022-11-06T08:27:33Z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0x0101007940DC3FE9185E46905F89DC3853F52A</vt:lpwstr>
  </property>
  <property fmtid="{D5CDD505-2E9C-101B-9397-08002B2CF9AE}" pid="3" name="Order">
    <vt:r8>573247200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MediaServiceImageTags">
    <vt:lpwstr/>
  </property>
</Properties>
</file>